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73" r:id="rId4"/>
    <p:sldId id="275" r:id="rId5"/>
    <p:sldId id="276" r:id="rId6"/>
    <p:sldId id="277" r:id="rId7"/>
    <p:sldId id="278" r:id="rId8"/>
    <p:sldId id="274" r:id="rId9"/>
    <p:sldId id="279" r:id="rId10"/>
    <p:sldId id="259" r:id="rId11"/>
    <p:sldId id="280" r:id="rId12"/>
    <p:sldId id="281" r:id="rId13"/>
    <p:sldId id="283" r:id="rId14"/>
    <p:sldId id="282" r:id="rId15"/>
    <p:sldId id="284" r:id="rId16"/>
    <p:sldId id="287" r:id="rId17"/>
    <p:sldId id="288" r:id="rId18"/>
    <p:sldId id="309" r:id="rId19"/>
    <p:sldId id="286" r:id="rId20"/>
    <p:sldId id="289" r:id="rId21"/>
    <p:sldId id="290" r:id="rId22"/>
    <p:sldId id="291" r:id="rId23"/>
    <p:sldId id="292" r:id="rId24"/>
    <p:sldId id="293" r:id="rId25"/>
    <p:sldId id="294" r:id="rId26"/>
    <p:sldId id="295" r:id="rId27"/>
    <p:sldId id="296" r:id="rId28"/>
    <p:sldId id="298" r:id="rId29"/>
    <p:sldId id="299" r:id="rId30"/>
    <p:sldId id="300" r:id="rId31"/>
    <p:sldId id="301" r:id="rId32"/>
    <p:sldId id="303" r:id="rId33"/>
    <p:sldId id="302" r:id="rId34"/>
    <p:sldId id="305" r:id="rId35"/>
    <p:sldId id="306" r:id="rId36"/>
    <p:sldId id="307" r:id="rId37"/>
    <p:sldId id="308" r:id="rId38"/>
    <p:sldId id="310" r:id="rId39"/>
    <p:sldId id="304" r:id="rId40"/>
    <p:sldId id="311" r:id="rId41"/>
    <p:sldId id="270" r:id="rId4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5239" userDrawn="1">
          <p15:clr>
            <a:srgbClr val="A4A3A4"/>
          </p15:clr>
        </p15:guide>
        <p15:guide id="3" pos="5534" userDrawn="1">
          <p15:clr>
            <a:srgbClr val="A4A3A4"/>
          </p15:clr>
        </p15:guide>
        <p15:guide id="4" orient="horz" pos="3294" userDrawn="1">
          <p15:clr>
            <a:srgbClr val="A4A3A4"/>
          </p15:clr>
        </p15:guide>
        <p15:guide id="5" orient="horz" pos="3793" userDrawn="1">
          <p15:clr>
            <a:srgbClr val="A4A3A4"/>
          </p15:clr>
        </p15:guide>
        <p15:guide id="6" pos="975" userDrawn="1">
          <p15:clr>
            <a:srgbClr val="A4A3A4"/>
          </p15:clr>
        </p15:guide>
        <p15:guide id="7" orient="horz" pos="29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21D"/>
    <a:srgbClr val="005292"/>
    <a:srgbClr val="FFEC1D"/>
    <a:srgbClr val="0072C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156" autoAdjust="0"/>
    <p:restoredTop sz="75410" autoAdjust="0"/>
  </p:normalViewPr>
  <p:slideViewPr>
    <p:cSldViewPr snapToGrid="0" showGuides="1">
      <p:cViewPr>
        <p:scale>
          <a:sx n="62" d="100"/>
          <a:sy n="62" d="100"/>
        </p:scale>
        <p:origin x="-2448" y="-168"/>
      </p:cViewPr>
      <p:guideLst>
        <p:guide orient="horz" pos="2160"/>
        <p:guide orient="horz" pos="3294"/>
        <p:guide orient="horz" pos="3793"/>
        <p:guide orient="horz" pos="2999"/>
        <p:guide pos="5239"/>
        <p:guide pos="5534"/>
        <p:guide pos="975"/>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10F770-9B9E-4F03-9061-A31BF93767F3}"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zh-CN" altLang="en-US"/>
        </a:p>
      </dgm:t>
    </dgm:pt>
    <dgm:pt modelId="{385EA4A3-0B0E-4D4F-8846-CD591AA867FF}">
      <dgm:prSet phldrT="[文本]"/>
      <dgm:spPr>
        <a:solidFill>
          <a:srgbClr val="005292"/>
        </a:solidFill>
        <a:ln>
          <a:noFill/>
        </a:ln>
        <a:effectLst>
          <a:outerShdw blurRad="50800" dist="38100" dir="2700000" algn="tl" rotWithShape="0">
            <a:prstClr val="black">
              <a:alpha val="40000"/>
            </a:prstClr>
          </a:outerShdw>
        </a:effectLst>
      </dgm:spPr>
      <dgm:t>
        <a:bodyPr/>
        <a:lstStyle/>
        <a:p>
          <a:r>
            <a:rPr lang="zh-CN" altLang="en-US" dirty="0" smtClean="0">
              <a:solidFill>
                <a:schemeClr val="bg1"/>
              </a:solidFill>
              <a:latin typeface="微软雅黑" panose="020B0503020204020204" pitchFamily="34" charset="-122"/>
              <a:ea typeface="微软雅黑" panose="020B0503020204020204" pitchFamily="34" charset="-122"/>
            </a:rPr>
            <a:t>西装</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19EE03F4-3C2C-4EB3-93A4-44841A2351DC}" type="parTrans" cxnId="{F62CA72E-740B-4E16-918A-9730194AF1D7}">
      <dgm:prSet/>
      <dgm:spPr/>
      <dgm:t>
        <a:bodyPr/>
        <a:lstStyle/>
        <a:p>
          <a:endParaRPr lang="zh-CN" altLang="en-US"/>
        </a:p>
      </dgm:t>
    </dgm:pt>
    <dgm:pt modelId="{BF18BCF3-3972-4ABB-90C5-930749335ACC}" type="sibTrans" cxnId="{F62CA72E-740B-4E16-918A-9730194AF1D7}">
      <dgm:prSet/>
      <dgm:spPr>
        <a:noFill/>
        <a:ln>
          <a:solidFill>
            <a:srgbClr val="005292"/>
          </a:solidFill>
          <a:prstDash val="dash"/>
        </a:ln>
      </dgm:spPr>
      <dgm:t>
        <a:bodyPr/>
        <a:lstStyle/>
        <a:p>
          <a:endParaRPr lang="zh-CN" altLang="en-US"/>
        </a:p>
      </dgm:t>
    </dgm:pt>
    <dgm:pt modelId="{77F19165-E6FD-4530-83A9-D0783FCC143B}">
      <dgm:prSet phldrT="[文本]"/>
      <dgm:spPr>
        <a:solidFill>
          <a:srgbClr val="005292"/>
        </a:solidFill>
        <a:ln>
          <a:noFill/>
        </a:ln>
        <a:effectLst>
          <a:outerShdw blurRad="50800" dist="38100" dir="2700000" algn="tl" rotWithShape="0">
            <a:prstClr val="black">
              <a:alpha val="40000"/>
            </a:prstClr>
          </a:outerShdw>
        </a:effectLst>
      </dgm:spPr>
      <dgm:t>
        <a:bodyPr/>
        <a:lstStyle/>
        <a:p>
          <a:r>
            <a:rPr lang="zh-CN" altLang="en-US" dirty="0" smtClean="0">
              <a:latin typeface="微软雅黑" panose="020B0503020204020204" pitchFamily="34" charset="-122"/>
              <a:ea typeface="微软雅黑" panose="020B0503020204020204" pitchFamily="34" charset="-122"/>
            </a:rPr>
            <a:t>皮鞋</a:t>
          </a:r>
          <a:endParaRPr lang="zh-CN" altLang="en-US" dirty="0">
            <a:latin typeface="微软雅黑" panose="020B0503020204020204" pitchFamily="34" charset="-122"/>
            <a:ea typeface="微软雅黑" panose="020B0503020204020204" pitchFamily="34" charset="-122"/>
          </a:endParaRPr>
        </a:p>
      </dgm:t>
    </dgm:pt>
    <dgm:pt modelId="{9800AD24-6705-4DCC-9DDC-897A607BCEA9}" type="parTrans" cxnId="{EBFCAF8B-7E55-4388-BBA5-A86681890732}">
      <dgm:prSet/>
      <dgm:spPr/>
      <dgm:t>
        <a:bodyPr/>
        <a:lstStyle/>
        <a:p>
          <a:endParaRPr lang="zh-CN" altLang="en-US"/>
        </a:p>
      </dgm:t>
    </dgm:pt>
    <dgm:pt modelId="{B33696AE-37BE-44B1-9737-CBE56BCC3C09}" type="sibTrans" cxnId="{EBFCAF8B-7E55-4388-BBA5-A86681890732}">
      <dgm:prSet/>
      <dgm:spPr>
        <a:ln>
          <a:solidFill>
            <a:srgbClr val="005292"/>
          </a:solidFill>
          <a:prstDash val="dash"/>
        </a:ln>
      </dgm:spPr>
      <dgm:t>
        <a:bodyPr/>
        <a:lstStyle/>
        <a:p>
          <a:endParaRPr lang="zh-CN" altLang="en-US"/>
        </a:p>
      </dgm:t>
    </dgm:pt>
    <dgm:pt modelId="{10B4789D-6EBC-48A1-9E64-98167BF22E2D}">
      <dgm:prSet phldrT="[文本]"/>
      <dgm:spPr>
        <a:solidFill>
          <a:srgbClr val="005292"/>
        </a:solidFill>
        <a:ln>
          <a:noFill/>
        </a:ln>
        <a:effectLst>
          <a:outerShdw blurRad="50800" dist="38100" dir="2700000" algn="tl" rotWithShape="0">
            <a:prstClr val="black">
              <a:alpha val="40000"/>
            </a:prstClr>
          </a:outerShdw>
        </a:effectLst>
      </dgm:spPr>
      <dgm:t>
        <a:bodyPr/>
        <a:lstStyle/>
        <a:p>
          <a:r>
            <a:rPr lang="zh-CN" altLang="en-US" dirty="0" smtClean="0">
              <a:latin typeface="微软雅黑" panose="020B0503020204020204" pitchFamily="34" charset="-122"/>
              <a:ea typeface="微软雅黑" panose="020B0503020204020204" pitchFamily="34" charset="-122"/>
            </a:rPr>
            <a:t>容貌</a:t>
          </a:r>
          <a:endParaRPr lang="zh-CN" altLang="en-US" dirty="0">
            <a:latin typeface="微软雅黑" panose="020B0503020204020204" pitchFamily="34" charset="-122"/>
            <a:ea typeface="微软雅黑" panose="020B0503020204020204" pitchFamily="34" charset="-122"/>
          </a:endParaRPr>
        </a:p>
      </dgm:t>
    </dgm:pt>
    <dgm:pt modelId="{9F294610-8684-4215-9E8E-BBF0D1F504A6}" type="parTrans" cxnId="{63301FAE-1969-409A-B1C6-573F90742B7F}">
      <dgm:prSet/>
      <dgm:spPr/>
      <dgm:t>
        <a:bodyPr/>
        <a:lstStyle/>
        <a:p>
          <a:endParaRPr lang="zh-CN" altLang="en-US"/>
        </a:p>
      </dgm:t>
    </dgm:pt>
    <dgm:pt modelId="{33FE5313-66FB-4A92-ADBD-FB4CA8FA53E5}" type="sibTrans" cxnId="{63301FAE-1969-409A-B1C6-573F90742B7F}">
      <dgm:prSet/>
      <dgm:spPr>
        <a:ln>
          <a:solidFill>
            <a:srgbClr val="005292"/>
          </a:solidFill>
          <a:prstDash val="dash"/>
        </a:ln>
      </dgm:spPr>
      <dgm:t>
        <a:bodyPr/>
        <a:lstStyle/>
        <a:p>
          <a:endParaRPr lang="zh-CN" altLang="en-US"/>
        </a:p>
      </dgm:t>
    </dgm:pt>
    <dgm:pt modelId="{DA37C708-9C74-4E66-AFF1-A551B80D52B6}">
      <dgm:prSet phldrT="[文本]"/>
      <dgm:spPr>
        <a:solidFill>
          <a:srgbClr val="005292"/>
        </a:solidFill>
        <a:ln>
          <a:noFill/>
        </a:ln>
        <a:effectLst>
          <a:outerShdw blurRad="50800" dist="38100" dir="2700000" algn="tl" rotWithShape="0">
            <a:prstClr val="black">
              <a:alpha val="40000"/>
            </a:prstClr>
          </a:outerShdw>
        </a:effectLst>
      </dgm:spPr>
      <dgm:t>
        <a:bodyPr/>
        <a:lstStyle/>
        <a:p>
          <a:r>
            <a:rPr lang="zh-CN" altLang="en-US" dirty="0" smtClean="0">
              <a:latin typeface="微软雅黑" panose="020B0503020204020204" pitchFamily="34" charset="-122"/>
              <a:ea typeface="微软雅黑" panose="020B0503020204020204" pitchFamily="34" charset="-122"/>
            </a:rPr>
            <a:t>饰物</a:t>
          </a:r>
          <a:endParaRPr lang="zh-CN" altLang="en-US" dirty="0">
            <a:latin typeface="微软雅黑" panose="020B0503020204020204" pitchFamily="34" charset="-122"/>
            <a:ea typeface="微软雅黑" panose="020B0503020204020204" pitchFamily="34" charset="-122"/>
          </a:endParaRPr>
        </a:p>
      </dgm:t>
    </dgm:pt>
    <dgm:pt modelId="{9F2235A0-C17B-4839-95D1-3C21BF13D3C4}" type="parTrans" cxnId="{C01942F1-4A12-4F54-BC94-767C1190620F}">
      <dgm:prSet/>
      <dgm:spPr/>
      <dgm:t>
        <a:bodyPr/>
        <a:lstStyle/>
        <a:p>
          <a:endParaRPr lang="zh-CN" altLang="en-US"/>
        </a:p>
      </dgm:t>
    </dgm:pt>
    <dgm:pt modelId="{0AA7BE11-8339-4033-BFC2-F3539E8E32B8}" type="sibTrans" cxnId="{C01942F1-4A12-4F54-BC94-767C1190620F}">
      <dgm:prSet/>
      <dgm:spPr>
        <a:ln>
          <a:solidFill>
            <a:srgbClr val="005292"/>
          </a:solidFill>
          <a:prstDash val="dash"/>
        </a:ln>
      </dgm:spPr>
      <dgm:t>
        <a:bodyPr/>
        <a:lstStyle/>
        <a:p>
          <a:endParaRPr lang="zh-CN" altLang="en-US"/>
        </a:p>
      </dgm:t>
    </dgm:pt>
    <dgm:pt modelId="{9431A36A-2437-4977-91B8-634B7B690376}">
      <dgm:prSet phldrT="[文本]"/>
      <dgm:spPr>
        <a:solidFill>
          <a:srgbClr val="005292"/>
        </a:solidFill>
        <a:ln>
          <a:noFill/>
        </a:ln>
        <a:effectLst>
          <a:outerShdw blurRad="50800" dist="38100" dir="2700000" algn="tl" rotWithShape="0">
            <a:prstClr val="black">
              <a:alpha val="40000"/>
            </a:prstClr>
          </a:outerShdw>
        </a:effectLst>
      </dgm:spPr>
      <dgm:t>
        <a:bodyPr/>
        <a:lstStyle/>
        <a:p>
          <a:r>
            <a:rPr lang="zh-CN" altLang="en-US" dirty="0" smtClean="0">
              <a:latin typeface="微软雅黑" panose="020B0503020204020204" pitchFamily="34" charset="-122"/>
              <a:ea typeface="微软雅黑" panose="020B0503020204020204" pitchFamily="34" charset="-122"/>
            </a:rPr>
            <a:t>领带</a:t>
          </a:r>
          <a:endParaRPr lang="zh-CN" altLang="en-US" dirty="0">
            <a:latin typeface="微软雅黑" panose="020B0503020204020204" pitchFamily="34" charset="-122"/>
            <a:ea typeface="微软雅黑" panose="020B0503020204020204" pitchFamily="34" charset="-122"/>
          </a:endParaRPr>
        </a:p>
      </dgm:t>
    </dgm:pt>
    <dgm:pt modelId="{341F370F-CA9F-4727-A01D-43ADC9AC061C}" type="parTrans" cxnId="{4DBAF8EA-C38E-468E-BBC3-73431200B1DD}">
      <dgm:prSet/>
      <dgm:spPr/>
      <dgm:t>
        <a:bodyPr/>
        <a:lstStyle/>
        <a:p>
          <a:endParaRPr lang="zh-CN" altLang="en-US"/>
        </a:p>
      </dgm:t>
    </dgm:pt>
    <dgm:pt modelId="{B3D9EE24-C46F-46E2-A3C1-D05344FD20BC}" type="sibTrans" cxnId="{4DBAF8EA-C38E-468E-BBC3-73431200B1DD}">
      <dgm:prSet/>
      <dgm:spPr>
        <a:solidFill>
          <a:srgbClr val="005292"/>
        </a:solidFill>
        <a:ln>
          <a:solidFill>
            <a:srgbClr val="005292"/>
          </a:solidFill>
          <a:prstDash val="dash"/>
        </a:ln>
      </dgm:spPr>
      <dgm:t>
        <a:bodyPr/>
        <a:lstStyle/>
        <a:p>
          <a:endParaRPr lang="zh-CN" altLang="en-US"/>
        </a:p>
      </dgm:t>
    </dgm:pt>
    <dgm:pt modelId="{69500C4E-2FA4-40EB-B894-FE5E35C42DB2}" type="pres">
      <dgm:prSet presAssocID="{4110F770-9B9E-4F03-9061-A31BF93767F3}" presName="cycle" presStyleCnt="0">
        <dgm:presLayoutVars>
          <dgm:dir/>
          <dgm:resizeHandles val="exact"/>
        </dgm:presLayoutVars>
      </dgm:prSet>
      <dgm:spPr/>
      <dgm:t>
        <a:bodyPr/>
        <a:lstStyle/>
        <a:p>
          <a:endParaRPr lang="zh-CN" altLang="en-US"/>
        </a:p>
      </dgm:t>
    </dgm:pt>
    <dgm:pt modelId="{D3B33CFE-5C4C-4DF2-94CF-538B7BF0BFDE}" type="pres">
      <dgm:prSet presAssocID="{385EA4A3-0B0E-4D4F-8846-CD591AA867FF}" presName="node" presStyleLbl="node1" presStyleIdx="0" presStyleCnt="5">
        <dgm:presLayoutVars>
          <dgm:bulletEnabled val="1"/>
        </dgm:presLayoutVars>
      </dgm:prSet>
      <dgm:spPr/>
      <dgm:t>
        <a:bodyPr/>
        <a:lstStyle/>
        <a:p>
          <a:endParaRPr lang="zh-CN" altLang="en-US"/>
        </a:p>
      </dgm:t>
    </dgm:pt>
    <dgm:pt modelId="{401D74BD-3E80-4582-9363-87FC26C8FE45}" type="pres">
      <dgm:prSet presAssocID="{385EA4A3-0B0E-4D4F-8846-CD591AA867FF}" presName="spNode" presStyleCnt="0"/>
      <dgm:spPr/>
    </dgm:pt>
    <dgm:pt modelId="{467D7454-8740-4B55-A6EF-CBF240D439C8}" type="pres">
      <dgm:prSet presAssocID="{BF18BCF3-3972-4ABB-90C5-930749335ACC}" presName="sibTrans" presStyleLbl="sibTrans1D1" presStyleIdx="0" presStyleCnt="5"/>
      <dgm:spPr/>
      <dgm:t>
        <a:bodyPr/>
        <a:lstStyle/>
        <a:p>
          <a:endParaRPr lang="zh-CN" altLang="en-US"/>
        </a:p>
      </dgm:t>
    </dgm:pt>
    <dgm:pt modelId="{9DEDC6E7-8271-4874-9AC0-C97BD11A03AF}" type="pres">
      <dgm:prSet presAssocID="{77F19165-E6FD-4530-83A9-D0783FCC143B}" presName="node" presStyleLbl="node1" presStyleIdx="1" presStyleCnt="5">
        <dgm:presLayoutVars>
          <dgm:bulletEnabled val="1"/>
        </dgm:presLayoutVars>
      </dgm:prSet>
      <dgm:spPr/>
      <dgm:t>
        <a:bodyPr/>
        <a:lstStyle/>
        <a:p>
          <a:endParaRPr lang="zh-CN" altLang="en-US"/>
        </a:p>
      </dgm:t>
    </dgm:pt>
    <dgm:pt modelId="{8B2DC6C3-585B-4602-B2A5-AE1145D1E867}" type="pres">
      <dgm:prSet presAssocID="{77F19165-E6FD-4530-83A9-D0783FCC143B}" presName="spNode" presStyleCnt="0"/>
      <dgm:spPr/>
    </dgm:pt>
    <dgm:pt modelId="{6A251C89-E0B4-4651-9B8E-6EF772AF6395}" type="pres">
      <dgm:prSet presAssocID="{B33696AE-37BE-44B1-9737-CBE56BCC3C09}" presName="sibTrans" presStyleLbl="sibTrans1D1" presStyleIdx="1" presStyleCnt="5"/>
      <dgm:spPr/>
      <dgm:t>
        <a:bodyPr/>
        <a:lstStyle/>
        <a:p>
          <a:endParaRPr lang="zh-CN" altLang="en-US"/>
        </a:p>
      </dgm:t>
    </dgm:pt>
    <dgm:pt modelId="{1A7E124D-72B7-43C9-B0B1-3A950CB97E6B}" type="pres">
      <dgm:prSet presAssocID="{10B4789D-6EBC-48A1-9E64-98167BF22E2D}" presName="node" presStyleLbl="node1" presStyleIdx="2" presStyleCnt="5">
        <dgm:presLayoutVars>
          <dgm:bulletEnabled val="1"/>
        </dgm:presLayoutVars>
      </dgm:prSet>
      <dgm:spPr/>
      <dgm:t>
        <a:bodyPr/>
        <a:lstStyle/>
        <a:p>
          <a:endParaRPr lang="zh-CN" altLang="en-US"/>
        </a:p>
      </dgm:t>
    </dgm:pt>
    <dgm:pt modelId="{AA77B3C1-87A9-4AAF-9AD4-B12A309026F2}" type="pres">
      <dgm:prSet presAssocID="{10B4789D-6EBC-48A1-9E64-98167BF22E2D}" presName="spNode" presStyleCnt="0"/>
      <dgm:spPr/>
    </dgm:pt>
    <dgm:pt modelId="{04109C09-AC6A-4988-AE43-1ED2A0DEFCC5}" type="pres">
      <dgm:prSet presAssocID="{33FE5313-66FB-4A92-ADBD-FB4CA8FA53E5}" presName="sibTrans" presStyleLbl="sibTrans1D1" presStyleIdx="2" presStyleCnt="5"/>
      <dgm:spPr/>
      <dgm:t>
        <a:bodyPr/>
        <a:lstStyle/>
        <a:p>
          <a:endParaRPr lang="zh-CN" altLang="en-US"/>
        </a:p>
      </dgm:t>
    </dgm:pt>
    <dgm:pt modelId="{43E54487-63D3-424F-B4A0-56991AF5DBBD}" type="pres">
      <dgm:prSet presAssocID="{DA37C708-9C74-4E66-AFF1-A551B80D52B6}" presName="node" presStyleLbl="node1" presStyleIdx="3" presStyleCnt="5">
        <dgm:presLayoutVars>
          <dgm:bulletEnabled val="1"/>
        </dgm:presLayoutVars>
      </dgm:prSet>
      <dgm:spPr/>
      <dgm:t>
        <a:bodyPr/>
        <a:lstStyle/>
        <a:p>
          <a:endParaRPr lang="zh-CN" altLang="en-US"/>
        </a:p>
      </dgm:t>
    </dgm:pt>
    <dgm:pt modelId="{B23B7A2E-682A-424B-98F2-EFADBBAA3E27}" type="pres">
      <dgm:prSet presAssocID="{DA37C708-9C74-4E66-AFF1-A551B80D52B6}" presName="spNode" presStyleCnt="0"/>
      <dgm:spPr/>
    </dgm:pt>
    <dgm:pt modelId="{8D3AA5A9-985E-46CB-80F3-7150C9081675}" type="pres">
      <dgm:prSet presAssocID="{0AA7BE11-8339-4033-BFC2-F3539E8E32B8}" presName="sibTrans" presStyleLbl="sibTrans1D1" presStyleIdx="3" presStyleCnt="5"/>
      <dgm:spPr/>
      <dgm:t>
        <a:bodyPr/>
        <a:lstStyle/>
        <a:p>
          <a:endParaRPr lang="zh-CN" altLang="en-US"/>
        </a:p>
      </dgm:t>
    </dgm:pt>
    <dgm:pt modelId="{A8F1D64D-8D0F-4CD4-8589-415152A783D9}" type="pres">
      <dgm:prSet presAssocID="{9431A36A-2437-4977-91B8-634B7B690376}" presName="node" presStyleLbl="node1" presStyleIdx="4" presStyleCnt="5">
        <dgm:presLayoutVars>
          <dgm:bulletEnabled val="1"/>
        </dgm:presLayoutVars>
      </dgm:prSet>
      <dgm:spPr/>
      <dgm:t>
        <a:bodyPr/>
        <a:lstStyle/>
        <a:p>
          <a:endParaRPr lang="zh-CN" altLang="en-US"/>
        </a:p>
      </dgm:t>
    </dgm:pt>
    <dgm:pt modelId="{8751422C-0584-4FAB-9183-A0BD5F22B733}" type="pres">
      <dgm:prSet presAssocID="{9431A36A-2437-4977-91B8-634B7B690376}" presName="spNode" presStyleCnt="0"/>
      <dgm:spPr/>
    </dgm:pt>
    <dgm:pt modelId="{50B24352-35AD-4E42-838E-80CD1D0D7EB8}" type="pres">
      <dgm:prSet presAssocID="{B3D9EE24-C46F-46E2-A3C1-D05344FD20BC}" presName="sibTrans" presStyleLbl="sibTrans1D1" presStyleIdx="4" presStyleCnt="5"/>
      <dgm:spPr/>
      <dgm:t>
        <a:bodyPr/>
        <a:lstStyle/>
        <a:p>
          <a:endParaRPr lang="zh-CN" altLang="en-US"/>
        </a:p>
      </dgm:t>
    </dgm:pt>
  </dgm:ptLst>
  <dgm:cxnLst>
    <dgm:cxn modelId="{B12BA23F-2B02-4A4D-A56F-3929CA37D497}" type="presOf" srcId="{0AA7BE11-8339-4033-BFC2-F3539E8E32B8}" destId="{8D3AA5A9-985E-46CB-80F3-7150C9081675}" srcOrd="0" destOrd="0" presId="urn:microsoft.com/office/officeart/2005/8/layout/cycle6"/>
    <dgm:cxn modelId="{BA308296-CD71-4D39-9AB3-75758DCA82E8}" type="presOf" srcId="{385EA4A3-0B0E-4D4F-8846-CD591AA867FF}" destId="{D3B33CFE-5C4C-4DF2-94CF-538B7BF0BFDE}" srcOrd="0" destOrd="0" presId="urn:microsoft.com/office/officeart/2005/8/layout/cycle6"/>
    <dgm:cxn modelId="{C33B82B3-96A6-47FA-AFF9-5F5E1E182D80}" type="presOf" srcId="{4110F770-9B9E-4F03-9061-A31BF93767F3}" destId="{69500C4E-2FA4-40EB-B894-FE5E35C42DB2}" srcOrd="0" destOrd="0" presId="urn:microsoft.com/office/officeart/2005/8/layout/cycle6"/>
    <dgm:cxn modelId="{184C551A-270E-45D4-99BA-7FEDF40FBE57}" type="presOf" srcId="{10B4789D-6EBC-48A1-9E64-98167BF22E2D}" destId="{1A7E124D-72B7-43C9-B0B1-3A950CB97E6B}" srcOrd="0" destOrd="0" presId="urn:microsoft.com/office/officeart/2005/8/layout/cycle6"/>
    <dgm:cxn modelId="{F62CA72E-740B-4E16-918A-9730194AF1D7}" srcId="{4110F770-9B9E-4F03-9061-A31BF93767F3}" destId="{385EA4A3-0B0E-4D4F-8846-CD591AA867FF}" srcOrd="0" destOrd="0" parTransId="{19EE03F4-3C2C-4EB3-93A4-44841A2351DC}" sibTransId="{BF18BCF3-3972-4ABB-90C5-930749335ACC}"/>
    <dgm:cxn modelId="{D6E873ED-028C-4068-83BF-90C3919FEE7C}" type="presOf" srcId="{B33696AE-37BE-44B1-9737-CBE56BCC3C09}" destId="{6A251C89-E0B4-4651-9B8E-6EF772AF6395}" srcOrd="0" destOrd="0" presId="urn:microsoft.com/office/officeart/2005/8/layout/cycle6"/>
    <dgm:cxn modelId="{6336A783-AD01-43F5-8960-E16E20EC7B0D}" type="presOf" srcId="{DA37C708-9C74-4E66-AFF1-A551B80D52B6}" destId="{43E54487-63D3-424F-B4A0-56991AF5DBBD}" srcOrd="0" destOrd="0" presId="urn:microsoft.com/office/officeart/2005/8/layout/cycle6"/>
    <dgm:cxn modelId="{8E02FD8B-E983-4D5B-A004-822434280714}" type="presOf" srcId="{BF18BCF3-3972-4ABB-90C5-930749335ACC}" destId="{467D7454-8740-4B55-A6EF-CBF240D439C8}" srcOrd="0" destOrd="0" presId="urn:microsoft.com/office/officeart/2005/8/layout/cycle6"/>
    <dgm:cxn modelId="{EBFCAF8B-7E55-4388-BBA5-A86681890732}" srcId="{4110F770-9B9E-4F03-9061-A31BF93767F3}" destId="{77F19165-E6FD-4530-83A9-D0783FCC143B}" srcOrd="1" destOrd="0" parTransId="{9800AD24-6705-4DCC-9DDC-897A607BCEA9}" sibTransId="{B33696AE-37BE-44B1-9737-CBE56BCC3C09}"/>
    <dgm:cxn modelId="{63301FAE-1969-409A-B1C6-573F90742B7F}" srcId="{4110F770-9B9E-4F03-9061-A31BF93767F3}" destId="{10B4789D-6EBC-48A1-9E64-98167BF22E2D}" srcOrd="2" destOrd="0" parTransId="{9F294610-8684-4215-9E8E-BBF0D1F504A6}" sibTransId="{33FE5313-66FB-4A92-ADBD-FB4CA8FA53E5}"/>
    <dgm:cxn modelId="{B6AFD3B1-A571-4BB5-8AED-EC9542E21518}" type="presOf" srcId="{B3D9EE24-C46F-46E2-A3C1-D05344FD20BC}" destId="{50B24352-35AD-4E42-838E-80CD1D0D7EB8}" srcOrd="0" destOrd="0" presId="urn:microsoft.com/office/officeart/2005/8/layout/cycle6"/>
    <dgm:cxn modelId="{CA643EC4-4CFA-4990-8034-E47E728E1838}" type="presOf" srcId="{33FE5313-66FB-4A92-ADBD-FB4CA8FA53E5}" destId="{04109C09-AC6A-4988-AE43-1ED2A0DEFCC5}" srcOrd="0" destOrd="0" presId="urn:microsoft.com/office/officeart/2005/8/layout/cycle6"/>
    <dgm:cxn modelId="{156D8F73-2828-4B27-9BD3-FD2716222B88}" type="presOf" srcId="{77F19165-E6FD-4530-83A9-D0783FCC143B}" destId="{9DEDC6E7-8271-4874-9AC0-C97BD11A03AF}" srcOrd="0" destOrd="0" presId="urn:microsoft.com/office/officeart/2005/8/layout/cycle6"/>
    <dgm:cxn modelId="{C728A841-169A-414C-802C-54F32523E0D3}" type="presOf" srcId="{9431A36A-2437-4977-91B8-634B7B690376}" destId="{A8F1D64D-8D0F-4CD4-8589-415152A783D9}" srcOrd="0" destOrd="0" presId="urn:microsoft.com/office/officeart/2005/8/layout/cycle6"/>
    <dgm:cxn modelId="{C01942F1-4A12-4F54-BC94-767C1190620F}" srcId="{4110F770-9B9E-4F03-9061-A31BF93767F3}" destId="{DA37C708-9C74-4E66-AFF1-A551B80D52B6}" srcOrd="3" destOrd="0" parTransId="{9F2235A0-C17B-4839-95D1-3C21BF13D3C4}" sibTransId="{0AA7BE11-8339-4033-BFC2-F3539E8E32B8}"/>
    <dgm:cxn modelId="{4DBAF8EA-C38E-468E-BBC3-73431200B1DD}" srcId="{4110F770-9B9E-4F03-9061-A31BF93767F3}" destId="{9431A36A-2437-4977-91B8-634B7B690376}" srcOrd="4" destOrd="0" parTransId="{341F370F-CA9F-4727-A01D-43ADC9AC061C}" sibTransId="{B3D9EE24-C46F-46E2-A3C1-D05344FD20BC}"/>
    <dgm:cxn modelId="{20DB774B-F5F8-49F8-85BB-032FDDF63C85}" type="presParOf" srcId="{69500C4E-2FA4-40EB-B894-FE5E35C42DB2}" destId="{D3B33CFE-5C4C-4DF2-94CF-538B7BF0BFDE}" srcOrd="0" destOrd="0" presId="urn:microsoft.com/office/officeart/2005/8/layout/cycle6"/>
    <dgm:cxn modelId="{FEC38855-B472-4EC4-81D4-559043052C54}" type="presParOf" srcId="{69500C4E-2FA4-40EB-B894-FE5E35C42DB2}" destId="{401D74BD-3E80-4582-9363-87FC26C8FE45}" srcOrd="1" destOrd="0" presId="urn:microsoft.com/office/officeart/2005/8/layout/cycle6"/>
    <dgm:cxn modelId="{4AD1EE33-CD69-4726-973F-C0B8DD956C25}" type="presParOf" srcId="{69500C4E-2FA4-40EB-B894-FE5E35C42DB2}" destId="{467D7454-8740-4B55-A6EF-CBF240D439C8}" srcOrd="2" destOrd="0" presId="urn:microsoft.com/office/officeart/2005/8/layout/cycle6"/>
    <dgm:cxn modelId="{FCE6232B-EEF9-48E5-A0F2-125898684C23}" type="presParOf" srcId="{69500C4E-2FA4-40EB-B894-FE5E35C42DB2}" destId="{9DEDC6E7-8271-4874-9AC0-C97BD11A03AF}" srcOrd="3" destOrd="0" presId="urn:microsoft.com/office/officeart/2005/8/layout/cycle6"/>
    <dgm:cxn modelId="{1177B91D-BE14-4107-8889-BF08CA229845}" type="presParOf" srcId="{69500C4E-2FA4-40EB-B894-FE5E35C42DB2}" destId="{8B2DC6C3-585B-4602-B2A5-AE1145D1E867}" srcOrd="4" destOrd="0" presId="urn:microsoft.com/office/officeart/2005/8/layout/cycle6"/>
    <dgm:cxn modelId="{DE12A0BE-33A5-4EE8-B2A0-2767729730C2}" type="presParOf" srcId="{69500C4E-2FA4-40EB-B894-FE5E35C42DB2}" destId="{6A251C89-E0B4-4651-9B8E-6EF772AF6395}" srcOrd="5" destOrd="0" presId="urn:microsoft.com/office/officeart/2005/8/layout/cycle6"/>
    <dgm:cxn modelId="{1C4ACECD-844B-48F6-9DAD-55C74CA44E59}" type="presParOf" srcId="{69500C4E-2FA4-40EB-B894-FE5E35C42DB2}" destId="{1A7E124D-72B7-43C9-B0B1-3A950CB97E6B}" srcOrd="6" destOrd="0" presId="urn:microsoft.com/office/officeart/2005/8/layout/cycle6"/>
    <dgm:cxn modelId="{A7A1FD94-DBAD-4976-9CF0-4F8273EF767E}" type="presParOf" srcId="{69500C4E-2FA4-40EB-B894-FE5E35C42DB2}" destId="{AA77B3C1-87A9-4AAF-9AD4-B12A309026F2}" srcOrd="7" destOrd="0" presId="urn:microsoft.com/office/officeart/2005/8/layout/cycle6"/>
    <dgm:cxn modelId="{C80188BC-6077-4D40-8682-68D27619BDC6}" type="presParOf" srcId="{69500C4E-2FA4-40EB-B894-FE5E35C42DB2}" destId="{04109C09-AC6A-4988-AE43-1ED2A0DEFCC5}" srcOrd="8" destOrd="0" presId="urn:microsoft.com/office/officeart/2005/8/layout/cycle6"/>
    <dgm:cxn modelId="{48796AA4-4956-451B-989A-199D23487ED7}" type="presParOf" srcId="{69500C4E-2FA4-40EB-B894-FE5E35C42DB2}" destId="{43E54487-63D3-424F-B4A0-56991AF5DBBD}" srcOrd="9" destOrd="0" presId="urn:microsoft.com/office/officeart/2005/8/layout/cycle6"/>
    <dgm:cxn modelId="{7B5BDEDE-0D78-4C78-9BA2-ABEC14B8C9A0}" type="presParOf" srcId="{69500C4E-2FA4-40EB-B894-FE5E35C42DB2}" destId="{B23B7A2E-682A-424B-98F2-EFADBBAA3E27}" srcOrd="10" destOrd="0" presId="urn:microsoft.com/office/officeart/2005/8/layout/cycle6"/>
    <dgm:cxn modelId="{6F33F999-9473-439A-86D3-5EBA9582249E}" type="presParOf" srcId="{69500C4E-2FA4-40EB-B894-FE5E35C42DB2}" destId="{8D3AA5A9-985E-46CB-80F3-7150C9081675}" srcOrd="11" destOrd="0" presId="urn:microsoft.com/office/officeart/2005/8/layout/cycle6"/>
    <dgm:cxn modelId="{E7E17675-E6C7-4A77-A7B5-E4C2F6CE6C62}" type="presParOf" srcId="{69500C4E-2FA4-40EB-B894-FE5E35C42DB2}" destId="{A8F1D64D-8D0F-4CD4-8589-415152A783D9}" srcOrd="12" destOrd="0" presId="urn:microsoft.com/office/officeart/2005/8/layout/cycle6"/>
    <dgm:cxn modelId="{81F084BF-13F0-43DA-AB96-A49A96D24B39}" type="presParOf" srcId="{69500C4E-2FA4-40EB-B894-FE5E35C42DB2}" destId="{8751422C-0584-4FAB-9183-A0BD5F22B733}" srcOrd="13" destOrd="0" presId="urn:microsoft.com/office/officeart/2005/8/layout/cycle6"/>
    <dgm:cxn modelId="{4B58C00D-EDC9-4C0B-B2E0-4C5AD3BCC314}" type="presParOf" srcId="{69500C4E-2FA4-40EB-B894-FE5E35C42DB2}" destId="{50B24352-35AD-4E42-838E-80CD1D0D7EB8}" srcOrd="14" destOrd="0" presId="urn:microsoft.com/office/officeart/2005/8/layout/cycle6"/>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10F770-9B9E-4F03-9061-A31BF93767F3}"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zh-CN" altLang="en-US"/>
        </a:p>
      </dgm:t>
    </dgm:pt>
    <dgm:pt modelId="{385EA4A3-0B0E-4D4F-8846-CD591AA867FF}">
      <dgm:prSet phldrT="[文本]"/>
      <dgm:spPr>
        <a:solidFill>
          <a:srgbClr val="005292"/>
        </a:solidFill>
        <a:ln>
          <a:noFill/>
        </a:ln>
        <a:effectLst>
          <a:outerShdw blurRad="50800" dist="38100" dir="2700000" algn="tl" rotWithShape="0">
            <a:prstClr val="black">
              <a:alpha val="40000"/>
            </a:prstClr>
          </a:outerShdw>
        </a:effectLst>
      </dgm:spPr>
      <dgm:t>
        <a:bodyPr/>
        <a:lstStyle/>
        <a:p>
          <a:r>
            <a:rPr lang="zh-CN" altLang="en-US" dirty="0" smtClean="0">
              <a:solidFill>
                <a:schemeClr val="bg1"/>
              </a:solidFill>
              <a:latin typeface="微软雅黑" panose="020B0503020204020204" pitchFamily="34" charset="-122"/>
              <a:ea typeface="微软雅黑" panose="020B0503020204020204" pitchFamily="34" charset="-122"/>
            </a:rPr>
            <a:t>服装</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19EE03F4-3C2C-4EB3-93A4-44841A2351DC}" type="parTrans" cxnId="{F62CA72E-740B-4E16-918A-9730194AF1D7}">
      <dgm:prSet/>
      <dgm:spPr/>
      <dgm:t>
        <a:bodyPr/>
        <a:lstStyle/>
        <a:p>
          <a:endParaRPr lang="zh-CN" altLang="en-US"/>
        </a:p>
      </dgm:t>
    </dgm:pt>
    <dgm:pt modelId="{BF18BCF3-3972-4ABB-90C5-930749335ACC}" type="sibTrans" cxnId="{F62CA72E-740B-4E16-918A-9730194AF1D7}">
      <dgm:prSet/>
      <dgm:spPr>
        <a:noFill/>
        <a:ln>
          <a:solidFill>
            <a:srgbClr val="005292"/>
          </a:solidFill>
          <a:prstDash val="dash"/>
        </a:ln>
      </dgm:spPr>
      <dgm:t>
        <a:bodyPr/>
        <a:lstStyle/>
        <a:p>
          <a:endParaRPr lang="zh-CN" altLang="en-US"/>
        </a:p>
      </dgm:t>
    </dgm:pt>
    <dgm:pt modelId="{77F19165-E6FD-4530-83A9-D0783FCC143B}">
      <dgm:prSet phldrT="[文本]"/>
      <dgm:spPr>
        <a:solidFill>
          <a:srgbClr val="005292"/>
        </a:solidFill>
        <a:ln>
          <a:noFill/>
        </a:ln>
        <a:effectLst>
          <a:outerShdw blurRad="50800" dist="38100" dir="2700000" algn="tl" rotWithShape="0">
            <a:prstClr val="black">
              <a:alpha val="40000"/>
            </a:prstClr>
          </a:outerShdw>
        </a:effectLst>
      </dgm:spPr>
      <dgm:t>
        <a:bodyPr/>
        <a:lstStyle/>
        <a:p>
          <a:r>
            <a:rPr lang="zh-CN" altLang="en-US" dirty="0" smtClean="0">
              <a:latin typeface="微软雅黑" panose="020B0503020204020204" pitchFamily="34" charset="-122"/>
              <a:ea typeface="微软雅黑" panose="020B0503020204020204" pitchFamily="34" charset="-122"/>
            </a:rPr>
            <a:t>鞋子</a:t>
          </a:r>
          <a:endParaRPr lang="zh-CN" altLang="en-US" dirty="0">
            <a:latin typeface="微软雅黑" panose="020B0503020204020204" pitchFamily="34" charset="-122"/>
            <a:ea typeface="微软雅黑" panose="020B0503020204020204" pitchFamily="34" charset="-122"/>
          </a:endParaRPr>
        </a:p>
      </dgm:t>
    </dgm:pt>
    <dgm:pt modelId="{9800AD24-6705-4DCC-9DDC-897A607BCEA9}" type="parTrans" cxnId="{EBFCAF8B-7E55-4388-BBA5-A86681890732}">
      <dgm:prSet/>
      <dgm:spPr/>
      <dgm:t>
        <a:bodyPr/>
        <a:lstStyle/>
        <a:p>
          <a:endParaRPr lang="zh-CN" altLang="en-US"/>
        </a:p>
      </dgm:t>
    </dgm:pt>
    <dgm:pt modelId="{B33696AE-37BE-44B1-9737-CBE56BCC3C09}" type="sibTrans" cxnId="{EBFCAF8B-7E55-4388-BBA5-A86681890732}">
      <dgm:prSet/>
      <dgm:spPr>
        <a:ln>
          <a:solidFill>
            <a:srgbClr val="005292"/>
          </a:solidFill>
          <a:prstDash val="dash"/>
        </a:ln>
      </dgm:spPr>
      <dgm:t>
        <a:bodyPr/>
        <a:lstStyle/>
        <a:p>
          <a:endParaRPr lang="zh-CN" altLang="en-US"/>
        </a:p>
      </dgm:t>
    </dgm:pt>
    <dgm:pt modelId="{10B4789D-6EBC-48A1-9E64-98167BF22E2D}">
      <dgm:prSet phldrT="[文本]"/>
      <dgm:spPr>
        <a:solidFill>
          <a:srgbClr val="005292"/>
        </a:solidFill>
        <a:ln>
          <a:noFill/>
        </a:ln>
        <a:effectLst>
          <a:outerShdw blurRad="50800" dist="38100" dir="2700000" algn="tl" rotWithShape="0">
            <a:prstClr val="black">
              <a:alpha val="40000"/>
            </a:prstClr>
          </a:outerShdw>
        </a:effectLst>
      </dgm:spPr>
      <dgm:t>
        <a:bodyPr/>
        <a:lstStyle/>
        <a:p>
          <a:r>
            <a:rPr lang="zh-CN" altLang="en-US" dirty="0" smtClean="0">
              <a:latin typeface="微软雅黑" panose="020B0503020204020204" pitchFamily="34" charset="-122"/>
              <a:ea typeface="微软雅黑" panose="020B0503020204020204" pitchFamily="34" charset="-122"/>
            </a:rPr>
            <a:t>发型</a:t>
          </a:r>
          <a:endParaRPr lang="zh-CN" altLang="en-US" dirty="0">
            <a:latin typeface="微软雅黑" panose="020B0503020204020204" pitchFamily="34" charset="-122"/>
            <a:ea typeface="微软雅黑" panose="020B0503020204020204" pitchFamily="34" charset="-122"/>
          </a:endParaRPr>
        </a:p>
      </dgm:t>
    </dgm:pt>
    <dgm:pt modelId="{9F294610-8684-4215-9E8E-BBF0D1F504A6}" type="parTrans" cxnId="{63301FAE-1969-409A-B1C6-573F90742B7F}">
      <dgm:prSet/>
      <dgm:spPr/>
      <dgm:t>
        <a:bodyPr/>
        <a:lstStyle/>
        <a:p>
          <a:endParaRPr lang="zh-CN" altLang="en-US"/>
        </a:p>
      </dgm:t>
    </dgm:pt>
    <dgm:pt modelId="{33FE5313-66FB-4A92-ADBD-FB4CA8FA53E5}" type="sibTrans" cxnId="{63301FAE-1969-409A-B1C6-573F90742B7F}">
      <dgm:prSet/>
      <dgm:spPr>
        <a:ln>
          <a:solidFill>
            <a:srgbClr val="005292"/>
          </a:solidFill>
          <a:prstDash val="dash"/>
        </a:ln>
      </dgm:spPr>
      <dgm:t>
        <a:bodyPr/>
        <a:lstStyle/>
        <a:p>
          <a:endParaRPr lang="zh-CN" altLang="en-US"/>
        </a:p>
      </dgm:t>
    </dgm:pt>
    <dgm:pt modelId="{DA37C708-9C74-4E66-AFF1-A551B80D52B6}">
      <dgm:prSet phldrT="[文本]"/>
      <dgm:spPr>
        <a:solidFill>
          <a:srgbClr val="005292"/>
        </a:solidFill>
        <a:ln>
          <a:noFill/>
        </a:ln>
        <a:effectLst>
          <a:outerShdw blurRad="50800" dist="38100" dir="2700000" algn="tl" rotWithShape="0">
            <a:prstClr val="black">
              <a:alpha val="40000"/>
            </a:prstClr>
          </a:outerShdw>
        </a:effectLst>
      </dgm:spPr>
      <dgm:t>
        <a:bodyPr/>
        <a:lstStyle/>
        <a:p>
          <a:r>
            <a:rPr lang="zh-CN" altLang="en-US" dirty="0" smtClean="0">
              <a:latin typeface="微软雅黑" panose="020B0503020204020204" pitchFamily="34" charset="-122"/>
              <a:ea typeface="微软雅黑" panose="020B0503020204020204" pitchFamily="34" charset="-122"/>
            </a:rPr>
            <a:t>饰物</a:t>
          </a:r>
          <a:endParaRPr lang="zh-CN" altLang="en-US" dirty="0">
            <a:latin typeface="微软雅黑" panose="020B0503020204020204" pitchFamily="34" charset="-122"/>
            <a:ea typeface="微软雅黑" panose="020B0503020204020204" pitchFamily="34" charset="-122"/>
          </a:endParaRPr>
        </a:p>
      </dgm:t>
    </dgm:pt>
    <dgm:pt modelId="{9F2235A0-C17B-4839-95D1-3C21BF13D3C4}" type="parTrans" cxnId="{C01942F1-4A12-4F54-BC94-767C1190620F}">
      <dgm:prSet/>
      <dgm:spPr/>
      <dgm:t>
        <a:bodyPr/>
        <a:lstStyle/>
        <a:p>
          <a:endParaRPr lang="zh-CN" altLang="en-US"/>
        </a:p>
      </dgm:t>
    </dgm:pt>
    <dgm:pt modelId="{0AA7BE11-8339-4033-BFC2-F3539E8E32B8}" type="sibTrans" cxnId="{C01942F1-4A12-4F54-BC94-767C1190620F}">
      <dgm:prSet/>
      <dgm:spPr>
        <a:ln>
          <a:solidFill>
            <a:srgbClr val="005292"/>
          </a:solidFill>
          <a:prstDash val="dash"/>
        </a:ln>
      </dgm:spPr>
      <dgm:t>
        <a:bodyPr/>
        <a:lstStyle/>
        <a:p>
          <a:endParaRPr lang="zh-CN" altLang="en-US"/>
        </a:p>
      </dgm:t>
    </dgm:pt>
    <dgm:pt modelId="{9431A36A-2437-4977-91B8-634B7B690376}">
      <dgm:prSet phldrT="[文本]"/>
      <dgm:spPr>
        <a:solidFill>
          <a:srgbClr val="005292"/>
        </a:solidFill>
        <a:ln>
          <a:noFill/>
        </a:ln>
        <a:effectLst>
          <a:outerShdw blurRad="50800" dist="38100" dir="2700000" algn="tl" rotWithShape="0">
            <a:prstClr val="black">
              <a:alpha val="40000"/>
            </a:prstClr>
          </a:outerShdw>
        </a:effectLst>
      </dgm:spPr>
      <dgm:t>
        <a:bodyPr/>
        <a:lstStyle/>
        <a:p>
          <a:r>
            <a:rPr lang="zh-CN" altLang="en-US" dirty="0" smtClean="0">
              <a:latin typeface="微软雅黑" panose="020B0503020204020204" pitchFamily="34" charset="-122"/>
              <a:ea typeface="微软雅黑" panose="020B0503020204020204" pitchFamily="34" charset="-122"/>
            </a:rPr>
            <a:t>容貌</a:t>
          </a:r>
          <a:endParaRPr lang="zh-CN" altLang="en-US" dirty="0">
            <a:latin typeface="微软雅黑" panose="020B0503020204020204" pitchFamily="34" charset="-122"/>
            <a:ea typeface="微软雅黑" panose="020B0503020204020204" pitchFamily="34" charset="-122"/>
          </a:endParaRPr>
        </a:p>
      </dgm:t>
    </dgm:pt>
    <dgm:pt modelId="{341F370F-CA9F-4727-A01D-43ADC9AC061C}" type="parTrans" cxnId="{4DBAF8EA-C38E-468E-BBC3-73431200B1DD}">
      <dgm:prSet/>
      <dgm:spPr/>
      <dgm:t>
        <a:bodyPr/>
        <a:lstStyle/>
        <a:p>
          <a:endParaRPr lang="zh-CN" altLang="en-US"/>
        </a:p>
      </dgm:t>
    </dgm:pt>
    <dgm:pt modelId="{B3D9EE24-C46F-46E2-A3C1-D05344FD20BC}" type="sibTrans" cxnId="{4DBAF8EA-C38E-468E-BBC3-73431200B1DD}">
      <dgm:prSet/>
      <dgm:spPr>
        <a:solidFill>
          <a:srgbClr val="005292"/>
        </a:solidFill>
        <a:ln>
          <a:solidFill>
            <a:srgbClr val="005292"/>
          </a:solidFill>
          <a:prstDash val="dash"/>
        </a:ln>
      </dgm:spPr>
      <dgm:t>
        <a:bodyPr/>
        <a:lstStyle/>
        <a:p>
          <a:endParaRPr lang="zh-CN" altLang="en-US"/>
        </a:p>
      </dgm:t>
    </dgm:pt>
    <dgm:pt modelId="{69500C4E-2FA4-40EB-B894-FE5E35C42DB2}" type="pres">
      <dgm:prSet presAssocID="{4110F770-9B9E-4F03-9061-A31BF93767F3}" presName="cycle" presStyleCnt="0">
        <dgm:presLayoutVars>
          <dgm:dir/>
          <dgm:resizeHandles val="exact"/>
        </dgm:presLayoutVars>
      </dgm:prSet>
      <dgm:spPr/>
      <dgm:t>
        <a:bodyPr/>
        <a:lstStyle/>
        <a:p>
          <a:endParaRPr lang="zh-CN" altLang="en-US"/>
        </a:p>
      </dgm:t>
    </dgm:pt>
    <dgm:pt modelId="{D3B33CFE-5C4C-4DF2-94CF-538B7BF0BFDE}" type="pres">
      <dgm:prSet presAssocID="{385EA4A3-0B0E-4D4F-8846-CD591AA867FF}" presName="node" presStyleLbl="node1" presStyleIdx="0" presStyleCnt="5">
        <dgm:presLayoutVars>
          <dgm:bulletEnabled val="1"/>
        </dgm:presLayoutVars>
      </dgm:prSet>
      <dgm:spPr/>
      <dgm:t>
        <a:bodyPr/>
        <a:lstStyle/>
        <a:p>
          <a:endParaRPr lang="zh-CN" altLang="en-US"/>
        </a:p>
      </dgm:t>
    </dgm:pt>
    <dgm:pt modelId="{401D74BD-3E80-4582-9363-87FC26C8FE45}" type="pres">
      <dgm:prSet presAssocID="{385EA4A3-0B0E-4D4F-8846-CD591AA867FF}" presName="spNode" presStyleCnt="0"/>
      <dgm:spPr/>
    </dgm:pt>
    <dgm:pt modelId="{467D7454-8740-4B55-A6EF-CBF240D439C8}" type="pres">
      <dgm:prSet presAssocID="{BF18BCF3-3972-4ABB-90C5-930749335ACC}" presName="sibTrans" presStyleLbl="sibTrans1D1" presStyleIdx="0" presStyleCnt="5"/>
      <dgm:spPr/>
      <dgm:t>
        <a:bodyPr/>
        <a:lstStyle/>
        <a:p>
          <a:endParaRPr lang="zh-CN" altLang="en-US"/>
        </a:p>
      </dgm:t>
    </dgm:pt>
    <dgm:pt modelId="{9DEDC6E7-8271-4874-9AC0-C97BD11A03AF}" type="pres">
      <dgm:prSet presAssocID="{77F19165-E6FD-4530-83A9-D0783FCC143B}" presName="node" presStyleLbl="node1" presStyleIdx="1" presStyleCnt="5">
        <dgm:presLayoutVars>
          <dgm:bulletEnabled val="1"/>
        </dgm:presLayoutVars>
      </dgm:prSet>
      <dgm:spPr/>
      <dgm:t>
        <a:bodyPr/>
        <a:lstStyle/>
        <a:p>
          <a:endParaRPr lang="zh-CN" altLang="en-US"/>
        </a:p>
      </dgm:t>
    </dgm:pt>
    <dgm:pt modelId="{8B2DC6C3-585B-4602-B2A5-AE1145D1E867}" type="pres">
      <dgm:prSet presAssocID="{77F19165-E6FD-4530-83A9-D0783FCC143B}" presName="spNode" presStyleCnt="0"/>
      <dgm:spPr/>
    </dgm:pt>
    <dgm:pt modelId="{6A251C89-E0B4-4651-9B8E-6EF772AF6395}" type="pres">
      <dgm:prSet presAssocID="{B33696AE-37BE-44B1-9737-CBE56BCC3C09}" presName="sibTrans" presStyleLbl="sibTrans1D1" presStyleIdx="1" presStyleCnt="5"/>
      <dgm:spPr/>
      <dgm:t>
        <a:bodyPr/>
        <a:lstStyle/>
        <a:p>
          <a:endParaRPr lang="zh-CN" altLang="en-US"/>
        </a:p>
      </dgm:t>
    </dgm:pt>
    <dgm:pt modelId="{1A7E124D-72B7-43C9-B0B1-3A950CB97E6B}" type="pres">
      <dgm:prSet presAssocID="{10B4789D-6EBC-48A1-9E64-98167BF22E2D}" presName="node" presStyleLbl="node1" presStyleIdx="2" presStyleCnt="5">
        <dgm:presLayoutVars>
          <dgm:bulletEnabled val="1"/>
        </dgm:presLayoutVars>
      </dgm:prSet>
      <dgm:spPr/>
      <dgm:t>
        <a:bodyPr/>
        <a:lstStyle/>
        <a:p>
          <a:endParaRPr lang="zh-CN" altLang="en-US"/>
        </a:p>
      </dgm:t>
    </dgm:pt>
    <dgm:pt modelId="{AA77B3C1-87A9-4AAF-9AD4-B12A309026F2}" type="pres">
      <dgm:prSet presAssocID="{10B4789D-6EBC-48A1-9E64-98167BF22E2D}" presName="spNode" presStyleCnt="0"/>
      <dgm:spPr/>
    </dgm:pt>
    <dgm:pt modelId="{04109C09-AC6A-4988-AE43-1ED2A0DEFCC5}" type="pres">
      <dgm:prSet presAssocID="{33FE5313-66FB-4A92-ADBD-FB4CA8FA53E5}" presName="sibTrans" presStyleLbl="sibTrans1D1" presStyleIdx="2" presStyleCnt="5"/>
      <dgm:spPr/>
      <dgm:t>
        <a:bodyPr/>
        <a:lstStyle/>
        <a:p>
          <a:endParaRPr lang="zh-CN" altLang="en-US"/>
        </a:p>
      </dgm:t>
    </dgm:pt>
    <dgm:pt modelId="{43E54487-63D3-424F-B4A0-56991AF5DBBD}" type="pres">
      <dgm:prSet presAssocID="{DA37C708-9C74-4E66-AFF1-A551B80D52B6}" presName="node" presStyleLbl="node1" presStyleIdx="3" presStyleCnt="5">
        <dgm:presLayoutVars>
          <dgm:bulletEnabled val="1"/>
        </dgm:presLayoutVars>
      </dgm:prSet>
      <dgm:spPr/>
      <dgm:t>
        <a:bodyPr/>
        <a:lstStyle/>
        <a:p>
          <a:endParaRPr lang="zh-CN" altLang="en-US"/>
        </a:p>
      </dgm:t>
    </dgm:pt>
    <dgm:pt modelId="{B23B7A2E-682A-424B-98F2-EFADBBAA3E27}" type="pres">
      <dgm:prSet presAssocID="{DA37C708-9C74-4E66-AFF1-A551B80D52B6}" presName="spNode" presStyleCnt="0"/>
      <dgm:spPr/>
    </dgm:pt>
    <dgm:pt modelId="{8D3AA5A9-985E-46CB-80F3-7150C9081675}" type="pres">
      <dgm:prSet presAssocID="{0AA7BE11-8339-4033-BFC2-F3539E8E32B8}" presName="sibTrans" presStyleLbl="sibTrans1D1" presStyleIdx="3" presStyleCnt="5"/>
      <dgm:spPr/>
      <dgm:t>
        <a:bodyPr/>
        <a:lstStyle/>
        <a:p>
          <a:endParaRPr lang="zh-CN" altLang="en-US"/>
        </a:p>
      </dgm:t>
    </dgm:pt>
    <dgm:pt modelId="{A8F1D64D-8D0F-4CD4-8589-415152A783D9}" type="pres">
      <dgm:prSet presAssocID="{9431A36A-2437-4977-91B8-634B7B690376}" presName="node" presStyleLbl="node1" presStyleIdx="4" presStyleCnt="5">
        <dgm:presLayoutVars>
          <dgm:bulletEnabled val="1"/>
        </dgm:presLayoutVars>
      </dgm:prSet>
      <dgm:spPr/>
      <dgm:t>
        <a:bodyPr/>
        <a:lstStyle/>
        <a:p>
          <a:endParaRPr lang="zh-CN" altLang="en-US"/>
        </a:p>
      </dgm:t>
    </dgm:pt>
    <dgm:pt modelId="{8751422C-0584-4FAB-9183-A0BD5F22B733}" type="pres">
      <dgm:prSet presAssocID="{9431A36A-2437-4977-91B8-634B7B690376}" presName="spNode" presStyleCnt="0"/>
      <dgm:spPr/>
    </dgm:pt>
    <dgm:pt modelId="{50B24352-35AD-4E42-838E-80CD1D0D7EB8}" type="pres">
      <dgm:prSet presAssocID="{B3D9EE24-C46F-46E2-A3C1-D05344FD20BC}" presName="sibTrans" presStyleLbl="sibTrans1D1" presStyleIdx="4" presStyleCnt="5"/>
      <dgm:spPr/>
      <dgm:t>
        <a:bodyPr/>
        <a:lstStyle/>
        <a:p>
          <a:endParaRPr lang="zh-CN" altLang="en-US"/>
        </a:p>
      </dgm:t>
    </dgm:pt>
  </dgm:ptLst>
  <dgm:cxnLst>
    <dgm:cxn modelId="{0701A0F4-86E4-4BF5-9D50-24D376FD8727}" type="presOf" srcId="{9431A36A-2437-4977-91B8-634B7B690376}" destId="{A8F1D64D-8D0F-4CD4-8589-415152A783D9}" srcOrd="0" destOrd="0" presId="urn:microsoft.com/office/officeart/2005/8/layout/cycle6"/>
    <dgm:cxn modelId="{E747CE6A-DC05-4D3D-85BF-49F2DD2737D4}" type="presOf" srcId="{33FE5313-66FB-4A92-ADBD-FB4CA8FA53E5}" destId="{04109C09-AC6A-4988-AE43-1ED2A0DEFCC5}" srcOrd="0" destOrd="0" presId="urn:microsoft.com/office/officeart/2005/8/layout/cycle6"/>
    <dgm:cxn modelId="{2756DA7C-E838-4536-A9AD-16418BAC7B96}" type="presOf" srcId="{77F19165-E6FD-4530-83A9-D0783FCC143B}" destId="{9DEDC6E7-8271-4874-9AC0-C97BD11A03AF}" srcOrd="0" destOrd="0" presId="urn:microsoft.com/office/officeart/2005/8/layout/cycle6"/>
    <dgm:cxn modelId="{F62CA72E-740B-4E16-918A-9730194AF1D7}" srcId="{4110F770-9B9E-4F03-9061-A31BF93767F3}" destId="{385EA4A3-0B0E-4D4F-8846-CD591AA867FF}" srcOrd="0" destOrd="0" parTransId="{19EE03F4-3C2C-4EB3-93A4-44841A2351DC}" sibTransId="{BF18BCF3-3972-4ABB-90C5-930749335ACC}"/>
    <dgm:cxn modelId="{C619E718-C23A-4E74-9C1B-810ED2084729}" type="presOf" srcId="{385EA4A3-0B0E-4D4F-8846-CD591AA867FF}" destId="{D3B33CFE-5C4C-4DF2-94CF-538B7BF0BFDE}" srcOrd="0" destOrd="0" presId="urn:microsoft.com/office/officeart/2005/8/layout/cycle6"/>
    <dgm:cxn modelId="{514AF324-BCF7-4646-BE3C-BE83E01A78E7}" type="presOf" srcId="{4110F770-9B9E-4F03-9061-A31BF93767F3}" destId="{69500C4E-2FA4-40EB-B894-FE5E35C42DB2}" srcOrd="0" destOrd="0" presId="urn:microsoft.com/office/officeart/2005/8/layout/cycle6"/>
    <dgm:cxn modelId="{74F27130-8F9E-41FB-BB2C-DD181755E350}" type="presOf" srcId="{0AA7BE11-8339-4033-BFC2-F3539E8E32B8}" destId="{8D3AA5A9-985E-46CB-80F3-7150C9081675}" srcOrd="0" destOrd="0" presId="urn:microsoft.com/office/officeart/2005/8/layout/cycle6"/>
    <dgm:cxn modelId="{EBFCAF8B-7E55-4388-BBA5-A86681890732}" srcId="{4110F770-9B9E-4F03-9061-A31BF93767F3}" destId="{77F19165-E6FD-4530-83A9-D0783FCC143B}" srcOrd="1" destOrd="0" parTransId="{9800AD24-6705-4DCC-9DDC-897A607BCEA9}" sibTransId="{B33696AE-37BE-44B1-9737-CBE56BCC3C09}"/>
    <dgm:cxn modelId="{5F82BCE1-B402-41BE-B639-A68FDD1EE501}" type="presOf" srcId="{B33696AE-37BE-44B1-9737-CBE56BCC3C09}" destId="{6A251C89-E0B4-4651-9B8E-6EF772AF6395}" srcOrd="0" destOrd="0" presId="urn:microsoft.com/office/officeart/2005/8/layout/cycle6"/>
    <dgm:cxn modelId="{63301FAE-1969-409A-B1C6-573F90742B7F}" srcId="{4110F770-9B9E-4F03-9061-A31BF93767F3}" destId="{10B4789D-6EBC-48A1-9E64-98167BF22E2D}" srcOrd="2" destOrd="0" parTransId="{9F294610-8684-4215-9E8E-BBF0D1F504A6}" sibTransId="{33FE5313-66FB-4A92-ADBD-FB4CA8FA53E5}"/>
    <dgm:cxn modelId="{52BCCAC4-FC64-4A20-9BAD-991086A6BC98}" type="presOf" srcId="{10B4789D-6EBC-48A1-9E64-98167BF22E2D}" destId="{1A7E124D-72B7-43C9-B0B1-3A950CB97E6B}" srcOrd="0" destOrd="0" presId="urn:microsoft.com/office/officeart/2005/8/layout/cycle6"/>
    <dgm:cxn modelId="{4E0A7B1F-B070-4868-A1B7-E67C6E74C409}" type="presOf" srcId="{DA37C708-9C74-4E66-AFF1-A551B80D52B6}" destId="{43E54487-63D3-424F-B4A0-56991AF5DBBD}" srcOrd="0" destOrd="0" presId="urn:microsoft.com/office/officeart/2005/8/layout/cycle6"/>
    <dgm:cxn modelId="{41EC5D7D-6D78-495C-84FC-94E2837125E5}" type="presOf" srcId="{BF18BCF3-3972-4ABB-90C5-930749335ACC}" destId="{467D7454-8740-4B55-A6EF-CBF240D439C8}" srcOrd="0" destOrd="0" presId="urn:microsoft.com/office/officeart/2005/8/layout/cycle6"/>
    <dgm:cxn modelId="{C01942F1-4A12-4F54-BC94-767C1190620F}" srcId="{4110F770-9B9E-4F03-9061-A31BF93767F3}" destId="{DA37C708-9C74-4E66-AFF1-A551B80D52B6}" srcOrd="3" destOrd="0" parTransId="{9F2235A0-C17B-4839-95D1-3C21BF13D3C4}" sibTransId="{0AA7BE11-8339-4033-BFC2-F3539E8E32B8}"/>
    <dgm:cxn modelId="{B6F52C17-3474-48B9-B994-C78F037E5A9F}" type="presOf" srcId="{B3D9EE24-C46F-46E2-A3C1-D05344FD20BC}" destId="{50B24352-35AD-4E42-838E-80CD1D0D7EB8}" srcOrd="0" destOrd="0" presId="urn:microsoft.com/office/officeart/2005/8/layout/cycle6"/>
    <dgm:cxn modelId="{4DBAF8EA-C38E-468E-BBC3-73431200B1DD}" srcId="{4110F770-9B9E-4F03-9061-A31BF93767F3}" destId="{9431A36A-2437-4977-91B8-634B7B690376}" srcOrd="4" destOrd="0" parTransId="{341F370F-CA9F-4727-A01D-43ADC9AC061C}" sibTransId="{B3D9EE24-C46F-46E2-A3C1-D05344FD20BC}"/>
    <dgm:cxn modelId="{1A18752E-11F8-4353-AC81-51536724F676}" type="presParOf" srcId="{69500C4E-2FA4-40EB-B894-FE5E35C42DB2}" destId="{D3B33CFE-5C4C-4DF2-94CF-538B7BF0BFDE}" srcOrd="0" destOrd="0" presId="urn:microsoft.com/office/officeart/2005/8/layout/cycle6"/>
    <dgm:cxn modelId="{B03FA96C-A8BB-4D78-815C-6969B7E1F03B}" type="presParOf" srcId="{69500C4E-2FA4-40EB-B894-FE5E35C42DB2}" destId="{401D74BD-3E80-4582-9363-87FC26C8FE45}" srcOrd="1" destOrd="0" presId="urn:microsoft.com/office/officeart/2005/8/layout/cycle6"/>
    <dgm:cxn modelId="{3F99F868-458F-4380-A7C2-D7FF1EE7026B}" type="presParOf" srcId="{69500C4E-2FA4-40EB-B894-FE5E35C42DB2}" destId="{467D7454-8740-4B55-A6EF-CBF240D439C8}" srcOrd="2" destOrd="0" presId="urn:microsoft.com/office/officeart/2005/8/layout/cycle6"/>
    <dgm:cxn modelId="{C417B5F7-D56A-4EAC-802F-9F2BEEB1CE5C}" type="presParOf" srcId="{69500C4E-2FA4-40EB-B894-FE5E35C42DB2}" destId="{9DEDC6E7-8271-4874-9AC0-C97BD11A03AF}" srcOrd="3" destOrd="0" presId="urn:microsoft.com/office/officeart/2005/8/layout/cycle6"/>
    <dgm:cxn modelId="{08E7320F-F43D-42B1-8931-392BD4A4EAC7}" type="presParOf" srcId="{69500C4E-2FA4-40EB-B894-FE5E35C42DB2}" destId="{8B2DC6C3-585B-4602-B2A5-AE1145D1E867}" srcOrd="4" destOrd="0" presId="urn:microsoft.com/office/officeart/2005/8/layout/cycle6"/>
    <dgm:cxn modelId="{974AB8E8-ADA6-40B4-B4CD-EE7A11A3DE18}" type="presParOf" srcId="{69500C4E-2FA4-40EB-B894-FE5E35C42DB2}" destId="{6A251C89-E0B4-4651-9B8E-6EF772AF6395}" srcOrd="5" destOrd="0" presId="urn:microsoft.com/office/officeart/2005/8/layout/cycle6"/>
    <dgm:cxn modelId="{C4214F49-4097-4177-92F5-FC1E34958C95}" type="presParOf" srcId="{69500C4E-2FA4-40EB-B894-FE5E35C42DB2}" destId="{1A7E124D-72B7-43C9-B0B1-3A950CB97E6B}" srcOrd="6" destOrd="0" presId="urn:microsoft.com/office/officeart/2005/8/layout/cycle6"/>
    <dgm:cxn modelId="{32F06852-78D0-4E4D-B294-BC913A818703}" type="presParOf" srcId="{69500C4E-2FA4-40EB-B894-FE5E35C42DB2}" destId="{AA77B3C1-87A9-4AAF-9AD4-B12A309026F2}" srcOrd="7" destOrd="0" presId="urn:microsoft.com/office/officeart/2005/8/layout/cycle6"/>
    <dgm:cxn modelId="{AE2B498D-0E0B-4F7A-9AB0-237FAE28F826}" type="presParOf" srcId="{69500C4E-2FA4-40EB-B894-FE5E35C42DB2}" destId="{04109C09-AC6A-4988-AE43-1ED2A0DEFCC5}" srcOrd="8" destOrd="0" presId="urn:microsoft.com/office/officeart/2005/8/layout/cycle6"/>
    <dgm:cxn modelId="{C9007048-3DDB-4499-8424-38A18FCB7221}" type="presParOf" srcId="{69500C4E-2FA4-40EB-B894-FE5E35C42DB2}" destId="{43E54487-63D3-424F-B4A0-56991AF5DBBD}" srcOrd="9" destOrd="0" presId="urn:microsoft.com/office/officeart/2005/8/layout/cycle6"/>
    <dgm:cxn modelId="{4900F592-1583-4A80-B21B-BC7DF95732A3}" type="presParOf" srcId="{69500C4E-2FA4-40EB-B894-FE5E35C42DB2}" destId="{B23B7A2E-682A-424B-98F2-EFADBBAA3E27}" srcOrd="10" destOrd="0" presId="urn:microsoft.com/office/officeart/2005/8/layout/cycle6"/>
    <dgm:cxn modelId="{9D225147-4252-4369-8FC7-0D610A241CD5}" type="presParOf" srcId="{69500C4E-2FA4-40EB-B894-FE5E35C42DB2}" destId="{8D3AA5A9-985E-46CB-80F3-7150C9081675}" srcOrd="11" destOrd="0" presId="urn:microsoft.com/office/officeart/2005/8/layout/cycle6"/>
    <dgm:cxn modelId="{CA13607B-4054-430D-A980-3047882DBCA9}" type="presParOf" srcId="{69500C4E-2FA4-40EB-B894-FE5E35C42DB2}" destId="{A8F1D64D-8D0F-4CD4-8589-415152A783D9}" srcOrd="12" destOrd="0" presId="urn:microsoft.com/office/officeart/2005/8/layout/cycle6"/>
    <dgm:cxn modelId="{43A71169-3CDE-45AA-92D0-90D8FFFF3688}" type="presParOf" srcId="{69500C4E-2FA4-40EB-B894-FE5E35C42DB2}" destId="{8751422C-0584-4FAB-9183-A0BD5F22B733}" srcOrd="13" destOrd="0" presId="urn:microsoft.com/office/officeart/2005/8/layout/cycle6"/>
    <dgm:cxn modelId="{4A3C0769-6C22-4975-9547-F2EE09510905}" type="presParOf" srcId="{69500C4E-2FA4-40EB-B894-FE5E35C42DB2}" destId="{50B24352-35AD-4E42-838E-80CD1D0D7EB8}" srcOrd="14" destOrd="0" presId="urn:microsoft.com/office/officeart/2005/8/layout/cycle6"/>
  </dgm:cxnLst>
  <dgm:bg>
    <a:noFill/>
  </dgm:bg>
  <dgm:whole/>
</dgm:dataModel>
</file>

<file path=ppt/diagrams/data3.xml><?xml version="1.0" encoding="utf-8"?>
<dgm:dataModel xmlns:dgm="http://schemas.openxmlformats.org/drawingml/2006/diagram" xmlns:a="http://schemas.openxmlformats.org/drawingml/2006/main">
  <dgm:ptLst>
    <dgm:pt modelId="{4110F770-9B9E-4F03-9061-A31BF93767F3}"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zh-CN" altLang="en-US"/>
        </a:p>
      </dgm:t>
    </dgm:pt>
    <dgm:pt modelId="{385EA4A3-0B0E-4D4F-8846-CD591AA867FF}">
      <dgm:prSet phldrT="[文本]"/>
      <dgm:spPr>
        <a:solidFill>
          <a:srgbClr val="005292"/>
        </a:solidFill>
        <a:ln>
          <a:noFill/>
        </a:ln>
        <a:effectLst>
          <a:outerShdw blurRad="50800" dist="38100" dir="2700000" algn="tl" rotWithShape="0">
            <a:prstClr val="black">
              <a:alpha val="40000"/>
            </a:prstClr>
          </a:outerShdw>
        </a:effectLst>
      </dgm:spPr>
      <dgm:t>
        <a:bodyPr/>
        <a:lstStyle/>
        <a:p>
          <a:r>
            <a:rPr lang="en-US" altLang="zh-CN" dirty="0" smtClean="0">
              <a:solidFill>
                <a:schemeClr val="bg1"/>
              </a:solidFill>
              <a:latin typeface="微软雅黑" panose="020B0503020204020204" pitchFamily="34" charset="-122"/>
              <a:ea typeface="微软雅黑" panose="020B0503020204020204" pitchFamily="34" charset="-122"/>
            </a:rPr>
            <a:t>30</a:t>
          </a:r>
          <a:r>
            <a:rPr lang="zh-CN" altLang="en-US" dirty="0" smtClean="0">
              <a:solidFill>
                <a:schemeClr val="bg1"/>
              </a:solidFill>
              <a:latin typeface="微软雅黑" panose="020B0503020204020204" pitchFamily="34" charset="-122"/>
              <a:ea typeface="微软雅黑" panose="020B0503020204020204" pitchFamily="34" charset="-122"/>
            </a:rPr>
            <a:t>秒</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19EE03F4-3C2C-4EB3-93A4-44841A2351DC}" type="parTrans" cxnId="{F62CA72E-740B-4E16-918A-9730194AF1D7}">
      <dgm:prSet/>
      <dgm:spPr/>
      <dgm:t>
        <a:bodyPr/>
        <a:lstStyle/>
        <a:p>
          <a:endParaRPr lang="zh-CN" altLang="en-US"/>
        </a:p>
      </dgm:t>
    </dgm:pt>
    <dgm:pt modelId="{BF18BCF3-3972-4ABB-90C5-930749335ACC}" type="sibTrans" cxnId="{F62CA72E-740B-4E16-918A-9730194AF1D7}">
      <dgm:prSet/>
      <dgm:spPr>
        <a:noFill/>
        <a:ln>
          <a:solidFill>
            <a:srgbClr val="005292"/>
          </a:solidFill>
          <a:prstDash val="dash"/>
        </a:ln>
      </dgm:spPr>
      <dgm:t>
        <a:bodyPr/>
        <a:lstStyle/>
        <a:p>
          <a:endParaRPr lang="zh-CN" altLang="en-US"/>
        </a:p>
      </dgm:t>
    </dgm:pt>
    <dgm:pt modelId="{77F19165-E6FD-4530-83A9-D0783FCC143B}">
      <dgm:prSet phldrT="[文本]"/>
      <dgm:spPr>
        <a:solidFill>
          <a:srgbClr val="005292"/>
        </a:solidFill>
        <a:ln>
          <a:noFill/>
        </a:ln>
        <a:effectLst>
          <a:outerShdw blurRad="50800" dist="38100" dir="2700000" algn="tl" rotWithShape="0">
            <a:prstClr val="black">
              <a:alpha val="40000"/>
            </a:prstClr>
          </a:outerShdw>
        </a:effectLst>
      </dgm:spPr>
      <dgm:t>
        <a:bodyPr/>
        <a:lstStyle/>
        <a:p>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分钟</a:t>
          </a:r>
          <a:endParaRPr lang="zh-CN" altLang="en-US" dirty="0">
            <a:latin typeface="微软雅黑" panose="020B0503020204020204" pitchFamily="34" charset="-122"/>
            <a:ea typeface="微软雅黑" panose="020B0503020204020204" pitchFamily="34" charset="-122"/>
          </a:endParaRPr>
        </a:p>
      </dgm:t>
    </dgm:pt>
    <dgm:pt modelId="{9800AD24-6705-4DCC-9DDC-897A607BCEA9}" type="parTrans" cxnId="{EBFCAF8B-7E55-4388-BBA5-A86681890732}">
      <dgm:prSet/>
      <dgm:spPr/>
      <dgm:t>
        <a:bodyPr/>
        <a:lstStyle/>
        <a:p>
          <a:endParaRPr lang="zh-CN" altLang="en-US"/>
        </a:p>
      </dgm:t>
    </dgm:pt>
    <dgm:pt modelId="{B33696AE-37BE-44B1-9737-CBE56BCC3C09}" type="sibTrans" cxnId="{EBFCAF8B-7E55-4388-BBA5-A86681890732}">
      <dgm:prSet/>
      <dgm:spPr>
        <a:ln>
          <a:solidFill>
            <a:srgbClr val="005292"/>
          </a:solidFill>
          <a:prstDash val="dash"/>
        </a:ln>
      </dgm:spPr>
      <dgm:t>
        <a:bodyPr/>
        <a:lstStyle/>
        <a:p>
          <a:endParaRPr lang="zh-CN" altLang="en-US"/>
        </a:p>
      </dgm:t>
    </dgm:pt>
    <dgm:pt modelId="{DA37C708-9C74-4E66-AFF1-A551B80D52B6}">
      <dgm:prSet phldrT="[文本]"/>
      <dgm:spPr>
        <a:solidFill>
          <a:srgbClr val="005292"/>
        </a:solidFill>
        <a:ln>
          <a:noFill/>
        </a:ln>
        <a:effectLst>
          <a:outerShdw blurRad="50800" dist="38100" dir="2700000" algn="tl" rotWithShape="0">
            <a:prstClr val="black">
              <a:alpha val="40000"/>
            </a:prstClr>
          </a:outerShdw>
        </a:effectLst>
      </dgm:spPr>
      <dgm:t>
        <a:bodyPr/>
        <a:lstStyle/>
        <a:p>
          <a:r>
            <a:rPr lang="en-US" altLang="zh-CN" dirty="0" smtClean="0">
              <a:latin typeface="微软雅黑" panose="020B0503020204020204" pitchFamily="34" charset="-122"/>
              <a:ea typeface="微软雅黑" panose="020B0503020204020204" pitchFamily="34" charset="-122"/>
            </a:rPr>
            <a:t>2-3</a:t>
          </a:r>
          <a:r>
            <a:rPr lang="zh-CN" altLang="en-US" dirty="0" smtClean="0">
              <a:latin typeface="微软雅黑" panose="020B0503020204020204" pitchFamily="34" charset="-122"/>
              <a:ea typeface="微软雅黑" panose="020B0503020204020204" pitchFamily="34" charset="-122"/>
            </a:rPr>
            <a:t>分钟</a:t>
          </a:r>
          <a:endParaRPr lang="zh-CN" altLang="en-US" dirty="0">
            <a:latin typeface="微软雅黑" panose="020B0503020204020204" pitchFamily="34" charset="-122"/>
            <a:ea typeface="微软雅黑" panose="020B0503020204020204" pitchFamily="34" charset="-122"/>
          </a:endParaRPr>
        </a:p>
      </dgm:t>
    </dgm:pt>
    <dgm:pt modelId="{9F2235A0-C17B-4839-95D1-3C21BF13D3C4}" type="parTrans" cxnId="{C01942F1-4A12-4F54-BC94-767C1190620F}">
      <dgm:prSet/>
      <dgm:spPr/>
      <dgm:t>
        <a:bodyPr/>
        <a:lstStyle/>
        <a:p>
          <a:endParaRPr lang="zh-CN" altLang="en-US"/>
        </a:p>
      </dgm:t>
    </dgm:pt>
    <dgm:pt modelId="{0AA7BE11-8339-4033-BFC2-F3539E8E32B8}" type="sibTrans" cxnId="{C01942F1-4A12-4F54-BC94-767C1190620F}">
      <dgm:prSet/>
      <dgm:spPr>
        <a:ln>
          <a:solidFill>
            <a:srgbClr val="005292"/>
          </a:solidFill>
          <a:prstDash val="dash"/>
        </a:ln>
      </dgm:spPr>
      <dgm:t>
        <a:bodyPr/>
        <a:lstStyle/>
        <a:p>
          <a:endParaRPr lang="zh-CN" altLang="en-US"/>
        </a:p>
      </dgm:t>
    </dgm:pt>
    <dgm:pt modelId="{9431A36A-2437-4977-91B8-634B7B690376}">
      <dgm:prSet phldrT="[文本]"/>
      <dgm:spPr>
        <a:solidFill>
          <a:srgbClr val="005292"/>
        </a:solidFill>
        <a:ln>
          <a:noFill/>
        </a:ln>
        <a:effectLst>
          <a:outerShdw blurRad="50800" dist="38100" dir="2700000" algn="tl" rotWithShape="0">
            <a:prstClr val="black">
              <a:alpha val="40000"/>
            </a:prstClr>
          </a:outerShdw>
        </a:effectLst>
      </dgm:spPr>
      <dgm:t>
        <a:bodyPr/>
        <a:lstStyle/>
        <a:p>
          <a:r>
            <a:rPr lang="en-US" altLang="zh-CN" dirty="0" smtClean="0">
              <a:latin typeface="微软雅黑" panose="020B0503020204020204" pitchFamily="34" charset="-122"/>
              <a:ea typeface="微软雅黑" panose="020B0503020204020204" pitchFamily="34" charset="-122"/>
            </a:rPr>
            <a:t>5</a:t>
          </a:r>
          <a:r>
            <a:rPr lang="zh-CN" altLang="en-US" dirty="0" smtClean="0">
              <a:latin typeface="微软雅黑" panose="020B0503020204020204" pitchFamily="34" charset="-122"/>
              <a:ea typeface="微软雅黑" panose="020B0503020204020204" pitchFamily="34" charset="-122"/>
            </a:rPr>
            <a:t>分钟</a:t>
          </a:r>
          <a:endParaRPr lang="zh-CN" altLang="en-US" dirty="0">
            <a:latin typeface="微软雅黑" panose="020B0503020204020204" pitchFamily="34" charset="-122"/>
            <a:ea typeface="微软雅黑" panose="020B0503020204020204" pitchFamily="34" charset="-122"/>
          </a:endParaRPr>
        </a:p>
      </dgm:t>
    </dgm:pt>
    <dgm:pt modelId="{341F370F-CA9F-4727-A01D-43ADC9AC061C}" type="parTrans" cxnId="{4DBAF8EA-C38E-468E-BBC3-73431200B1DD}">
      <dgm:prSet/>
      <dgm:spPr/>
      <dgm:t>
        <a:bodyPr/>
        <a:lstStyle/>
        <a:p>
          <a:endParaRPr lang="zh-CN" altLang="en-US"/>
        </a:p>
      </dgm:t>
    </dgm:pt>
    <dgm:pt modelId="{B3D9EE24-C46F-46E2-A3C1-D05344FD20BC}" type="sibTrans" cxnId="{4DBAF8EA-C38E-468E-BBC3-73431200B1DD}">
      <dgm:prSet/>
      <dgm:spPr>
        <a:solidFill>
          <a:srgbClr val="005292"/>
        </a:solidFill>
        <a:ln>
          <a:solidFill>
            <a:srgbClr val="005292"/>
          </a:solidFill>
          <a:prstDash val="dash"/>
        </a:ln>
      </dgm:spPr>
      <dgm:t>
        <a:bodyPr/>
        <a:lstStyle/>
        <a:p>
          <a:endParaRPr lang="zh-CN" altLang="en-US"/>
        </a:p>
      </dgm:t>
    </dgm:pt>
    <dgm:pt modelId="{69500C4E-2FA4-40EB-B894-FE5E35C42DB2}" type="pres">
      <dgm:prSet presAssocID="{4110F770-9B9E-4F03-9061-A31BF93767F3}" presName="cycle" presStyleCnt="0">
        <dgm:presLayoutVars>
          <dgm:dir/>
          <dgm:resizeHandles val="exact"/>
        </dgm:presLayoutVars>
      </dgm:prSet>
      <dgm:spPr/>
      <dgm:t>
        <a:bodyPr/>
        <a:lstStyle/>
        <a:p>
          <a:endParaRPr lang="zh-CN" altLang="en-US"/>
        </a:p>
      </dgm:t>
    </dgm:pt>
    <dgm:pt modelId="{D3B33CFE-5C4C-4DF2-94CF-538B7BF0BFDE}" type="pres">
      <dgm:prSet presAssocID="{385EA4A3-0B0E-4D4F-8846-CD591AA867FF}" presName="node" presStyleLbl="node1" presStyleIdx="0" presStyleCnt="4">
        <dgm:presLayoutVars>
          <dgm:bulletEnabled val="1"/>
        </dgm:presLayoutVars>
      </dgm:prSet>
      <dgm:spPr/>
      <dgm:t>
        <a:bodyPr/>
        <a:lstStyle/>
        <a:p>
          <a:endParaRPr lang="zh-CN" altLang="en-US"/>
        </a:p>
      </dgm:t>
    </dgm:pt>
    <dgm:pt modelId="{401D74BD-3E80-4582-9363-87FC26C8FE45}" type="pres">
      <dgm:prSet presAssocID="{385EA4A3-0B0E-4D4F-8846-CD591AA867FF}" presName="spNode" presStyleCnt="0"/>
      <dgm:spPr/>
    </dgm:pt>
    <dgm:pt modelId="{467D7454-8740-4B55-A6EF-CBF240D439C8}" type="pres">
      <dgm:prSet presAssocID="{BF18BCF3-3972-4ABB-90C5-930749335ACC}" presName="sibTrans" presStyleLbl="sibTrans1D1" presStyleIdx="0" presStyleCnt="4"/>
      <dgm:spPr/>
      <dgm:t>
        <a:bodyPr/>
        <a:lstStyle/>
        <a:p>
          <a:endParaRPr lang="zh-CN" altLang="en-US"/>
        </a:p>
      </dgm:t>
    </dgm:pt>
    <dgm:pt modelId="{9DEDC6E7-8271-4874-9AC0-C97BD11A03AF}" type="pres">
      <dgm:prSet presAssocID="{77F19165-E6FD-4530-83A9-D0783FCC143B}" presName="node" presStyleLbl="node1" presStyleIdx="1" presStyleCnt="4">
        <dgm:presLayoutVars>
          <dgm:bulletEnabled val="1"/>
        </dgm:presLayoutVars>
      </dgm:prSet>
      <dgm:spPr/>
      <dgm:t>
        <a:bodyPr/>
        <a:lstStyle/>
        <a:p>
          <a:endParaRPr lang="zh-CN" altLang="en-US"/>
        </a:p>
      </dgm:t>
    </dgm:pt>
    <dgm:pt modelId="{8B2DC6C3-585B-4602-B2A5-AE1145D1E867}" type="pres">
      <dgm:prSet presAssocID="{77F19165-E6FD-4530-83A9-D0783FCC143B}" presName="spNode" presStyleCnt="0"/>
      <dgm:spPr/>
    </dgm:pt>
    <dgm:pt modelId="{6A251C89-E0B4-4651-9B8E-6EF772AF6395}" type="pres">
      <dgm:prSet presAssocID="{B33696AE-37BE-44B1-9737-CBE56BCC3C09}" presName="sibTrans" presStyleLbl="sibTrans1D1" presStyleIdx="1" presStyleCnt="4"/>
      <dgm:spPr/>
      <dgm:t>
        <a:bodyPr/>
        <a:lstStyle/>
        <a:p>
          <a:endParaRPr lang="zh-CN" altLang="en-US"/>
        </a:p>
      </dgm:t>
    </dgm:pt>
    <dgm:pt modelId="{43E54487-63D3-424F-B4A0-56991AF5DBBD}" type="pres">
      <dgm:prSet presAssocID="{DA37C708-9C74-4E66-AFF1-A551B80D52B6}" presName="node" presStyleLbl="node1" presStyleIdx="2" presStyleCnt="4">
        <dgm:presLayoutVars>
          <dgm:bulletEnabled val="1"/>
        </dgm:presLayoutVars>
      </dgm:prSet>
      <dgm:spPr/>
      <dgm:t>
        <a:bodyPr/>
        <a:lstStyle/>
        <a:p>
          <a:endParaRPr lang="zh-CN" altLang="en-US"/>
        </a:p>
      </dgm:t>
    </dgm:pt>
    <dgm:pt modelId="{B23B7A2E-682A-424B-98F2-EFADBBAA3E27}" type="pres">
      <dgm:prSet presAssocID="{DA37C708-9C74-4E66-AFF1-A551B80D52B6}" presName="spNode" presStyleCnt="0"/>
      <dgm:spPr/>
    </dgm:pt>
    <dgm:pt modelId="{8D3AA5A9-985E-46CB-80F3-7150C9081675}" type="pres">
      <dgm:prSet presAssocID="{0AA7BE11-8339-4033-BFC2-F3539E8E32B8}" presName="sibTrans" presStyleLbl="sibTrans1D1" presStyleIdx="2" presStyleCnt="4"/>
      <dgm:spPr/>
      <dgm:t>
        <a:bodyPr/>
        <a:lstStyle/>
        <a:p>
          <a:endParaRPr lang="zh-CN" altLang="en-US"/>
        </a:p>
      </dgm:t>
    </dgm:pt>
    <dgm:pt modelId="{A8F1D64D-8D0F-4CD4-8589-415152A783D9}" type="pres">
      <dgm:prSet presAssocID="{9431A36A-2437-4977-91B8-634B7B690376}" presName="node" presStyleLbl="node1" presStyleIdx="3" presStyleCnt="4">
        <dgm:presLayoutVars>
          <dgm:bulletEnabled val="1"/>
        </dgm:presLayoutVars>
      </dgm:prSet>
      <dgm:spPr/>
      <dgm:t>
        <a:bodyPr/>
        <a:lstStyle/>
        <a:p>
          <a:endParaRPr lang="zh-CN" altLang="en-US"/>
        </a:p>
      </dgm:t>
    </dgm:pt>
    <dgm:pt modelId="{8751422C-0584-4FAB-9183-A0BD5F22B733}" type="pres">
      <dgm:prSet presAssocID="{9431A36A-2437-4977-91B8-634B7B690376}" presName="spNode" presStyleCnt="0"/>
      <dgm:spPr/>
    </dgm:pt>
    <dgm:pt modelId="{50B24352-35AD-4E42-838E-80CD1D0D7EB8}" type="pres">
      <dgm:prSet presAssocID="{B3D9EE24-C46F-46E2-A3C1-D05344FD20BC}" presName="sibTrans" presStyleLbl="sibTrans1D1" presStyleIdx="3" presStyleCnt="4"/>
      <dgm:spPr/>
      <dgm:t>
        <a:bodyPr/>
        <a:lstStyle/>
        <a:p>
          <a:endParaRPr lang="zh-CN" altLang="en-US"/>
        </a:p>
      </dgm:t>
    </dgm:pt>
  </dgm:ptLst>
  <dgm:cxnLst>
    <dgm:cxn modelId="{499127AE-ECF9-4416-A829-471B1B65F8F2}" type="presOf" srcId="{B3D9EE24-C46F-46E2-A3C1-D05344FD20BC}" destId="{50B24352-35AD-4E42-838E-80CD1D0D7EB8}" srcOrd="0" destOrd="0" presId="urn:microsoft.com/office/officeart/2005/8/layout/cycle6"/>
    <dgm:cxn modelId="{10CD4A67-74CA-422A-90F0-3FBEB5E73248}" type="presOf" srcId="{BF18BCF3-3972-4ABB-90C5-930749335ACC}" destId="{467D7454-8740-4B55-A6EF-CBF240D439C8}" srcOrd="0" destOrd="0" presId="urn:microsoft.com/office/officeart/2005/8/layout/cycle6"/>
    <dgm:cxn modelId="{32F742BE-2D9A-4E75-BBF8-315124ECEE85}" type="presOf" srcId="{9431A36A-2437-4977-91B8-634B7B690376}" destId="{A8F1D64D-8D0F-4CD4-8589-415152A783D9}" srcOrd="0" destOrd="0" presId="urn:microsoft.com/office/officeart/2005/8/layout/cycle6"/>
    <dgm:cxn modelId="{FD1DDA7D-AE8C-4973-83B1-0F699B986103}" type="presOf" srcId="{0AA7BE11-8339-4033-BFC2-F3539E8E32B8}" destId="{8D3AA5A9-985E-46CB-80F3-7150C9081675}" srcOrd="0" destOrd="0" presId="urn:microsoft.com/office/officeart/2005/8/layout/cycle6"/>
    <dgm:cxn modelId="{C01942F1-4A12-4F54-BC94-767C1190620F}" srcId="{4110F770-9B9E-4F03-9061-A31BF93767F3}" destId="{DA37C708-9C74-4E66-AFF1-A551B80D52B6}" srcOrd="2" destOrd="0" parTransId="{9F2235A0-C17B-4839-95D1-3C21BF13D3C4}" sibTransId="{0AA7BE11-8339-4033-BFC2-F3539E8E32B8}"/>
    <dgm:cxn modelId="{EBFCAF8B-7E55-4388-BBA5-A86681890732}" srcId="{4110F770-9B9E-4F03-9061-A31BF93767F3}" destId="{77F19165-E6FD-4530-83A9-D0783FCC143B}" srcOrd="1" destOrd="0" parTransId="{9800AD24-6705-4DCC-9DDC-897A607BCEA9}" sibTransId="{B33696AE-37BE-44B1-9737-CBE56BCC3C09}"/>
    <dgm:cxn modelId="{E1BBB60B-511E-46A1-8376-6803F927C1E8}" type="presOf" srcId="{77F19165-E6FD-4530-83A9-D0783FCC143B}" destId="{9DEDC6E7-8271-4874-9AC0-C97BD11A03AF}" srcOrd="0" destOrd="0" presId="urn:microsoft.com/office/officeart/2005/8/layout/cycle6"/>
    <dgm:cxn modelId="{6639CE3D-7B3F-4C2A-A827-0E4074397BBE}" type="presOf" srcId="{4110F770-9B9E-4F03-9061-A31BF93767F3}" destId="{69500C4E-2FA4-40EB-B894-FE5E35C42DB2}" srcOrd="0" destOrd="0" presId="urn:microsoft.com/office/officeart/2005/8/layout/cycle6"/>
    <dgm:cxn modelId="{02BC3E69-0953-4140-9C0E-E6C38C38B46B}" type="presOf" srcId="{DA37C708-9C74-4E66-AFF1-A551B80D52B6}" destId="{43E54487-63D3-424F-B4A0-56991AF5DBBD}" srcOrd="0" destOrd="0" presId="urn:microsoft.com/office/officeart/2005/8/layout/cycle6"/>
    <dgm:cxn modelId="{9A1C2434-06AE-45E4-ABF2-1634F59F063D}" type="presOf" srcId="{385EA4A3-0B0E-4D4F-8846-CD591AA867FF}" destId="{D3B33CFE-5C4C-4DF2-94CF-538B7BF0BFDE}" srcOrd="0" destOrd="0" presId="urn:microsoft.com/office/officeart/2005/8/layout/cycle6"/>
    <dgm:cxn modelId="{4DBAF8EA-C38E-468E-BBC3-73431200B1DD}" srcId="{4110F770-9B9E-4F03-9061-A31BF93767F3}" destId="{9431A36A-2437-4977-91B8-634B7B690376}" srcOrd="3" destOrd="0" parTransId="{341F370F-CA9F-4727-A01D-43ADC9AC061C}" sibTransId="{B3D9EE24-C46F-46E2-A3C1-D05344FD20BC}"/>
    <dgm:cxn modelId="{F62CA72E-740B-4E16-918A-9730194AF1D7}" srcId="{4110F770-9B9E-4F03-9061-A31BF93767F3}" destId="{385EA4A3-0B0E-4D4F-8846-CD591AA867FF}" srcOrd="0" destOrd="0" parTransId="{19EE03F4-3C2C-4EB3-93A4-44841A2351DC}" sibTransId="{BF18BCF3-3972-4ABB-90C5-930749335ACC}"/>
    <dgm:cxn modelId="{81E08509-6CAA-46A6-BD16-2E9E5DDD5359}" type="presOf" srcId="{B33696AE-37BE-44B1-9737-CBE56BCC3C09}" destId="{6A251C89-E0B4-4651-9B8E-6EF772AF6395}" srcOrd="0" destOrd="0" presId="urn:microsoft.com/office/officeart/2005/8/layout/cycle6"/>
    <dgm:cxn modelId="{C191E8FF-1B4C-448A-98C7-68FA9CACA806}" type="presParOf" srcId="{69500C4E-2FA4-40EB-B894-FE5E35C42DB2}" destId="{D3B33CFE-5C4C-4DF2-94CF-538B7BF0BFDE}" srcOrd="0" destOrd="0" presId="urn:microsoft.com/office/officeart/2005/8/layout/cycle6"/>
    <dgm:cxn modelId="{3F5911B3-AA65-493C-A956-E5AA70D00D10}" type="presParOf" srcId="{69500C4E-2FA4-40EB-B894-FE5E35C42DB2}" destId="{401D74BD-3E80-4582-9363-87FC26C8FE45}" srcOrd="1" destOrd="0" presId="urn:microsoft.com/office/officeart/2005/8/layout/cycle6"/>
    <dgm:cxn modelId="{46EF80E2-3443-4B5A-B045-7CED9B1F74AD}" type="presParOf" srcId="{69500C4E-2FA4-40EB-B894-FE5E35C42DB2}" destId="{467D7454-8740-4B55-A6EF-CBF240D439C8}" srcOrd="2" destOrd="0" presId="urn:microsoft.com/office/officeart/2005/8/layout/cycle6"/>
    <dgm:cxn modelId="{1D180128-D4D7-43F7-803E-16146793E594}" type="presParOf" srcId="{69500C4E-2FA4-40EB-B894-FE5E35C42DB2}" destId="{9DEDC6E7-8271-4874-9AC0-C97BD11A03AF}" srcOrd="3" destOrd="0" presId="urn:microsoft.com/office/officeart/2005/8/layout/cycle6"/>
    <dgm:cxn modelId="{B8C7ED2B-06C6-466A-9D51-FC9E8CD50415}" type="presParOf" srcId="{69500C4E-2FA4-40EB-B894-FE5E35C42DB2}" destId="{8B2DC6C3-585B-4602-B2A5-AE1145D1E867}" srcOrd="4" destOrd="0" presId="urn:microsoft.com/office/officeart/2005/8/layout/cycle6"/>
    <dgm:cxn modelId="{A05EA470-27ED-4DC5-8E4F-EDE97D58AE43}" type="presParOf" srcId="{69500C4E-2FA4-40EB-B894-FE5E35C42DB2}" destId="{6A251C89-E0B4-4651-9B8E-6EF772AF6395}" srcOrd="5" destOrd="0" presId="urn:microsoft.com/office/officeart/2005/8/layout/cycle6"/>
    <dgm:cxn modelId="{3DD5D9FF-AFE8-4651-80E7-BEE3A07BD346}" type="presParOf" srcId="{69500C4E-2FA4-40EB-B894-FE5E35C42DB2}" destId="{43E54487-63D3-424F-B4A0-56991AF5DBBD}" srcOrd="6" destOrd="0" presId="urn:microsoft.com/office/officeart/2005/8/layout/cycle6"/>
    <dgm:cxn modelId="{9BDCC269-5042-4F4B-B55B-8C0ADC6CD826}" type="presParOf" srcId="{69500C4E-2FA4-40EB-B894-FE5E35C42DB2}" destId="{B23B7A2E-682A-424B-98F2-EFADBBAA3E27}" srcOrd="7" destOrd="0" presId="urn:microsoft.com/office/officeart/2005/8/layout/cycle6"/>
    <dgm:cxn modelId="{9585FC26-1CCA-4B65-A73C-C822116808F6}" type="presParOf" srcId="{69500C4E-2FA4-40EB-B894-FE5E35C42DB2}" destId="{8D3AA5A9-985E-46CB-80F3-7150C9081675}" srcOrd="8" destOrd="0" presId="urn:microsoft.com/office/officeart/2005/8/layout/cycle6"/>
    <dgm:cxn modelId="{19FCAC37-144D-4834-B29A-4247EAFC2D9D}" type="presParOf" srcId="{69500C4E-2FA4-40EB-B894-FE5E35C42DB2}" destId="{A8F1D64D-8D0F-4CD4-8589-415152A783D9}" srcOrd="9" destOrd="0" presId="urn:microsoft.com/office/officeart/2005/8/layout/cycle6"/>
    <dgm:cxn modelId="{E1CAAC58-248F-4DB6-9B27-4D1A61F70EEE}" type="presParOf" srcId="{69500C4E-2FA4-40EB-B894-FE5E35C42DB2}" destId="{8751422C-0584-4FAB-9183-A0BD5F22B733}" srcOrd="10" destOrd="0" presId="urn:microsoft.com/office/officeart/2005/8/layout/cycle6"/>
    <dgm:cxn modelId="{3B25BD00-1CCC-4D37-9843-555235DCD57C}" type="presParOf" srcId="{69500C4E-2FA4-40EB-B894-FE5E35C42DB2}" destId="{50B24352-35AD-4E42-838E-80CD1D0D7EB8}" srcOrd="11" destOrd="0" presId="urn:microsoft.com/office/officeart/2005/8/layout/cycle6"/>
  </dgm:cxnLst>
  <dgm:bg>
    <a:noFill/>
  </dgm:bg>
  <dgm:whole/>
</dgm:dataModel>
</file>

<file path=ppt/diagrams/data4.xml><?xml version="1.0" encoding="utf-8"?>
<dgm:dataModel xmlns:dgm="http://schemas.openxmlformats.org/drawingml/2006/diagram" xmlns:a="http://schemas.openxmlformats.org/drawingml/2006/main">
  <dgm:ptLst>
    <dgm:pt modelId="{4110F770-9B9E-4F03-9061-A31BF93767F3}"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zh-CN" altLang="en-US"/>
        </a:p>
      </dgm:t>
    </dgm:pt>
    <dgm:pt modelId="{385EA4A3-0B0E-4D4F-8846-CD591AA867FF}">
      <dgm:prSet phldrT="[文本]"/>
      <dgm:spPr>
        <a:solidFill>
          <a:srgbClr val="005292"/>
        </a:solidFill>
        <a:ln>
          <a:noFill/>
        </a:ln>
        <a:effectLst>
          <a:outerShdw blurRad="50800" dist="38100" dir="2700000" algn="tl" rotWithShape="0">
            <a:prstClr val="black">
              <a:alpha val="40000"/>
            </a:prstClr>
          </a:outerShdw>
        </a:effectLst>
      </dgm:spPr>
      <dgm:t>
        <a:bodyPr/>
        <a:lstStyle/>
        <a:p>
          <a:r>
            <a:rPr lang="zh-CN" altLang="en-US" dirty="0" smtClean="0">
              <a:solidFill>
                <a:schemeClr val="bg1"/>
              </a:solidFill>
              <a:latin typeface="微软雅黑" panose="020B0503020204020204" pitchFamily="34" charset="-122"/>
              <a:ea typeface="微软雅黑" panose="020B0503020204020204" pitchFamily="34" charset="-122"/>
            </a:rPr>
            <a:t>独立思考</a:t>
          </a:r>
          <a:endParaRPr lang="zh-CN" altLang="en-US" dirty="0">
            <a:solidFill>
              <a:schemeClr val="bg1"/>
            </a:solidFill>
            <a:latin typeface="微软雅黑" panose="020B0503020204020204" pitchFamily="34" charset="-122"/>
            <a:ea typeface="微软雅黑" panose="020B0503020204020204" pitchFamily="34" charset="-122"/>
          </a:endParaRPr>
        </a:p>
      </dgm:t>
    </dgm:pt>
    <dgm:pt modelId="{19EE03F4-3C2C-4EB3-93A4-44841A2351DC}" type="parTrans" cxnId="{F62CA72E-740B-4E16-918A-9730194AF1D7}">
      <dgm:prSet/>
      <dgm:spPr/>
      <dgm:t>
        <a:bodyPr/>
        <a:lstStyle/>
        <a:p>
          <a:endParaRPr lang="zh-CN" altLang="en-US"/>
        </a:p>
      </dgm:t>
    </dgm:pt>
    <dgm:pt modelId="{BF18BCF3-3972-4ABB-90C5-930749335ACC}" type="sibTrans" cxnId="{F62CA72E-740B-4E16-918A-9730194AF1D7}">
      <dgm:prSet/>
      <dgm:spPr>
        <a:noFill/>
        <a:ln>
          <a:solidFill>
            <a:srgbClr val="005292"/>
          </a:solidFill>
          <a:prstDash val="dash"/>
        </a:ln>
      </dgm:spPr>
      <dgm:t>
        <a:bodyPr/>
        <a:lstStyle/>
        <a:p>
          <a:endParaRPr lang="zh-CN" altLang="en-US"/>
        </a:p>
      </dgm:t>
    </dgm:pt>
    <dgm:pt modelId="{77F19165-E6FD-4530-83A9-D0783FCC143B}">
      <dgm:prSet phldrT="[文本]"/>
      <dgm:spPr>
        <a:solidFill>
          <a:srgbClr val="005292"/>
        </a:solidFill>
        <a:ln>
          <a:noFill/>
        </a:ln>
        <a:effectLst>
          <a:outerShdw blurRad="50800" dist="38100" dir="2700000" algn="tl" rotWithShape="0">
            <a:prstClr val="black">
              <a:alpha val="40000"/>
            </a:prstClr>
          </a:outerShdw>
        </a:effectLst>
      </dgm:spPr>
      <dgm:t>
        <a:bodyPr/>
        <a:lstStyle/>
        <a:p>
          <a:r>
            <a:rPr lang="zh-CN" altLang="en-US" dirty="0" smtClean="0">
              <a:latin typeface="微软雅黑" panose="020B0503020204020204" pitchFamily="34" charset="-122"/>
              <a:ea typeface="微软雅黑" panose="020B0503020204020204" pitchFamily="34" charset="-122"/>
            </a:rPr>
            <a:t>人际关系</a:t>
          </a:r>
          <a:endParaRPr lang="zh-CN" altLang="en-US" dirty="0">
            <a:latin typeface="微软雅黑" panose="020B0503020204020204" pitchFamily="34" charset="-122"/>
            <a:ea typeface="微软雅黑" panose="020B0503020204020204" pitchFamily="34" charset="-122"/>
          </a:endParaRPr>
        </a:p>
      </dgm:t>
    </dgm:pt>
    <dgm:pt modelId="{9800AD24-6705-4DCC-9DDC-897A607BCEA9}" type="parTrans" cxnId="{EBFCAF8B-7E55-4388-BBA5-A86681890732}">
      <dgm:prSet/>
      <dgm:spPr/>
      <dgm:t>
        <a:bodyPr/>
        <a:lstStyle/>
        <a:p>
          <a:endParaRPr lang="zh-CN" altLang="en-US"/>
        </a:p>
      </dgm:t>
    </dgm:pt>
    <dgm:pt modelId="{B33696AE-37BE-44B1-9737-CBE56BCC3C09}" type="sibTrans" cxnId="{EBFCAF8B-7E55-4388-BBA5-A86681890732}">
      <dgm:prSet/>
      <dgm:spPr>
        <a:ln>
          <a:solidFill>
            <a:srgbClr val="005292"/>
          </a:solidFill>
          <a:prstDash val="dash"/>
        </a:ln>
      </dgm:spPr>
      <dgm:t>
        <a:bodyPr/>
        <a:lstStyle/>
        <a:p>
          <a:endParaRPr lang="zh-CN" altLang="en-US"/>
        </a:p>
      </dgm:t>
    </dgm:pt>
    <dgm:pt modelId="{DA37C708-9C74-4E66-AFF1-A551B80D52B6}">
      <dgm:prSet phldrT="[文本]"/>
      <dgm:spPr>
        <a:solidFill>
          <a:srgbClr val="005292"/>
        </a:solidFill>
        <a:ln>
          <a:noFill/>
        </a:ln>
        <a:effectLst>
          <a:outerShdw blurRad="50800" dist="38100" dir="2700000" algn="tl" rotWithShape="0">
            <a:prstClr val="black">
              <a:alpha val="40000"/>
            </a:prstClr>
          </a:outerShdw>
        </a:effectLst>
      </dgm:spPr>
      <dgm:t>
        <a:bodyPr/>
        <a:lstStyle/>
        <a:p>
          <a:r>
            <a:rPr lang="zh-CN" altLang="en-US" dirty="0" smtClean="0">
              <a:latin typeface="微软雅黑" panose="020B0503020204020204" pitchFamily="34" charset="-122"/>
              <a:ea typeface="微软雅黑" panose="020B0503020204020204" pitchFamily="34" charset="-122"/>
            </a:rPr>
            <a:t>领导协调</a:t>
          </a:r>
          <a:endParaRPr lang="zh-CN" altLang="en-US" dirty="0">
            <a:latin typeface="微软雅黑" panose="020B0503020204020204" pitchFamily="34" charset="-122"/>
            <a:ea typeface="微软雅黑" panose="020B0503020204020204" pitchFamily="34" charset="-122"/>
          </a:endParaRPr>
        </a:p>
      </dgm:t>
    </dgm:pt>
    <dgm:pt modelId="{9F2235A0-C17B-4839-95D1-3C21BF13D3C4}" type="parTrans" cxnId="{C01942F1-4A12-4F54-BC94-767C1190620F}">
      <dgm:prSet/>
      <dgm:spPr/>
      <dgm:t>
        <a:bodyPr/>
        <a:lstStyle/>
        <a:p>
          <a:endParaRPr lang="zh-CN" altLang="en-US"/>
        </a:p>
      </dgm:t>
    </dgm:pt>
    <dgm:pt modelId="{0AA7BE11-8339-4033-BFC2-F3539E8E32B8}" type="sibTrans" cxnId="{C01942F1-4A12-4F54-BC94-767C1190620F}">
      <dgm:prSet/>
      <dgm:spPr>
        <a:ln>
          <a:solidFill>
            <a:srgbClr val="005292"/>
          </a:solidFill>
          <a:prstDash val="dash"/>
        </a:ln>
      </dgm:spPr>
      <dgm:t>
        <a:bodyPr/>
        <a:lstStyle/>
        <a:p>
          <a:endParaRPr lang="zh-CN" altLang="en-US"/>
        </a:p>
      </dgm:t>
    </dgm:pt>
    <dgm:pt modelId="{9431A36A-2437-4977-91B8-634B7B690376}">
      <dgm:prSet phldrT="[文本]"/>
      <dgm:spPr>
        <a:solidFill>
          <a:srgbClr val="005292"/>
        </a:solidFill>
        <a:ln>
          <a:noFill/>
        </a:ln>
        <a:effectLst>
          <a:outerShdw blurRad="50800" dist="38100" dir="2700000" algn="tl" rotWithShape="0">
            <a:prstClr val="black">
              <a:alpha val="40000"/>
            </a:prstClr>
          </a:outerShdw>
        </a:effectLst>
      </dgm:spPr>
      <dgm:t>
        <a:bodyPr/>
        <a:lstStyle/>
        <a:p>
          <a:r>
            <a:rPr lang="zh-CN" altLang="en-US" dirty="0" smtClean="0">
              <a:latin typeface="微软雅黑" panose="020B0503020204020204" pitchFamily="34" charset="-122"/>
              <a:ea typeface="微软雅黑" panose="020B0503020204020204" pitchFamily="34" charset="-122"/>
            </a:rPr>
            <a:t>语言表达</a:t>
          </a:r>
          <a:endParaRPr lang="zh-CN" altLang="en-US" dirty="0">
            <a:latin typeface="微软雅黑" panose="020B0503020204020204" pitchFamily="34" charset="-122"/>
            <a:ea typeface="微软雅黑" panose="020B0503020204020204" pitchFamily="34" charset="-122"/>
          </a:endParaRPr>
        </a:p>
      </dgm:t>
    </dgm:pt>
    <dgm:pt modelId="{341F370F-CA9F-4727-A01D-43ADC9AC061C}" type="parTrans" cxnId="{4DBAF8EA-C38E-468E-BBC3-73431200B1DD}">
      <dgm:prSet/>
      <dgm:spPr/>
      <dgm:t>
        <a:bodyPr/>
        <a:lstStyle/>
        <a:p>
          <a:endParaRPr lang="zh-CN" altLang="en-US"/>
        </a:p>
      </dgm:t>
    </dgm:pt>
    <dgm:pt modelId="{B3D9EE24-C46F-46E2-A3C1-D05344FD20BC}" type="sibTrans" cxnId="{4DBAF8EA-C38E-468E-BBC3-73431200B1DD}">
      <dgm:prSet/>
      <dgm:spPr>
        <a:solidFill>
          <a:srgbClr val="005292"/>
        </a:solidFill>
        <a:ln>
          <a:solidFill>
            <a:srgbClr val="005292"/>
          </a:solidFill>
          <a:prstDash val="dash"/>
        </a:ln>
      </dgm:spPr>
      <dgm:t>
        <a:bodyPr/>
        <a:lstStyle/>
        <a:p>
          <a:endParaRPr lang="zh-CN" altLang="en-US"/>
        </a:p>
      </dgm:t>
    </dgm:pt>
    <dgm:pt modelId="{69500C4E-2FA4-40EB-B894-FE5E35C42DB2}" type="pres">
      <dgm:prSet presAssocID="{4110F770-9B9E-4F03-9061-A31BF93767F3}" presName="cycle" presStyleCnt="0">
        <dgm:presLayoutVars>
          <dgm:dir/>
          <dgm:resizeHandles val="exact"/>
        </dgm:presLayoutVars>
      </dgm:prSet>
      <dgm:spPr/>
      <dgm:t>
        <a:bodyPr/>
        <a:lstStyle/>
        <a:p>
          <a:endParaRPr lang="zh-CN" altLang="en-US"/>
        </a:p>
      </dgm:t>
    </dgm:pt>
    <dgm:pt modelId="{D3B33CFE-5C4C-4DF2-94CF-538B7BF0BFDE}" type="pres">
      <dgm:prSet presAssocID="{385EA4A3-0B0E-4D4F-8846-CD591AA867FF}" presName="node" presStyleLbl="node1" presStyleIdx="0" presStyleCnt="4">
        <dgm:presLayoutVars>
          <dgm:bulletEnabled val="1"/>
        </dgm:presLayoutVars>
      </dgm:prSet>
      <dgm:spPr/>
      <dgm:t>
        <a:bodyPr/>
        <a:lstStyle/>
        <a:p>
          <a:endParaRPr lang="zh-CN" altLang="en-US"/>
        </a:p>
      </dgm:t>
    </dgm:pt>
    <dgm:pt modelId="{401D74BD-3E80-4582-9363-87FC26C8FE45}" type="pres">
      <dgm:prSet presAssocID="{385EA4A3-0B0E-4D4F-8846-CD591AA867FF}" presName="spNode" presStyleCnt="0"/>
      <dgm:spPr/>
    </dgm:pt>
    <dgm:pt modelId="{467D7454-8740-4B55-A6EF-CBF240D439C8}" type="pres">
      <dgm:prSet presAssocID="{BF18BCF3-3972-4ABB-90C5-930749335ACC}" presName="sibTrans" presStyleLbl="sibTrans1D1" presStyleIdx="0" presStyleCnt="4"/>
      <dgm:spPr/>
      <dgm:t>
        <a:bodyPr/>
        <a:lstStyle/>
        <a:p>
          <a:endParaRPr lang="zh-CN" altLang="en-US"/>
        </a:p>
      </dgm:t>
    </dgm:pt>
    <dgm:pt modelId="{9DEDC6E7-8271-4874-9AC0-C97BD11A03AF}" type="pres">
      <dgm:prSet presAssocID="{77F19165-E6FD-4530-83A9-D0783FCC143B}" presName="node" presStyleLbl="node1" presStyleIdx="1" presStyleCnt="4">
        <dgm:presLayoutVars>
          <dgm:bulletEnabled val="1"/>
        </dgm:presLayoutVars>
      </dgm:prSet>
      <dgm:spPr/>
      <dgm:t>
        <a:bodyPr/>
        <a:lstStyle/>
        <a:p>
          <a:endParaRPr lang="zh-CN" altLang="en-US"/>
        </a:p>
      </dgm:t>
    </dgm:pt>
    <dgm:pt modelId="{8B2DC6C3-585B-4602-B2A5-AE1145D1E867}" type="pres">
      <dgm:prSet presAssocID="{77F19165-E6FD-4530-83A9-D0783FCC143B}" presName="spNode" presStyleCnt="0"/>
      <dgm:spPr/>
    </dgm:pt>
    <dgm:pt modelId="{6A251C89-E0B4-4651-9B8E-6EF772AF6395}" type="pres">
      <dgm:prSet presAssocID="{B33696AE-37BE-44B1-9737-CBE56BCC3C09}" presName="sibTrans" presStyleLbl="sibTrans1D1" presStyleIdx="1" presStyleCnt="4"/>
      <dgm:spPr/>
      <dgm:t>
        <a:bodyPr/>
        <a:lstStyle/>
        <a:p>
          <a:endParaRPr lang="zh-CN" altLang="en-US"/>
        </a:p>
      </dgm:t>
    </dgm:pt>
    <dgm:pt modelId="{43E54487-63D3-424F-B4A0-56991AF5DBBD}" type="pres">
      <dgm:prSet presAssocID="{DA37C708-9C74-4E66-AFF1-A551B80D52B6}" presName="node" presStyleLbl="node1" presStyleIdx="2" presStyleCnt="4">
        <dgm:presLayoutVars>
          <dgm:bulletEnabled val="1"/>
        </dgm:presLayoutVars>
      </dgm:prSet>
      <dgm:spPr/>
      <dgm:t>
        <a:bodyPr/>
        <a:lstStyle/>
        <a:p>
          <a:endParaRPr lang="zh-CN" altLang="en-US"/>
        </a:p>
      </dgm:t>
    </dgm:pt>
    <dgm:pt modelId="{B23B7A2E-682A-424B-98F2-EFADBBAA3E27}" type="pres">
      <dgm:prSet presAssocID="{DA37C708-9C74-4E66-AFF1-A551B80D52B6}" presName="spNode" presStyleCnt="0"/>
      <dgm:spPr/>
    </dgm:pt>
    <dgm:pt modelId="{8D3AA5A9-985E-46CB-80F3-7150C9081675}" type="pres">
      <dgm:prSet presAssocID="{0AA7BE11-8339-4033-BFC2-F3539E8E32B8}" presName="sibTrans" presStyleLbl="sibTrans1D1" presStyleIdx="2" presStyleCnt="4"/>
      <dgm:spPr/>
      <dgm:t>
        <a:bodyPr/>
        <a:lstStyle/>
        <a:p>
          <a:endParaRPr lang="zh-CN" altLang="en-US"/>
        </a:p>
      </dgm:t>
    </dgm:pt>
    <dgm:pt modelId="{A8F1D64D-8D0F-4CD4-8589-415152A783D9}" type="pres">
      <dgm:prSet presAssocID="{9431A36A-2437-4977-91B8-634B7B690376}" presName="node" presStyleLbl="node1" presStyleIdx="3" presStyleCnt="4">
        <dgm:presLayoutVars>
          <dgm:bulletEnabled val="1"/>
        </dgm:presLayoutVars>
      </dgm:prSet>
      <dgm:spPr/>
      <dgm:t>
        <a:bodyPr/>
        <a:lstStyle/>
        <a:p>
          <a:endParaRPr lang="zh-CN" altLang="en-US"/>
        </a:p>
      </dgm:t>
    </dgm:pt>
    <dgm:pt modelId="{8751422C-0584-4FAB-9183-A0BD5F22B733}" type="pres">
      <dgm:prSet presAssocID="{9431A36A-2437-4977-91B8-634B7B690376}" presName="spNode" presStyleCnt="0"/>
      <dgm:spPr/>
    </dgm:pt>
    <dgm:pt modelId="{50B24352-35AD-4E42-838E-80CD1D0D7EB8}" type="pres">
      <dgm:prSet presAssocID="{B3D9EE24-C46F-46E2-A3C1-D05344FD20BC}" presName="sibTrans" presStyleLbl="sibTrans1D1" presStyleIdx="3" presStyleCnt="4"/>
      <dgm:spPr/>
      <dgm:t>
        <a:bodyPr/>
        <a:lstStyle/>
        <a:p>
          <a:endParaRPr lang="zh-CN" altLang="en-US"/>
        </a:p>
      </dgm:t>
    </dgm:pt>
  </dgm:ptLst>
  <dgm:cxnLst>
    <dgm:cxn modelId="{8546A5FE-FC8F-4053-B7DC-F54EDB087ED4}" type="presOf" srcId="{9431A36A-2437-4977-91B8-634B7B690376}" destId="{A8F1D64D-8D0F-4CD4-8589-415152A783D9}" srcOrd="0" destOrd="0" presId="urn:microsoft.com/office/officeart/2005/8/layout/cycle6"/>
    <dgm:cxn modelId="{7E624417-76DC-489E-A090-A91E49AD6740}" type="presOf" srcId="{B33696AE-37BE-44B1-9737-CBE56BCC3C09}" destId="{6A251C89-E0B4-4651-9B8E-6EF772AF6395}" srcOrd="0" destOrd="0" presId="urn:microsoft.com/office/officeart/2005/8/layout/cycle6"/>
    <dgm:cxn modelId="{D9AE7E88-9259-4B1B-A70C-3CC7D52A75C9}" type="presOf" srcId="{DA37C708-9C74-4E66-AFF1-A551B80D52B6}" destId="{43E54487-63D3-424F-B4A0-56991AF5DBBD}" srcOrd="0" destOrd="0" presId="urn:microsoft.com/office/officeart/2005/8/layout/cycle6"/>
    <dgm:cxn modelId="{C01942F1-4A12-4F54-BC94-767C1190620F}" srcId="{4110F770-9B9E-4F03-9061-A31BF93767F3}" destId="{DA37C708-9C74-4E66-AFF1-A551B80D52B6}" srcOrd="2" destOrd="0" parTransId="{9F2235A0-C17B-4839-95D1-3C21BF13D3C4}" sibTransId="{0AA7BE11-8339-4033-BFC2-F3539E8E32B8}"/>
    <dgm:cxn modelId="{F1C26E03-DC50-431A-9D3F-9A47582D1F42}" type="presOf" srcId="{BF18BCF3-3972-4ABB-90C5-930749335ACC}" destId="{467D7454-8740-4B55-A6EF-CBF240D439C8}" srcOrd="0" destOrd="0" presId="urn:microsoft.com/office/officeart/2005/8/layout/cycle6"/>
    <dgm:cxn modelId="{EBFCAF8B-7E55-4388-BBA5-A86681890732}" srcId="{4110F770-9B9E-4F03-9061-A31BF93767F3}" destId="{77F19165-E6FD-4530-83A9-D0783FCC143B}" srcOrd="1" destOrd="0" parTransId="{9800AD24-6705-4DCC-9DDC-897A607BCEA9}" sibTransId="{B33696AE-37BE-44B1-9737-CBE56BCC3C09}"/>
    <dgm:cxn modelId="{EBE83193-B50D-4A8D-B1CC-7D69BD60B084}" type="presOf" srcId="{4110F770-9B9E-4F03-9061-A31BF93767F3}" destId="{69500C4E-2FA4-40EB-B894-FE5E35C42DB2}" srcOrd="0" destOrd="0" presId="urn:microsoft.com/office/officeart/2005/8/layout/cycle6"/>
    <dgm:cxn modelId="{59565AC6-E01A-40EC-85A2-605E0E5BB6D6}" type="presOf" srcId="{77F19165-E6FD-4530-83A9-D0783FCC143B}" destId="{9DEDC6E7-8271-4874-9AC0-C97BD11A03AF}" srcOrd="0" destOrd="0" presId="urn:microsoft.com/office/officeart/2005/8/layout/cycle6"/>
    <dgm:cxn modelId="{B50F0A2B-FF23-42BF-878B-F927E589FD51}" type="presOf" srcId="{0AA7BE11-8339-4033-BFC2-F3539E8E32B8}" destId="{8D3AA5A9-985E-46CB-80F3-7150C9081675}" srcOrd="0" destOrd="0" presId="urn:microsoft.com/office/officeart/2005/8/layout/cycle6"/>
    <dgm:cxn modelId="{33EAF6EA-CE20-4F17-89D7-BF2FDFDC8E03}" type="presOf" srcId="{B3D9EE24-C46F-46E2-A3C1-D05344FD20BC}" destId="{50B24352-35AD-4E42-838E-80CD1D0D7EB8}" srcOrd="0" destOrd="0" presId="urn:microsoft.com/office/officeart/2005/8/layout/cycle6"/>
    <dgm:cxn modelId="{4DBAF8EA-C38E-468E-BBC3-73431200B1DD}" srcId="{4110F770-9B9E-4F03-9061-A31BF93767F3}" destId="{9431A36A-2437-4977-91B8-634B7B690376}" srcOrd="3" destOrd="0" parTransId="{341F370F-CA9F-4727-A01D-43ADC9AC061C}" sibTransId="{B3D9EE24-C46F-46E2-A3C1-D05344FD20BC}"/>
    <dgm:cxn modelId="{F62CA72E-740B-4E16-918A-9730194AF1D7}" srcId="{4110F770-9B9E-4F03-9061-A31BF93767F3}" destId="{385EA4A3-0B0E-4D4F-8846-CD591AA867FF}" srcOrd="0" destOrd="0" parTransId="{19EE03F4-3C2C-4EB3-93A4-44841A2351DC}" sibTransId="{BF18BCF3-3972-4ABB-90C5-930749335ACC}"/>
    <dgm:cxn modelId="{9DD8BEA7-CE74-4009-8C80-E70932C34240}" type="presOf" srcId="{385EA4A3-0B0E-4D4F-8846-CD591AA867FF}" destId="{D3B33CFE-5C4C-4DF2-94CF-538B7BF0BFDE}" srcOrd="0" destOrd="0" presId="urn:microsoft.com/office/officeart/2005/8/layout/cycle6"/>
    <dgm:cxn modelId="{DBE06FAC-3875-4B36-A0C8-15C717DF5E3A}" type="presParOf" srcId="{69500C4E-2FA4-40EB-B894-FE5E35C42DB2}" destId="{D3B33CFE-5C4C-4DF2-94CF-538B7BF0BFDE}" srcOrd="0" destOrd="0" presId="urn:microsoft.com/office/officeart/2005/8/layout/cycle6"/>
    <dgm:cxn modelId="{D43137AD-8B47-4C33-BCE5-137AA8778FE0}" type="presParOf" srcId="{69500C4E-2FA4-40EB-B894-FE5E35C42DB2}" destId="{401D74BD-3E80-4582-9363-87FC26C8FE45}" srcOrd="1" destOrd="0" presId="urn:microsoft.com/office/officeart/2005/8/layout/cycle6"/>
    <dgm:cxn modelId="{16AA073C-3A41-4174-90D3-E66C3A6EBC47}" type="presParOf" srcId="{69500C4E-2FA4-40EB-B894-FE5E35C42DB2}" destId="{467D7454-8740-4B55-A6EF-CBF240D439C8}" srcOrd="2" destOrd="0" presId="urn:microsoft.com/office/officeart/2005/8/layout/cycle6"/>
    <dgm:cxn modelId="{EB53F6CE-7CDA-4D0B-90F7-42176CD7DCDF}" type="presParOf" srcId="{69500C4E-2FA4-40EB-B894-FE5E35C42DB2}" destId="{9DEDC6E7-8271-4874-9AC0-C97BD11A03AF}" srcOrd="3" destOrd="0" presId="urn:microsoft.com/office/officeart/2005/8/layout/cycle6"/>
    <dgm:cxn modelId="{74C3AC18-69CC-43BD-AB27-BEF4E15DA2B4}" type="presParOf" srcId="{69500C4E-2FA4-40EB-B894-FE5E35C42DB2}" destId="{8B2DC6C3-585B-4602-B2A5-AE1145D1E867}" srcOrd="4" destOrd="0" presId="urn:microsoft.com/office/officeart/2005/8/layout/cycle6"/>
    <dgm:cxn modelId="{C896B5D3-EC6D-40F5-815C-BFA6A2F45A96}" type="presParOf" srcId="{69500C4E-2FA4-40EB-B894-FE5E35C42DB2}" destId="{6A251C89-E0B4-4651-9B8E-6EF772AF6395}" srcOrd="5" destOrd="0" presId="urn:microsoft.com/office/officeart/2005/8/layout/cycle6"/>
    <dgm:cxn modelId="{99FA1287-24C3-4D25-A896-F122306F6AE1}" type="presParOf" srcId="{69500C4E-2FA4-40EB-B894-FE5E35C42DB2}" destId="{43E54487-63D3-424F-B4A0-56991AF5DBBD}" srcOrd="6" destOrd="0" presId="urn:microsoft.com/office/officeart/2005/8/layout/cycle6"/>
    <dgm:cxn modelId="{83AA79A8-43D7-4CAC-A947-D60E5764D5CE}" type="presParOf" srcId="{69500C4E-2FA4-40EB-B894-FE5E35C42DB2}" destId="{B23B7A2E-682A-424B-98F2-EFADBBAA3E27}" srcOrd="7" destOrd="0" presId="urn:microsoft.com/office/officeart/2005/8/layout/cycle6"/>
    <dgm:cxn modelId="{F9A256CE-0F42-4583-B6B7-59FE50984376}" type="presParOf" srcId="{69500C4E-2FA4-40EB-B894-FE5E35C42DB2}" destId="{8D3AA5A9-985E-46CB-80F3-7150C9081675}" srcOrd="8" destOrd="0" presId="urn:microsoft.com/office/officeart/2005/8/layout/cycle6"/>
    <dgm:cxn modelId="{FB22DBDC-8521-4C5A-B57A-FDC30FB89FFF}" type="presParOf" srcId="{69500C4E-2FA4-40EB-B894-FE5E35C42DB2}" destId="{A8F1D64D-8D0F-4CD4-8589-415152A783D9}" srcOrd="9" destOrd="0" presId="urn:microsoft.com/office/officeart/2005/8/layout/cycle6"/>
    <dgm:cxn modelId="{44037F27-8116-4B26-AE2E-42111F3EE757}" type="presParOf" srcId="{69500C4E-2FA4-40EB-B894-FE5E35C42DB2}" destId="{8751422C-0584-4FAB-9183-A0BD5F22B733}" srcOrd="10" destOrd="0" presId="urn:microsoft.com/office/officeart/2005/8/layout/cycle6"/>
    <dgm:cxn modelId="{BFD58FAC-2A8C-4B11-BB06-A95C97AD781F}" type="presParOf" srcId="{69500C4E-2FA4-40EB-B894-FE5E35C42DB2}" destId="{50B24352-35AD-4E42-838E-80CD1D0D7EB8}" srcOrd="11" destOrd="0" presId="urn:microsoft.com/office/officeart/2005/8/layout/cycle6"/>
  </dgm:cxnLst>
  <dgm:bg>
    <a:noFill/>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33CFE-5C4C-4DF2-94CF-538B7BF0BFDE}">
      <dsp:nvSpPr>
        <dsp:cNvPr id="0" name=""/>
        <dsp:cNvSpPr/>
      </dsp:nvSpPr>
      <dsp:spPr>
        <a:xfrm>
          <a:off x="2380505" y="2370"/>
          <a:ext cx="1334988" cy="867742"/>
        </a:xfrm>
        <a:prstGeom prst="roundRect">
          <a:avLst/>
        </a:prstGeom>
        <a:solidFill>
          <a:srgbClr val="005292"/>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kern="1200" dirty="0" smtClean="0">
              <a:solidFill>
                <a:schemeClr val="bg1"/>
              </a:solidFill>
              <a:latin typeface="微软雅黑" panose="020B0503020204020204" pitchFamily="34" charset="-122"/>
              <a:ea typeface="微软雅黑" panose="020B0503020204020204" pitchFamily="34" charset="-122"/>
            </a:rPr>
            <a:t>墨水坊</a:t>
          </a:r>
          <a:endParaRPr lang="zh-CN" altLang="en-US" sz="2700" kern="1200" dirty="0">
            <a:solidFill>
              <a:schemeClr val="bg1"/>
            </a:solidFill>
            <a:latin typeface="微软雅黑" panose="020B0503020204020204" pitchFamily="34" charset="-122"/>
            <a:ea typeface="微软雅黑" panose="020B0503020204020204" pitchFamily="34" charset="-122"/>
          </a:endParaRPr>
        </a:p>
      </dsp:txBody>
      <dsp:txXfrm>
        <a:off x="2422865" y="44730"/>
        <a:ext cx="1250268" cy="783022"/>
      </dsp:txXfrm>
    </dsp:sp>
    <dsp:sp modelId="{467D7454-8740-4B55-A6EF-CBF240D439C8}">
      <dsp:nvSpPr>
        <dsp:cNvPr id="0" name=""/>
        <dsp:cNvSpPr/>
      </dsp:nvSpPr>
      <dsp:spPr>
        <a:xfrm>
          <a:off x="1315405" y="436241"/>
          <a:ext cx="3465188" cy="3465188"/>
        </a:xfrm>
        <a:custGeom>
          <a:avLst/>
          <a:gdLst/>
          <a:ahLst/>
          <a:cxnLst/>
          <a:rect l="0" t="0" r="0" b="0"/>
          <a:pathLst>
            <a:path>
              <a:moveTo>
                <a:pt x="2409246" y="137594"/>
              </a:moveTo>
              <a:arcTo wR="1732594" hR="1732594" stAng="17579295" swAng="1959991"/>
            </a:path>
          </a:pathLst>
        </a:custGeom>
        <a:noFill/>
        <a:ln w="6350" cap="flat" cmpd="sng" algn="ctr">
          <a:solidFill>
            <a:srgbClr val="005292"/>
          </a:solidFill>
          <a:prstDash val="dash"/>
          <a:miter lim="800000"/>
        </a:ln>
        <a:effectLst/>
      </dsp:spPr>
      <dsp:style>
        <a:lnRef idx="1">
          <a:scrgbClr r="0" g="0" b="0"/>
        </a:lnRef>
        <a:fillRef idx="0">
          <a:scrgbClr r="0" g="0" b="0"/>
        </a:fillRef>
        <a:effectRef idx="0">
          <a:scrgbClr r="0" g="0" b="0"/>
        </a:effectRef>
        <a:fontRef idx="minor"/>
      </dsp:style>
    </dsp:sp>
    <dsp:sp modelId="{9DEDC6E7-8271-4874-9AC0-C97BD11A03AF}">
      <dsp:nvSpPr>
        <dsp:cNvPr id="0" name=""/>
        <dsp:cNvSpPr/>
      </dsp:nvSpPr>
      <dsp:spPr>
        <a:xfrm>
          <a:off x="4028301" y="1199563"/>
          <a:ext cx="1334988" cy="867742"/>
        </a:xfrm>
        <a:prstGeom prst="roundRect">
          <a:avLst/>
        </a:prstGeom>
        <a:solidFill>
          <a:srgbClr val="005292"/>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kern="1200" dirty="0" smtClean="0">
              <a:solidFill>
                <a:schemeClr val="bg1"/>
              </a:solidFill>
              <a:latin typeface="微软雅黑" panose="020B0503020204020204" pitchFamily="34" charset="-122"/>
              <a:ea typeface="微软雅黑" panose="020B0503020204020204" pitchFamily="34" charset="-122"/>
            </a:rPr>
            <a:t>墨水坊</a:t>
          </a:r>
          <a:endParaRPr lang="zh-CN" altLang="en-US" sz="2700" kern="1200" dirty="0">
            <a:latin typeface="微软雅黑" panose="020B0503020204020204" pitchFamily="34" charset="-122"/>
            <a:ea typeface="微软雅黑" panose="020B0503020204020204" pitchFamily="34" charset="-122"/>
          </a:endParaRPr>
        </a:p>
      </dsp:txBody>
      <dsp:txXfrm>
        <a:off x="4070661" y="1241923"/>
        <a:ext cx="1250268" cy="783022"/>
      </dsp:txXfrm>
    </dsp:sp>
    <dsp:sp modelId="{6A251C89-E0B4-4651-9B8E-6EF772AF6395}">
      <dsp:nvSpPr>
        <dsp:cNvPr id="0" name=""/>
        <dsp:cNvSpPr/>
      </dsp:nvSpPr>
      <dsp:spPr>
        <a:xfrm>
          <a:off x="1315405" y="436241"/>
          <a:ext cx="3465188" cy="3465188"/>
        </a:xfrm>
        <a:custGeom>
          <a:avLst/>
          <a:gdLst/>
          <a:ahLst/>
          <a:cxnLst/>
          <a:rect l="0" t="0" r="0" b="0"/>
          <a:pathLst>
            <a:path>
              <a:moveTo>
                <a:pt x="3462825" y="1642133"/>
              </a:moveTo>
              <a:arcTo wR="1732594" hR="1732594" stAng="21420430" swAng="2195114"/>
            </a:path>
          </a:pathLst>
        </a:custGeom>
        <a:noFill/>
        <a:ln w="6350" cap="flat" cmpd="sng" algn="ctr">
          <a:solidFill>
            <a:srgbClr val="005292"/>
          </a:solidFill>
          <a:prstDash val="dash"/>
          <a:miter lim="800000"/>
        </a:ln>
        <a:effectLst/>
      </dsp:spPr>
      <dsp:style>
        <a:lnRef idx="1">
          <a:scrgbClr r="0" g="0" b="0"/>
        </a:lnRef>
        <a:fillRef idx="0">
          <a:scrgbClr r="0" g="0" b="0"/>
        </a:fillRef>
        <a:effectRef idx="0">
          <a:scrgbClr r="0" g="0" b="0"/>
        </a:effectRef>
        <a:fontRef idx="minor"/>
      </dsp:style>
    </dsp:sp>
    <dsp:sp modelId="{1A7E124D-72B7-43C9-B0B1-3A950CB97E6B}">
      <dsp:nvSpPr>
        <dsp:cNvPr id="0" name=""/>
        <dsp:cNvSpPr/>
      </dsp:nvSpPr>
      <dsp:spPr>
        <a:xfrm>
          <a:off x="3398899" y="3136663"/>
          <a:ext cx="1334988" cy="867742"/>
        </a:xfrm>
        <a:prstGeom prst="roundRect">
          <a:avLst/>
        </a:prstGeom>
        <a:solidFill>
          <a:srgbClr val="005292"/>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kern="1200" dirty="0" smtClean="0">
              <a:solidFill>
                <a:schemeClr val="bg1"/>
              </a:solidFill>
              <a:latin typeface="微软雅黑" panose="020B0503020204020204" pitchFamily="34" charset="-122"/>
              <a:ea typeface="微软雅黑" panose="020B0503020204020204" pitchFamily="34" charset="-122"/>
            </a:rPr>
            <a:t>墨水坊</a:t>
          </a:r>
          <a:endParaRPr lang="zh-CN" altLang="en-US" sz="2700" kern="1200" dirty="0">
            <a:latin typeface="微软雅黑" panose="020B0503020204020204" pitchFamily="34" charset="-122"/>
            <a:ea typeface="微软雅黑" panose="020B0503020204020204" pitchFamily="34" charset="-122"/>
          </a:endParaRPr>
        </a:p>
      </dsp:txBody>
      <dsp:txXfrm>
        <a:off x="3441259" y="3179023"/>
        <a:ext cx="1250268" cy="783022"/>
      </dsp:txXfrm>
    </dsp:sp>
    <dsp:sp modelId="{04109C09-AC6A-4988-AE43-1ED2A0DEFCC5}">
      <dsp:nvSpPr>
        <dsp:cNvPr id="0" name=""/>
        <dsp:cNvSpPr/>
      </dsp:nvSpPr>
      <dsp:spPr>
        <a:xfrm>
          <a:off x="1315405" y="436241"/>
          <a:ext cx="3465188" cy="3465188"/>
        </a:xfrm>
        <a:custGeom>
          <a:avLst/>
          <a:gdLst/>
          <a:ahLst/>
          <a:cxnLst/>
          <a:rect l="0" t="0" r="0" b="0"/>
          <a:pathLst>
            <a:path>
              <a:moveTo>
                <a:pt x="2076618" y="3430690"/>
              </a:moveTo>
              <a:arcTo wR="1732594" hR="1732594" stAng="4712834" swAng="1374332"/>
            </a:path>
          </a:pathLst>
        </a:custGeom>
        <a:noFill/>
        <a:ln w="6350" cap="flat" cmpd="sng" algn="ctr">
          <a:solidFill>
            <a:srgbClr val="005292"/>
          </a:solidFill>
          <a:prstDash val="dash"/>
          <a:miter lim="800000"/>
        </a:ln>
        <a:effectLst/>
      </dsp:spPr>
      <dsp:style>
        <a:lnRef idx="1">
          <a:scrgbClr r="0" g="0" b="0"/>
        </a:lnRef>
        <a:fillRef idx="0">
          <a:scrgbClr r="0" g="0" b="0"/>
        </a:fillRef>
        <a:effectRef idx="0">
          <a:scrgbClr r="0" g="0" b="0"/>
        </a:effectRef>
        <a:fontRef idx="minor"/>
      </dsp:style>
    </dsp:sp>
    <dsp:sp modelId="{43E54487-63D3-424F-B4A0-56991AF5DBBD}">
      <dsp:nvSpPr>
        <dsp:cNvPr id="0" name=""/>
        <dsp:cNvSpPr/>
      </dsp:nvSpPr>
      <dsp:spPr>
        <a:xfrm>
          <a:off x="1362112" y="3136663"/>
          <a:ext cx="1334988" cy="867742"/>
        </a:xfrm>
        <a:prstGeom prst="roundRect">
          <a:avLst/>
        </a:prstGeom>
        <a:solidFill>
          <a:srgbClr val="005292"/>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kern="1200" dirty="0" smtClean="0">
              <a:solidFill>
                <a:schemeClr val="bg1"/>
              </a:solidFill>
              <a:latin typeface="微软雅黑" panose="020B0503020204020204" pitchFamily="34" charset="-122"/>
              <a:ea typeface="微软雅黑" panose="020B0503020204020204" pitchFamily="34" charset="-122"/>
            </a:rPr>
            <a:t>墨水坊</a:t>
          </a:r>
          <a:endParaRPr lang="zh-CN" altLang="en-US" sz="2700" kern="1200" dirty="0">
            <a:latin typeface="微软雅黑" panose="020B0503020204020204" pitchFamily="34" charset="-122"/>
            <a:ea typeface="微软雅黑" panose="020B0503020204020204" pitchFamily="34" charset="-122"/>
          </a:endParaRPr>
        </a:p>
      </dsp:txBody>
      <dsp:txXfrm>
        <a:off x="1404472" y="3179023"/>
        <a:ext cx="1250268" cy="783022"/>
      </dsp:txXfrm>
    </dsp:sp>
    <dsp:sp modelId="{8D3AA5A9-985E-46CB-80F3-7150C9081675}">
      <dsp:nvSpPr>
        <dsp:cNvPr id="0" name=""/>
        <dsp:cNvSpPr/>
      </dsp:nvSpPr>
      <dsp:spPr>
        <a:xfrm>
          <a:off x="1315405" y="436241"/>
          <a:ext cx="3465188" cy="3465188"/>
        </a:xfrm>
        <a:custGeom>
          <a:avLst/>
          <a:gdLst/>
          <a:ahLst/>
          <a:cxnLst/>
          <a:rect l="0" t="0" r="0" b="0"/>
          <a:pathLst>
            <a:path>
              <a:moveTo>
                <a:pt x="289352" y="2691206"/>
              </a:moveTo>
              <a:arcTo wR="1732594" hR="1732594" stAng="8784456" swAng="2195114"/>
            </a:path>
          </a:pathLst>
        </a:custGeom>
        <a:noFill/>
        <a:ln w="6350" cap="flat" cmpd="sng" algn="ctr">
          <a:solidFill>
            <a:srgbClr val="005292"/>
          </a:solidFill>
          <a:prstDash val="dash"/>
          <a:miter lim="800000"/>
        </a:ln>
        <a:effectLst/>
      </dsp:spPr>
      <dsp:style>
        <a:lnRef idx="1">
          <a:scrgbClr r="0" g="0" b="0"/>
        </a:lnRef>
        <a:fillRef idx="0">
          <a:scrgbClr r="0" g="0" b="0"/>
        </a:fillRef>
        <a:effectRef idx="0">
          <a:scrgbClr r="0" g="0" b="0"/>
        </a:effectRef>
        <a:fontRef idx="minor"/>
      </dsp:style>
    </dsp:sp>
    <dsp:sp modelId="{A8F1D64D-8D0F-4CD4-8589-415152A783D9}">
      <dsp:nvSpPr>
        <dsp:cNvPr id="0" name=""/>
        <dsp:cNvSpPr/>
      </dsp:nvSpPr>
      <dsp:spPr>
        <a:xfrm>
          <a:off x="732710" y="1199563"/>
          <a:ext cx="1334988" cy="867742"/>
        </a:xfrm>
        <a:prstGeom prst="roundRect">
          <a:avLst/>
        </a:prstGeom>
        <a:solidFill>
          <a:srgbClr val="005292"/>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kern="1200" dirty="0" smtClean="0">
              <a:solidFill>
                <a:schemeClr val="bg1"/>
              </a:solidFill>
              <a:latin typeface="微软雅黑" panose="020B0503020204020204" pitchFamily="34" charset="-122"/>
              <a:ea typeface="微软雅黑" panose="020B0503020204020204" pitchFamily="34" charset="-122"/>
            </a:rPr>
            <a:t>墨水坊</a:t>
          </a:r>
          <a:endParaRPr lang="zh-CN" altLang="en-US" sz="2700" kern="1200" dirty="0">
            <a:latin typeface="微软雅黑" panose="020B0503020204020204" pitchFamily="34" charset="-122"/>
            <a:ea typeface="微软雅黑" panose="020B0503020204020204" pitchFamily="34" charset="-122"/>
          </a:endParaRPr>
        </a:p>
      </dsp:txBody>
      <dsp:txXfrm>
        <a:off x="775070" y="1241923"/>
        <a:ext cx="1250268" cy="783022"/>
      </dsp:txXfrm>
    </dsp:sp>
    <dsp:sp modelId="{50B24352-35AD-4E42-838E-80CD1D0D7EB8}">
      <dsp:nvSpPr>
        <dsp:cNvPr id="0" name=""/>
        <dsp:cNvSpPr/>
      </dsp:nvSpPr>
      <dsp:spPr>
        <a:xfrm>
          <a:off x="1315405" y="436241"/>
          <a:ext cx="3465188" cy="3465188"/>
        </a:xfrm>
        <a:custGeom>
          <a:avLst/>
          <a:gdLst/>
          <a:ahLst/>
          <a:cxnLst/>
          <a:rect l="0" t="0" r="0" b="0"/>
          <a:pathLst>
            <a:path>
              <a:moveTo>
                <a:pt x="302072" y="755102"/>
              </a:moveTo>
              <a:arcTo wR="1732594" hR="1732594" stAng="12860714" swAng="1959991"/>
            </a:path>
          </a:pathLst>
        </a:custGeom>
        <a:noFill/>
        <a:ln w="6350" cap="flat" cmpd="sng" algn="ctr">
          <a:solidFill>
            <a:srgbClr val="005292"/>
          </a:solidFill>
          <a:prstDash val="dash"/>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6F0BF7-7718-4F20-8439-AB18668D72C7}" type="datetimeFigureOut">
              <a:rPr lang="zh-CN" altLang="en-US" smtClean="0"/>
              <a:pPr/>
              <a:t>2015/1/26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A654AB-ED2E-4C89-86A1-3D233E691BD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、当面试者向面试官提问时，这是最有深度问题的源泉</a:t>
            </a:r>
            <a:endParaRPr lang="en-US" altLang="zh-CN" dirty="0" smtClean="0"/>
          </a:p>
          <a:p>
            <a:r>
              <a:rPr lang="en-US" altLang="zh-CN" dirty="0" smtClean="0"/>
              <a:t>2</a:t>
            </a:r>
            <a:r>
              <a:rPr lang="zh-CN" altLang="en-US" dirty="0" smtClean="0"/>
              <a:t>、公司正开展的业务往往十分复杂，对它有一定了解可证明面试者对公司的兴趣和快速学习的能力；向面试官传达自己正在时刻关注公司的动向信息，会使他很兴奋</a:t>
            </a:r>
            <a:endParaRPr lang="en-US" altLang="zh-CN" dirty="0" smtClean="0"/>
          </a:p>
          <a:p>
            <a:r>
              <a:rPr lang="en-US" altLang="zh-CN" dirty="0" smtClean="0"/>
              <a:t>3</a:t>
            </a:r>
            <a:r>
              <a:rPr lang="zh-CN" altLang="en-US" dirty="0" smtClean="0"/>
              <a:t>、非常重要，当面试者在决定去哪家公司时，这是一个需要重点考虑的因素</a:t>
            </a:r>
            <a:endParaRPr lang="en-US" altLang="zh-CN" dirty="0" smtClean="0"/>
          </a:p>
          <a:p>
            <a:r>
              <a:rPr lang="en-US" altLang="zh-CN" dirty="0" smtClean="0"/>
              <a:t>4</a:t>
            </a:r>
            <a:r>
              <a:rPr lang="zh-CN" altLang="en-US" dirty="0" smtClean="0"/>
              <a:t>、同</a:t>
            </a:r>
            <a:r>
              <a:rPr lang="en-US" altLang="zh-CN" dirty="0" smtClean="0"/>
              <a:t>1</a:t>
            </a:r>
            <a:r>
              <a:rPr lang="zh-CN" altLang="en-US" dirty="0" smtClean="0"/>
              <a:t>、</a:t>
            </a:r>
            <a:r>
              <a:rPr lang="en-US" altLang="zh-CN" dirty="0" smtClean="0"/>
              <a:t>2</a:t>
            </a:r>
            <a:endParaRPr lang="zh-CN" altLang="en-US" dirty="0"/>
          </a:p>
        </p:txBody>
      </p:sp>
      <p:sp>
        <p:nvSpPr>
          <p:cNvPr id="4" name="灯片编号占位符 3"/>
          <p:cNvSpPr>
            <a:spLocks noGrp="1"/>
          </p:cNvSpPr>
          <p:nvPr>
            <p:ph type="sldNum" sz="quarter" idx="10"/>
          </p:nvPr>
        </p:nvSpPr>
        <p:spPr/>
        <p:txBody>
          <a:bodyPr/>
          <a:lstStyle/>
          <a:p>
            <a:fld id="{A5A654AB-ED2E-4C89-86A1-3D233E691BD6}" type="slidenum">
              <a:rPr lang="zh-CN" altLang="en-US" smtClean="0"/>
              <a:pPr/>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虽说每个职位的自我介绍不同，但是大致可以分为以下</a:t>
            </a:r>
            <a:r>
              <a:rPr lang="en-US" altLang="zh-CN" dirty="0" smtClean="0"/>
              <a:t>4 </a:t>
            </a:r>
            <a:r>
              <a:rPr lang="zh-CN" altLang="en-US" dirty="0" smtClean="0"/>
              <a:t>个模块。</a:t>
            </a:r>
            <a:endParaRPr lang="en-US" altLang="zh-CN" dirty="0" smtClean="0"/>
          </a:p>
          <a:p>
            <a:r>
              <a:rPr lang="en-US" altLang="zh-CN" dirty="0" smtClean="0"/>
              <a:t>(1)</a:t>
            </a:r>
            <a:r>
              <a:rPr lang="zh-CN" altLang="en-US" dirty="0" smtClean="0"/>
              <a:t>包括套词、姓名、家乡等。尽量说得精简但是有趣。</a:t>
            </a:r>
            <a:endParaRPr lang="en-US" altLang="zh-CN" dirty="0" smtClean="0"/>
          </a:p>
          <a:p>
            <a:r>
              <a:rPr lang="en-US" altLang="zh-CN" dirty="0" smtClean="0"/>
              <a:t>(2)</a:t>
            </a:r>
            <a:r>
              <a:rPr lang="zh-CN" altLang="en-US" dirty="0" smtClean="0"/>
              <a:t>我有什么特点适合这个岗位。这是自我介绍的重点，包括自己的教育和培训背景、社团与实践经历，从中体现出来能力与应聘职位的匹配之处，尚未匹配的地方将如何弥补等。</a:t>
            </a:r>
            <a:endParaRPr lang="en-US" altLang="zh-CN" dirty="0" smtClean="0"/>
          </a:p>
          <a:p>
            <a:r>
              <a:rPr lang="en-US" altLang="zh-CN" dirty="0" smtClean="0"/>
              <a:t>(3)</a:t>
            </a:r>
            <a:r>
              <a:rPr lang="zh-CN" altLang="en-US" dirty="0" smtClean="0"/>
              <a:t>我为什么喜欢这个公司，这个职位。</a:t>
            </a:r>
            <a:endParaRPr lang="en-US" altLang="zh-CN" dirty="0" smtClean="0"/>
          </a:p>
          <a:p>
            <a:r>
              <a:rPr lang="en-US" altLang="zh-CN" dirty="0" smtClean="0"/>
              <a:t>(4)</a:t>
            </a:r>
            <a:r>
              <a:rPr lang="zh-CN" altLang="en-US" dirty="0" smtClean="0"/>
              <a:t>精简结束。</a:t>
            </a:r>
            <a:endParaRPr lang="zh-CN" altLang="en-US" dirty="0"/>
          </a:p>
        </p:txBody>
      </p:sp>
      <p:sp>
        <p:nvSpPr>
          <p:cNvPr id="4" name="灯片编号占位符 3"/>
          <p:cNvSpPr>
            <a:spLocks noGrp="1"/>
          </p:cNvSpPr>
          <p:nvPr>
            <p:ph type="sldNum" sz="quarter" idx="10"/>
          </p:nvPr>
        </p:nvSpPr>
        <p:spPr/>
        <p:txBody>
          <a:bodyPr/>
          <a:lstStyle/>
          <a:p>
            <a:fld id="{A5A654AB-ED2E-4C89-86A1-3D233E691BD6}" type="slidenum">
              <a:rPr lang="zh-CN" altLang="en-US" smtClean="0"/>
              <a:pPr/>
              <a:t>17</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如无限定，一般</a:t>
            </a:r>
            <a:r>
              <a:rPr lang="en-US" altLang="zh-CN" dirty="0" smtClean="0"/>
              <a:t>2</a:t>
            </a:r>
            <a:r>
              <a:rPr lang="zh-CN" altLang="en-US" dirty="0" smtClean="0"/>
              <a:t>、</a:t>
            </a:r>
            <a:r>
              <a:rPr lang="en-US" altLang="zh-CN" dirty="0" smtClean="0"/>
              <a:t>3</a:t>
            </a:r>
            <a:r>
              <a:rPr lang="zh-CN" altLang="en-US" dirty="0" smtClean="0"/>
              <a:t>分钟是标准时间，别说太长</a:t>
            </a:r>
            <a:endParaRPr lang="en-US" altLang="zh-CN" dirty="0" smtClean="0"/>
          </a:p>
          <a:p>
            <a:r>
              <a:rPr lang="zh-CN" altLang="en-US" dirty="0" smtClean="0"/>
              <a:t>自我介绍的时间长度由面试官来决定，大体上有以下</a:t>
            </a:r>
            <a:r>
              <a:rPr lang="en-US" altLang="zh-CN" dirty="0" smtClean="0"/>
              <a:t>4 </a:t>
            </a:r>
            <a:r>
              <a:rPr lang="zh-CN" altLang="en-US" dirty="0" smtClean="0"/>
              <a:t>种情况。</a:t>
            </a:r>
            <a:endParaRPr lang="en-US" altLang="zh-CN" dirty="0" smtClean="0"/>
          </a:p>
          <a:p>
            <a:r>
              <a:rPr lang="en-US" altLang="zh-CN" dirty="0" smtClean="0"/>
              <a:t>(1)30</a:t>
            </a:r>
            <a:r>
              <a:rPr lang="zh-CN" altLang="en-US" dirty="0" smtClean="0"/>
              <a:t>秒的自我介绍。有的自我介绍只有</a:t>
            </a:r>
            <a:r>
              <a:rPr lang="en-US" altLang="zh-CN" dirty="0" smtClean="0"/>
              <a:t>30</a:t>
            </a:r>
            <a:r>
              <a:rPr lang="zh-CN" altLang="en-US" dirty="0" smtClean="0"/>
              <a:t>秒，因为是十几个人一起进行小组面试。这种自我介绍主要是为了看面试者的气场。因此。不管说什么，只需问自己：“我展示了什么气场：”</a:t>
            </a:r>
            <a:r>
              <a:rPr lang="en-US" altLang="zh-CN" dirty="0" smtClean="0"/>
              <a:t>——</a:t>
            </a:r>
            <a:r>
              <a:rPr lang="zh-CN" altLang="en-US" dirty="0" smtClean="0"/>
              <a:t>锁定</a:t>
            </a:r>
            <a:r>
              <a:rPr lang="en-US" altLang="zh-CN" dirty="0" smtClean="0"/>
              <a:t>7</a:t>
            </a:r>
            <a:r>
              <a:rPr lang="zh-CN" altLang="en-US" dirty="0" smtClean="0"/>
              <a:t>紧张</a:t>
            </a:r>
            <a:r>
              <a:rPr lang="en-US" altLang="zh-CN" dirty="0" smtClean="0"/>
              <a:t>7</a:t>
            </a:r>
            <a:r>
              <a:rPr lang="zh-CN" altLang="en-US" dirty="0" smtClean="0"/>
              <a:t>幽默宁从容还是 </a:t>
            </a:r>
            <a:r>
              <a:rPr lang="en-US" altLang="zh-CN" dirty="0" smtClean="0"/>
              <a:t>·  ·  ·  · </a:t>
            </a:r>
            <a:r>
              <a:rPr lang="zh-CN" altLang="en-US" dirty="0" smtClean="0"/>
              <a:t>？</a:t>
            </a:r>
            <a:endParaRPr lang="en-US" altLang="zh-CN" dirty="0" smtClean="0"/>
          </a:p>
          <a:p>
            <a:r>
              <a:rPr lang="en-US" altLang="zh-CN" dirty="0" smtClean="0"/>
              <a:t>(2)1</a:t>
            </a:r>
            <a:r>
              <a:rPr lang="zh-CN" altLang="en-US" dirty="0" smtClean="0"/>
              <a:t>分钟的自我介绍。有的面试官，要求面试者做</a:t>
            </a:r>
            <a:r>
              <a:rPr lang="en-US" altLang="zh-CN" dirty="0" smtClean="0"/>
              <a:t>1</a:t>
            </a:r>
            <a:r>
              <a:rPr lang="zh-CN" altLang="en-US" dirty="0" smtClean="0"/>
              <a:t>分钟自我介绍，然后趁此机会简单看看面试者的简历。在这种情况下，面试者的自我介绍要官简意赅。</a:t>
            </a:r>
            <a:endParaRPr lang="en-US" altLang="zh-CN" dirty="0" smtClean="0"/>
          </a:p>
          <a:p>
            <a:r>
              <a:rPr lang="en-US" altLang="zh-CN" dirty="0" smtClean="0"/>
              <a:t>(3)2-3</a:t>
            </a:r>
            <a:r>
              <a:rPr lang="zh-CN" altLang="en-US" dirty="0" smtClean="0"/>
              <a:t>分钟的自我介绍。有的则要求自我介绍</a:t>
            </a:r>
            <a:r>
              <a:rPr lang="en-US" altLang="zh-CN" dirty="0" smtClean="0"/>
              <a:t>2-3</a:t>
            </a:r>
            <a:r>
              <a:rPr lang="zh-CN" altLang="en-US" dirty="0" smtClean="0"/>
              <a:t>分钟，因为面试官可能压根没来得及看面试者的简历。在这种情况下，要顺着简历的模块。带领着面试官来做自我介绍。介绍完的时候，面试官也刚好熟悉了面试者的简历。</a:t>
            </a:r>
            <a:endParaRPr lang="en-US" altLang="zh-CN" dirty="0" smtClean="0"/>
          </a:p>
          <a:p>
            <a:r>
              <a:rPr lang="en-US" altLang="zh-CN" dirty="0" smtClean="0"/>
              <a:t>(4)5</a:t>
            </a:r>
            <a:r>
              <a:rPr lang="zh-CN" altLang="en-US" dirty="0" smtClean="0"/>
              <a:t>分钟的自我介绍。极个别的面试官，会要求面试者做</a:t>
            </a:r>
            <a:r>
              <a:rPr lang="en-US" altLang="zh-CN" dirty="0" smtClean="0"/>
              <a:t>5</a:t>
            </a:r>
            <a:r>
              <a:rPr lang="zh-CN" altLang="en-US" dirty="0" smtClean="0"/>
              <a:t>分钟自我介绍。这通常说明，面试官可能很累，想让面试者用</a:t>
            </a:r>
            <a:r>
              <a:rPr lang="en-US" altLang="zh-CN" dirty="0" smtClean="0"/>
              <a:t>5 </a:t>
            </a:r>
            <a:r>
              <a:rPr lang="zh-CN" altLang="en-US" dirty="0" smtClean="0"/>
              <a:t>分钟时间把自己销出去。这时。一定要耐心细致地推销自己。</a:t>
            </a:r>
            <a:endParaRPr lang="zh-CN" altLang="en-US" dirty="0"/>
          </a:p>
        </p:txBody>
      </p:sp>
      <p:sp>
        <p:nvSpPr>
          <p:cNvPr id="4" name="灯片编号占位符 3"/>
          <p:cNvSpPr>
            <a:spLocks noGrp="1"/>
          </p:cNvSpPr>
          <p:nvPr>
            <p:ph type="sldNum" sz="quarter" idx="10"/>
          </p:nvPr>
        </p:nvSpPr>
        <p:spPr/>
        <p:txBody>
          <a:bodyPr/>
          <a:lstStyle/>
          <a:p>
            <a:fld id="{A5A654AB-ED2E-4C89-86A1-3D233E691BD6}" type="slidenum">
              <a:rPr lang="zh-CN" altLang="en-US" smtClean="0"/>
              <a:pPr/>
              <a:t>18</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5A654AB-ED2E-4C89-86A1-3D233E691BD6}" type="slidenum">
              <a:rPr lang="zh-CN" altLang="en-US" smtClean="0"/>
              <a:pPr/>
              <a:t>19</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自我介绍</a:t>
            </a:r>
            <a:endParaRPr lang="zh-CN" altLang="en-US" dirty="0"/>
          </a:p>
        </p:txBody>
      </p:sp>
      <p:sp>
        <p:nvSpPr>
          <p:cNvPr id="4" name="灯片编号占位符 3"/>
          <p:cNvSpPr>
            <a:spLocks noGrp="1"/>
          </p:cNvSpPr>
          <p:nvPr>
            <p:ph type="sldNum" sz="quarter" idx="10"/>
          </p:nvPr>
        </p:nvSpPr>
        <p:spPr/>
        <p:txBody>
          <a:bodyPr/>
          <a:lstStyle/>
          <a:p>
            <a:fld id="{A5A654AB-ED2E-4C89-86A1-3D233E691BD6}" type="slidenum">
              <a:rPr lang="zh-CN" altLang="en-US" smtClean="0"/>
              <a:pPr/>
              <a:t>20</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eaLnBrk="1" hangingPunct="1">
              <a:buFont typeface="Wingdings" pitchFamily="2" charset="2"/>
              <a:buNone/>
            </a:pPr>
            <a:r>
              <a:rPr lang="zh-CN" altLang="en-US" sz="1200" b="1" dirty="0" smtClean="0">
                <a:solidFill>
                  <a:srgbClr val="FF0000"/>
                </a:solidFill>
                <a:latin typeface="楷体_GB2312" pitchFamily="49" charset="-122"/>
                <a:ea typeface="楷体_GB2312" pitchFamily="49" charset="-122"/>
              </a:rPr>
              <a:t>例子：</a:t>
            </a:r>
          </a:p>
          <a:p>
            <a:pPr eaLnBrk="1" hangingPunct="1">
              <a:buFont typeface="Wingdings" pitchFamily="2" charset="2"/>
              <a:buNone/>
            </a:pPr>
            <a:r>
              <a:rPr lang="zh-CN" altLang="en-US" sz="1200" b="1" dirty="0" smtClean="0">
                <a:latin typeface="楷体_GB2312" pitchFamily="49" charset="-122"/>
                <a:ea typeface="楷体_GB2312" pitchFamily="49" charset="-122"/>
              </a:rPr>
              <a:t>“你好象在跆拳道方面有特长吗？”   </a:t>
            </a:r>
            <a:r>
              <a:rPr lang="zh-CN" altLang="en-US" sz="1200" b="1" dirty="0" smtClean="0">
                <a:solidFill>
                  <a:srgbClr val="66FF33"/>
                </a:solidFill>
                <a:latin typeface="楷体_GB2312" pitchFamily="49" charset="-122"/>
                <a:ea typeface="楷体_GB2312" pitchFamily="49" charset="-122"/>
              </a:rPr>
              <a:t>是</a:t>
            </a:r>
            <a:endParaRPr lang="zh-CN" altLang="en-US" sz="1200" b="1" dirty="0" smtClean="0">
              <a:latin typeface="楷体_GB2312" pitchFamily="49" charset="-122"/>
              <a:ea typeface="楷体_GB2312" pitchFamily="49" charset="-122"/>
            </a:endParaRPr>
          </a:p>
          <a:p>
            <a:pPr eaLnBrk="1" hangingPunct="1">
              <a:buFont typeface="Wingdings" pitchFamily="2" charset="2"/>
              <a:buNone/>
            </a:pPr>
            <a:r>
              <a:rPr lang="zh-CN" altLang="en-US" sz="1200" b="1" dirty="0" smtClean="0">
                <a:latin typeface="楷体_GB2312" pitchFamily="49" charset="-122"/>
                <a:ea typeface="楷体_GB2312" pitchFamily="49" charset="-122"/>
              </a:rPr>
              <a:t>“是几段？”  </a:t>
            </a:r>
            <a:r>
              <a:rPr lang="zh-CN" altLang="en-US" sz="1200" b="1" dirty="0" smtClean="0">
                <a:solidFill>
                  <a:srgbClr val="66FF33"/>
                </a:solidFill>
                <a:latin typeface="楷体_GB2312" pitchFamily="49" charset="-122"/>
                <a:ea typeface="楷体_GB2312" pitchFamily="49" charset="-122"/>
              </a:rPr>
              <a:t> 三段   </a:t>
            </a:r>
            <a:r>
              <a:rPr lang="zh-CN" altLang="en-US" sz="1200" b="1" dirty="0" smtClean="0">
                <a:latin typeface="楷体_GB2312" pitchFamily="49" charset="-122"/>
                <a:ea typeface="楷体_GB2312" pitchFamily="49" charset="-122"/>
              </a:rPr>
              <a:t>；</a:t>
            </a:r>
          </a:p>
          <a:p>
            <a:pPr eaLnBrk="1" hangingPunct="1">
              <a:buFont typeface="Wingdings" pitchFamily="2" charset="2"/>
              <a:buNone/>
            </a:pPr>
            <a:r>
              <a:rPr lang="zh-CN" altLang="en-US" sz="1200" b="1" dirty="0" smtClean="0">
                <a:latin typeface="楷体_GB2312" pitchFamily="49" charset="-122"/>
                <a:ea typeface="楷体_GB2312" pitchFamily="49" charset="-122"/>
              </a:rPr>
              <a:t> “挺了不起的，你练了几年啊？” </a:t>
            </a:r>
            <a:r>
              <a:rPr lang="zh-CN" altLang="en-US" sz="1200" b="1" dirty="0" smtClean="0">
                <a:solidFill>
                  <a:srgbClr val="66FF33"/>
                </a:solidFill>
                <a:latin typeface="楷体_GB2312" pitchFamily="49" charset="-122"/>
                <a:ea typeface="楷体_GB2312" pitchFamily="49" charset="-122"/>
              </a:rPr>
              <a:t>五年 </a:t>
            </a:r>
            <a:r>
              <a:rPr lang="zh-CN" altLang="en-US" sz="1200" b="1" dirty="0" smtClean="0">
                <a:latin typeface="楷体_GB2312" pitchFamily="49" charset="-122"/>
                <a:ea typeface="楷体_GB2312" pitchFamily="49" charset="-122"/>
              </a:rPr>
              <a:t>；</a:t>
            </a:r>
          </a:p>
          <a:p>
            <a:pPr eaLnBrk="1" hangingPunct="1">
              <a:buFont typeface="Wingdings" pitchFamily="2" charset="2"/>
              <a:buNone/>
            </a:pPr>
            <a:r>
              <a:rPr lang="zh-CN" altLang="en-US" sz="1200" b="1" dirty="0" smtClean="0">
                <a:latin typeface="楷体_GB2312" pitchFamily="49" charset="-122"/>
                <a:ea typeface="楷体_GB2312" pitchFamily="49" charset="-122"/>
              </a:rPr>
              <a:t>“挺长时间的，是否在比赛中获过奖吗”</a:t>
            </a:r>
            <a:r>
              <a:rPr lang="zh-CN" altLang="en-US" sz="1200" b="1" dirty="0" smtClean="0">
                <a:solidFill>
                  <a:srgbClr val="66FF33"/>
                </a:solidFill>
                <a:latin typeface="楷体_GB2312" pitchFamily="49" charset="-122"/>
                <a:ea typeface="楷体_GB2312" pitchFamily="49" charset="-122"/>
              </a:rPr>
              <a:t>是</a:t>
            </a:r>
          </a:p>
          <a:p>
            <a:endParaRPr lang="zh-CN" altLang="en-US" dirty="0"/>
          </a:p>
        </p:txBody>
      </p:sp>
      <p:sp>
        <p:nvSpPr>
          <p:cNvPr id="4" name="灯片编号占位符 3"/>
          <p:cNvSpPr>
            <a:spLocks noGrp="1"/>
          </p:cNvSpPr>
          <p:nvPr>
            <p:ph type="sldNum" sz="quarter" idx="10"/>
          </p:nvPr>
        </p:nvSpPr>
        <p:spPr/>
        <p:txBody>
          <a:bodyPr/>
          <a:lstStyle/>
          <a:p>
            <a:fld id="{A5A654AB-ED2E-4C89-86A1-3D233E691BD6}" type="slidenum">
              <a:rPr lang="zh-CN" altLang="en-US" smtClean="0"/>
              <a:pPr/>
              <a:t>22</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5A654AB-ED2E-4C89-86A1-3D233E691BD6}" type="slidenum">
              <a:rPr lang="zh-CN" altLang="en-US" smtClean="0"/>
              <a:pPr/>
              <a:t>23</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目光不需要和面试官直接相对，注视脸部三角区即可</a:t>
            </a:r>
            <a:endParaRPr lang="zh-CN" altLang="en-US" dirty="0"/>
          </a:p>
        </p:txBody>
      </p:sp>
      <p:sp>
        <p:nvSpPr>
          <p:cNvPr id="4" name="灯片编号占位符 3"/>
          <p:cNvSpPr>
            <a:spLocks noGrp="1"/>
          </p:cNvSpPr>
          <p:nvPr>
            <p:ph type="sldNum" sz="quarter" idx="10"/>
          </p:nvPr>
        </p:nvSpPr>
        <p:spPr/>
        <p:txBody>
          <a:bodyPr/>
          <a:lstStyle/>
          <a:p>
            <a:fld id="{A5A654AB-ED2E-4C89-86A1-3D233E691BD6}" type="slidenum">
              <a:rPr lang="zh-CN" altLang="en-US" smtClean="0"/>
              <a:pPr/>
              <a:t>24</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没有标准答案，但必须要紧扣题目，不能离题</a:t>
            </a:r>
            <a:endParaRPr lang="zh-CN" altLang="en-US" dirty="0"/>
          </a:p>
        </p:txBody>
      </p:sp>
      <p:sp>
        <p:nvSpPr>
          <p:cNvPr id="4" name="灯片编号占位符 3"/>
          <p:cNvSpPr>
            <a:spLocks noGrp="1"/>
          </p:cNvSpPr>
          <p:nvPr>
            <p:ph type="sldNum" sz="quarter" idx="10"/>
          </p:nvPr>
        </p:nvSpPr>
        <p:spPr/>
        <p:txBody>
          <a:bodyPr/>
          <a:lstStyle/>
          <a:p>
            <a:fld id="{A5A654AB-ED2E-4C89-86A1-3D233E691BD6}" type="slidenum">
              <a:rPr lang="zh-CN" altLang="en-US" smtClean="0"/>
              <a:pPr/>
              <a:t>25</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eaLnBrk="1" hangingPunct="1">
              <a:spcBef>
                <a:spcPts val="1800"/>
              </a:spcBef>
              <a:buFont typeface="Wingdings" pitchFamily="2" charset="2"/>
              <a:buNone/>
            </a:pPr>
            <a:r>
              <a:rPr lang="zh-CN" altLang="en-US" sz="1200" b="1" dirty="0" smtClean="0">
                <a:latin typeface="楷体_GB2312" pitchFamily="49" charset="-122"/>
                <a:ea typeface="楷体_GB2312" pitchFamily="49" charset="-122"/>
              </a:rPr>
              <a:t>集体面试主要考察：</a:t>
            </a:r>
            <a:endParaRPr lang="en-US" altLang="zh-CN" sz="1200" b="1" dirty="0" smtClean="0">
              <a:latin typeface="楷体_GB2312" pitchFamily="49" charset="-122"/>
              <a:ea typeface="楷体_GB2312" pitchFamily="49" charset="-122"/>
            </a:endParaRPr>
          </a:p>
          <a:p>
            <a:pPr eaLnBrk="1" hangingPunct="1">
              <a:spcBef>
                <a:spcPts val="1800"/>
              </a:spcBef>
              <a:buFont typeface="Wingdings" pitchFamily="2" charset="2"/>
              <a:buNone/>
            </a:pPr>
            <a:r>
              <a:rPr lang="en-US" altLang="zh-CN" sz="1200" b="1" dirty="0" smtClean="0">
                <a:latin typeface="楷体_GB2312" pitchFamily="49" charset="-122"/>
                <a:ea typeface="楷体_GB2312" pitchFamily="49" charset="-122"/>
              </a:rPr>
              <a:t>1</a:t>
            </a:r>
            <a:r>
              <a:rPr lang="zh-CN" altLang="en-US" sz="1200" b="1" dirty="0" smtClean="0">
                <a:latin typeface="楷体_GB2312" pitchFamily="49" charset="-122"/>
                <a:ea typeface="楷体_GB2312" pitchFamily="49" charset="-122"/>
              </a:rPr>
              <a:t>）</a:t>
            </a:r>
            <a:r>
              <a:rPr lang="zh-CN" altLang="en-US" sz="1200" b="1" dirty="0" smtClean="0">
                <a:solidFill>
                  <a:srgbClr val="FF0000"/>
                </a:solidFill>
                <a:latin typeface="楷体_GB2312" pitchFamily="49" charset="-122"/>
                <a:ea typeface="楷体_GB2312" pitchFamily="49" charset="-122"/>
              </a:rPr>
              <a:t>独立思考能力：</a:t>
            </a:r>
            <a:r>
              <a:rPr lang="zh-CN" altLang="en-US" sz="1200" b="1" dirty="0" smtClean="0">
                <a:latin typeface="楷体_GB2312" pitchFamily="49" charset="-122"/>
                <a:ea typeface="楷体_GB2312" pitchFamily="49" charset="-122"/>
              </a:rPr>
              <a:t>是否理解问题、分析透彻并解决问题？</a:t>
            </a:r>
          </a:p>
          <a:p>
            <a:pPr eaLnBrk="1" hangingPunct="1">
              <a:spcBef>
                <a:spcPts val="1800"/>
              </a:spcBef>
              <a:buFont typeface="Wingdings" pitchFamily="2" charset="2"/>
              <a:buNone/>
            </a:pPr>
            <a:r>
              <a:rPr lang="en-US" altLang="zh-CN" sz="1200" b="1" dirty="0" smtClean="0">
                <a:latin typeface="楷体_GB2312" pitchFamily="49" charset="-122"/>
                <a:ea typeface="楷体_GB2312" pitchFamily="49" charset="-122"/>
              </a:rPr>
              <a:t>2</a:t>
            </a:r>
            <a:r>
              <a:rPr lang="zh-CN" altLang="en-US" sz="1200" b="1" dirty="0" smtClean="0">
                <a:latin typeface="楷体_GB2312" pitchFamily="49" charset="-122"/>
                <a:ea typeface="楷体_GB2312" pitchFamily="49" charset="-122"/>
              </a:rPr>
              <a:t>）</a:t>
            </a:r>
            <a:r>
              <a:rPr lang="zh-CN" altLang="en-US" sz="1200" b="1" dirty="0" smtClean="0">
                <a:solidFill>
                  <a:srgbClr val="FF0000"/>
                </a:solidFill>
                <a:latin typeface="楷体_GB2312" pitchFamily="49" charset="-122"/>
                <a:ea typeface="楷体_GB2312" pitchFamily="49" charset="-122"/>
              </a:rPr>
              <a:t>语言表达能力：</a:t>
            </a:r>
            <a:r>
              <a:rPr lang="zh-CN" altLang="en-US" sz="1200" b="1" dirty="0" smtClean="0">
                <a:latin typeface="楷体_GB2312" pitchFamily="49" charset="-122"/>
                <a:ea typeface="楷体_GB2312" pitchFamily="49" charset="-122"/>
              </a:rPr>
              <a:t>能否把想法清楚表达出来？   </a:t>
            </a:r>
          </a:p>
          <a:p>
            <a:pPr eaLnBrk="1" hangingPunct="1">
              <a:spcBef>
                <a:spcPts val="1800"/>
              </a:spcBef>
              <a:buFont typeface="Wingdings" pitchFamily="2" charset="2"/>
              <a:buNone/>
            </a:pPr>
            <a:r>
              <a:rPr lang="en-US" altLang="zh-CN" sz="1200" b="1" dirty="0" smtClean="0">
                <a:latin typeface="楷体_GB2312" pitchFamily="49" charset="-122"/>
                <a:ea typeface="楷体_GB2312" pitchFamily="49" charset="-122"/>
              </a:rPr>
              <a:t>3</a:t>
            </a:r>
            <a:r>
              <a:rPr lang="zh-CN" altLang="en-US" sz="1200" b="1" dirty="0" smtClean="0">
                <a:latin typeface="楷体_GB2312" pitchFamily="49" charset="-122"/>
                <a:ea typeface="楷体_GB2312" pitchFamily="49" charset="-122"/>
              </a:rPr>
              <a:t>）</a:t>
            </a:r>
            <a:r>
              <a:rPr lang="zh-CN" altLang="en-US" sz="1200" b="1" dirty="0" smtClean="0">
                <a:solidFill>
                  <a:srgbClr val="FF0000"/>
                </a:solidFill>
                <a:latin typeface="楷体_GB2312" pitchFamily="49" charset="-122"/>
                <a:ea typeface="楷体_GB2312" pitchFamily="49" charset="-122"/>
              </a:rPr>
              <a:t>人际关系处理能力：</a:t>
            </a:r>
            <a:r>
              <a:rPr lang="zh-CN" altLang="en-US" sz="1200" b="1" dirty="0" smtClean="0">
                <a:latin typeface="楷体_GB2312" pitchFamily="49" charset="-122"/>
                <a:ea typeface="楷体_GB2312" pitchFamily="49" charset="-122"/>
              </a:rPr>
              <a:t>是否太内向或说话时咄 咄逼人？</a:t>
            </a:r>
          </a:p>
          <a:p>
            <a:pPr eaLnBrk="1" hangingPunct="1">
              <a:spcBef>
                <a:spcPts val="1800"/>
              </a:spcBef>
              <a:buFont typeface="Wingdings" pitchFamily="2" charset="2"/>
              <a:buNone/>
            </a:pPr>
            <a:r>
              <a:rPr lang="en-US" altLang="zh-CN" sz="1200" b="1" dirty="0" smtClean="0">
                <a:latin typeface="楷体_GB2312" pitchFamily="49" charset="-122"/>
                <a:ea typeface="楷体_GB2312" pitchFamily="49" charset="-122"/>
              </a:rPr>
              <a:t>4</a:t>
            </a:r>
            <a:r>
              <a:rPr lang="zh-CN" altLang="en-US" sz="1200" b="1" dirty="0" smtClean="0">
                <a:latin typeface="楷体_GB2312" pitchFamily="49" charset="-122"/>
                <a:ea typeface="楷体_GB2312" pitchFamily="49" charset="-122"/>
              </a:rPr>
              <a:t>）</a:t>
            </a:r>
            <a:r>
              <a:rPr lang="zh-CN" altLang="en-US" sz="1200" b="1" dirty="0" smtClean="0">
                <a:solidFill>
                  <a:srgbClr val="FF0000"/>
                </a:solidFill>
                <a:latin typeface="楷体_GB2312" pitchFamily="49" charset="-122"/>
                <a:ea typeface="楷体_GB2312" pitchFamily="49" charset="-122"/>
              </a:rPr>
              <a:t>领导协调能力：</a:t>
            </a:r>
            <a:r>
              <a:rPr lang="zh-CN" altLang="en-US" sz="1200" b="1" dirty="0" smtClean="0">
                <a:latin typeface="楷体_GB2312" pitchFamily="49" charset="-122"/>
                <a:ea typeface="楷体_GB2312" pitchFamily="49" charset="-122"/>
              </a:rPr>
              <a:t>能否带领他人实际解决遇到的问题？</a:t>
            </a:r>
          </a:p>
        </p:txBody>
      </p:sp>
      <p:sp>
        <p:nvSpPr>
          <p:cNvPr id="4" name="灯片编号占位符 3"/>
          <p:cNvSpPr>
            <a:spLocks noGrp="1"/>
          </p:cNvSpPr>
          <p:nvPr>
            <p:ph type="sldNum" sz="quarter" idx="10"/>
          </p:nvPr>
        </p:nvSpPr>
        <p:spPr/>
        <p:txBody>
          <a:bodyPr/>
          <a:lstStyle/>
          <a:p>
            <a:fld id="{A5A654AB-ED2E-4C89-86A1-3D233E691BD6}" type="slidenum">
              <a:rPr lang="zh-CN" altLang="en-US" smtClean="0"/>
              <a:pPr/>
              <a:t>26</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积极抢先发言，但不能抢话，要尊重组员，等组员发言完毕后再发表</a:t>
            </a:r>
            <a:endParaRPr lang="zh-CN" altLang="en-US" dirty="0"/>
          </a:p>
        </p:txBody>
      </p:sp>
      <p:sp>
        <p:nvSpPr>
          <p:cNvPr id="4" name="灯片编号占位符 3"/>
          <p:cNvSpPr>
            <a:spLocks noGrp="1"/>
          </p:cNvSpPr>
          <p:nvPr>
            <p:ph type="sldNum" sz="quarter" idx="10"/>
          </p:nvPr>
        </p:nvSpPr>
        <p:spPr/>
        <p:txBody>
          <a:bodyPr/>
          <a:lstStyle/>
          <a:p>
            <a:fld id="{A5A654AB-ED2E-4C89-86A1-3D233E691BD6}" type="slidenum">
              <a:rPr lang="zh-CN" altLang="en-US" smtClean="0"/>
              <a:pPr/>
              <a:t>31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访谈时主要了解与面试有关的内容（工作态度、工作模式、工作优势、前景、入职经验）</a:t>
            </a:r>
            <a:endParaRPr lang="zh-CN" altLang="en-US" dirty="0"/>
          </a:p>
        </p:txBody>
      </p:sp>
      <p:sp>
        <p:nvSpPr>
          <p:cNvPr id="4" name="灯片编号占位符 3"/>
          <p:cNvSpPr>
            <a:spLocks noGrp="1"/>
          </p:cNvSpPr>
          <p:nvPr>
            <p:ph type="sldNum" sz="quarter" idx="10"/>
          </p:nvPr>
        </p:nvSpPr>
        <p:spPr/>
        <p:txBody>
          <a:bodyPr/>
          <a:lstStyle/>
          <a:p>
            <a:fld id="{A5A654AB-ED2E-4C89-86A1-3D233E691BD6}" type="slidenum">
              <a:rPr lang="zh-CN" altLang="en-US" smtClean="0"/>
              <a:pPr/>
              <a:t>5</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5A654AB-ED2E-4C89-86A1-3D233E691BD6}" type="slidenum">
              <a:rPr lang="zh-CN" altLang="en-US" smtClean="0"/>
              <a:pPr/>
              <a:t>33</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视频：如何回答来应聘的理由</a:t>
            </a:r>
            <a:r>
              <a:rPr lang="en-US" altLang="zh-CN" dirty="0" smtClean="0"/>
              <a:t>_</a:t>
            </a:r>
            <a:r>
              <a:rPr lang="zh-CN" altLang="en-US" dirty="0" smtClean="0"/>
              <a:t>标清</a:t>
            </a:r>
            <a:endParaRPr lang="zh-CN" altLang="en-US" dirty="0"/>
          </a:p>
        </p:txBody>
      </p:sp>
      <p:sp>
        <p:nvSpPr>
          <p:cNvPr id="4" name="灯片编号占位符 3"/>
          <p:cNvSpPr>
            <a:spLocks noGrp="1"/>
          </p:cNvSpPr>
          <p:nvPr>
            <p:ph type="sldNum" sz="quarter" idx="10"/>
          </p:nvPr>
        </p:nvSpPr>
        <p:spPr/>
        <p:txBody>
          <a:bodyPr/>
          <a:lstStyle/>
          <a:p>
            <a:fld id="{A5A654AB-ED2E-4C89-86A1-3D233E691BD6}" type="slidenum">
              <a:rPr lang="zh-CN" altLang="en-US" smtClean="0"/>
              <a:pPr/>
              <a:t>34</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solidFill>
                  <a:schemeClr val="bg1"/>
                </a:solidFill>
                <a:latin typeface="微软雅黑" panose="020B0503020204020204" pitchFamily="34" charset="-122"/>
                <a:ea typeface="微软雅黑" panose="020B0503020204020204" pitchFamily="34" charset="-122"/>
              </a:rPr>
              <a:t> 了解该公司所在地区、所属行业、公司规模等信息，你的薪水要求应该在该公司所在地区、行业、公司规模相应的薪水范围之内。尽可能提供一个你期望的薪水范围，而不是具体的薪金</a:t>
            </a:r>
            <a:r>
              <a:rPr lang="zh-CN" altLang="en-US" dirty="0" smtClean="0">
                <a:solidFill>
                  <a:schemeClr val="bg1"/>
                </a:solidFill>
                <a:latin typeface="微软雅黑" panose="020B0503020204020204" pitchFamily="34" charset="-122"/>
                <a:ea typeface="微软雅黑" panose="020B0503020204020204" pitchFamily="34" charset="-122"/>
              </a:rPr>
              <a:t>数</a:t>
            </a:r>
            <a:endParaRPr lang="en-US" altLang="zh-CN" dirty="0" smtClean="0">
              <a:solidFill>
                <a:schemeClr val="bg1"/>
              </a:solidFill>
              <a:latin typeface="微软雅黑" panose="020B0503020204020204" pitchFamily="34" charset="-122"/>
              <a:ea typeface="微软雅黑" panose="020B0503020204020204" pitchFamily="34" charset="-122"/>
            </a:endParaRPr>
          </a:p>
          <a:p>
            <a:endParaRPr lang="en-US" altLang="zh-CN"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t>视频：面试</a:t>
            </a:r>
            <a:r>
              <a:rPr lang="en-US" altLang="zh-CN" dirty="0" smtClean="0"/>
              <a:t>36</a:t>
            </a:r>
            <a:r>
              <a:rPr lang="zh-CN" altLang="en-US" dirty="0" smtClean="0"/>
              <a:t>计</a:t>
            </a:r>
            <a:r>
              <a:rPr lang="en-US" altLang="zh-CN" dirty="0" smtClean="0"/>
              <a:t>-</a:t>
            </a:r>
            <a:r>
              <a:rPr lang="zh-CN" altLang="en-US" dirty="0" smtClean="0"/>
              <a:t>如何谈薪水、条件</a:t>
            </a:r>
            <a:r>
              <a:rPr lang="en-US" altLang="zh-CN" dirty="0" smtClean="0"/>
              <a:t>_</a:t>
            </a:r>
            <a:r>
              <a:rPr lang="zh-CN" altLang="en-US" dirty="0" smtClean="0"/>
              <a:t>标清</a:t>
            </a:r>
            <a:endParaRPr lang="zh-CN" altLang="en-US" dirty="0"/>
          </a:p>
        </p:txBody>
      </p:sp>
      <p:sp>
        <p:nvSpPr>
          <p:cNvPr id="4" name="灯片编号占位符 3"/>
          <p:cNvSpPr>
            <a:spLocks noGrp="1"/>
          </p:cNvSpPr>
          <p:nvPr>
            <p:ph type="sldNum" sz="quarter" idx="10"/>
          </p:nvPr>
        </p:nvSpPr>
        <p:spPr/>
        <p:txBody>
          <a:bodyPr/>
          <a:lstStyle/>
          <a:p>
            <a:fld id="{A5A654AB-ED2E-4C89-86A1-3D233E691BD6}" type="slidenum">
              <a:rPr lang="zh-CN" altLang="en-US" smtClean="0"/>
              <a:pPr/>
              <a:t>35</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视频：如何应对你不熟悉的知识</a:t>
            </a:r>
            <a:r>
              <a:rPr lang="en-US" altLang="zh-CN" dirty="0" smtClean="0"/>
              <a:t>_</a:t>
            </a:r>
            <a:r>
              <a:rPr lang="zh-CN" altLang="en-US" dirty="0" smtClean="0"/>
              <a:t>标清</a:t>
            </a:r>
            <a:r>
              <a:rPr lang="zh-CN" altLang="en-US" dirty="0" smtClean="0"/>
              <a:t>　</a:t>
            </a:r>
            <a:endParaRPr lang="en-US" altLang="zh-CN" dirty="0" smtClean="0"/>
          </a:p>
          <a:p>
            <a:r>
              <a:rPr lang="en-US" altLang="zh-CN" dirty="0" smtClean="0"/>
              <a:t>1</a:t>
            </a:r>
            <a:r>
              <a:rPr lang="zh-CN" altLang="en-US" dirty="0" smtClean="0"/>
              <a:t>：提前准备 　　专业问题不是临场想象就能够达到效果，因此，无论是面试还是进入工作状态，有意识地提前准备都是一个良好的职业习惯。比如你做过人事专员负责社保公积金办理这一块，可能你因为产假或者其他原因有段时间没有碰过业务，那么对于一些数据很可能会生疏。招聘人员会突然问一个很细节的问题来测试你是否真正做过这一工作，比如你的上一家企业工伤保险缴费比例是多少？每月什么时间可以去办理业务等等。 　　</a:t>
            </a:r>
            <a:endParaRPr lang="en-US" altLang="zh-CN" dirty="0" smtClean="0"/>
          </a:p>
          <a:p>
            <a:r>
              <a:rPr lang="en-US" altLang="zh-CN" dirty="0" smtClean="0"/>
              <a:t>2</a:t>
            </a:r>
            <a:r>
              <a:rPr lang="zh-CN" altLang="en-US" dirty="0" smtClean="0"/>
              <a:t>：不卑不亢 　　直接用人部门的经理可能会提出一些比较难的专业问题，有时是为了测试你的心理承受能力，有时是为了检验你是否真正具备这些技能，有时也为了了解你是否具备解决未知问题的能力。求职者一定不要为了回答问题而装作什么都会导致说到最后无法继续，自讨尴尬。此时你需要保持镇定，先回答你能熟练回答的部分，放下身段，暗示自己，你并不是这方面的顶尖人才，你也可以有不明白的问题。然后，试着用现有知识给出你将用哪些方法去解决这些难题这样的回答，相信招聘人员在了解你的专业水平后同样会看到一个善于解决问题的有潜力的求职者。　</a:t>
            </a:r>
            <a:endParaRPr lang="zh-CN" altLang="en-US" dirty="0"/>
          </a:p>
        </p:txBody>
      </p:sp>
      <p:sp>
        <p:nvSpPr>
          <p:cNvPr id="4" name="灯片编号占位符 3"/>
          <p:cNvSpPr>
            <a:spLocks noGrp="1"/>
          </p:cNvSpPr>
          <p:nvPr>
            <p:ph type="sldNum" sz="quarter" idx="10"/>
          </p:nvPr>
        </p:nvSpPr>
        <p:spPr/>
        <p:txBody>
          <a:bodyPr/>
          <a:lstStyle/>
          <a:p>
            <a:fld id="{A5A654AB-ED2E-4C89-86A1-3D233E691BD6}" type="slidenum">
              <a:rPr lang="zh-CN" altLang="en-US" smtClean="0"/>
              <a:pPr/>
              <a:t>36</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桌游、驴友郊游</a:t>
            </a:r>
            <a:endParaRPr lang="zh-CN" altLang="en-US" dirty="0"/>
          </a:p>
        </p:txBody>
      </p:sp>
      <p:sp>
        <p:nvSpPr>
          <p:cNvPr id="4" name="灯片编号占位符 3"/>
          <p:cNvSpPr>
            <a:spLocks noGrp="1"/>
          </p:cNvSpPr>
          <p:nvPr>
            <p:ph type="sldNum" sz="quarter" idx="10"/>
          </p:nvPr>
        </p:nvSpPr>
        <p:spPr/>
        <p:txBody>
          <a:bodyPr/>
          <a:lstStyle/>
          <a:p>
            <a:fld id="{A5A654AB-ED2E-4C89-86A1-3D233E691BD6}" type="slidenum">
              <a:rPr lang="zh-CN" altLang="en-US" smtClean="0"/>
              <a:pPr/>
              <a:t>37</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例如，表明自己对加入公司的未来感到非常高兴和兴奋，或者强调自己的突出优势</a:t>
            </a:r>
            <a:endParaRPr lang="zh-CN" altLang="en-US" dirty="0"/>
          </a:p>
        </p:txBody>
      </p:sp>
      <p:sp>
        <p:nvSpPr>
          <p:cNvPr id="4" name="灯片编号占位符 3"/>
          <p:cNvSpPr>
            <a:spLocks noGrp="1"/>
          </p:cNvSpPr>
          <p:nvPr>
            <p:ph type="sldNum" sz="quarter" idx="10"/>
          </p:nvPr>
        </p:nvSpPr>
        <p:spPr/>
        <p:txBody>
          <a:bodyPr/>
          <a:lstStyle/>
          <a:p>
            <a:fld id="{A5A654AB-ED2E-4C89-86A1-3D233E691BD6}" type="slidenum">
              <a:rPr lang="zh-CN" altLang="en-US" smtClean="0"/>
              <a:pPr/>
              <a:t>39</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一是写下有关面试和面试官的重要问题这个过程，帮助自己分析</a:t>
            </a:r>
            <a:endParaRPr lang="en-US" altLang="zh-CN" dirty="0" smtClean="0"/>
          </a:p>
          <a:p>
            <a:r>
              <a:rPr lang="zh-CN" altLang="en-US" dirty="0" smtClean="0"/>
              <a:t>二是如果面试失败了，做记录可以帮助面试者评价自己在面试期间的表现</a:t>
            </a:r>
            <a:endParaRPr lang="zh-CN" altLang="en-US" dirty="0"/>
          </a:p>
        </p:txBody>
      </p:sp>
      <p:sp>
        <p:nvSpPr>
          <p:cNvPr id="4" name="灯片编号占位符 3"/>
          <p:cNvSpPr>
            <a:spLocks noGrp="1"/>
          </p:cNvSpPr>
          <p:nvPr>
            <p:ph type="sldNum" sz="quarter" idx="10"/>
          </p:nvPr>
        </p:nvSpPr>
        <p:spPr/>
        <p:txBody>
          <a:bodyPr/>
          <a:lstStyle/>
          <a:p>
            <a:fld id="{A5A654AB-ED2E-4C89-86A1-3D233E691BD6}" type="slidenum">
              <a:rPr lang="zh-CN" altLang="en-US" smtClean="0"/>
              <a:pPr/>
              <a:t>40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、主要是对实践经历、技能和个人评价的内容要有全局的认识，求职资料要确保真实，虚浮的描述会成为面试的软肋</a:t>
            </a:r>
            <a:endParaRPr lang="en-US" altLang="zh-CN" dirty="0" smtClean="0"/>
          </a:p>
          <a:p>
            <a:r>
              <a:rPr lang="en-US" altLang="zh-CN" dirty="0" smtClean="0"/>
              <a:t>2</a:t>
            </a:r>
            <a:r>
              <a:rPr lang="zh-CN" altLang="en-US" dirty="0" smtClean="0"/>
              <a:t>、提问环节不能询问薪酬、工作时间、加班等问题，准备个人提升或行业动态相关的问题，会给面试官留下积极向上的印象</a:t>
            </a:r>
            <a:endParaRPr lang="en-US" altLang="zh-CN" dirty="0" smtClean="0"/>
          </a:p>
          <a:p>
            <a:r>
              <a:rPr lang="en-US" altLang="zh-CN" dirty="0" smtClean="0"/>
              <a:t>3</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A5A654AB-ED2E-4C89-86A1-3D233E691BD6}" type="slidenum">
              <a:rPr lang="zh-CN" altLang="en-US" smtClean="0"/>
              <a:pPr/>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视频材料：面试礼仪</a:t>
            </a:r>
            <a:r>
              <a:rPr lang="en-US" altLang="zh-CN" dirty="0" smtClean="0"/>
              <a:t>_</a:t>
            </a:r>
            <a:r>
              <a:rPr lang="zh-CN" altLang="en-US" dirty="0" smtClean="0"/>
              <a:t>标清</a:t>
            </a:r>
            <a:endParaRPr lang="zh-CN" altLang="en-US" dirty="0"/>
          </a:p>
        </p:txBody>
      </p:sp>
      <p:sp>
        <p:nvSpPr>
          <p:cNvPr id="4" name="灯片编号占位符 3"/>
          <p:cNvSpPr>
            <a:spLocks noGrp="1"/>
          </p:cNvSpPr>
          <p:nvPr>
            <p:ph type="sldNum" sz="quarter" idx="10"/>
          </p:nvPr>
        </p:nvSpPr>
        <p:spPr/>
        <p:txBody>
          <a:bodyPr/>
          <a:lstStyle/>
          <a:p>
            <a:fld id="{A5A654AB-ED2E-4C89-86A1-3D233E691BD6}" type="slidenum">
              <a:rPr lang="zh-CN" altLang="en-US" smtClean="0"/>
              <a:pPr/>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展现良好修养，赢得对方尊重</a:t>
            </a:r>
            <a:endParaRPr lang="zh-CN" altLang="en-US" dirty="0"/>
          </a:p>
        </p:txBody>
      </p:sp>
      <p:sp>
        <p:nvSpPr>
          <p:cNvPr id="4" name="灯片编号占位符 3"/>
          <p:cNvSpPr>
            <a:spLocks noGrp="1"/>
          </p:cNvSpPr>
          <p:nvPr>
            <p:ph type="sldNum" sz="quarter" idx="10"/>
          </p:nvPr>
        </p:nvSpPr>
        <p:spPr/>
        <p:txBody>
          <a:bodyPr/>
          <a:lstStyle/>
          <a:p>
            <a:fld id="{A5A654AB-ED2E-4C89-86A1-3D233E691BD6}" type="slidenum">
              <a:rPr lang="zh-CN" altLang="en-US" smtClean="0"/>
              <a:pPr/>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服装颜色不能超过三种！</a:t>
            </a:r>
            <a:endParaRPr lang="zh-CN" altLang="en-US" dirty="0"/>
          </a:p>
        </p:txBody>
      </p:sp>
      <p:sp>
        <p:nvSpPr>
          <p:cNvPr id="4" name="灯片编号占位符 3"/>
          <p:cNvSpPr>
            <a:spLocks noGrp="1"/>
          </p:cNvSpPr>
          <p:nvPr>
            <p:ph type="sldNum" sz="quarter" idx="10"/>
          </p:nvPr>
        </p:nvSpPr>
        <p:spPr/>
        <p:txBody>
          <a:bodyPr/>
          <a:lstStyle/>
          <a:p>
            <a:fld id="{A5A654AB-ED2E-4C89-86A1-3D233E691BD6}" type="slidenum">
              <a:rPr lang="zh-CN" altLang="en-US" smtClean="0"/>
              <a:pPr/>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男性坐姿，双腿分开</a:t>
            </a:r>
            <a:r>
              <a:rPr lang="en-US" altLang="zh-CN" dirty="0" smtClean="0"/>
              <a:t>80</a:t>
            </a:r>
            <a:r>
              <a:rPr lang="zh-CN" altLang="en-US" dirty="0" smtClean="0"/>
              <a:t>度左右，两拳宽</a:t>
            </a:r>
            <a:endParaRPr lang="zh-CN" altLang="en-US" dirty="0"/>
          </a:p>
        </p:txBody>
      </p:sp>
      <p:sp>
        <p:nvSpPr>
          <p:cNvPr id="4" name="灯片编号占位符 3"/>
          <p:cNvSpPr>
            <a:spLocks noGrp="1"/>
          </p:cNvSpPr>
          <p:nvPr>
            <p:ph type="sldNum" sz="quarter" idx="10"/>
          </p:nvPr>
        </p:nvSpPr>
        <p:spPr/>
        <p:txBody>
          <a:bodyPr/>
          <a:lstStyle/>
          <a:p>
            <a:fld id="{A5A654AB-ED2E-4C89-86A1-3D233E691BD6}" type="slidenum">
              <a:rPr lang="zh-CN" altLang="en-US" smtClean="0"/>
              <a:pPr/>
              <a:t>12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注意抖脚、玩小饰物</a:t>
            </a:r>
            <a:endParaRPr lang="zh-CN" altLang="en-US" dirty="0"/>
          </a:p>
        </p:txBody>
      </p:sp>
      <p:sp>
        <p:nvSpPr>
          <p:cNvPr id="4" name="灯片编号占位符 3"/>
          <p:cNvSpPr>
            <a:spLocks noGrp="1"/>
          </p:cNvSpPr>
          <p:nvPr>
            <p:ph type="sldNum" sz="quarter" idx="10"/>
          </p:nvPr>
        </p:nvSpPr>
        <p:spPr/>
        <p:txBody>
          <a:bodyPr/>
          <a:lstStyle/>
          <a:p>
            <a:fld id="{A5A654AB-ED2E-4C89-86A1-3D233E691BD6}" type="slidenum">
              <a:rPr lang="zh-CN" altLang="en-US" smtClean="0"/>
              <a:pPr/>
              <a:t>14</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面试时，如何介绍自己</a:t>
            </a:r>
            <a:r>
              <a:rPr lang="en-US" altLang="zh-CN" dirty="0" smtClean="0"/>
              <a:t>_</a:t>
            </a:r>
            <a:r>
              <a:rPr lang="zh-CN" altLang="en-US" dirty="0" smtClean="0"/>
              <a:t>标清</a:t>
            </a:r>
            <a:endParaRPr lang="zh-CN" altLang="en-US" dirty="0"/>
          </a:p>
        </p:txBody>
      </p:sp>
      <p:sp>
        <p:nvSpPr>
          <p:cNvPr id="4" name="灯片编号占位符 3"/>
          <p:cNvSpPr>
            <a:spLocks noGrp="1"/>
          </p:cNvSpPr>
          <p:nvPr>
            <p:ph type="sldNum" sz="quarter" idx="10"/>
          </p:nvPr>
        </p:nvSpPr>
        <p:spPr/>
        <p:txBody>
          <a:bodyPr/>
          <a:lstStyle/>
          <a:p>
            <a:fld id="{A5A654AB-ED2E-4C89-86A1-3D233E691BD6}" type="slidenum">
              <a:rPr lang="zh-CN" altLang="en-US" smtClean="0"/>
              <a:pPr/>
              <a:t>16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8FFE6C19-EB57-4166-8EC6-C1E813719423}" type="datetimeFigureOut">
              <a:rPr lang="zh-CN" altLang="en-US" smtClean="0"/>
              <a:pPr/>
              <a:t>2015/1/26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D5521A9-13E0-46D3-891D-1F30D66F6B15}" type="slidenum">
              <a:rPr lang="zh-CN" altLang="en-US" smtClean="0"/>
              <a:pPr/>
              <a:t>‹#›</a:t>
            </a:fld>
            <a:endParaRPr lang="zh-CN" altLang="en-US"/>
          </a:p>
        </p:txBody>
      </p:sp>
    </p:spTree>
    <p:extLst>
      <p:ext uri="{BB962C8B-B14F-4D97-AF65-F5344CB8AC3E}">
        <p14:creationId xmlns:p14="http://schemas.microsoft.com/office/powerpoint/2010/main" xmlns="" val="3232274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8FFE6C19-EB57-4166-8EC6-C1E813719423}" type="datetimeFigureOut">
              <a:rPr lang="zh-CN" altLang="en-US" smtClean="0"/>
              <a:pPr/>
              <a:t>2015/1/26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D5521A9-13E0-46D3-891D-1F30D66F6B15}" type="slidenum">
              <a:rPr lang="zh-CN" altLang="en-US" smtClean="0"/>
              <a:pPr/>
              <a:t>‹#›</a:t>
            </a:fld>
            <a:endParaRPr lang="zh-CN" altLang="en-US"/>
          </a:p>
        </p:txBody>
      </p:sp>
    </p:spTree>
    <p:extLst>
      <p:ext uri="{BB962C8B-B14F-4D97-AF65-F5344CB8AC3E}">
        <p14:creationId xmlns:p14="http://schemas.microsoft.com/office/powerpoint/2010/main" xmlns="" val="2439042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8FFE6C19-EB57-4166-8EC6-C1E813719423}" type="datetimeFigureOut">
              <a:rPr lang="zh-CN" altLang="en-US" smtClean="0"/>
              <a:pPr/>
              <a:t>2015/1/26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D5521A9-13E0-46D3-891D-1F30D66F6B15}" type="slidenum">
              <a:rPr lang="zh-CN" altLang="en-US" smtClean="0"/>
              <a:pPr/>
              <a:t>‹#›</a:t>
            </a:fld>
            <a:endParaRPr lang="zh-CN" altLang="en-US"/>
          </a:p>
        </p:txBody>
      </p:sp>
    </p:spTree>
    <p:extLst>
      <p:ext uri="{BB962C8B-B14F-4D97-AF65-F5344CB8AC3E}">
        <p14:creationId xmlns:p14="http://schemas.microsoft.com/office/powerpoint/2010/main" xmlns="" val="1823913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8FFE6C19-EB57-4166-8EC6-C1E813719423}" type="datetimeFigureOut">
              <a:rPr lang="zh-CN" altLang="en-US" smtClean="0"/>
              <a:pPr/>
              <a:t>2015/1/26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D5521A9-13E0-46D3-891D-1F30D66F6B15}" type="slidenum">
              <a:rPr lang="zh-CN" altLang="en-US" smtClean="0"/>
              <a:pPr/>
              <a:t>‹#›</a:t>
            </a:fld>
            <a:endParaRPr lang="zh-CN" altLang="en-US"/>
          </a:p>
        </p:txBody>
      </p:sp>
    </p:spTree>
    <p:extLst>
      <p:ext uri="{BB962C8B-B14F-4D97-AF65-F5344CB8AC3E}">
        <p14:creationId xmlns:p14="http://schemas.microsoft.com/office/powerpoint/2010/main" xmlns="" val="274283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8FFE6C19-EB57-4166-8EC6-C1E813719423}" type="datetimeFigureOut">
              <a:rPr lang="zh-CN" altLang="en-US" smtClean="0"/>
              <a:pPr/>
              <a:t>2015/1/26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D5521A9-13E0-46D3-891D-1F30D66F6B15}" type="slidenum">
              <a:rPr lang="zh-CN" altLang="en-US" smtClean="0"/>
              <a:pPr/>
              <a:t>‹#›</a:t>
            </a:fld>
            <a:endParaRPr lang="zh-CN" altLang="en-US"/>
          </a:p>
        </p:txBody>
      </p:sp>
    </p:spTree>
    <p:extLst>
      <p:ext uri="{BB962C8B-B14F-4D97-AF65-F5344CB8AC3E}">
        <p14:creationId xmlns:p14="http://schemas.microsoft.com/office/powerpoint/2010/main" xmlns="" val="3070697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8FFE6C19-EB57-4166-8EC6-C1E813719423}" type="datetimeFigureOut">
              <a:rPr lang="zh-CN" altLang="en-US" smtClean="0"/>
              <a:pPr/>
              <a:t>2015/1/26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D5521A9-13E0-46D3-891D-1F30D66F6B15}" type="slidenum">
              <a:rPr lang="zh-CN" altLang="en-US" smtClean="0"/>
              <a:pPr/>
              <a:t>‹#›</a:t>
            </a:fld>
            <a:endParaRPr lang="zh-CN" altLang="en-US"/>
          </a:p>
        </p:txBody>
      </p:sp>
    </p:spTree>
    <p:extLst>
      <p:ext uri="{BB962C8B-B14F-4D97-AF65-F5344CB8AC3E}">
        <p14:creationId xmlns:p14="http://schemas.microsoft.com/office/powerpoint/2010/main" xmlns="" val="196366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8FFE6C19-EB57-4166-8EC6-C1E813719423}" type="datetimeFigureOut">
              <a:rPr lang="zh-CN" altLang="en-US" smtClean="0"/>
              <a:pPr/>
              <a:t>2015/1/26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D5521A9-13E0-46D3-891D-1F30D66F6B15}" type="slidenum">
              <a:rPr lang="zh-CN" altLang="en-US" smtClean="0"/>
              <a:pPr/>
              <a:t>‹#›</a:t>
            </a:fld>
            <a:endParaRPr lang="zh-CN" altLang="en-US"/>
          </a:p>
        </p:txBody>
      </p:sp>
    </p:spTree>
    <p:extLst>
      <p:ext uri="{BB962C8B-B14F-4D97-AF65-F5344CB8AC3E}">
        <p14:creationId xmlns:p14="http://schemas.microsoft.com/office/powerpoint/2010/main" xmlns="" val="592362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8FFE6C19-EB57-4166-8EC6-C1E813719423}" type="datetimeFigureOut">
              <a:rPr lang="zh-CN" altLang="en-US" smtClean="0"/>
              <a:pPr/>
              <a:t>2015/1/26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D5521A9-13E0-46D3-891D-1F30D66F6B15}" type="slidenum">
              <a:rPr lang="zh-CN" altLang="en-US" smtClean="0"/>
              <a:pPr/>
              <a:t>‹#›</a:t>
            </a:fld>
            <a:endParaRPr lang="zh-CN" altLang="en-US"/>
          </a:p>
        </p:txBody>
      </p:sp>
    </p:spTree>
    <p:extLst>
      <p:ext uri="{BB962C8B-B14F-4D97-AF65-F5344CB8AC3E}">
        <p14:creationId xmlns:p14="http://schemas.microsoft.com/office/powerpoint/2010/main" xmlns="" val="497370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E6C19-EB57-4166-8EC6-C1E813719423}" type="datetimeFigureOut">
              <a:rPr lang="zh-CN" altLang="en-US" smtClean="0"/>
              <a:pPr/>
              <a:t>2015/1/26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D5521A9-13E0-46D3-891D-1F30D66F6B15}" type="slidenum">
              <a:rPr lang="zh-CN" altLang="en-US" smtClean="0"/>
              <a:pPr/>
              <a:t>‹#›</a:t>
            </a:fld>
            <a:endParaRPr lang="zh-CN" altLang="en-US"/>
          </a:p>
        </p:txBody>
      </p:sp>
    </p:spTree>
    <p:extLst>
      <p:ext uri="{BB962C8B-B14F-4D97-AF65-F5344CB8AC3E}">
        <p14:creationId xmlns:p14="http://schemas.microsoft.com/office/powerpoint/2010/main" xmlns="" val="1363100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8FFE6C19-EB57-4166-8EC6-C1E813719423}" type="datetimeFigureOut">
              <a:rPr lang="zh-CN" altLang="en-US" smtClean="0"/>
              <a:pPr/>
              <a:t>2015/1/26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D5521A9-13E0-46D3-891D-1F30D66F6B15}" type="slidenum">
              <a:rPr lang="zh-CN" altLang="en-US" smtClean="0"/>
              <a:pPr/>
              <a:t>‹#›</a:t>
            </a:fld>
            <a:endParaRPr lang="zh-CN" altLang="en-US"/>
          </a:p>
        </p:txBody>
      </p:sp>
    </p:spTree>
    <p:extLst>
      <p:ext uri="{BB962C8B-B14F-4D97-AF65-F5344CB8AC3E}">
        <p14:creationId xmlns:p14="http://schemas.microsoft.com/office/powerpoint/2010/main" xmlns="" val="117755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8FFE6C19-EB57-4166-8EC6-C1E813719423}" type="datetimeFigureOut">
              <a:rPr lang="zh-CN" altLang="en-US" smtClean="0"/>
              <a:pPr/>
              <a:t>2015/1/26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D5521A9-13E0-46D3-891D-1F30D66F6B15}" type="slidenum">
              <a:rPr lang="zh-CN" altLang="en-US" smtClean="0"/>
              <a:pPr/>
              <a:t>‹#›</a:t>
            </a:fld>
            <a:endParaRPr lang="zh-CN" altLang="en-US"/>
          </a:p>
        </p:txBody>
      </p:sp>
    </p:spTree>
    <p:extLst>
      <p:ext uri="{BB962C8B-B14F-4D97-AF65-F5344CB8AC3E}">
        <p14:creationId xmlns:p14="http://schemas.microsoft.com/office/powerpoint/2010/main" xmlns="" val="195143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E6C19-EB57-4166-8EC6-C1E813719423}" type="datetimeFigureOut">
              <a:rPr lang="zh-CN" altLang="en-US" smtClean="0"/>
              <a:pPr/>
              <a:t>2015/1/26</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521A9-13E0-46D3-891D-1F30D66F6B15}" type="slidenum">
              <a:rPr lang="zh-CN" altLang="en-US" smtClean="0"/>
              <a:pPr/>
              <a:t>‹#›</a:t>
            </a:fld>
            <a:endParaRPr lang="zh-CN" altLang="en-US"/>
          </a:p>
        </p:txBody>
      </p:sp>
    </p:spTree>
    <p:extLst>
      <p:ext uri="{BB962C8B-B14F-4D97-AF65-F5344CB8AC3E}">
        <p14:creationId xmlns:p14="http://schemas.microsoft.com/office/powerpoint/2010/main" xmlns="" val="3443684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xmlns="" val="0"/>
              </a:ext>
            </a:extLst>
          </a:blip>
          <a:srcRect l="10937"/>
          <a:stretch/>
        </p:blipFill>
        <p:spPr>
          <a:xfrm>
            <a:off x="-13447" y="0"/>
            <a:ext cx="9157447" cy="6858000"/>
          </a:xfrm>
          <a:prstGeom prst="rect">
            <a:avLst/>
          </a:prstGeom>
        </p:spPr>
      </p:pic>
      <p:sp>
        <p:nvSpPr>
          <p:cNvPr id="7" name="矩形 6"/>
          <p:cNvSpPr/>
          <p:nvPr/>
        </p:nvSpPr>
        <p:spPr>
          <a:xfrm>
            <a:off x="-13447" y="4343400"/>
            <a:ext cx="9157447" cy="1559859"/>
          </a:xfrm>
          <a:prstGeom prst="rect">
            <a:avLst/>
          </a:prstGeom>
          <a:solidFill>
            <a:srgbClr val="005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706195" y="4687646"/>
            <a:ext cx="7792571" cy="923330"/>
          </a:xfrm>
          <a:prstGeom prst="rect">
            <a:avLst/>
          </a:prstGeom>
          <a:noFill/>
        </p:spPr>
        <p:txBody>
          <a:bodyPr wrap="square" rtlCol="0">
            <a:spAutoFit/>
          </a:bodyPr>
          <a:lstStyle/>
          <a:p>
            <a:pPr algn="ctr"/>
            <a:r>
              <a:rPr lang="zh-CN" altLang="en-US" sz="5400" b="1" dirty="0" smtClean="0">
                <a:solidFill>
                  <a:schemeClr val="bg1"/>
                </a:solidFill>
                <a:latin typeface="微软雅黑" panose="020B0503020204020204" pitchFamily="34" charset="-122"/>
                <a:ea typeface="微软雅黑" panose="020B0503020204020204" pitchFamily="34" charset="-122"/>
              </a:rPr>
              <a:t>面试技巧</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827218" y="5597529"/>
            <a:ext cx="7488000"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27218" y="4687646"/>
            <a:ext cx="7488000"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10375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24356" y="89103"/>
            <a:ext cx="2543042" cy="747554"/>
            <a:chOff x="2576448" y="357222"/>
            <a:chExt cx="2543042" cy="747554"/>
          </a:xfrm>
        </p:grpSpPr>
        <p:sp>
          <p:nvSpPr>
            <p:cNvPr id="7" name="文本框 6"/>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2</a:t>
              </a:r>
              <a:endParaRPr lang="zh-CN" altLang="en-US" sz="4000" dirty="0">
                <a:solidFill>
                  <a:srgbClr val="005292"/>
                </a:solidFill>
                <a:latin typeface="Impact" panose="020B0806030902050204" pitchFamily="34" charset="0"/>
              </a:endParaRPr>
            </a:p>
          </p:txBody>
        </p:sp>
        <p:sp>
          <p:nvSpPr>
            <p:cNvPr id="8" name="文本框 7"/>
            <p:cNvSpPr txBox="1"/>
            <p:nvPr/>
          </p:nvSpPr>
          <p:spPr>
            <a:xfrm>
              <a:off x="3353100" y="480332"/>
              <a:ext cx="1766390"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男士仪表</a:t>
              </a:r>
              <a:endParaRPr lang="zh-CN" altLang="en-US" sz="2800" b="1" dirty="0">
                <a:solidFill>
                  <a:srgbClr val="005292"/>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1" name="图示 10"/>
          <p:cNvGraphicFramePr/>
          <p:nvPr>
            <p:extLst>
              <p:ext uri="{D42A27DB-BD31-4B8C-83A1-F6EECF244321}">
                <p14:modId xmlns:p14="http://schemas.microsoft.com/office/powerpoint/2010/main" xmlns="" val="2033222180"/>
              </p:ext>
            </p:extLst>
          </p:nvPr>
        </p:nvGraphicFramePr>
        <p:xfrm>
          <a:off x="1280160" y="168297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9" name="组合 18"/>
          <p:cNvGrpSpPr/>
          <p:nvPr/>
        </p:nvGrpSpPr>
        <p:grpSpPr>
          <a:xfrm>
            <a:off x="4818979" y="1398718"/>
            <a:ext cx="1962821" cy="484094"/>
            <a:chOff x="5062818" y="1368238"/>
            <a:chExt cx="2131919" cy="484094"/>
          </a:xfrm>
        </p:grpSpPr>
        <p:cxnSp>
          <p:nvCxnSpPr>
            <p:cNvPr id="16" name="直接连接符 15"/>
            <p:cNvCxnSpPr/>
            <p:nvPr/>
          </p:nvCxnSpPr>
          <p:spPr>
            <a:xfrm flipV="1">
              <a:off x="5062818" y="1368238"/>
              <a:ext cx="484094" cy="484094"/>
            </a:xfrm>
            <a:prstGeom prst="line">
              <a:avLst/>
            </a:prstGeom>
            <a:ln w="19050">
              <a:solidFill>
                <a:srgbClr val="00529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546912" y="1368238"/>
              <a:ext cx="1647825" cy="0"/>
            </a:xfrm>
            <a:prstGeom prst="line">
              <a:avLst/>
            </a:prstGeom>
            <a:ln w="19050">
              <a:solidFill>
                <a:srgbClr val="005292"/>
              </a:solidFill>
            </a:ln>
          </p:spPr>
          <p:style>
            <a:lnRef idx="1">
              <a:schemeClr val="accent1"/>
            </a:lnRef>
            <a:fillRef idx="0">
              <a:schemeClr val="accent1"/>
            </a:fillRef>
            <a:effectRef idx="0">
              <a:schemeClr val="accent1"/>
            </a:effectRef>
            <a:fontRef idx="minor">
              <a:schemeClr val="tx1"/>
            </a:fontRef>
          </p:style>
        </p:cxnSp>
      </p:grpSp>
      <p:cxnSp>
        <p:nvCxnSpPr>
          <p:cNvPr id="21" name="直接连接符 20"/>
          <p:cNvCxnSpPr/>
          <p:nvPr/>
        </p:nvCxnSpPr>
        <p:spPr>
          <a:xfrm flipV="1">
            <a:off x="6466803" y="2617918"/>
            <a:ext cx="484094" cy="484094"/>
          </a:xfrm>
          <a:prstGeom prst="line">
            <a:avLst/>
          </a:prstGeom>
          <a:ln w="19050">
            <a:solidFill>
              <a:srgbClr val="005292"/>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950897" y="2617918"/>
            <a:ext cx="1548000" cy="0"/>
          </a:xfrm>
          <a:prstGeom prst="line">
            <a:avLst/>
          </a:prstGeom>
          <a:ln w="19050">
            <a:solidFill>
              <a:srgbClr val="005292"/>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5747124" y="4610746"/>
            <a:ext cx="3153035" cy="484094"/>
            <a:chOff x="5062818" y="1368238"/>
            <a:chExt cx="1780094" cy="484094"/>
          </a:xfrm>
        </p:grpSpPr>
        <p:cxnSp>
          <p:nvCxnSpPr>
            <p:cNvPr id="24" name="直接连接符 23"/>
            <p:cNvCxnSpPr/>
            <p:nvPr/>
          </p:nvCxnSpPr>
          <p:spPr>
            <a:xfrm flipV="1">
              <a:off x="5062818" y="1368238"/>
              <a:ext cx="484094" cy="484094"/>
            </a:xfrm>
            <a:prstGeom prst="line">
              <a:avLst/>
            </a:prstGeom>
            <a:ln w="19050">
              <a:solidFill>
                <a:srgbClr val="005292"/>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546912" y="1368238"/>
              <a:ext cx="1296000" cy="0"/>
            </a:xfrm>
            <a:prstGeom prst="line">
              <a:avLst/>
            </a:prstGeom>
            <a:ln w="19050">
              <a:solidFill>
                <a:srgbClr val="005292"/>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flipH="1">
            <a:off x="468842" y="2617918"/>
            <a:ext cx="1780094" cy="484094"/>
            <a:chOff x="5062818" y="1368238"/>
            <a:chExt cx="1780094" cy="484094"/>
          </a:xfrm>
        </p:grpSpPr>
        <p:cxnSp>
          <p:nvCxnSpPr>
            <p:cNvPr id="27" name="直接连接符 26"/>
            <p:cNvCxnSpPr/>
            <p:nvPr/>
          </p:nvCxnSpPr>
          <p:spPr>
            <a:xfrm flipV="1">
              <a:off x="5062818" y="1368238"/>
              <a:ext cx="484094" cy="484094"/>
            </a:xfrm>
            <a:prstGeom prst="line">
              <a:avLst/>
            </a:prstGeom>
            <a:ln w="19050">
              <a:solidFill>
                <a:srgbClr val="005292"/>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546912" y="1368238"/>
              <a:ext cx="1296000" cy="0"/>
            </a:xfrm>
            <a:prstGeom prst="line">
              <a:avLst/>
            </a:prstGeom>
            <a:ln w="19050">
              <a:solidFill>
                <a:srgbClr val="005292"/>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flipH="1">
            <a:off x="335280" y="4610746"/>
            <a:ext cx="2561656" cy="484094"/>
            <a:chOff x="5062818" y="1368238"/>
            <a:chExt cx="1780094" cy="484094"/>
          </a:xfrm>
        </p:grpSpPr>
        <p:cxnSp>
          <p:nvCxnSpPr>
            <p:cNvPr id="30" name="直接连接符 29"/>
            <p:cNvCxnSpPr/>
            <p:nvPr/>
          </p:nvCxnSpPr>
          <p:spPr>
            <a:xfrm flipV="1">
              <a:off x="5062818" y="1368238"/>
              <a:ext cx="484094" cy="484094"/>
            </a:xfrm>
            <a:prstGeom prst="line">
              <a:avLst/>
            </a:prstGeom>
            <a:ln w="19050">
              <a:solidFill>
                <a:srgbClr val="005292"/>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546912" y="1368238"/>
              <a:ext cx="1296000" cy="0"/>
            </a:xfrm>
            <a:prstGeom prst="line">
              <a:avLst/>
            </a:prstGeom>
            <a:ln w="19050">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32" name="文本框 31"/>
          <p:cNvSpPr txBox="1"/>
          <p:nvPr/>
        </p:nvSpPr>
        <p:spPr>
          <a:xfrm>
            <a:off x="5410200" y="994892"/>
            <a:ext cx="1582739" cy="400110"/>
          </a:xfrm>
          <a:prstGeom prst="rect">
            <a:avLst/>
          </a:prstGeom>
          <a:noFill/>
        </p:spPr>
        <p:txBody>
          <a:bodyPr wrap="square" rtlCol="0">
            <a:spAutoFit/>
          </a:bodyPr>
          <a:lstStyle/>
          <a:p>
            <a:r>
              <a:rPr lang="zh-CN" altLang="en-US" sz="2000" b="1" dirty="0" smtClean="0">
                <a:solidFill>
                  <a:srgbClr val="FF921D"/>
                </a:solidFill>
                <a:latin typeface="微软雅黑" panose="020B0503020204020204" pitchFamily="34" charset="-122"/>
                <a:ea typeface="微软雅黑" panose="020B0503020204020204" pitchFamily="34" charset="-122"/>
              </a:rPr>
              <a:t>颜色素净</a:t>
            </a:r>
            <a:endParaRPr lang="zh-CN" altLang="en-US" sz="2000" b="1" dirty="0">
              <a:solidFill>
                <a:srgbClr val="FF921D"/>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699886" y="2256440"/>
            <a:ext cx="1971675" cy="400110"/>
          </a:xfrm>
          <a:prstGeom prst="rect">
            <a:avLst/>
          </a:prstGeom>
          <a:noFill/>
        </p:spPr>
        <p:txBody>
          <a:bodyPr wrap="square" rtlCol="0">
            <a:spAutoFit/>
          </a:bodyPr>
          <a:lstStyle/>
          <a:p>
            <a:r>
              <a:rPr lang="zh-CN" altLang="en-US" sz="2000" b="1" dirty="0" smtClean="0">
                <a:solidFill>
                  <a:srgbClr val="FF921D"/>
                </a:solidFill>
                <a:latin typeface="微软雅黑" panose="020B0503020204020204" pitchFamily="34" charset="-122"/>
                <a:ea typeface="微软雅黑" panose="020B0503020204020204" pitchFamily="34" charset="-122"/>
              </a:rPr>
              <a:t>与西装颜色搭配</a:t>
            </a:r>
            <a:endParaRPr lang="zh-CN" altLang="en-US" sz="2000" b="1" dirty="0">
              <a:solidFill>
                <a:srgbClr val="FF921D"/>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6398206" y="4241414"/>
            <a:ext cx="2501954" cy="400110"/>
          </a:xfrm>
          <a:prstGeom prst="rect">
            <a:avLst/>
          </a:prstGeom>
          <a:noFill/>
        </p:spPr>
        <p:txBody>
          <a:bodyPr wrap="square" rtlCol="0">
            <a:spAutoFit/>
          </a:bodyPr>
          <a:lstStyle/>
          <a:p>
            <a:r>
              <a:rPr lang="zh-CN" altLang="en-US" sz="2000" b="1" dirty="0" smtClean="0">
                <a:solidFill>
                  <a:srgbClr val="FF921D"/>
                </a:solidFill>
                <a:latin typeface="微软雅黑" panose="020B0503020204020204" pitchFamily="34" charset="-122"/>
                <a:ea typeface="微软雅黑" panose="020B0503020204020204" pitchFamily="34" charset="-122"/>
              </a:rPr>
              <a:t>修剪头发，不留胡须</a:t>
            </a:r>
            <a:endParaRPr lang="zh-CN" altLang="en-US" sz="2000" b="1" dirty="0">
              <a:solidFill>
                <a:srgbClr val="FF921D"/>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213360" y="4241414"/>
            <a:ext cx="2289175" cy="400110"/>
          </a:xfrm>
          <a:prstGeom prst="rect">
            <a:avLst/>
          </a:prstGeom>
          <a:noFill/>
        </p:spPr>
        <p:txBody>
          <a:bodyPr wrap="square" rtlCol="0">
            <a:spAutoFit/>
          </a:bodyPr>
          <a:lstStyle/>
          <a:p>
            <a:r>
              <a:rPr lang="zh-CN" altLang="en-US" sz="2000" b="1" dirty="0" smtClean="0">
                <a:solidFill>
                  <a:srgbClr val="FF921D"/>
                </a:solidFill>
                <a:latin typeface="微软雅黑" panose="020B0503020204020204" pitchFamily="34" charset="-122"/>
                <a:ea typeface="微软雅黑" panose="020B0503020204020204" pitchFamily="34" charset="-122"/>
              </a:rPr>
              <a:t>除手表，其他不要</a:t>
            </a:r>
            <a:endParaRPr lang="zh-CN" altLang="en-US" sz="2000" b="1" dirty="0">
              <a:solidFill>
                <a:srgbClr val="FF921D"/>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390972" y="2248586"/>
            <a:ext cx="1453068" cy="400110"/>
          </a:xfrm>
          <a:prstGeom prst="rect">
            <a:avLst/>
          </a:prstGeom>
          <a:noFill/>
        </p:spPr>
        <p:txBody>
          <a:bodyPr wrap="square" rtlCol="0">
            <a:spAutoFit/>
          </a:bodyPr>
          <a:lstStyle/>
          <a:p>
            <a:r>
              <a:rPr lang="zh-CN" altLang="en-US" sz="2000" b="1" dirty="0" smtClean="0">
                <a:solidFill>
                  <a:srgbClr val="FF921D"/>
                </a:solidFill>
                <a:latin typeface="微软雅黑" panose="020B0503020204020204" pitchFamily="34" charset="-122"/>
                <a:ea typeface="微软雅黑" panose="020B0503020204020204" pitchFamily="34" charset="-122"/>
              </a:rPr>
              <a:t>不宜太鲜艳</a:t>
            </a:r>
            <a:endParaRPr lang="zh-CN" altLang="en-US" sz="2000" b="1" dirty="0">
              <a:solidFill>
                <a:srgbClr val="FF921D"/>
              </a:solidFill>
              <a:latin typeface="微软雅黑" panose="020B0503020204020204" pitchFamily="34" charset="-122"/>
              <a:ea typeface="微软雅黑" panose="020B0503020204020204" pitchFamily="34" charset="-122"/>
            </a:endParaRPr>
          </a:p>
        </p:txBody>
      </p:sp>
      <p:sp>
        <p:nvSpPr>
          <p:cNvPr id="33" name="椭圆 32"/>
          <p:cNvSpPr/>
          <p:nvPr/>
        </p:nvSpPr>
        <p:spPr>
          <a:xfrm>
            <a:off x="3339775" y="2740975"/>
            <a:ext cx="1994225" cy="2074865"/>
          </a:xfrm>
          <a:prstGeom prst="ellipse">
            <a:avLst/>
          </a:prstGeom>
          <a:blipFill dpi="0" rotWithShape="1">
            <a:blip r:embed="rId6" cstate="print"/>
            <a:srcRect/>
            <a:stretch>
              <a:fillRect l="5000" t="5000" b="-88000"/>
            </a:stretch>
          </a:blipFill>
          <a:ln w="28575">
            <a:solidFill>
              <a:srgbClr val="0052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b="1" dirty="0">
              <a:solidFill>
                <a:srgbClr val="005292"/>
              </a:solidFill>
              <a:latin typeface="微软雅黑" pitchFamily="34" charset="-122"/>
              <a:ea typeface="微软雅黑" pitchFamily="34" charset="-122"/>
            </a:endParaRPr>
          </a:p>
        </p:txBody>
      </p:sp>
    </p:spTree>
    <p:extLst>
      <p:ext uri="{BB962C8B-B14F-4D97-AF65-F5344CB8AC3E}">
        <p14:creationId xmlns:p14="http://schemas.microsoft.com/office/powerpoint/2010/main" xmlns="" val="3593768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324356" y="89103"/>
            <a:ext cx="2543042" cy="747554"/>
            <a:chOff x="2576448" y="357222"/>
            <a:chExt cx="2543042" cy="747554"/>
          </a:xfrm>
        </p:grpSpPr>
        <p:sp>
          <p:nvSpPr>
            <p:cNvPr id="7" name="文本框 6"/>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2</a:t>
              </a:r>
              <a:endParaRPr lang="zh-CN" altLang="en-US" sz="4000" dirty="0">
                <a:solidFill>
                  <a:srgbClr val="005292"/>
                </a:solidFill>
                <a:latin typeface="Impact" panose="020B0806030902050204" pitchFamily="34" charset="0"/>
              </a:endParaRPr>
            </a:p>
          </p:txBody>
        </p:sp>
        <p:sp>
          <p:nvSpPr>
            <p:cNvPr id="8" name="文本框 7"/>
            <p:cNvSpPr txBox="1"/>
            <p:nvPr/>
          </p:nvSpPr>
          <p:spPr>
            <a:xfrm>
              <a:off x="3353100" y="480332"/>
              <a:ext cx="1766390"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女士仪表</a:t>
              </a:r>
              <a:endParaRPr lang="zh-CN" altLang="en-US" sz="2800" b="1" dirty="0">
                <a:solidFill>
                  <a:srgbClr val="005292"/>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1" name="图示 10"/>
          <p:cNvGraphicFramePr/>
          <p:nvPr>
            <p:extLst>
              <p:ext uri="{D42A27DB-BD31-4B8C-83A1-F6EECF244321}">
                <p14:modId xmlns:p14="http://schemas.microsoft.com/office/powerpoint/2010/main" xmlns="" val="2033222180"/>
              </p:ext>
            </p:extLst>
          </p:nvPr>
        </p:nvGraphicFramePr>
        <p:xfrm>
          <a:off x="1280160" y="168297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组合 18"/>
          <p:cNvGrpSpPr/>
          <p:nvPr/>
        </p:nvGrpSpPr>
        <p:grpSpPr>
          <a:xfrm>
            <a:off x="4818979" y="1661160"/>
            <a:ext cx="2587661" cy="221652"/>
            <a:chOff x="5062818" y="1368238"/>
            <a:chExt cx="2131919" cy="484094"/>
          </a:xfrm>
        </p:grpSpPr>
        <p:cxnSp>
          <p:nvCxnSpPr>
            <p:cNvPr id="16" name="直接连接符 15"/>
            <p:cNvCxnSpPr/>
            <p:nvPr/>
          </p:nvCxnSpPr>
          <p:spPr>
            <a:xfrm flipV="1">
              <a:off x="5062818" y="1368238"/>
              <a:ext cx="484094" cy="484094"/>
            </a:xfrm>
            <a:prstGeom prst="line">
              <a:avLst/>
            </a:prstGeom>
            <a:ln w="19050">
              <a:solidFill>
                <a:srgbClr val="00529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546912" y="1368238"/>
              <a:ext cx="1647825" cy="0"/>
            </a:xfrm>
            <a:prstGeom prst="line">
              <a:avLst/>
            </a:prstGeom>
            <a:ln w="19050">
              <a:solidFill>
                <a:srgbClr val="005292"/>
              </a:solidFill>
            </a:ln>
          </p:spPr>
          <p:style>
            <a:lnRef idx="1">
              <a:schemeClr val="accent1"/>
            </a:lnRef>
            <a:fillRef idx="0">
              <a:schemeClr val="accent1"/>
            </a:fillRef>
            <a:effectRef idx="0">
              <a:schemeClr val="accent1"/>
            </a:effectRef>
            <a:fontRef idx="minor">
              <a:schemeClr val="tx1"/>
            </a:fontRef>
          </p:style>
        </p:cxnSp>
      </p:grpSp>
      <p:cxnSp>
        <p:nvCxnSpPr>
          <p:cNvPr id="21" name="直接连接符 20"/>
          <p:cNvCxnSpPr/>
          <p:nvPr/>
        </p:nvCxnSpPr>
        <p:spPr>
          <a:xfrm flipV="1">
            <a:off x="6466803" y="2617918"/>
            <a:ext cx="484094" cy="484094"/>
          </a:xfrm>
          <a:prstGeom prst="line">
            <a:avLst/>
          </a:prstGeom>
          <a:ln w="19050">
            <a:solidFill>
              <a:srgbClr val="005292"/>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950897" y="2617918"/>
            <a:ext cx="1548000" cy="0"/>
          </a:xfrm>
          <a:prstGeom prst="line">
            <a:avLst/>
          </a:prstGeom>
          <a:ln w="19050">
            <a:solidFill>
              <a:srgbClr val="005292"/>
            </a:solidFill>
          </a:ln>
        </p:spPr>
        <p:style>
          <a:lnRef idx="1">
            <a:schemeClr val="accent1"/>
          </a:lnRef>
          <a:fillRef idx="0">
            <a:schemeClr val="accent1"/>
          </a:fillRef>
          <a:effectRef idx="0">
            <a:schemeClr val="accent1"/>
          </a:effectRef>
          <a:fontRef idx="minor">
            <a:schemeClr val="tx1"/>
          </a:fontRef>
        </p:style>
      </p:cxnSp>
      <p:grpSp>
        <p:nvGrpSpPr>
          <p:cNvPr id="4" name="组合 22"/>
          <p:cNvGrpSpPr/>
          <p:nvPr/>
        </p:nvGrpSpPr>
        <p:grpSpPr>
          <a:xfrm>
            <a:off x="5747124" y="4610746"/>
            <a:ext cx="3153035" cy="484094"/>
            <a:chOff x="5062818" y="1368238"/>
            <a:chExt cx="1780094" cy="484094"/>
          </a:xfrm>
        </p:grpSpPr>
        <p:cxnSp>
          <p:nvCxnSpPr>
            <p:cNvPr id="24" name="直接连接符 23"/>
            <p:cNvCxnSpPr/>
            <p:nvPr/>
          </p:nvCxnSpPr>
          <p:spPr>
            <a:xfrm flipV="1">
              <a:off x="5062818" y="1368238"/>
              <a:ext cx="484094" cy="484094"/>
            </a:xfrm>
            <a:prstGeom prst="line">
              <a:avLst/>
            </a:prstGeom>
            <a:ln w="19050">
              <a:solidFill>
                <a:srgbClr val="005292"/>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546912" y="1368238"/>
              <a:ext cx="1296000" cy="0"/>
            </a:xfrm>
            <a:prstGeom prst="line">
              <a:avLst/>
            </a:prstGeom>
            <a:ln w="19050">
              <a:solidFill>
                <a:srgbClr val="005292"/>
              </a:solidFill>
            </a:ln>
          </p:spPr>
          <p:style>
            <a:lnRef idx="1">
              <a:schemeClr val="accent1"/>
            </a:lnRef>
            <a:fillRef idx="0">
              <a:schemeClr val="accent1"/>
            </a:fillRef>
            <a:effectRef idx="0">
              <a:schemeClr val="accent1"/>
            </a:effectRef>
            <a:fontRef idx="minor">
              <a:schemeClr val="tx1"/>
            </a:fontRef>
          </p:style>
        </p:cxnSp>
      </p:grpSp>
      <p:grpSp>
        <p:nvGrpSpPr>
          <p:cNvPr id="5" name="组合 25"/>
          <p:cNvGrpSpPr/>
          <p:nvPr/>
        </p:nvGrpSpPr>
        <p:grpSpPr>
          <a:xfrm flipH="1">
            <a:off x="468842" y="2617918"/>
            <a:ext cx="1780094" cy="484094"/>
            <a:chOff x="5062818" y="1368238"/>
            <a:chExt cx="1780094" cy="484094"/>
          </a:xfrm>
        </p:grpSpPr>
        <p:cxnSp>
          <p:nvCxnSpPr>
            <p:cNvPr id="27" name="直接连接符 26"/>
            <p:cNvCxnSpPr/>
            <p:nvPr/>
          </p:nvCxnSpPr>
          <p:spPr>
            <a:xfrm flipV="1">
              <a:off x="5062818" y="1368238"/>
              <a:ext cx="484094" cy="484094"/>
            </a:xfrm>
            <a:prstGeom prst="line">
              <a:avLst/>
            </a:prstGeom>
            <a:ln w="19050">
              <a:solidFill>
                <a:srgbClr val="005292"/>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546912" y="1368238"/>
              <a:ext cx="1296000" cy="0"/>
            </a:xfrm>
            <a:prstGeom prst="line">
              <a:avLst/>
            </a:prstGeom>
            <a:ln w="19050">
              <a:solidFill>
                <a:srgbClr val="005292"/>
              </a:solidFill>
            </a:ln>
          </p:spPr>
          <p:style>
            <a:lnRef idx="1">
              <a:schemeClr val="accent1"/>
            </a:lnRef>
            <a:fillRef idx="0">
              <a:schemeClr val="accent1"/>
            </a:fillRef>
            <a:effectRef idx="0">
              <a:schemeClr val="accent1"/>
            </a:effectRef>
            <a:fontRef idx="minor">
              <a:schemeClr val="tx1"/>
            </a:fontRef>
          </p:style>
        </p:cxnSp>
      </p:grpSp>
      <p:grpSp>
        <p:nvGrpSpPr>
          <p:cNvPr id="6" name="组合 28"/>
          <p:cNvGrpSpPr/>
          <p:nvPr/>
        </p:nvGrpSpPr>
        <p:grpSpPr>
          <a:xfrm flipH="1">
            <a:off x="335280" y="4610746"/>
            <a:ext cx="2561656" cy="484094"/>
            <a:chOff x="5062818" y="1368238"/>
            <a:chExt cx="1780094" cy="484094"/>
          </a:xfrm>
        </p:grpSpPr>
        <p:cxnSp>
          <p:nvCxnSpPr>
            <p:cNvPr id="30" name="直接连接符 29"/>
            <p:cNvCxnSpPr/>
            <p:nvPr/>
          </p:nvCxnSpPr>
          <p:spPr>
            <a:xfrm flipV="1">
              <a:off x="5062818" y="1368238"/>
              <a:ext cx="484094" cy="484094"/>
            </a:xfrm>
            <a:prstGeom prst="line">
              <a:avLst/>
            </a:prstGeom>
            <a:ln w="19050">
              <a:solidFill>
                <a:srgbClr val="005292"/>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546912" y="1368238"/>
              <a:ext cx="1296000" cy="0"/>
            </a:xfrm>
            <a:prstGeom prst="line">
              <a:avLst/>
            </a:prstGeom>
            <a:ln w="19050">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32" name="文本框 31"/>
          <p:cNvSpPr txBox="1"/>
          <p:nvPr/>
        </p:nvSpPr>
        <p:spPr>
          <a:xfrm>
            <a:off x="5410200" y="994892"/>
            <a:ext cx="2072640" cy="707886"/>
          </a:xfrm>
          <a:prstGeom prst="rect">
            <a:avLst/>
          </a:prstGeom>
          <a:noFill/>
        </p:spPr>
        <p:txBody>
          <a:bodyPr wrap="square" rtlCol="0">
            <a:spAutoFit/>
          </a:bodyPr>
          <a:lstStyle/>
          <a:p>
            <a:r>
              <a:rPr lang="zh-CN" altLang="en-US" sz="2000" b="1" dirty="0" smtClean="0">
                <a:solidFill>
                  <a:srgbClr val="FF921D"/>
                </a:solidFill>
                <a:latin typeface="微软雅黑" panose="020B0503020204020204" pitchFamily="34" charset="-122"/>
                <a:ea typeface="微软雅黑" panose="020B0503020204020204" pitchFamily="34" charset="-122"/>
              </a:rPr>
              <a:t>职业装、裙子不宜过短或过长</a:t>
            </a:r>
            <a:endParaRPr lang="zh-CN" altLang="en-US" sz="2000" b="1" dirty="0">
              <a:solidFill>
                <a:srgbClr val="FF921D"/>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806566" y="2256440"/>
            <a:ext cx="1971675" cy="400110"/>
          </a:xfrm>
          <a:prstGeom prst="rect">
            <a:avLst/>
          </a:prstGeom>
          <a:noFill/>
        </p:spPr>
        <p:txBody>
          <a:bodyPr wrap="square" rtlCol="0">
            <a:spAutoFit/>
          </a:bodyPr>
          <a:lstStyle/>
          <a:p>
            <a:r>
              <a:rPr lang="zh-CN" altLang="en-US" sz="2000" b="1" dirty="0" smtClean="0">
                <a:solidFill>
                  <a:srgbClr val="FF921D"/>
                </a:solidFill>
                <a:latin typeface="微软雅黑" panose="020B0503020204020204" pitchFamily="34" charset="-122"/>
                <a:ea typeface="微软雅黑" panose="020B0503020204020204" pitchFamily="34" charset="-122"/>
              </a:rPr>
              <a:t>鞋跟不宜过高</a:t>
            </a:r>
            <a:endParaRPr lang="zh-CN" altLang="en-US" sz="2000" b="1" dirty="0">
              <a:solidFill>
                <a:srgbClr val="FF921D"/>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6443926" y="4226174"/>
            <a:ext cx="2501954" cy="400110"/>
          </a:xfrm>
          <a:prstGeom prst="rect">
            <a:avLst/>
          </a:prstGeom>
          <a:noFill/>
        </p:spPr>
        <p:txBody>
          <a:bodyPr wrap="square" rtlCol="0">
            <a:spAutoFit/>
          </a:bodyPr>
          <a:lstStyle/>
          <a:p>
            <a:r>
              <a:rPr lang="zh-CN" altLang="en-US" sz="2000" b="1" dirty="0" smtClean="0">
                <a:solidFill>
                  <a:srgbClr val="FF921D"/>
                </a:solidFill>
                <a:latin typeface="微软雅黑" panose="020B0503020204020204" pitchFamily="34" charset="-122"/>
                <a:ea typeface="微软雅黑" panose="020B0503020204020204" pitchFamily="34" charset="-122"/>
              </a:rPr>
              <a:t>修剪头发，避免烫染</a:t>
            </a:r>
            <a:endParaRPr lang="zh-CN" altLang="en-US" sz="2000" b="1" dirty="0">
              <a:solidFill>
                <a:srgbClr val="FF921D"/>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213360" y="4241414"/>
            <a:ext cx="2289175" cy="400110"/>
          </a:xfrm>
          <a:prstGeom prst="rect">
            <a:avLst/>
          </a:prstGeom>
          <a:noFill/>
        </p:spPr>
        <p:txBody>
          <a:bodyPr wrap="square" rtlCol="0">
            <a:spAutoFit/>
          </a:bodyPr>
          <a:lstStyle/>
          <a:p>
            <a:r>
              <a:rPr lang="zh-CN" altLang="en-US" sz="2000" b="1" dirty="0" smtClean="0">
                <a:solidFill>
                  <a:srgbClr val="FF921D"/>
                </a:solidFill>
                <a:latin typeface="微软雅黑" panose="020B0503020204020204" pitchFamily="34" charset="-122"/>
                <a:ea typeface="微软雅黑" panose="020B0503020204020204" pitchFamily="34" charset="-122"/>
              </a:rPr>
              <a:t>除手表，其他不要</a:t>
            </a:r>
            <a:endParaRPr lang="zh-CN" altLang="en-US" sz="2000" b="1" dirty="0">
              <a:solidFill>
                <a:srgbClr val="FF921D"/>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390972" y="2248586"/>
            <a:ext cx="1453068" cy="400110"/>
          </a:xfrm>
          <a:prstGeom prst="rect">
            <a:avLst/>
          </a:prstGeom>
          <a:noFill/>
        </p:spPr>
        <p:txBody>
          <a:bodyPr wrap="square" rtlCol="0">
            <a:spAutoFit/>
          </a:bodyPr>
          <a:lstStyle/>
          <a:p>
            <a:r>
              <a:rPr lang="zh-CN" altLang="en-US" sz="2000" b="1" dirty="0" smtClean="0">
                <a:solidFill>
                  <a:srgbClr val="FF921D"/>
                </a:solidFill>
                <a:latin typeface="微软雅黑" panose="020B0503020204020204" pitchFamily="34" charset="-122"/>
                <a:ea typeface="微软雅黑" panose="020B0503020204020204" pitchFamily="34" charset="-122"/>
              </a:rPr>
              <a:t>淡妆即可</a:t>
            </a:r>
            <a:endParaRPr lang="zh-CN" altLang="en-US" sz="2000" b="1" dirty="0">
              <a:solidFill>
                <a:srgbClr val="FF921D"/>
              </a:solidFill>
              <a:latin typeface="微软雅黑" panose="020B0503020204020204" pitchFamily="34" charset="-122"/>
              <a:ea typeface="微软雅黑" panose="020B0503020204020204" pitchFamily="34" charset="-122"/>
            </a:endParaRPr>
          </a:p>
        </p:txBody>
      </p:sp>
      <p:sp>
        <p:nvSpPr>
          <p:cNvPr id="33" name="椭圆 32"/>
          <p:cNvSpPr/>
          <p:nvPr/>
        </p:nvSpPr>
        <p:spPr>
          <a:xfrm>
            <a:off x="3339775" y="2740975"/>
            <a:ext cx="1994225" cy="2074865"/>
          </a:xfrm>
          <a:prstGeom prst="ellipse">
            <a:avLst/>
          </a:prstGeom>
          <a:blipFill dpi="0" rotWithShape="1">
            <a:blip r:embed="rId7" cstate="print"/>
            <a:srcRect/>
            <a:stretch>
              <a:fillRect l="4000" t="-6000" b="-39000"/>
            </a:stretch>
          </a:blipFill>
          <a:ln w="28575">
            <a:solidFill>
              <a:srgbClr val="0052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b="1" dirty="0">
              <a:solidFill>
                <a:srgbClr val="005292"/>
              </a:solidFill>
              <a:latin typeface="微软雅黑" pitchFamily="34" charset="-122"/>
              <a:ea typeface="微软雅黑" pitchFamily="34" charset="-122"/>
            </a:endParaRPr>
          </a:p>
        </p:txBody>
      </p:sp>
    </p:spTree>
    <p:extLst>
      <p:ext uri="{BB962C8B-B14F-4D97-AF65-F5344CB8AC3E}">
        <p14:creationId xmlns:p14="http://schemas.microsoft.com/office/powerpoint/2010/main" xmlns="" val="3593768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4356" y="89103"/>
            <a:ext cx="2543042" cy="747554"/>
            <a:chOff x="2576448" y="357222"/>
            <a:chExt cx="2543042" cy="747554"/>
          </a:xfrm>
        </p:grpSpPr>
        <p:sp>
          <p:nvSpPr>
            <p:cNvPr id="3" name="文本框 2"/>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2</a:t>
              </a:r>
              <a:endParaRPr lang="zh-CN" altLang="en-US" sz="4000" dirty="0">
                <a:solidFill>
                  <a:srgbClr val="005292"/>
                </a:solidFill>
                <a:latin typeface="Impact" panose="020B0806030902050204" pitchFamily="34" charset="0"/>
              </a:endParaRPr>
            </a:p>
          </p:txBody>
        </p:sp>
        <p:sp>
          <p:nvSpPr>
            <p:cNvPr id="4" name="文本框 3"/>
            <p:cNvSpPr txBox="1"/>
            <p:nvPr/>
          </p:nvSpPr>
          <p:spPr>
            <a:xfrm>
              <a:off x="3353100" y="480332"/>
              <a:ext cx="1766390"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坐姿</a:t>
              </a:r>
              <a:endParaRPr lang="en-US" altLang="zh-CN" sz="2800" b="1" dirty="0" smtClean="0">
                <a:solidFill>
                  <a:srgbClr val="005292"/>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5339715" y="3139001"/>
            <a:ext cx="3461385" cy="646331"/>
          </a:xfrm>
          <a:prstGeom prst="rect">
            <a:avLst/>
          </a:prstGeom>
          <a:noFill/>
        </p:spPr>
        <p:txBody>
          <a:bodyPr wrap="square" rtlCol="0">
            <a:spAutoFit/>
          </a:bodyPr>
          <a:lstStyle/>
          <a:p>
            <a:r>
              <a:rPr lang="zh-CN" altLang="en-US" dirty="0" smtClean="0">
                <a:solidFill>
                  <a:srgbClr val="005292"/>
                </a:solidFill>
                <a:latin typeface="微软雅黑" panose="020B0503020204020204" pitchFamily="34" charset="-122"/>
                <a:ea typeface="微软雅黑" panose="020B0503020204020204" pitchFamily="34" charset="-122"/>
              </a:rPr>
              <a:t>转身后把右脚向后撤半步轻稳坐下（做时占椅面</a:t>
            </a:r>
            <a:r>
              <a:rPr lang="en-US" altLang="zh-CN" dirty="0" smtClean="0">
                <a:solidFill>
                  <a:srgbClr val="005292"/>
                </a:solidFill>
                <a:latin typeface="微软雅黑" panose="020B0503020204020204" pitchFamily="34" charset="-122"/>
                <a:ea typeface="微软雅黑" panose="020B0503020204020204" pitchFamily="34" charset="-122"/>
              </a:rPr>
              <a:t>2/3</a:t>
            </a:r>
            <a:r>
              <a:rPr lang="zh-CN" altLang="en-US" dirty="0" smtClean="0">
                <a:solidFill>
                  <a:srgbClr val="005292"/>
                </a:solidFill>
                <a:latin typeface="微软雅黑" panose="020B0503020204020204" pitchFamily="34" charset="-122"/>
                <a:ea typeface="微软雅黑" panose="020B0503020204020204" pitchFamily="34" charset="-122"/>
              </a:rPr>
              <a:t>的面积）</a:t>
            </a:r>
            <a:endParaRPr lang="zh-CN" altLang="en-US" dirty="0">
              <a:solidFill>
                <a:srgbClr val="005292"/>
              </a:solidFill>
              <a:latin typeface="微软雅黑" panose="020B0503020204020204" pitchFamily="34" charset="-122"/>
              <a:ea typeface="微软雅黑" panose="020B0503020204020204" pitchFamily="34" charset="-122"/>
            </a:endParaRPr>
          </a:p>
        </p:txBody>
      </p:sp>
      <p:sp>
        <p:nvSpPr>
          <p:cNvPr id="8" name="矩形 7"/>
          <p:cNvSpPr/>
          <p:nvPr/>
        </p:nvSpPr>
        <p:spPr>
          <a:xfrm>
            <a:off x="4932823" y="2907957"/>
            <a:ext cx="45719" cy="288000"/>
          </a:xfrm>
          <a:prstGeom prst="rect">
            <a:avLst/>
          </a:pr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4735156" y="2413696"/>
            <a:ext cx="444594" cy="612735"/>
            <a:chOff x="2436336" y="1596953"/>
            <a:chExt cx="444594" cy="612735"/>
          </a:xfrm>
        </p:grpSpPr>
        <p:sp>
          <p:nvSpPr>
            <p:cNvPr id="10" name="任意多边形 9"/>
            <p:cNvSpPr/>
            <p:nvPr/>
          </p:nvSpPr>
          <p:spPr>
            <a:xfrm>
              <a:off x="2436336" y="1673014"/>
              <a:ext cx="444594" cy="536674"/>
            </a:xfrm>
            <a:custGeom>
              <a:avLst/>
              <a:gdLst>
                <a:gd name="connsiteX0" fmla="*/ 403411 w 806822"/>
                <a:gd name="connsiteY0" fmla="*/ 76829 h 973923"/>
                <a:gd name="connsiteX1" fmla="*/ 76828 w 806822"/>
                <a:gd name="connsiteY1" fmla="*/ 403412 h 973923"/>
                <a:gd name="connsiteX2" fmla="*/ 403411 w 806822"/>
                <a:gd name="connsiteY2" fmla="*/ 729995 h 973923"/>
                <a:gd name="connsiteX3" fmla="*/ 729994 w 806822"/>
                <a:gd name="connsiteY3" fmla="*/ 403412 h 973923"/>
                <a:gd name="connsiteX4" fmla="*/ 403411 w 806822"/>
                <a:gd name="connsiteY4" fmla="*/ 76829 h 973923"/>
                <a:gd name="connsiteX5" fmla="*/ 403412 w 806822"/>
                <a:gd name="connsiteY5" fmla="*/ 0 h 973923"/>
                <a:gd name="connsiteX6" fmla="*/ 688667 w 806822"/>
                <a:gd name="connsiteY6" fmla="*/ 118156 h 973923"/>
                <a:gd name="connsiteX7" fmla="*/ 688666 w 806822"/>
                <a:gd name="connsiteY7" fmla="*/ 118157 h 973923"/>
                <a:gd name="connsiteX8" fmla="*/ 688666 w 806822"/>
                <a:gd name="connsiteY8" fmla="*/ 688668 h 973923"/>
                <a:gd name="connsiteX9" fmla="*/ 403412 w 806822"/>
                <a:gd name="connsiteY9" fmla="*/ 973923 h 973923"/>
                <a:gd name="connsiteX10" fmla="*/ 118156 w 806822"/>
                <a:gd name="connsiteY10" fmla="*/ 688667 h 973923"/>
                <a:gd name="connsiteX11" fmla="*/ 118156 w 806822"/>
                <a:gd name="connsiteY11" fmla="*/ 118156 h 973923"/>
                <a:gd name="connsiteX12" fmla="*/ 403412 w 806822"/>
                <a:gd name="connsiteY12" fmla="*/ 0 h 97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822" h="973923">
                  <a:moveTo>
                    <a:pt x="403411" y="76829"/>
                  </a:moveTo>
                  <a:cubicBezTo>
                    <a:pt x="223044" y="76829"/>
                    <a:pt x="76828" y="223045"/>
                    <a:pt x="76828" y="403412"/>
                  </a:cubicBezTo>
                  <a:cubicBezTo>
                    <a:pt x="76828" y="583779"/>
                    <a:pt x="223044" y="729995"/>
                    <a:pt x="403411" y="729995"/>
                  </a:cubicBezTo>
                  <a:cubicBezTo>
                    <a:pt x="583778" y="729995"/>
                    <a:pt x="729994" y="583779"/>
                    <a:pt x="729994" y="403412"/>
                  </a:cubicBezTo>
                  <a:cubicBezTo>
                    <a:pt x="729994" y="223045"/>
                    <a:pt x="583778" y="76829"/>
                    <a:pt x="403411" y="76829"/>
                  </a:cubicBezTo>
                  <a:close/>
                  <a:moveTo>
                    <a:pt x="403412" y="0"/>
                  </a:moveTo>
                  <a:cubicBezTo>
                    <a:pt x="506654" y="0"/>
                    <a:pt x="609896" y="39385"/>
                    <a:pt x="688667" y="118156"/>
                  </a:cubicBezTo>
                  <a:lnTo>
                    <a:pt x="688666" y="118157"/>
                  </a:lnTo>
                  <a:cubicBezTo>
                    <a:pt x="846208" y="275699"/>
                    <a:pt x="846208" y="531126"/>
                    <a:pt x="688666" y="688668"/>
                  </a:cubicBezTo>
                  <a:lnTo>
                    <a:pt x="403412" y="973923"/>
                  </a:lnTo>
                  <a:lnTo>
                    <a:pt x="118156" y="688667"/>
                  </a:lnTo>
                  <a:cubicBezTo>
                    <a:pt x="-39386" y="531125"/>
                    <a:pt x="-39386" y="275699"/>
                    <a:pt x="118156" y="118156"/>
                  </a:cubicBezTo>
                  <a:cubicBezTo>
                    <a:pt x="196927" y="39385"/>
                    <a:pt x="300169" y="0"/>
                    <a:pt x="403412" y="0"/>
                  </a:cubicBezTo>
                  <a:close/>
                </a:path>
              </a:pathLst>
            </a:cu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9"/>
            <p:cNvSpPr txBox="1"/>
            <p:nvPr/>
          </p:nvSpPr>
          <p:spPr>
            <a:xfrm>
              <a:off x="2472387" y="1596953"/>
              <a:ext cx="319376" cy="484296"/>
            </a:xfrm>
            <a:prstGeom prst="rect">
              <a:avLst/>
            </a:prstGeom>
            <a:noFill/>
          </p:spPr>
          <p:txBody>
            <a:bodyPr wrap="square" rtlCol="0">
              <a:spAutoFit/>
            </a:bodyPr>
            <a:lstStyle/>
            <a:p>
              <a:r>
                <a:rPr lang="en-US" altLang="zh-CN" sz="3200" dirty="0" smtClean="0">
                  <a:solidFill>
                    <a:srgbClr val="005292"/>
                  </a:solidFill>
                  <a:latin typeface="Impact" panose="020B0806030902050204" pitchFamily="34" charset="0"/>
                </a:rPr>
                <a:t>1</a:t>
              </a:r>
              <a:endParaRPr lang="zh-CN" altLang="en-US" sz="3200" dirty="0">
                <a:solidFill>
                  <a:srgbClr val="005292"/>
                </a:solidFill>
                <a:latin typeface="Impact" panose="020B0806030902050204" pitchFamily="34" charset="0"/>
              </a:endParaRPr>
            </a:p>
          </p:txBody>
        </p:sp>
      </p:grpSp>
      <p:grpSp>
        <p:nvGrpSpPr>
          <p:cNvPr id="12" name="组合 11"/>
          <p:cNvGrpSpPr/>
          <p:nvPr/>
        </p:nvGrpSpPr>
        <p:grpSpPr>
          <a:xfrm>
            <a:off x="4735156" y="3102991"/>
            <a:ext cx="444594" cy="612735"/>
            <a:chOff x="2436336" y="1596953"/>
            <a:chExt cx="444594" cy="612735"/>
          </a:xfrm>
        </p:grpSpPr>
        <p:sp>
          <p:nvSpPr>
            <p:cNvPr id="13" name="任意多边形 12"/>
            <p:cNvSpPr/>
            <p:nvPr/>
          </p:nvSpPr>
          <p:spPr>
            <a:xfrm>
              <a:off x="2436336" y="1673014"/>
              <a:ext cx="444594" cy="536674"/>
            </a:xfrm>
            <a:custGeom>
              <a:avLst/>
              <a:gdLst>
                <a:gd name="connsiteX0" fmla="*/ 403411 w 806822"/>
                <a:gd name="connsiteY0" fmla="*/ 76829 h 973923"/>
                <a:gd name="connsiteX1" fmla="*/ 76828 w 806822"/>
                <a:gd name="connsiteY1" fmla="*/ 403412 h 973923"/>
                <a:gd name="connsiteX2" fmla="*/ 403411 w 806822"/>
                <a:gd name="connsiteY2" fmla="*/ 729995 h 973923"/>
                <a:gd name="connsiteX3" fmla="*/ 729994 w 806822"/>
                <a:gd name="connsiteY3" fmla="*/ 403412 h 973923"/>
                <a:gd name="connsiteX4" fmla="*/ 403411 w 806822"/>
                <a:gd name="connsiteY4" fmla="*/ 76829 h 973923"/>
                <a:gd name="connsiteX5" fmla="*/ 403412 w 806822"/>
                <a:gd name="connsiteY5" fmla="*/ 0 h 973923"/>
                <a:gd name="connsiteX6" fmla="*/ 688667 w 806822"/>
                <a:gd name="connsiteY6" fmla="*/ 118156 h 973923"/>
                <a:gd name="connsiteX7" fmla="*/ 688666 w 806822"/>
                <a:gd name="connsiteY7" fmla="*/ 118157 h 973923"/>
                <a:gd name="connsiteX8" fmla="*/ 688666 w 806822"/>
                <a:gd name="connsiteY8" fmla="*/ 688668 h 973923"/>
                <a:gd name="connsiteX9" fmla="*/ 403412 w 806822"/>
                <a:gd name="connsiteY9" fmla="*/ 973923 h 973923"/>
                <a:gd name="connsiteX10" fmla="*/ 118156 w 806822"/>
                <a:gd name="connsiteY10" fmla="*/ 688667 h 973923"/>
                <a:gd name="connsiteX11" fmla="*/ 118156 w 806822"/>
                <a:gd name="connsiteY11" fmla="*/ 118156 h 973923"/>
                <a:gd name="connsiteX12" fmla="*/ 403412 w 806822"/>
                <a:gd name="connsiteY12" fmla="*/ 0 h 97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822" h="973923">
                  <a:moveTo>
                    <a:pt x="403411" y="76829"/>
                  </a:moveTo>
                  <a:cubicBezTo>
                    <a:pt x="223044" y="76829"/>
                    <a:pt x="76828" y="223045"/>
                    <a:pt x="76828" y="403412"/>
                  </a:cubicBezTo>
                  <a:cubicBezTo>
                    <a:pt x="76828" y="583779"/>
                    <a:pt x="223044" y="729995"/>
                    <a:pt x="403411" y="729995"/>
                  </a:cubicBezTo>
                  <a:cubicBezTo>
                    <a:pt x="583778" y="729995"/>
                    <a:pt x="729994" y="583779"/>
                    <a:pt x="729994" y="403412"/>
                  </a:cubicBezTo>
                  <a:cubicBezTo>
                    <a:pt x="729994" y="223045"/>
                    <a:pt x="583778" y="76829"/>
                    <a:pt x="403411" y="76829"/>
                  </a:cubicBezTo>
                  <a:close/>
                  <a:moveTo>
                    <a:pt x="403412" y="0"/>
                  </a:moveTo>
                  <a:cubicBezTo>
                    <a:pt x="506654" y="0"/>
                    <a:pt x="609896" y="39385"/>
                    <a:pt x="688667" y="118156"/>
                  </a:cubicBezTo>
                  <a:lnTo>
                    <a:pt x="688666" y="118157"/>
                  </a:lnTo>
                  <a:cubicBezTo>
                    <a:pt x="846208" y="275699"/>
                    <a:pt x="846208" y="531126"/>
                    <a:pt x="688666" y="688668"/>
                  </a:cubicBezTo>
                  <a:lnTo>
                    <a:pt x="403412" y="973923"/>
                  </a:lnTo>
                  <a:lnTo>
                    <a:pt x="118156" y="688667"/>
                  </a:lnTo>
                  <a:cubicBezTo>
                    <a:pt x="-39386" y="531125"/>
                    <a:pt x="-39386" y="275699"/>
                    <a:pt x="118156" y="118156"/>
                  </a:cubicBezTo>
                  <a:cubicBezTo>
                    <a:pt x="196927" y="39385"/>
                    <a:pt x="300169" y="0"/>
                    <a:pt x="403412" y="0"/>
                  </a:cubicBezTo>
                  <a:close/>
                </a:path>
              </a:pathLst>
            </a:cu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44"/>
            <p:cNvSpPr txBox="1"/>
            <p:nvPr/>
          </p:nvSpPr>
          <p:spPr>
            <a:xfrm>
              <a:off x="2472387" y="1596953"/>
              <a:ext cx="319376" cy="584775"/>
            </a:xfrm>
            <a:prstGeom prst="rect">
              <a:avLst/>
            </a:prstGeom>
            <a:noFill/>
          </p:spPr>
          <p:txBody>
            <a:bodyPr wrap="square" rtlCol="0">
              <a:spAutoFit/>
            </a:bodyPr>
            <a:lstStyle/>
            <a:p>
              <a:r>
                <a:rPr lang="en-US" altLang="zh-CN" sz="3200" dirty="0" smtClean="0">
                  <a:solidFill>
                    <a:srgbClr val="005292"/>
                  </a:solidFill>
                  <a:latin typeface="Impact" panose="020B0806030902050204" pitchFamily="34" charset="0"/>
                </a:rPr>
                <a:t>2</a:t>
              </a:r>
              <a:endParaRPr lang="zh-CN" altLang="en-US" sz="3200" dirty="0">
                <a:solidFill>
                  <a:srgbClr val="005292"/>
                </a:solidFill>
                <a:latin typeface="Impact" panose="020B0806030902050204" pitchFamily="34" charset="0"/>
              </a:endParaRPr>
            </a:p>
          </p:txBody>
        </p:sp>
      </p:grpSp>
      <p:grpSp>
        <p:nvGrpSpPr>
          <p:cNvPr id="15" name="组合 14"/>
          <p:cNvGrpSpPr/>
          <p:nvPr/>
        </p:nvGrpSpPr>
        <p:grpSpPr>
          <a:xfrm>
            <a:off x="4735156" y="3792286"/>
            <a:ext cx="444594" cy="612735"/>
            <a:chOff x="2436336" y="1596953"/>
            <a:chExt cx="444594" cy="612735"/>
          </a:xfrm>
        </p:grpSpPr>
        <p:sp>
          <p:nvSpPr>
            <p:cNvPr id="16" name="任意多边形 15"/>
            <p:cNvSpPr/>
            <p:nvPr/>
          </p:nvSpPr>
          <p:spPr>
            <a:xfrm>
              <a:off x="2436336" y="1673014"/>
              <a:ext cx="444594" cy="536674"/>
            </a:xfrm>
            <a:custGeom>
              <a:avLst/>
              <a:gdLst>
                <a:gd name="connsiteX0" fmla="*/ 403411 w 806822"/>
                <a:gd name="connsiteY0" fmla="*/ 76829 h 973923"/>
                <a:gd name="connsiteX1" fmla="*/ 76828 w 806822"/>
                <a:gd name="connsiteY1" fmla="*/ 403412 h 973923"/>
                <a:gd name="connsiteX2" fmla="*/ 403411 w 806822"/>
                <a:gd name="connsiteY2" fmla="*/ 729995 h 973923"/>
                <a:gd name="connsiteX3" fmla="*/ 729994 w 806822"/>
                <a:gd name="connsiteY3" fmla="*/ 403412 h 973923"/>
                <a:gd name="connsiteX4" fmla="*/ 403411 w 806822"/>
                <a:gd name="connsiteY4" fmla="*/ 76829 h 973923"/>
                <a:gd name="connsiteX5" fmla="*/ 403412 w 806822"/>
                <a:gd name="connsiteY5" fmla="*/ 0 h 973923"/>
                <a:gd name="connsiteX6" fmla="*/ 688667 w 806822"/>
                <a:gd name="connsiteY6" fmla="*/ 118156 h 973923"/>
                <a:gd name="connsiteX7" fmla="*/ 688666 w 806822"/>
                <a:gd name="connsiteY7" fmla="*/ 118157 h 973923"/>
                <a:gd name="connsiteX8" fmla="*/ 688666 w 806822"/>
                <a:gd name="connsiteY8" fmla="*/ 688668 h 973923"/>
                <a:gd name="connsiteX9" fmla="*/ 403412 w 806822"/>
                <a:gd name="connsiteY9" fmla="*/ 973923 h 973923"/>
                <a:gd name="connsiteX10" fmla="*/ 118156 w 806822"/>
                <a:gd name="connsiteY10" fmla="*/ 688667 h 973923"/>
                <a:gd name="connsiteX11" fmla="*/ 118156 w 806822"/>
                <a:gd name="connsiteY11" fmla="*/ 118156 h 973923"/>
                <a:gd name="connsiteX12" fmla="*/ 403412 w 806822"/>
                <a:gd name="connsiteY12" fmla="*/ 0 h 97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822" h="973923">
                  <a:moveTo>
                    <a:pt x="403411" y="76829"/>
                  </a:moveTo>
                  <a:cubicBezTo>
                    <a:pt x="223044" y="76829"/>
                    <a:pt x="76828" y="223045"/>
                    <a:pt x="76828" y="403412"/>
                  </a:cubicBezTo>
                  <a:cubicBezTo>
                    <a:pt x="76828" y="583779"/>
                    <a:pt x="223044" y="729995"/>
                    <a:pt x="403411" y="729995"/>
                  </a:cubicBezTo>
                  <a:cubicBezTo>
                    <a:pt x="583778" y="729995"/>
                    <a:pt x="729994" y="583779"/>
                    <a:pt x="729994" y="403412"/>
                  </a:cubicBezTo>
                  <a:cubicBezTo>
                    <a:pt x="729994" y="223045"/>
                    <a:pt x="583778" y="76829"/>
                    <a:pt x="403411" y="76829"/>
                  </a:cubicBezTo>
                  <a:close/>
                  <a:moveTo>
                    <a:pt x="403412" y="0"/>
                  </a:moveTo>
                  <a:cubicBezTo>
                    <a:pt x="506654" y="0"/>
                    <a:pt x="609896" y="39385"/>
                    <a:pt x="688667" y="118156"/>
                  </a:cubicBezTo>
                  <a:lnTo>
                    <a:pt x="688666" y="118157"/>
                  </a:lnTo>
                  <a:cubicBezTo>
                    <a:pt x="846208" y="275699"/>
                    <a:pt x="846208" y="531126"/>
                    <a:pt x="688666" y="688668"/>
                  </a:cubicBezTo>
                  <a:lnTo>
                    <a:pt x="403412" y="973923"/>
                  </a:lnTo>
                  <a:lnTo>
                    <a:pt x="118156" y="688667"/>
                  </a:lnTo>
                  <a:cubicBezTo>
                    <a:pt x="-39386" y="531125"/>
                    <a:pt x="-39386" y="275699"/>
                    <a:pt x="118156" y="118156"/>
                  </a:cubicBezTo>
                  <a:cubicBezTo>
                    <a:pt x="196927" y="39385"/>
                    <a:pt x="300169" y="0"/>
                    <a:pt x="403412" y="0"/>
                  </a:cubicBezTo>
                  <a:close/>
                </a:path>
              </a:pathLst>
            </a:cu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47"/>
            <p:cNvSpPr txBox="1"/>
            <p:nvPr/>
          </p:nvSpPr>
          <p:spPr>
            <a:xfrm>
              <a:off x="2472387" y="1596953"/>
              <a:ext cx="319376" cy="584775"/>
            </a:xfrm>
            <a:prstGeom prst="rect">
              <a:avLst/>
            </a:prstGeom>
            <a:noFill/>
          </p:spPr>
          <p:txBody>
            <a:bodyPr wrap="square" rtlCol="0">
              <a:spAutoFit/>
            </a:bodyPr>
            <a:lstStyle/>
            <a:p>
              <a:r>
                <a:rPr lang="en-US" altLang="zh-CN" sz="3200" dirty="0" smtClean="0">
                  <a:solidFill>
                    <a:srgbClr val="005292"/>
                  </a:solidFill>
                  <a:latin typeface="Impact" panose="020B0806030902050204" pitchFamily="34" charset="0"/>
                </a:rPr>
                <a:t>3</a:t>
              </a:r>
              <a:endParaRPr lang="zh-CN" altLang="en-US" sz="3200" dirty="0">
                <a:solidFill>
                  <a:srgbClr val="005292"/>
                </a:solidFill>
                <a:latin typeface="Impact" panose="020B0806030902050204" pitchFamily="34" charset="0"/>
              </a:endParaRPr>
            </a:p>
          </p:txBody>
        </p:sp>
      </p:grpSp>
      <p:grpSp>
        <p:nvGrpSpPr>
          <p:cNvPr id="18" name="组合 17"/>
          <p:cNvGrpSpPr/>
          <p:nvPr/>
        </p:nvGrpSpPr>
        <p:grpSpPr>
          <a:xfrm>
            <a:off x="4735156" y="4481581"/>
            <a:ext cx="444594" cy="612735"/>
            <a:chOff x="2436336" y="1596953"/>
            <a:chExt cx="444594" cy="612735"/>
          </a:xfrm>
        </p:grpSpPr>
        <p:sp>
          <p:nvSpPr>
            <p:cNvPr id="19" name="任意多边形 18"/>
            <p:cNvSpPr/>
            <p:nvPr/>
          </p:nvSpPr>
          <p:spPr>
            <a:xfrm>
              <a:off x="2436336" y="1673014"/>
              <a:ext cx="444594" cy="536674"/>
            </a:xfrm>
            <a:custGeom>
              <a:avLst/>
              <a:gdLst>
                <a:gd name="connsiteX0" fmla="*/ 403411 w 806822"/>
                <a:gd name="connsiteY0" fmla="*/ 76829 h 973923"/>
                <a:gd name="connsiteX1" fmla="*/ 76828 w 806822"/>
                <a:gd name="connsiteY1" fmla="*/ 403412 h 973923"/>
                <a:gd name="connsiteX2" fmla="*/ 403411 w 806822"/>
                <a:gd name="connsiteY2" fmla="*/ 729995 h 973923"/>
                <a:gd name="connsiteX3" fmla="*/ 729994 w 806822"/>
                <a:gd name="connsiteY3" fmla="*/ 403412 h 973923"/>
                <a:gd name="connsiteX4" fmla="*/ 403411 w 806822"/>
                <a:gd name="connsiteY4" fmla="*/ 76829 h 973923"/>
                <a:gd name="connsiteX5" fmla="*/ 403412 w 806822"/>
                <a:gd name="connsiteY5" fmla="*/ 0 h 973923"/>
                <a:gd name="connsiteX6" fmla="*/ 688667 w 806822"/>
                <a:gd name="connsiteY6" fmla="*/ 118156 h 973923"/>
                <a:gd name="connsiteX7" fmla="*/ 688666 w 806822"/>
                <a:gd name="connsiteY7" fmla="*/ 118157 h 973923"/>
                <a:gd name="connsiteX8" fmla="*/ 688666 w 806822"/>
                <a:gd name="connsiteY8" fmla="*/ 688668 h 973923"/>
                <a:gd name="connsiteX9" fmla="*/ 403412 w 806822"/>
                <a:gd name="connsiteY9" fmla="*/ 973923 h 973923"/>
                <a:gd name="connsiteX10" fmla="*/ 118156 w 806822"/>
                <a:gd name="connsiteY10" fmla="*/ 688667 h 973923"/>
                <a:gd name="connsiteX11" fmla="*/ 118156 w 806822"/>
                <a:gd name="connsiteY11" fmla="*/ 118156 h 973923"/>
                <a:gd name="connsiteX12" fmla="*/ 403412 w 806822"/>
                <a:gd name="connsiteY12" fmla="*/ 0 h 97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822" h="973923">
                  <a:moveTo>
                    <a:pt x="403411" y="76829"/>
                  </a:moveTo>
                  <a:cubicBezTo>
                    <a:pt x="223044" y="76829"/>
                    <a:pt x="76828" y="223045"/>
                    <a:pt x="76828" y="403412"/>
                  </a:cubicBezTo>
                  <a:cubicBezTo>
                    <a:pt x="76828" y="583779"/>
                    <a:pt x="223044" y="729995"/>
                    <a:pt x="403411" y="729995"/>
                  </a:cubicBezTo>
                  <a:cubicBezTo>
                    <a:pt x="583778" y="729995"/>
                    <a:pt x="729994" y="583779"/>
                    <a:pt x="729994" y="403412"/>
                  </a:cubicBezTo>
                  <a:cubicBezTo>
                    <a:pt x="729994" y="223045"/>
                    <a:pt x="583778" y="76829"/>
                    <a:pt x="403411" y="76829"/>
                  </a:cubicBezTo>
                  <a:close/>
                  <a:moveTo>
                    <a:pt x="403412" y="0"/>
                  </a:moveTo>
                  <a:cubicBezTo>
                    <a:pt x="506654" y="0"/>
                    <a:pt x="609896" y="39385"/>
                    <a:pt x="688667" y="118156"/>
                  </a:cubicBezTo>
                  <a:lnTo>
                    <a:pt x="688666" y="118157"/>
                  </a:lnTo>
                  <a:cubicBezTo>
                    <a:pt x="846208" y="275699"/>
                    <a:pt x="846208" y="531126"/>
                    <a:pt x="688666" y="688668"/>
                  </a:cubicBezTo>
                  <a:lnTo>
                    <a:pt x="403412" y="973923"/>
                  </a:lnTo>
                  <a:lnTo>
                    <a:pt x="118156" y="688667"/>
                  </a:lnTo>
                  <a:cubicBezTo>
                    <a:pt x="-39386" y="531125"/>
                    <a:pt x="-39386" y="275699"/>
                    <a:pt x="118156" y="118156"/>
                  </a:cubicBezTo>
                  <a:cubicBezTo>
                    <a:pt x="196927" y="39385"/>
                    <a:pt x="300169" y="0"/>
                    <a:pt x="403412" y="0"/>
                  </a:cubicBezTo>
                  <a:close/>
                </a:path>
              </a:pathLst>
            </a:cu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50"/>
            <p:cNvSpPr txBox="1"/>
            <p:nvPr/>
          </p:nvSpPr>
          <p:spPr>
            <a:xfrm>
              <a:off x="2472387" y="1596953"/>
              <a:ext cx="319376" cy="584775"/>
            </a:xfrm>
            <a:prstGeom prst="rect">
              <a:avLst/>
            </a:prstGeom>
            <a:noFill/>
          </p:spPr>
          <p:txBody>
            <a:bodyPr wrap="square" rtlCol="0">
              <a:spAutoFit/>
            </a:bodyPr>
            <a:lstStyle/>
            <a:p>
              <a:r>
                <a:rPr lang="en-US" altLang="zh-CN" sz="3200" dirty="0" smtClean="0">
                  <a:solidFill>
                    <a:srgbClr val="005292"/>
                  </a:solidFill>
                  <a:latin typeface="Impact" panose="020B0806030902050204" pitchFamily="34" charset="0"/>
                </a:rPr>
                <a:t>4</a:t>
              </a:r>
              <a:endParaRPr lang="zh-CN" altLang="en-US" sz="3200" dirty="0">
                <a:solidFill>
                  <a:srgbClr val="005292"/>
                </a:solidFill>
                <a:latin typeface="Impact" panose="020B0806030902050204" pitchFamily="34" charset="0"/>
              </a:endParaRPr>
            </a:p>
          </p:txBody>
        </p:sp>
      </p:grpSp>
      <p:sp>
        <p:nvSpPr>
          <p:cNvPr id="21" name="矩形 20"/>
          <p:cNvSpPr/>
          <p:nvPr/>
        </p:nvSpPr>
        <p:spPr>
          <a:xfrm>
            <a:off x="4938419" y="3586433"/>
            <a:ext cx="45719" cy="288000"/>
          </a:xfrm>
          <a:prstGeom prst="rect">
            <a:avLst/>
          </a:pr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938490" y="4328680"/>
            <a:ext cx="45719" cy="288000"/>
          </a:xfrm>
          <a:prstGeom prst="rect">
            <a:avLst/>
          </a:pr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5357158" y="3845875"/>
            <a:ext cx="3415368" cy="646331"/>
          </a:xfrm>
          <a:prstGeom prst="rect">
            <a:avLst/>
          </a:prstGeom>
        </p:spPr>
        <p:txBody>
          <a:bodyPr wrap="square">
            <a:spAutoFit/>
          </a:bodyPr>
          <a:lstStyle/>
          <a:p>
            <a:r>
              <a:rPr lang="zh-CN" altLang="en-US" dirty="0" smtClean="0">
                <a:solidFill>
                  <a:srgbClr val="005292"/>
                </a:solidFill>
                <a:latin typeface="微软雅黑" panose="020B0503020204020204" pitchFamily="34" charset="-122"/>
                <a:ea typeface="微软雅黑" panose="020B0503020204020204" pitchFamily="34" charset="-122"/>
              </a:rPr>
              <a:t>把右脚与左脚并齐，上体自然挺直</a:t>
            </a:r>
            <a:endParaRPr lang="zh-CN" altLang="en-US" dirty="0"/>
          </a:p>
        </p:txBody>
      </p:sp>
      <p:sp>
        <p:nvSpPr>
          <p:cNvPr id="24" name="矩形 23"/>
          <p:cNvSpPr/>
          <p:nvPr/>
        </p:nvSpPr>
        <p:spPr>
          <a:xfrm>
            <a:off x="5336396" y="4569775"/>
            <a:ext cx="2262158" cy="369332"/>
          </a:xfrm>
          <a:prstGeom prst="rect">
            <a:avLst/>
          </a:prstGeom>
        </p:spPr>
        <p:txBody>
          <a:bodyPr wrap="none">
            <a:spAutoFit/>
          </a:bodyPr>
          <a:lstStyle/>
          <a:p>
            <a:r>
              <a:rPr lang="zh-CN" altLang="en-US" dirty="0" smtClean="0">
                <a:solidFill>
                  <a:srgbClr val="005292"/>
                </a:solidFill>
                <a:latin typeface="微软雅黑" panose="020B0503020204020204" pitchFamily="34" charset="-122"/>
                <a:ea typeface="微软雅黑" panose="020B0503020204020204" pitchFamily="34" charset="-122"/>
              </a:rPr>
              <a:t>头正，表情自然情切</a:t>
            </a:r>
            <a:endParaRPr lang="zh-CN" altLang="en-US" dirty="0"/>
          </a:p>
        </p:txBody>
      </p:sp>
      <p:sp>
        <p:nvSpPr>
          <p:cNvPr id="25" name="矩形 24"/>
          <p:cNvSpPr/>
          <p:nvPr/>
        </p:nvSpPr>
        <p:spPr>
          <a:xfrm>
            <a:off x="5330220" y="2540950"/>
            <a:ext cx="1338828" cy="369332"/>
          </a:xfrm>
          <a:prstGeom prst="rect">
            <a:avLst/>
          </a:prstGeom>
        </p:spPr>
        <p:txBody>
          <a:bodyPr wrap="none">
            <a:spAutoFit/>
          </a:bodyPr>
          <a:lstStyle/>
          <a:p>
            <a:r>
              <a:rPr lang="zh-CN" altLang="en-US" dirty="0" smtClean="0">
                <a:solidFill>
                  <a:srgbClr val="005292"/>
                </a:solidFill>
                <a:latin typeface="微软雅黑" panose="020B0503020204020204" pitchFamily="34" charset="-122"/>
                <a:ea typeface="微软雅黑" panose="020B0503020204020204" pitchFamily="34" charset="-122"/>
              </a:rPr>
              <a:t>走到座位前</a:t>
            </a:r>
            <a:endParaRPr lang="zh-CN" altLang="en-US" dirty="0"/>
          </a:p>
        </p:txBody>
      </p:sp>
      <p:pic>
        <p:nvPicPr>
          <p:cNvPr id="35842" name="Picture 2" descr="http://img.sqkk.com/static/images/2014/3/5/ff166b5048194d09a3aed7b092596473/13889562200e45cc89e47b979fd3e9f1/2014/5/22/fddfb622f7544206a7a8cb5caca90bb6.jpg"/>
          <p:cNvPicPr>
            <a:picLocks noChangeAspect="1" noChangeArrowheads="1"/>
          </p:cNvPicPr>
          <p:nvPr/>
        </p:nvPicPr>
        <p:blipFill>
          <a:blip r:embed="rId3"/>
          <a:srcRect/>
          <a:stretch>
            <a:fillRect/>
          </a:stretch>
        </p:blipFill>
        <p:spPr bwMode="auto">
          <a:xfrm>
            <a:off x="346075" y="2382716"/>
            <a:ext cx="4043363" cy="2695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712943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4356" y="89103"/>
            <a:ext cx="2543042" cy="747554"/>
            <a:chOff x="2576448" y="357222"/>
            <a:chExt cx="2543042" cy="747554"/>
          </a:xfrm>
        </p:grpSpPr>
        <p:sp>
          <p:nvSpPr>
            <p:cNvPr id="3" name="文本框 2"/>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2</a:t>
              </a:r>
              <a:endParaRPr lang="zh-CN" altLang="en-US" sz="4000" dirty="0">
                <a:solidFill>
                  <a:srgbClr val="005292"/>
                </a:solidFill>
                <a:latin typeface="Impact" panose="020B0806030902050204" pitchFamily="34" charset="0"/>
              </a:endParaRPr>
            </a:p>
          </p:txBody>
        </p:sp>
        <p:sp>
          <p:nvSpPr>
            <p:cNvPr id="4" name="文本框 3"/>
            <p:cNvSpPr txBox="1"/>
            <p:nvPr/>
          </p:nvSpPr>
          <p:spPr>
            <a:xfrm>
              <a:off x="3353100" y="480332"/>
              <a:ext cx="1766390"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握手</a:t>
              </a:r>
              <a:endParaRPr lang="en-US" altLang="zh-CN" sz="2800" b="1" dirty="0" smtClean="0">
                <a:solidFill>
                  <a:srgbClr val="005292"/>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253800" y="2312349"/>
            <a:ext cx="2270450" cy="2326325"/>
          </a:xfrm>
          <a:prstGeom prst="ellipse">
            <a:avLst/>
          </a:prstGeom>
          <a:blipFill dpi="0" rotWithShape="1">
            <a:blip r:embed="rId2" cstate="print"/>
            <a:srcRect/>
            <a:stretch>
              <a:fillRect l="4000" t="-27000" b="-13000"/>
            </a:stretch>
          </a:blipFill>
          <a:ln w="28575">
            <a:solidFill>
              <a:srgbClr val="0052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b="1" dirty="0">
              <a:solidFill>
                <a:srgbClr val="005292"/>
              </a:solidFill>
              <a:latin typeface="微软雅黑" pitchFamily="34" charset="-122"/>
              <a:ea typeface="微软雅黑" pitchFamily="34" charset="-122"/>
            </a:endParaRPr>
          </a:p>
        </p:txBody>
      </p:sp>
      <p:sp>
        <p:nvSpPr>
          <p:cNvPr id="9" name="TextBox 8"/>
          <p:cNvSpPr txBox="1"/>
          <p:nvPr/>
        </p:nvSpPr>
        <p:spPr>
          <a:xfrm>
            <a:off x="4977765" y="3053276"/>
            <a:ext cx="3461385" cy="369332"/>
          </a:xfrm>
          <a:prstGeom prst="rect">
            <a:avLst/>
          </a:prstGeom>
          <a:noFill/>
        </p:spPr>
        <p:txBody>
          <a:bodyPr wrap="square" rtlCol="0">
            <a:spAutoFit/>
          </a:bodyPr>
          <a:lstStyle/>
          <a:p>
            <a:r>
              <a:rPr lang="zh-CN" altLang="en-US" dirty="0" smtClean="0">
                <a:solidFill>
                  <a:srgbClr val="005292"/>
                </a:solidFill>
                <a:latin typeface="微软雅黑" panose="020B0503020204020204" pitchFamily="34" charset="-122"/>
                <a:ea typeface="微软雅黑" panose="020B0503020204020204" pitchFamily="34" charset="-122"/>
              </a:rPr>
              <a:t>目视对方，面带微笑</a:t>
            </a:r>
            <a:endParaRPr lang="zh-CN" altLang="en-US" dirty="0">
              <a:solidFill>
                <a:srgbClr val="005292"/>
              </a:solidFill>
              <a:latin typeface="微软雅黑" panose="020B0503020204020204" pitchFamily="34" charset="-122"/>
              <a:ea typeface="微软雅黑" panose="020B0503020204020204" pitchFamily="34" charset="-122"/>
            </a:endParaRPr>
          </a:p>
        </p:txBody>
      </p:sp>
      <p:sp>
        <p:nvSpPr>
          <p:cNvPr id="10" name="矩形 9"/>
          <p:cNvSpPr/>
          <p:nvPr/>
        </p:nvSpPr>
        <p:spPr>
          <a:xfrm>
            <a:off x="4580398" y="2717457"/>
            <a:ext cx="45719" cy="288000"/>
          </a:xfrm>
          <a:prstGeom prst="rect">
            <a:avLst/>
          </a:pr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382731" y="2223196"/>
            <a:ext cx="444594" cy="612735"/>
            <a:chOff x="2436336" y="1596953"/>
            <a:chExt cx="444594" cy="612735"/>
          </a:xfrm>
        </p:grpSpPr>
        <p:sp>
          <p:nvSpPr>
            <p:cNvPr id="12" name="任意多边形 11"/>
            <p:cNvSpPr/>
            <p:nvPr/>
          </p:nvSpPr>
          <p:spPr>
            <a:xfrm>
              <a:off x="2436336" y="1673014"/>
              <a:ext cx="444594" cy="536674"/>
            </a:xfrm>
            <a:custGeom>
              <a:avLst/>
              <a:gdLst>
                <a:gd name="connsiteX0" fmla="*/ 403411 w 806822"/>
                <a:gd name="connsiteY0" fmla="*/ 76829 h 973923"/>
                <a:gd name="connsiteX1" fmla="*/ 76828 w 806822"/>
                <a:gd name="connsiteY1" fmla="*/ 403412 h 973923"/>
                <a:gd name="connsiteX2" fmla="*/ 403411 w 806822"/>
                <a:gd name="connsiteY2" fmla="*/ 729995 h 973923"/>
                <a:gd name="connsiteX3" fmla="*/ 729994 w 806822"/>
                <a:gd name="connsiteY3" fmla="*/ 403412 h 973923"/>
                <a:gd name="connsiteX4" fmla="*/ 403411 w 806822"/>
                <a:gd name="connsiteY4" fmla="*/ 76829 h 973923"/>
                <a:gd name="connsiteX5" fmla="*/ 403412 w 806822"/>
                <a:gd name="connsiteY5" fmla="*/ 0 h 973923"/>
                <a:gd name="connsiteX6" fmla="*/ 688667 w 806822"/>
                <a:gd name="connsiteY6" fmla="*/ 118156 h 973923"/>
                <a:gd name="connsiteX7" fmla="*/ 688666 w 806822"/>
                <a:gd name="connsiteY7" fmla="*/ 118157 h 973923"/>
                <a:gd name="connsiteX8" fmla="*/ 688666 w 806822"/>
                <a:gd name="connsiteY8" fmla="*/ 688668 h 973923"/>
                <a:gd name="connsiteX9" fmla="*/ 403412 w 806822"/>
                <a:gd name="connsiteY9" fmla="*/ 973923 h 973923"/>
                <a:gd name="connsiteX10" fmla="*/ 118156 w 806822"/>
                <a:gd name="connsiteY10" fmla="*/ 688667 h 973923"/>
                <a:gd name="connsiteX11" fmla="*/ 118156 w 806822"/>
                <a:gd name="connsiteY11" fmla="*/ 118156 h 973923"/>
                <a:gd name="connsiteX12" fmla="*/ 403412 w 806822"/>
                <a:gd name="connsiteY12" fmla="*/ 0 h 97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822" h="973923">
                  <a:moveTo>
                    <a:pt x="403411" y="76829"/>
                  </a:moveTo>
                  <a:cubicBezTo>
                    <a:pt x="223044" y="76829"/>
                    <a:pt x="76828" y="223045"/>
                    <a:pt x="76828" y="403412"/>
                  </a:cubicBezTo>
                  <a:cubicBezTo>
                    <a:pt x="76828" y="583779"/>
                    <a:pt x="223044" y="729995"/>
                    <a:pt x="403411" y="729995"/>
                  </a:cubicBezTo>
                  <a:cubicBezTo>
                    <a:pt x="583778" y="729995"/>
                    <a:pt x="729994" y="583779"/>
                    <a:pt x="729994" y="403412"/>
                  </a:cubicBezTo>
                  <a:cubicBezTo>
                    <a:pt x="729994" y="223045"/>
                    <a:pt x="583778" y="76829"/>
                    <a:pt x="403411" y="76829"/>
                  </a:cubicBezTo>
                  <a:close/>
                  <a:moveTo>
                    <a:pt x="403412" y="0"/>
                  </a:moveTo>
                  <a:cubicBezTo>
                    <a:pt x="506654" y="0"/>
                    <a:pt x="609896" y="39385"/>
                    <a:pt x="688667" y="118156"/>
                  </a:cubicBezTo>
                  <a:lnTo>
                    <a:pt x="688666" y="118157"/>
                  </a:lnTo>
                  <a:cubicBezTo>
                    <a:pt x="846208" y="275699"/>
                    <a:pt x="846208" y="531126"/>
                    <a:pt x="688666" y="688668"/>
                  </a:cubicBezTo>
                  <a:lnTo>
                    <a:pt x="403412" y="973923"/>
                  </a:lnTo>
                  <a:lnTo>
                    <a:pt x="118156" y="688667"/>
                  </a:lnTo>
                  <a:cubicBezTo>
                    <a:pt x="-39386" y="531125"/>
                    <a:pt x="-39386" y="275699"/>
                    <a:pt x="118156" y="118156"/>
                  </a:cubicBezTo>
                  <a:cubicBezTo>
                    <a:pt x="196927" y="39385"/>
                    <a:pt x="300169" y="0"/>
                    <a:pt x="403412" y="0"/>
                  </a:cubicBezTo>
                  <a:close/>
                </a:path>
              </a:pathLst>
            </a:cu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9"/>
            <p:cNvSpPr txBox="1"/>
            <p:nvPr/>
          </p:nvSpPr>
          <p:spPr>
            <a:xfrm>
              <a:off x="2472387" y="1596953"/>
              <a:ext cx="319376" cy="484296"/>
            </a:xfrm>
            <a:prstGeom prst="rect">
              <a:avLst/>
            </a:prstGeom>
            <a:noFill/>
          </p:spPr>
          <p:txBody>
            <a:bodyPr wrap="square" rtlCol="0">
              <a:spAutoFit/>
            </a:bodyPr>
            <a:lstStyle/>
            <a:p>
              <a:r>
                <a:rPr lang="en-US" altLang="zh-CN" sz="3200" dirty="0" smtClean="0">
                  <a:solidFill>
                    <a:srgbClr val="005292"/>
                  </a:solidFill>
                  <a:latin typeface="Impact" panose="020B0806030902050204" pitchFamily="34" charset="0"/>
                </a:rPr>
                <a:t>1</a:t>
              </a:r>
              <a:endParaRPr lang="zh-CN" altLang="en-US" sz="3200" dirty="0">
                <a:solidFill>
                  <a:srgbClr val="005292"/>
                </a:solidFill>
                <a:latin typeface="Impact" panose="020B0806030902050204" pitchFamily="34" charset="0"/>
              </a:endParaRPr>
            </a:p>
          </p:txBody>
        </p:sp>
      </p:grpSp>
      <p:grpSp>
        <p:nvGrpSpPr>
          <p:cNvPr id="14" name="组合 13"/>
          <p:cNvGrpSpPr/>
          <p:nvPr/>
        </p:nvGrpSpPr>
        <p:grpSpPr>
          <a:xfrm>
            <a:off x="4382731" y="2912491"/>
            <a:ext cx="444594" cy="612735"/>
            <a:chOff x="2436336" y="1596953"/>
            <a:chExt cx="444594" cy="612735"/>
          </a:xfrm>
        </p:grpSpPr>
        <p:sp>
          <p:nvSpPr>
            <p:cNvPr id="15" name="任意多边形 14"/>
            <p:cNvSpPr/>
            <p:nvPr/>
          </p:nvSpPr>
          <p:spPr>
            <a:xfrm>
              <a:off x="2436336" y="1673014"/>
              <a:ext cx="444594" cy="536674"/>
            </a:xfrm>
            <a:custGeom>
              <a:avLst/>
              <a:gdLst>
                <a:gd name="connsiteX0" fmla="*/ 403411 w 806822"/>
                <a:gd name="connsiteY0" fmla="*/ 76829 h 973923"/>
                <a:gd name="connsiteX1" fmla="*/ 76828 w 806822"/>
                <a:gd name="connsiteY1" fmla="*/ 403412 h 973923"/>
                <a:gd name="connsiteX2" fmla="*/ 403411 w 806822"/>
                <a:gd name="connsiteY2" fmla="*/ 729995 h 973923"/>
                <a:gd name="connsiteX3" fmla="*/ 729994 w 806822"/>
                <a:gd name="connsiteY3" fmla="*/ 403412 h 973923"/>
                <a:gd name="connsiteX4" fmla="*/ 403411 w 806822"/>
                <a:gd name="connsiteY4" fmla="*/ 76829 h 973923"/>
                <a:gd name="connsiteX5" fmla="*/ 403412 w 806822"/>
                <a:gd name="connsiteY5" fmla="*/ 0 h 973923"/>
                <a:gd name="connsiteX6" fmla="*/ 688667 w 806822"/>
                <a:gd name="connsiteY6" fmla="*/ 118156 h 973923"/>
                <a:gd name="connsiteX7" fmla="*/ 688666 w 806822"/>
                <a:gd name="connsiteY7" fmla="*/ 118157 h 973923"/>
                <a:gd name="connsiteX8" fmla="*/ 688666 w 806822"/>
                <a:gd name="connsiteY8" fmla="*/ 688668 h 973923"/>
                <a:gd name="connsiteX9" fmla="*/ 403412 w 806822"/>
                <a:gd name="connsiteY9" fmla="*/ 973923 h 973923"/>
                <a:gd name="connsiteX10" fmla="*/ 118156 w 806822"/>
                <a:gd name="connsiteY10" fmla="*/ 688667 h 973923"/>
                <a:gd name="connsiteX11" fmla="*/ 118156 w 806822"/>
                <a:gd name="connsiteY11" fmla="*/ 118156 h 973923"/>
                <a:gd name="connsiteX12" fmla="*/ 403412 w 806822"/>
                <a:gd name="connsiteY12" fmla="*/ 0 h 97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822" h="973923">
                  <a:moveTo>
                    <a:pt x="403411" y="76829"/>
                  </a:moveTo>
                  <a:cubicBezTo>
                    <a:pt x="223044" y="76829"/>
                    <a:pt x="76828" y="223045"/>
                    <a:pt x="76828" y="403412"/>
                  </a:cubicBezTo>
                  <a:cubicBezTo>
                    <a:pt x="76828" y="583779"/>
                    <a:pt x="223044" y="729995"/>
                    <a:pt x="403411" y="729995"/>
                  </a:cubicBezTo>
                  <a:cubicBezTo>
                    <a:pt x="583778" y="729995"/>
                    <a:pt x="729994" y="583779"/>
                    <a:pt x="729994" y="403412"/>
                  </a:cubicBezTo>
                  <a:cubicBezTo>
                    <a:pt x="729994" y="223045"/>
                    <a:pt x="583778" y="76829"/>
                    <a:pt x="403411" y="76829"/>
                  </a:cubicBezTo>
                  <a:close/>
                  <a:moveTo>
                    <a:pt x="403412" y="0"/>
                  </a:moveTo>
                  <a:cubicBezTo>
                    <a:pt x="506654" y="0"/>
                    <a:pt x="609896" y="39385"/>
                    <a:pt x="688667" y="118156"/>
                  </a:cubicBezTo>
                  <a:lnTo>
                    <a:pt x="688666" y="118157"/>
                  </a:lnTo>
                  <a:cubicBezTo>
                    <a:pt x="846208" y="275699"/>
                    <a:pt x="846208" y="531126"/>
                    <a:pt x="688666" y="688668"/>
                  </a:cubicBezTo>
                  <a:lnTo>
                    <a:pt x="403412" y="973923"/>
                  </a:lnTo>
                  <a:lnTo>
                    <a:pt x="118156" y="688667"/>
                  </a:lnTo>
                  <a:cubicBezTo>
                    <a:pt x="-39386" y="531125"/>
                    <a:pt x="-39386" y="275699"/>
                    <a:pt x="118156" y="118156"/>
                  </a:cubicBezTo>
                  <a:cubicBezTo>
                    <a:pt x="196927" y="39385"/>
                    <a:pt x="300169" y="0"/>
                    <a:pt x="403412" y="0"/>
                  </a:cubicBezTo>
                  <a:close/>
                </a:path>
              </a:pathLst>
            </a:cu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44"/>
            <p:cNvSpPr txBox="1"/>
            <p:nvPr/>
          </p:nvSpPr>
          <p:spPr>
            <a:xfrm>
              <a:off x="2472387" y="1596953"/>
              <a:ext cx="319376" cy="584775"/>
            </a:xfrm>
            <a:prstGeom prst="rect">
              <a:avLst/>
            </a:prstGeom>
            <a:noFill/>
          </p:spPr>
          <p:txBody>
            <a:bodyPr wrap="square" rtlCol="0">
              <a:spAutoFit/>
            </a:bodyPr>
            <a:lstStyle/>
            <a:p>
              <a:r>
                <a:rPr lang="en-US" altLang="zh-CN" sz="3200" dirty="0" smtClean="0">
                  <a:solidFill>
                    <a:srgbClr val="005292"/>
                  </a:solidFill>
                  <a:latin typeface="Impact" panose="020B0806030902050204" pitchFamily="34" charset="0"/>
                </a:rPr>
                <a:t>2</a:t>
              </a:r>
              <a:endParaRPr lang="zh-CN" altLang="en-US" sz="3200" dirty="0">
                <a:solidFill>
                  <a:srgbClr val="005292"/>
                </a:solidFill>
                <a:latin typeface="Impact" panose="020B0806030902050204" pitchFamily="34" charset="0"/>
              </a:endParaRPr>
            </a:p>
          </p:txBody>
        </p:sp>
      </p:grpSp>
      <p:grpSp>
        <p:nvGrpSpPr>
          <p:cNvPr id="17" name="组合 16"/>
          <p:cNvGrpSpPr/>
          <p:nvPr/>
        </p:nvGrpSpPr>
        <p:grpSpPr>
          <a:xfrm>
            <a:off x="4382731" y="3601786"/>
            <a:ext cx="444594" cy="612735"/>
            <a:chOff x="2436336" y="1596953"/>
            <a:chExt cx="444594" cy="612735"/>
          </a:xfrm>
        </p:grpSpPr>
        <p:sp>
          <p:nvSpPr>
            <p:cNvPr id="18" name="任意多边形 17"/>
            <p:cNvSpPr/>
            <p:nvPr/>
          </p:nvSpPr>
          <p:spPr>
            <a:xfrm>
              <a:off x="2436336" y="1673014"/>
              <a:ext cx="444594" cy="536674"/>
            </a:xfrm>
            <a:custGeom>
              <a:avLst/>
              <a:gdLst>
                <a:gd name="connsiteX0" fmla="*/ 403411 w 806822"/>
                <a:gd name="connsiteY0" fmla="*/ 76829 h 973923"/>
                <a:gd name="connsiteX1" fmla="*/ 76828 w 806822"/>
                <a:gd name="connsiteY1" fmla="*/ 403412 h 973923"/>
                <a:gd name="connsiteX2" fmla="*/ 403411 w 806822"/>
                <a:gd name="connsiteY2" fmla="*/ 729995 h 973923"/>
                <a:gd name="connsiteX3" fmla="*/ 729994 w 806822"/>
                <a:gd name="connsiteY3" fmla="*/ 403412 h 973923"/>
                <a:gd name="connsiteX4" fmla="*/ 403411 w 806822"/>
                <a:gd name="connsiteY4" fmla="*/ 76829 h 973923"/>
                <a:gd name="connsiteX5" fmla="*/ 403412 w 806822"/>
                <a:gd name="connsiteY5" fmla="*/ 0 h 973923"/>
                <a:gd name="connsiteX6" fmla="*/ 688667 w 806822"/>
                <a:gd name="connsiteY6" fmla="*/ 118156 h 973923"/>
                <a:gd name="connsiteX7" fmla="*/ 688666 w 806822"/>
                <a:gd name="connsiteY7" fmla="*/ 118157 h 973923"/>
                <a:gd name="connsiteX8" fmla="*/ 688666 w 806822"/>
                <a:gd name="connsiteY8" fmla="*/ 688668 h 973923"/>
                <a:gd name="connsiteX9" fmla="*/ 403412 w 806822"/>
                <a:gd name="connsiteY9" fmla="*/ 973923 h 973923"/>
                <a:gd name="connsiteX10" fmla="*/ 118156 w 806822"/>
                <a:gd name="connsiteY10" fmla="*/ 688667 h 973923"/>
                <a:gd name="connsiteX11" fmla="*/ 118156 w 806822"/>
                <a:gd name="connsiteY11" fmla="*/ 118156 h 973923"/>
                <a:gd name="connsiteX12" fmla="*/ 403412 w 806822"/>
                <a:gd name="connsiteY12" fmla="*/ 0 h 97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822" h="973923">
                  <a:moveTo>
                    <a:pt x="403411" y="76829"/>
                  </a:moveTo>
                  <a:cubicBezTo>
                    <a:pt x="223044" y="76829"/>
                    <a:pt x="76828" y="223045"/>
                    <a:pt x="76828" y="403412"/>
                  </a:cubicBezTo>
                  <a:cubicBezTo>
                    <a:pt x="76828" y="583779"/>
                    <a:pt x="223044" y="729995"/>
                    <a:pt x="403411" y="729995"/>
                  </a:cubicBezTo>
                  <a:cubicBezTo>
                    <a:pt x="583778" y="729995"/>
                    <a:pt x="729994" y="583779"/>
                    <a:pt x="729994" y="403412"/>
                  </a:cubicBezTo>
                  <a:cubicBezTo>
                    <a:pt x="729994" y="223045"/>
                    <a:pt x="583778" y="76829"/>
                    <a:pt x="403411" y="76829"/>
                  </a:cubicBezTo>
                  <a:close/>
                  <a:moveTo>
                    <a:pt x="403412" y="0"/>
                  </a:moveTo>
                  <a:cubicBezTo>
                    <a:pt x="506654" y="0"/>
                    <a:pt x="609896" y="39385"/>
                    <a:pt x="688667" y="118156"/>
                  </a:cubicBezTo>
                  <a:lnTo>
                    <a:pt x="688666" y="118157"/>
                  </a:lnTo>
                  <a:cubicBezTo>
                    <a:pt x="846208" y="275699"/>
                    <a:pt x="846208" y="531126"/>
                    <a:pt x="688666" y="688668"/>
                  </a:cubicBezTo>
                  <a:lnTo>
                    <a:pt x="403412" y="973923"/>
                  </a:lnTo>
                  <a:lnTo>
                    <a:pt x="118156" y="688667"/>
                  </a:lnTo>
                  <a:cubicBezTo>
                    <a:pt x="-39386" y="531125"/>
                    <a:pt x="-39386" y="275699"/>
                    <a:pt x="118156" y="118156"/>
                  </a:cubicBezTo>
                  <a:cubicBezTo>
                    <a:pt x="196927" y="39385"/>
                    <a:pt x="300169" y="0"/>
                    <a:pt x="403412" y="0"/>
                  </a:cubicBezTo>
                  <a:close/>
                </a:path>
              </a:pathLst>
            </a:cu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47"/>
            <p:cNvSpPr txBox="1"/>
            <p:nvPr/>
          </p:nvSpPr>
          <p:spPr>
            <a:xfrm>
              <a:off x="2472387" y="1596953"/>
              <a:ext cx="319376" cy="584775"/>
            </a:xfrm>
            <a:prstGeom prst="rect">
              <a:avLst/>
            </a:prstGeom>
            <a:noFill/>
          </p:spPr>
          <p:txBody>
            <a:bodyPr wrap="square" rtlCol="0">
              <a:spAutoFit/>
            </a:bodyPr>
            <a:lstStyle/>
            <a:p>
              <a:r>
                <a:rPr lang="en-US" altLang="zh-CN" sz="3200" dirty="0" smtClean="0">
                  <a:solidFill>
                    <a:srgbClr val="005292"/>
                  </a:solidFill>
                  <a:latin typeface="Impact" panose="020B0806030902050204" pitchFamily="34" charset="0"/>
                </a:rPr>
                <a:t>3</a:t>
              </a:r>
              <a:endParaRPr lang="zh-CN" altLang="en-US" sz="3200" dirty="0">
                <a:solidFill>
                  <a:srgbClr val="005292"/>
                </a:solidFill>
                <a:latin typeface="Impact" panose="020B0806030902050204" pitchFamily="34" charset="0"/>
              </a:endParaRPr>
            </a:p>
          </p:txBody>
        </p:sp>
      </p:grpSp>
      <p:grpSp>
        <p:nvGrpSpPr>
          <p:cNvPr id="20" name="组合 19"/>
          <p:cNvGrpSpPr/>
          <p:nvPr/>
        </p:nvGrpSpPr>
        <p:grpSpPr>
          <a:xfrm>
            <a:off x="4382731" y="4291081"/>
            <a:ext cx="444594" cy="612735"/>
            <a:chOff x="2436336" y="1596953"/>
            <a:chExt cx="444594" cy="612735"/>
          </a:xfrm>
        </p:grpSpPr>
        <p:sp>
          <p:nvSpPr>
            <p:cNvPr id="21" name="任意多边形 20"/>
            <p:cNvSpPr/>
            <p:nvPr/>
          </p:nvSpPr>
          <p:spPr>
            <a:xfrm>
              <a:off x="2436336" y="1673014"/>
              <a:ext cx="444594" cy="536674"/>
            </a:xfrm>
            <a:custGeom>
              <a:avLst/>
              <a:gdLst>
                <a:gd name="connsiteX0" fmla="*/ 403411 w 806822"/>
                <a:gd name="connsiteY0" fmla="*/ 76829 h 973923"/>
                <a:gd name="connsiteX1" fmla="*/ 76828 w 806822"/>
                <a:gd name="connsiteY1" fmla="*/ 403412 h 973923"/>
                <a:gd name="connsiteX2" fmla="*/ 403411 w 806822"/>
                <a:gd name="connsiteY2" fmla="*/ 729995 h 973923"/>
                <a:gd name="connsiteX3" fmla="*/ 729994 w 806822"/>
                <a:gd name="connsiteY3" fmla="*/ 403412 h 973923"/>
                <a:gd name="connsiteX4" fmla="*/ 403411 w 806822"/>
                <a:gd name="connsiteY4" fmla="*/ 76829 h 973923"/>
                <a:gd name="connsiteX5" fmla="*/ 403412 w 806822"/>
                <a:gd name="connsiteY5" fmla="*/ 0 h 973923"/>
                <a:gd name="connsiteX6" fmla="*/ 688667 w 806822"/>
                <a:gd name="connsiteY6" fmla="*/ 118156 h 973923"/>
                <a:gd name="connsiteX7" fmla="*/ 688666 w 806822"/>
                <a:gd name="connsiteY7" fmla="*/ 118157 h 973923"/>
                <a:gd name="connsiteX8" fmla="*/ 688666 w 806822"/>
                <a:gd name="connsiteY8" fmla="*/ 688668 h 973923"/>
                <a:gd name="connsiteX9" fmla="*/ 403412 w 806822"/>
                <a:gd name="connsiteY9" fmla="*/ 973923 h 973923"/>
                <a:gd name="connsiteX10" fmla="*/ 118156 w 806822"/>
                <a:gd name="connsiteY10" fmla="*/ 688667 h 973923"/>
                <a:gd name="connsiteX11" fmla="*/ 118156 w 806822"/>
                <a:gd name="connsiteY11" fmla="*/ 118156 h 973923"/>
                <a:gd name="connsiteX12" fmla="*/ 403412 w 806822"/>
                <a:gd name="connsiteY12" fmla="*/ 0 h 97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822" h="973923">
                  <a:moveTo>
                    <a:pt x="403411" y="76829"/>
                  </a:moveTo>
                  <a:cubicBezTo>
                    <a:pt x="223044" y="76829"/>
                    <a:pt x="76828" y="223045"/>
                    <a:pt x="76828" y="403412"/>
                  </a:cubicBezTo>
                  <a:cubicBezTo>
                    <a:pt x="76828" y="583779"/>
                    <a:pt x="223044" y="729995"/>
                    <a:pt x="403411" y="729995"/>
                  </a:cubicBezTo>
                  <a:cubicBezTo>
                    <a:pt x="583778" y="729995"/>
                    <a:pt x="729994" y="583779"/>
                    <a:pt x="729994" y="403412"/>
                  </a:cubicBezTo>
                  <a:cubicBezTo>
                    <a:pt x="729994" y="223045"/>
                    <a:pt x="583778" y="76829"/>
                    <a:pt x="403411" y="76829"/>
                  </a:cubicBezTo>
                  <a:close/>
                  <a:moveTo>
                    <a:pt x="403412" y="0"/>
                  </a:moveTo>
                  <a:cubicBezTo>
                    <a:pt x="506654" y="0"/>
                    <a:pt x="609896" y="39385"/>
                    <a:pt x="688667" y="118156"/>
                  </a:cubicBezTo>
                  <a:lnTo>
                    <a:pt x="688666" y="118157"/>
                  </a:lnTo>
                  <a:cubicBezTo>
                    <a:pt x="846208" y="275699"/>
                    <a:pt x="846208" y="531126"/>
                    <a:pt x="688666" y="688668"/>
                  </a:cubicBezTo>
                  <a:lnTo>
                    <a:pt x="403412" y="973923"/>
                  </a:lnTo>
                  <a:lnTo>
                    <a:pt x="118156" y="688667"/>
                  </a:lnTo>
                  <a:cubicBezTo>
                    <a:pt x="-39386" y="531125"/>
                    <a:pt x="-39386" y="275699"/>
                    <a:pt x="118156" y="118156"/>
                  </a:cubicBezTo>
                  <a:cubicBezTo>
                    <a:pt x="196927" y="39385"/>
                    <a:pt x="300169" y="0"/>
                    <a:pt x="403412" y="0"/>
                  </a:cubicBezTo>
                  <a:close/>
                </a:path>
              </a:pathLst>
            </a:cu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50"/>
            <p:cNvSpPr txBox="1"/>
            <p:nvPr/>
          </p:nvSpPr>
          <p:spPr>
            <a:xfrm>
              <a:off x="2472387" y="1596953"/>
              <a:ext cx="319376" cy="584775"/>
            </a:xfrm>
            <a:prstGeom prst="rect">
              <a:avLst/>
            </a:prstGeom>
            <a:noFill/>
          </p:spPr>
          <p:txBody>
            <a:bodyPr wrap="square" rtlCol="0">
              <a:spAutoFit/>
            </a:bodyPr>
            <a:lstStyle/>
            <a:p>
              <a:r>
                <a:rPr lang="en-US" altLang="zh-CN" sz="3200" dirty="0" smtClean="0">
                  <a:solidFill>
                    <a:srgbClr val="005292"/>
                  </a:solidFill>
                  <a:latin typeface="Impact" panose="020B0806030902050204" pitchFamily="34" charset="0"/>
                </a:rPr>
                <a:t>4</a:t>
              </a:r>
              <a:endParaRPr lang="zh-CN" altLang="en-US" sz="3200" dirty="0">
                <a:solidFill>
                  <a:srgbClr val="005292"/>
                </a:solidFill>
                <a:latin typeface="Impact" panose="020B0806030902050204" pitchFamily="34" charset="0"/>
              </a:endParaRPr>
            </a:p>
          </p:txBody>
        </p:sp>
      </p:grpSp>
      <p:sp>
        <p:nvSpPr>
          <p:cNvPr id="23" name="矩形 22"/>
          <p:cNvSpPr/>
          <p:nvPr/>
        </p:nvSpPr>
        <p:spPr>
          <a:xfrm>
            <a:off x="4585994" y="3395933"/>
            <a:ext cx="45719" cy="288000"/>
          </a:xfrm>
          <a:prstGeom prst="rect">
            <a:avLst/>
          </a:pr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586065" y="4138180"/>
            <a:ext cx="45719" cy="288000"/>
          </a:xfrm>
          <a:prstGeom prst="rect">
            <a:avLst/>
          </a:pr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5014258" y="3722050"/>
            <a:ext cx="3415368" cy="369332"/>
          </a:xfrm>
          <a:prstGeom prst="rect">
            <a:avLst/>
          </a:prstGeom>
        </p:spPr>
        <p:txBody>
          <a:bodyPr wrap="square">
            <a:spAutoFit/>
          </a:bodyPr>
          <a:lstStyle/>
          <a:p>
            <a:r>
              <a:rPr lang="zh-CN" altLang="en-US" dirty="0" smtClean="0">
                <a:solidFill>
                  <a:srgbClr val="005292"/>
                </a:solidFill>
                <a:latin typeface="微软雅黑" panose="020B0503020204020204" pitchFamily="34" charset="-122"/>
                <a:ea typeface="微软雅黑" panose="020B0503020204020204" pitchFamily="34" charset="-122"/>
              </a:rPr>
              <a:t>用力适中，上下摇晃</a:t>
            </a:r>
            <a:endParaRPr lang="zh-CN" altLang="en-US" dirty="0"/>
          </a:p>
        </p:txBody>
      </p:sp>
      <p:sp>
        <p:nvSpPr>
          <p:cNvPr id="26" name="矩形 25"/>
          <p:cNvSpPr/>
          <p:nvPr/>
        </p:nvSpPr>
        <p:spPr>
          <a:xfrm>
            <a:off x="4983971" y="4379275"/>
            <a:ext cx="3092513" cy="369332"/>
          </a:xfrm>
          <a:prstGeom prst="rect">
            <a:avLst/>
          </a:prstGeom>
        </p:spPr>
        <p:txBody>
          <a:bodyPr wrap="none">
            <a:spAutoFit/>
          </a:bodyPr>
          <a:lstStyle/>
          <a:p>
            <a:r>
              <a:rPr lang="en-US" altLang="zh-CN" dirty="0" smtClean="0">
                <a:solidFill>
                  <a:srgbClr val="005292"/>
                </a:solidFill>
                <a:latin typeface="微软雅黑" panose="020B0503020204020204" pitchFamily="34" charset="-122"/>
                <a:ea typeface="微软雅黑" panose="020B0503020204020204" pitchFamily="34" charset="-122"/>
              </a:rPr>
              <a:t>3-5</a:t>
            </a:r>
            <a:r>
              <a:rPr lang="zh-CN" altLang="en-US" dirty="0" smtClean="0">
                <a:solidFill>
                  <a:srgbClr val="005292"/>
                </a:solidFill>
                <a:latin typeface="微软雅黑" panose="020B0503020204020204" pitchFamily="34" charset="-122"/>
                <a:ea typeface="微软雅黑" panose="020B0503020204020204" pitchFamily="34" charset="-122"/>
              </a:rPr>
              <a:t>秒结束，强势一方先松手</a:t>
            </a:r>
            <a:endParaRPr lang="zh-CN" altLang="en-US" dirty="0"/>
          </a:p>
        </p:txBody>
      </p:sp>
      <p:sp>
        <p:nvSpPr>
          <p:cNvPr id="27" name="矩形 26"/>
          <p:cNvSpPr/>
          <p:nvPr/>
        </p:nvSpPr>
        <p:spPr>
          <a:xfrm>
            <a:off x="4977795" y="2350450"/>
            <a:ext cx="1107996" cy="369332"/>
          </a:xfrm>
          <a:prstGeom prst="rect">
            <a:avLst/>
          </a:prstGeom>
        </p:spPr>
        <p:txBody>
          <a:bodyPr wrap="none">
            <a:spAutoFit/>
          </a:bodyPr>
          <a:lstStyle/>
          <a:p>
            <a:r>
              <a:rPr lang="zh-CN" altLang="en-US" dirty="0" smtClean="0">
                <a:solidFill>
                  <a:srgbClr val="005292"/>
                </a:solidFill>
                <a:latin typeface="微软雅黑" panose="020B0503020204020204" pitchFamily="34" charset="-122"/>
                <a:ea typeface="微软雅黑" panose="020B0503020204020204" pitchFamily="34" charset="-122"/>
              </a:rPr>
              <a:t>主动伸手</a:t>
            </a:r>
          </a:p>
        </p:txBody>
      </p:sp>
    </p:spTree>
    <p:extLst>
      <p:ext uri="{BB962C8B-B14F-4D97-AF65-F5344CB8AC3E}">
        <p14:creationId xmlns:p14="http://schemas.microsoft.com/office/powerpoint/2010/main" xmlns="" val="712943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4356" y="89103"/>
            <a:ext cx="3971418" cy="747554"/>
            <a:chOff x="2576448" y="357222"/>
            <a:chExt cx="3971418" cy="747554"/>
          </a:xfrm>
        </p:grpSpPr>
        <p:sp>
          <p:nvSpPr>
            <p:cNvPr id="3" name="文本框 2"/>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2</a:t>
              </a:r>
              <a:endParaRPr lang="zh-CN" altLang="en-US" sz="4000" dirty="0">
                <a:solidFill>
                  <a:srgbClr val="005292"/>
                </a:solidFill>
                <a:latin typeface="Impact" panose="020B0806030902050204" pitchFamily="34" charset="0"/>
              </a:endParaRPr>
            </a:p>
          </p:txBody>
        </p:sp>
        <p:sp>
          <p:nvSpPr>
            <p:cNvPr id="4" name="文本框 3"/>
            <p:cNvSpPr txBox="1"/>
            <p:nvPr/>
          </p:nvSpPr>
          <p:spPr>
            <a:xfrm>
              <a:off x="3353099" y="480332"/>
              <a:ext cx="3194767"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注意小动作</a:t>
              </a:r>
              <a:endParaRPr lang="en-US" altLang="zh-CN" sz="2800" b="1" dirty="0" smtClean="0">
                <a:solidFill>
                  <a:srgbClr val="005292"/>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62128" y="1131536"/>
            <a:ext cx="3664534" cy="1583079"/>
          </a:xfrm>
          <a:prstGeom prst="rect">
            <a:avLst/>
          </a:prstGeom>
        </p:spPr>
      </p:pic>
      <p:sp>
        <p:nvSpPr>
          <p:cNvPr id="11" name="矩形 10"/>
          <p:cNvSpPr/>
          <p:nvPr/>
        </p:nvSpPr>
        <p:spPr>
          <a:xfrm>
            <a:off x="479830" y="2654797"/>
            <a:ext cx="3831230" cy="707886"/>
          </a:xfrm>
          <a:prstGeom prst="rect">
            <a:avLst/>
          </a:prstGeom>
        </p:spPr>
        <p:txBody>
          <a:bodyPr wrap="square">
            <a:spAutoFit/>
          </a:bodyPr>
          <a:lstStyle/>
          <a:p>
            <a:pPr marL="0" lvl="1"/>
            <a:r>
              <a:rPr lang="zh-CN" altLang="en-US" sz="2000" dirty="0">
                <a:solidFill>
                  <a:srgbClr val="005292"/>
                </a:solidFill>
                <a:latin typeface="微软雅黑" panose="020B0503020204020204" pitchFamily="34" charset="-122"/>
                <a:ea typeface="微软雅黑" panose="020B0503020204020204" pitchFamily="34" charset="-122"/>
              </a:rPr>
              <a:t>人在紧张</a:t>
            </a:r>
            <a:r>
              <a:rPr lang="zh-CN" altLang="en-US" sz="2000" dirty="0" smtClean="0">
                <a:solidFill>
                  <a:srgbClr val="005292"/>
                </a:solidFill>
                <a:latin typeface="微软雅黑" panose="020B0503020204020204" pitchFamily="34" charset="-122"/>
                <a:ea typeface="微软雅黑" panose="020B0503020204020204" pitchFamily="34" charset="-122"/>
              </a:rPr>
              <a:t>时</a:t>
            </a:r>
            <a:endParaRPr lang="en-US" altLang="zh-CN" sz="2000" dirty="0" smtClean="0">
              <a:solidFill>
                <a:srgbClr val="005292"/>
              </a:solidFill>
              <a:latin typeface="微软雅黑" panose="020B0503020204020204" pitchFamily="34" charset="-122"/>
              <a:ea typeface="微软雅黑" panose="020B0503020204020204" pitchFamily="34" charset="-122"/>
            </a:endParaRPr>
          </a:p>
          <a:p>
            <a:pPr marL="0" lvl="1"/>
            <a:r>
              <a:rPr lang="zh-CN" altLang="en-US" sz="2000" dirty="0" smtClean="0">
                <a:solidFill>
                  <a:srgbClr val="005292"/>
                </a:solidFill>
                <a:latin typeface="微软雅黑" panose="020B0503020204020204" pitchFamily="34" charset="-122"/>
                <a:ea typeface="微软雅黑" panose="020B0503020204020204" pitchFamily="34" charset="-122"/>
              </a:rPr>
              <a:t>最</a:t>
            </a:r>
            <a:r>
              <a:rPr lang="zh-CN" altLang="en-US" sz="2000" dirty="0">
                <a:solidFill>
                  <a:srgbClr val="005292"/>
                </a:solidFill>
                <a:latin typeface="微软雅黑" panose="020B0503020204020204" pitchFamily="34" charset="-122"/>
                <a:ea typeface="微软雅黑" panose="020B0503020204020204" pitchFamily="34" charset="-122"/>
              </a:rPr>
              <a:t>典型的手部安慰就是相互摩擦</a:t>
            </a:r>
            <a:endParaRPr lang="en-US" altLang="zh-CN" sz="2000" dirty="0">
              <a:solidFill>
                <a:srgbClr val="005292"/>
              </a:solidFill>
              <a:latin typeface="微软雅黑" panose="020B0503020204020204" pitchFamily="34" charset="-122"/>
              <a:ea typeface="微软雅黑" panose="020B0503020204020204" pitchFamily="34" charset="-122"/>
            </a:endParaRPr>
          </a:p>
        </p:txBody>
      </p:sp>
      <p:sp>
        <p:nvSpPr>
          <p:cNvPr id="12" name="矩形 11"/>
          <p:cNvSpPr/>
          <p:nvPr/>
        </p:nvSpPr>
        <p:spPr>
          <a:xfrm>
            <a:off x="4342686" y="2470131"/>
            <a:ext cx="4801314" cy="400110"/>
          </a:xfrm>
          <a:prstGeom prst="rect">
            <a:avLst/>
          </a:prstGeom>
        </p:spPr>
        <p:txBody>
          <a:bodyPr wrap="none">
            <a:spAutoFit/>
          </a:bodyPr>
          <a:lstStyle/>
          <a:p>
            <a:r>
              <a:rPr lang="zh-CN" altLang="en-US" sz="2000" dirty="0">
                <a:solidFill>
                  <a:srgbClr val="005292"/>
                </a:solidFill>
                <a:latin typeface="微软雅黑" panose="020B0503020204020204" pitchFamily="34" charset="-122"/>
                <a:ea typeface="微软雅黑" panose="020B0503020204020204" pitchFamily="34" charset="-122"/>
              </a:rPr>
              <a:t>玩手指，大拇指画圈、相互摩擦（</a:t>
            </a:r>
            <a:r>
              <a:rPr lang="zh-CN" altLang="en-US" sz="2000" dirty="0" smtClean="0">
                <a:solidFill>
                  <a:srgbClr val="005292"/>
                </a:solidFill>
                <a:latin typeface="微软雅黑" panose="020B0503020204020204" pitchFamily="34" charset="-122"/>
                <a:ea typeface="微软雅黑" panose="020B0503020204020204" pitchFamily="34" charset="-122"/>
              </a:rPr>
              <a:t>思考）</a:t>
            </a:r>
            <a:endParaRPr lang="zh-CN" altLang="en-US" sz="2000" dirty="0">
              <a:solidFill>
                <a:srgbClr val="005292"/>
              </a:solidFill>
              <a:latin typeface="微软雅黑" panose="020B0503020204020204" pitchFamily="34" charset="-122"/>
              <a:ea typeface="微软雅黑" panose="020B0503020204020204" pitchFamily="34" charset="-122"/>
            </a:endParaRPr>
          </a:p>
        </p:txBody>
      </p:sp>
      <p:sp>
        <p:nvSpPr>
          <p:cNvPr id="13" name="矩形 12"/>
          <p:cNvSpPr/>
          <p:nvPr/>
        </p:nvSpPr>
        <p:spPr>
          <a:xfrm>
            <a:off x="161925" y="5322541"/>
            <a:ext cx="3881191" cy="400110"/>
          </a:xfrm>
          <a:prstGeom prst="rect">
            <a:avLst/>
          </a:prstGeom>
        </p:spPr>
        <p:txBody>
          <a:bodyPr wrap="none">
            <a:spAutoFit/>
          </a:bodyPr>
          <a:lstStyle/>
          <a:p>
            <a:pPr marL="358775" lvl="1" indent="0">
              <a:buNone/>
            </a:pPr>
            <a:r>
              <a:rPr lang="zh-CN" altLang="en-US" sz="2000" dirty="0">
                <a:solidFill>
                  <a:srgbClr val="005292"/>
                </a:solidFill>
                <a:latin typeface="微软雅黑" panose="020B0503020204020204" pitchFamily="34" charset="-122"/>
                <a:ea typeface="微软雅黑" panose="020B0503020204020204" pitchFamily="34" charset="-122"/>
              </a:rPr>
              <a:t>手指摩擦手背（恐惧、不安）</a:t>
            </a:r>
            <a:endParaRPr lang="en-US" altLang="zh-CN" sz="2000" dirty="0">
              <a:solidFill>
                <a:srgbClr val="005292"/>
              </a:solidFill>
              <a:latin typeface="微软雅黑" panose="020B0503020204020204" pitchFamily="34" charset="-122"/>
              <a:ea typeface="微软雅黑" panose="020B0503020204020204" pitchFamily="34" charset="-122"/>
            </a:endParaRPr>
          </a:p>
        </p:txBody>
      </p:sp>
      <p:sp>
        <p:nvSpPr>
          <p:cNvPr id="14" name="矩形 13"/>
          <p:cNvSpPr/>
          <p:nvPr/>
        </p:nvSpPr>
        <p:spPr>
          <a:xfrm>
            <a:off x="4184526" y="5372075"/>
            <a:ext cx="4650632" cy="400110"/>
          </a:xfrm>
          <a:prstGeom prst="rect">
            <a:avLst/>
          </a:prstGeom>
        </p:spPr>
        <p:txBody>
          <a:bodyPr wrap="none">
            <a:spAutoFit/>
          </a:bodyPr>
          <a:lstStyle/>
          <a:p>
            <a:pPr marL="358775" lvl="1" indent="0">
              <a:buNone/>
            </a:pPr>
            <a:r>
              <a:rPr lang="zh-CN" altLang="en-US" sz="2000" dirty="0">
                <a:solidFill>
                  <a:srgbClr val="005292"/>
                </a:solidFill>
                <a:latin typeface="微软雅黑" panose="020B0503020204020204" pitchFamily="34" charset="-122"/>
                <a:ea typeface="微软雅黑" panose="020B0503020204020204" pitchFamily="34" charset="-122"/>
              </a:rPr>
              <a:t>指尖快速相互接触（缓解紧张情绪）</a:t>
            </a:r>
          </a:p>
        </p:txBody>
      </p:sp>
      <p:pic>
        <p:nvPicPr>
          <p:cNvPr id="15" name="图片 1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618787" y="1272932"/>
            <a:ext cx="3991719" cy="1107244"/>
          </a:xfrm>
          <a:prstGeom prst="rect">
            <a:avLst/>
          </a:prstGeom>
        </p:spPr>
      </p:pic>
      <p:pic>
        <p:nvPicPr>
          <p:cNvPr id="16" name="图片 15"/>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65893" y="4120249"/>
            <a:ext cx="3555806" cy="1098843"/>
          </a:xfrm>
          <a:prstGeom prst="rect">
            <a:avLst/>
          </a:prstGeom>
        </p:spPr>
      </p:pic>
      <p:pic>
        <p:nvPicPr>
          <p:cNvPr id="17" name="图片 16"/>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5265788" y="3497350"/>
            <a:ext cx="2664296" cy="1881180"/>
          </a:xfrm>
          <a:prstGeom prst="rect">
            <a:avLst/>
          </a:prstGeom>
        </p:spPr>
      </p:pic>
    </p:spTree>
    <p:extLst>
      <p:ext uri="{BB962C8B-B14F-4D97-AF65-F5344CB8AC3E}">
        <p14:creationId xmlns:p14="http://schemas.microsoft.com/office/powerpoint/2010/main" xmlns="" val="712943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pic25.nipic.com/20121206/5056611_124350212000_2.jpg"/>
          <p:cNvPicPr>
            <a:picLocks noChangeAspect="1" noChangeArrowheads="1"/>
          </p:cNvPicPr>
          <p:nvPr/>
        </p:nvPicPr>
        <p:blipFill>
          <a:blip r:embed="rId2"/>
          <a:srcRect/>
          <a:stretch>
            <a:fillRect/>
          </a:stretch>
        </p:blipFill>
        <p:spPr bwMode="auto">
          <a:xfrm>
            <a:off x="-1" y="0"/>
            <a:ext cx="10374955" cy="7173310"/>
          </a:xfrm>
          <a:prstGeom prst="rect">
            <a:avLst/>
          </a:prstGeom>
          <a:noFill/>
        </p:spPr>
      </p:pic>
      <p:sp>
        <p:nvSpPr>
          <p:cNvPr id="3" name="矩形 2"/>
          <p:cNvSpPr/>
          <p:nvPr/>
        </p:nvSpPr>
        <p:spPr>
          <a:xfrm>
            <a:off x="0" y="5218269"/>
            <a:ext cx="9157447" cy="1177023"/>
          </a:xfrm>
          <a:prstGeom prst="rect">
            <a:avLst/>
          </a:prstGeom>
          <a:solidFill>
            <a:srgbClr val="005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7"/>
          <p:cNvSpPr txBox="1"/>
          <p:nvPr/>
        </p:nvSpPr>
        <p:spPr>
          <a:xfrm>
            <a:off x="774867" y="5353065"/>
            <a:ext cx="7792571" cy="923330"/>
          </a:xfrm>
          <a:prstGeom prst="rect">
            <a:avLst/>
          </a:prstGeom>
          <a:noFill/>
        </p:spPr>
        <p:txBody>
          <a:bodyPr wrap="square" rtlCol="0">
            <a:spAutoFit/>
          </a:bodyPr>
          <a:lstStyle/>
          <a:p>
            <a:pPr algn="ctr"/>
            <a:r>
              <a:rPr lang="zh-CN" altLang="en-US" sz="5400" b="1" dirty="0" smtClean="0">
                <a:solidFill>
                  <a:schemeClr val="bg1"/>
                </a:solidFill>
                <a:latin typeface="微软雅黑" panose="020B0503020204020204" pitchFamily="34" charset="-122"/>
                <a:ea typeface="微软雅黑" panose="020B0503020204020204" pitchFamily="34" charset="-122"/>
              </a:rPr>
              <a:t>各类面试应对策略</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4356" y="89103"/>
            <a:ext cx="2543042" cy="747554"/>
            <a:chOff x="2576448" y="357222"/>
            <a:chExt cx="2543042" cy="747554"/>
          </a:xfrm>
        </p:grpSpPr>
        <p:sp>
          <p:nvSpPr>
            <p:cNvPr id="3" name="文本框 2"/>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3</a:t>
              </a:r>
              <a:endParaRPr lang="zh-CN" altLang="en-US" sz="4000" dirty="0">
                <a:solidFill>
                  <a:srgbClr val="005292"/>
                </a:solidFill>
                <a:latin typeface="Impact" panose="020B0806030902050204" pitchFamily="34" charset="0"/>
              </a:endParaRPr>
            </a:p>
          </p:txBody>
        </p:sp>
        <p:sp>
          <p:nvSpPr>
            <p:cNvPr id="4" name="文本框 3"/>
            <p:cNvSpPr txBox="1"/>
            <p:nvPr/>
          </p:nvSpPr>
          <p:spPr>
            <a:xfrm>
              <a:off x="3353100" y="480332"/>
              <a:ext cx="1766390"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自我介绍</a:t>
              </a:r>
              <a:endParaRPr lang="en-US" altLang="zh-CN" sz="2800" b="1" dirty="0" smtClean="0">
                <a:solidFill>
                  <a:srgbClr val="005292"/>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004768" y="2540283"/>
            <a:ext cx="2296849" cy="2319099"/>
          </a:xfrm>
          <a:prstGeom prst="ellipse">
            <a:avLst/>
          </a:prstGeom>
          <a:blipFill>
            <a:blip r:embed="rId3"/>
            <a:stretch>
              <a:fillRect/>
            </a:stretch>
          </a:blipFill>
          <a:ln w="28575">
            <a:solidFill>
              <a:srgbClr val="0052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85849" y="1444211"/>
            <a:ext cx="5457825" cy="437043"/>
          </a:xfrm>
          <a:prstGeom prst="rect">
            <a:avLst/>
          </a:prstGeom>
        </p:spPr>
        <p:txBody>
          <a:bodyPr wrap="square">
            <a:spAutoFit/>
          </a:bodyPr>
          <a:lstStyle/>
          <a:p>
            <a:pPr>
              <a:lnSpc>
                <a:spcPct val="80000"/>
              </a:lnSpc>
            </a:pPr>
            <a:r>
              <a:rPr lang="zh-CN" altLang="en-US" sz="2800" b="1" dirty="0" smtClean="0">
                <a:solidFill>
                  <a:srgbClr val="005292"/>
                </a:solidFill>
                <a:latin typeface="微软雅黑" panose="020B0503020204020204" pitchFamily="34" charset="-122"/>
                <a:ea typeface="微软雅黑" panose="020B0503020204020204" pitchFamily="34" charset="-122"/>
              </a:rPr>
              <a:t>使招聘者明了求职者的三个问题：</a:t>
            </a:r>
          </a:p>
        </p:txBody>
      </p:sp>
      <p:sp>
        <p:nvSpPr>
          <p:cNvPr id="9" name="TextBox 8"/>
          <p:cNvSpPr txBox="1"/>
          <p:nvPr/>
        </p:nvSpPr>
        <p:spPr>
          <a:xfrm>
            <a:off x="4653915" y="3598106"/>
            <a:ext cx="3461385" cy="369332"/>
          </a:xfrm>
          <a:prstGeom prst="rect">
            <a:avLst/>
          </a:prstGeom>
          <a:noFill/>
        </p:spPr>
        <p:txBody>
          <a:bodyPr wrap="square" rtlCol="0">
            <a:spAutoFit/>
          </a:bodyPr>
          <a:lstStyle/>
          <a:p>
            <a:r>
              <a:rPr lang="zh-CN" altLang="en-US" dirty="0" smtClean="0">
                <a:solidFill>
                  <a:srgbClr val="005292"/>
                </a:solidFill>
                <a:latin typeface="微软雅黑" panose="020B0503020204020204" pitchFamily="34" charset="-122"/>
                <a:ea typeface="微软雅黑" panose="020B0503020204020204" pitchFamily="34" charset="-122"/>
              </a:rPr>
              <a:t>你将来准备干什么？</a:t>
            </a:r>
          </a:p>
        </p:txBody>
      </p:sp>
      <p:sp>
        <p:nvSpPr>
          <p:cNvPr id="10" name="矩形 9"/>
          <p:cNvSpPr/>
          <p:nvPr/>
        </p:nvSpPr>
        <p:spPr>
          <a:xfrm>
            <a:off x="4256548" y="3262287"/>
            <a:ext cx="45719" cy="288000"/>
          </a:xfrm>
          <a:prstGeom prst="rect">
            <a:avLst/>
          </a:pr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058881" y="2768026"/>
            <a:ext cx="444594" cy="612735"/>
            <a:chOff x="2436336" y="1596953"/>
            <a:chExt cx="444594" cy="612735"/>
          </a:xfrm>
        </p:grpSpPr>
        <p:sp>
          <p:nvSpPr>
            <p:cNvPr id="12" name="任意多边形 11"/>
            <p:cNvSpPr/>
            <p:nvPr/>
          </p:nvSpPr>
          <p:spPr>
            <a:xfrm>
              <a:off x="2436336" y="1673014"/>
              <a:ext cx="444594" cy="536674"/>
            </a:xfrm>
            <a:custGeom>
              <a:avLst/>
              <a:gdLst>
                <a:gd name="connsiteX0" fmla="*/ 403411 w 806822"/>
                <a:gd name="connsiteY0" fmla="*/ 76829 h 973923"/>
                <a:gd name="connsiteX1" fmla="*/ 76828 w 806822"/>
                <a:gd name="connsiteY1" fmla="*/ 403412 h 973923"/>
                <a:gd name="connsiteX2" fmla="*/ 403411 w 806822"/>
                <a:gd name="connsiteY2" fmla="*/ 729995 h 973923"/>
                <a:gd name="connsiteX3" fmla="*/ 729994 w 806822"/>
                <a:gd name="connsiteY3" fmla="*/ 403412 h 973923"/>
                <a:gd name="connsiteX4" fmla="*/ 403411 w 806822"/>
                <a:gd name="connsiteY4" fmla="*/ 76829 h 973923"/>
                <a:gd name="connsiteX5" fmla="*/ 403412 w 806822"/>
                <a:gd name="connsiteY5" fmla="*/ 0 h 973923"/>
                <a:gd name="connsiteX6" fmla="*/ 688667 w 806822"/>
                <a:gd name="connsiteY6" fmla="*/ 118156 h 973923"/>
                <a:gd name="connsiteX7" fmla="*/ 688666 w 806822"/>
                <a:gd name="connsiteY7" fmla="*/ 118157 h 973923"/>
                <a:gd name="connsiteX8" fmla="*/ 688666 w 806822"/>
                <a:gd name="connsiteY8" fmla="*/ 688668 h 973923"/>
                <a:gd name="connsiteX9" fmla="*/ 403412 w 806822"/>
                <a:gd name="connsiteY9" fmla="*/ 973923 h 973923"/>
                <a:gd name="connsiteX10" fmla="*/ 118156 w 806822"/>
                <a:gd name="connsiteY10" fmla="*/ 688667 h 973923"/>
                <a:gd name="connsiteX11" fmla="*/ 118156 w 806822"/>
                <a:gd name="connsiteY11" fmla="*/ 118156 h 973923"/>
                <a:gd name="connsiteX12" fmla="*/ 403412 w 806822"/>
                <a:gd name="connsiteY12" fmla="*/ 0 h 97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822" h="973923">
                  <a:moveTo>
                    <a:pt x="403411" y="76829"/>
                  </a:moveTo>
                  <a:cubicBezTo>
                    <a:pt x="223044" y="76829"/>
                    <a:pt x="76828" y="223045"/>
                    <a:pt x="76828" y="403412"/>
                  </a:cubicBezTo>
                  <a:cubicBezTo>
                    <a:pt x="76828" y="583779"/>
                    <a:pt x="223044" y="729995"/>
                    <a:pt x="403411" y="729995"/>
                  </a:cubicBezTo>
                  <a:cubicBezTo>
                    <a:pt x="583778" y="729995"/>
                    <a:pt x="729994" y="583779"/>
                    <a:pt x="729994" y="403412"/>
                  </a:cubicBezTo>
                  <a:cubicBezTo>
                    <a:pt x="729994" y="223045"/>
                    <a:pt x="583778" y="76829"/>
                    <a:pt x="403411" y="76829"/>
                  </a:cubicBezTo>
                  <a:close/>
                  <a:moveTo>
                    <a:pt x="403412" y="0"/>
                  </a:moveTo>
                  <a:cubicBezTo>
                    <a:pt x="506654" y="0"/>
                    <a:pt x="609896" y="39385"/>
                    <a:pt x="688667" y="118156"/>
                  </a:cubicBezTo>
                  <a:lnTo>
                    <a:pt x="688666" y="118157"/>
                  </a:lnTo>
                  <a:cubicBezTo>
                    <a:pt x="846208" y="275699"/>
                    <a:pt x="846208" y="531126"/>
                    <a:pt x="688666" y="688668"/>
                  </a:cubicBezTo>
                  <a:lnTo>
                    <a:pt x="403412" y="973923"/>
                  </a:lnTo>
                  <a:lnTo>
                    <a:pt x="118156" y="688667"/>
                  </a:lnTo>
                  <a:cubicBezTo>
                    <a:pt x="-39386" y="531125"/>
                    <a:pt x="-39386" y="275699"/>
                    <a:pt x="118156" y="118156"/>
                  </a:cubicBezTo>
                  <a:cubicBezTo>
                    <a:pt x="196927" y="39385"/>
                    <a:pt x="300169" y="0"/>
                    <a:pt x="403412" y="0"/>
                  </a:cubicBezTo>
                  <a:close/>
                </a:path>
              </a:pathLst>
            </a:cu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9"/>
            <p:cNvSpPr txBox="1"/>
            <p:nvPr/>
          </p:nvSpPr>
          <p:spPr>
            <a:xfrm>
              <a:off x="2472387" y="1596953"/>
              <a:ext cx="319376" cy="484296"/>
            </a:xfrm>
            <a:prstGeom prst="rect">
              <a:avLst/>
            </a:prstGeom>
            <a:noFill/>
          </p:spPr>
          <p:txBody>
            <a:bodyPr wrap="square" rtlCol="0">
              <a:spAutoFit/>
            </a:bodyPr>
            <a:lstStyle/>
            <a:p>
              <a:r>
                <a:rPr lang="en-US" altLang="zh-CN" sz="3200" dirty="0" smtClean="0">
                  <a:solidFill>
                    <a:srgbClr val="005292"/>
                  </a:solidFill>
                  <a:latin typeface="Impact" panose="020B0806030902050204" pitchFamily="34" charset="0"/>
                </a:rPr>
                <a:t>1</a:t>
              </a:r>
              <a:endParaRPr lang="zh-CN" altLang="en-US" sz="3200" dirty="0">
                <a:solidFill>
                  <a:srgbClr val="005292"/>
                </a:solidFill>
                <a:latin typeface="Impact" panose="020B0806030902050204" pitchFamily="34" charset="0"/>
              </a:endParaRPr>
            </a:p>
          </p:txBody>
        </p:sp>
      </p:grpSp>
      <p:grpSp>
        <p:nvGrpSpPr>
          <p:cNvPr id="14" name="组合 13"/>
          <p:cNvGrpSpPr/>
          <p:nvPr/>
        </p:nvGrpSpPr>
        <p:grpSpPr>
          <a:xfrm>
            <a:off x="4058881" y="3457321"/>
            <a:ext cx="444594" cy="612735"/>
            <a:chOff x="2436336" y="1596953"/>
            <a:chExt cx="444594" cy="612735"/>
          </a:xfrm>
        </p:grpSpPr>
        <p:sp>
          <p:nvSpPr>
            <p:cNvPr id="15" name="任意多边形 14"/>
            <p:cNvSpPr/>
            <p:nvPr/>
          </p:nvSpPr>
          <p:spPr>
            <a:xfrm>
              <a:off x="2436336" y="1673014"/>
              <a:ext cx="444594" cy="536674"/>
            </a:xfrm>
            <a:custGeom>
              <a:avLst/>
              <a:gdLst>
                <a:gd name="connsiteX0" fmla="*/ 403411 w 806822"/>
                <a:gd name="connsiteY0" fmla="*/ 76829 h 973923"/>
                <a:gd name="connsiteX1" fmla="*/ 76828 w 806822"/>
                <a:gd name="connsiteY1" fmla="*/ 403412 h 973923"/>
                <a:gd name="connsiteX2" fmla="*/ 403411 w 806822"/>
                <a:gd name="connsiteY2" fmla="*/ 729995 h 973923"/>
                <a:gd name="connsiteX3" fmla="*/ 729994 w 806822"/>
                <a:gd name="connsiteY3" fmla="*/ 403412 h 973923"/>
                <a:gd name="connsiteX4" fmla="*/ 403411 w 806822"/>
                <a:gd name="connsiteY4" fmla="*/ 76829 h 973923"/>
                <a:gd name="connsiteX5" fmla="*/ 403412 w 806822"/>
                <a:gd name="connsiteY5" fmla="*/ 0 h 973923"/>
                <a:gd name="connsiteX6" fmla="*/ 688667 w 806822"/>
                <a:gd name="connsiteY6" fmla="*/ 118156 h 973923"/>
                <a:gd name="connsiteX7" fmla="*/ 688666 w 806822"/>
                <a:gd name="connsiteY7" fmla="*/ 118157 h 973923"/>
                <a:gd name="connsiteX8" fmla="*/ 688666 w 806822"/>
                <a:gd name="connsiteY8" fmla="*/ 688668 h 973923"/>
                <a:gd name="connsiteX9" fmla="*/ 403412 w 806822"/>
                <a:gd name="connsiteY9" fmla="*/ 973923 h 973923"/>
                <a:gd name="connsiteX10" fmla="*/ 118156 w 806822"/>
                <a:gd name="connsiteY10" fmla="*/ 688667 h 973923"/>
                <a:gd name="connsiteX11" fmla="*/ 118156 w 806822"/>
                <a:gd name="connsiteY11" fmla="*/ 118156 h 973923"/>
                <a:gd name="connsiteX12" fmla="*/ 403412 w 806822"/>
                <a:gd name="connsiteY12" fmla="*/ 0 h 97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822" h="973923">
                  <a:moveTo>
                    <a:pt x="403411" y="76829"/>
                  </a:moveTo>
                  <a:cubicBezTo>
                    <a:pt x="223044" y="76829"/>
                    <a:pt x="76828" y="223045"/>
                    <a:pt x="76828" y="403412"/>
                  </a:cubicBezTo>
                  <a:cubicBezTo>
                    <a:pt x="76828" y="583779"/>
                    <a:pt x="223044" y="729995"/>
                    <a:pt x="403411" y="729995"/>
                  </a:cubicBezTo>
                  <a:cubicBezTo>
                    <a:pt x="583778" y="729995"/>
                    <a:pt x="729994" y="583779"/>
                    <a:pt x="729994" y="403412"/>
                  </a:cubicBezTo>
                  <a:cubicBezTo>
                    <a:pt x="729994" y="223045"/>
                    <a:pt x="583778" y="76829"/>
                    <a:pt x="403411" y="76829"/>
                  </a:cubicBezTo>
                  <a:close/>
                  <a:moveTo>
                    <a:pt x="403412" y="0"/>
                  </a:moveTo>
                  <a:cubicBezTo>
                    <a:pt x="506654" y="0"/>
                    <a:pt x="609896" y="39385"/>
                    <a:pt x="688667" y="118156"/>
                  </a:cubicBezTo>
                  <a:lnTo>
                    <a:pt x="688666" y="118157"/>
                  </a:lnTo>
                  <a:cubicBezTo>
                    <a:pt x="846208" y="275699"/>
                    <a:pt x="846208" y="531126"/>
                    <a:pt x="688666" y="688668"/>
                  </a:cubicBezTo>
                  <a:lnTo>
                    <a:pt x="403412" y="973923"/>
                  </a:lnTo>
                  <a:lnTo>
                    <a:pt x="118156" y="688667"/>
                  </a:lnTo>
                  <a:cubicBezTo>
                    <a:pt x="-39386" y="531125"/>
                    <a:pt x="-39386" y="275699"/>
                    <a:pt x="118156" y="118156"/>
                  </a:cubicBezTo>
                  <a:cubicBezTo>
                    <a:pt x="196927" y="39385"/>
                    <a:pt x="300169" y="0"/>
                    <a:pt x="403412" y="0"/>
                  </a:cubicBezTo>
                  <a:close/>
                </a:path>
              </a:pathLst>
            </a:cu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44"/>
            <p:cNvSpPr txBox="1"/>
            <p:nvPr/>
          </p:nvSpPr>
          <p:spPr>
            <a:xfrm>
              <a:off x="2472387" y="1596953"/>
              <a:ext cx="319376" cy="584775"/>
            </a:xfrm>
            <a:prstGeom prst="rect">
              <a:avLst/>
            </a:prstGeom>
            <a:noFill/>
          </p:spPr>
          <p:txBody>
            <a:bodyPr wrap="square" rtlCol="0">
              <a:spAutoFit/>
            </a:bodyPr>
            <a:lstStyle/>
            <a:p>
              <a:r>
                <a:rPr lang="en-US" altLang="zh-CN" sz="3200" dirty="0" smtClean="0">
                  <a:solidFill>
                    <a:srgbClr val="005292"/>
                  </a:solidFill>
                  <a:latin typeface="Impact" panose="020B0806030902050204" pitchFamily="34" charset="0"/>
                </a:rPr>
                <a:t>2</a:t>
              </a:r>
              <a:endParaRPr lang="zh-CN" altLang="en-US" sz="3200" dirty="0">
                <a:solidFill>
                  <a:srgbClr val="005292"/>
                </a:solidFill>
                <a:latin typeface="Impact" panose="020B0806030902050204" pitchFamily="34" charset="0"/>
              </a:endParaRPr>
            </a:p>
          </p:txBody>
        </p:sp>
      </p:grpSp>
      <p:grpSp>
        <p:nvGrpSpPr>
          <p:cNvPr id="17" name="组合 16"/>
          <p:cNvGrpSpPr/>
          <p:nvPr/>
        </p:nvGrpSpPr>
        <p:grpSpPr>
          <a:xfrm>
            <a:off x="4058881" y="4146616"/>
            <a:ext cx="444594" cy="612735"/>
            <a:chOff x="2436336" y="1596953"/>
            <a:chExt cx="444594" cy="612735"/>
          </a:xfrm>
        </p:grpSpPr>
        <p:sp>
          <p:nvSpPr>
            <p:cNvPr id="18" name="任意多边形 17"/>
            <p:cNvSpPr/>
            <p:nvPr/>
          </p:nvSpPr>
          <p:spPr>
            <a:xfrm>
              <a:off x="2436336" y="1673014"/>
              <a:ext cx="444594" cy="536674"/>
            </a:xfrm>
            <a:custGeom>
              <a:avLst/>
              <a:gdLst>
                <a:gd name="connsiteX0" fmla="*/ 403411 w 806822"/>
                <a:gd name="connsiteY0" fmla="*/ 76829 h 973923"/>
                <a:gd name="connsiteX1" fmla="*/ 76828 w 806822"/>
                <a:gd name="connsiteY1" fmla="*/ 403412 h 973923"/>
                <a:gd name="connsiteX2" fmla="*/ 403411 w 806822"/>
                <a:gd name="connsiteY2" fmla="*/ 729995 h 973923"/>
                <a:gd name="connsiteX3" fmla="*/ 729994 w 806822"/>
                <a:gd name="connsiteY3" fmla="*/ 403412 h 973923"/>
                <a:gd name="connsiteX4" fmla="*/ 403411 w 806822"/>
                <a:gd name="connsiteY4" fmla="*/ 76829 h 973923"/>
                <a:gd name="connsiteX5" fmla="*/ 403412 w 806822"/>
                <a:gd name="connsiteY5" fmla="*/ 0 h 973923"/>
                <a:gd name="connsiteX6" fmla="*/ 688667 w 806822"/>
                <a:gd name="connsiteY6" fmla="*/ 118156 h 973923"/>
                <a:gd name="connsiteX7" fmla="*/ 688666 w 806822"/>
                <a:gd name="connsiteY7" fmla="*/ 118157 h 973923"/>
                <a:gd name="connsiteX8" fmla="*/ 688666 w 806822"/>
                <a:gd name="connsiteY8" fmla="*/ 688668 h 973923"/>
                <a:gd name="connsiteX9" fmla="*/ 403412 w 806822"/>
                <a:gd name="connsiteY9" fmla="*/ 973923 h 973923"/>
                <a:gd name="connsiteX10" fmla="*/ 118156 w 806822"/>
                <a:gd name="connsiteY10" fmla="*/ 688667 h 973923"/>
                <a:gd name="connsiteX11" fmla="*/ 118156 w 806822"/>
                <a:gd name="connsiteY11" fmla="*/ 118156 h 973923"/>
                <a:gd name="connsiteX12" fmla="*/ 403412 w 806822"/>
                <a:gd name="connsiteY12" fmla="*/ 0 h 97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822" h="973923">
                  <a:moveTo>
                    <a:pt x="403411" y="76829"/>
                  </a:moveTo>
                  <a:cubicBezTo>
                    <a:pt x="223044" y="76829"/>
                    <a:pt x="76828" y="223045"/>
                    <a:pt x="76828" y="403412"/>
                  </a:cubicBezTo>
                  <a:cubicBezTo>
                    <a:pt x="76828" y="583779"/>
                    <a:pt x="223044" y="729995"/>
                    <a:pt x="403411" y="729995"/>
                  </a:cubicBezTo>
                  <a:cubicBezTo>
                    <a:pt x="583778" y="729995"/>
                    <a:pt x="729994" y="583779"/>
                    <a:pt x="729994" y="403412"/>
                  </a:cubicBezTo>
                  <a:cubicBezTo>
                    <a:pt x="729994" y="223045"/>
                    <a:pt x="583778" y="76829"/>
                    <a:pt x="403411" y="76829"/>
                  </a:cubicBezTo>
                  <a:close/>
                  <a:moveTo>
                    <a:pt x="403412" y="0"/>
                  </a:moveTo>
                  <a:cubicBezTo>
                    <a:pt x="506654" y="0"/>
                    <a:pt x="609896" y="39385"/>
                    <a:pt x="688667" y="118156"/>
                  </a:cubicBezTo>
                  <a:lnTo>
                    <a:pt x="688666" y="118157"/>
                  </a:lnTo>
                  <a:cubicBezTo>
                    <a:pt x="846208" y="275699"/>
                    <a:pt x="846208" y="531126"/>
                    <a:pt x="688666" y="688668"/>
                  </a:cubicBezTo>
                  <a:lnTo>
                    <a:pt x="403412" y="973923"/>
                  </a:lnTo>
                  <a:lnTo>
                    <a:pt x="118156" y="688667"/>
                  </a:lnTo>
                  <a:cubicBezTo>
                    <a:pt x="-39386" y="531125"/>
                    <a:pt x="-39386" y="275699"/>
                    <a:pt x="118156" y="118156"/>
                  </a:cubicBezTo>
                  <a:cubicBezTo>
                    <a:pt x="196927" y="39385"/>
                    <a:pt x="300169" y="0"/>
                    <a:pt x="403412" y="0"/>
                  </a:cubicBezTo>
                  <a:close/>
                </a:path>
              </a:pathLst>
            </a:cu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47"/>
            <p:cNvSpPr txBox="1"/>
            <p:nvPr/>
          </p:nvSpPr>
          <p:spPr>
            <a:xfrm>
              <a:off x="2472387" y="1596953"/>
              <a:ext cx="319376" cy="584775"/>
            </a:xfrm>
            <a:prstGeom prst="rect">
              <a:avLst/>
            </a:prstGeom>
            <a:noFill/>
          </p:spPr>
          <p:txBody>
            <a:bodyPr wrap="square" rtlCol="0">
              <a:spAutoFit/>
            </a:bodyPr>
            <a:lstStyle/>
            <a:p>
              <a:r>
                <a:rPr lang="en-US" altLang="zh-CN" sz="3200" dirty="0" smtClean="0">
                  <a:solidFill>
                    <a:srgbClr val="005292"/>
                  </a:solidFill>
                  <a:latin typeface="Impact" panose="020B0806030902050204" pitchFamily="34" charset="0"/>
                </a:rPr>
                <a:t>3</a:t>
              </a:r>
              <a:endParaRPr lang="zh-CN" altLang="en-US" sz="3200" dirty="0">
                <a:solidFill>
                  <a:srgbClr val="005292"/>
                </a:solidFill>
                <a:latin typeface="Impact" panose="020B0806030902050204" pitchFamily="34" charset="0"/>
              </a:endParaRPr>
            </a:p>
          </p:txBody>
        </p:sp>
      </p:grpSp>
      <p:sp>
        <p:nvSpPr>
          <p:cNvPr id="20" name="矩形 19"/>
          <p:cNvSpPr/>
          <p:nvPr/>
        </p:nvSpPr>
        <p:spPr>
          <a:xfrm>
            <a:off x="4262144" y="3940763"/>
            <a:ext cx="45719" cy="288000"/>
          </a:xfrm>
          <a:prstGeom prst="rect">
            <a:avLst/>
          </a:pr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690408" y="4266880"/>
            <a:ext cx="3415368" cy="646331"/>
          </a:xfrm>
          <a:prstGeom prst="rect">
            <a:avLst/>
          </a:prstGeom>
        </p:spPr>
        <p:txBody>
          <a:bodyPr wrap="square">
            <a:spAutoFit/>
          </a:bodyPr>
          <a:lstStyle/>
          <a:p>
            <a:r>
              <a:rPr lang="zh-CN" altLang="en-US" dirty="0" smtClean="0">
                <a:solidFill>
                  <a:srgbClr val="005292"/>
                </a:solidFill>
                <a:latin typeface="微软雅黑" panose="020B0503020204020204" pitchFamily="34" charset="-122"/>
                <a:ea typeface="微软雅黑" panose="020B0503020204020204" pitchFamily="34" charset="-122"/>
              </a:rPr>
              <a:t>你过去干过什么？</a:t>
            </a:r>
          </a:p>
          <a:p>
            <a:endParaRPr lang="zh-CN" altLang="en-US" dirty="0"/>
          </a:p>
        </p:txBody>
      </p:sp>
      <p:sp>
        <p:nvSpPr>
          <p:cNvPr id="22" name="矩形 21"/>
          <p:cNvSpPr/>
          <p:nvPr/>
        </p:nvSpPr>
        <p:spPr>
          <a:xfrm>
            <a:off x="4653945" y="2895280"/>
            <a:ext cx="2262158" cy="646331"/>
          </a:xfrm>
          <a:prstGeom prst="rect">
            <a:avLst/>
          </a:prstGeom>
        </p:spPr>
        <p:txBody>
          <a:bodyPr wrap="none">
            <a:spAutoFit/>
          </a:bodyPr>
          <a:lstStyle/>
          <a:p>
            <a:r>
              <a:rPr lang="zh-CN" altLang="en-US" dirty="0" smtClean="0">
                <a:solidFill>
                  <a:srgbClr val="005292"/>
                </a:solidFill>
                <a:latin typeface="微软雅黑" panose="020B0503020204020204" pitchFamily="34" charset="-122"/>
                <a:ea typeface="微软雅黑" panose="020B0503020204020204" pitchFamily="34" charset="-122"/>
              </a:rPr>
              <a:t>你现在是干什么的？</a:t>
            </a:r>
          </a:p>
          <a:p>
            <a:endParaRPr lang="zh-CN" altLang="en-US" dirty="0" smtClean="0">
              <a:solidFill>
                <a:srgbClr val="00529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712943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4356" y="89103"/>
            <a:ext cx="2543042" cy="747554"/>
            <a:chOff x="2576448" y="357222"/>
            <a:chExt cx="2543042" cy="747554"/>
          </a:xfrm>
        </p:grpSpPr>
        <p:sp>
          <p:nvSpPr>
            <p:cNvPr id="3" name="文本框 2"/>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3</a:t>
              </a:r>
              <a:endParaRPr lang="zh-CN" altLang="en-US" sz="4000" dirty="0">
                <a:solidFill>
                  <a:srgbClr val="005292"/>
                </a:solidFill>
                <a:latin typeface="Impact" panose="020B0806030902050204" pitchFamily="34" charset="0"/>
              </a:endParaRPr>
            </a:p>
          </p:txBody>
        </p:sp>
        <p:sp>
          <p:nvSpPr>
            <p:cNvPr id="4" name="文本框 3"/>
            <p:cNvSpPr txBox="1"/>
            <p:nvPr/>
          </p:nvSpPr>
          <p:spPr>
            <a:xfrm>
              <a:off x="3353100" y="480332"/>
              <a:ext cx="1766390"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自我介绍</a:t>
              </a:r>
              <a:endParaRPr lang="en-US" altLang="zh-CN" sz="2800" b="1" dirty="0" smtClean="0">
                <a:solidFill>
                  <a:srgbClr val="005292"/>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928568" y="2357403"/>
            <a:ext cx="2296849" cy="2319099"/>
          </a:xfrm>
          <a:prstGeom prst="ellipse">
            <a:avLst/>
          </a:prstGeom>
          <a:blipFill dpi="0" rotWithShape="1">
            <a:blip r:embed="rId3" cstate="print"/>
            <a:srcRect/>
            <a:stretch>
              <a:fillRect l="13000" r="1000"/>
            </a:stretch>
          </a:blipFill>
          <a:ln w="28575">
            <a:solidFill>
              <a:srgbClr val="0052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666331" y="2007550"/>
            <a:ext cx="1022955" cy="923330"/>
          </a:xfrm>
          <a:prstGeom prst="rect">
            <a:avLst/>
          </a:prstGeom>
        </p:spPr>
        <p:txBody>
          <a:bodyPr wrap="square">
            <a:spAutoFit/>
          </a:bodyPr>
          <a:lstStyle/>
          <a:p>
            <a:r>
              <a:rPr lang="zh-CN" altLang="en-US" b="1" dirty="0" smtClean="0">
                <a:solidFill>
                  <a:srgbClr val="005292"/>
                </a:solidFill>
                <a:latin typeface="微软雅黑" panose="020B0503020204020204" pitchFamily="34" charset="-122"/>
                <a:ea typeface="微软雅黑" panose="020B0503020204020204" pitchFamily="34" charset="-122"/>
              </a:rPr>
              <a:t>问好</a:t>
            </a:r>
          </a:p>
          <a:p>
            <a:endParaRPr lang="zh-CN" altLang="en-US" dirty="0" smtClean="0">
              <a:solidFill>
                <a:srgbClr val="005292"/>
              </a:solidFill>
              <a:latin typeface="微软雅黑" panose="020B0503020204020204" pitchFamily="34" charset="-122"/>
              <a:ea typeface="微软雅黑" panose="020B0503020204020204" pitchFamily="34" charset="-122"/>
            </a:endParaRPr>
          </a:p>
          <a:p>
            <a:endParaRPr lang="zh-CN" altLang="en-US" dirty="0" smtClean="0">
              <a:solidFill>
                <a:srgbClr val="005292"/>
              </a:solidFill>
              <a:latin typeface="微软雅黑" panose="020B0503020204020204" pitchFamily="34" charset="-122"/>
              <a:ea typeface="微软雅黑" panose="020B0503020204020204" pitchFamily="34" charset="-122"/>
            </a:endParaRPr>
          </a:p>
        </p:txBody>
      </p:sp>
      <p:sp>
        <p:nvSpPr>
          <p:cNvPr id="24" name="矩形 23"/>
          <p:cNvSpPr/>
          <p:nvPr/>
        </p:nvSpPr>
        <p:spPr>
          <a:xfrm>
            <a:off x="4304173" y="2382616"/>
            <a:ext cx="45719" cy="288000"/>
          </a:xfrm>
          <a:prstGeom prst="rect">
            <a:avLst/>
          </a:pr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4106506" y="1888355"/>
            <a:ext cx="444594" cy="612735"/>
            <a:chOff x="2436336" y="1596953"/>
            <a:chExt cx="444594" cy="612735"/>
          </a:xfrm>
        </p:grpSpPr>
        <p:sp>
          <p:nvSpPr>
            <p:cNvPr id="26" name="任意多边形 25"/>
            <p:cNvSpPr/>
            <p:nvPr/>
          </p:nvSpPr>
          <p:spPr>
            <a:xfrm>
              <a:off x="2436336" y="1673014"/>
              <a:ext cx="444594" cy="536674"/>
            </a:xfrm>
            <a:custGeom>
              <a:avLst/>
              <a:gdLst>
                <a:gd name="connsiteX0" fmla="*/ 403411 w 806822"/>
                <a:gd name="connsiteY0" fmla="*/ 76829 h 973923"/>
                <a:gd name="connsiteX1" fmla="*/ 76828 w 806822"/>
                <a:gd name="connsiteY1" fmla="*/ 403412 h 973923"/>
                <a:gd name="connsiteX2" fmla="*/ 403411 w 806822"/>
                <a:gd name="connsiteY2" fmla="*/ 729995 h 973923"/>
                <a:gd name="connsiteX3" fmla="*/ 729994 w 806822"/>
                <a:gd name="connsiteY3" fmla="*/ 403412 h 973923"/>
                <a:gd name="connsiteX4" fmla="*/ 403411 w 806822"/>
                <a:gd name="connsiteY4" fmla="*/ 76829 h 973923"/>
                <a:gd name="connsiteX5" fmla="*/ 403412 w 806822"/>
                <a:gd name="connsiteY5" fmla="*/ 0 h 973923"/>
                <a:gd name="connsiteX6" fmla="*/ 688667 w 806822"/>
                <a:gd name="connsiteY6" fmla="*/ 118156 h 973923"/>
                <a:gd name="connsiteX7" fmla="*/ 688666 w 806822"/>
                <a:gd name="connsiteY7" fmla="*/ 118157 h 973923"/>
                <a:gd name="connsiteX8" fmla="*/ 688666 w 806822"/>
                <a:gd name="connsiteY8" fmla="*/ 688668 h 973923"/>
                <a:gd name="connsiteX9" fmla="*/ 403412 w 806822"/>
                <a:gd name="connsiteY9" fmla="*/ 973923 h 973923"/>
                <a:gd name="connsiteX10" fmla="*/ 118156 w 806822"/>
                <a:gd name="connsiteY10" fmla="*/ 688667 h 973923"/>
                <a:gd name="connsiteX11" fmla="*/ 118156 w 806822"/>
                <a:gd name="connsiteY11" fmla="*/ 118156 h 973923"/>
                <a:gd name="connsiteX12" fmla="*/ 403412 w 806822"/>
                <a:gd name="connsiteY12" fmla="*/ 0 h 97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822" h="973923">
                  <a:moveTo>
                    <a:pt x="403411" y="76829"/>
                  </a:moveTo>
                  <a:cubicBezTo>
                    <a:pt x="223044" y="76829"/>
                    <a:pt x="76828" y="223045"/>
                    <a:pt x="76828" y="403412"/>
                  </a:cubicBezTo>
                  <a:cubicBezTo>
                    <a:pt x="76828" y="583779"/>
                    <a:pt x="223044" y="729995"/>
                    <a:pt x="403411" y="729995"/>
                  </a:cubicBezTo>
                  <a:cubicBezTo>
                    <a:pt x="583778" y="729995"/>
                    <a:pt x="729994" y="583779"/>
                    <a:pt x="729994" y="403412"/>
                  </a:cubicBezTo>
                  <a:cubicBezTo>
                    <a:pt x="729994" y="223045"/>
                    <a:pt x="583778" y="76829"/>
                    <a:pt x="403411" y="76829"/>
                  </a:cubicBezTo>
                  <a:close/>
                  <a:moveTo>
                    <a:pt x="403412" y="0"/>
                  </a:moveTo>
                  <a:cubicBezTo>
                    <a:pt x="506654" y="0"/>
                    <a:pt x="609896" y="39385"/>
                    <a:pt x="688667" y="118156"/>
                  </a:cubicBezTo>
                  <a:lnTo>
                    <a:pt x="688666" y="118157"/>
                  </a:lnTo>
                  <a:cubicBezTo>
                    <a:pt x="846208" y="275699"/>
                    <a:pt x="846208" y="531126"/>
                    <a:pt x="688666" y="688668"/>
                  </a:cubicBezTo>
                  <a:lnTo>
                    <a:pt x="403412" y="973923"/>
                  </a:lnTo>
                  <a:lnTo>
                    <a:pt x="118156" y="688667"/>
                  </a:lnTo>
                  <a:cubicBezTo>
                    <a:pt x="-39386" y="531125"/>
                    <a:pt x="-39386" y="275699"/>
                    <a:pt x="118156" y="118156"/>
                  </a:cubicBezTo>
                  <a:cubicBezTo>
                    <a:pt x="196927" y="39385"/>
                    <a:pt x="300169" y="0"/>
                    <a:pt x="403412" y="0"/>
                  </a:cubicBezTo>
                  <a:close/>
                </a:path>
              </a:pathLst>
            </a:cu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9"/>
            <p:cNvSpPr txBox="1"/>
            <p:nvPr/>
          </p:nvSpPr>
          <p:spPr>
            <a:xfrm>
              <a:off x="2472387" y="1596953"/>
              <a:ext cx="319376" cy="484296"/>
            </a:xfrm>
            <a:prstGeom prst="rect">
              <a:avLst/>
            </a:prstGeom>
            <a:noFill/>
          </p:spPr>
          <p:txBody>
            <a:bodyPr wrap="square" rtlCol="0">
              <a:spAutoFit/>
            </a:bodyPr>
            <a:lstStyle/>
            <a:p>
              <a:r>
                <a:rPr lang="en-US" altLang="zh-CN" sz="3200" dirty="0" smtClean="0">
                  <a:solidFill>
                    <a:srgbClr val="005292"/>
                  </a:solidFill>
                  <a:latin typeface="Impact" panose="020B0806030902050204" pitchFamily="34" charset="0"/>
                </a:rPr>
                <a:t>1</a:t>
              </a:r>
              <a:endParaRPr lang="zh-CN" altLang="en-US" sz="3200" dirty="0">
                <a:solidFill>
                  <a:srgbClr val="005292"/>
                </a:solidFill>
                <a:latin typeface="Impact" panose="020B0806030902050204" pitchFamily="34" charset="0"/>
              </a:endParaRPr>
            </a:p>
          </p:txBody>
        </p:sp>
      </p:grpSp>
      <p:grpSp>
        <p:nvGrpSpPr>
          <p:cNvPr id="28" name="组合 27"/>
          <p:cNvGrpSpPr/>
          <p:nvPr/>
        </p:nvGrpSpPr>
        <p:grpSpPr>
          <a:xfrm>
            <a:off x="4106506" y="2577650"/>
            <a:ext cx="444594" cy="612735"/>
            <a:chOff x="2436336" y="1596953"/>
            <a:chExt cx="444594" cy="612735"/>
          </a:xfrm>
        </p:grpSpPr>
        <p:sp>
          <p:nvSpPr>
            <p:cNvPr id="29" name="任意多边形 28"/>
            <p:cNvSpPr/>
            <p:nvPr/>
          </p:nvSpPr>
          <p:spPr>
            <a:xfrm>
              <a:off x="2436336" y="1673014"/>
              <a:ext cx="444594" cy="536674"/>
            </a:xfrm>
            <a:custGeom>
              <a:avLst/>
              <a:gdLst>
                <a:gd name="connsiteX0" fmla="*/ 403411 w 806822"/>
                <a:gd name="connsiteY0" fmla="*/ 76829 h 973923"/>
                <a:gd name="connsiteX1" fmla="*/ 76828 w 806822"/>
                <a:gd name="connsiteY1" fmla="*/ 403412 h 973923"/>
                <a:gd name="connsiteX2" fmla="*/ 403411 w 806822"/>
                <a:gd name="connsiteY2" fmla="*/ 729995 h 973923"/>
                <a:gd name="connsiteX3" fmla="*/ 729994 w 806822"/>
                <a:gd name="connsiteY3" fmla="*/ 403412 h 973923"/>
                <a:gd name="connsiteX4" fmla="*/ 403411 w 806822"/>
                <a:gd name="connsiteY4" fmla="*/ 76829 h 973923"/>
                <a:gd name="connsiteX5" fmla="*/ 403412 w 806822"/>
                <a:gd name="connsiteY5" fmla="*/ 0 h 973923"/>
                <a:gd name="connsiteX6" fmla="*/ 688667 w 806822"/>
                <a:gd name="connsiteY6" fmla="*/ 118156 h 973923"/>
                <a:gd name="connsiteX7" fmla="*/ 688666 w 806822"/>
                <a:gd name="connsiteY7" fmla="*/ 118157 h 973923"/>
                <a:gd name="connsiteX8" fmla="*/ 688666 w 806822"/>
                <a:gd name="connsiteY8" fmla="*/ 688668 h 973923"/>
                <a:gd name="connsiteX9" fmla="*/ 403412 w 806822"/>
                <a:gd name="connsiteY9" fmla="*/ 973923 h 973923"/>
                <a:gd name="connsiteX10" fmla="*/ 118156 w 806822"/>
                <a:gd name="connsiteY10" fmla="*/ 688667 h 973923"/>
                <a:gd name="connsiteX11" fmla="*/ 118156 w 806822"/>
                <a:gd name="connsiteY11" fmla="*/ 118156 h 973923"/>
                <a:gd name="connsiteX12" fmla="*/ 403412 w 806822"/>
                <a:gd name="connsiteY12" fmla="*/ 0 h 97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822" h="973923">
                  <a:moveTo>
                    <a:pt x="403411" y="76829"/>
                  </a:moveTo>
                  <a:cubicBezTo>
                    <a:pt x="223044" y="76829"/>
                    <a:pt x="76828" y="223045"/>
                    <a:pt x="76828" y="403412"/>
                  </a:cubicBezTo>
                  <a:cubicBezTo>
                    <a:pt x="76828" y="583779"/>
                    <a:pt x="223044" y="729995"/>
                    <a:pt x="403411" y="729995"/>
                  </a:cubicBezTo>
                  <a:cubicBezTo>
                    <a:pt x="583778" y="729995"/>
                    <a:pt x="729994" y="583779"/>
                    <a:pt x="729994" y="403412"/>
                  </a:cubicBezTo>
                  <a:cubicBezTo>
                    <a:pt x="729994" y="223045"/>
                    <a:pt x="583778" y="76829"/>
                    <a:pt x="403411" y="76829"/>
                  </a:cubicBezTo>
                  <a:close/>
                  <a:moveTo>
                    <a:pt x="403412" y="0"/>
                  </a:moveTo>
                  <a:cubicBezTo>
                    <a:pt x="506654" y="0"/>
                    <a:pt x="609896" y="39385"/>
                    <a:pt x="688667" y="118156"/>
                  </a:cubicBezTo>
                  <a:lnTo>
                    <a:pt x="688666" y="118157"/>
                  </a:lnTo>
                  <a:cubicBezTo>
                    <a:pt x="846208" y="275699"/>
                    <a:pt x="846208" y="531126"/>
                    <a:pt x="688666" y="688668"/>
                  </a:cubicBezTo>
                  <a:lnTo>
                    <a:pt x="403412" y="973923"/>
                  </a:lnTo>
                  <a:lnTo>
                    <a:pt x="118156" y="688667"/>
                  </a:lnTo>
                  <a:cubicBezTo>
                    <a:pt x="-39386" y="531125"/>
                    <a:pt x="-39386" y="275699"/>
                    <a:pt x="118156" y="118156"/>
                  </a:cubicBezTo>
                  <a:cubicBezTo>
                    <a:pt x="196927" y="39385"/>
                    <a:pt x="300169" y="0"/>
                    <a:pt x="403412" y="0"/>
                  </a:cubicBezTo>
                  <a:close/>
                </a:path>
              </a:pathLst>
            </a:cu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44"/>
            <p:cNvSpPr txBox="1"/>
            <p:nvPr/>
          </p:nvSpPr>
          <p:spPr>
            <a:xfrm>
              <a:off x="2472387" y="1596953"/>
              <a:ext cx="319376" cy="584775"/>
            </a:xfrm>
            <a:prstGeom prst="rect">
              <a:avLst/>
            </a:prstGeom>
            <a:noFill/>
          </p:spPr>
          <p:txBody>
            <a:bodyPr wrap="square" rtlCol="0">
              <a:spAutoFit/>
            </a:bodyPr>
            <a:lstStyle/>
            <a:p>
              <a:r>
                <a:rPr lang="en-US" altLang="zh-CN" sz="3200" dirty="0" smtClean="0">
                  <a:solidFill>
                    <a:srgbClr val="005292"/>
                  </a:solidFill>
                  <a:latin typeface="Impact" panose="020B0806030902050204" pitchFamily="34" charset="0"/>
                </a:rPr>
                <a:t>2</a:t>
              </a:r>
              <a:endParaRPr lang="zh-CN" altLang="en-US" sz="3200" dirty="0">
                <a:solidFill>
                  <a:srgbClr val="005292"/>
                </a:solidFill>
                <a:latin typeface="Impact" panose="020B0806030902050204" pitchFamily="34" charset="0"/>
              </a:endParaRPr>
            </a:p>
          </p:txBody>
        </p:sp>
      </p:grpSp>
      <p:grpSp>
        <p:nvGrpSpPr>
          <p:cNvPr id="31" name="组合 30"/>
          <p:cNvGrpSpPr/>
          <p:nvPr/>
        </p:nvGrpSpPr>
        <p:grpSpPr>
          <a:xfrm>
            <a:off x="4106506" y="3266945"/>
            <a:ext cx="444594" cy="612735"/>
            <a:chOff x="2436336" y="1596953"/>
            <a:chExt cx="444594" cy="612735"/>
          </a:xfrm>
        </p:grpSpPr>
        <p:sp>
          <p:nvSpPr>
            <p:cNvPr id="32" name="任意多边形 31"/>
            <p:cNvSpPr/>
            <p:nvPr/>
          </p:nvSpPr>
          <p:spPr>
            <a:xfrm>
              <a:off x="2436336" y="1673014"/>
              <a:ext cx="444594" cy="536674"/>
            </a:xfrm>
            <a:custGeom>
              <a:avLst/>
              <a:gdLst>
                <a:gd name="connsiteX0" fmla="*/ 403411 w 806822"/>
                <a:gd name="connsiteY0" fmla="*/ 76829 h 973923"/>
                <a:gd name="connsiteX1" fmla="*/ 76828 w 806822"/>
                <a:gd name="connsiteY1" fmla="*/ 403412 h 973923"/>
                <a:gd name="connsiteX2" fmla="*/ 403411 w 806822"/>
                <a:gd name="connsiteY2" fmla="*/ 729995 h 973923"/>
                <a:gd name="connsiteX3" fmla="*/ 729994 w 806822"/>
                <a:gd name="connsiteY3" fmla="*/ 403412 h 973923"/>
                <a:gd name="connsiteX4" fmla="*/ 403411 w 806822"/>
                <a:gd name="connsiteY4" fmla="*/ 76829 h 973923"/>
                <a:gd name="connsiteX5" fmla="*/ 403412 w 806822"/>
                <a:gd name="connsiteY5" fmla="*/ 0 h 973923"/>
                <a:gd name="connsiteX6" fmla="*/ 688667 w 806822"/>
                <a:gd name="connsiteY6" fmla="*/ 118156 h 973923"/>
                <a:gd name="connsiteX7" fmla="*/ 688666 w 806822"/>
                <a:gd name="connsiteY7" fmla="*/ 118157 h 973923"/>
                <a:gd name="connsiteX8" fmla="*/ 688666 w 806822"/>
                <a:gd name="connsiteY8" fmla="*/ 688668 h 973923"/>
                <a:gd name="connsiteX9" fmla="*/ 403412 w 806822"/>
                <a:gd name="connsiteY9" fmla="*/ 973923 h 973923"/>
                <a:gd name="connsiteX10" fmla="*/ 118156 w 806822"/>
                <a:gd name="connsiteY10" fmla="*/ 688667 h 973923"/>
                <a:gd name="connsiteX11" fmla="*/ 118156 w 806822"/>
                <a:gd name="connsiteY11" fmla="*/ 118156 h 973923"/>
                <a:gd name="connsiteX12" fmla="*/ 403412 w 806822"/>
                <a:gd name="connsiteY12" fmla="*/ 0 h 97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822" h="973923">
                  <a:moveTo>
                    <a:pt x="403411" y="76829"/>
                  </a:moveTo>
                  <a:cubicBezTo>
                    <a:pt x="223044" y="76829"/>
                    <a:pt x="76828" y="223045"/>
                    <a:pt x="76828" y="403412"/>
                  </a:cubicBezTo>
                  <a:cubicBezTo>
                    <a:pt x="76828" y="583779"/>
                    <a:pt x="223044" y="729995"/>
                    <a:pt x="403411" y="729995"/>
                  </a:cubicBezTo>
                  <a:cubicBezTo>
                    <a:pt x="583778" y="729995"/>
                    <a:pt x="729994" y="583779"/>
                    <a:pt x="729994" y="403412"/>
                  </a:cubicBezTo>
                  <a:cubicBezTo>
                    <a:pt x="729994" y="223045"/>
                    <a:pt x="583778" y="76829"/>
                    <a:pt x="403411" y="76829"/>
                  </a:cubicBezTo>
                  <a:close/>
                  <a:moveTo>
                    <a:pt x="403412" y="0"/>
                  </a:moveTo>
                  <a:cubicBezTo>
                    <a:pt x="506654" y="0"/>
                    <a:pt x="609896" y="39385"/>
                    <a:pt x="688667" y="118156"/>
                  </a:cubicBezTo>
                  <a:lnTo>
                    <a:pt x="688666" y="118157"/>
                  </a:lnTo>
                  <a:cubicBezTo>
                    <a:pt x="846208" y="275699"/>
                    <a:pt x="846208" y="531126"/>
                    <a:pt x="688666" y="688668"/>
                  </a:cubicBezTo>
                  <a:lnTo>
                    <a:pt x="403412" y="973923"/>
                  </a:lnTo>
                  <a:lnTo>
                    <a:pt x="118156" y="688667"/>
                  </a:lnTo>
                  <a:cubicBezTo>
                    <a:pt x="-39386" y="531125"/>
                    <a:pt x="-39386" y="275699"/>
                    <a:pt x="118156" y="118156"/>
                  </a:cubicBezTo>
                  <a:cubicBezTo>
                    <a:pt x="196927" y="39385"/>
                    <a:pt x="300169" y="0"/>
                    <a:pt x="403412" y="0"/>
                  </a:cubicBezTo>
                  <a:close/>
                </a:path>
              </a:pathLst>
            </a:cu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47"/>
            <p:cNvSpPr txBox="1"/>
            <p:nvPr/>
          </p:nvSpPr>
          <p:spPr>
            <a:xfrm>
              <a:off x="2472387" y="1596953"/>
              <a:ext cx="319376" cy="584775"/>
            </a:xfrm>
            <a:prstGeom prst="rect">
              <a:avLst/>
            </a:prstGeom>
            <a:noFill/>
          </p:spPr>
          <p:txBody>
            <a:bodyPr wrap="square" rtlCol="0">
              <a:spAutoFit/>
            </a:bodyPr>
            <a:lstStyle/>
            <a:p>
              <a:r>
                <a:rPr lang="en-US" altLang="zh-CN" sz="3200" dirty="0" smtClean="0">
                  <a:solidFill>
                    <a:srgbClr val="005292"/>
                  </a:solidFill>
                  <a:latin typeface="Impact" panose="020B0806030902050204" pitchFamily="34" charset="0"/>
                </a:rPr>
                <a:t>3</a:t>
              </a:r>
              <a:endParaRPr lang="zh-CN" altLang="en-US" sz="3200" dirty="0">
                <a:solidFill>
                  <a:srgbClr val="005292"/>
                </a:solidFill>
                <a:latin typeface="Impact" panose="020B0806030902050204" pitchFamily="34" charset="0"/>
              </a:endParaRPr>
            </a:p>
          </p:txBody>
        </p:sp>
      </p:grpSp>
      <p:grpSp>
        <p:nvGrpSpPr>
          <p:cNvPr id="34" name="组合 33"/>
          <p:cNvGrpSpPr/>
          <p:nvPr/>
        </p:nvGrpSpPr>
        <p:grpSpPr>
          <a:xfrm>
            <a:off x="4106506" y="3956240"/>
            <a:ext cx="444594" cy="612735"/>
            <a:chOff x="2436336" y="1596953"/>
            <a:chExt cx="444594" cy="612735"/>
          </a:xfrm>
        </p:grpSpPr>
        <p:sp>
          <p:nvSpPr>
            <p:cNvPr id="35" name="任意多边形 34"/>
            <p:cNvSpPr/>
            <p:nvPr/>
          </p:nvSpPr>
          <p:spPr>
            <a:xfrm>
              <a:off x="2436336" y="1673014"/>
              <a:ext cx="444594" cy="536674"/>
            </a:xfrm>
            <a:custGeom>
              <a:avLst/>
              <a:gdLst>
                <a:gd name="connsiteX0" fmla="*/ 403411 w 806822"/>
                <a:gd name="connsiteY0" fmla="*/ 76829 h 973923"/>
                <a:gd name="connsiteX1" fmla="*/ 76828 w 806822"/>
                <a:gd name="connsiteY1" fmla="*/ 403412 h 973923"/>
                <a:gd name="connsiteX2" fmla="*/ 403411 w 806822"/>
                <a:gd name="connsiteY2" fmla="*/ 729995 h 973923"/>
                <a:gd name="connsiteX3" fmla="*/ 729994 w 806822"/>
                <a:gd name="connsiteY3" fmla="*/ 403412 h 973923"/>
                <a:gd name="connsiteX4" fmla="*/ 403411 w 806822"/>
                <a:gd name="connsiteY4" fmla="*/ 76829 h 973923"/>
                <a:gd name="connsiteX5" fmla="*/ 403412 w 806822"/>
                <a:gd name="connsiteY5" fmla="*/ 0 h 973923"/>
                <a:gd name="connsiteX6" fmla="*/ 688667 w 806822"/>
                <a:gd name="connsiteY6" fmla="*/ 118156 h 973923"/>
                <a:gd name="connsiteX7" fmla="*/ 688666 w 806822"/>
                <a:gd name="connsiteY7" fmla="*/ 118157 h 973923"/>
                <a:gd name="connsiteX8" fmla="*/ 688666 w 806822"/>
                <a:gd name="connsiteY8" fmla="*/ 688668 h 973923"/>
                <a:gd name="connsiteX9" fmla="*/ 403412 w 806822"/>
                <a:gd name="connsiteY9" fmla="*/ 973923 h 973923"/>
                <a:gd name="connsiteX10" fmla="*/ 118156 w 806822"/>
                <a:gd name="connsiteY10" fmla="*/ 688667 h 973923"/>
                <a:gd name="connsiteX11" fmla="*/ 118156 w 806822"/>
                <a:gd name="connsiteY11" fmla="*/ 118156 h 973923"/>
                <a:gd name="connsiteX12" fmla="*/ 403412 w 806822"/>
                <a:gd name="connsiteY12" fmla="*/ 0 h 97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822" h="973923">
                  <a:moveTo>
                    <a:pt x="403411" y="76829"/>
                  </a:moveTo>
                  <a:cubicBezTo>
                    <a:pt x="223044" y="76829"/>
                    <a:pt x="76828" y="223045"/>
                    <a:pt x="76828" y="403412"/>
                  </a:cubicBezTo>
                  <a:cubicBezTo>
                    <a:pt x="76828" y="583779"/>
                    <a:pt x="223044" y="729995"/>
                    <a:pt x="403411" y="729995"/>
                  </a:cubicBezTo>
                  <a:cubicBezTo>
                    <a:pt x="583778" y="729995"/>
                    <a:pt x="729994" y="583779"/>
                    <a:pt x="729994" y="403412"/>
                  </a:cubicBezTo>
                  <a:cubicBezTo>
                    <a:pt x="729994" y="223045"/>
                    <a:pt x="583778" y="76829"/>
                    <a:pt x="403411" y="76829"/>
                  </a:cubicBezTo>
                  <a:close/>
                  <a:moveTo>
                    <a:pt x="403412" y="0"/>
                  </a:moveTo>
                  <a:cubicBezTo>
                    <a:pt x="506654" y="0"/>
                    <a:pt x="609896" y="39385"/>
                    <a:pt x="688667" y="118156"/>
                  </a:cubicBezTo>
                  <a:lnTo>
                    <a:pt x="688666" y="118157"/>
                  </a:lnTo>
                  <a:cubicBezTo>
                    <a:pt x="846208" y="275699"/>
                    <a:pt x="846208" y="531126"/>
                    <a:pt x="688666" y="688668"/>
                  </a:cubicBezTo>
                  <a:lnTo>
                    <a:pt x="403412" y="973923"/>
                  </a:lnTo>
                  <a:lnTo>
                    <a:pt x="118156" y="688667"/>
                  </a:lnTo>
                  <a:cubicBezTo>
                    <a:pt x="-39386" y="531125"/>
                    <a:pt x="-39386" y="275699"/>
                    <a:pt x="118156" y="118156"/>
                  </a:cubicBezTo>
                  <a:cubicBezTo>
                    <a:pt x="196927" y="39385"/>
                    <a:pt x="300169" y="0"/>
                    <a:pt x="403412" y="0"/>
                  </a:cubicBezTo>
                  <a:close/>
                </a:path>
              </a:pathLst>
            </a:cu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50"/>
            <p:cNvSpPr txBox="1"/>
            <p:nvPr/>
          </p:nvSpPr>
          <p:spPr>
            <a:xfrm>
              <a:off x="2472387" y="1596953"/>
              <a:ext cx="319376" cy="584775"/>
            </a:xfrm>
            <a:prstGeom prst="rect">
              <a:avLst/>
            </a:prstGeom>
            <a:noFill/>
          </p:spPr>
          <p:txBody>
            <a:bodyPr wrap="square" rtlCol="0">
              <a:spAutoFit/>
            </a:bodyPr>
            <a:lstStyle/>
            <a:p>
              <a:r>
                <a:rPr lang="en-US" altLang="zh-CN" sz="3200" dirty="0" smtClean="0">
                  <a:solidFill>
                    <a:srgbClr val="005292"/>
                  </a:solidFill>
                  <a:latin typeface="Impact" panose="020B0806030902050204" pitchFamily="34" charset="0"/>
                </a:rPr>
                <a:t>4</a:t>
              </a:r>
              <a:endParaRPr lang="zh-CN" altLang="en-US" sz="3200" dirty="0">
                <a:solidFill>
                  <a:srgbClr val="005292"/>
                </a:solidFill>
                <a:latin typeface="Impact" panose="020B0806030902050204" pitchFamily="34" charset="0"/>
              </a:endParaRPr>
            </a:p>
          </p:txBody>
        </p:sp>
      </p:grpSp>
      <p:grpSp>
        <p:nvGrpSpPr>
          <p:cNvPr id="37" name="组合 36"/>
          <p:cNvGrpSpPr/>
          <p:nvPr/>
        </p:nvGrpSpPr>
        <p:grpSpPr>
          <a:xfrm>
            <a:off x="4106506" y="4645535"/>
            <a:ext cx="444594" cy="612735"/>
            <a:chOff x="2436336" y="1596953"/>
            <a:chExt cx="444594" cy="612735"/>
          </a:xfrm>
        </p:grpSpPr>
        <p:sp>
          <p:nvSpPr>
            <p:cNvPr id="38" name="任意多边形 37"/>
            <p:cNvSpPr/>
            <p:nvPr/>
          </p:nvSpPr>
          <p:spPr>
            <a:xfrm>
              <a:off x="2436336" y="1673014"/>
              <a:ext cx="444594" cy="536674"/>
            </a:xfrm>
            <a:custGeom>
              <a:avLst/>
              <a:gdLst>
                <a:gd name="connsiteX0" fmla="*/ 403411 w 806822"/>
                <a:gd name="connsiteY0" fmla="*/ 76829 h 973923"/>
                <a:gd name="connsiteX1" fmla="*/ 76828 w 806822"/>
                <a:gd name="connsiteY1" fmla="*/ 403412 h 973923"/>
                <a:gd name="connsiteX2" fmla="*/ 403411 w 806822"/>
                <a:gd name="connsiteY2" fmla="*/ 729995 h 973923"/>
                <a:gd name="connsiteX3" fmla="*/ 729994 w 806822"/>
                <a:gd name="connsiteY3" fmla="*/ 403412 h 973923"/>
                <a:gd name="connsiteX4" fmla="*/ 403411 w 806822"/>
                <a:gd name="connsiteY4" fmla="*/ 76829 h 973923"/>
                <a:gd name="connsiteX5" fmla="*/ 403412 w 806822"/>
                <a:gd name="connsiteY5" fmla="*/ 0 h 973923"/>
                <a:gd name="connsiteX6" fmla="*/ 688667 w 806822"/>
                <a:gd name="connsiteY6" fmla="*/ 118156 h 973923"/>
                <a:gd name="connsiteX7" fmla="*/ 688666 w 806822"/>
                <a:gd name="connsiteY7" fmla="*/ 118157 h 973923"/>
                <a:gd name="connsiteX8" fmla="*/ 688666 w 806822"/>
                <a:gd name="connsiteY8" fmla="*/ 688668 h 973923"/>
                <a:gd name="connsiteX9" fmla="*/ 403412 w 806822"/>
                <a:gd name="connsiteY9" fmla="*/ 973923 h 973923"/>
                <a:gd name="connsiteX10" fmla="*/ 118156 w 806822"/>
                <a:gd name="connsiteY10" fmla="*/ 688667 h 973923"/>
                <a:gd name="connsiteX11" fmla="*/ 118156 w 806822"/>
                <a:gd name="connsiteY11" fmla="*/ 118156 h 973923"/>
                <a:gd name="connsiteX12" fmla="*/ 403412 w 806822"/>
                <a:gd name="connsiteY12" fmla="*/ 0 h 97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822" h="973923">
                  <a:moveTo>
                    <a:pt x="403411" y="76829"/>
                  </a:moveTo>
                  <a:cubicBezTo>
                    <a:pt x="223044" y="76829"/>
                    <a:pt x="76828" y="223045"/>
                    <a:pt x="76828" y="403412"/>
                  </a:cubicBezTo>
                  <a:cubicBezTo>
                    <a:pt x="76828" y="583779"/>
                    <a:pt x="223044" y="729995"/>
                    <a:pt x="403411" y="729995"/>
                  </a:cubicBezTo>
                  <a:cubicBezTo>
                    <a:pt x="583778" y="729995"/>
                    <a:pt x="729994" y="583779"/>
                    <a:pt x="729994" y="403412"/>
                  </a:cubicBezTo>
                  <a:cubicBezTo>
                    <a:pt x="729994" y="223045"/>
                    <a:pt x="583778" y="76829"/>
                    <a:pt x="403411" y="76829"/>
                  </a:cubicBezTo>
                  <a:close/>
                  <a:moveTo>
                    <a:pt x="403412" y="0"/>
                  </a:moveTo>
                  <a:cubicBezTo>
                    <a:pt x="506654" y="0"/>
                    <a:pt x="609896" y="39385"/>
                    <a:pt x="688667" y="118156"/>
                  </a:cubicBezTo>
                  <a:lnTo>
                    <a:pt x="688666" y="118157"/>
                  </a:lnTo>
                  <a:cubicBezTo>
                    <a:pt x="846208" y="275699"/>
                    <a:pt x="846208" y="531126"/>
                    <a:pt x="688666" y="688668"/>
                  </a:cubicBezTo>
                  <a:lnTo>
                    <a:pt x="403412" y="973923"/>
                  </a:lnTo>
                  <a:lnTo>
                    <a:pt x="118156" y="688667"/>
                  </a:lnTo>
                  <a:cubicBezTo>
                    <a:pt x="-39386" y="531125"/>
                    <a:pt x="-39386" y="275699"/>
                    <a:pt x="118156" y="118156"/>
                  </a:cubicBezTo>
                  <a:cubicBezTo>
                    <a:pt x="196927" y="39385"/>
                    <a:pt x="300169" y="0"/>
                    <a:pt x="403412" y="0"/>
                  </a:cubicBezTo>
                  <a:close/>
                </a:path>
              </a:pathLst>
            </a:cu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53"/>
            <p:cNvSpPr txBox="1"/>
            <p:nvPr/>
          </p:nvSpPr>
          <p:spPr>
            <a:xfrm>
              <a:off x="2472387" y="1596953"/>
              <a:ext cx="319376" cy="584775"/>
            </a:xfrm>
            <a:prstGeom prst="rect">
              <a:avLst/>
            </a:prstGeom>
            <a:noFill/>
          </p:spPr>
          <p:txBody>
            <a:bodyPr wrap="square" rtlCol="0">
              <a:spAutoFit/>
            </a:bodyPr>
            <a:lstStyle/>
            <a:p>
              <a:r>
                <a:rPr lang="en-US" altLang="zh-CN" sz="3200" dirty="0" smtClean="0">
                  <a:solidFill>
                    <a:srgbClr val="005292"/>
                  </a:solidFill>
                  <a:latin typeface="Impact" panose="020B0806030902050204" pitchFamily="34" charset="0"/>
                </a:rPr>
                <a:t>5</a:t>
              </a:r>
              <a:endParaRPr lang="zh-CN" altLang="en-US" sz="3200" dirty="0">
                <a:solidFill>
                  <a:srgbClr val="005292"/>
                </a:solidFill>
                <a:latin typeface="Impact" panose="020B0806030902050204" pitchFamily="34" charset="0"/>
              </a:endParaRPr>
            </a:p>
          </p:txBody>
        </p:sp>
      </p:grpSp>
      <p:grpSp>
        <p:nvGrpSpPr>
          <p:cNvPr id="40" name="组合 39"/>
          <p:cNvGrpSpPr/>
          <p:nvPr/>
        </p:nvGrpSpPr>
        <p:grpSpPr>
          <a:xfrm>
            <a:off x="4106506" y="5334829"/>
            <a:ext cx="444594" cy="612735"/>
            <a:chOff x="2436336" y="1596953"/>
            <a:chExt cx="444594" cy="612735"/>
          </a:xfrm>
        </p:grpSpPr>
        <p:sp>
          <p:nvSpPr>
            <p:cNvPr id="41" name="任意多边形 40"/>
            <p:cNvSpPr/>
            <p:nvPr/>
          </p:nvSpPr>
          <p:spPr>
            <a:xfrm>
              <a:off x="2436336" y="1673014"/>
              <a:ext cx="444594" cy="536674"/>
            </a:xfrm>
            <a:custGeom>
              <a:avLst/>
              <a:gdLst>
                <a:gd name="connsiteX0" fmla="*/ 403411 w 806822"/>
                <a:gd name="connsiteY0" fmla="*/ 76829 h 973923"/>
                <a:gd name="connsiteX1" fmla="*/ 76828 w 806822"/>
                <a:gd name="connsiteY1" fmla="*/ 403412 h 973923"/>
                <a:gd name="connsiteX2" fmla="*/ 403411 w 806822"/>
                <a:gd name="connsiteY2" fmla="*/ 729995 h 973923"/>
                <a:gd name="connsiteX3" fmla="*/ 729994 w 806822"/>
                <a:gd name="connsiteY3" fmla="*/ 403412 h 973923"/>
                <a:gd name="connsiteX4" fmla="*/ 403411 w 806822"/>
                <a:gd name="connsiteY4" fmla="*/ 76829 h 973923"/>
                <a:gd name="connsiteX5" fmla="*/ 403412 w 806822"/>
                <a:gd name="connsiteY5" fmla="*/ 0 h 973923"/>
                <a:gd name="connsiteX6" fmla="*/ 688667 w 806822"/>
                <a:gd name="connsiteY6" fmla="*/ 118156 h 973923"/>
                <a:gd name="connsiteX7" fmla="*/ 688666 w 806822"/>
                <a:gd name="connsiteY7" fmla="*/ 118157 h 973923"/>
                <a:gd name="connsiteX8" fmla="*/ 688666 w 806822"/>
                <a:gd name="connsiteY8" fmla="*/ 688668 h 973923"/>
                <a:gd name="connsiteX9" fmla="*/ 403412 w 806822"/>
                <a:gd name="connsiteY9" fmla="*/ 973923 h 973923"/>
                <a:gd name="connsiteX10" fmla="*/ 118156 w 806822"/>
                <a:gd name="connsiteY10" fmla="*/ 688667 h 973923"/>
                <a:gd name="connsiteX11" fmla="*/ 118156 w 806822"/>
                <a:gd name="connsiteY11" fmla="*/ 118156 h 973923"/>
                <a:gd name="connsiteX12" fmla="*/ 403412 w 806822"/>
                <a:gd name="connsiteY12" fmla="*/ 0 h 97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822" h="973923">
                  <a:moveTo>
                    <a:pt x="403411" y="76829"/>
                  </a:moveTo>
                  <a:cubicBezTo>
                    <a:pt x="223044" y="76829"/>
                    <a:pt x="76828" y="223045"/>
                    <a:pt x="76828" y="403412"/>
                  </a:cubicBezTo>
                  <a:cubicBezTo>
                    <a:pt x="76828" y="583779"/>
                    <a:pt x="223044" y="729995"/>
                    <a:pt x="403411" y="729995"/>
                  </a:cubicBezTo>
                  <a:cubicBezTo>
                    <a:pt x="583778" y="729995"/>
                    <a:pt x="729994" y="583779"/>
                    <a:pt x="729994" y="403412"/>
                  </a:cubicBezTo>
                  <a:cubicBezTo>
                    <a:pt x="729994" y="223045"/>
                    <a:pt x="583778" y="76829"/>
                    <a:pt x="403411" y="76829"/>
                  </a:cubicBezTo>
                  <a:close/>
                  <a:moveTo>
                    <a:pt x="403412" y="0"/>
                  </a:moveTo>
                  <a:cubicBezTo>
                    <a:pt x="506654" y="0"/>
                    <a:pt x="609896" y="39385"/>
                    <a:pt x="688667" y="118156"/>
                  </a:cubicBezTo>
                  <a:lnTo>
                    <a:pt x="688666" y="118157"/>
                  </a:lnTo>
                  <a:cubicBezTo>
                    <a:pt x="846208" y="275699"/>
                    <a:pt x="846208" y="531126"/>
                    <a:pt x="688666" y="688668"/>
                  </a:cubicBezTo>
                  <a:lnTo>
                    <a:pt x="403412" y="973923"/>
                  </a:lnTo>
                  <a:lnTo>
                    <a:pt x="118156" y="688667"/>
                  </a:lnTo>
                  <a:cubicBezTo>
                    <a:pt x="-39386" y="531125"/>
                    <a:pt x="-39386" y="275699"/>
                    <a:pt x="118156" y="118156"/>
                  </a:cubicBezTo>
                  <a:cubicBezTo>
                    <a:pt x="196927" y="39385"/>
                    <a:pt x="300169" y="0"/>
                    <a:pt x="403412" y="0"/>
                  </a:cubicBezTo>
                  <a:close/>
                </a:path>
              </a:pathLst>
            </a:cu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56"/>
            <p:cNvSpPr txBox="1"/>
            <p:nvPr/>
          </p:nvSpPr>
          <p:spPr>
            <a:xfrm>
              <a:off x="2472387" y="1596953"/>
              <a:ext cx="319376" cy="584775"/>
            </a:xfrm>
            <a:prstGeom prst="rect">
              <a:avLst/>
            </a:prstGeom>
            <a:noFill/>
          </p:spPr>
          <p:txBody>
            <a:bodyPr wrap="square" rtlCol="0">
              <a:spAutoFit/>
            </a:bodyPr>
            <a:lstStyle/>
            <a:p>
              <a:r>
                <a:rPr lang="en-US" altLang="zh-CN" sz="3200" dirty="0" smtClean="0">
                  <a:solidFill>
                    <a:srgbClr val="005292"/>
                  </a:solidFill>
                  <a:latin typeface="Impact" panose="020B0806030902050204" pitchFamily="34" charset="0"/>
                </a:rPr>
                <a:t>6</a:t>
              </a:r>
              <a:endParaRPr lang="zh-CN" altLang="en-US" sz="3200" dirty="0">
                <a:solidFill>
                  <a:srgbClr val="005292"/>
                </a:solidFill>
                <a:latin typeface="Impact" panose="020B0806030902050204" pitchFamily="34" charset="0"/>
              </a:endParaRPr>
            </a:p>
          </p:txBody>
        </p:sp>
      </p:grpSp>
      <p:sp>
        <p:nvSpPr>
          <p:cNvPr id="43" name="矩形 42"/>
          <p:cNvSpPr/>
          <p:nvPr/>
        </p:nvSpPr>
        <p:spPr>
          <a:xfrm>
            <a:off x="4309769" y="3061092"/>
            <a:ext cx="45719" cy="288000"/>
          </a:xfrm>
          <a:prstGeom prst="rect">
            <a:avLst/>
          </a:pr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4309840" y="3803339"/>
            <a:ext cx="45719" cy="288000"/>
          </a:xfrm>
          <a:prstGeom prst="rect">
            <a:avLst/>
          </a:pr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4302133" y="4469038"/>
            <a:ext cx="45719" cy="288000"/>
          </a:xfrm>
          <a:prstGeom prst="rect">
            <a:avLst/>
          </a:pr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4309770" y="5163230"/>
            <a:ext cx="45719" cy="288000"/>
          </a:xfrm>
          <a:prstGeom prst="rect">
            <a:avLst/>
          </a:pr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4666331" y="2579050"/>
            <a:ext cx="2966055" cy="1477328"/>
          </a:xfrm>
          <a:prstGeom prst="rect">
            <a:avLst/>
          </a:prstGeom>
        </p:spPr>
        <p:txBody>
          <a:bodyPr wrap="square">
            <a:spAutoFit/>
          </a:bodyPr>
          <a:lstStyle/>
          <a:p>
            <a:r>
              <a:rPr lang="zh-CN" altLang="en-US" b="1" dirty="0" smtClean="0">
                <a:solidFill>
                  <a:srgbClr val="005292"/>
                </a:solidFill>
                <a:latin typeface="微软雅黑" panose="020B0503020204020204" pitchFamily="34" charset="-122"/>
                <a:ea typeface="微软雅黑" panose="020B0503020204020204" pitchFamily="34" charset="-122"/>
              </a:rPr>
              <a:t>姓名、籍贯、学历或业务经历</a:t>
            </a:r>
            <a:r>
              <a:rPr lang="zh-CN" altLang="en-US" dirty="0" smtClean="0">
                <a:solidFill>
                  <a:srgbClr val="005292"/>
                </a:solidFill>
                <a:latin typeface="微软雅黑" panose="020B0503020204020204" pitchFamily="34" charset="-122"/>
                <a:ea typeface="微软雅黑" panose="020B0503020204020204" pitchFamily="34" charset="-122"/>
              </a:rPr>
              <a:t>（应与公司有关）</a:t>
            </a:r>
          </a:p>
          <a:p>
            <a:endParaRPr lang="zh-CN" altLang="en-US" dirty="0" smtClean="0">
              <a:solidFill>
                <a:srgbClr val="005292"/>
              </a:solidFill>
              <a:latin typeface="微软雅黑" panose="020B0503020204020204" pitchFamily="34" charset="-122"/>
              <a:ea typeface="微软雅黑" panose="020B0503020204020204" pitchFamily="34" charset="-122"/>
            </a:endParaRPr>
          </a:p>
          <a:p>
            <a:endParaRPr lang="zh-CN" altLang="en-US" dirty="0" smtClean="0">
              <a:solidFill>
                <a:srgbClr val="005292"/>
              </a:solidFill>
              <a:latin typeface="微软雅黑" panose="020B0503020204020204" pitchFamily="34" charset="-122"/>
              <a:ea typeface="微软雅黑" panose="020B0503020204020204" pitchFamily="34" charset="-122"/>
            </a:endParaRPr>
          </a:p>
          <a:p>
            <a:endParaRPr lang="zh-CN" altLang="en-US" dirty="0" smtClean="0">
              <a:solidFill>
                <a:srgbClr val="005292"/>
              </a:solidFill>
              <a:latin typeface="微软雅黑" panose="020B0503020204020204" pitchFamily="34" charset="-122"/>
              <a:ea typeface="微软雅黑" panose="020B0503020204020204" pitchFamily="34" charset="-122"/>
            </a:endParaRPr>
          </a:p>
        </p:txBody>
      </p:sp>
      <p:sp>
        <p:nvSpPr>
          <p:cNvPr id="48" name="矩形 47"/>
          <p:cNvSpPr/>
          <p:nvPr/>
        </p:nvSpPr>
        <p:spPr>
          <a:xfrm>
            <a:off x="4666331" y="3379150"/>
            <a:ext cx="2966055" cy="1366528"/>
          </a:xfrm>
          <a:prstGeom prst="rect">
            <a:avLst/>
          </a:prstGeom>
        </p:spPr>
        <p:txBody>
          <a:bodyPr wrap="square">
            <a:spAutoFit/>
          </a:bodyPr>
          <a:lstStyle/>
          <a:p>
            <a:pPr>
              <a:lnSpc>
                <a:spcPct val="80000"/>
              </a:lnSpc>
              <a:defRPr/>
            </a:pPr>
            <a:r>
              <a:rPr lang="zh-CN" altLang="en-US" b="1" dirty="0" smtClean="0">
                <a:solidFill>
                  <a:srgbClr val="005292"/>
                </a:solidFill>
                <a:latin typeface="微软雅黑" panose="020B0503020204020204" pitchFamily="34" charset="-122"/>
                <a:ea typeface="微软雅黑" panose="020B0503020204020204" pitchFamily="34" charset="-122"/>
              </a:rPr>
              <a:t>专业知识、学术背景</a:t>
            </a:r>
            <a:r>
              <a:rPr lang="zh-CN" altLang="en-US" dirty="0" smtClean="0">
                <a:solidFill>
                  <a:srgbClr val="005292"/>
                </a:solidFill>
                <a:latin typeface="微软雅黑" panose="020B0503020204020204" pitchFamily="34" charset="-122"/>
                <a:ea typeface="微软雅黑" panose="020B0503020204020204" pitchFamily="34" charset="-122"/>
              </a:rPr>
              <a:t>（应与岗、职有关）</a:t>
            </a:r>
          </a:p>
          <a:p>
            <a:endParaRPr lang="zh-CN" altLang="en-US" dirty="0" smtClean="0">
              <a:solidFill>
                <a:srgbClr val="005292"/>
              </a:solidFill>
              <a:latin typeface="微软雅黑" panose="020B0503020204020204" pitchFamily="34" charset="-122"/>
              <a:ea typeface="微软雅黑" panose="020B0503020204020204" pitchFamily="34" charset="-122"/>
            </a:endParaRPr>
          </a:p>
          <a:p>
            <a:endParaRPr lang="zh-CN" altLang="en-US" dirty="0" smtClean="0">
              <a:solidFill>
                <a:srgbClr val="005292"/>
              </a:solidFill>
              <a:latin typeface="微软雅黑" panose="020B0503020204020204" pitchFamily="34" charset="-122"/>
              <a:ea typeface="微软雅黑" panose="020B0503020204020204" pitchFamily="34" charset="-122"/>
            </a:endParaRPr>
          </a:p>
          <a:p>
            <a:endParaRPr lang="zh-CN" altLang="en-US" dirty="0" smtClean="0">
              <a:solidFill>
                <a:srgbClr val="005292"/>
              </a:solidFill>
              <a:latin typeface="微软雅黑" panose="020B0503020204020204" pitchFamily="34" charset="-122"/>
              <a:ea typeface="微软雅黑" panose="020B0503020204020204" pitchFamily="34" charset="-122"/>
            </a:endParaRPr>
          </a:p>
        </p:txBody>
      </p:sp>
      <p:sp>
        <p:nvSpPr>
          <p:cNvPr id="49" name="矩形 48"/>
          <p:cNvSpPr/>
          <p:nvPr/>
        </p:nvSpPr>
        <p:spPr>
          <a:xfrm>
            <a:off x="4666331" y="4074475"/>
            <a:ext cx="2966055" cy="1366528"/>
          </a:xfrm>
          <a:prstGeom prst="rect">
            <a:avLst/>
          </a:prstGeom>
        </p:spPr>
        <p:txBody>
          <a:bodyPr wrap="square">
            <a:spAutoFit/>
          </a:bodyPr>
          <a:lstStyle/>
          <a:p>
            <a:pPr>
              <a:lnSpc>
                <a:spcPct val="80000"/>
              </a:lnSpc>
              <a:defRPr/>
            </a:pPr>
            <a:r>
              <a:rPr lang="zh-CN" altLang="en-US" b="1" dirty="0" smtClean="0">
                <a:solidFill>
                  <a:srgbClr val="005292"/>
                </a:solidFill>
                <a:latin typeface="微软雅黑" panose="020B0503020204020204" pitchFamily="34" charset="-122"/>
                <a:ea typeface="微软雅黑" panose="020B0503020204020204" pitchFamily="34" charset="-122"/>
              </a:rPr>
              <a:t>优点、技能</a:t>
            </a:r>
            <a:r>
              <a:rPr lang="zh-CN" altLang="en-US" dirty="0" smtClean="0">
                <a:solidFill>
                  <a:srgbClr val="005292"/>
                </a:solidFill>
                <a:latin typeface="微软雅黑" panose="020B0503020204020204" pitchFamily="34" charset="-122"/>
                <a:ea typeface="微软雅黑" panose="020B0503020204020204" pitchFamily="34" charset="-122"/>
              </a:rPr>
              <a:t>（应突出能对公司所作的贡献）</a:t>
            </a:r>
          </a:p>
          <a:p>
            <a:endParaRPr lang="zh-CN" altLang="en-US" dirty="0" smtClean="0">
              <a:solidFill>
                <a:srgbClr val="005292"/>
              </a:solidFill>
              <a:latin typeface="微软雅黑" panose="020B0503020204020204" pitchFamily="34" charset="-122"/>
              <a:ea typeface="微软雅黑" panose="020B0503020204020204" pitchFamily="34" charset="-122"/>
            </a:endParaRPr>
          </a:p>
          <a:p>
            <a:endParaRPr lang="zh-CN" altLang="en-US" dirty="0" smtClean="0">
              <a:solidFill>
                <a:srgbClr val="005292"/>
              </a:solidFill>
              <a:latin typeface="微软雅黑" panose="020B0503020204020204" pitchFamily="34" charset="-122"/>
              <a:ea typeface="微软雅黑" panose="020B0503020204020204" pitchFamily="34" charset="-122"/>
            </a:endParaRPr>
          </a:p>
          <a:p>
            <a:endParaRPr lang="zh-CN" altLang="en-US" dirty="0" smtClean="0">
              <a:solidFill>
                <a:srgbClr val="005292"/>
              </a:solidFill>
              <a:latin typeface="微软雅黑" panose="020B0503020204020204" pitchFamily="34" charset="-122"/>
              <a:ea typeface="微软雅黑" panose="020B0503020204020204" pitchFamily="34" charset="-122"/>
            </a:endParaRPr>
          </a:p>
        </p:txBody>
      </p:sp>
      <p:sp>
        <p:nvSpPr>
          <p:cNvPr id="50" name="矩形 49"/>
          <p:cNvSpPr/>
          <p:nvPr/>
        </p:nvSpPr>
        <p:spPr>
          <a:xfrm>
            <a:off x="4666331" y="4741225"/>
            <a:ext cx="2966055" cy="1366528"/>
          </a:xfrm>
          <a:prstGeom prst="rect">
            <a:avLst/>
          </a:prstGeom>
        </p:spPr>
        <p:txBody>
          <a:bodyPr wrap="square">
            <a:spAutoFit/>
          </a:bodyPr>
          <a:lstStyle/>
          <a:p>
            <a:pPr>
              <a:lnSpc>
                <a:spcPct val="80000"/>
              </a:lnSpc>
              <a:defRPr/>
            </a:pPr>
            <a:r>
              <a:rPr lang="zh-CN" altLang="en-US" dirty="0" smtClean="0">
                <a:solidFill>
                  <a:srgbClr val="005292"/>
                </a:solidFill>
                <a:latin typeface="微软雅黑" panose="020B0503020204020204" pitchFamily="34" charset="-122"/>
                <a:ea typeface="微软雅黑" panose="020B0503020204020204" pitchFamily="34" charset="-122"/>
              </a:rPr>
              <a:t>用</a:t>
            </a:r>
            <a:r>
              <a:rPr lang="zh-CN" altLang="en-US" b="1" dirty="0" smtClean="0">
                <a:solidFill>
                  <a:srgbClr val="005292"/>
                </a:solidFill>
                <a:latin typeface="微软雅黑" panose="020B0503020204020204" pitchFamily="34" charset="-122"/>
                <a:ea typeface="微软雅黑" panose="020B0503020204020204" pitchFamily="34" charset="-122"/>
              </a:rPr>
              <a:t>幽默或警句</a:t>
            </a:r>
            <a:r>
              <a:rPr lang="zh-CN" altLang="en-US" dirty="0" smtClean="0">
                <a:solidFill>
                  <a:srgbClr val="005292"/>
                </a:solidFill>
                <a:latin typeface="微软雅黑" panose="020B0503020204020204" pitchFamily="34" charset="-122"/>
                <a:ea typeface="微软雅黑" panose="020B0503020204020204" pitchFamily="34" charset="-122"/>
              </a:rPr>
              <a:t>概括自己的特点，可加深他人印象</a:t>
            </a:r>
          </a:p>
          <a:p>
            <a:endParaRPr lang="zh-CN" altLang="en-US" dirty="0" smtClean="0">
              <a:solidFill>
                <a:srgbClr val="005292"/>
              </a:solidFill>
              <a:latin typeface="微软雅黑" panose="020B0503020204020204" pitchFamily="34" charset="-122"/>
              <a:ea typeface="微软雅黑" panose="020B0503020204020204" pitchFamily="34" charset="-122"/>
            </a:endParaRPr>
          </a:p>
          <a:p>
            <a:endParaRPr lang="zh-CN" altLang="en-US" dirty="0" smtClean="0">
              <a:solidFill>
                <a:srgbClr val="005292"/>
              </a:solidFill>
              <a:latin typeface="微软雅黑" panose="020B0503020204020204" pitchFamily="34" charset="-122"/>
              <a:ea typeface="微软雅黑" panose="020B0503020204020204" pitchFamily="34" charset="-122"/>
            </a:endParaRPr>
          </a:p>
          <a:p>
            <a:endParaRPr lang="zh-CN" altLang="en-US" dirty="0" smtClean="0">
              <a:solidFill>
                <a:srgbClr val="005292"/>
              </a:solidFill>
              <a:latin typeface="微软雅黑" panose="020B0503020204020204" pitchFamily="34" charset="-122"/>
              <a:ea typeface="微软雅黑" panose="020B0503020204020204" pitchFamily="34" charset="-122"/>
            </a:endParaRPr>
          </a:p>
        </p:txBody>
      </p:sp>
      <p:sp>
        <p:nvSpPr>
          <p:cNvPr id="51" name="矩形 50"/>
          <p:cNvSpPr/>
          <p:nvPr/>
        </p:nvSpPr>
        <p:spPr>
          <a:xfrm>
            <a:off x="4666331" y="5529459"/>
            <a:ext cx="649537" cy="313932"/>
          </a:xfrm>
          <a:prstGeom prst="rect">
            <a:avLst/>
          </a:prstGeom>
        </p:spPr>
        <p:txBody>
          <a:bodyPr wrap="none">
            <a:spAutoFit/>
          </a:bodyPr>
          <a:lstStyle/>
          <a:p>
            <a:pPr>
              <a:lnSpc>
                <a:spcPct val="80000"/>
              </a:lnSpc>
              <a:defRPr/>
            </a:pPr>
            <a:r>
              <a:rPr lang="zh-CN" altLang="en-US" b="1" dirty="0" smtClean="0">
                <a:solidFill>
                  <a:srgbClr val="005292"/>
                </a:solidFill>
                <a:latin typeface="微软雅黑" panose="020B0503020204020204" pitchFamily="34" charset="-122"/>
                <a:ea typeface="微软雅黑" panose="020B0503020204020204" pitchFamily="34" charset="-122"/>
              </a:rPr>
              <a:t>致谢</a:t>
            </a:r>
          </a:p>
        </p:txBody>
      </p:sp>
      <p:sp>
        <p:nvSpPr>
          <p:cNvPr id="52" name="文本框 9"/>
          <p:cNvSpPr txBox="1"/>
          <p:nvPr/>
        </p:nvSpPr>
        <p:spPr>
          <a:xfrm>
            <a:off x="457480" y="938444"/>
            <a:ext cx="846106" cy="830997"/>
          </a:xfrm>
          <a:prstGeom prst="rect">
            <a:avLst/>
          </a:prstGeom>
          <a:noFill/>
        </p:spPr>
        <p:txBody>
          <a:bodyPr wrap="square" rtlCol="0">
            <a:spAutoFit/>
          </a:bodyPr>
          <a:lstStyle/>
          <a:p>
            <a:r>
              <a:rPr lang="zh-CN" altLang="en-US" sz="2400" b="1" dirty="0" smtClean="0">
                <a:solidFill>
                  <a:srgbClr val="FF921D"/>
                </a:solidFill>
                <a:latin typeface="微软雅黑" panose="020B0503020204020204" pitchFamily="34" charset="-122"/>
                <a:ea typeface="微软雅黑" panose="020B0503020204020204" pitchFamily="34" charset="-122"/>
              </a:rPr>
              <a:t>一般步骤</a:t>
            </a:r>
            <a:endParaRPr lang="zh-CN" altLang="en-US" sz="2400" b="1" dirty="0">
              <a:solidFill>
                <a:srgbClr val="FF921D"/>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1224728" y="1164489"/>
            <a:ext cx="1170851" cy="370286"/>
            <a:chOff x="1581322" y="1497899"/>
            <a:chExt cx="1170851" cy="370286"/>
          </a:xfrm>
          <a:effectLst>
            <a:outerShdw blurRad="50800" dist="38100" dir="2700000" algn="tl" rotWithShape="0">
              <a:prstClr val="black">
                <a:alpha val="40000"/>
              </a:prstClr>
            </a:outerShdw>
          </a:effectLst>
        </p:grpSpPr>
        <p:sp>
          <p:nvSpPr>
            <p:cNvPr id="54" name="燕尾形 53"/>
            <p:cNvSpPr/>
            <p:nvPr/>
          </p:nvSpPr>
          <p:spPr>
            <a:xfrm>
              <a:off x="1581322"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燕尾形 54"/>
            <p:cNvSpPr/>
            <p:nvPr/>
          </p:nvSpPr>
          <p:spPr>
            <a:xfrm>
              <a:off x="1843059"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6" name="燕尾形 55"/>
            <p:cNvSpPr/>
            <p:nvPr/>
          </p:nvSpPr>
          <p:spPr>
            <a:xfrm>
              <a:off x="2104796"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燕尾形 56"/>
            <p:cNvSpPr/>
            <p:nvPr/>
          </p:nvSpPr>
          <p:spPr>
            <a:xfrm>
              <a:off x="2366534"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xmlns="" val="712943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3"/>
          <p:cNvSpPr txBox="1"/>
          <p:nvPr/>
        </p:nvSpPr>
        <p:spPr>
          <a:xfrm>
            <a:off x="1101008" y="212213"/>
            <a:ext cx="1766390"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自我介绍</a:t>
            </a:r>
            <a:endParaRPr lang="en-US" altLang="zh-CN" sz="2800" b="1" dirty="0" smtClean="0">
              <a:solidFill>
                <a:srgbClr val="005292"/>
              </a:solidFill>
              <a:latin typeface="微软雅黑" panose="020B0503020204020204" pitchFamily="34" charset="-122"/>
              <a:ea typeface="微软雅黑" panose="020B0503020204020204" pitchFamily="34" charset="-122"/>
            </a:endParaRPr>
          </a:p>
        </p:txBody>
      </p:sp>
      <p:grpSp>
        <p:nvGrpSpPr>
          <p:cNvPr id="2" name="组合 7"/>
          <p:cNvGrpSpPr/>
          <p:nvPr/>
        </p:nvGrpSpPr>
        <p:grpSpPr>
          <a:xfrm>
            <a:off x="324356" y="89103"/>
            <a:ext cx="658326" cy="747554"/>
            <a:chOff x="2576448" y="357222"/>
            <a:chExt cx="658326" cy="747554"/>
          </a:xfrm>
        </p:grpSpPr>
        <p:sp>
          <p:nvSpPr>
            <p:cNvPr id="9" name="文本框 2"/>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3</a:t>
              </a:r>
              <a:endParaRPr lang="zh-CN" altLang="en-US" sz="4000" dirty="0">
                <a:solidFill>
                  <a:srgbClr val="005292"/>
                </a:solidFill>
                <a:latin typeface="Impact" panose="020B0806030902050204" pitchFamily="34" charset="0"/>
              </a:endParaRPr>
            </a:p>
          </p:txBody>
        </p:sp>
        <p:cxnSp>
          <p:nvCxnSpPr>
            <p:cNvPr id="11" name="直接连接符 10"/>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graphicFrame>
        <p:nvGraphicFramePr>
          <p:cNvPr id="19" name="图示 18"/>
          <p:cNvGraphicFramePr/>
          <p:nvPr>
            <p:extLst>
              <p:ext uri="{D42A27DB-BD31-4B8C-83A1-F6EECF244321}">
                <p14:modId xmlns:p14="http://schemas.microsoft.com/office/powerpoint/2010/main" xmlns="" val="2033222180"/>
              </p:ext>
            </p:extLst>
          </p:nvPr>
        </p:nvGraphicFramePr>
        <p:xfrm>
          <a:off x="1600200" y="206397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文本框 9"/>
          <p:cNvSpPr txBox="1"/>
          <p:nvPr/>
        </p:nvSpPr>
        <p:spPr>
          <a:xfrm>
            <a:off x="638103" y="1141644"/>
            <a:ext cx="846106" cy="830997"/>
          </a:xfrm>
          <a:prstGeom prst="rect">
            <a:avLst/>
          </a:prstGeom>
          <a:noFill/>
        </p:spPr>
        <p:txBody>
          <a:bodyPr wrap="square" rtlCol="0">
            <a:spAutoFit/>
          </a:bodyPr>
          <a:lstStyle/>
          <a:p>
            <a:r>
              <a:rPr lang="zh-CN" altLang="en-US" sz="2400" b="1" dirty="0" smtClean="0">
                <a:solidFill>
                  <a:srgbClr val="FF921D"/>
                </a:solidFill>
                <a:latin typeface="微软雅黑" panose="020B0503020204020204" pitchFamily="34" charset="-122"/>
                <a:ea typeface="微软雅黑" panose="020B0503020204020204" pitchFamily="34" charset="-122"/>
              </a:rPr>
              <a:t>一般类型</a:t>
            </a:r>
            <a:endParaRPr lang="zh-CN" altLang="en-US" sz="2400" b="1" dirty="0">
              <a:solidFill>
                <a:srgbClr val="FF921D"/>
              </a:solidFill>
              <a:latin typeface="微软雅黑" panose="020B0503020204020204" pitchFamily="34" charset="-122"/>
              <a:ea typeface="微软雅黑" panose="020B0503020204020204" pitchFamily="34" charset="-122"/>
            </a:endParaRPr>
          </a:p>
        </p:txBody>
      </p:sp>
      <p:grpSp>
        <p:nvGrpSpPr>
          <p:cNvPr id="3" name="组合 21"/>
          <p:cNvGrpSpPr/>
          <p:nvPr/>
        </p:nvGrpSpPr>
        <p:grpSpPr>
          <a:xfrm>
            <a:off x="1405351" y="1367689"/>
            <a:ext cx="1170851" cy="370286"/>
            <a:chOff x="1581322" y="1497899"/>
            <a:chExt cx="1170851" cy="370286"/>
          </a:xfrm>
          <a:effectLst>
            <a:outerShdw blurRad="50800" dist="38100" dir="2700000" algn="tl" rotWithShape="0">
              <a:prstClr val="black">
                <a:alpha val="40000"/>
              </a:prstClr>
            </a:outerShdw>
          </a:effectLst>
        </p:grpSpPr>
        <p:sp>
          <p:nvSpPr>
            <p:cNvPr id="23" name="燕尾形 22"/>
            <p:cNvSpPr/>
            <p:nvPr/>
          </p:nvSpPr>
          <p:spPr>
            <a:xfrm>
              <a:off x="1581322"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燕尾形 23"/>
            <p:cNvSpPr/>
            <p:nvPr/>
          </p:nvSpPr>
          <p:spPr>
            <a:xfrm>
              <a:off x="1843059"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燕尾形 24"/>
            <p:cNvSpPr/>
            <p:nvPr/>
          </p:nvSpPr>
          <p:spPr>
            <a:xfrm>
              <a:off x="2104796"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燕尾形 25"/>
            <p:cNvSpPr/>
            <p:nvPr/>
          </p:nvSpPr>
          <p:spPr>
            <a:xfrm>
              <a:off x="2366534"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 name="组合 22"/>
          <p:cNvGrpSpPr/>
          <p:nvPr/>
        </p:nvGrpSpPr>
        <p:grpSpPr>
          <a:xfrm>
            <a:off x="6356725" y="3269626"/>
            <a:ext cx="1903356" cy="484094"/>
            <a:chOff x="5062818" y="1368238"/>
            <a:chExt cx="1780094" cy="484094"/>
          </a:xfrm>
        </p:grpSpPr>
        <p:cxnSp>
          <p:nvCxnSpPr>
            <p:cNvPr id="29" name="直接连接符 28"/>
            <p:cNvCxnSpPr/>
            <p:nvPr/>
          </p:nvCxnSpPr>
          <p:spPr>
            <a:xfrm flipV="1">
              <a:off x="5062818" y="1368238"/>
              <a:ext cx="484094" cy="484094"/>
            </a:xfrm>
            <a:prstGeom prst="line">
              <a:avLst/>
            </a:prstGeom>
            <a:ln w="19050">
              <a:solidFill>
                <a:srgbClr val="005292"/>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546912" y="1368238"/>
              <a:ext cx="1296000" cy="0"/>
            </a:xfrm>
            <a:prstGeom prst="line">
              <a:avLst/>
            </a:prstGeom>
            <a:ln w="19050">
              <a:solidFill>
                <a:srgbClr val="005292"/>
              </a:solidFill>
            </a:ln>
          </p:spPr>
          <p:style>
            <a:lnRef idx="1">
              <a:schemeClr val="accent1"/>
            </a:lnRef>
            <a:fillRef idx="0">
              <a:schemeClr val="accent1"/>
            </a:fillRef>
            <a:effectRef idx="0">
              <a:schemeClr val="accent1"/>
            </a:effectRef>
            <a:fontRef idx="minor">
              <a:schemeClr val="tx1"/>
            </a:fontRef>
          </p:style>
        </p:cxnSp>
      </p:grpSp>
      <p:grpSp>
        <p:nvGrpSpPr>
          <p:cNvPr id="5" name="组合 25"/>
          <p:cNvGrpSpPr/>
          <p:nvPr/>
        </p:nvGrpSpPr>
        <p:grpSpPr>
          <a:xfrm flipH="1">
            <a:off x="533400" y="3197038"/>
            <a:ext cx="2157496" cy="484094"/>
            <a:chOff x="5062818" y="1368238"/>
            <a:chExt cx="1780094" cy="484094"/>
          </a:xfrm>
        </p:grpSpPr>
        <p:cxnSp>
          <p:nvCxnSpPr>
            <p:cNvPr id="32" name="直接连接符 31"/>
            <p:cNvCxnSpPr/>
            <p:nvPr/>
          </p:nvCxnSpPr>
          <p:spPr>
            <a:xfrm flipV="1">
              <a:off x="5062818" y="1368238"/>
              <a:ext cx="484094" cy="484094"/>
            </a:xfrm>
            <a:prstGeom prst="line">
              <a:avLst/>
            </a:prstGeom>
            <a:ln w="19050">
              <a:solidFill>
                <a:srgbClr val="005292"/>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546912" y="1368238"/>
              <a:ext cx="1296000" cy="0"/>
            </a:xfrm>
            <a:prstGeom prst="line">
              <a:avLst/>
            </a:prstGeom>
            <a:ln w="19050">
              <a:solidFill>
                <a:srgbClr val="005292"/>
              </a:solidFill>
            </a:ln>
          </p:spPr>
          <p:style>
            <a:lnRef idx="1">
              <a:schemeClr val="accent1"/>
            </a:lnRef>
            <a:fillRef idx="0">
              <a:schemeClr val="accent1"/>
            </a:fillRef>
            <a:effectRef idx="0">
              <a:schemeClr val="accent1"/>
            </a:effectRef>
            <a:fontRef idx="minor">
              <a:schemeClr val="tx1"/>
            </a:fontRef>
          </p:style>
        </p:cxnSp>
      </p:grpSp>
      <p:grpSp>
        <p:nvGrpSpPr>
          <p:cNvPr id="8" name="组合 28"/>
          <p:cNvGrpSpPr/>
          <p:nvPr/>
        </p:nvGrpSpPr>
        <p:grpSpPr>
          <a:xfrm flipV="1">
            <a:off x="5273040" y="5826360"/>
            <a:ext cx="2865120" cy="589680"/>
            <a:chOff x="5062818" y="1368238"/>
            <a:chExt cx="1780094" cy="484094"/>
          </a:xfrm>
        </p:grpSpPr>
        <p:cxnSp>
          <p:nvCxnSpPr>
            <p:cNvPr id="35" name="直接连接符 34"/>
            <p:cNvCxnSpPr/>
            <p:nvPr/>
          </p:nvCxnSpPr>
          <p:spPr>
            <a:xfrm flipV="1">
              <a:off x="5062818" y="1368238"/>
              <a:ext cx="484094" cy="484094"/>
            </a:xfrm>
            <a:prstGeom prst="line">
              <a:avLst/>
            </a:prstGeom>
            <a:ln w="19050">
              <a:solidFill>
                <a:srgbClr val="00529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546912" y="1368238"/>
              <a:ext cx="1296000" cy="0"/>
            </a:xfrm>
            <a:prstGeom prst="line">
              <a:avLst/>
            </a:prstGeom>
            <a:ln w="19050">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38" name="文本框 36"/>
          <p:cNvSpPr txBox="1"/>
          <p:nvPr/>
        </p:nvSpPr>
        <p:spPr>
          <a:xfrm>
            <a:off x="6946846" y="2808854"/>
            <a:ext cx="1343714" cy="400110"/>
          </a:xfrm>
          <a:prstGeom prst="rect">
            <a:avLst/>
          </a:prstGeom>
          <a:noFill/>
        </p:spPr>
        <p:txBody>
          <a:bodyPr wrap="square" rtlCol="0">
            <a:spAutoFit/>
          </a:bodyPr>
          <a:lstStyle/>
          <a:p>
            <a:r>
              <a:rPr lang="zh-CN" altLang="en-US" sz="2000" b="1" dirty="0" smtClean="0">
                <a:solidFill>
                  <a:srgbClr val="FF921D"/>
                </a:solidFill>
                <a:latin typeface="微软雅黑" panose="020B0503020204020204" pitchFamily="34" charset="-122"/>
                <a:ea typeface="微软雅黑" panose="020B0503020204020204" pitchFamily="34" charset="-122"/>
              </a:rPr>
              <a:t>言简意赅</a:t>
            </a:r>
            <a:endParaRPr lang="zh-CN" altLang="en-US" sz="2000" b="1" dirty="0">
              <a:solidFill>
                <a:srgbClr val="FF921D"/>
              </a:solidFill>
              <a:latin typeface="微软雅黑" panose="020B0503020204020204" pitchFamily="34" charset="-122"/>
              <a:ea typeface="微软雅黑" panose="020B0503020204020204" pitchFamily="34" charset="-122"/>
            </a:endParaRPr>
          </a:p>
        </p:txBody>
      </p:sp>
      <p:sp>
        <p:nvSpPr>
          <p:cNvPr id="39" name="文本框 37"/>
          <p:cNvSpPr txBox="1"/>
          <p:nvPr/>
        </p:nvSpPr>
        <p:spPr>
          <a:xfrm>
            <a:off x="6035040" y="5948294"/>
            <a:ext cx="2289175" cy="400110"/>
          </a:xfrm>
          <a:prstGeom prst="rect">
            <a:avLst/>
          </a:prstGeom>
          <a:noFill/>
        </p:spPr>
        <p:txBody>
          <a:bodyPr wrap="square" rtlCol="0">
            <a:spAutoFit/>
          </a:bodyPr>
          <a:lstStyle/>
          <a:p>
            <a:r>
              <a:rPr lang="zh-CN" altLang="en-US" sz="2000" b="1" dirty="0" smtClean="0">
                <a:solidFill>
                  <a:srgbClr val="FF921D"/>
                </a:solidFill>
                <a:latin typeface="微软雅黑" panose="020B0503020204020204" pitchFamily="34" charset="-122"/>
                <a:ea typeface="微软雅黑" panose="020B0503020204020204" pitchFamily="34" charset="-122"/>
              </a:rPr>
              <a:t>按简历模块顺序</a:t>
            </a:r>
            <a:endParaRPr lang="zh-CN" altLang="en-US" sz="2000" b="1" dirty="0">
              <a:solidFill>
                <a:srgbClr val="FF921D"/>
              </a:solidFill>
              <a:latin typeface="微软雅黑" panose="020B0503020204020204" pitchFamily="34" charset="-122"/>
              <a:ea typeface="微软雅黑" panose="020B0503020204020204" pitchFamily="34" charset="-122"/>
            </a:endParaRPr>
          </a:p>
        </p:txBody>
      </p:sp>
      <p:sp>
        <p:nvSpPr>
          <p:cNvPr id="40" name="文本框 38"/>
          <p:cNvSpPr txBox="1"/>
          <p:nvPr/>
        </p:nvSpPr>
        <p:spPr>
          <a:xfrm>
            <a:off x="573852" y="2446706"/>
            <a:ext cx="1574988" cy="707886"/>
          </a:xfrm>
          <a:prstGeom prst="rect">
            <a:avLst/>
          </a:prstGeom>
          <a:noFill/>
        </p:spPr>
        <p:txBody>
          <a:bodyPr wrap="square" rtlCol="0">
            <a:spAutoFit/>
          </a:bodyPr>
          <a:lstStyle/>
          <a:p>
            <a:r>
              <a:rPr lang="zh-CN" altLang="en-US" sz="2000" b="1" dirty="0" smtClean="0">
                <a:solidFill>
                  <a:srgbClr val="FF921D"/>
                </a:solidFill>
                <a:latin typeface="微软雅黑" panose="020B0503020204020204" pitchFamily="34" charset="-122"/>
                <a:ea typeface="微软雅黑" panose="020B0503020204020204" pitchFamily="34" charset="-122"/>
              </a:rPr>
              <a:t>耐心细致地推销自己</a:t>
            </a:r>
            <a:endParaRPr lang="zh-CN" altLang="en-US" sz="2000" b="1" dirty="0">
              <a:solidFill>
                <a:srgbClr val="FF921D"/>
              </a:solidFill>
              <a:latin typeface="微软雅黑" panose="020B0503020204020204" pitchFamily="34" charset="-122"/>
              <a:ea typeface="微软雅黑" panose="020B0503020204020204" pitchFamily="34" charset="-122"/>
            </a:endParaRPr>
          </a:p>
        </p:txBody>
      </p:sp>
      <p:sp>
        <p:nvSpPr>
          <p:cNvPr id="42" name="文本框 33"/>
          <p:cNvSpPr txBox="1"/>
          <p:nvPr/>
        </p:nvSpPr>
        <p:spPr>
          <a:xfrm>
            <a:off x="5937886" y="1281080"/>
            <a:ext cx="1971675" cy="400110"/>
          </a:xfrm>
          <a:prstGeom prst="rect">
            <a:avLst/>
          </a:prstGeom>
          <a:noFill/>
        </p:spPr>
        <p:txBody>
          <a:bodyPr wrap="square" rtlCol="0">
            <a:spAutoFit/>
          </a:bodyPr>
          <a:lstStyle/>
          <a:p>
            <a:r>
              <a:rPr lang="zh-CN" altLang="en-US" sz="2000" b="1" dirty="0" smtClean="0">
                <a:solidFill>
                  <a:srgbClr val="FF921D"/>
                </a:solidFill>
                <a:latin typeface="微软雅黑" panose="020B0503020204020204" pitchFamily="34" charset="-122"/>
                <a:ea typeface="微软雅黑" panose="020B0503020204020204" pitchFamily="34" charset="-122"/>
              </a:rPr>
              <a:t>看气场</a:t>
            </a:r>
            <a:endParaRPr lang="zh-CN" altLang="en-US" sz="2000" b="1" dirty="0">
              <a:solidFill>
                <a:srgbClr val="FF921D"/>
              </a:solidFill>
              <a:latin typeface="微软雅黑" panose="020B0503020204020204" pitchFamily="34" charset="-122"/>
              <a:ea typeface="微软雅黑" panose="020B0503020204020204" pitchFamily="34" charset="-122"/>
            </a:endParaRPr>
          </a:p>
        </p:txBody>
      </p:sp>
      <p:grpSp>
        <p:nvGrpSpPr>
          <p:cNvPr id="10" name="组合 22"/>
          <p:cNvGrpSpPr/>
          <p:nvPr/>
        </p:nvGrpSpPr>
        <p:grpSpPr>
          <a:xfrm>
            <a:off x="5076565" y="1699906"/>
            <a:ext cx="2162436" cy="484094"/>
            <a:chOff x="5062818" y="1368238"/>
            <a:chExt cx="1780094" cy="484094"/>
          </a:xfrm>
        </p:grpSpPr>
        <p:cxnSp>
          <p:nvCxnSpPr>
            <p:cNvPr id="44" name="直接连接符 43"/>
            <p:cNvCxnSpPr/>
            <p:nvPr/>
          </p:nvCxnSpPr>
          <p:spPr>
            <a:xfrm flipV="1">
              <a:off x="5062818" y="1368238"/>
              <a:ext cx="484094" cy="484094"/>
            </a:xfrm>
            <a:prstGeom prst="line">
              <a:avLst/>
            </a:prstGeom>
            <a:ln w="19050">
              <a:solidFill>
                <a:srgbClr val="005292"/>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5546912" y="1368238"/>
              <a:ext cx="1296000" cy="0"/>
            </a:xfrm>
            <a:prstGeom prst="line">
              <a:avLst/>
            </a:prstGeom>
            <a:ln w="19050">
              <a:solidFill>
                <a:srgbClr val="00529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712943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4356" y="89103"/>
            <a:ext cx="2543042" cy="747554"/>
            <a:chOff x="2576448" y="357222"/>
            <a:chExt cx="2543042" cy="747554"/>
          </a:xfrm>
        </p:grpSpPr>
        <p:sp>
          <p:nvSpPr>
            <p:cNvPr id="3" name="文本框 2"/>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3</a:t>
              </a:r>
              <a:endParaRPr lang="zh-CN" altLang="en-US" sz="4000" dirty="0">
                <a:solidFill>
                  <a:srgbClr val="005292"/>
                </a:solidFill>
                <a:latin typeface="Impact" panose="020B0806030902050204" pitchFamily="34" charset="0"/>
              </a:endParaRPr>
            </a:p>
          </p:txBody>
        </p:sp>
        <p:sp>
          <p:nvSpPr>
            <p:cNvPr id="4" name="文本框 3"/>
            <p:cNvSpPr txBox="1"/>
            <p:nvPr/>
          </p:nvSpPr>
          <p:spPr>
            <a:xfrm>
              <a:off x="3353100" y="480332"/>
              <a:ext cx="1766390"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电话面试</a:t>
              </a:r>
              <a:endParaRPr lang="en-US" altLang="zh-CN" sz="2800" b="1" dirty="0" smtClean="0">
                <a:solidFill>
                  <a:srgbClr val="005292"/>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5"/>
          <p:cNvSpPr txBox="1">
            <a:spLocks noChangeArrowheads="1"/>
          </p:cNvSpPr>
          <p:nvPr/>
        </p:nvSpPr>
        <p:spPr>
          <a:xfrm>
            <a:off x="3533776" y="2047875"/>
            <a:ext cx="5124449" cy="2505075"/>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zh-CN" altLang="en-US" sz="2000" dirty="0" smtClean="0">
                <a:solidFill>
                  <a:srgbClr val="005292"/>
                </a:solidFill>
                <a:latin typeface="微软雅黑" panose="020B0503020204020204" pitchFamily="34" charset="-122"/>
                <a:ea typeface="微软雅黑" panose="020B0503020204020204" pitchFamily="34" charset="-122"/>
              </a:rPr>
              <a:t>让对方感受到专业和自信</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zh-CN" altLang="en-US" sz="2000" dirty="0" smtClean="0">
                <a:solidFill>
                  <a:srgbClr val="005292"/>
                </a:solidFill>
                <a:latin typeface="微软雅黑" panose="020B0503020204020204" pitchFamily="34" charset="-122"/>
                <a:ea typeface="微软雅黑" panose="020B0503020204020204" pitchFamily="34" charset="-122"/>
              </a:rPr>
              <a:t>保持微笑：声音可以传达状态</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zh-CN" altLang="en-US" sz="2000" dirty="0" smtClean="0">
                <a:solidFill>
                  <a:srgbClr val="005292"/>
                </a:solidFill>
                <a:latin typeface="微软雅黑" panose="020B0503020204020204" pitchFamily="34" charset="-122"/>
                <a:ea typeface="微软雅黑" panose="020B0503020204020204" pitchFamily="34" charset="-122"/>
              </a:rPr>
              <a:t>表达清晰，速度不要太快</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zh-CN" altLang="en-US" sz="2000" dirty="0" smtClean="0">
                <a:solidFill>
                  <a:srgbClr val="005292"/>
                </a:solidFill>
                <a:latin typeface="微软雅黑" panose="020B0503020204020204" pitchFamily="34" charset="-122"/>
                <a:ea typeface="微软雅黑" panose="020B0503020204020204" pitchFamily="34" charset="-122"/>
              </a:rPr>
              <a:t>面试官作自我介绍时，要确认自己清楚对方的名字</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zh-CN" altLang="en-US" sz="2000" dirty="0" smtClean="0">
                <a:solidFill>
                  <a:srgbClr val="005292"/>
                </a:solidFill>
                <a:latin typeface="微软雅黑" panose="020B0503020204020204" pitchFamily="34" charset="-122"/>
                <a:ea typeface="微软雅黑" panose="020B0503020204020204" pitchFamily="34" charset="-122"/>
              </a:rPr>
              <a:t>若需思考，可以说“让我想一下”</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zh-CN" altLang="en-US" sz="2000" dirty="0" smtClean="0">
                <a:solidFill>
                  <a:srgbClr val="005292"/>
                </a:solidFill>
                <a:latin typeface="微软雅黑" panose="020B0503020204020204" pitchFamily="34" charset="-122"/>
                <a:ea typeface="微软雅黑" panose="020B0503020204020204" pitchFamily="34" charset="-122"/>
              </a:rPr>
              <a:t>准备一杯水，避免因紧张而导致的声音沙哑</a:t>
            </a:r>
          </a:p>
        </p:txBody>
      </p:sp>
      <p:sp>
        <p:nvSpPr>
          <p:cNvPr id="8" name="椭圆 7"/>
          <p:cNvSpPr/>
          <p:nvPr/>
        </p:nvSpPr>
        <p:spPr>
          <a:xfrm>
            <a:off x="709493" y="2090703"/>
            <a:ext cx="2296849" cy="2319099"/>
          </a:xfrm>
          <a:prstGeom prst="ellipse">
            <a:avLst/>
          </a:prstGeom>
          <a:blipFill dpi="0" rotWithShape="1">
            <a:blip r:embed="rId3"/>
            <a:srcRect/>
            <a:stretch>
              <a:fillRect l="-1000" r="-7000" b="-1000"/>
            </a:stretch>
          </a:blipFill>
          <a:ln w="28575">
            <a:solidFill>
              <a:srgbClr val="0052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712943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420469" y="1021977"/>
            <a:ext cx="4814047" cy="4814047"/>
          </a:xfrm>
          <a:prstGeom prst="ellipse">
            <a:avLst/>
          </a:prstGeom>
          <a:solidFill>
            <a:srgbClr val="0052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09282" y="2028617"/>
            <a:ext cx="995083" cy="2800767"/>
          </a:xfrm>
          <a:prstGeom prst="rect">
            <a:avLst/>
          </a:prstGeom>
          <a:noFill/>
        </p:spPr>
        <p:txBody>
          <a:bodyPr wrap="square" rtlCol="0">
            <a:spAutoFit/>
          </a:bodyPr>
          <a:lstStyle/>
          <a:p>
            <a:r>
              <a:rPr lang="zh-CN" altLang="en-US" sz="8800" b="1" dirty="0" smtClean="0">
                <a:solidFill>
                  <a:schemeClr val="bg1"/>
                </a:solidFill>
                <a:latin typeface="微软雅黑" panose="020B0503020204020204" pitchFamily="34" charset="-122"/>
                <a:ea typeface="微软雅黑" panose="020B0503020204020204" pitchFamily="34" charset="-122"/>
              </a:rPr>
              <a:t>目</a:t>
            </a:r>
            <a:endParaRPr lang="en-US" altLang="zh-CN" sz="8800" b="1" dirty="0" smtClean="0">
              <a:solidFill>
                <a:schemeClr val="bg1"/>
              </a:solidFill>
              <a:latin typeface="微软雅黑" panose="020B0503020204020204" pitchFamily="34" charset="-122"/>
              <a:ea typeface="微软雅黑" panose="020B0503020204020204" pitchFamily="34" charset="-122"/>
            </a:endParaRPr>
          </a:p>
          <a:p>
            <a:r>
              <a:rPr lang="zh-CN" altLang="en-US" sz="8800" b="1" dirty="0" smtClean="0">
                <a:solidFill>
                  <a:schemeClr val="bg1"/>
                </a:solidFill>
                <a:latin typeface="微软雅黑" panose="020B0503020204020204" pitchFamily="34" charset="-122"/>
                <a:ea typeface="微软雅黑" panose="020B0503020204020204" pitchFamily="34" charset="-122"/>
              </a:rPr>
              <a:t>录</a:t>
            </a:r>
            <a:endParaRPr lang="zh-CN" altLang="en-US" sz="8800" b="1"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160600" y="770811"/>
            <a:ext cx="2101171"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面试前准备</a:t>
            </a:r>
            <a:endParaRPr lang="zh-CN" altLang="en-US" sz="2800" b="1" dirty="0">
              <a:solidFill>
                <a:srgbClr val="005292"/>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4160600" y="1935972"/>
            <a:ext cx="2910760"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面试礼仪和服饰</a:t>
            </a:r>
            <a:endParaRPr lang="zh-CN" altLang="en-US" sz="2800" b="1" dirty="0">
              <a:solidFill>
                <a:srgbClr val="005292"/>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4160600" y="3101132"/>
            <a:ext cx="3518491"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各类面试应对策略</a:t>
            </a:r>
            <a:endParaRPr lang="zh-CN" altLang="en-US" sz="2800" b="1" dirty="0">
              <a:solidFill>
                <a:srgbClr val="005292"/>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4160600" y="4266293"/>
            <a:ext cx="2684395"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面试常见问题</a:t>
            </a:r>
            <a:endParaRPr lang="zh-CN" altLang="en-US" sz="2800" b="1" dirty="0">
              <a:solidFill>
                <a:srgbClr val="005292"/>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4160600" y="5431453"/>
            <a:ext cx="2710771"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面试后该做的</a:t>
            </a:r>
            <a:endParaRPr lang="zh-CN" altLang="en-US" sz="2800" b="1" dirty="0">
              <a:solidFill>
                <a:srgbClr val="005292"/>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3416169" y="848423"/>
            <a:ext cx="833718" cy="678436"/>
            <a:chOff x="3050379" y="1843912"/>
            <a:chExt cx="833718" cy="678436"/>
          </a:xfrm>
        </p:grpSpPr>
        <p:sp>
          <p:nvSpPr>
            <p:cNvPr id="31" name="任意多边形 30"/>
            <p:cNvSpPr/>
            <p:nvPr/>
          </p:nvSpPr>
          <p:spPr>
            <a:xfrm rot="8100000" flipV="1">
              <a:off x="3050379" y="1843912"/>
              <a:ext cx="833718" cy="678436"/>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2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7" name="文本框 6"/>
            <p:cNvSpPr txBox="1"/>
            <p:nvPr/>
          </p:nvSpPr>
          <p:spPr>
            <a:xfrm>
              <a:off x="3146443" y="1890743"/>
              <a:ext cx="611464" cy="584775"/>
            </a:xfrm>
            <a:prstGeom prst="rect">
              <a:avLst/>
            </a:prstGeom>
            <a:noFill/>
          </p:spPr>
          <p:txBody>
            <a:bodyPr wrap="square" rtlCol="0">
              <a:spAutoFit/>
            </a:bodyPr>
            <a:lstStyle/>
            <a:p>
              <a:r>
                <a:rPr lang="en-US" altLang="zh-CN" sz="3200" dirty="0" smtClean="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grpSp>
      <p:grpSp>
        <p:nvGrpSpPr>
          <p:cNvPr id="38" name="组合 37"/>
          <p:cNvGrpSpPr/>
          <p:nvPr/>
        </p:nvGrpSpPr>
        <p:grpSpPr>
          <a:xfrm>
            <a:off x="3392308" y="5353845"/>
            <a:ext cx="881440" cy="678436"/>
            <a:chOff x="3050379" y="1843912"/>
            <a:chExt cx="881440" cy="678436"/>
          </a:xfrm>
        </p:grpSpPr>
        <p:sp>
          <p:nvSpPr>
            <p:cNvPr id="39" name="任意多边形 38"/>
            <p:cNvSpPr/>
            <p:nvPr/>
          </p:nvSpPr>
          <p:spPr>
            <a:xfrm rot="8100000" flipV="1">
              <a:off x="3050379" y="1843912"/>
              <a:ext cx="833718" cy="678436"/>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2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40" name="文本框 39"/>
            <p:cNvSpPr txBox="1"/>
            <p:nvPr/>
          </p:nvSpPr>
          <p:spPr>
            <a:xfrm>
              <a:off x="3123828" y="1885459"/>
              <a:ext cx="807991" cy="584775"/>
            </a:xfrm>
            <a:prstGeom prst="rect">
              <a:avLst/>
            </a:prstGeom>
            <a:noFill/>
          </p:spPr>
          <p:txBody>
            <a:bodyPr wrap="square" rtlCol="0">
              <a:spAutoFit/>
            </a:bodyPr>
            <a:lstStyle/>
            <a:p>
              <a:r>
                <a:rPr lang="en-US" altLang="zh-CN" sz="3200" dirty="0" smtClean="0">
                  <a:solidFill>
                    <a:schemeClr val="bg1"/>
                  </a:solidFill>
                  <a:latin typeface="Impact" panose="020B0806030902050204" pitchFamily="34" charset="0"/>
                </a:rPr>
                <a:t>05</a:t>
              </a:r>
              <a:endParaRPr lang="zh-CN" altLang="en-US" sz="3200" dirty="0">
                <a:solidFill>
                  <a:schemeClr val="bg1"/>
                </a:solidFill>
                <a:latin typeface="Impact" panose="020B0806030902050204" pitchFamily="34" charset="0"/>
              </a:endParaRPr>
            </a:p>
          </p:txBody>
        </p:sp>
      </p:grpSp>
      <p:grpSp>
        <p:nvGrpSpPr>
          <p:cNvPr id="41" name="组合 40"/>
          <p:cNvGrpSpPr/>
          <p:nvPr/>
        </p:nvGrpSpPr>
        <p:grpSpPr>
          <a:xfrm>
            <a:off x="3416169" y="4227490"/>
            <a:ext cx="833718" cy="678436"/>
            <a:chOff x="3050379" y="1843912"/>
            <a:chExt cx="833718" cy="678436"/>
          </a:xfrm>
        </p:grpSpPr>
        <p:sp>
          <p:nvSpPr>
            <p:cNvPr id="42" name="任意多边形 41"/>
            <p:cNvSpPr/>
            <p:nvPr/>
          </p:nvSpPr>
          <p:spPr>
            <a:xfrm rot="8100000" flipV="1">
              <a:off x="3050379" y="1843912"/>
              <a:ext cx="833718" cy="678436"/>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2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43" name="文本框 42"/>
            <p:cNvSpPr txBox="1"/>
            <p:nvPr/>
          </p:nvSpPr>
          <p:spPr>
            <a:xfrm>
              <a:off x="3123828" y="1901390"/>
              <a:ext cx="726001" cy="584775"/>
            </a:xfrm>
            <a:prstGeom prst="rect">
              <a:avLst/>
            </a:prstGeom>
            <a:noFill/>
          </p:spPr>
          <p:txBody>
            <a:bodyPr wrap="square" rtlCol="0">
              <a:spAutoFit/>
            </a:bodyPr>
            <a:lstStyle/>
            <a:p>
              <a:r>
                <a:rPr lang="en-US" altLang="zh-CN" sz="3200" dirty="0" smtClean="0">
                  <a:solidFill>
                    <a:schemeClr val="bg1"/>
                  </a:solidFill>
                  <a:latin typeface="Impact" panose="020B0806030902050204" pitchFamily="34" charset="0"/>
                </a:rPr>
                <a:t>04</a:t>
              </a:r>
              <a:endParaRPr lang="zh-CN" altLang="en-US" sz="3200" dirty="0">
                <a:solidFill>
                  <a:schemeClr val="bg1"/>
                </a:solidFill>
                <a:latin typeface="Impact" panose="020B0806030902050204" pitchFamily="34" charset="0"/>
              </a:endParaRPr>
            </a:p>
          </p:txBody>
        </p:sp>
      </p:grpSp>
      <p:grpSp>
        <p:nvGrpSpPr>
          <p:cNvPr id="44" name="组合 43"/>
          <p:cNvGrpSpPr/>
          <p:nvPr/>
        </p:nvGrpSpPr>
        <p:grpSpPr>
          <a:xfrm>
            <a:off x="3416169" y="3101134"/>
            <a:ext cx="833718" cy="678436"/>
            <a:chOff x="3050379" y="1843912"/>
            <a:chExt cx="833718" cy="678436"/>
          </a:xfrm>
        </p:grpSpPr>
        <p:sp>
          <p:nvSpPr>
            <p:cNvPr id="45" name="任意多边形 44"/>
            <p:cNvSpPr/>
            <p:nvPr/>
          </p:nvSpPr>
          <p:spPr>
            <a:xfrm rot="8100000" flipV="1">
              <a:off x="3050379" y="1843912"/>
              <a:ext cx="833718" cy="678436"/>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2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46" name="文本框 45"/>
            <p:cNvSpPr txBox="1"/>
            <p:nvPr/>
          </p:nvSpPr>
          <p:spPr>
            <a:xfrm>
              <a:off x="3123828" y="1885459"/>
              <a:ext cx="726001" cy="584775"/>
            </a:xfrm>
            <a:prstGeom prst="rect">
              <a:avLst/>
            </a:prstGeom>
            <a:noFill/>
          </p:spPr>
          <p:txBody>
            <a:bodyPr wrap="square" rtlCol="0">
              <a:spAutoFit/>
            </a:bodyPr>
            <a:lstStyle/>
            <a:p>
              <a:r>
                <a:rPr lang="en-US" altLang="zh-CN" sz="3200" dirty="0" smtClean="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grpSp>
      <p:grpSp>
        <p:nvGrpSpPr>
          <p:cNvPr id="47" name="组合 46"/>
          <p:cNvGrpSpPr/>
          <p:nvPr/>
        </p:nvGrpSpPr>
        <p:grpSpPr>
          <a:xfrm>
            <a:off x="3416169" y="1974779"/>
            <a:ext cx="833718" cy="678436"/>
            <a:chOff x="3050379" y="1843912"/>
            <a:chExt cx="833718" cy="678436"/>
          </a:xfrm>
        </p:grpSpPr>
        <p:sp>
          <p:nvSpPr>
            <p:cNvPr id="48" name="任意多边形 47"/>
            <p:cNvSpPr/>
            <p:nvPr/>
          </p:nvSpPr>
          <p:spPr>
            <a:xfrm rot="8100000" flipV="1">
              <a:off x="3050379" y="1843912"/>
              <a:ext cx="833718" cy="678436"/>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52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49" name="文本框 48"/>
            <p:cNvSpPr txBox="1"/>
            <p:nvPr/>
          </p:nvSpPr>
          <p:spPr>
            <a:xfrm>
              <a:off x="3123828" y="1885459"/>
              <a:ext cx="726001" cy="584775"/>
            </a:xfrm>
            <a:prstGeom prst="rect">
              <a:avLst/>
            </a:prstGeom>
            <a:noFill/>
          </p:spPr>
          <p:txBody>
            <a:bodyPr wrap="square" rtlCol="0">
              <a:spAutoFit/>
            </a:bodyPr>
            <a:lstStyle/>
            <a:p>
              <a:r>
                <a:rPr lang="en-US" altLang="zh-CN" sz="3200" dirty="0" smtClean="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grpSp>
    </p:spTree>
    <p:extLst>
      <p:ext uri="{BB962C8B-B14F-4D97-AF65-F5344CB8AC3E}">
        <p14:creationId xmlns:p14="http://schemas.microsoft.com/office/powerpoint/2010/main" xmlns="" val="1059997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4356" y="89103"/>
            <a:ext cx="2543042" cy="747554"/>
            <a:chOff x="2576448" y="357222"/>
            <a:chExt cx="2543042" cy="747554"/>
          </a:xfrm>
        </p:grpSpPr>
        <p:sp>
          <p:nvSpPr>
            <p:cNvPr id="3" name="文本框 2"/>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3</a:t>
              </a:r>
              <a:endParaRPr lang="zh-CN" altLang="en-US" sz="4000" dirty="0">
                <a:solidFill>
                  <a:srgbClr val="005292"/>
                </a:solidFill>
                <a:latin typeface="Impact" panose="020B0806030902050204" pitchFamily="34" charset="0"/>
              </a:endParaRPr>
            </a:p>
          </p:txBody>
        </p:sp>
        <p:sp>
          <p:nvSpPr>
            <p:cNvPr id="4" name="文本框 3"/>
            <p:cNvSpPr txBox="1"/>
            <p:nvPr/>
          </p:nvSpPr>
          <p:spPr>
            <a:xfrm>
              <a:off x="3353100" y="480332"/>
              <a:ext cx="1766390"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单独面试</a:t>
              </a:r>
              <a:endParaRPr lang="en-US" altLang="zh-CN" sz="2800" b="1" dirty="0" smtClean="0">
                <a:solidFill>
                  <a:srgbClr val="005292"/>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容占位符 2"/>
          <p:cNvSpPr txBox="1">
            <a:spLocks/>
          </p:cNvSpPr>
          <p:nvPr/>
        </p:nvSpPr>
        <p:spPr>
          <a:xfrm>
            <a:off x="4286221" y="2646363"/>
            <a:ext cx="2628930" cy="2268537"/>
          </a:xfrm>
          <a:prstGeom prst="rect">
            <a:avLst/>
          </a:prstGeom>
        </p:spPr>
        <p:txBody>
          <a:bodyPr vert="horz" lIns="91440" tIns="45720" rIns="91440" bIns="45720" rtlCol="0">
            <a:normAutofit/>
          </a:bodyPr>
          <a:lstStyle/>
          <a:p>
            <a:pPr marL="228600" indent="-228600">
              <a:spcBef>
                <a:spcPts val="1000"/>
              </a:spcBef>
            </a:pPr>
            <a:r>
              <a:rPr lang="zh-CN" altLang="en-US" sz="2000" dirty="0" smtClean="0">
                <a:solidFill>
                  <a:srgbClr val="005292"/>
                </a:solidFill>
                <a:latin typeface="微软雅黑" panose="020B0503020204020204" pitchFamily="34" charset="-122"/>
                <a:ea typeface="微软雅黑" panose="020B0503020204020204" pitchFamily="34" charset="-122"/>
              </a:rPr>
              <a:t>握手问好</a:t>
            </a:r>
            <a:endParaRPr lang="en-US" altLang="zh-CN" sz="2000" dirty="0" smtClean="0">
              <a:solidFill>
                <a:srgbClr val="005292"/>
              </a:solidFill>
              <a:latin typeface="微软雅黑" panose="020B0503020204020204" pitchFamily="34" charset="-122"/>
              <a:ea typeface="微软雅黑" panose="020B0503020204020204" pitchFamily="34" charset="-122"/>
            </a:endParaRPr>
          </a:p>
          <a:p>
            <a:pPr marL="228600" indent="-228600">
              <a:spcBef>
                <a:spcPts val="1000"/>
              </a:spcBef>
            </a:pPr>
            <a:endParaRPr lang="en-US" altLang="zh-CN" sz="2000" dirty="0" smtClean="0">
              <a:solidFill>
                <a:srgbClr val="005292"/>
              </a:solidFill>
              <a:latin typeface="微软雅黑" panose="020B0503020204020204" pitchFamily="34" charset="-122"/>
              <a:ea typeface="微软雅黑" panose="020B0503020204020204" pitchFamily="34" charset="-122"/>
            </a:endParaRPr>
          </a:p>
          <a:p>
            <a:pPr marL="228600" indent="-228600">
              <a:spcBef>
                <a:spcPts val="1000"/>
              </a:spcBef>
            </a:pPr>
            <a:r>
              <a:rPr lang="zh-CN" altLang="en-US" sz="2000" dirty="0" smtClean="0">
                <a:solidFill>
                  <a:srgbClr val="005292"/>
                </a:solidFill>
                <a:latin typeface="微软雅黑" panose="020B0503020204020204" pitchFamily="34" charset="-122"/>
                <a:ea typeface="微软雅黑" panose="020B0503020204020204" pitchFamily="34" charset="-122"/>
              </a:rPr>
              <a:t>比较</a:t>
            </a:r>
            <a:r>
              <a:rPr lang="en-US" altLang="en-US" sz="2000" dirty="0" err="1" smtClean="0">
                <a:solidFill>
                  <a:srgbClr val="005292"/>
                </a:solidFill>
                <a:latin typeface="微软雅黑" panose="020B0503020204020204" pitchFamily="34" charset="-122"/>
                <a:ea typeface="微软雅黑" panose="020B0503020204020204" pitchFamily="34" charset="-122"/>
              </a:rPr>
              <a:t>流畅的自我介绍</a:t>
            </a:r>
            <a:endParaRPr lang="en-US" altLang="en-US" sz="2000" dirty="0" smtClean="0">
              <a:solidFill>
                <a:srgbClr val="005292"/>
              </a:solidFill>
              <a:latin typeface="微软雅黑" panose="020B0503020204020204" pitchFamily="34" charset="-122"/>
              <a:ea typeface="微软雅黑" panose="020B0503020204020204" pitchFamily="34" charset="-122"/>
            </a:endParaRPr>
          </a:p>
          <a:p>
            <a:pPr marL="228600" indent="-228600">
              <a:spcBef>
                <a:spcPts val="1000"/>
              </a:spcBef>
            </a:pPr>
            <a:r>
              <a:rPr lang="zh-CN" altLang="en-US" sz="2000" dirty="0" smtClean="0">
                <a:solidFill>
                  <a:srgbClr val="005292"/>
                </a:solidFill>
                <a:latin typeface="微软雅黑" panose="020B0503020204020204" pitchFamily="34" charset="-122"/>
                <a:ea typeface="微软雅黑" panose="020B0503020204020204" pitchFamily="34" charset="-122"/>
              </a:rPr>
              <a:t>      </a:t>
            </a:r>
            <a:endParaRPr kumimoji="0" lang="zh-CN" alt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en-US" altLang="zh-CN"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椭圆 9"/>
          <p:cNvSpPr/>
          <p:nvPr/>
        </p:nvSpPr>
        <p:spPr>
          <a:xfrm>
            <a:off x="3551261" y="2503719"/>
            <a:ext cx="642022" cy="642022"/>
          </a:xfrm>
          <a:prstGeom prst="ellipse">
            <a:avLst/>
          </a:prstGeom>
          <a:solidFill>
            <a:srgbClr val="00529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551261" y="3415815"/>
            <a:ext cx="642022" cy="642022"/>
          </a:xfrm>
          <a:prstGeom prst="ellipse">
            <a:avLst/>
          </a:prstGeom>
          <a:solidFill>
            <a:srgbClr val="00529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33"/>
          <p:cNvSpPr txBox="1"/>
          <p:nvPr/>
        </p:nvSpPr>
        <p:spPr>
          <a:xfrm>
            <a:off x="3643848" y="2441129"/>
            <a:ext cx="299010" cy="769441"/>
          </a:xfrm>
          <a:prstGeom prst="rect">
            <a:avLst/>
          </a:prstGeom>
          <a:noFill/>
        </p:spPr>
        <p:txBody>
          <a:bodyPr wrap="square" rtlCol="0">
            <a:spAutoFit/>
          </a:bodyPr>
          <a:lstStyle/>
          <a:p>
            <a:r>
              <a:rPr lang="en-US" altLang="zh-CN" sz="4400" dirty="0" smtClean="0">
                <a:solidFill>
                  <a:schemeClr val="bg1"/>
                </a:solidFill>
                <a:latin typeface="Impact" panose="020B0806030902050204" pitchFamily="34" charset="0"/>
              </a:rPr>
              <a:t>1</a:t>
            </a:r>
            <a:endParaRPr lang="zh-CN" altLang="en-US" sz="4400" dirty="0">
              <a:solidFill>
                <a:schemeClr val="bg1"/>
              </a:solidFill>
              <a:latin typeface="Impact" panose="020B0806030902050204" pitchFamily="34" charset="0"/>
            </a:endParaRPr>
          </a:p>
        </p:txBody>
      </p:sp>
      <p:sp>
        <p:nvSpPr>
          <p:cNvPr id="13" name="文本框 35"/>
          <p:cNvSpPr txBox="1"/>
          <p:nvPr/>
        </p:nvSpPr>
        <p:spPr>
          <a:xfrm>
            <a:off x="3643848" y="3364305"/>
            <a:ext cx="299010" cy="769441"/>
          </a:xfrm>
          <a:prstGeom prst="rect">
            <a:avLst/>
          </a:prstGeom>
          <a:noFill/>
        </p:spPr>
        <p:txBody>
          <a:bodyPr wrap="square" rtlCol="0">
            <a:spAutoFit/>
          </a:bodyPr>
          <a:lstStyle/>
          <a:p>
            <a:r>
              <a:rPr lang="en-US" altLang="zh-CN" sz="4400" dirty="0" smtClean="0">
                <a:solidFill>
                  <a:schemeClr val="bg1"/>
                </a:solidFill>
                <a:latin typeface="Impact" panose="020B0806030902050204" pitchFamily="34" charset="0"/>
              </a:rPr>
              <a:t>2</a:t>
            </a:r>
            <a:endParaRPr lang="zh-CN" altLang="en-US" sz="4400" dirty="0">
              <a:solidFill>
                <a:schemeClr val="bg1"/>
              </a:solidFill>
              <a:latin typeface="Impact" panose="020B0806030902050204" pitchFamily="34" charset="0"/>
            </a:endParaRPr>
          </a:p>
        </p:txBody>
      </p:sp>
      <p:sp>
        <p:nvSpPr>
          <p:cNvPr id="15" name="圆角矩形标注 14"/>
          <p:cNvSpPr/>
          <p:nvPr/>
        </p:nvSpPr>
        <p:spPr>
          <a:xfrm>
            <a:off x="4188759" y="4500677"/>
            <a:ext cx="4774266" cy="1058119"/>
          </a:xfrm>
          <a:prstGeom prst="wedgeRoundRectCallout">
            <a:avLst>
              <a:gd name="adj1" fmla="val 1087"/>
              <a:gd name="adj2" fmla="val -82587"/>
              <a:gd name="adj3" fmla="val 16667"/>
            </a:avLst>
          </a:prstGeom>
          <a:solidFill>
            <a:srgbClr val="005292"/>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3"/>
          <p:cNvSpPr txBox="1"/>
          <p:nvPr/>
        </p:nvSpPr>
        <p:spPr>
          <a:xfrm>
            <a:off x="4551828" y="4573078"/>
            <a:ext cx="4373097" cy="836126"/>
          </a:xfrm>
          <a:prstGeom prst="rect">
            <a:avLst/>
          </a:prstGeom>
          <a:noFill/>
        </p:spPr>
        <p:txBody>
          <a:bodyPr wrap="square" rtlCol="0">
            <a:spAutoFit/>
          </a:bodyPr>
          <a:lstStyle/>
          <a:p>
            <a:pPr marL="228600" indent="-228600">
              <a:spcBef>
                <a:spcPts val="1000"/>
              </a:spcBef>
            </a:pPr>
            <a:r>
              <a:rPr lang="zh-CN" altLang="en-US" sz="2000" dirty="0" smtClean="0">
                <a:solidFill>
                  <a:schemeClr val="bg1"/>
                </a:solidFill>
                <a:latin typeface="微软雅黑" panose="020B0503020204020204" pitchFamily="34" charset="-122"/>
                <a:ea typeface="微软雅黑" panose="020B0503020204020204" pitchFamily="34" charset="-122"/>
              </a:rPr>
              <a:t>面试官通过这一过程观察面试者的</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marL="228600" indent="-228600">
              <a:spcBef>
                <a:spcPts val="1000"/>
              </a:spcBef>
            </a:pPr>
            <a:r>
              <a:rPr lang="zh-CN" altLang="en-US" sz="2000" dirty="0" smtClean="0">
                <a:solidFill>
                  <a:schemeClr val="bg1"/>
                </a:solidFill>
                <a:latin typeface="微软雅黑" panose="020B0503020204020204" pitchFamily="34" charset="-122"/>
                <a:ea typeface="微软雅黑" panose="020B0503020204020204" pitchFamily="34" charset="-122"/>
              </a:rPr>
              <a:t>语言表达、逻辑思维与口头组织能力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7" name="椭圆 16"/>
          <p:cNvSpPr/>
          <p:nvPr/>
        </p:nvSpPr>
        <p:spPr>
          <a:xfrm>
            <a:off x="709493" y="2090703"/>
            <a:ext cx="2296849" cy="2319099"/>
          </a:xfrm>
          <a:prstGeom prst="ellipse">
            <a:avLst/>
          </a:prstGeom>
          <a:blipFill dpi="0" rotWithShape="1">
            <a:blip r:embed="rId3"/>
            <a:srcRect/>
            <a:stretch>
              <a:fillRect l="-3000" t="-1000" r="-2000" b="-36000"/>
            </a:stretch>
          </a:blipFill>
          <a:ln w="28575">
            <a:solidFill>
              <a:srgbClr val="0052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712943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4356" y="89103"/>
            <a:ext cx="2543042" cy="747554"/>
            <a:chOff x="2576448" y="357222"/>
            <a:chExt cx="2543042" cy="747554"/>
          </a:xfrm>
        </p:grpSpPr>
        <p:sp>
          <p:nvSpPr>
            <p:cNvPr id="3" name="文本框 2"/>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3</a:t>
              </a:r>
              <a:endParaRPr lang="zh-CN" altLang="en-US" sz="4000" dirty="0">
                <a:solidFill>
                  <a:srgbClr val="005292"/>
                </a:solidFill>
                <a:latin typeface="Impact" panose="020B0806030902050204" pitchFamily="34" charset="0"/>
              </a:endParaRPr>
            </a:p>
          </p:txBody>
        </p:sp>
        <p:sp>
          <p:nvSpPr>
            <p:cNvPr id="4" name="文本框 3"/>
            <p:cNvSpPr txBox="1"/>
            <p:nvPr/>
          </p:nvSpPr>
          <p:spPr>
            <a:xfrm>
              <a:off x="3353100" y="480332"/>
              <a:ext cx="1766390"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单独面试</a:t>
              </a:r>
              <a:endParaRPr lang="en-US" altLang="zh-CN" sz="2800" b="1" dirty="0" smtClean="0">
                <a:solidFill>
                  <a:srgbClr val="005292"/>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内容占位符 2"/>
          <p:cNvSpPr txBox="1">
            <a:spLocks/>
          </p:cNvSpPr>
          <p:nvPr/>
        </p:nvSpPr>
        <p:spPr>
          <a:xfrm>
            <a:off x="4248151" y="2622551"/>
            <a:ext cx="2962274" cy="615950"/>
          </a:xfrm>
          <a:prstGeom prst="rect">
            <a:avLst/>
          </a:prstGeom>
        </p:spPr>
        <p:txBody>
          <a:bodyPr vert="horz" lIns="91440" tIns="45720" rIns="91440" bIns="45720" rtlCol="0">
            <a:normAutofit/>
          </a:bodyPr>
          <a:lstStyle/>
          <a:p>
            <a:pPr marL="228600" marR="0" lvl="0" indent="-228600" fontAlgn="auto">
              <a:lnSpc>
                <a:spcPct val="90000"/>
              </a:lnSpc>
              <a:spcBef>
                <a:spcPts val="1000"/>
              </a:spcBef>
              <a:spcAft>
                <a:spcPts val="0"/>
              </a:spcAft>
              <a:buClrTx/>
              <a:buSzTx/>
              <a:buFont typeface="Wingdings" pitchFamily="2" charset="2"/>
              <a:buNone/>
              <a:tabLst/>
              <a:defRPr/>
            </a:pPr>
            <a:r>
              <a:rPr lang="zh-CN" altLang="en-US" sz="2000" dirty="0" smtClean="0">
                <a:solidFill>
                  <a:srgbClr val="005292"/>
                </a:solidFill>
                <a:latin typeface="微软雅黑" panose="020B0503020204020204" pitchFamily="34" charset="-122"/>
                <a:ea typeface="微软雅黑" panose="020B0503020204020204" pitchFamily="34" charset="-122"/>
              </a:rPr>
              <a:t>有问必答，不回避问题</a:t>
            </a:r>
            <a:endParaRPr lang="en-US" altLang="zh-CN" sz="2000" dirty="0" smtClean="0">
              <a:solidFill>
                <a:srgbClr val="005292"/>
              </a:solidFill>
              <a:latin typeface="微软雅黑" panose="020B0503020204020204" pitchFamily="34" charset="-122"/>
              <a:ea typeface="微软雅黑" panose="020B0503020204020204" pitchFamily="34" charset="-122"/>
            </a:endParaRPr>
          </a:p>
        </p:txBody>
      </p:sp>
      <p:sp>
        <p:nvSpPr>
          <p:cNvPr id="10" name="椭圆 9"/>
          <p:cNvSpPr/>
          <p:nvPr/>
        </p:nvSpPr>
        <p:spPr>
          <a:xfrm>
            <a:off x="3475061" y="2453790"/>
            <a:ext cx="642022" cy="642022"/>
          </a:xfrm>
          <a:prstGeom prst="ellipse">
            <a:avLst/>
          </a:prstGeom>
          <a:solidFill>
            <a:srgbClr val="00529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35"/>
          <p:cNvSpPr txBox="1"/>
          <p:nvPr/>
        </p:nvSpPr>
        <p:spPr>
          <a:xfrm>
            <a:off x="3567648" y="2402280"/>
            <a:ext cx="299010" cy="769441"/>
          </a:xfrm>
          <a:prstGeom prst="rect">
            <a:avLst/>
          </a:prstGeom>
          <a:noFill/>
        </p:spPr>
        <p:txBody>
          <a:bodyPr wrap="square" rtlCol="0">
            <a:spAutoFit/>
          </a:bodyPr>
          <a:lstStyle/>
          <a:p>
            <a:r>
              <a:rPr lang="en-US" altLang="zh-CN" sz="4400" dirty="0" smtClean="0">
                <a:solidFill>
                  <a:schemeClr val="bg1"/>
                </a:solidFill>
                <a:latin typeface="Impact" panose="020B0806030902050204" pitchFamily="34" charset="0"/>
              </a:rPr>
              <a:t>3</a:t>
            </a:r>
            <a:endParaRPr lang="zh-CN" altLang="en-US" sz="4400" dirty="0">
              <a:solidFill>
                <a:schemeClr val="bg1"/>
              </a:solidFill>
              <a:latin typeface="Impact" panose="020B0806030902050204" pitchFamily="34" charset="0"/>
            </a:endParaRPr>
          </a:p>
        </p:txBody>
      </p:sp>
      <p:sp>
        <p:nvSpPr>
          <p:cNvPr id="13" name="圆角矩形标注 12"/>
          <p:cNvSpPr/>
          <p:nvPr/>
        </p:nvSpPr>
        <p:spPr>
          <a:xfrm>
            <a:off x="3855384" y="3576752"/>
            <a:ext cx="4774266" cy="1528648"/>
          </a:xfrm>
          <a:prstGeom prst="wedgeRoundRectCallout">
            <a:avLst>
              <a:gd name="adj1" fmla="val 1087"/>
              <a:gd name="adj2" fmla="val -82587"/>
              <a:gd name="adj3" fmla="val 16667"/>
            </a:avLst>
          </a:prstGeom>
          <a:solidFill>
            <a:srgbClr val="005292"/>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981450" y="3707671"/>
            <a:ext cx="4572000" cy="1217769"/>
          </a:xfrm>
          <a:prstGeom prst="rect">
            <a:avLst/>
          </a:prstGeom>
        </p:spPr>
        <p:txBody>
          <a:bodyPr>
            <a:spAutoFit/>
          </a:bodyPr>
          <a:lstStyle/>
          <a:p>
            <a:pPr marL="228600" marR="0" lvl="0" indent="-228600" fontAlgn="auto">
              <a:lnSpc>
                <a:spcPct val="90000"/>
              </a:lnSpc>
              <a:spcBef>
                <a:spcPts val="1000"/>
              </a:spcBef>
              <a:spcAft>
                <a:spcPts val="0"/>
              </a:spcAft>
              <a:buClrTx/>
              <a:buSzTx/>
              <a:buFont typeface="Wingdings" pitchFamily="2" charset="2"/>
              <a:buNone/>
              <a:tabLst/>
              <a:defRPr/>
            </a:pPr>
            <a:r>
              <a:rPr lang="en-US" altLang="zh-CN" dirty="0" smtClean="0">
                <a:solidFill>
                  <a:schemeClr val="bg1"/>
                </a:solidFill>
                <a:latin typeface="微软雅黑" panose="020B0503020204020204" pitchFamily="34" charset="-122"/>
                <a:ea typeface="微软雅黑" panose="020B0503020204020204" pitchFamily="34" charset="-122"/>
              </a:rPr>
              <a:t>1</a:t>
            </a:r>
            <a:r>
              <a:rPr lang="zh-CN" altLang="en-US" dirty="0" smtClean="0">
                <a:solidFill>
                  <a:schemeClr val="bg1"/>
                </a:solidFill>
                <a:latin typeface="微软雅黑" panose="020B0503020204020204" pitchFamily="34" charset="-122"/>
                <a:ea typeface="微软雅黑" panose="020B0503020204020204" pitchFamily="34" charset="-122"/>
              </a:rPr>
              <a:t>）坚持听完招聘者的提问再回答。不要听到马上就回答，要等对方提问完停顿一下再作回答；</a:t>
            </a:r>
            <a:endParaRPr lang="en-US" altLang="zh-CN" dirty="0" smtClean="0">
              <a:solidFill>
                <a:schemeClr val="bg1"/>
              </a:solidFill>
              <a:latin typeface="微软雅黑" panose="020B0503020204020204" pitchFamily="34" charset="-122"/>
              <a:ea typeface="微软雅黑" panose="020B0503020204020204" pitchFamily="34" charset="-122"/>
            </a:endParaRPr>
          </a:p>
          <a:p>
            <a:pPr marL="228600" marR="0" lvl="0" indent="-228600" fontAlgn="auto">
              <a:lnSpc>
                <a:spcPct val="90000"/>
              </a:lnSpc>
              <a:spcBef>
                <a:spcPts val="1000"/>
              </a:spcBef>
              <a:spcAft>
                <a:spcPts val="0"/>
              </a:spcAft>
              <a:buClrTx/>
              <a:buSzTx/>
              <a:buFont typeface="Wingdings" pitchFamily="2" charset="2"/>
              <a:buNone/>
              <a:tabLst/>
              <a:defRPr/>
            </a:pPr>
            <a:r>
              <a:rPr lang="en-US" altLang="zh-CN" dirty="0" smtClean="0">
                <a:solidFill>
                  <a:schemeClr val="bg1"/>
                </a:solidFill>
                <a:latin typeface="微软雅黑" panose="020B0503020204020204" pitchFamily="34" charset="-122"/>
                <a:ea typeface="微软雅黑" panose="020B0503020204020204" pitchFamily="34" charset="-122"/>
              </a:rPr>
              <a:t>2</a:t>
            </a:r>
            <a:r>
              <a:rPr lang="zh-CN" altLang="en-US" dirty="0" smtClean="0">
                <a:solidFill>
                  <a:schemeClr val="bg1"/>
                </a:solidFill>
                <a:latin typeface="微软雅黑" panose="020B0503020204020204" pitchFamily="34" charset="-122"/>
                <a:ea typeface="微软雅黑" panose="020B0503020204020204" pitchFamily="34" charset="-122"/>
              </a:rPr>
              <a:t>）是回答一定要简炼，不要说得没完</a:t>
            </a:r>
            <a:endParaRPr lang="zh-CN" altLang="en-US" dirty="0">
              <a:solidFill>
                <a:schemeClr val="bg1"/>
              </a:solidFill>
            </a:endParaRPr>
          </a:p>
        </p:txBody>
      </p:sp>
      <p:sp>
        <p:nvSpPr>
          <p:cNvPr id="14" name="椭圆 13"/>
          <p:cNvSpPr/>
          <p:nvPr/>
        </p:nvSpPr>
        <p:spPr>
          <a:xfrm>
            <a:off x="709493" y="2090703"/>
            <a:ext cx="2296849" cy="2319099"/>
          </a:xfrm>
          <a:prstGeom prst="ellipse">
            <a:avLst/>
          </a:prstGeom>
          <a:blipFill dpi="0" rotWithShape="1">
            <a:blip r:embed="rId2"/>
            <a:srcRect/>
            <a:stretch>
              <a:fillRect l="-3000" t="-1000" r="-2000" b="-36000"/>
            </a:stretch>
          </a:blipFill>
          <a:ln w="28575">
            <a:solidFill>
              <a:srgbClr val="0052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712943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4356" y="89103"/>
            <a:ext cx="2543042" cy="747554"/>
            <a:chOff x="2576448" y="357222"/>
            <a:chExt cx="2543042" cy="747554"/>
          </a:xfrm>
        </p:grpSpPr>
        <p:sp>
          <p:nvSpPr>
            <p:cNvPr id="3" name="文本框 2"/>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3</a:t>
              </a:r>
              <a:endParaRPr lang="zh-CN" altLang="en-US" sz="4000" dirty="0">
                <a:solidFill>
                  <a:srgbClr val="005292"/>
                </a:solidFill>
                <a:latin typeface="Impact" panose="020B0806030902050204" pitchFamily="34" charset="0"/>
              </a:endParaRPr>
            </a:p>
          </p:txBody>
        </p:sp>
        <p:sp>
          <p:nvSpPr>
            <p:cNvPr id="4" name="文本框 3"/>
            <p:cNvSpPr txBox="1"/>
            <p:nvPr/>
          </p:nvSpPr>
          <p:spPr>
            <a:xfrm>
              <a:off x="3353100" y="480332"/>
              <a:ext cx="1766390"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单独面试</a:t>
              </a:r>
              <a:endParaRPr lang="en-US" altLang="zh-CN" sz="2800" b="1" dirty="0" smtClean="0">
                <a:solidFill>
                  <a:srgbClr val="005292"/>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容占位符 2"/>
          <p:cNvSpPr txBox="1">
            <a:spLocks/>
          </p:cNvSpPr>
          <p:nvPr/>
        </p:nvSpPr>
        <p:spPr>
          <a:xfrm>
            <a:off x="4257646" y="1970087"/>
            <a:ext cx="2628930" cy="1382713"/>
          </a:xfrm>
          <a:prstGeom prst="rect">
            <a:avLst/>
          </a:prstGeom>
        </p:spPr>
        <p:txBody>
          <a:bodyPr vert="horz" lIns="91440" tIns="45720" rIns="91440" bIns="45720" rtlCol="0">
            <a:normAutofit/>
          </a:bodyPr>
          <a:lstStyle/>
          <a:p>
            <a:pPr marL="228600" indent="-228600">
              <a:spcBef>
                <a:spcPts val="1000"/>
              </a:spcBef>
            </a:pPr>
            <a:endParaRPr lang="en-US" altLang="zh-CN" sz="2000" dirty="0" smtClean="0">
              <a:solidFill>
                <a:srgbClr val="005292"/>
              </a:solidFill>
              <a:latin typeface="微软雅黑" panose="020B0503020204020204" pitchFamily="34" charset="-122"/>
              <a:ea typeface="微软雅黑" panose="020B0503020204020204" pitchFamily="34" charset="-122"/>
            </a:endParaRPr>
          </a:p>
          <a:p>
            <a:pPr marL="228600" indent="-228600">
              <a:spcBef>
                <a:spcPts val="1000"/>
              </a:spcBef>
            </a:pPr>
            <a:r>
              <a:rPr lang="zh-CN" altLang="en-US" sz="2000" dirty="0" smtClean="0">
                <a:solidFill>
                  <a:srgbClr val="005292"/>
                </a:solidFill>
                <a:latin typeface="微软雅黑" panose="020B0503020204020204" pitchFamily="34" charset="-122"/>
                <a:ea typeface="微软雅黑" panose="020B0503020204020204" pitchFamily="34" charset="-122"/>
              </a:rPr>
              <a:t>忌填空式回答</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en-US" altLang="zh-CN"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椭圆 10"/>
          <p:cNvSpPr/>
          <p:nvPr/>
        </p:nvSpPr>
        <p:spPr>
          <a:xfrm>
            <a:off x="3465536" y="2291865"/>
            <a:ext cx="642022" cy="642022"/>
          </a:xfrm>
          <a:prstGeom prst="ellipse">
            <a:avLst/>
          </a:prstGeom>
          <a:solidFill>
            <a:srgbClr val="00529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35"/>
          <p:cNvSpPr txBox="1"/>
          <p:nvPr/>
        </p:nvSpPr>
        <p:spPr>
          <a:xfrm>
            <a:off x="3558123" y="2240355"/>
            <a:ext cx="299010" cy="769441"/>
          </a:xfrm>
          <a:prstGeom prst="rect">
            <a:avLst/>
          </a:prstGeom>
          <a:noFill/>
        </p:spPr>
        <p:txBody>
          <a:bodyPr wrap="square" rtlCol="0">
            <a:spAutoFit/>
          </a:bodyPr>
          <a:lstStyle/>
          <a:p>
            <a:r>
              <a:rPr lang="en-US" altLang="zh-CN" sz="4400" dirty="0" smtClean="0">
                <a:solidFill>
                  <a:schemeClr val="bg1"/>
                </a:solidFill>
                <a:latin typeface="Impact" panose="020B0806030902050204" pitchFamily="34" charset="0"/>
              </a:rPr>
              <a:t>4</a:t>
            </a:r>
            <a:endParaRPr lang="zh-CN" altLang="en-US" sz="4400" dirty="0">
              <a:solidFill>
                <a:schemeClr val="bg1"/>
              </a:solidFill>
              <a:latin typeface="Impact" panose="020B0806030902050204" pitchFamily="34" charset="0"/>
            </a:endParaRPr>
          </a:p>
        </p:txBody>
      </p:sp>
      <p:sp>
        <p:nvSpPr>
          <p:cNvPr id="15" name="圆角矩形标注 14"/>
          <p:cNvSpPr/>
          <p:nvPr/>
        </p:nvSpPr>
        <p:spPr>
          <a:xfrm>
            <a:off x="4103034" y="3376727"/>
            <a:ext cx="4774266" cy="871423"/>
          </a:xfrm>
          <a:prstGeom prst="wedgeRoundRectCallout">
            <a:avLst>
              <a:gd name="adj1" fmla="val 1486"/>
              <a:gd name="adj2" fmla="val -82587"/>
              <a:gd name="adj3" fmla="val 16667"/>
            </a:avLst>
          </a:prstGeom>
          <a:solidFill>
            <a:srgbClr val="005292"/>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3"/>
          <p:cNvSpPr txBox="1"/>
          <p:nvPr/>
        </p:nvSpPr>
        <p:spPr>
          <a:xfrm>
            <a:off x="4361328" y="3449128"/>
            <a:ext cx="4373097" cy="1143903"/>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一来一回的乒乓球比赛，这是最糟糕的面试。</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marL="228600" indent="-228600">
              <a:spcBef>
                <a:spcPts val="1000"/>
              </a:spcBef>
            </a:pP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7" name="椭圆 16"/>
          <p:cNvSpPr/>
          <p:nvPr/>
        </p:nvSpPr>
        <p:spPr>
          <a:xfrm>
            <a:off x="709493" y="2090703"/>
            <a:ext cx="2296849" cy="2319099"/>
          </a:xfrm>
          <a:prstGeom prst="ellipse">
            <a:avLst/>
          </a:prstGeom>
          <a:blipFill dpi="0" rotWithShape="1">
            <a:blip r:embed="rId3"/>
            <a:srcRect/>
            <a:stretch>
              <a:fillRect l="-3000" t="-1000" r="-2000" b="-36000"/>
            </a:stretch>
          </a:blipFill>
          <a:ln w="28575">
            <a:solidFill>
              <a:srgbClr val="0052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712943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4356" y="89103"/>
            <a:ext cx="2543042" cy="747554"/>
            <a:chOff x="2576448" y="357222"/>
            <a:chExt cx="2543042" cy="747554"/>
          </a:xfrm>
        </p:grpSpPr>
        <p:sp>
          <p:nvSpPr>
            <p:cNvPr id="3" name="文本框 2"/>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3</a:t>
              </a:r>
              <a:endParaRPr lang="zh-CN" altLang="en-US" sz="4000" dirty="0">
                <a:solidFill>
                  <a:srgbClr val="005292"/>
                </a:solidFill>
                <a:latin typeface="Impact" panose="020B0806030902050204" pitchFamily="34" charset="0"/>
              </a:endParaRPr>
            </a:p>
          </p:txBody>
        </p:sp>
        <p:sp>
          <p:nvSpPr>
            <p:cNvPr id="4" name="文本框 3"/>
            <p:cNvSpPr txBox="1"/>
            <p:nvPr/>
          </p:nvSpPr>
          <p:spPr>
            <a:xfrm>
              <a:off x="3353100" y="480332"/>
              <a:ext cx="1766390"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集体面试</a:t>
              </a:r>
              <a:endParaRPr lang="en-US" altLang="zh-CN" sz="2800" b="1" dirty="0" smtClean="0">
                <a:solidFill>
                  <a:srgbClr val="005292"/>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容占位符 2"/>
          <p:cNvSpPr txBox="1">
            <a:spLocks/>
          </p:cNvSpPr>
          <p:nvPr/>
        </p:nvSpPr>
        <p:spPr>
          <a:xfrm>
            <a:off x="3998708" y="1657525"/>
            <a:ext cx="2628930" cy="906463"/>
          </a:xfrm>
          <a:prstGeom prst="rect">
            <a:avLst/>
          </a:prstGeom>
        </p:spPr>
        <p:txBody>
          <a:bodyPr vert="horz" lIns="91440" tIns="45720" rIns="91440" bIns="45720" rtlCol="0">
            <a:normAutofit/>
          </a:bodyPr>
          <a:lstStyle/>
          <a:p>
            <a:pPr marL="228600" indent="-228600">
              <a:spcBef>
                <a:spcPts val="1000"/>
              </a:spcBef>
            </a:pPr>
            <a:endParaRPr lang="en-US" altLang="zh-CN" sz="2000" dirty="0" smtClean="0">
              <a:solidFill>
                <a:srgbClr val="005292"/>
              </a:solidFill>
              <a:latin typeface="微软雅黑" panose="020B0503020204020204" pitchFamily="34" charset="-122"/>
              <a:ea typeface="微软雅黑" panose="020B0503020204020204" pitchFamily="34" charset="-122"/>
            </a:endParaRP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lang="zh-CN" altLang="en-US" sz="2000" dirty="0" smtClean="0">
                <a:solidFill>
                  <a:srgbClr val="005292"/>
                </a:solidFill>
                <a:latin typeface="微软雅黑" panose="020B0503020204020204" pitchFamily="34" charset="-122"/>
                <a:ea typeface="微软雅黑" panose="020B0503020204020204" pitchFamily="34" charset="-122"/>
              </a:rPr>
              <a:t>一般集体面试有两种</a:t>
            </a:r>
            <a:endParaRPr lang="en-US" altLang="zh-CN" sz="2000" dirty="0" smtClean="0">
              <a:solidFill>
                <a:srgbClr val="005292"/>
              </a:solidFill>
              <a:latin typeface="微软雅黑" panose="020B0503020204020204" pitchFamily="34" charset="-122"/>
              <a:ea typeface="微软雅黑" panose="020B0503020204020204" pitchFamily="34" charset="-122"/>
            </a:endParaRPr>
          </a:p>
        </p:txBody>
      </p:sp>
      <p:sp>
        <p:nvSpPr>
          <p:cNvPr id="15" name="圆角矩形标注 14"/>
          <p:cNvSpPr/>
          <p:nvPr/>
        </p:nvSpPr>
        <p:spPr>
          <a:xfrm>
            <a:off x="4110796" y="4020194"/>
            <a:ext cx="3545541" cy="576148"/>
          </a:xfrm>
          <a:prstGeom prst="wedgeRoundRectCallout">
            <a:avLst>
              <a:gd name="adj1" fmla="val 1486"/>
              <a:gd name="adj2" fmla="val -89200"/>
              <a:gd name="adj3" fmla="val 16667"/>
            </a:avLst>
          </a:prstGeom>
          <a:solidFill>
            <a:srgbClr val="005292"/>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3"/>
          <p:cNvSpPr txBox="1"/>
          <p:nvPr/>
        </p:nvSpPr>
        <p:spPr>
          <a:xfrm>
            <a:off x="4369090" y="4092594"/>
            <a:ext cx="4373097" cy="400110"/>
          </a:xfrm>
          <a:prstGeom prst="rect">
            <a:avLst/>
          </a:prstGeom>
          <a:noFill/>
        </p:spPr>
        <p:txBody>
          <a:bodyPr wrap="square" rtlCol="0">
            <a:spAutoFit/>
          </a:bodyPr>
          <a:lstStyle/>
          <a:p>
            <a:r>
              <a:rPr lang="zh-CN" altLang="en-US" sz="2000" b="1" dirty="0" smtClean="0">
                <a:solidFill>
                  <a:schemeClr val="bg1"/>
                </a:solidFill>
                <a:latin typeface="黑体" pitchFamily="49" charset="-122"/>
                <a:ea typeface="黑体" pitchFamily="49" charset="-122"/>
              </a:rPr>
              <a:t>一对多、多对多、多对少</a:t>
            </a:r>
            <a:endParaRPr lang="zh-CN" altLang="en-US" sz="2000" dirty="0">
              <a:solidFill>
                <a:schemeClr val="bg1"/>
              </a:solidFill>
              <a:latin typeface="黑体" pitchFamily="49" charset="-122"/>
              <a:ea typeface="黑体" pitchFamily="49" charset="-122"/>
            </a:endParaRPr>
          </a:p>
        </p:txBody>
      </p:sp>
      <p:sp>
        <p:nvSpPr>
          <p:cNvPr id="17" name="椭圆 16"/>
          <p:cNvSpPr/>
          <p:nvPr/>
        </p:nvSpPr>
        <p:spPr>
          <a:xfrm>
            <a:off x="709493" y="2090703"/>
            <a:ext cx="2296849" cy="2319099"/>
          </a:xfrm>
          <a:prstGeom prst="ellipse">
            <a:avLst/>
          </a:prstGeom>
          <a:blipFill dpi="0" rotWithShape="1">
            <a:blip r:embed="rId3"/>
            <a:srcRect/>
            <a:stretch>
              <a:fillRect l="-60000" t="-1000" r="-23000" b="-36000"/>
            </a:stretch>
          </a:blipFill>
          <a:ln w="28575">
            <a:solidFill>
              <a:srgbClr val="0052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89212" y="2983610"/>
            <a:ext cx="4572000" cy="707886"/>
          </a:xfrm>
          <a:prstGeom prst="rect">
            <a:avLst/>
          </a:prstGeom>
        </p:spPr>
        <p:txBody>
          <a:bodyPr>
            <a:spAutoFit/>
          </a:bodyPr>
          <a:lstStyle/>
          <a:p>
            <a:r>
              <a:rPr lang="zh-CN" altLang="en-US" sz="2000" dirty="0" smtClean="0">
                <a:solidFill>
                  <a:srgbClr val="005292"/>
                </a:solidFill>
                <a:latin typeface="微软雅黑" panose="020B0503020204020204" pitchFamily="34" charset="-122"/>
                <a:ea typeface="微软雅黑" panose="020B0503020204020204" pitchFamily="34" charset="-122"/>
              </a:rPr>
              <a:t>求职者一人，面试者多人组成； </a:t>
            </a:r>
            <a:endParaRPr lang="en-US" altLang="zh-CN" sz="2000" dirty="0" smtClean="0">
              <a:solidFill>
                <a:srgbClr val="005292"/>
              </a:solidFill>
              <a:latin typeface="微软雅黑" panose="020B0503020204020204" pitchFamily="34" charset="-122"/>
              <a:ea typeface="微软雅黑" panose="020B0503020204020204" pitchFamily="34" charset="-122"/>
            </a:endParaRPr>
          </a:p>
          <a:p>
            <a:r>
              <a:rPr lang="zh-CN" altLang="en-US" sz="2000" dirty="0" smtClean="0">
                <a:solidFill>
                  <a:srgbClr val="005292"/>
                </a:solidFill>
                <a:latin typeface="微软雅黑" panose="020B0503020204020204" pitchFamily="34" charset="-122"/>
                <a:ea typeface="微软雅黑" panose="020B0503020204020204" pitchFamily="34" charset="-122"/>
              </a:rPr>
              <a:t>求职者多人，而面试者人数可多可少。</a:t>
            </a:r>
            <a:endParaRPr lang="en-US" altLang="zh-CN" sz="2000" dirty="0" smtClean="0">
              <a:solidFill>
                <a:srgbClr val="005292"/>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6506356" y="2046952"/>
            <a:ext cx="1170851" cy="370286"/>
            <a:chOff x="1581322" y="1497899"/>
            <a:chExt cx="1170851" cy="370286"/>
          </a:xfrm>
        </p:grpSpPr>
        <p:sp>
          <p:nvSpPr>
            <p:cNvPr id="19" name="燕尾形 18"/>
            <p:cNvSpPr/>
            <p:nvPr/>
          </p:nvSpPr>
          <p:spPr>
            <a:xfrm>
              <a:off x="1581322"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燕尾形 19"/>
            <p:cNvSpPr/>
            <p:nvPr/>
          </p:nvSpPr>
          <p:spPr>
            <a:xfrm>
              <a:off x="1843059"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燕尾形 20"/>
            <p:cNvSpPr/>
            <p:nvPr/>
          </p:nvSpPr>
          <p:spPr>
            <a:xfrm>
              <a:off x="2104796"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燕尾形 21"/>
            <p:cNvSpPr/>
            <p:nvPr/>
          </p:nvSpPr>
          <p:spPr>
            <a:xfrm>
              <a:off x="2366534"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xmlns="" val="712943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4356" y="89103"/>
            <a:ext cx="2543042" cy="747554"/>
            <a:chOff x="2576448" y="357222"/>
            <a:chExt cx="2543042" cy="747554"/>
          </a:xfrm>
        </p:grpSpPr>
        <p:sp>
          <p:nvSpPr>
            <p:cNvPr id="3" name="文本框 2"/>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3</a:t>
              </a:r>
              <a:endParaRPr lang="zh-CN" altLang="en-US" sz="4000" dirty="0">
                <a:solidFill>
                  <a:srgbClr val="005292"/>
                </a:solidFill>
                <a:latin typeface="Impact" panose="020B0806030902050204" pitchFamily="34" charset="0"/>
              </a:endParaRPr>
            </a:p>
          </p:txBody>
        </p:sp>
        <p:sp>
          <p:nvSpPr>
            <p:cNvPr id="4" name="文本框 3"/>
            <p:cNvSpPr txBox="1"/>
            <p:nvPr/>
          </p:nvSpPr>
          <p:spPr>
            <a:xfrm>
              <a:off x="3353100" y="480332"/>
              <a:ext cx="1766390"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集体面试</a:t>
              </a:r>
              <a:endParaRPr lang="en-US" altLang="zh-CN" sz="2800" b="1" dirty="0" smtClean="0">
                <a:solidFill>
                  <a:srgbClr val="005292"/>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709493" y="2090703"/>
            <a:ext cx="2296849" cy="2319099"/>
          </a:xfrm>
          <a:prstGeom prst="ellipse">
            <a:avLst/>
          </a:prstGeom>
          <a:blipFill dpi="0" rotWithShape="1">
            <a:blip r:embed="rId3"/>
            <a:srcRect/>
            <a:stretch>
              <a:fillRect l="-60000" t="-1000" r="-23000" b="-36000"/>
            </a:stretch>
          </a:blipFill>
          <a:ln w="28575">
            <a:solidFill>
              <a:srgbClr val="0052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674531" y="2025176"/>
            <a:ext cx="4572000" cy="3247043"/>
          </a:xfrm>
          <a:prstGeom prst="rect">
            <a:avLst/>
          </a:prstGeom>
        </p:spPr>
        <p:txBody>
          <a:bodyPr>
            <a:spAutoFit/>
          </a:bodyPr>
          <a:lstStyle/>
          <a:p>
            <a:r>
              <a:rPr lang="zh-CN" altLang="en-US" sz="2000" dirty="0" smtClean="0">
                <a:solidFill>
                  <a:srgbClr val="005292"/>
                </a:solidFill>
                <a:latin typeface="微软雅黑" panose="020B0503020204020204" pitchFamily="34" charset="-122"/>
                <a:ea typeface="微软雅黑" panose="020B0503020204020204" pitchFamily="34" charset="-122"/>
              </a:rPr>
              <a:t>如何应付一群面试者</a:t>
            </a:r>
            <a:endParaRPr lang="en-US" altLang="zh-CN" sz="2000" dirty="0" smtClean="0">
              <a:solidFill>
                <a:srgbClr val="005292"/>
              </a:solidFill>
              <a:latin typeface="微软雅黑" panose="020B0503020204020204" pitchFamily="34" charset="-122"/>
              <a:ea typeface="微软雅黑" panose="020B0503020204020204" pitchFamily="34" charset="-122"/>
            </a:endParaRPr>
          </a:p>
          <a:p>
            <a:r>
              <a:rPr lang="en-US" altLang="zh-CN" sz="2000" dirty="0" smtClean="0">
                <a:solidFill>
                  <a:srgbClr val="005292"/>
                </a:solidFill>
                <a:latin typeface="微软雅黑" panose="020B0503020204020204" pitchFamily="34" charset="-122"/>
                <a:ea typeface="微软雅黑" panose="020B0503020204020204" pitchFamily="34" charset="-122"/>
              </a:rPr>
              <a:t> </a:t>
            </a:r>
          </a:p>
          <a:p>
            <a:r>
              <a:rPr lang="en-US" altLang="zh-CN" sz="2000" dirty="0" smtClean="0">
                <a:solidFill>
                  <a:srgbClr val="005292"/>
                </a:solidFill>
                <a:latin typeface="微软雅黑" panose="020B0503020204020204" pitchFamily="34" charset="-122"/>
                <a:ea typeface="微软雅黑" panose="020B0503020204020204" pitchFamily="34" charset="-122"/>
              </a:rPr>
              <a:t>  </a:t>
            </a:r>
          </a:p>
          <a:p>
            <a:r>
              <a:rPr lang="zh-CN" altLang="en-US" sz="2000" dirty="0" smtClean="0">
                <a:solidFill>
                  <a:srgbClr val="005292"/>
                </a:solidFill>
                <a:latin typeface="微软雅黑" panose="020B0503020204020204" pitchFamily="34" charset="-122"/>
                <a:ea typeface="微软雅黑" panose="020B0503020204020204" pitchFamily="34" charset="-122"/>
              </a:rPr>
              <a:t>求职者必须想方设法使一群想法各异的人均对你</a:t>
            </a:r>
            <a:r>
              <a:rPr lang="zh-CN" altLang="en-US" sz="2000" b="1" dirty="0" smtClean="0">
                <a:solidFill>
                  <a:srgbClr val="FF921D"/>
                </a:solidFill>
                <a:latin typeface="微软雅黑" panose="020B0503020204020204" pitchFamily="34" charset="-122"/>
                <a:ea typeface="微软雅黑" panose="020B0503020204020204" pitchFamily="34" charset="-122"/>
              </a:rPr>
              <a:t>产生好感</a:t>
            </a:r>
            <a:r>
              <a:rPr lang="zh-CN" altLang="en-US" sz="2000" dirty="0" smtClean="0">
                <a:solidFill>
                  <a:srgbClr val="005292"/>
                </a:solidFill>
                <a:latin typeface="微软雅黑" panose="020B0503020204020204" pitchFamily="34" charset="-122"/>
                <a:ea typeface="微软雅黑" panose="020B0503020204020204" pitchFamily="34" charset="-122"/>
              </a:rPr>
              <a:t>。</a:t>
            </a:r>
          </a:p>
          <a:p>
            <a:pPr>
              <a:spcBef>
                <a:spcPts val="1800"/>
              </a:spcBef>
            </a:pPr>
            <a:r>
              <a:rPr lang="en-US" altLang="zh-CN" sz="2000" dirty="0" smtClean="0">
                <a:solidFill>
                  <a:srgbClr val="005292"/>
                </a:solidFill>
                <a:latin typeface="微软雅黑" panose="020B0503020204020204" pitchFamily="34" charset="-122"/>
                <a:ea typeface="微软雅黑" panose="020B0503020204020204" pitchFamily="34" charset="-122"/>
              </a:rPr>
              <a:t>1</a:t>
            </a:r>
            <a:r>
              <a:rPr lang="zh-CN" altLang="en-US" sz="2000" dirty="0" smtClean="0">
                <a:solidFill>
                  <a:srgbClr val="005292"/>
                </a:solidFill>
                <a:latin typeface="微软雅黑" panose="020B0503020204020204" pitchFamily="34" charset="-122"/>
                <a:ea typeface="微软雅黑" panose="020B0503020204020204" pitchFamily="34" charset="-122"/>
              </a:rPr>
              <a:t>）记住各位面试官的</a:t>
            </a:r>
            <a:r>
              <a:rPr lang="zh-CN" altLang="en-US" sz="2000" b="1" dirty="0" smtClean="0">
                <a:solidFill>
                  <a:srgbClr val="FF921D"/>
                </a:solidFill>
                <a:latin typeface="微软雅黑" panose="020B0503020204020204" pitchFamily="34" charset="-122"/>
                <a:ea typeface="微软雅黑" panose="020B0503020204020204" pitchFamily="34" charset="-122"/>
              </a:rPr>
              <a:t>姓名、职务</a:t>
            </a:r>
            <a:r>
              <a:rPr lang="zh-CN" altLang="en-US" sz="2000" dirty="0" smtClean="0">
                <a:solidFill>
                  <a:srgbClr val="005292"/>
                </a:solidFill>
                <a:latin typeface="微软雅黑" panose="020B0503020204020204" pitchFamily="34" charset="-122"/>
                <a:ea typeface="微软雅黑" panose="020B0503020204020204" pitchFamily="34" charset="-122"/>
              </a:rPr>
              <a:t>。</a:t>
            </a:r>
          </a:p>
          <a:p>
            <a:pPr>
              <a:spcBef>
                <a:spcPts val="1800"/>
              </a:spcBef>
            </a:pPr>
            <a:r>
              <a:rPr lang="en-US" altLang="zh-CN" sz="2000" dirty="0" smtClean="0">
                <a:solidFill>
                  <a:srgbClr val="005292"/>
                </a:solidFill>
                <a:latin typeface="微软雅黑" panose="020B0503020204020204" pitchFamily="34" charset="-122"/>
                <a:ea typeface="微软雅黑" panose="020B0503020204020204" pitchFamily="34" charset="-122"/>
              </a:rPr>
              <a:t>2</a:t>
            </a:r>
            <a:r>
              <a:rPr lang="zh-CN" altLang="en-US" sz="2000" dirty="0" smtClean="0">
                <a:solidFill>
                  <a:srgbClr val="005292"/>
                </a:solidFill>
                <a:latin typeface="微软雅黑" panose="020B0503020204020204" pitchFamily="34" charset="-122"/>
                <a:ea typeface="微软雅黑" panose="020B0503020204020204" pitchFamily="34" charset="-122"/>
              </a:rPr>
              <a:t>）把目光投向提问者。</a:t>
            </a:r>
          </a:p>
          <a:p>
            <a:pPr>
              <a:spcBef>
                <a:spcPts val="1800"/>
              </a:spcBef>
            </a:pPr>
            <a:r>
              <a:rPr lang="en-US" altLang="zh-CN" sz="2000" dirty="0" smtClean="0">
                <a:solidFill>
                  <a:srgbClr val="005292"/>
                </a:solidFill>
                <a:latin typeface="微软雅黑" panose="020B0503020204020204" pitchFamily="34" charset="-122"/>
                <a:ea typeface="微软雅黑" panose="020B0503020204020204" pitchFamily="34" charset="-122"/>
              </a:rPr>
              <a:t>3</a:t>
            </a:r>
            <a:r>
              <a:rPr lang="zh-CN" altLang="en-US" sz="2000" dirty="0" smtClean="0">
                <a:solidFill>
                  <a:srgbClr val="005292"/>
                </a:solidFill>
                <a:latin typeface="微软雅黑" panose="020B0503020204020204" pitchFamily="34" charset="-122"/>
                <a:ea typeface="微软雅黑" panose="020B0503020204020204" pitchFamily="34" charset="-122"/>
              </a:rPr>
              <a:t>）多人同时发问的处理。</a:t>
            </a:r>
          </a:p>
        </p:txBody>
      </p:sp>
      <p:grpSp>
        <p:nvGrpSpPr>
          <p:cNvPr id="13" name="组合 12"/>
          <p:cNvGrpSpPr/>
          <p:nvPr/>
        </p:nvGrpSpPr>
        <p:grpSpPr>
          <a:xfrm>
            <a:off x="6190267" y="2013085"/>
            <a:ext cx="1170851" cy="370286"/>
            <a:chOff x="1581322" y="1497899"/>
            <a:chExt cx="1170851" cy="370286"/>
          </a:xfrm>
        </p:grpSpPr>
        <p:sp>
          <p:nvSpPr>
            <p:cNvPr id="18" name="燕尾形 17"/>
            <p:cNvSpPr/>
            <p:nvPr/>
          </p:nvSpPr>
          <p:spPr>
            <a:xfrm>
              <a:off x="1581322"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燕尾形 18"/>
            <p:cNvSpPr/>
            <p:nvPr/>
          </p:nvSpPr>
          <p:spPr>
            <a:xfrm>
              <a:off x="1843059"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燕尾形 19"/>
            <p:cNvSpPr/>
            <p:nvPr/>
          </p:nvSpPr>
          <p:spPr>
            <a:xfrm>
              <a:off x="2104796"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燕尾形 20"/>
            <p:cNvSpPr/>
            <p:nvPr/>
          </p:nvSpPr>
          <p:spPr>
            <a:xfrm>
              <a:off x="2366534"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xmlns="" val="712943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4356" y="89103"/>
            <a:ext cx="2543042" cy="747554"/>
            <a:chOff x="2576448" y="357222"/>
            <a:chExt cx="2543042" cy="747554"/>
          </a:xfrm>
        </p:grpSpPr>
        <p:sp>
          <p:nvSpPr>
            <p:cNvPr id="3" name="文本框 2"/>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3</a:t>
              </a:r>
              <a:endParaRPr lang="zh-CN" altLang="en-US" sz="4000" dirty="0">
                <a:solidFill>
                  <a:srgbClr val="005292"/>
                </a:solidFill>
                <a:latin typeface="Impact" panose="020B0806030902050204" pitchFamily="34" charset="0"/>
              </a:endParaRPr>
            </a:p>
          </p:txBody>
        </p:sp>
        <p:sp>
          <p:nvSpPr>
            <p:cNvPr id="4" name="文本框 3"/>
            <p:cNvSpPr txBox="1"/>
            <p:nvPr/>
          </p:nvSpPr>
          <p:spPr>
            <a:xfrm>
              <a:off x="3353100" y="480332"/>
              <a:ext cx="1766390"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集体面试</a:t>
              </a:r>
              <a:endParaRPr lang="en-US" altLang="zh-CN" sz="2800" b="1" dirty="0" smtClean="0">
                <a:solidFill>
                  <a:srgbClr val="005292"/>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709493" y="2090703"/>
            <a:ext cx="2296849" cy="2319099"/>
          </a:xfrm>
          <a:prstGeom prst="ellipse">
            <a:avLst/>
          </a:prstGeom>
          <a:blipFill dpi="0" rotWithShape="1">
            <a:blip r:embed="rId3"/>
            <a:srcRect/>
            <a:stretch>
              <a:fillRect l="-60000" t="-1000" r="-23000" b="-36000"/>
            </a:stretch>
          </a:blipFill>
          <a:ln w="28575">
            <a:solidFill>
              <a:srgbClr val="0052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53555" y="1842828"/>
            <a:ext cx="4572000" cy="3477875"/>
          </a:xfrm>
          <a:prstGeom prst="rect">
            <a:avLst/>
          </a:prstGeom>
        </p:spPr>
        <p:txBody>
          <a:bodyPr wrap="square">
            <a:spAutoFit/>
          </a:bodyPr>
          <a:lstStyle/>
          <a:p>
            <a:r>
              <a:rPr lang="zh-CN" altLang="en-US" sz="2000" dirty="0" smtClean="0">
                <a:solidFill>
                  <a:srgbClr val="005292"/>
                </a:solidFill>
                <a:latin typeface="微软雅黑" panose="020B0503020204020204" pitchFamily="34" charset="-122"/>
                <a:ea typeface="微软雅黑" panose="020B0503020204020204" pitchFamily="34" charset="-122"/>
              </a:rPr>
              <a:t>多位求职者集体面试 </a:t>
            </a:r>
            <a:endParaRPr lang="en-US" altLang="zh-CN" sz="2000" dirty="0" smtClean="0">
              <a:solidFill>
                <a:srgbClr val="005292"/>
              </a:solidFill>
              <a:latin typeface="微软雅黑" panose="020B0503020204020204" pitchFamily="34" charset="-122"/>
              <a:ea typeface="微软雅黑" panose="020B0503020204020204" pitchFamily="34" charset="-122"/>
            </a:endParaRPr>
          </a:p>
          <a:p>
            <a:endParaRPr lang="en-US" altLang="zh-CN" sz="2000" dirty="0" smtClean="0">
              <a:solidFill>
                <a:srgbClr val="005292"/>
              </a:solidFill>
              <a:latin typeface="微软雅黑" panose="020B0503020204020204" pitchFamily="34" charset="-122"/>
              <a:ea typeface="微软雅黑" panose="020B0503020204020204" pitchFamily="34" charset="-122"/>
            </a:endParaRPr>
          </a:p>
          <a:p>
            <a:endParaRPr lang="en-US" altLang="zh-CN" sz="2000" dirty="0" smtClean="0">
              <a:solidFill>
                <a:srgbClr val="005292"/>
              </a:solidFill>
              <a:latin typeface="微软雅黑" panose="020B0503020204020204" pitchFamily="34" charset="-122"/>
              <a:ea typeface="微软雅黑" panose="020B0503020204020204" pitchFamily="34" charset="-122"/>
            </a:endParaRPr>
          </a:p>
          <a:p>
            <a:r>
              <a:rPr lang="zh-CN" altLang="en-US" sz="2000" dirty="0" smtClean="0">
                <a:solidFill>
                  <a:srgbClr val="005292"/>
                </a:solidFill>
                <a:latin typeface="微软雅黑" panose="020B0503020204020204" pitchFamily="34" charset="-122"/>
                <a:ea typeface="微软雅黑" panose="020B0503020204020204" pitchFamily="34" charset="-122"/>
              </a:rPr>
              <a:t>一类是要求数位求职者就某个问题而</a:t>
            </a:r>
            <a:r>
              <a:rPr lang="zh-CN" altLang="en-US" sz="2000" b="1" dirty="0" smtClean="0">
                <a:solidFill>
                  <a:srgbClr val="FF921D"/>
                </a:solidFill>
                <a:latin typeface="微软雅黑" panose="020B0503020204020204" pitchFamily="34" charset="-122"/>
                <a:ea typeface="微软雅黑" panose="020B0503020204020204" pitchFamily="34" charset="-122"/>
              </a:rPr>
              <a:t>自由进行讨论</a:t>
            </a:r>
            <a:r>
              <a:rPr lang="zh-CN" altLang="en-US" sz="2000" dirty="0" smtClean="0">
                <a:solidFill>
                  <a:srgbClr val="005292"/>
                </a:solidFill>
                <a:latin typeface="微软雅黑" panose="020B0503020204020204" pitchFamily="34" charset="-122"/>
                <a:ea typeface="微软雅黑" panose="020B0503020204020204" pitchFamily="34" charset="-122"/>
              </a:rPr>
              <a:t>；</a:t>
            </a:r>
          </a:p>
          <a:p>
            <a:r>
              <a:rPr lang="zh-CN" altLang="en-US" sz="2000" dirty="0" smtClean="0">
                <a:solidFill>
                  <a:srgbClr val="005292"/>
                </a:solidFill>
                <a:latin typeface="微软雅黑" panose="020B0503020204020204" pitchFamily="34" charset="-122"/>
                <a:ea typeface="微软雅黑" panose="020B0503020204020204" pitchFamily="34" charset="-122"/>
              </a:rPr>
              <a:t>另一类就是要求每个求职者根据</a:t>
            </a:r>
            <a:r>
              <a:rPr lang="zh-CN" altLang="en-US" sz="2000" b="1" dirty="0" smtClean="0">
                <a:solidFill>
                  <a:srgbClr val="FF921D"/>
                </a:solidFill>
                <a:latin typeface="微软雅黑" panose="020B0503020204020204" pitchFamily="34" charset="-122"/>
                <a:ea typeface="微软雅黑" panose="020B0503020204020204" pitchFamily="34" charset="-122"/>
              </a:rPr>
              <a:t>特定的角色及背景资料</a:t>
            </a:r>
            <a:r>
              <a:rPr lang="zh-CN" altLang="en-US" sz="2000" dirty="0" smtClean="0">
                <a:solidFill>
                  <a:srgbClr val="005292"/>
                </a:solidFill>
                <a:latin typeface="微软雅黑" panose="020B0503020204020204" pitchFamily="34" charset="-122"/>
                <a:ea typeface="微软雅黑" panose="020B0503020204020204" pitchFamily="34" charset="-122"/>
              </a:rPr>
              <a:t>去进行讨论。</a:t>
            </a:r>
            <a:endParaRPr lang="en-US" altLang="zh-CN" sz="2000" dirty="0" smtClean="0">
              <a:solidFill>
                <a:srgbClr val="005292"/>
              </a:solidFill>
              <a:latin typeface="微软雅黑" panose="020B0503020204020204" pitchFamily="34" charset="-122"/>
              <a:ea typeface="微软雅黑" panose="020B0503020204020204" pitchFamily="34" charset="-122"/>
            </a:endParaRPr>
          </a:p>
          <a:p>
            <a:endParaRPr lang="zh-CN" altLang="en-US" sz="2000" dirty="0" smtClean="0">
              <a:solidFill>
                <a:srgbClr val="005292"/>
              </a:solidFill>
              <a:latin typeface="微软雅黑" panose="020B0503020204020204" pitchFamily="34" charset="-122"/>
              <a:ea typeface="微软雅黑" panose="020B0503020204020204" pitchFamily="34" charset="-122"/>
            </a:endParaRPr>
          </a:p>
          <a:p>
            <a:r>
              <a:rPr lang="zh-CN" altLang="en-US" sz="2000" dirty="0" smtClean="0">
                <a:solidFill>
                  <a:srgbClr val="005292"/>
                </a:solidFill>
                <a:latin typeface="微软雅黑" panose="020B0503020204020204" pitchFamily="34" charset="-122"/>
                <a:ea typeface="微软雅黑" panose="020B0503020204020204" pitchFamily="34" charset="-122"/>
              </a:rPr>
              <a:t>这些讨论中：</a:t>
            </a:r>
            <a:endParaRPr lang="en-US" altLang="zh-CN" sz="2000" dirty="0" smtClean="0">
              <a:solidFill>
                <a:srgbClr val="005292"/>
              </a:solidFill>
              <a:latin typeface="微软雅黑" panose="020B0503020204020204" pitchFamily="34" charset="-122"/>
              <a:ea typeface="微软雅黑" panose="020B0503020204020204" pitchFamily="34" charset="-122"/>
            </a:endParaRPr>
          </a:p>
          <a:p>
            <a:r>
              <a:rPr lang="zh-CN" altLang="en-US" sz="2000" dirty="0" smtClean="0">
                <a:solidFill>
                  <a:srgbClr val="005292"/>
                </a:solidFill>
                <a:latin typeface="微软雅黑" panose="020B0503020204020204" pitchFamily="34" charset="-122"/>
                <a:ea typeface="微软雅黑" panose="020B0503020204020204" pitchFamily="34" charset="-122"/>
              </a:rPr>
              <a:t>一般是</a:t>
            </a:r>
            <a:r>
              <a:rPr lang="zh-CN" altLang="en-US" sz="2000" b="1" dirty="0" smtClean="0">
                <a:solidFill>
                  <a:srgbClr val="FF921D"/>
                </a:solidFill>
                <a:latin typeface="微软雅黑" panose="020B0503020204020204" pitchFamily="34" charset="-122"/>
                <a:ea typeface="微软雅黑" panose="020B0503020204020204" pitchFamily="34" charset="-122"/>
              </a:rPr>
              <a:t>没有标准答案</a:t>
            </a:r>
            <a:r>
              <a:rPr lang="zh-CN" altLang="en-US" sz="2000" dirty="0" smtClean="0">
                <a:solidFill>
                  <a:srgbClr val="005292"/>
                </a:solidFill>
                <a:latin typeface="微软雅黑" panose="020B0503020204020204" pitchFamily="34" charset="-122"/>
                <a:ea typeface="微软雅黑" panose="020B0503020204020204" pitchFamily="34" charset="-122"/>
              </a:rPr>
              <a:t>，只有相对的比较</a:t>
            </a:r>
            <a:endParaRPr lang="en-US" altLang="zh-CN" sz="2000" dirty="0" smtClean="0">
              <a:solidFill>
                <a:srgbClr val="005292"/>
              </a:solidFill>
              <a:latin typeface="微软雅黑" panose="020B0503020204020204" pitchFamily="34" charset="-122"/>
              <a:ea typeface="微软雅黑" panose="020B0503020204020204" pitchFamily="34" charset="-122"/>
            </a:endParaRPr>
          </a:p>
          <a:p>
            <a:r>
              <a:rPr lang="zh-CN" altLang="en-US" sz="2000" dirty="0" smtClean="0">
                <a:solidFill>
                  <a:srgbClr val="005292"/>
                </a:solidFill>
                <a:latin typeface="微软雅黑" panose="020B0503020204020204" pitchFamily="34" charset="-122"/>
                <a:ea typeface="微软雅黑" panose="020B0503020204020204" pitchFamily="34" charset="-122"/>
              </a:rPr>
              <a:t>因此要掌握时机，尽可能</a:t>
            </a:r>
            <a:r>
              <a:rPr lang="zh-CN" altLang="en-US" sz="2000" b="1" dirty="0" smtClean="0">
                <a:solidFill>
                  <a:srgbClr val="FF921D"/>
                </a:solidFill>
                <a:latin typeface="微软雅黑" panose="020B0503020204020204" pitchFamily="34" charset="-122"/>
                <a:ea typeface="微软雅黑" panose="020B0503020204020204" pitchFamily="34" charset="-122"/>
              </a:rPr>
              <a:t>表现自己</a:t>
            </a:r>
          </a:p>
        </p:txBody>
      </p:sp>
      <p:grpSp>
        <p:nvGrpSpPr>
          <p:cNvPr id="13" name="组合 12"/>
          <p:cNvGrpSpPr/>
          <p:nvPr/>
        </p:nvGrpSpPr>
        <p:grpSpPr>
          <a:xfrm>
            <a:off x="6370889" y="1855040"/>
            <a:ext cx="1170851" cy="370286"/>
            <a:chOff x="1581322" y="1497899"/>
            <a:chExt cx="1170851" cy="370286"/>
          </a:xfrm>
        </p:grpSpPr>
        <p:sp>
          <p:nvSpPr>
            <p:cNvPr id="14" name="燕尾形 13"/>
            <p:cNvSpPr/>
            <p:nvPr/>
          </p:nvSpPr>
          <p:spPr>
            <a:xfrm>
              <a:off x="1581322"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燕尾形 17"/>
            <p:cNvSpPr/>
            <p:nvPr/>
          </p:nvSpPr>
          <p:spPr>
            <a:xfrm>
              <a:off x="1843059"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燕尾形 18"/>
            <p:cNvSpPr/>
            <p:nvPr/>
          </p:nvSpPr>
          <p:spPr>
            <a:xfrm>
              <a:off x="2104796"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燕尾形 19"/>
            <p:cNvSpPr/>
            <p:nvPr/>
          </p:nvSpPr>
          <p:spPr>
            <a:xfrm>
              <a:off x="2366534"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xmlns="" val="712943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4356" y="89103"/>
            <a:ext cx="2543042" cy="747554"/>
            <a:chOff x="2576448" y="357222"/>
            <a:chExt cx="2543042" cy="747554"/>
          </a:xfrm>
        </p:grpSpPr>
        <p:sp>
          <p:nvSpPr>
            <p:cNvPr id="3" name="文本框 2"/>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3</a:t>
              </a:r>
              <a:endParaRPr lang="zh-CN" altLang="en-US" sz="4000" dirty="0">
                <a:solidFill>
                  <a:srgbClr val="005292"/>
                </a:solidFill>
                <a:latin typeface="Impact" panose="020B0806030902050204" pitchFamily="34" charset="0"/>
              </a:endParaRPr>
            </a:p>
          </p:txBody>
        </p:sp>
        <p:sp>
          <p:nvSpPr>
            <p:cNvPr id="4" name="文本框 3"/>
            <p:cNvSpPr txBox="1"/>
            <p:nvPr/>
          </p:nvSpPr>
          <p:spPr>
            <a:xfrm>
              <a:off x="3353100" y="480332"/>
              <a:ext cx="1766390"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集体面试</a:t>
              </a:r>
              <a:endParaRPr lang="en-US" altLang="zh-CN" sz="2800" b="1" dirty="0" smtClean="0">
                <a:solidFill>
                  <a:srgbClr val="005292"/>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5" name="图示 14"/>
          <p:cNvGraphicFramePr/>
          <p:nvPr>
            <p:extLst>
              <p:ext uri="{D42A27DB-BD31-4B8C-83A1-F6EECF244321}">
                <p14:modId xmlns:p14="http://schemas.microsoft.com/office/powerpoint/2010/main" xmlns="" val="2033222180"/>
              </p:ext>
            </p:extLst>
          </p:nvPr>
        </p:nvGraphicFramePr>
        <p:xfrm>
          <a:off x="1532354" y="208463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文本框 9"/>
          <p:cNvSpPr txBox="1"/>
          <p:nvPr/>
        </p:nvSpPr>
        <p:spPr>
          <a:xfrm>
            <a:off x="638103" y="1141644"/>
            <a:ext cx="846106" cy="830997"/>
          </a:xfrm>
          <a:prstGeom prst="rect">
            <a:avLst/>
          </a:prstGeom>
          <a:noFill/>
        </p:spPr>
        <p:txBody>
          <a:bodyPr wrap="square" rtlCol="0">
            <a:spAutoFit/>
          </a:bodyPr>
          <a:lstStyle/>
          <a:p>
            <a:r>
              <a:rPr lang="zh-CN" altLang="en-US" sz="2400" b="1" dirty="0" smtClean="0">
                <a:solidFill>
                  <a:srgbClr val="FF921D"/>
                </a:solidFill>
                <a:latin typeface="微软雅黑" panose="020B0503020204020204" pitchFamily="34" charset="-122"/>
                <a:ea typeface="微软雅黑" panose="020B0503020204020204" pitchFamily="34" charset="-122"/>
              </a:rPr>
              <a:t>主要考察</a:t>
            </a:r>
            <a:endParaRPr lang="zh-CN" altLang="en-US" sz="2400" b="1" dirty="0">
              <a:solidFill>
                <a:srgbClr val="FF921D"/>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1405351" y="1367689"/>
            <a:ext cx="1170851" cy="370286"/>
            <a:chOff x="1581322" y="1497899"/>
            <a:chExt cx="1170851" cy="370286"/>
          </a:xfrm>
          <a:effectLst>
            <a:outerShdw blurRad="50800" dist="38100" dir="2700000" algn="tl" rotWithShape="0">
              <a:prstClr val="black">
                <a:alpha val="40000"/>
              </a:prstClr>
            </a:outerShdw>
          </a:effectLst>
        </p:grpSpPr>
        <p:sp>
          <p:nvSpPr>
            <p:cNvPr id="22" name="燕尾形 21"/>
            <p:cNvSpPr/>
            <p:nvPr/>
          </p:nvSpPr>
          <p:spPr>
            <a:xfrm>
              <a:off x="1581322"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燕尾形 22"/>
            <p:cNvSpPr/>
            <p:nvPr/>
          </p:nvSpPr>
          <p:spPr>
            <a:xfrm>
              <a:off x="1843059"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燕尾形 23"/>
            <p:cNvSpPr/>
            <p:nvPr/>
          </p:nvSpPr>
          <p:spPr>
            <a:xfrm>
              <a:off x="2104796"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燕尾形 24"/>
            <p:cNvSpPr/>
            <p:nvPr/>
          </p:nvSpPr>
          <p:spPr>
            <a:xfrm>
              <a:off x="2366534"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xmlns="" val="712943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4356" y="89103"/>
            <a:ext cx="5411426" cy="747554"/>
            <a:chOff x="2576448" y="357222"/>
            <a:chExt cx="5411426" cy="747554"/>
          </a:xfrm>
        </p:grpSpPr>
        <p:sp>
          <p:nvSpPr>
            <p:cNvPr id="3" name="文本框 2"/>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3</a:t>
              </a:r>
              <a:endParaRPr lang="zh-CN" altLang="en-US" sz="4000" dirty="0">
                <a:solidFill>
                  <a:srgbClr val="005292"/>
                </a:solidFill>
                <a:latin typeface="Impact" panose="020B0806030902050204" pitchFamily="34" charset="0"/>
              </a:endParaRPr>
            </a:p>
          </p:txBody>
        </p:sp>
        <p:sp>
          <p:nvSpPr>
            <p:cNvPr id="4" name="文本框 3"/>
            <p:cNvSpPr txBox="1"/>
            <p:nvPr/>
          </p:nvSpPr>
          <p:spPr>
            <a:xfrm>
              <a:off x="3353100" y="480332"/>
              <a:ext cx="4634774"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无领导小组讨论</a:t>
              </a:r>
              <a:endParaRPr lang="en-US" altLang="zh-CN" sz="2800" b="1" dirty="0" smtClean="0">
                <a:solidFill>
                  <a:srgbClr val="005292"/>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99498" y="2161955"/>
            <a:ext cx="2296849" cy="2319099"/>
          </a:xfrm>
          <a:prstGeom prst="ellipse">
            <a:avLst/>
          </a:prstGeom>
          <a:blipFill dpi="0" rotWithShape="1">
            <a:blip r:embed="rId2" cstate="print"/>
            <a:srcRect/>
            <a:stretch>
              <a:fillRect l="-2000" t="-12000" r="-37000" b="-29000"/>
            </a:stretch>
          </a:blipFill>
          <a:ln w="28575">
            <a:solidFill>
              <a:srgbClr val="0052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3"/>
          <p:cNvSpPr txBox="1">
            <a:spLocks noChangeArrowheads="1"/>
          </p:cNvSpPr>
          <p:nvPr/>
        </p:nvSpPr>
        <p:spPr>
          <a:xfrm>
            <a:off x="4204938" y="1809049"/>
            <a:ext cx="3708400" cy="4342369"/>
          </a:xfrm>
          <a:prstGeom prst="rect">
            <a:avLst/>
          </a:prstGeom>
          <a:noFill/>
        </p:spPr>
        <p:txBody>
          <a:bodyPr/>
          <a:lstStyle/>
          <a:p>
            <a:pPr marR="0" lvl="0" indent="-228600" fontAlgn="auto">
              <a:spcBef>
                <a:spcPts val="1000"/>
              </a:spcBef>
              <a:spcAft>
                <a:spcPts val="0"/>
              </a:spcAft>
              <a:buClrTx/>
              <a:buSzTx/>
              <a:tabLst/>
              <a:defRPr/>
            </a:pPr>
            <a:r>
              <a:rPr lang="zh-CN" altLang="en-US" sz="2000" b="1" dirty="0" smtClean="0">
                <a:solidFill>
                  <a:srgbClr val="005292"/>
                </a:solidFill>
                <a:latin typeface="微软雅黑" panose="020B0503020204020204" pitchFamily="34" charset="-122"/>
                <a:ea typeface="微软雅黑" panose="020B0503020204020204" pitchFamily="34" charset="-122"/>
              </a:rPr>
              <a:t>主题：</a:t>
            </a:r>
            <a:r>
              <a:rPr lang="zh-CN" altLang="en-US" sz="2000" dirty="0" smtClean="0">
                <a:solidFill>
                  <a:srgbClr val="005292"/>
                </a:solidFill>
                <a:latin typeface="微软雅黑" panose="020B0503020204020204" pitchFamily="34" charset="-122"/>
                <a:ea typeface="微软雅黑" panose="020B0503020204020204" pitchFamily="34" charset="-122"/>
              </a:rPr>
              <a:t>与工作相关</a:t>
            </a:r>
            <a:endParaRPr lang="en-US" altLang="zh-CN" sz="2000" dirty="0" smtClean="0">
              <a:solidFill>
                <a:srgbClr val="005292"/>
              </a:solidFill>
              <a:latin typeface="微软雅黑" panose="020B0503020204020204" pitchFamily="34" charset="-122"/>
              <a:ea typeface="微软雅黑" panose="020B0503020204020204" pitchFamily="34" charset="-122"/>
            </a:endParaRPr>
          </a:p>
          <a:p>
            <a:pPr marR="0" lvl="0" indent="-228600" fontAlgn="auto">
              <a:spcBef>
                <a:spcPts val="1000"/>
              </a:spcBef>
              <a:spcAft>
                <a:spcPts val="0"/>
              </a:spcAft>
              <a:buClrTx/>
              <a:buSzTx/>
              <a:tabLst/>
              <a:defRPr/>
            </a:pPr>
            <a:r>
              <a:rPr lang="zh-CN" altLang="en-US" sz="2000" b="1" dirty="0" smtClean="0">
                <a:solidFill>
                  <a:srgbClr val="005292"/>
                </a:solidFill>
                <a:latin typeface="微软雅黑" panose="020B0503020204020204" pitchFamily="34" charset="-122"/>
                <a:ea typeface="微软雅黑" panose="020B0503020204020204" pitchFamily="34" charset="-122"/>
              </a:rPr>
              <a:t>人数：</a:t>
            </a:r>
            <a:r>
              <a:rPr lang="en-US" altLang="zh-CN" sz="2000" b="1" dirty="0" smtClean="0">
                <a:solidFill>
                  <a:srgbClr val="FF921D"/>
                </a:solidFill>
                <a:latin typeface="微软雅黑" panose="020B0503020204020204" pitchFamily="34" charset="-122"/>
                <a:ea typeface="微软雅黑" panose="020B0503020204020204" pitchFamily="34" charset="-122"/>
              </a:rPr>
              <a:t>10</a:t>
            </a:r>
            <a:r>
              <a:rPr lang="zh-CN" altLang="en-US" sz="2000" dirty="0" smtClean="0">
                <a:solidFill>
                  <a:srgbClr val="005292"/>
                </a:solidFill>
                <a:latin typeface="微软雅黑" panose="020B0503020204020204" pitchFamily="34" charset="-122"/>
                <a:ea typeface="微软雅黑" panose="020B0503020204020204" pitchFamily="34" charset="-122"/>
              </a:rPr>
              <a:t>人内，一般</a:t>
            </a:r>
            <a:r>
              <a:rPr lang="en-US" altLang="zh-CN" sz="2000" dirty="0" smtClean="0">
                <a:solidFill>
                  <a:srgbClr val="005292"/>
                </a:solidFill>
                <a:latin typeface="微软雅黑" panose="020B0503020204020204" pitchFamily="34" charset="-122"/>
                <a:ea typeface="微软雅黑" panose="020B0503020204020204" pitchFamily="34" charset="-122"/>
              </a:rPr>
              <a:t>6-8</a:t>
            </a:r>
            <a:r>
              <a:rPr lang="zh-CN" altLang="en-US" sz="2000" dirty="0" smtClean="0">
                <a:solidFill>
                  <a:srgbClr val="005292"/>
                </a:solidFill>
                <a:latin typeface="微软雅黑" panose="020B0503020204020204" pitchFamily="34" charset="-122"/>
                <a:ea typeface="微软雅黑" panose="020B0503020204020204" pitchFamily="34" charset="-122"/>
              </a:rPr>
              <a:t>人</a:t>
            </a:r>
            <a:endParaRPr lang="en-US" altLang="zh-CN" sz="2000" dirty="0" smtClean="0">
              <a:solidFill>
                <a:srgbClr val="005292"/>
              </a:solidFill>
              <a:latin typeface="微软雅黑" panose="020B0503020204020204" pitchFamily="34" charset="-122"/>
              <a:ea typeface="微软雅黑" panose="020B0503020204020204" pitchFamily="34" charset="-122"/>
            </a:endParaRPr>
          </a:p>
          <a:p>
            <a:pPr marR="0" lvl="0" indent="-228600" fontAlgn="auto">
              <a:spcBef>
                <a:spcPts val="1000"/>
              </a:spcBef>
              <a:spcAft>
                <a:spcPts val="0"/>
              </a:spcAft>
              <a:buClrTx/>
              <a:buSzTx/>
              <a:tabLst/>
              <a:defRPr/>
            </a:pPr>
            <a:r>
              <a:rPr lang="zh-CN" altLang="en-US" sz="2000" b="1" dirty="0" smtClean="0">
                <a:solidFill>
                  <a:srgbClr val="005292"/>
                </a:solidFill>
                <a:latin typeface="微软雅黑" panose="020B0503020204020204" pitchFamily="34" charset="-122"/>
                <a:ea typeface="微软雅黑" panose="020B0503020204020204" pitchFamily="34" charset="-122"/>
              </a:rPr>
              <a:t>时间：</a:t>
            </a:r>
            <a:r>
              <a:rPr lang="en-US" altLang="zh-CN" sz="2000" b="1" dirty="0" smtClean="0">
                <a:solidFill>
                  <a:srgbClr val="FF921D"/>
                </a:solidFill>
                <a:latin typeface="微软雅黑" panose="020B0503020204020204" pitchFamily="34" charset="-122"/>
                <a:ea typeface="微软雅黑" panose="020B0503020204020204" pitchFamily="34" charset="-122"/>
              </a:rPr>
              <a:t>1</a:t>
            </a:r>
            <a:r>
              <a:rPr lang="zh-CN" altLang="en-US" sz="2000" b="1" dirty="0" smtClean="0">
                <a:solidFill>
                  <a:srgbClr val="FF921D"/>
                </a:solidFill>
                <a:latin typeface="微软雅黑" panose="020B0503020204020204" pitchFamily="34" charset="-122"/>
                <a:ea typeface="微软雅黑" panose="020B0503020204020204" pitchFamily="34" charset="-122"/>
              </a:rPr>
              <a:t>小时</a:t>
            </a:r>
            <a:r>
              <a:rPr lang="zh-CN" altLang="en-US" sz="2000" dirty="0" smtClean="0">
                <a:solidFill>
                  <a:srgbClr val="005292"/>
                </a:solidFill>
                <a:latin typeface="微软雅黑" panose="020B0503020204020204" pitchFamily="34" charset="-122"/>
                <a:ea typeface="微软雅黑" panose="020B0503020204020204" pitchFamily="34" charset="-122"/>
              </a:rPr>
              <a:t>内</a:t>
            </a:r>
            <a:endParaRPr lang="en-US" altLang="zh-CN" sz="2000" dirty="0" smtClean="0">
              <a:solidFill>
                <a:srgbClr val="005292"/>
              </a:solidFill>
              <a:latin typeface="微软雅黑" panose="020B0503020204020204" pitchFamily="34" charset="-122"/>
              <a:ea typeface="微软雅黑" panose="020B0503020204020204" pitchFamily="34" charset="-122"/>
            </a:endParaRPr>
          </a:p>
          <a:p>
            <a:pPr marR="0" lvl="0" indent="-228600" fontAlgn="auto">
              <a:spcBef>
                <a:spcPts val="1000"/>
              </a:spcBef>
              <a:spcAft>
                <a:spcPts val="0"/>
              </a:spcAft>
              <a:buClrTx/>
              <a:buSzTx/>
              <a:tabLst/>
              <a:defRPr/>
            </a:pPr>
            <a:r>
              <a:rPr lang="zh-CN" altLang="en-US" sz="2000" b="1" dirty="0" smtClean="0">
                <a:solidFill>
                  <a:srgbClr val="005292"/>
                </a:solidFill>
                <a:latin typeface="微软雅黑" panose="020B0503020204020204" pitchFamily="34" charset="-122"/>
                <a:ea typeface="微软雅黑" panose="020B0503020204020204" pitchFamily="34" charset="-122"/>
              </a:rPr>
              <a:t>检测考生能力：</a:t>
            </a:r>
            <a:endParaRPr lang="en-US" altLang="zh-CN" sz="2000" b="1" dirty="0" smtClean="0">
              <a:solidFill>
                <a:srgbClr val="005292"/>
              </a:solidFill>
              <a:latin typeface="微软雅黑" panose="020B0503020204020204" pitchFamily="34" charset="-122"/>
              <a:ea typeface="微软雅黑" panose="020B0503020204020204" pitchFamily="34" charset="-122"/>
            </a:endParaRPr>
          </a:p>
          <a:p>
            <a:pPr marR="0" lvl="0" indent="-228600" fontAlgn="auto">
              <a:spcBef>
                <a:spcPts val="1000"/>
              </a:spcBef>
              <a:spcAft>
                <a:spcPts val="0"/>
              </a:spcAft>
              <a:buClrTx/>
              <a:buSzTx/>
              <a:tabLst/>
              <a:defRPr/>
            </a:pPr>
            <a:r>
              <a:rPr lang="zh-CN" altLang="en-US" sz="2000" dirty="0" smtClean="0">
                <a:solidFill>
                  <a:srgbClr val="005292"/>
                </a:solidFill>
                <a:latin typeface="微软雅黑" panose="020B0503020204020204" pitchFamily="34" charset="-122"/>
                <a:ea typeface="微软雅黑" panose="020B0503020204020204" pitchFamily="34" charset="-122"/>
              </a:rPr>
              <a:t>  组织协调能力、口头表达能力、辩论能力、说服能力、情绪稳定性、处理人际关系的技巧，非语言沟通能力等</a:t>
            </a:r>
            <a:endParaRPr lang="en-US" altLang="zh-CN" sz="2000" dirty="0" smtClean="0">
              <a:solidFill>
                <a:srgbClr val="005292"/>
              </a:solidFill>
              <a:latin typeface="微软雅黑" panose="020B0503020204020204" pitchFamily="34" charset="-122"/>
              <a:ea typeface="微软雅黑" panose="020B0503020204020204" pitchFamily="34" charset="-122"/>
            </a:endParaRPr>
          </a:p>
          <a:p>
            <a:pPr marR="0" lvl="0" indent="-228600" fontAlgn="auto">
              <a:spcBef>
                <a:spcPts val="1000"/>
              </a:spcBef>
              <a:spcAft>
                <a:spcPts val="0"/>
              </a:spcAft>
              <a:buClrTx/>
              <a:buSzTx/>
              <a:tabLst/>
              <a:defRPr/>
            </a:pPr>
            <a:r>
              <a:rPr lang="zh-CN" altLang="en-US" sz="2000" b="1" dirty="0" smtClean="0">
                <a:solidFill>
                  <a:srgbClr val="005292"/>
                </a:solidFill>
                <a:latin typeface="微软雅黑" panose="020B0503020204020204" pitchFamily="34" charset="-122"/>
                <a:ea typeface="微软雅黑" panose="020B0503020204020204" pitchFamily="34" charset="-122"/>
              </a:rPr>
              <a:t>目的：</a:t>
            </a:r>
            <a:r>
              <a:rPr lang="zh-CN" altLang="en-US" sz="2000" dirty="0" smtClean="0">
                <a:solidFill>
                  <a:srgbClr val="005292"/>
                </a:solidFill>
                <a:latin typeface="微软雅黑" panose="020B0503020204020204" pitchFamily="34" charset="-122"/>
                <a:ea typeface="微软雅黑" panose="020B0503020204020204" pitchFamily="34" charset="-122"/>
              </a:rPr>
              <a:t>能力跟素质是否达到拟任岗位的团体气氛</a:t>
            </a:r>
            <a:endParaRPr lang="en-US" altLang="zh-CN" sz="2000" dirty="0" smtClean="0">
              <a:solidFill>
                <a:srgbClr val="005292"/>
              </a:solidFill>
              <a:latin typeface="微软雅黑" panose="020B0503020204020204" pitchFamily="34" charset="-122"/>
              <a:ea typeface="微软雅黑" panose="020B0503020204020204" pitchFamily="34" charset="-122"/>
            </a:endParaRPr>
          </a:p>
          <a:p>
            <a:pPr marL="228600" marR="0" lvl="0" indent="-228600" algn="l" defTabSz="914400" rtl="0" eaLnBrk="1" fontAlgn="auto" latinLnBrk="0" hangingPunct="1">
              <a:lnSpc>
                <a:spcPct val="80000"/>
              </a:lnSpc>
              <a:spcBef>
                <a:spcPts val="1000"/>
              </a:spcBef>
              <a:spcAft>
                <a:spcPts val="0"/>
              </a:spcAft>
              <a:buClrTx/>
              <a:buSzTx/>
              <a:buFont typeface="Wingdings" pitchFamily="2" charset="2"/>
              <a:buNone/>
              <a:tabLst/>
              <a:defRPr/>
            </a:pPr>
            <a:endParaRPr kumimoji="0" lang="zh-CN" altLang="en-US" sz="2400" b="1" i="0" u="none" strike="noStrike" kern="1200" cap="none" spc="0" normalizeH="0" baseline="0" noProof="0" dirty="0" smtClean="0">
              <a:ln>
                <a:noFill/>
              </a:ln>
              <a:solidFill>
                <a:schemeClr val="tx1"/>
              </a:solidFill>
              <a:effectLst/>
              <a:uLnTx/>
              <a:uFillTx/>
              <a:latin typeface="楷体_GB2312" pitchFamily="49" charset="-122"/>
              <a:ea typeface="楷体_GB2312" pitchFamily="49" charset="-122"/>
              <a:cs typeface="+mn-cs"/>
            </a:endParaRP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endParaRPr kumimoji="0" lang="en-US" altLang="zh-CN" sz="2000" b="1" i="0" u="none" strike="noStrike" kern="1200" cap="none" spc="0" normalizeH="0" baseline="0" noProof="0" dirty="0" smtClean="0">
              <a:ln>
                <a:noFill/>
              </a:ln>
              <a:solidFill>
                <a:schemeClr val="tx1"/>
              </a:solidFill>
              <a:effectLst/>
              <a:uLnTx/>
              <a:uFillTx/>
              <a:latin typeface="楷体_GB2312" pitchFamily="49" charset="-122"/>
              <a:ea typeface="楷体_GB2312" pitchFamily="49" charset="-122"/>
              <a:cs typeface="+mn-cs"/>
            </a:endParaRPr>
          </a:p>
        </p:txBody>
      </p:sp>
      <p:sp>
        <p:nvSpPr>
          <p:cNvPr id="9" name="文本框 9"/>
          <p:cNvSpPr txBox="1"/>
          <p:nvPr/>
        </p:nvSpPr>
        <p:spPr>
          <a:xfrm>
            <a:off x="457480" y="938444"/>
            <a:ext cx="846106" cy="830997"/>
          </a:xfrm>
          <a:prstGeom prst="rect">
            <a:avLst/>
          </a:prstGeom>
          <a:noFill/>
        </p:spPr>
        <p:txBody>
          <a:bodyPr wrap="square" rtlCol="0">
            <a:spAutoFit/>
          </a:bodyPr>
          <a:lstStyle/>
          <a:p>
            <a:r>
              <a:rPr lang="zh-CN" altLang="en-US" sz="2400" b="1" dirty="0" smtClean="0">
                <a:solidFill>
                  <a:srgbClr val="FF921D"/>
                </a:solidFill>
                <a:latin typeface="微软雅黑" panose="020B0503020204020204" pitchFamily="34" charset="-122"/>
                <a:ea typeface="微软雅黑" panose="020B0503020204020204" pitchFamily="34" charset="-122"/>
              </a:rPr>
              <a:t>一般模式</a:t>
            </a:r>
            <a:endParaRPr lang="zh-CN" altLang="en-US" sz="2400" b="1" dirty="0">
              <a:solidFill>
                <a:srgbClr val="FF921D"/>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224728" y="1164489"/>
            <a:ext cx="1170851" cy="370286"/>
            <a:chOff x="1581322" y="1497899"/>
            <a:chExt cx="1170851" cy="370286"/>
          </a:xfrm>
          <a:effectLst>
            <a:outerShdw blurRad="50800" dist="38100" dir="2700000" algn="tl" rotWithShape="0">
              <a:prstClr val="black">
                <a:alpha val="40000"/>
              </a:prstClr>
            </a:outerShdw>
          </a:effectLst>
        </p:grpSpPr>
        <p:sp>
          <p:nvSpPr>
            <p:cNvPr id="11" name="燕尾形 10"/>
            <p:cNvSpPr/>
            <p:nvPr/>
          </p:nvSpPr>
          <p:spPr>
            <a:xfrm>
              <a:off x="1581322"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燕尾形 11"/>
            <p:cNvSpPr/>
            <p:nvPr/>
          </p:nvSpPr>
          <p:spPr>
            <a:xfrm>
              <a:off x="1843059"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燕尾形 12"/>
            <p:cNvSpPr/>
            <p:nvPr/>
          </p:nvSpPr>
          <p:spPr>
            <a:xfrm>
              <a:off x="2104796"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燕尾形 13"/>
            <p:cNvSpPr/>
            <p:nvPr/>
          </p:nvSpPr>
          <p:spPr>
            <a:xfrm>
              <a:off x="2366534"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xmlns="" val="7129430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4356" y="89103"/>
            <a:ext cx="5411426" cy="747554"/>
            <a:chOff x="2576448" y="357222"/>
            <a:chExt cx="5411426" cy="747554"/>
          </a:xfrm>
        </p:grpSpPr>
        <p:sp>
          <p:nvSpPr>
            <p:cNvPr id="3" name="文本框 2"/>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3</a:t>
              </a:r>
              <a:endParaRPr lang="zh-CN" altLang="en-US" sz="4000" dirty="0">
                <a:solidFill>
                  <a:srgbClr val="005292"/>
                </a:solidFill>
                <a:latin typeface="Impact" panose="020B0806030902050204" pitchFamily="34" charset="0"/>
              </a:endParaRPr>
            </a:p>
          </p:txBody>
        </p:sp>
        <p:sp>
          <p:nvSpPr>
            <p:cNvPr id="4" name="文本框 3"/>
            <p:cNvSpPr txBox="1"/>
            <p:nvPr/>
          </p:nvSpPr>
          <p:spPr>
            <a:xfrm>
              <a:off x="3353100" y="480332"/>
              <a:ext cx="4634774"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无领导小组讨论</a:t>
              </a:r>
              <a:endParaRPr lang="en-US" altLang="zh-CN" sz="2800" b="1" dirty="0" smtClean="0">
                <a:solidFill>
                  <a:srgbClr val="005292"/>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99498" y="2161955"/>
            <a:ext cx="2296849" cy="2319099"/>
          </a:xfrm>
          <a:prstGeom prst="ellipse">
            <a:avLst/>
          </a:prstGeom>
          <a:blipFill dpi="0" rotWithShape="1">
            <a:blip r:embed="rId2" cstate="print"/>
            <a:srcRect/>
            <a:stretch>
              <a:fillRect l="-2000" t="-12000" r="-37000" b="-29000"/>
            </a:stretch>
          </a:blipFill>
          <a:ln w="28575">
            <a:solidFill>
              <a:srgbClr val="0052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9"/>
          <p:cNvSpPr txBox="1"/>
          <p:nvPr/>
        </p:nvSpPr>
        <p:spPr>
          <a:xfrm>
            <a:off x="433730" y="1116574"/>
            <a:ext cx="846106" cy="461665"/>
          </a:xfrm>
          <a:prstGeom prst="rect">
            <a:avLst/>
          </a:prstGeom>
          <a:noFill/>
        </p:spPr>
        <p:txBody>
          <a:bodyPr wrap="square" rtlCol="0">
            <a:spAutoFit/>
          </a:bodyPr>
          <a:lstStyle/>
          <a:p>
            <a:r>
              <a:rPr lang="zh-CN" altLang="en-US" sz="2400" b="1" dirty="0" smtClean="0">
                <a:solidFill>
                  <a:srgbClr val="FF921D"/>
                </a:solidFill>
                <a:latin typeface="微软雅黑" panose="020B0503020204020204" pitchFamily="34" charset="-122"/>
                <a:ea typeface="微软雅黑" panose="020B0503020204020204" pitchFamily="34" charset="-122"/>
              </a:rPr>
              <a:t>特点</a:t>
            </a:r>
            <a:endParaRPr lang="zh-CN" altLang="en-US" sz="2400" b="1" dirty="0">
              <a:solidFill>
                <a:srgbClr val="FF921D"/>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224728" y="1164489"/>
            <a:ext cx="1170851" cy="370286"/>
            <a:chOff x="1581322" y="1497899"/>
            <a:chExt cx="1170851" cy="370286"/>
          </a:xfrm>
          <a:effectLst>
            <a:outerShdw blurRad="50800" dist="38100" dir="2700000" algn="tl" rotWithShape="0">
              <a:prstClr val="black">
                <a:alpha val="40000"/>
              </a:prstClr>
            </a:outerShdw>
          </a:effectLst>
        </p:grpSpPr>
        <p:sp>
          <p:nvSpPr>
            <p:cNvPr id="11" name="燕尾形 10"/>
            <p:cNvSpPr/>
            <p:nvPr/>
          </p:nvSpPr>
          <p:spPr>
            <a:xfrm>
              <a:off x="1581322"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燕尾形 11"/>
            <p:cNvSpPr/>
            <p:nvPr/>
          </p:nvSpPr>
          <p:spPr>
            <a:xfrm>
              <a:off x="1843059"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燕尾形 12"/>
            <p:cNvSpPr/>
            <p:nvPr/>
          </p:nvSpPr>
          <p:spPr>
            <a:xfrm>
              <a:off x="2104796"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燕尾形 13"/>
            <p:cNvSpPr/>
            <p:nvPr/>
          </p:nvSpPr>
          <p:spPr>
            <a:xfrm>
              <a:off x="2366534"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5" name="Rectangle 3"/>
          <p:cNvSpPr txBox="1">
            <a:spLocks noChangeArrowheads="1"/>
          </p:cNvSpPr>
          <p:nvPr/>
        </p:nvSpPr>
        <p:spPr>
          <a:xfrm>
            <a:off x="4772892" y="1884218"/>
            <a:ext cx="3789218" cy="2165267"/>
          </a:xfrm>
          <a:prstGeom prst="rect">
            <a:avLst/>
          </a:prstGeom>
        </p:spPr>
        <p:txBody>
          <a:bodyPr/>
          <a:lstStyle/>
          <a:p>
            <a:pPr indent="-228600">
              <a:lnSpc>
                <a:spcPct val="250000"/>
              </a:lnSpc>
              <a:spcBef>
                <a:spcPts val="1000"/>
              </a:spcBef>
            </a:pPr>
            <a:r>
              <a:rPr lang="zh-CN" altLang="en-US" sz="2000" dirty="0" smtClean="0">
                <a:solidFill>
                  <a:srgbClr val="005292"/>
                </a:solidFill>
                <a:latin typeface="微软雅黑" panose="020B0503020204020204" pitchFamily="34" charset="-122"/>
                <a:ea typeface="微软雅黑" panose="020B0503020204020204" pitchFamily="34" charset="-122"/>
              </a:rPr>
              <a:t>无特定角色、</a:t>
            </a:r>
            <a:r>
              <a:rPr lang="zh-CN" altLang="en-US" sz="2000" b="1" dirty="0" smtClean="0">
                <a:solidFill>
                  <a:srgbClr val="FF921D"/>
                </a:solidFill>
                <a:latin typeface="微软雅黑" panose="020B0503020204020204" pitchFamily="34" charset="-122"/>
                <a:ea typeface="微软雅黑" panose="020B0503020204020204" pitchFamily="34" charset="-122"/>
              </a:rPr>
              <a:t>平等</a:t>
            </a:r>
            <a:r>
              <a:rPr lang="zh-CN" altLang="en-US" sz="2000" dirty="0" smtClean="0">
                <a:solidFill>
                  <a:srgbClr val="005292"/>
                </a:solidFill>
                <a:latin typeface="微软雅黑" panose="020B0503020204020204" pitchFamily="34" charset="-122"/>
                <a:ea typeface="微软雅黑" panose="020B0503020204020204" pitchFamily="34" charset="-122"/>
              </a:rPr>
              <a:t>角色</a:t>
            </a:r>
            <a:endParaRPr lang="en-US" altLang="zh-CN" sz="2000" dirty="0" smtClean="0">
              <a:solidFill>
                <a:srgbClr val="005292"/>
              </a:solidFill>
              <a:latin typeface="微软雅黑" panose="020B0503020204020204" pitchFamily="34" charset="-122"/>
              <a:ea typeface="微软雅黑" panose="020B0503020204020204" pitchFamily="34" charset="-122"/>
            </a:endParaRPr>
          </a:p>
          <a:p>
            <a:pPr indent="-228600">
              <a:lnSpc>
                <a:spcPct val="250000"/>
              </a:lnSpc>
              <a:spcBef>
                <a:spcPts val="1000"/>
              </a:spcBef>
            </a:pPr>
            <a:r>
              <a:rPr lang="zh-CN" altLang="en-US" sz="2000" dirty="0" smtClean="0">
                <a:solidFill>
                  <a:srgbClr val="005292"/>
                </a:solidFill>
                <a:latin typeface="微软雅黑" panose="020B0503020204020204" pitchFamily="34" charset="-122"/>
                <a:ea typeface="微软雅黑" panose="020B0503020204020204" pitchFamily="34" charset="-122"/>
              </a:rPr>
              <a:t>不指定领导，也不指定位置</a:t>
            </a:r>
            <a:endParaRPr lang="en-US" altLang="zh-CN" sz="2000" dirty="0" smtClean="0">
              <a:solidFill>
                <a:srgbClr val="005292"/>
              </a:solidFill>
              <a:latin typeface="微软雅黑" panose="020B0503020204020204" pitchFamily="34" charset="-122"/>
              <a:ea typeface="微软雅黑" panose="020B0503020204020204" pitchFamily="34" charset="-122"/>
            </a:endParaRPr>
          </a:p>
          <a:p>
            <a:pPr indent="-228600">
              <a:lnSpc>
                <a:spcPct val="250000"/>
              </a:lnSpc>
              <a:spcBef>
                <a:spcPts val="1000"/>
              </a:spcBef>
            </a:pPr>
            <a:r>
              <a:rPr lang="zh-CN" altLang="en-US" sz="2000" dirty="0" smtClean="0">
                <a:solidFill>
                  <a:srgbClr val="005292"/>
                </a:solidFill>
                <a:latin typeface="微软雅黑" panose="020B0503020204020204" pitchFamily="34" charset="-122"/>
                <a:ea typeface="微软雅黑" panose="020B0503020204020204" pitchFamily="34" charset="-122"/>
              </a:rPr>
              <a:t>让考生</a:t>
            </a:r>
            <a:r>
              <a:rPr lang="zh-CN" altLang="en-US" sz="2000" b="1" dirty="0" smtClean="0">
                <a:solidFill>
                  <a:srgbClr val="FF921D"/>
                </a:solidFill>
                <a:latin typeface="微软雅黑" panose="020B0503020204020204" pitchFamily="34" charset="-122"/>
                <a:ea typeface="微软雅黑" panose="020B0503020204020204" pitchFamily="34" charset="-122"/>
              </a:rPr>
              <a:t>自行</a:t>
            </a:r>
            <a:r>
              <a:rPr lang="zh-CN" altLang="en-US" sz="2000" dirty="0" smtClean="0">
                <a:solidFill>
                  <a:srgbClr val="005292"/>
                </a:solidFill>
                <a:latin typeface="微软雅黑" panose="020B0503020204020204" pitchFamily="34" charset="-122"/>
                <a:ea typeface="微软雅黑" panose="020B0503020204020204" pitchFamily="34" charset="-122"/>
              </a:rPr>
              <a:t>安排、自行组织 </a:t>
            </a:r>
            <a:endParaRPr lang="en-US" altLang="zh-CN" sz="2000" dirty="0" smtClean="0">
              <a:solidFill>
                <a:srgbClr val="005292"/>
              </a:solidFill>
              <a:latin typeface="微软雅黑" panose="020B0503020204020204" pitchFamily="34" charset="-122"/>
              <a:ea typeface="微软雅黑" panose="020B0503020204020204" pitchFamily="34" charset="-122"/>
            </a:endParaRPr>
          </a:p>
          <a:p>
            <a:pPr indent="-228600">
              <a:lnSpc>
                <a:spcPct val="250000"/>
              </a:lnSpc>
              <a:spcBef>
                <a:spcPts val="1000"/>
              </a:spcBef>
            </a:pPr>
            <a:r>
              <a:rPr lang="zh-CN" altLang="en-US" sz="2000" dirty="0" smtClean="0">
                <a:solidFill>
                  <a:srgbClr val="005292"/>
                </a:solidFill>
                <a:latin typeface="微软雅黑" panose="020B0503020204020204" pitchFamily="34" charset="-122"/>
                <a:ea typeface="微软雅黑" panose="020B0503020204020204" pitchFamily="34" charset="-122"/>
              </a:rPr>
              <a:t>考官观察所有学生</a:t>
            </a:r>
            <a:endParaRPr lang="en-US" altLang="zh-CN" sz="2000" dirty="0" smtClean="0">
              <a:solidFill>
                <a:srgbClr val="005292"/>
              </a:solidFill>
              <a:latin typeface="微软雅黑" panose="020B0503020204020204" pitchFamily="34" charset="-122"/>
              <a:ea typeface="微软雅黑" panose="020B0503020204020204" pitchFamily="34" charset="-122"/>
            </a:endParaRP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en-US" altLang="zh-CN"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6" name="椭圆 15"/>
          <p:cNvSpPr/>
          <p:nvPr/>
        </p:nvSpPr>
        <p:spPr>
          <a:xfrm>
            <a:off x="3942762" y="2080486"/>
            <a:ext cx="642022" cy="642022"/>
          </a:xfrm>
          <a:prstGeom prst="ellipse">
            <a:avLst/>
          </a:prstGeom>
          <a:solidFill>
            <a:srgbClr val="00529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942762" y="4816775"/>
            <a:ext cx="642022" cy="642022"/>
          </a:xfrm>
          <a:prstGeom prst="ellipse">
            <a:avLst/>
          </a:prstGeom>
          <a:solidFill>
            <a:srgbClr val="00529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942762" y="3904678"/>
            <a:ext cx="642022" cy="642022"/>
          </a:xfrm>
          <a:prstGeom prst="ellipse">
            <a:avLst/>
          </a:prstGeom>
          <a:solidFill>
            <a:srgbClr val="00529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942762" y="2992582"/>
            <a:ext cx="642022" cy="642022"/>
          </a:xfrm>
          <a:prstGeom prst="ellipse">
            <a:avLst/>
          </a:prstGeom>
          <a:solidFill>
            <a:srgbClr val="00529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33"/>
          <p:cNvSpPr txBox="1"/>
          <p:nvPr/>
        </p:nvSpPr>
        <p:spPr>
          <a:xfrm>
            <a:off x="4035349" y="2017896"/>
            <a:ext cx="299010" cy="769441"/>
          </a:xfrm>
          <a:prstGeom prst="rect">
            <a:avLst/>
          </a:prstGeom>
          <a:noFill/>
        </p:spPr>
        <p:txBody>
          <a:bodyPr wrap="square" rtlCol="0">
            <a:spAutoFit/>
          </a:bodyPr>
          <a:lstStyle/>
          <a:p>
            <a:r>
              <a:rPr lang="en-US" altLang="zh-CN" sz="4400" dirty="0" smtClean="0">
                <a:solidFill>
                  <a:schemeClr val="bg1"/>
                </a:solidFill>
                <a:latin typeface="Impact" panose="020B0806030902050204" pitchFamily="34" charset="0"/>
              </a:rPr>
              <a:t>1</a:t>
            </a:r>
            <a:endParaRPr lang="zh-CN" altLang="en-US" sz="4400" dirty="0">
              <a:solidFill>
                <a:schemeClr val="bg1"/>
              </a:solidFill>
              <a:latin typeface="Impact" panose="020B0806030902050204" pitchFamily="34" charset="0"/>
            </a:endParaRPr>
          </a:p>
        </p:txBody>
      </p:sp>
      <p:sp>
        <p:nvSpPr>
          <p:cNvPr id="21" name="文本框 35"/>
          <p:cNvSpPr txBox="1"/>
          <p:nvPr/>
        </p:nvSpPr>
        <p:spPr>
          <a:xfrm>
            <a:off x="4035349" y="2941072"/>
            <a:ext cx="299010" cy="769441"/>
          </a:xfrm>
          <a:prstGeom prst="rect">
            <a:avLst/>
          </a:prstGeom>
          <a:noFill/>
        </p:spPr>
        <p:txBody>
          <a:bodyPr wrap="square" rtlCol="0">
            <a:spAutoFit/>
          </a:bodyPr>
          <a:lstStyle/>
          <a:p>
            <a:r>
              <a:rPr lang="en-US" altLang="zh-CN" sz="4400" dirty="0" smtClean="0">
                <a:solidFill>
                  <a:schemeClr val="bg1"/>
                </a:solidFill>
                <a:latin typeface="Impact" panose="020B0806030902050204" pitchFamily="34" charset="0"/>
              </a:rPr>
              <a:t>2</a:t>
            </a:r>
            <a:endParaRPr lang="zh-CN" altLang="en-US" sz="4400" dirty="0">
              <a:solidFill>
                <a:schemeClr val="bg1"/>
              </a:solidFill>
              <a:latin typeface="Impact" panose="020B0806030902050204" pitchFamily="34" charset="0"/>
            </a:endParaRPr>
          </a:p>
        </p:txBody>
      </p:sp>
      <p:sp>
        <p:nvSpPr>
          <p:cNvPr id="22" name="文本框 36"/>
          <p:cNvSpPr txBox="1"/>
          <p:nvPr/>
        </p:nvSpPr>
        <p:spPr>
          <a:xfrm>
            <a:off x="4035349" y="3848523"/>
            <a:ext cx="299010" cy="769441"/>
          </a:xfrm>
          <a:prstGeom prst="rect">
            <a:avLst/>
          </a:prstGeom>
          <a:noFill/>
        </p:spPr>
        <p:txBody>
          <a:bodyPr wrap="square" rtlCol="0">
            <a:spAutoFit/>
          </a:bodyPr>
          <a:lstStyle/>
          <a:p>
            <a:r>
              <a:rPr lang="en-US" altLang="zh-CN" sz="4400" dirty="0" smtClean="0">
                <a:solidFill>
                  <a:schemeClr val="bg1"/>
                </a:solidFill>
                <a:latin typeface="Impact" panose="020B0806030902050204" pitchFamily="34" charset="0"/>
              </a:rPr>
              <a:t>3</a:t>
            </a:r>
            <a:endParaRPr lang="zh-CN" altLang="en-US" sz="4400" dirty="0">
              <a:solidFill>
                <a:schemeClr val="bg1"/>
              </a:solidFill>
              <a:latin typeface="Impact" panose="020B0806030902050204" pitchFamily="34" charset="0"/>
            </a:endParaRPr>
          </a:p>
        </p:txBody>
      </p:sp>
      <p:sp>
        <p:nvSpPr>
          <p:cNvPr id="23" name="文本框 37"/>
          <p:cNvSpPr txBox="1"/>
          <p:nvPr/>
        </p:nvSpPr>
        <p:spPr>
          <a:xfrm>
            <a:off x="4035349" y="4751721"/>
            <a:ext cx="299010" cy="769441"/>
          </a:xfrm>
          <a:prstGeom prst="rect">
            <a:avLst/>
          </a:prstGeom>
          <a:noFill/>
        </p:spPr>
        <p:txBody>
          <a:bodyPr wrap="square" rtlCol="0">
            <a:spAutoFit/>
          </a:bodyPr>
          <a:lstStyle/>
          <a:p>
            <a:r>
              <a:rPr lang="en-US" altLang="zh-CN" sz="4400" dirty="0" smtClean="0">
                <a:solidFill>
                  <a:schemeClr val="bg1"/>
                </a:solidFill>
                <a:latin typeface="Impact" panose="020B0806030902050204" pitchFamily="34" charset="0"/>
              </a:rPr>
              <a:t>4</a:t>
            </a:r>
            <a:endParaRPr lang="zh-CN" altLang="en-US" sz="4400" dirty="0">
              <a:solidFill>
                <a:schemeClr val="bg1"/>
              </a:solidFill>
              <a:latin typeface="Impact" panose="020B0806030902050204" pitchFamily="34" charset="0"/>
            </a:endParaRPr>
          </a:p>
        </p:txBody>
      </p:sp>
    </p:spTree>
    <p:extLst>
      <p:ext uri="{BB962C8B-B14F-4D97-AF65-F5344CB8AC3E}">
        <p14:creationId xmlns:p14="http://schemas.microsoft.com/office/powerpoint/2010/main" xmlns="" val="7129430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4356" y="89103"/>
            <a:ext cx="5411426" cy="747554"/>
            <a:chOff x="2576448" y="357222"/>
            <a:chExt cx="5411426" cy="747554"/>
          </a:xfrm>
        </p:grpSpPr>
        <p:sp>
          <p:nvSpPr>
            <p:cNvPr id="3" name="文本框 2"/>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3</a:t>
              </a:r>
              <a:endParaRPr lang="zh-CN" altLang="en-US" sz="4000" dirty="0">
                <a:solidFill>
                  <a:srgbClr val="005292"/>
                </a:solidFill>
                <a:latin typeface="Impact" panose="020B0806030902050204" pitchFamily="34" charset="0"/>
              </a:endParaRPr>
            </a:p>
          </p:txBody>
        </p:sp>
        <p:sp>
          <p:nvSpPr>
            <p:cNvPr id="4" name="文本框 3"/>
            <p:cNvSpPr txBox="1"/>
            <p:nvPr/>
          </p:nvSpPr>
          <p:spPr>
            <a:xfrm>
              <a:off x="3353100" y="480332"/>
              <a:ext cx="4634774"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无领导小组讨论</a:t>
              </a:r>
              <a:endParaRPr lang="en-US" altLang="zh-CN" sz="2800" b="1" dirty="0" smtClean="0">
                <a:solidFill>
                  <a:srgbClr val="005292"/>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Picture 5" descr="1223609561015"/>
          <p:cNvPicPr>
            <a:picLocks noChangeAspect="1" noChangeArrowheads="1"/>
          </p:cNvPicPr>
          <p:nvPr/>
        </p:nvPicPr>
        <p:blipFill>
          <a:blip r:embed="rId2"/>
          <a:srcRect/>
          <a:stretch>
            <a:fillRect/>
          </a:stretch>
        </p:blipFill>
        <p:spPr bwMode="auto">
          <a:xfrm>
            <a:off x="1600408" y="1061346"/>
            <a:ext cx="5845420" cy="4273203"/>
          </a:xfrm>
          <a:prstGeom prst="rect">
            <a:avLst/>
          </a:prstGeom>
          <a:noFill/>
          <a:ln w="38100">
            <a:solidFill>
              <a:srgbClr val="660033"/>
            </a:solidFill>
            <a:miter lim="800000"/>
            <a:headEnd/>
            <a:tailEnd/>
          </a:ln>
        </p:spPr>
      </p:pic>
      <p:sp>
        <p:nvSpPr>
          <p:cNvPr id="25" name="矩形 24"/>
          <p:cNvSpPr/>
          <p:nvPr/>
        </p:nvSpPr>
        <p:spPr>
          <a:xfrm>
            <a:off x="1140030" y="5528401"/>
            <a:ext cx="6733309" cy="707886"/>
          </a:xfrm>
          <a:prstGeom prst="rect">
            <a:avLst/>
          </a:prstGeom>
        </p:spPr>
        <p:txBody>
          <a:bodyPr wrap="square">
            <a:spAutoFit/>
          </a:bodyPr>
          <a:lstStyle/>
          <a:p>
            <a:r>
              <a:rPr lang="zh-CN" altLang="en-US" sz="2000" dirty="0" smtClean="0">
                <a:solidFill>
                  <a:srgbClr val="005292"/>
                </a:solidFill>
                <a:latin typeface="微软雅黑" panose="020B0503020204020204" pitchFamily="34" charset="-122"/>
                <a:ea typeface="微软雅黑" panose="020B0503020204020204" pitchFamily="34" charset="-122"/>
              </a:rPr>
              <a:t>       讨论一般采用</a:t>
            </a:r>
            <a:r>
              <a:rPr lang="zh-CN" altLang="en-US" sz="2000" b="1" dirty="0" smtClean="0">
                <a:solidFill>
                  <a:srgbClr val="FF921D"/>
                </a:solidFill>
                <a:latin typeface="微软雅黑" panose="020B0503020204020204" pitchFamily="34" charset="-122"/>
                <a:ea typeface="微软雅黑" panose="020B0503020204020204" pitchFamily="34" charset="-122"/>
              </a:rPr>
              <a:t>圆桌会议</a:t>
            </a:r>
            <a:r>
              <a:rPr lang="zh-CN" altLang="en-US" sz="2000" dirty="0" smtClean="0">
                <a:solidFill>
                  <a:srgbClr val="005292"/>
                </a:solidFill>
                <a:latin typeface="微软雅黑" panose="020B0503020204020204" pitchFamily="34" charset="-122"/>
                <a:ea typeface="微软雅黑" panose="020B0503020204020204" pitchFamily="34" charset="-122"/>
              </a:rPr>
              <a:t>式，面试官在四边，或集中在一边，以利于观察</a:t>
            </a:r>
            <a:endParaRPr lang="zh-CN" altLang="en-US" sz="2000" dirty="0"/>
          </a:p>
        </p:txBody>
      </p:sp>
    </p:spTree>
    <p:extLst>
      <p:ext uri="{BB962C8B-B14F-4D97-AF65-F5344CB8AC3E}">
        <p14:creationId xmlns:p14="http://schemas.microsoft.com/office/powerpoint/2010/main" xmlns="" val="71294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4)">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ic25.nipic.com/20121127/2531170_130732567000_2.jpg"/>
          <p:cNvPicPr>
            <a:picLocks noChangeAspect="1" noChangeArrowheads="1"/>
          </p:cNvPicPr>
          <p:nvPr/>
        </p:nvPicPr>
        <p:blipFill>
          <a:blip r:embed="rId2"/>
          <a:srcRect/>
          <a:stretch>
            <a:fillRect/>
          </a:stretch>
        </p:blipFill>
        <p:spPr bwMode="auto">
          <a:xfrm>
            <a:off x="0" y="1"/>
            <a:ext cx="9144000" cy="7149946"/>
          </a:xfrm>
          <a:prstGeom prst="rect">
            <a:avLst/>
          </a:prstGeom>
          <a:noFill/>
        </p:spPr>
      </p:pic>
      <p:sp>
        <p:nvSpPr>
          <p:cNvPr id="3" name="矩形 2"/>
          <p:cNvSpPr/>
          <p:nvPr/>
        </p:nvSpPr>
        <p:spPr>
          <a:xfrm>
            <a:off x="0" y="5218269"/>
            <a:ext cx="9157447" cy="1177023"/>
          </a:xfrm>
          <a:prstGeom prst="rect">
            <a:avLst/>
          </a:prstGeom>
          <a:solidFill>
            <a:srgbClr val="005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7"/>
          <p:cNvSpPr txBox="1"/>
          <p:nvPr/>
        </p:nvSpPr>
        <p:spPr>
          <a:xfrm>
            <a:off x="774867" y="5353065"/>
            <a:ext cx="7792571" cy="923330"/>
          </a:xfrm>
          <a:prstGeom prst="rect">
            <a:avLst/>
          </a:prstGeom>
          <a:noFill/>
        </p:spPr>
        <p:txBody>
          <a:bodyPr wrap="square" rtlCol="0">
            <a:spAutoFit/>
          </a:bodyPr>
          <a:lstStyle/>
          <a:p>
            <a:pPr algn="ctr"/>
            <a:r>
              <a:rPr lang="zh-CN" altLang="en-US" sz="5400" b="1" dirty="0" smtClean="0">
                <a:solidFill>
                  <a:schemeClr val="bg1"/>
                </a:solidFill>
                <a:latin typeface="微软雅黑" panose="020B0503020204020204" pitchFamily="34" charset="-122"/>
                <a:ea typeface="微软雅黑" panose="020B0503020204020204" pitchFamily="34" charset="-122"/>
              </a:rPr>
              <a:t>面试前的准备</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4356" y="89103"/>
            <a:ext cx="5411426" cy="747554"/>
            <a:chOff x="2576448" y="357222"/>
            <a:chExt cx="5411426" cy="747554"/>
          </a:xfrm>
        </p:grpSpPr>
        <p:sp>
          <p:nvSpPr>
            <p:cNvPr id="3" name="文本框 2"/>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3</a:t>
              </a:r>
              <a:endParaRPr lang="zh-CN" altLang="en-US" sz="4000" dirty="0">
                <a:solidFill>
                  <a:srgbClr val="005292"/>
                </a:solidFill>
                <a:latin typeface="Impact" panose="020B0806030902050204" pitchFamily="34" charset="0"/>
              </a:endParaRPr>
            </a:p>
          </p:txBody>
        </p:sp>
        <p:sp>
          <p:nvSpPr>
            <p:cNvPr id="4" name="文本框 3"/>
            <p:cNvSpPr txBox="1"/>
            <p:nvPr/>
          </p:nvSpPr>
          <p:spPr>
            <a:xfrm>
              <a:off x="3353100" y="480332"/>
              <a:ext cx="4634774"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无领导小组讨论</a:t>
              </a:r>
              <a:endParaRPr lang="en-US" altLang="zh-CN" sz="2800" b="1" dirty="0" smtClean="0">
                <a:solidFill>
                  <a:srgbClr val="005292"/>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3"/>
          <p:cNvSpPr txBox="1">
            <a:spLocks noChangeArrowheads="1"/>
          </p:cNvSpPr>
          <p:nvPr/>
        </p:nvSpPr>
        <p:spPr>
          <a:xfrm>
            <a:off x="-4495305" y="1757547"/>
            <a:ext cx="1217716" cy="522515"/>
          </a:xfrm>
          <a:prstGeom prst="rect">
            <a:avLst/>
          </a:prstGeom>
        </p:spPr>
        <p:txBody>
          <a:bodyPr/>
          <a:lstStyle/>
          <a:p>
            <a:pPr marL="609600" lvl="0" indent="-609600">
              <a:spcBef>
                <a:spcPts val="1000"/>
              </a:spcBef>
              <a:defRPr/>
            </a:pPr>
            <a:endParaRPr lang="zh-CN" altLang="en-US" sz="2000" dirty="0" smtClean="0">
              <a:solidFill>
                <a:srgbClr val="005292"/>
              </a:solidFill>
              <a:latin typeface="微软雅黑" panose="020B0503020204020204" pitchFamily="34" charset="-122"/>
              <a:ea typeface="微软雅黑" panose="020B0503020204020204" pitchFamily="34" charset="-122"/>
            </a:endParaRPr>
          </a:p>
        </p:txBody>
      </p:sp>
      <p:sp>
        <p:nvSpPr>
          <p:cNvPr id="9" name="矩形 8"/>
          <p:cNvSpPr/>
          <p:nvPr/>
        </p:nvSpPr>
        <p:spPr>
          <a:xfrm>
            <a:off x="4059740" y="1917128"/>
            <a:ext cx="45719" cy="288000"/>
          </a:xfrm>
          <a:prstGeom prst="rect">
            <a:avLst/>
          </a:pr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3862073" y="1422867"/>
            <a:ext cx="444594" cy="612735"/>
            <a:chOff x="2436336" y="1596953"/>
            <a:chExt cx="444594" cy="612735"/>
          </a:xfrm>
        </p:grpSpPr>
        <p:sp>
          <p:nvSpPr>
            <p:cNvPr id="11" name="任意多边形 10"/>
            <p:cNvSpPr/>
            <p:nvPr/>
          </p:nvSpPr>
          <p:spPr>
            <a:xfrm>
              <a:off x="2436336" y="1673014"/>
              <a:ext cx="444594" cy="536674"/>
            </a:xfrm>
            <a:custGeom>
              <a:avLst/>
              <a:gdLst>
                <a:gd name="connsiteX0" fmla="*/ 403411 w 806822"/>
                <a:gd name="connsiteY0" fmla="*/ 76829 h 973923"/>
                <a:gd name="connsiteX1" fmla="*/ 76828 w 806822"/>
                <a:gd name="connsiteY1" fmla="*/ 403412 h 973923"/>
                <a:gd name="connsiteX2" fmla="*/ 403411 w 806822"/>
                <a:gd name="connsiteY2" fmla="*/ 729995 h 973923"/>
                <a:gd name="connsiteX3" fmla="*/ 729994 w 806822"/>
                <a:gd name="connsiteY3" fmla="*/ 403412 h 973923"/>
                <a:gd name="connsiteX4" fmla="*/ 403411 w 806822"/>
                <a:gd name="connsiteY4" fmla="*/ 76829 h 973923"/>
                <a:gd name="connsiteX5" fmla="*/ 403412 w 806822"/>
                <a:gd name="connsiteY5" fmla="*/ 0 h 973923"/>
                <a:gd name="connsiteX6" fmla="*/ 688667 w 806822"/>
                <a:gd name="connsiteY6" fmla="*/ 118156 h 973923"/>
                <a:gd name="connsiteX7" fmla="*/ 688666 w 806822"/>
                <a:gd name="connsiteY7" fmla="*/ 118157 h 973923"/>
                <a:gd name="connsiteX8" fmla="*/ 688666 w 806822"/>
                <a:gd name="connsiteY8" fmla="*/ 688668 h 973923"/>
                <a:gd name="connsiteX9" fmla="*/ 403412 w 806822"/>
                <a:gd name="connsiteY9" fmla="*/ 973923 h 973923"/>
                <a:gd name="connsiteX10" fmla="*/ 118156 w 806822"/>
                <a:gd name="connsiteY10" fmla="*/ 688667 h 973923"/>
                <a:gd name="connsiteX11" fmla="*/ 118156 w 806822"/>
                <a:gd name="connsiteY11" fmla="*/ 118156 h 973923"/>
                <a:gd name="connsiteX12" fmla="*/ 403412 w 806822"/>
                <a:gd name="connsiteY12" fmla="*/ 0 h 97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822" h="973923">
                  <a:moveTo>
                    <a:pt x="403411" y="76829"/>
                  </a:moveTo>
                  <a:cubicBezTo>
                    <a:pt x="223044" y="76829"/>
                    <a:pt x="76828" y="223045"/>
                    <a:pt x="76828" y="403412"/>
                  </a:cubicBezTo>
                  <a:cubicBezTo>
                    <a:pt x="76828" y="583779"/>
                    <a:pt x="223044" y="729995"/>
                    <a:pt x="403411" y="729995"/>
                  </a:cubicBezTo>
                  <a:cubicBezTo>
                    <a:pt x="583778" y="729995"/>
                    <a:pt x="729994" y="583779"/>
                    <a:pt x="729994" y="403412"/>
                  </a:cubicBezTo>
                  <a:cubicBezTo>
                    <a:pt x="729994" y="223045"/>
                    <a:pt x="583778" y="76829"/>
                    <a:pt x="403411" y="76829"/>
                  </a:cubicBezTo>
                  <a:close/>
                  <a:moveTo>
                    <a:pt x="403412" y="0"/>
                  </a:moveTo>
                  <a:cubicBezTo>
                    <a:pt x="506654" y="0"/>
                    <a:pt x="609896" y="39385"/>
                    <a:pt x="688667" y="118156"/>
                  </a:cubicBezTo>
                  <a:lnTo>
                    <a:pt x="688666" y="118157"/>
                  </a:lnTo>
                  <a:cubicBezTo>
                    <a:pt x="846208" y="275699"/>
                    <a:pt x="846208" y="531126"/>
                    <a:pt x="688666" y="688668"/>
                  </a:cubicBezTo>
                  <a:lnTo>
                    <a:pt x="403412" y="973923"/>
                  </a:lnTo>
                  <a:lnTo>
                    <a:pt x="118156" y="688667"/>
                  </a:lnTo>
                  <a:cubicBezTo>
                    <a:pt x="-39386" y="531125"/>
                    <a:pt x="-39386" y="275699"/>
                    <a:pt x="118156" y="118156"/>
                  </a:cubicBezTo>
                  <a:cubicBezTo>
                    <a:pt x="196927" y="39385"/>
                    <a:pt x="300169" y="0"/>
                    <a:pt x="403412" y="0"/>
                  </a:cubicBezTo>
                  <a:close/>
                </a:path>
              </a:pathLst>
            </a:cu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9"/>
            <p:cNvSpPr txBox="1"/>
            <p:nvPr/>
          </p:nvSpPr>
          <p:spPr>
            <a:xfrm>
              <a:off x="2472387" y="1596953"/>
              <a:ext cx="319376" cy="484296"/>
            </a:xfrm>
            <a:prstGeom prst="rect">
              <a:avLst/>
            </a:prstGeom>
            <a:noFill/>
          </p:spPr>
          <p:txBody>
            <a:bodyPr wrap="square" rtlCol="0">
              <a:spAutoFit/>
            </a:bodyPr>
            <a:lstStyle/>
            <a:p>
              <a:r>
                <a:rPr lang="en-US" altLang="zh-CN" sz="3200" dirty="0" smtClean="0">
                  <a:solidFill>
                    <a:srgbClr val="005292"/>
                  </a:solidFill>
                  <a:latin typeface="Impact" panose="020B0806030902050204" pitchFamily="34" charset="0"/>
                </a:rPr>
                <a:t>1</a:t>
              </a:r>
              <a:endParaRPr lang="zh-CN" altLang="en-US" sz="3200" dirty="0">
                <a:solidFill>
                  <a:srgbClr val="005292"/>
                </a:solidFill>
                <a:latin typeface="Impact" panose="020B0806030902050204" pitchFamily="34" charset="0"/>
              </a:endParaRPr>
            </a:p>
          </p:txBody>
        </p:sp>
      </p:grpSp>
      <p:grpSp>
        <p:nvGrpSpPr>
          <p:cNvPr id="13" name="组合 12"/>
          <p:cNvGrpSpPr/>
          <p:nvPr/>
        </p:nvGrpSpPr>
        <p:grpSpPr>
          <a:xfrm>
            <a:off x="3862073" y="2112162"/>
            <a:ext cx="444594" cy="612735"/>
            <a:chOff x="2436336" y="1596953"/>
            <a:chExt cx="444594" cy="612735"/>
          </a:xfrm>
        </p:grpSpPr>
        <p:sp>
          <p:nvSpPr>
            <p:cNvPr id="14" name="任意多边形 13"/>
            <p:cNvSpPr/>
            <p:nvPr/>
          </p:nvSpPr>
          <p:spPr>
            <a:xfrm>
              <a:off x="2436336" y="1673014"/>
              <a:ext cx="444594" cy="536674"/>
            </a:xfrm>
            <a:custGeom>
              <a:avLst/>
              <a:gdLst>
                <a:gd name="connsiteX0" fmla="*/ 403411 w 806822"/>
                <a:gd name="connsiteY0" fmla="*/ 76829 h 973923"/>
                <a:gd name="connsiteX1" fmla="*/ 76828 w 806822"/>
                <a:gd name="connsiteY1" fmla="*/ 403412 h 973923"/>
                <a:gd name="connsiteX2" fmla="*/ 403411 w 806822"/>
                <a:gd name="connsiteY2" fmla="*/ 729995 h 973923"/>
                <a:gd name="connsiteX3" fmla="*/ 729994 w 806822"/>
                <a:gd name="connsiteY3" fmla="*/ 403412 h 973923"/>
                <a:gd name="connsiteX4" fmla="*/ 403411 w 806822"/>
                <a:gd name="connsiteY4" fmla="*/ 76829 h 973923"/>
                <a:gd name="connsiteX5" fmla="*/ 403412 w 806822"/>
                <a:gd name="connsiteY5" fmla="*/ 0 h 973923"/>
                <a:gd name="connsiteX6" fmla="*/ 688667 w 806822"/>
                <a:gd name="connsiteY6" fmla="*/ 118156 h 973923"/>
                <a:gd name="connsiteX7" fmla="*/ 688666 w 806822"/>
                <a:gd name="connsiteY7" fmla="*/ 118157 h 973923"/>
                <a:gd name="connsiteX8" fmla="*/ 688666 w 806822"/>
                <a:gd name="connsiteY8" fmla="*/ 688668 h 973923"/>
                <a:gd name="connsiteX9" fmla="*/ 403412 w 806822"/>
                <a:gd name="connsiteY9" fmla="*/ 973923 h 973923"/>
                <a:gd name="connsiteX10" fmla="*/ 118156 w 806822"/>
                <a:gd name="connsiteY10" fmla="*/ 688667 h 973923"/>
                <a:gd name="connsiteX11" fmla="*/ 118156 w 806822"/>
                <a:gd name="connsiteY11" fmla="*/ 118156 h 973923"/>
                <a:gd name="connsiteX12" fmla="*/ 403412 w 806822"/>
                <a:gd name="connsiteY12" fmla="*/ 0 h 97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822" h="973923">
                  <a:moveTo>
                    <a:pt x="403411" y="76829"/>
                  </a:moveTo>
                  <a:cubicBezTo>
                    <a:pt x="223044" y="76829"/>
                    <a:pt x="76828" y="223045"/>
                    <a:pt x="76828" y="403412"/>
                  </a:cubicBezTo>
                  <a:cubicBezTo>
                    <a:pt x="76828" y="583779"/>
                    <a:pt x="223044" y="729995"/>
                    <a:pt x="403411" y="729995"/>
                  </a:cubicBezTo>
                  <a:cubicBezTo>
                    <a:pt x="583778" y="729995"/>
                    <a:pt x="729994" y="583779"/>
                    <a:pt x="729994" y="403412"/>
                  </a:cubicBezTo>
                  <a:cubicBezTo>
                    <a:pt x="729994" y="223045"/>
                    <a:pt x="583778" y="76829"/>
                    <a:pt x="403411" y="76829"/>
                  </a:cubicBezTo>
                  <a:close/>
                  <a:moveTo>
                    <a:pt x="403412" y="0"/>
                  </a:moveTo>
                  <a:cubicBezTo>
                    <a:pt x="506654" y="0"/>
                    <a:pt x="609896" y="39385"/>
                    <a:pt x="688667" y="118156"/>
                  </a:cubicBezTo>
                  <a:lnTo>
                    <a:pt x="688666" y="118157"/>
                  </a:lnTo>
                  <a:cubicBezTo>
                    <a:pt x="846208" y="275699"/>
                    <a:pt x="846208" y="531126"/>
                    <a:pt x="688666" y="688668"/>
                  </a:cubicBezTo>
                  <a:lnTo>
                    <a:pt x="403412" y="973923"/>
                  </a:lnTo>
                  <a:lnTo>
                    <a:pt x="118156" y="688667"/>
                  </a:lnTo>
                  <a:cubicBezTo>
                    <a:pt x="-39386" y="531125"/>
                    <a:pt x="-39386" y="275699"/>
                    <a:pt x="118156" y="118156"/>
                  </a:cubicBezTo>
                  <a:cubicBezTo>
                    <a:pt x="196927" y="39385"/>
                    <a:pt x="300169" y="0"/>
                    <a:pt x="403412" y="0"/>
                  </a:cubicBezTo>
                  <a:close/>
                </a:path>
              </a:pathLst>
            </a:cu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44"/>
            <p:cNvSpPr txBox="1"/>
            <p:nvPr/>
          </p:nvSpPr>
          <p:spPr>
            <a:xfrm>
              <a:off x="2472387" y="1596953"/>
              <a:ext cx="319376" cy="584775"/>
            </a:xfrm>
            <a:prstGeom prst="rect">
              <a:avLst/>
            </a:prstGeom>
            <a:noFill/>
          </p:spPr>
          <p:txBody>
            <a:bodyPr wrap="square" rtlCol="0">
              <a:spAutoFit/>
            </a:bodyPr>
            <a:lstStyle/>
            <a:p>
              <a:r>
                <a:rPr lang="en-US" altLang="zh-CN" sz="3200" dirty="0" smtClean="0">
                  <a:solidFill>
                    <a:srgbClr val="005292"/>
                  </a:solidFill>
                  <a:latin typeface="Impact" panose="020B0806030902050204" pitchFamily="34" charset="0"/>
                </a:rPr>
                <a:t>2</a:t>
              </a:r>
              <a:endParaRPr lang="zh-CN" altLang="en-US" sz="3200" dirty="0">
                <a:solidFill>
                  <a:srgbClr val="005292"/>
                </a:solidFill>
                <a:latin typeface="Impact" panose="020B0806030902050204" pitchFamily="34" charset="0"/>
              </a:endParaRPr>
            </a:p>
          </p:txBody>
        </p:sp>
      </p:grpSp>
      <p:grpSp>
        <p:nvGrpSpPr>
          <p:cNvPr id="16" name="组合 15"/>
          <p:cNvGrpSpPr/>
          <p:nvPr/>
        </p:nvGrpSpPr>
        <p:grpSpPr>
          <a:xfrm>
            <a:off x="3862073" y="2801457"/>
            <a:ext cx="444594" cy="612735"/>
            <a:chOff x="2436336" y="1596953"/>
            <a:chExt cx="444594" cy="612735"/>
          </a:xfrm>
        </p:grpSpPr>
        <p:sp>
          <p:nvSpPr>
            <p:cNvPr id="17" name="任意多边形 16"/>
            <p:cNvSpPr/>
            <p:nvPr/>
          </p:nvSpPr>
          <p:spPr>
            <a:xfrm>
              <a:off x="2436336" y="1673014"/>
              <a:ext cx="444594" cy="536674"/>
            </a:xfrm>
            <a:custGeom>
              <a:avLst/>
              <a:gdLst>
                <a:gd name="connsiteX0" fmla="*/ 403411 w 806822"/>
                <a:gd name="connsiteY0" fmla="*/ 76829 h 973923"/>
                <a:gd name="connsiteX1" fmla="*/ 76828 w 806822"/>
                <a:gd name="connsiteY1" fmla="*/ 403412 h 973923"/>
                <a:gd name="connsiteX2" fmla="*/ 403411 w 806822"/>
                <a:gd name="connsiteY2" fmla="*/ 729995 h 973923"/>
                <a:gd name="connsiteX3" fmla="*/ 729994 w 806822"/>
                <a:gd name="connsiteY3" fmla="*/ 403412 h 973923"/>
                <a:gd name="connsiteX4" fmla="*/ 403411 w 806822"/>
                <a:gd name="connsiteY4" fmla="*/ 76829 h 973923"/>
                <a:gd name="connsiteX5" fmla="*/ 403412 w 806822"/>
                <a:gd name="connsiteY5" fmla="*/ 0 h 973923"/>
                <a:gd name="connsiteX6" fmla="*/ 688667 w 806822"/>
                <a:gd name="connsiteY6" fmla="*/ 118156 h 973923"/>
                <a:gd name="connsiteX7" fmla="*/ 688666 w 806822"/>
                <a:gd name="connsiteY7" fmla="*/ 118157 h 973923"/>
                <a:gd name="connsiteX8" fmla="*/ 688666 w 806822"/>
                <a:gd name="connsiteY8" fmla="*/ 688668 h 973923"/>
                <a:gd name="connsiteX9" fmla="*/ 403412 w 806822"/>
                <a:gd name="connsiteY9" fmla="*/ 973923 h 973923"/>
                <a:gd name="connsiteX10" fmla="*/ 118156 w 806822"/>
                <a:gd name="connsiteY10" fmla="*/ 688667 h 973923"/>
                <a:gd name="connsiteX11" fmla="*/ 118156 w 806822"/>
                <a:gd name="connsiteY11" fmla="*/ 118156 h 973923"/>
                <a:gd name="connsiteX12" fmla="*/ 403412 w 806822"/>
                <a:gd name="connsiteY12" fmla="*/ 0 h 97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822" h="973923">
                  <a:moveTo>
                    <a:pt x="403411" y="76829"/>
                  </a:moveTo>
                  <a:cubicBezTo>
                    <a:pt x="223044" y="76829"/>
                    <a:pt x="76828" y="223045"/>
                    <a:pt x="76828" y="403412"/>
                  </a:cubicBezTo>
                  <a:cubicBezTo>
                    <a:pt x="76828" y="583779"/>
                    <a:pt x="223044" y="729995"/>
                    <a:pt x="403411" y="729995"/>
                  </a:cubicBezTo>
                  <a:cubicBezTo>
                    <a:pt x="583778" y="729995"/>
                    <a:pt x="729994" y="583779"/>
                    <a:pt x="729994" y="403412"/>
                  </a:cubicBezTo>
                  <a:cubicBezTo>
                    <a:pt x="729994" y="223045"/>
                    <a:pt x="583778" y="76829"/>
                    <a:pt x="403411" y="76829"/>
                  </a:cubicBezTo>
                  <a:close/>
                  <a:moveTo>
                    <a:pt x="403412" y="0"/>
                  </a:moveTo>
                  <a:cubicBezTo>
                    <a:pt x="506654" y="0"/>
                    <a:pt x="609896" y="39385"/>
                    <a:pt x="688667" y="118156"/>
                  </a:cubicBezTo>
                  <a:lnTo>
                    <a:pt x="688666" y="118157"/>
                  </a:lnTo>
                  <a:cubicBezTo>
                    <a:pt x="846208" y="275699"/>
                    <a:pt x="846208" y="531126"/>
                    <a:pt x="688666" y="688668"/>
                  </a:cubicBezTo>
                  <a:lnTo>
                    <a:pt x="403412" y="973923"/>
                  </a:lnTo>
                  <a:lnTo>
                    <a:pt x="118156" y="688667"/>
                  </a:lnTo>
                  <a:cubicBezTo>
                    <a:pt x="-39386" y="531125"/>
                    <a:pt x="-39386" y="275699"/>
                    <a:pt x="118156" y="118156"/>
                  </a:cubicBezTo>
                  <a:cubicBezTo>
                    <a:pt x="196927" y="39385"/>
                    <a:pt x="300169" y="0"/>
                    <a:pt x="403412" y="0"/>
                  </a:cubicBezTo>
                  <a:close/>
                </a:path>
              </a:pathLst>
            </a:cu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47"/>
            <p:cNvSpPr txBox="1"/>
            <p:nvPr/>
          </p:nvSpPr>
          <p:spPr>
            <a:xfrm>
              <a:off x="2472387" y="1596953"/>
              <a:ext cx="319376" cy="584775"/>
            </a:xfrm>
            <a:prstGeom prst="rect">
              <a:avLst/>
            </a:prstGeom>
            <a:noFill/>
          </p:spPr>
          <p:txBody>
            <a:bodyPr wrap="square" rtlCol="0">
              <a:spAutoFit/>
            </a:bodyPr>
            <a:lstStyle/>
            <a:p>
              <a:r>
                <a:rPr lang="en-US" altLang="zh-CN" sz="3200" dirty="0" smtClean="0">
                  <a:solidFill>
                    <a:srgbClr val="005292"/>
                  </a:solidFill>
                  <a:latin typeface="Impact" panose="020B0806030902050204" pitchFamily="34" charset="0"/>
                </a:rPr>
                <a:t>3</a:t>
              </a:r>
              <a:endParaRPr lang="zh-CN" altLang="en-US" sz="3200" dirty="0">
                <a:solidFill>
                  <a:srgbClr val="005292"/>
                </a:solidFill>
                <a:latin typeface="Impact" panose="020B0806030902050204" pitchFamily="34" charset="0"/>
              </a:endParaRPr>
            </a:p>
          </p:txBody>
        </p:sp>
      </p:grpSp>
      <p:grpSp>
        <p:nvGrpSpPr>
          <p:cNvPr id="19" name="组合 18"/>
          <p:cNvGrpSpPr/>
          <p:nvPr/>
        </p:nvGrpSpPr>
        <p:grpSpPr>
          <a:xfrm>
            <a:off x="3862073" y="3490752"/>
            <a:ext cx="444594" cy="612735"/>
            <a:chOff x="2436336" y="1596953"/>
            <a:chExt cx="444594" cy="612735"/>
          </a:xfrm>
        </p:grpSpPr>
        <p:sp>
          <p:nvSpPr>
            <p:cNvPr id="20" name="任意多边形 19"/>
            <p:cNvSpPr/>
            <p:nvPr/>
          </p:nvSpPr>
          <p:spPr>
            <a:xfrm>
              <a:off x="2436336" y="1673014"/>
              <a:ext cx="444594" cy="536674"/>
            </a:xfrm>
            <a:custGeom>
              <a:avLst/>
              <a:gdLst>
                <a:gd name="connsiteX0" fmla="*/ 403411 w 806822"/>
                <a:gd name="connsiteY0" fmla="*/ 76829 h 973923"/>
                <a:gd name="connsiteX1" fmla="*/ 76828 w 806822"/>
                <a:gd name="connsiteY1" fmla="*/ 403412 h 973923"/>
                <a:gd name="connsiteX2" fmla="*/ 403411 w 806822"/>
                <a:gd name="connsiteY2" fmla="*/ 729995 h 973923"/>
                <a:gd name="connsiteX3" fmla="*/ 729994 w 806822"/>
                <a:gd name="connsiteY3" fmla="*/ 403412 h 973923"/>
                <a:gd name="connsiteX4" fmla="*/ 403411 w 806822"/>
                <a:gd name="connsiteY4" fmla="*/ 76829 h 973923"/>
                <a:gd name="connsiteX5" fmla="*/ 403412 w 806822"/>
                <a:gd name="connsiteY5" fmla="*/ 0 h 973923"/>
                <a:gd name="connsiteX6" fmla="*/ 688667 w 806822"/>
                <a:gd name="connsiteY6" fmla="*/ 118156 h 973923"/>
                <a:gd name="connsiteX7" fmla="*/ 688666 w 806822"/>
                <a:gd name="connsiteY7" fmla="*/ 118157 h 973923"/>
                <a:gd name="connsiteX8" fmla="*/ 688666 w 806822"/>
                <a:gd name="connsiteY8" fmla="*/ 688668 h 973923"/>
                <a:gd name="connsiteX9" fmla="*/ 403412 w 806822"/>
                <a:gd name="connsiteY9" fmla="*/ 973923 h 973923"/>
                <a:gd name="connsiteX10" fmla="*/ 118156 w 806822"/>
                <a:gd name="connsiteY10" fmla="*/ 688667 h 973923"/>
                <a:gd name="connsiteX11" fmla="*/ 118156 w 806822"/>
                <a:gd name="connsiteY11" fmla="*/ 118156 h 973923"/>
                <a:gd name="connsiteX12" fmla="*/ 403412 w 806822"/>
                <a:gd name="connsiteY12" fmla="*/ 0 h 97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822" h="973923">
                  <a:moveTo>
                    <a:pt x="403411" y="76829"/>
                  </a:moveTo>
                  <a:cubicBezTo>
                    <a:pt x="223044" y="76829"/>
                    <a:pt x="76828" y="223045"/>
                    <a:pt x="76828" y="403412"/>
                  </a:cubicBezTo>
                  <a:cubicBezTo>
                    <a:pt x="76828" y="583779"/>
                    <a:pt x="223044" y="729995"/>
                    <a:pt x="403411" y="729995"/>
                  </a:cubicBezTo>
                  <a:cubicBezTo>
                    <a:pt x="583778" y="729995"/>
                    <a:pt x="729994" y="583779"/>
                    <a:pt x="729994" y="403412"/>
                  </a:cubicBezTo>
                  <a:cubicBezTo>
                    <a:pt x="729994" y="223045"/>
                    <a:pt x="583778" y="76829"/>
                    <a:pt x="403411" y="76829"/>
                  </a:cubicBezTo>
                  <a:close/>
                  <a:moveTo>
                    <a:pt x="403412" y="0"/>
                  </a:moveTo>
                  <a:cubicBezTo>
                    <a:pt x="506654" y="0"/>
                    <a:pt x="609896" y="39385"/>
                    <a:pt x="688667" y="118156"/>
                  </a:cubicBezTo>
                  <a:lnTo>
                    <a:pt x="688666" y="118157"/>
                  </a:lnTo>
                  <a:cubicBezTo>
                    <a:pt x="846208" y="275699"/>
                    <a:pt x="846208" y="531126"/>
                    <a:pt x="688666" y="688668"/>
                  </a:cubicBezTo>
                  <a:lnTo>
                    <a:pt x="403412" y="973923"/>
                  </a:lnTo>
                  <a:lnTo>
                    <a:pt x="118156" y="688667"/>
                  </a:lnTo>
                  <a:cubicBezTo>
                    <a:pt x="-39386" y="531125"/>
                    <a:pt x="-39386" y="275699"/>
                    <a:pt x="118156" y="118156"/>
                  </a:cubicBezTo>
                  <a:cubicBezTo>
                    <a:pt x="196927" y="39385"/>
                    <a:pt x="300169" y="0"/>
                    <a:pt x="403412" y="0"/>
                  </a:cubicBezTo>
                  <a:close/>
                </a:path>
              </a:pathLst>
            </a:cu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50"/>
            <p:cNvSpPr txBox="1"/>
            <p:nvPr/>
          </p:nvSpPr>
          <p:spPr>
            <a:xfrm>
              <a:off x="2472387" y="1596953"/>
              <a:ext cx="319376" cy="584775"/>
            </a:xfrm>
            <a:prstGeom prst="rect">
              <a:avLst/>
            </a:prstGeom>
            <a:noFill/>
          </p:spPr>
          <p:txBody>
            <a:bodyPr wrap="square" rtlCol="0">
              <a:spAutoFit/>
            </a:bodyPr>
            <a:lstStyle/>
            <a:p>
              <a:r>
                <a:rPr lang="en-US" altLang="zh-CN" sz="3200" dirty="0" smtClean="0">
                  <a:solidFill>
                    <a:srgbClr val="005292"/>
                  </a:solidFill>
                  <a:latin typeface="Impact" panose="020B0806030902050204" pitchFamily="34" charset="0"/>
                </a:rPr>
                <a:t>4</a:t>
              </a:r>
              <a:endParaRPr lang="zh-CN" altLang="en-US" sz="3200" dirty="0">
                <a:solidFill>
                  <a:srgbClr val="005292"/>
                </a:solidFill>
                <a:latin typeface="Impact" panose="020B0806030902050204" pitchFamily="34" charset="0"/>
              </a:endParaRPr>
            </a:p>
          </p:txBody>
        </p:sp>
      </p:grpSp>
      <p:grpSp>
        <p:nvGrpSpPr>
          <p:cNvPr id="22" name="组合 21"/>
          <p:cNvGrpSpPr/>
          <p:nvPr/>
        </p:nvGrpSpPr>
        <p:grpSpPr>
          <a:xfrm>
            <a:off x="3862073" y="4180047"/>
            <a:ext cx="444594" cy="612735"/>
            <a:chOff x="2436336" y="1596953"/>
            <a:chExt cx="444594" cy="612735"/>
          </a:xfrm>
        </p:grpSpPr>
        <p:sp>
          <p:nvSpPr>
            <p:cNvPr id="23" name="任意多边形 22"/>
            <p:cNvSpPr/>
            <p:nvPr/>
          </p:nvSpPr>
          <p:spPr>
            <a:xfrm>
              <a:off x="2436336" y="1673014"/>
              <a:ext cx="444594" cy="536674"/>
            </a:xfrm>
            <a:custGeom>
              <a:avLst/>
              <a:gdLst>
                <a:gd name="connsiteX0" fmla="*/ 403411 w 806822"/>
                <a:gd name="connsiteY0" fmla="*/ 76829 h 973923"/>
                <a:gd name="connsiteX1" fmla="*/ 76828 w 806822"/>
                <a:gd name="connsiteY1" fmla="*/ 403412 h 973923"/>
                <a:gd name="connsiteX2" fmla="*/ 403411 w 806822"/>
                <a:gd name="connsiteY2" fmla="*/ 729995 h 973923"/>
                <a:gd name="connsiteX3" fmla="*/ 729994 w 806822"/>
                <a:gd name="connsiteY3" fmla="*/ 403412 h 973923"/>
                <a:gd name="connsiteX4" fmla="*/ 403411 w 806822"/>
                <a:gd name="connsiteY4" fmla="*/ 76829 h 973923"/>
                <a:gd name="connsiteX5" fmla="*/ 403412 w 806822"/>
                <a:gd name="connsiteY5" fmla="*/ 0 h 973923"/>
                <a:gd name="connsiteX6" fmla="*/ 688667 w 806822"/>
                <a:gd name="connsiteY6" fmla="*/ 118156 h 973923"/>
                <a:gd name="connsiteX7" fmla="*/ 688666 w 806822"/>
                <a:gd name="connsiteY7" fmla="*/ 118157 h 973923"/>
                <a:gd name="connsiteX8" fmla="*/ 688666 w 806822"/>
                <a:gd name="connsiteY8" fmla="*/ 688668 h 973923"/>
                <a:gd name="connsiteX9" fmla="*/ 403412 w 806822"/>
                <a:gd name="connsiteY9" fmla="*/ 973923 h 973923"/>
                <a:gd name="connsiteX10" fmla="*/ 118156 w 806822"/>
                <a:gd name="connsiteY10" fmla="*/ 688667 h 973923"/>
                <a:gd name="connsiteX11" fmla="*/ 118156 w 806822"/>
                <a:gd name="connsiteY11" fmla="*/ 118156 h 973923"/>
                <a:gd name="connsiteX12" fmla="*/ 403412 w 806822"/>
                <a:gd name="connsiteY12" fmla="*/ 0 h 97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822" h="973923">
                  <a:moveTo>
                    <a:pt x="403411" y="76829"/>
                  </a:moveTo>
                  <a:cubicBezTo>
                    <a:pt x="223044" y="76829"/>
                    <a:pt x="76828" y="223045"/>
                    <a:pt x="76828" y="403412"/>
                  </a:cubicBezTo>
                  <a:cubicBezTo>
                    <a:pt x="76828" y="583779"/>
                    <a:pt x="223044" y="729995"/>
                    <a:pt x="403411" y="729995"/>
                  </a:cubicBezTo>
                  <a:cubicBezTo>
                    <a:pt x="583778" y="729995"/>
                    <a:pt x="729994" y="583779"/>
                    <a:pt x="729994" y="403412"/>
                  </a:cubicBezTo>
                  <a:cubicBezTo>
                    <a:pt x="729994" y="223045"/>
                    <a:pt x="583778" y="76829"/>
                    <a:pt x="403411" y="76829"/>
                  </a:cubicBezTo>
                  <a:close/>
                  <a:moveTo>
                    <a:pt x="403412" y="0"/>
                  </a:moveTo>
                  <a:cubicBezTo>
                    <a:pt x="506654" y="0"/>
                    <a:pt x="609896" y="39385"/>
                    <a:pt x="688667" y="118156"/>
                  </a:cubicBezTo>
                  <a:lnTo>
                    <a:pt x="688666" y="118157"/>
                  </a:lnTo>
                  <a:cubicBezTo>
                    <a:pt x="846208" y="275699"/>
                    <a:pt x="846208" y="531126"/>
                    <a:pt x="688666" y="688668"/>
                  </a:cubicBezTo>
                  <a:lnTo>
                    <a:pt x="403412" y="973923"/>
                  </a:lnTo>
                  <a:lnTo>
                    <a:pt x="118156" y="688667"/>
                  </a:lnTo>
                  <a:cubicBezTo>
                    <a:pt x="-39386" y="531125"/>
                    <a:pt x="-39386" y="275699"/>
                    <a:pt x="118156" y="118156"/>
                  </a:cubicBezTo>
                  <a:cubicBezTo>
                    <a:pt x="196927" y="39385"/>
                    <a:pt x="300169" y="0"/>
                    <a:pt x="403412" y="0"/>
                  </a:cubicBezTo>
                  <a:close/>
                </a:path>
              </a:pathLst>
            </a:cu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53"/>
            <p:cNvSpPr txBox="1"/>
            <p:nvPr/>
          </p:nvSpPr>
          <p:spPr>
            <a:xfrm>
              <a:off x="2472387" y="1596953"/>
              <a:ext cx="319376" cy="584775"/>
            </a:xfrm>
            <a:prstGeom prst="rect">
              <a:avLst/>
            </a:prstGeom>
            <a:noFill/>
          </p:spPr>
          <p:txBody>
            <a:bodyPr wrap="square" rtlCol="0">
              <a:spAutoFit/>
            </a:bodyPr>
            <a:lstStyle/>
            <a:p>
              <a:r>
                <a:rPr lang="en-US" altLang="zh-CN" sz="3200" dirty="0" smtClean="0">
                  <a:solidFill>
                    <a:srgbClr val="005292"/>
                  </a:solidFill>
                  <a:latin typeface="Impact" panose="020B0806030902050204" pitchFamily="34" charset="0"/>
                </a:rPr>
                <a:t>5</a:t>
              </a:r>
              <a:endParaRPr lang="zh-CN" altLang="en-US" sz="3200" dirty="0">
                <a:solidFill>
                  <a:srgbClr val="005292"/>
                </a:solidFill>
                <a:latin typeface="Impact" panose="020B0806030902050204" pitchFamily="34" charset="0"/>
              </a:endParaRPr>
            </a:p>
          </p:txBody>
        </p:sp>
      </p:grpSp>
      <p:grpSp>
        <p:nvGrpSpPr>
          <p:cNvPr id="26" name="组合 25"/>
          <p:cNvGrpSpPr/>
          <p:nvPr/>
        </p:nvGrpSpPr>
        <p:grpSpPr>
          <a:xfrm>
            <a:off x="3862073" y="4869341"/>
            <a:ext cx="444594" cy="612735"/>
            <a:chOff x="2436336" y="1596953"/>
            <a:chExt cx="444594" cy="612735"/>
          </a:xfrm>
        </p:grpSpPr>
        <p:sp>
          <p:nvSpPr>
            <p:cNvPr id="27" name="任意多边形 26"/>
            <p:cNvSpPr/>
            <p:nvPr/>
          </p:nvSpPr>
          <p:spPr>
            <a:xfrm>
              <a:off x="2436336" y="1673014"/>
              <a:ext cx="444594" cy="536674"/>
            </a:xfrm>
            <a:custGeom>
              <a:avLst/>
              <a:gdLst>
                <a:gd name="connsiteX0" fmla="*/ 403411 w 806822"/>
                <a:gd name="connsiteY0" fmla="*/ 76829 h 973923"/>
                <a:gd name="connsiteX1" fmla="*/ 76828 w 806822"/>
                <a:gd name="connsiteY1" fmla="*/ 403412 h 973923"/>
                <a:gd name="connsiteX2" fmla="*/ 403411 w 806822"/>
                <a:gd name="connsiteY2" fmla="*/ 729995 h 973923"/>
                <a:gd name="connsiteX3" fmla="*/ 729994 w 806822"/>
                <a:gd name="connsiteY3" fmla="*/ 403412 h 973923"/>
                <a:gd name="connsiteX4" fmla="*/ 403411 w 806822"/>
                <a:gd name="connsiteY4" fmla="*/ 76829 h 973923"/>
                <a:gd name="connsiteX5" fmla="*/ 403412 w 806822"/>
                <a:gd name="connsiteY5" fmla="*/ 0 h 973923"/>
                <a:gd name="connsiteX6" fmla="*/ 688667 w 806822"/>
                <a:gd name="connsiteY6" fmla="*/ 118156 h 973923"/>
                <a:gd name="connsiteX7" fmla="*/ 688666 w 806822"/>
                <a:gd name="connsiteY7" fmla="*/ 118157 h 973923"/>
                <a:gd name="connsiteX8" fmla="*/ 688666 w 806822"/>
                <a:gd name="connsiteY8" fmla="*/ 688668 h 973923"/>
                <a:gd name="connsiteX9" fmla="*/ 403412 w 806822"/>
                <a:gd name="connsiteY9" fmla="*/ 973923 h 973923"/>
                <a:gd name="connsiteX10" fmla="*/ 118156 w 806822"/>
                <a:gd name="connsiteY10" fmla="*/ 688667 h 973923"/>
                <a:gd name="connsiteX11" fmla="*/ 118156 w 806822"/>
                <a:gd name="connsiteY11" fmla="*/ 118156 h 973923"/>
                <a:gd name="connsiteX12" fmla="*/ 403412 w 806822"/>
                <a:gd name="connsiteY12" fmla="*/ 0 h 97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822" h="973923">
                  <a:moveTo>
                    <a:pt x="403411" y="76829"/>
                  </a:moveTo>
                  <a:cubicBezTo>
                    <a:pt x="223044" y="76829"/>
                    <a:pt x="76828" y="223045"/>
                    <a:pt x="76828" y="403412"/>
                  </a:cubicBezTo>
                  <a:cubicBezTo>
                    <a:pt x="76828" y="583779"/>
                    <a:pt x="223044" y="729995"/>
                    <a:pt x="403411" y="729995"/>
                  </a:cubicBezTo>
                  <a:cubicBezTo>
                    <a:pt x="583778" y="729995"/>
                    <a:pt x="729994" y="583779"/>
                    <a:pt x="729994" y="403412"/>
                  </a:cubicBezTo>
                  <a:cubicBezTo>
                    <a:pt x="729994" y="223045"/>
                    <a:pt x="583778" y="76829"/>
                    <a:pt x="403411" y="76829"/>
                  </a:cubicBezTo>
                  <a:close/>
                  <a:moveTo>
                    <a:pt x="403412" y="0"/>
                  </a:moveTo>
                  <a:cubicBezTo>
                    <a:pt x="506654" y="0"/>
                    <a:pt x="609896" y="39385"/>
                    <a:pt x="688667" y="118156"/>
                  </a:cubicBezTo>
                  <a:lnTo>
                    <a:pt x="688666" y="118157"/>
                  </a:lnTo>
                  <a:cubicBezTo>
                    <a:pt x="846208" y="275699"/>
                    <a:pt x="846208" y="531126"/>
                    <a:pt x="688666" y="688668"/>
                  </a:cubicBezTo>
                  <a:lnTo>
                    <a:pt x="403412" y="973923"/>
                  </a:lnTo>
                  <a:lnTo>
                    <a:pt x="118156" y="688667"/>
                  </a:lnTo>
                  <a:cubicBezTo>
                    <a:pt x="-39386" y="531125"/>
                    <a:pt x="-39386" y="275699"/>
                    <a:pt x="118156" y="118156"/>
                  </a:cubicBezTo>
                  <a:cubicBezTo>
                    <a:pt x="196927" y="39385"/>
                    <a:pt x="300169" y="0"/>
                    <a:pt x="403412" y="0"/>
                  </a:cubicBezTo>
                  <a:close/>
                </a:path>
              </a:pathLst>
            </a:cu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56"/>
            <p:cNvSpPr txBox="1"/>
            <p:nvPr/>
          </p:nvSpPr>
          <p:spPr>
            <a:xfrm>
              <a:off x="2472387" y="1596953"/>
              <a:ext cx="319376" cy="584775"/>
            </a:xfrm>
            <a:prstGeom prst="rect">
              <a:avLst/>
            </a:prstGeom>
            <a:noFill/>
          </p:spPr>
          <p:txBody>
            <a:bodyPr wrap="square" rtlCol="0">
              <a:spAutoFit/>
            </a:bodyPr>
            <a:lstStyle/>
            <a:p>
              <a:r>
                <a:rPr lang="en-US" altLang="zh-CN" sz="3200" dirty="0" smtClean="0">
                  <a:solidFill>
                    <a:srgbClr val="005292"/>
                  </a:solidFill>
                  <a:latin typeface="Impact" panose="020B0806030902050204" pitchFamily="34" charset="0"/>
                </a:rPr>
                <a:t>6</a:t>
              </a:r>
              <a:endParaRPr lang="zh-CN" altLang="en-US" sz="3200" dirty="0">
                <a:solidFill>
                  <a:srgbClr val="005292"/>
                </a:solidFill>
                <a:latin typeface="Impact" panose="020B0806030902050204" pitchFamily="34" charset="0"/>
              </a:endParaRPr>
            </a:p>
          </p:txBody>
        </p:sp>
      </p:grpSp>
      <p:grpSp>
        <p:nvGrpSpPr>
          <p:cNvPr id="29" name="组合 28"/>
          <p:cNvGrpSpPr/>
          <p:nvPr/>
        </p:nvGrpSpPr>
        <p:grpSpPr>
          <a:xfrm>
            <a:off x="3862073" y="5558634"/>
            <a:ext cx="444594" cy="612735"/>
            <a:chOff x="2436336" y="1596953"/>
            <a:chExt cx="444594" cy="612735"/>
          </a:xfrm>
        </p:grpSpPr>
        <p:sp>
          <p:nvSpPr>
            <p:cNvPr id="30" name="任意多边形 29"/>
            <p:cNvSpPr/>
            <p:nvPr/>
          </p:nvSpPr>
          <p:spPr>
            <a:xfrm>
              <a:off x="2436336" y="1673014"/>
              <a:ext cx="444594" cy="536674"/>
            </a:xfrm>
            <a:custGeom>
              <a:avLst/>
              <a:gdLst>
                <a:gd name="connsiteX0" fmla="*/ 403411 w 806822"/>
                <a:gd name="connsiteY0" fmla="*/ 76829 h 973923"/>
                <a:gd name="connsiteX1" fmla="*/ 76828 w 806822"/>
                <a:gd name="connsiteY1" fmla="*/ 403412 h 973923"/>
                <a:gd name="connsiteX2" fmla="*/ 403411 w 806822"/>
                <a:gd name="connsiteY2" fmla="*/ 729995 h 973923"/>
                <a:gd name="connsiteX3" fmla="*/ 729994 w 806822"/>
                <a:gd name="connsiteY3" fmla="*/ 403412 h 973923"/>
                <a:gd name="connsiteX4" fmla="*/ 403411 w 806822"/>
                <a:gd name="connsiteY4" fmla="*/ 76829 h 973923"/>
                <a:gd name="connsiteX5" fmla="*/ 403412 w 806822"/>
                <a:gd name="connsiteY5" fmla="*/ 0 h 973923"/>
                <a:gd name="connsiteX6" fmla="*/ 688667 w 806822"/>
                <a:gd name="connsiteY6" fmla="*/ 118156 h 973923"/>
                <a:gd name="connsiteX7" fmla="*/ 688666 w 806822"/>
                <a:gd name="connsiteY7" fmla="*/ 118157 h 973923"/>
                <a:gd name="connsiteX8" fmla="*/ 688666 w 806822"/>
                <a:gd name="connsiteY8" fmla="*/ 688668 h 973923"/>
                <a:gd name="connsiteX9" fmla="*/ 403412 w 806822"/>
                <a:gd name="connsiteY9" fmla="*/ 973923 h 973923"/>
                <a:gd name="connsiteX10" fmla="*/ 118156 w 806822"/>
                <a:gd name="connsiteY10" fmla="*/ 688667 h 973923"/>
                <a:gd name="connsiteX11" fmla="*/ 118156 w 806822"/>
                <a:gd name="connsiteY11" fmla="*/ 118156 h 973923"/>
                <a:gd name="connsiteX12" fmla="*/ 403412 w 806822"/>
                <a:gd name="connsiteY12" fmla="*/ 0 h 97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822" h="973923">
                  <a:moveTo>
                    <a:pt x="403411" y="76829"/>
                  </a:moveTo>
                  <a:cubicBezTo>
                    <a:pt x="223044" y="76829"/>
                    <a:pt x="76828" y="223045"/>
                    <a:pt x="76828" y="403412"/>
                  </a:cubicBezTo>
                  <a:cubicBezTo>
                    <a:pt x="76828" y="583779"/>
                    <a:pt x="223044" y="729995"/>
                    <a:pt x="403411" y="729995"/>
                  </a:cubicBezTo>
                  <a:cubicBezTo>
                    <a:pt x="583778" y="729995"/>
                    <a:pt x="729994" y="583779"/>
                    <a:pt x="729994" y="403412"/>
                  </a:cubicBezTo>
                  <a:cubicBezTo>
                    <a:pt x="729994" y="223045"/>
                    <a:pt x="583778" y="76829"/>
                    <a:pt x="403411" y="76829"/>
                  </a:cubicBezTo>
                  <a:close/>
                  <a:moveTo>
                    <a:pt x="403412" y="0"/>
                  </a:moveTo>
                  <a:cubicBezTo>
                    <a:pt x="506654" y="0"/>
                    <a:pt x="609896" y="39385"/>
                    <a:pt x="688667" y="118156"/>
                  </a:cubicBezTo>
                  <a:lnTo>
                    <a:pt x="688666" y="118157"/>
                  </a:lnTo>
                  <a:cubicBezTo>
                    <a:pt x="846208" y="275699"/>
                    <a:pt x="846208" y="531126"/>
                    <a:pt x="688666" y="688668"/>
                  </a:cubicBezTo>
                  <a:lnTo>
                    <a:pt x="403412" y="973923"/>
                  </a:lnTo>
                  <a:lnTo>
                    <a:pt x="118156" y="688667"/>
                  </a:lnTo>
                  <a:cubicBezTo>
                    <a:pt x="-39386" y="531125"/>
                    <a:pt x="-39386" y="275699"/>
                    <a:pt x="118156" y="118156"/>
                  </a:cubicBezTo>
                  <a:cubicBezTo>
                    <a:pt x="196927" y="39385"/>
                    <a:pt x="300169" y="0"/>
                    <a:pt x="403412" y="0"/>
                  </a:cubicBezTo>
                  <a:close/>
                </a:path>
              </a:pathLst>
            </a:cu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59"/>
            <p:cNvSpPr txBox="1"/>
            <p:nvPr/>
          </p:nvSpPr>
          <p:spPr>
            <a:xfrm>
              <a:off x="2472387" y="1596953"/>
              <a:ext cx="319376" cy="584775"/>
            </a:xfrm>
            <a:prstGeom prst="rect">
              <a:avLst/>
            </a:prstGeom>
            <a:noFill/>
          </p:spPr>
          <p:txBody>
            <a:bodyPr wrap="square" rtlCol="0">
              <a:spAutoFit/>
            </a:bodyPr>
            <a:lstStyle/>
            <a:p>
              <a:r>
                <a:rPr lang="en-US" altLang="zh-CN" sz="3200" dirty="0" smtClean="0">
                  <a:solidFill>
                    <a:srgbClr val="005292"/>
                  </a:solidFill>
                  <a:latin typeface="Impact" panose="020B0806030902050204" pitchFamily="34" charset="0"/>
                </a:rPr>
                <a:t>7</a:t>
              </a:r>
              <a:endParaRPr lang="zh-CN" altLang="en-US" sz="3200" dirty="0">
                <a:solidFill>
                  <a:srgbClr val="005292"/>
                </a:solidFill>
                <a:latin typeface="Impact" panose="020B0806030902050204" pitchFamily="34" charset="0"/>
              </a:endParaRPr>
            </a:p>
          </p:txBody>
        </p:sp>
      </p:grpSp>
      <p:sp>
        <p:nvSpPr>
          <p:cNvPr id="32" name="矩形 31"/>
          <p:cNvSpPr/>
          <p:nvPr/>
        </p:nvSpPr>
        <p:spPr>
          <a:xfrm>
            <a:off x="4065336" y="2595604"/>
            <a:ext cx="45719" cy="288000"/>
          </a:xfrm>
          <a:prstGeom prst="rect">
            <a:avLst/>
          </a:pr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4065407" y="3337851"/>
            <a:ext cx="45719" cy="288000"/>
          </a:xfrm>
          <a:prstGeom prst="rect">
            <a:avLst/>
          </a:pr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4057700" y="4003550"/>
            <a:ext cx="45719" cy="288000"/>
          </a:xfrm>
          <a:prstGeom prst="rect">
            <a:avLst/>
          </a:pr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065337" y="4697742"/>
            <a:ext cx="45719" cy="288000"/>
          </a:xfrm>
          <a:prstGeom prst="rect">
            <a:avLst/>
          </a:pr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4069152" y="5359076"/>
            <a:ext cx="45719" cy="288000"/>
          </a:xfrm>
          <a:prstGeom prst="rect">
            <a:avLst/>
          </a:pr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4504890" y="1441288"/>
            <a:ext cx="1107996" cy="507831"/>
          </a:xfrm>
          <a:prstGeom prst="rect">
            <a:avLst/>
          </a:prstGeom>
        </p:spPr>
        <p:txBody>
          <a:bodyPr wrap="none">
            <a:spAutoFit/>
          </a:bodyPr>
          <a:lstStyle/>
          <a:p>
            <a:pPr marL="609600" indent="-609600">
              <a:lnSpc>
                <a:spcPct val="150000"/>
              </a:lnSpc>
              <a:spcBef>
                <a:spcPts val="1000"/>
              </a:spcBef>
              <a:defRPr/>
            </a:pPr>
            <a:r>
              <a:rPr lang="zh-CN" altLang="en-US" dirty="0" smtClean="0">
                <a:solidFill>
                  <a:srgbClr val="005292"/>
                </a:solidFill>
                <a:latin typeface="微软雅黑" panose="020B0503020204020204" pitchFamily="34" charset="-122"/>
                <a:ea typeface="微软雅黑" panose="020B0503020204020204" pitchFamily="34" charset="-122"/>
              </a:rPr>
              <a:t>分组落座</a:t>
            </a:r>
          </a:p>
        </p:txBody>
      </p:sp>
      <p:sp>
        <p:nvSpPr>
          <p:cNvPr id="38" name="矩形 37"/>
          <p:cNvSpPr/>
          <p:nvPr/>
        </p:nvSpPr>
        <p:spPr>
          <a:xfrm>
            <a:off x="4521576" y="2177558"/>
            <a:ext cx="2262158" cy="507831"/>
          </a:xfrm>
          <a:prstGeom prst="rect">
            <a:avLst/>
          </a:prstGeom>
        </p:spPr>
        <p:txBody>
          <a:bodyPr wrap="none">
            <a:spAutoFit/>
          </a:bodyPr>
          <a:lstStyle/>
          <a:p>
            <a:pPr marL="609600" lvl="0" indent="-609600">
              <a:lnSpc>
                <a:spcPct val="150000"/>
              </a:lnSpc>
              <a:spcBef>
                <a:spcPts val="1000"/>
              </a:spcBef>
              <a:defRPr/>
            </a:pPr>
            <a:r>
              <a:rPr lang="zh-CN" altLang="en-US" dirty="0" smtClean="0">
                <a:solidFill>
                  <a:srgbClr val="005292"/>
                </a:solidFill>
                <a:latin typeface="微软雅黑" panose="020B0503020204020204" pitchFamily="34" charset="-122"/>
                <a:ea typeface="微软雅黑" panose="020B0503020204020204" pitchFamily="34" charset="-122"/>
              </a:rPr>
              <a:t>宣读主题和讨论要求</a:t>
            </a:r>
          </a:p>
        </p:txBody>
      </p:sp>
      <p:sp>
        <p:nvSpPr>
          <p:cNvPr id="39" name="矩形 38"/>
          <p:cNvSpPr/>
          <p:nvPr/>
        </p:nvSpPr>
        <p:spPr>
          <a:xfrm>
            <a:off x="4583865" y="2854451"/>
            <a:ext cx="2303836" cy="507831"/>
          </a:xfrm>
          <a:prstGeom prst="rect">
            <a:avLst/>
          </a:prstGeom>
        </p:spPr>
        <p:txBody>
          <a:bodyPr wrap="none">
            <a:spAutoFit/>
          </a:bodyPr>
          <a:lstStyle/>
          <a:p>
            <a:pPr marL="609600" lvl="0" indent="-609600">
              <a:lnSpc>
                <a:spcPct val="150000"/>
              </a:lnSpc>
              <a:spcBef>
                <a:spcPts val="1000"/>
              </a:spcBef>
              <a:defRPr/>
            </a:pPr>
            <a:r>
              <a:rPr lang="en-US" altLang="zh-CN" dirty="0" smtClean="0">
                <a:solidFill>
                  <a:srgbClr val="005292"/>
                </a:solidFill>
                <a:latin typeface="微软雅黑" panose="020B0503020204020204" pitchFamily="34" charset="-122"/>
                <a:ea typeface="微软雅黑" panose="020B0503020204020204" pitchFamily="34" charset="-122"/>
              </a:rPr>
              <a:t>5-10</a:t>
            </a:r>
            <a:r>
              <a:rPr lang="zh-CN" altLang="en-US" dirty="0" smtClean="0">
                <a:solidFill>
                  <a:srgbClr val="005292"/>
                </a:solidFill>
                <a:latin typeface="微软雅黑" panose="020B0503020204020204" pitchFamily="34" charset="-122"/>
                <a:ea typeface="微软雅黑" panose="020B0503020204020204" pitchFamily="34" charset="-122"/>
              </a:rPr>
              <a:t>分钟的准备时间</a:t>
            </a:r>
          </a:p>
        </p:txBody>
      </p:sp>
      <p:sp>
        <p:nvSpPr>
          <p:cNvPr id="40" name="矩形 39"/>
          <p:cNvSpPr/>
          <p:nvPr/>
        </p:nvSpPr>
        <p:spPr>
          <a:xfrm>
            <a:off x="4539342" y="3638360"/>
            <a:ext cx="6338455" cy="369332"/>
          </a:xfrm>
          <a:prstGeom prst="rect">
            <a:avLst/>
          </a:prstGeom>
        </p:spPr>
        <p:txBody>
          <a:bodyPr wrap="square">
            <a:spAutoFit/>
          </a:bodyPr>
          <a:lstStyle/>
          <a:p>
            <a:pPr marL="609600" lvl="0" indent="-609600">
              <a:spcBef>
                <a:spcPts val="1000"/>
              </a:spcBef>
              <a:defRPr/>
            </a:pPr>
            <a:r>
              <a:rPr lang="zh-CN" altLang="en-US" dirty="0" smtClean="0">
                <a:solidFill>
                  <a:srgbClr val="005292"/>
                </a:solidFill>
                <a:latin typeface="微软雅黑" panose="020B0503020204020204" pitchFamily="34" charset="-122"/>
                <a:ea typeface="微软雅黑" panose="020B0503020204020204" pitchFamily="34" charset="-122"/>
              </a:rPr>
              <a:t>讨论开始，依顺序每人阐述观点（</a:t>
            </a:r>
            <a:r>
              <a:rPr lang="en-US" altLang="zh-CN" dirty="0" smtClean="0">
                <a:solidFill>
                  <a:srgbClr val="005292"/>
                </a:solidFill>
                <a:latin typeface="微软雅黑" panose="020B0503020204020204" pitchFamily="34" charset="-122"/>
                <a:ea typeface="微软雅黑" panose="020B0503020204020204" pitchFamily="34" charset="-122"/>
              </a:rPr>
              <a:t>5</a:t>
            </a:r>
            <a:r>
              <a:rPr lang="zh-CN" altLang="en-US" dirty="0" smtClean="0">
                <a:solidFill>
                  <a:srgbClr val="005292"/>
                </a:solidFill>
                <a:latin typeface="微软雅黑" panose="020B0503020204020204" pitchFamily="34" charset="-122"/>
                <a:ea typeface="微软雅黑" panose="020B0503020204020204" pitchFamily="34" charset="-122"/>
              </a:rPr>
              <a:t>分钟）</a:t>
            </a:r>
            <a:endParaRPr lang="en-US" altLang="zh-CN" dirty="0" smtClean="0">
              <a:solidFill>
                <a:srgbClr val="005292"/>
              </a:solidFill>
              <a:latin typeface="微软雅黑" panose="020B0503020204020204" pitchFamily="34" charset="-122"/>
              <a:ea typeface="微软雅黑" panose="020B0503020204020204" pitchFamily="34" charset="-122"/>
            </a:endParaRPr>
          </a:p>
        </p:txBody>
      </p:sp>
      <p:sp>
        <p:nvSpPr>
          <p:cNvPr id="41" name="矩形 40"/>
          <p:cNvSpPr/>
          <p:nvPr/>
        </p:nvSpPr>
        <p:spPr>
          <a:xfrm>
            <a:off x="4533842" y="4336863"/>
            <a:ext cx="2543852" cy="369332"/>
          </a:xfrm>
          <a:prstGeom prst="rect">
            <a:avLst/>
          </a:prstGeom>
        </p:spPr>
        <p:txBody>
          <a:bodyPr wrap="square">
            <a:spAutoFit/>
          </a:bodyPr>
          <a:lstStyle/>
          <a:p>
            <a:pPr marL="609600" lvl="0" indent="-609600">
              <a:spcBef>
                <a:spcPts val="1000"/>
              </a:spcBef>
              <a:defRPr/>
            </a:pPr>
            <a:r>
              <a:rPr lang="zh-CN" altLang="en-US" dirty="0" smtClean="0">
                <a:solidFill>
                  <a:srgbClr val="005292"/>
                </a:solidFill>
                <a:latin typeface="微软雅黑" panose="020B0503020204020204" pitchFamily="34" charset="-122"/>
                <a:ea typeface="微软雅黑" panose="020B0503020204020204" pitchFamily="34" charset="-122"/>
              </a:rPr>
              <a:t>发言后，自由讨论开始</a:t>
            </a:r>
          </a:p>
        </p:txBody>
      </p:sp>
      <p:sp>
        <p:nvSpPr>
          <p:cNvPr id="42" name="矩形 41"/>
          <p:cNvSpPr/>
          <p:nvPr/>
        </p:nvSpPr>
        <p:spPr>
          <a:xfrm>
            <a:off x="4540516" y="4920758"/>
            <a:ext cx="1107996" cy="507831"/>
          </a:xfrm>
          <a:prstGeom prst="rect">
            <a:avLst/>
          </a:prstGeom>
        </p:spPr>
        <p:txBody>
          <a:bodyPr wrap="none">
            <a:spAutoFit/>
          </a:bodyPr>
          <a:lstStyle/>
          <a:p>
            <a:pPr marL="609600" lvl="0" indent="-609600">
              <a:lnSpc>
                <a:spcPct val="150000"/>
              </a:lnSpc>
              <a:spcBef>
                <a:spcPts val="1000"/>
              </a:spcBef>
              <a:defRPr/>
            </a:pPr>
            <a:r>
              <a:rPr lang="zh-CN" altLang="en-US" dirty="0" smtClean="0">
                <a:solidFill>
                  <a:srgbClr val="005292"/>
                </a:solidFill>
                <a:latin typeface="微软雅黑" panose="020B0503020204020204" pitchFamily="34" charset="-122"/>
                <a:ea typeface="微软雅黑" panose="020B0503020204020204" pitchFamily="34" charset="-122"/>
              </a:rPr>
              <a:t>总结陈词</a:t>
            </a:r>
          </a:p>
        </p:txBody>
      </p:sp>
      <p:sp>
        <p:nvSpPr>
          <p:cNvPr id="43" name="矩形 42"/>
          <p:cNvSpPr/>
          <p:nvPr/>
        </p:nvSpPr>
        <p:spPr>
          <a:xfrm>
            <a:off x="4581344" y="5597651"/>
            <a:ext cx="2262158" cy="507831"/>
          </a:xfrm>
          <a:prstGeom prst="rect">
            <a:avLst/>
          </a:prstGeom>
        </p:spPr>
        <p:txBody>
          <a:bodyPr wrap="none">
            <a:spAutoFit/>
          </a:bodyPr>
          <a:lstStyle/>
          <a:p>
            <a:pPr marL="609600" lvl="0" indent="-609600">
              <a:lnSpc>
                <a:spcPct val="150000"/>
              </a:lnSpc>
              <a:spcBef>
                <a:spcPts val="1000"/>
              </a:spcBef>
              <a:defRPr/>
            </a:pPr>
            <a:r>
              <a:rPr lang="zh-CN" altLang="en-US" dirty="0" smtClean="0">
                <a:solidFill>
                  <a:srgbClr val="005292"/>
                </a:solidFill>
                <a:latin typeface="微软雅黑" panose="020B0503020204020204" pitchFamily="34" charset="-122"/>
                <a:ea typeface="微软雅黑" panose="020B0503020204020204" pitchFamily="34" charset="-122"/>
              </a:rPr>
              <a:t>考生退场，面试结束</a:t>
            </a:r>
          </a:p>
        </p:txBody>
      </p:sp>
      <p:sp>
        <p:nvSpPr>
          <p:cNvPr id="44" name="椭圆 43"/>
          <p:cNvSpPr/>
          <p:nvPr/>
        </p:nvSpPr>
        <p:spPr>
          <a:xfrm>
            <a:off x="911373" y="2458838"/>
            <a:ext cx="2296849" cy="2319099"/>
          </a:xfrm>
          <a:prstGeom prst="ellipse">
            <a:avLst/>
          </a:prstGeom>
          <a:blipFill dpi="0" rotWithShape="1">
            <a:blip r:embed="rId2"/>
            <a:srcRect/>
            <a:stretch>
              <a:fillRect l="-23000" t="-4000" r="-19000" b="-47000"/>
            </a:stretch>
          </a:blipFill>
          <a:ln w="28575">
            <a:solidFill>
              <a:srgbClr val="0052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9"/>
          <p:cNvSpPr txBox="1"/>
          <p:nvPr/>
        </p:nvSpPr>
        <p:spPr>
          <a:xfrm>
            <a:off x="457480" y="938444"/>
            <a:ext cx="846106" cy="830997"/>
          </a:xfrm>
          <a:prstGeom prst="rect">
            <a:avLst/>
          </a:prstGeom>
          <a:noFill/>
        </p:spPr>
        <p:txBody>
          <a:bodyPr wrap="square" rtlCol="0">
            <a:spAutoFit/>
          </a:bodyPr>
          <a:lstStyle/>
          <a:p>
            <a:r>
              <a:rPr lang="zh-CN" altLang="en-US" sz="2400" b="1" dirty="0" smtClean="0">
                <a:solidFill>
                  <a:srgbClr val="FF921D"/>
                </a:solidFill>
                <a:latin typeface="微软雅黑" panose="020B0503020204020204" pitchFamily="34" charset="-122"/>
                <a:ea typeface="微软雅黑" panose="020B0503020204020204" pitchFamily="34" charset="-122"/>
              </a:rPr>
              <a:t>一般流程</a:t>
            </a:r>
            <a:endParaRPr lang="zh-CN" altLang="en-US" sz="2400" b="1" dirty="0">
              <a:solidFill>
                <a:srgbClr val="FF921D"/>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1224728" y="1164489"/>
            <a:ext cx="1170851" cy="370286"/>
            <a:chOff x="1581322" y="1497899"/>
            <a:chExt cx="1170851" cy="370286"/>
          </a:xfrm>
          <a:effectLst>
            <a:outerShdw blurRad="50800" dist="38100" dir="2700000" algn="tl" rotWithShape="0">
              <a:prstClr val="black">
                <a:alpha val="40000"/>
              </a:prstClr>
            </a:outerShdw>
          </a:effectLst>
        </p:grpSpPr>
        <p:sp>
          <p:nvSpPr>
            <p:cNvPr id="47" name="燕尾形 46"/>
            <p:cNvSpPr/>
            <p:nvPr/>
          </p:nvSpPr>
          <p:spPr>
            <a:xfrm>
              <a:off x="1581322"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燕尾形 47"/>
            <p:cNvSpPr/>
            <p:nvPr/>
          </p:nvSpPr>
          <p:spPr>
            <a:xfrm>
              <a:off x="1843059"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燕尾形 48"/>
            <p:cNvSpPr/>
            <p:nvPr/>
          </p:nvSpPr>
          <p:spPr>
            <a:xfrm>
              <a:off x="2104796"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 name="燕尾形 49"/>
            <p:cNvSpPr/>
            <p:nvPr/>
          </p:nvSpPr>
          <p:spPr>
            <a:xfrm>
              <a:off x="2366534"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xmlns="" val="7129430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4356" y="89103"/>
            <a:ext cx="5411426" cy="747554"/>
            <a:chOff x="2576448" y="357222"/>
            <a:chExt cx="5411426" cy="747554"/>
          </a:xfrm>
        </p:grpSpPr>
        <p:sp>
          <p:nvSpPr>
            <p:cNvPr id="3" name="文本框 2"/>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3</a:t>
              </a:r>
              <a:endParaRPr lang="zh-CN" altLang="en-US" sz="4000" dirty="0">
                <a:solidFill>
                  <a:srgbClr val="005292"/>
                </a:solidFill>
                <a:latin typeface="Impact" panose="020B0806030902050204" pitchFamily="34" charset="0"/>
              </a:endParaRPr>
            </a:p>
          </p:txBody>
        </p:sp>
        <p:sp>
          <p:nvSpPr>
            <p:cNvPr id="4" name="文本框 3"/>
            <p:cNvSpPr txBox="1"/>
            <p:nvPr/>
          </p:nvSpPr>
          <p:spPr>
            <a:xfrm>
              <a:off x="3353100" y="480332"/>
              <a:ext cx="4634774"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无领导小组讨论</a:t>
              </a:r>
              <a:endParaRPr lang="en-US" altLang="zh-CN" sz="2800" b="1" dirty="0" smtClean="0">
                <a:solidFill>
                  <a:srgbClr val="005292"/>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3"/>
          <p:cNvSpPr txBox="1">
            <a:spLocks noChangeArrowheads="1"/>
          </p:cNvSpPr>
          <p:nvPr/>
        </p:nvSpPr>
        <p:spPr>
          <a:xfrm>
            <a:off x="-4495305" y="1757547"/>
            <a:ext cx="1217716" cy="522515"/>
          </a:xfrm>
          <a:prstGeom prst="rect">
            <a:avLst/>
          </a:prstGeom>
        </p:spPr>
        <p:txBody>
          <a:bodyPr/>
          <a:lstStyle/>
          <a:p>
            <a:pPr marL="609600" lvl="0" indent="-609600">
              <a:spcBef>
                <a:spcPts val="1000"/>
              </a:spcBef>
              <a:defRPr/>
            </a:pPr>
            <a:endParaRPr lang="zh-CN" altLang="en-US" sz="2000" dirty="0" smtClean="0">
              <a:solidFill>
                <a:srgbClr val="005292"/>
              </a:solidFill>
              <a:latin typeface="微软雅黑" panose="020B0503020204020204" pitchFamily="34" charset="-122"/>
              <a:ea typeface="微软雅黑" panose="020B0503020204020204" pitchFamily="34" charset="-122"/>
            </a:endParaRPr>
          </a:p>
        </p:txBody>
      </p:sp>
      <p:sp>
        <p:nvSpPr>
          <p:cNvPr id="44" name="椭圆 43"/>
          <p:cNvSpPr/>
          <p:nvPr/>
        </p:nvSpPr>
        <p:spPr>
          <a:xfrm>
            <a:off x="911373" y="2458838"/>
            <a:ext cx="2296849" cy="2319099"/>
          </a:xfrm>
          <a:prstGeom prst="ellipse">
            <a:avLst/>
          </a:prstGeom>
          <a:blipFill dpi="0" rotWithShape="1">
            <a:blip r:embed="rId3"/>
            <a:srcRect/>
            <a:stretch>
              <a:fillRect l="-23000" t="-4000" r="-19000" b="-47000"/>
            </a:stretch>
          </a:blipFill>
          <a:ln w="28575">
            <a:solidFill>
              <a:srgbClr val="0052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9"/>
          <p:cNvSpPr txBox="1"/>
          <p:nvPr/>
        </p:nvSpPr>
        <p:spPr>
          <a:xfrm>
            <a:off x="457480" y="938444"/>
            <a:ext cx="846106" cy="830997"/>
          </a:xfrm>
          <a:prstGeom prst="rect">
            <a:avLst/>
          </a:prstGeom>
          <a:noFill/>
        </p:spPr>
        <p:txBody>
          <a:bodyPr wrap="square" rtlCol="0">
            <a:spAutoFit/>
          </a:bodyPr>
          <a:lstStyle/>
          <a:p>
            <a:r>
              <a:rPr lang="zh-CN" altLang="en-US" sz="2400" b="1" dirty="0" smtClean="0">
                <a:solidFill>
                  <a:srgbClr val="FF921D"/>
                </a:solidFill>
                <a:latin typeface="微软雅黑" panose="020B0503020204020204" pitchFamily="34" charset="-122"/>
                <a:ea typeface="微软雅黑" panose="020B0503020204020204" pitchFamily="34" charset="-122"/>
              </a:rPr>
              <a:t>讨论技巧</a:t>
            </a:r>
            <a:endParaRPr lang="zh-CN" altLang="en-US" sz="2400" b="1" dirty="0">
              <a:solidFill>
                <a:srgbClr val="FF921D"/>
              </a:solidFill>
              <a:latin typeface="微软雅黑" panose="020B0503020204020204" pitchFamily="34" charset="-122"/>
              <a:ea typeface="微软雅黑" panose="020B0503020204020204" pitchFamily="34" charset="-122"/>
            </a:endParaRPr>
          </a:p>
        </p:txBody>
      </p:sp>
      <p:grpSp>
        <p:nvGrpSpPr>
          <p:cNvPr id="26" name="组合 45"/>
          <p:cNvGrpSpPr/>
          <p:nvPr/>
        </p:nvGrpSpPr>
        <p:grpSpPr>
          <a:xfrm>
            <a:off x="1224728" y="1164489"/>
            <a:ext cx="1170851" cy="370286"/>
            <a:chOff x="1581322" y="1497899"/>
            <a:chExt cx="1170851" cy="370286"/>
          </a:xfrm>
          <a:effectLst>
            <a:outerShdw blurRad="50800" dist="38100" dir="2700000" algn="tl" rotWithShape="0">
              <a:prstClr val="black">
                <a:alpha val="40000"/>
              </a:prstClr>
            </a:outerShdw>
          </a:effectLst>
        </p:grpSpPr>
        <p:sp>
          <p:nvSpPr>
            <p:cNvPr id="47" name="燕尾形 46"/>
            <p:cNvSpPr/>
            <p:nvPr/>
          </p:nvSpPr>
          <p:spPr>
            <a:xfrm>
              <a:off x="1581322"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燕尾形 47"/>
            <p:cNvSpPr/>
            <p:nvPr/>
          </p:nvSpPr>
          <p:spPr>
            <a:xfrm>
              <a:off x="1843059"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燕尾形 48"/>
            <p:cNvSpPr/>
            <p:nvPr/>
          </p:nvSpPr>
          <p:spPr>
            <a:xfrm>
              <a:off x="2104796"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 name="燕尾形 49"/>
            <p:cNvSpPr/>
            <p:nvPr/>
          </p:nvSpPr>
          <p:spPr>
            <a:xfrm>
              <a:off x="2366534"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6" name="Rectangle 3"/>
          <p:cNvSpPr txBox="1">
            <a:spLocks noChangeArrowheads="1"/>
          </p:cNvSpPr>
          <p:nvPr/>
        </p:nvSpPr>
        <p:spPr>
          <a:xfrm>
            <a:off x="4809506" y="2050470"/>
            <a:ext cx="3586349" cy="3661559"/>
          </a:xfrm>
          <a:prstGeom prst="rect">
            <a:avLst/>
          </a:prstGeom>
        </p:spPr>
        <p:txBody>
          <a:bodyPr/>
          <a:lstStyle/>
          <a:p>
            <a:pPr marL="228600" marR="0" lvl="0" indent="-228600" algn="l" defTabSz="914400" rtl="0" eaLnBrk="1" fontAlgn="auto" latinLnBrk="0" hangingPunct="1">
              <a:spcBef>
                <a:spcPts val="1000"/>
              </a:spcBef>
              <a:spcAft>
                <a:spcPts val="0"/>
              </a:spcAft>
              <a:buClrTx/>
              <a:buSzTx/>
              <a:tabLst/>
              <a:defRPr/>
            </a:pPr>
            <a:r>
              <a:rPr lang="zh-CN" altLang="en-US" dirty="0" smtClean="0">
                <a:solidFill>
                  <a:srgbClr val="005292"/>
                </a:solidFill>
                <a:latin typeface="微软雅黑" panose="020B0503020204020204" pitchFamily="34" charset="-122"/>
                <a:ea typeface="微软雅黑" panose="020B0503020204020204" pitchFamily="34" charset="-122"/>
              </a:rPr>
              <a:t>发言积极</a:t>
            </a:r>
            <a:r>
              <a:rPr lang="zh-CN" altLang="en-US" b="1" dirty="0" smtClean="0">
                <a:solidFill>
                  <a:srgbClr val="FF921D"/>
                </a:solidFill>
                <a:latin typeface="微软雅黑" panose="020B0503020204020204" pitchFamily="34" charset="-122"/>
                <a:ea typeface="微软雅黑" panose="020B0503020204020204" pitchFamily="34" charset="-122"/>
              </a:rPr>
              <a:t>抢先</a:t>
            </a:r>
            <a:r>
              <a:rPr lang="zh-CN" altLang="en-US" dirty="0" smtClean="0">
                <a:solidFill>
                  <a:srgbClr val="005292"/>
                </a:solidFill>
                <a:latin typeface="微软雅黑" panose="020B0503020204020204" pitchFamily="34" charset="-122"/>
                <a:ea typeface="微软雅黑" panose="020B0503020204020204" pitchFamily="34" charset="-122"/>
              </a:rPr>
              <a:t>亮出观点，能给面试官留下深刻印象</a:t>
            </a:r>
            <a:endParaRPr lang="en-US" altLang="zh-CN" dirty="0" smtClean="0">
              <a:solidFill>
                <a:srgbClr val="005292"/>
              </a:solidFill>
              <a:latin typeface="微软雅黑" panose="020B0503020204020204" pitchFamily="34" charset="-122"/>
              <a:ea typeface="微软雅黑" panose="020B0503020204020204" pitchFamily="34" charset="-122"/>
            </a:endParaRPr>
          </a:p>
          <a:p>
            <a:pPr marL="228600" marR="0" lvl="0" indent="-228600" algn="l" defTabSz="914400" rtl="0" eaLnBrk="1" fontAlgn="auto" latinLnBrk="0" hangingPunct="1">
              <a:spcBef>
                <a:spcPts val="1000"/>
              </a:spcBef>
              <a:spcAft>
                <a:spcPts val="0"/>
              </a:spcAft>
              <a:buClrTx/>
              <a:buSzTx/>
              <a:tabLst/>
              <a:defRPr/>
            </a:pPr>
            <a:endParaRPr lang="zh-CN" altLang="en-US" sz="800" dirty="0" smtClean="0">
              <a:solidFill>
                <a:srgbClr val="005292"/>
              </a:solidFill>
              <a:latin typeface="微软雅黑" panose="020B0503020204020204" pitchFamily="34" charset="-122"/>
              <a:ea typeface="微软雅黑" panose="020B0503020204020204" pitchFamily="34" charset="-122"/>
            </a:endParaRPr>
          </a:p>
          <a:p>
            <a:pPr marL="228600" marR="0" lvl="0" indent="-228600" algn="l" defTabSz="914400" rtl="0" eaLnBrk="1" fontAlgn="auto" latinLnBrk="0" hangingPunct="1">
              <a:spcBef>
                <a:spcPts val="1000"/>
              </a:spcBef>
              <a:spcAft>
                <a:spcPts val="0"/>
              </a:spcAft>
              <a:buClrTx/>
              <a:buSzTx/>
              <a:tabLst/>
              <a:defRPr/>
            </a:pPr>
            <a:r>
              <a:rPr lang="zh-CN" altLang="en-US" dirty="0" smtClean="0">
                <a:solidFill>
                  <a:srgbClr val="005292"/>
                </a:solidFill>
                <a:latin typeface="微软雅黑" panose="020B0503020204020204" pitchFamily="34" charset="-122"/>
                <a:ea typeface="微软雅黑" panose="020B0503020204020204" pitchFamily="34" charset="-122"/>
              </a:rPr>
              <a:t>可</a:t>
            </a:r>
            <a:r>
              <a:rPr lang="zh-CN" altLang="en-US" b="1" dirty="0" smtClean="0">
                <a:solidFill>
                  <a:srgbClr val="FF921D"/>
                </a:solidFill>
                <a:latin typeface="微软雅黑" panose="020B0503020204020204" pitchFamily="34" charset="-122"/>
                <a:ea typeface="微软雅黑" panose="020B0503020204020204" pitchFamily="34" charset="-122"/>
              </a:rPr>
              <a:t>引导</a:t>
            </a:r>
            <a:r>
              <a:rPr lang="zh-CN" altLang="en-US" dirty="0" smtClean="0">
                <a:solidFill>
                  <a:srgbClr val="005292"/>
                </a:solidFill>
                <a:latin typeface="微软雅黑" panose="020B0503020204020204" pitchFamily="34" charset="-122"/>
                <a:ea typeface="微软雅黑" panose="020B0503020204020204" pitchFamily="34" charset="-122"/>
              </a:rPr>
              <a:t>和左右其他面试者的思想和见解。将他们的注意力吸引到自己的观点上来</a:t>
            </a:r>
            <a:endParaRPr lang="en-US" altLang="zh-CN" dirty="0" smtClean="0">
              <a:solidFill>
                <a:srgbClr val="005292"/>
              </a:solidFill>
              <a:latin typeface="微软雅黑" panose="020B0503020204020204" pitchFamily="34" charset="-122"/>
              <a:ea typeface="微软雅黑" panose="020B0503020204020204" pitchFamily="34" charset="-122"/>
            </a:endParaRPr>
          </a:p>
          <a:p>
            <a:pPr marL="228600" marR="0" lvl="0" indent="-228600" algn="l" defTabSz="914400" rtl="0" eaLnBrk="1" fontAlgn="auto" latinLnBrk="0" hangingPunct="1">
              <a:spcBef>
                <a:spcPts val="1000"/>
              </a:spcBef>
              <a:spcAft>
                <a:spcPts val="0"/>
              </a:spcAft>
              <a:buClrTx/>
              <a:buSzTx/>
              <a:tabLst/>
              <a:defRPr/>
            </a:pPr>
            <a:endParaRPr lang="en-US" altLang="zh-CN" sz="600" dirty="0" smtClean="0">
              <a:solidFill>
                <a:srgbClr val="005292"/>
              </a:solidFill>
              <a:latin typeface="微软雅黑" panose="020B0503020204020204" pitchFamily="34" charset="-122"/>
              <a:ea typeface="微软雅黑" panose="020B0503020204020204" pitchFamily="34" charset="-122"/>
            </a:endParaRPr>
          </a:p>
          <a:p>
            <a:pPr marL="228600" marR="0" lvl="0" indent="-228600" algn="l" defTabSz="914400" rtl="0" eaLnBrk="1" fontAlgn="auto" latinLnBrk="0" hangingPunct="1">
              <a:spcBef>
                <a:spcPts val="1000"/>
              </a:spcBef>
              <a:spcAft>
                <a:spcPts val="0"/>
              </a:spcAft>
              <a:buClrTx/>
              <a:buSzTx/>
              <a:tabLst/>
              <a:defRPr/>
            </a:pPr>
            <a:r>
              <a:rPr lang="zh-CN" altLang="en-US" dirty="0" smtClean="0">
                <a:solidFill>
                  <a:srgbClr val="005292"/>
                </a:solidFill>
                <a:latin typeface="微软雅黑" panose="020B0503020204020204" pitchFamily="34" charset="-122"/>
                <a:ea typeface="微软雅黑" panose="020B0503020204020204" pitchFamily="34" charset="-122"/>
              </a:rPr>
              <a:t>注意</a:t>
            </a:r>
            <a:r>
              <a:rPr lang="zh-CN" altLang="en-US" b="1" dirty="0" smtClean="0">
                <a:solidFill>
                  <a:srgbClr val="FF921D"/>
                </a:solidFill>
                <a:latin typeface="微软雅黑" panose="020B0503020204020204" pitchFamily="34" charset="-122"/>
                <a:ea typeface="微软雅黑" panose="020B0503020204020204" pitchFamily="34" charset="-122"/>
              </a:rPr>
              <a:t>礼貌</a:t>
            </a:r>
            <a:r>
              <a:rPr lang="zh-CN" altLang="en-US" dirty="0" smtClean="0">
                <a:solidFill>
                  <a:srgbClr val="005292"/>
                </a:solidFill>
                <a:latin typeface="微软雅黑" panose="020B0503020204020204" pitchFamily="34" charset="-122"/>
                <a:ea typeface="微软雅黑" panose="020B0503020204020204" pitchFamily="34" charset="-122"/>
              </a:rPr>
              <a:t>，尊重组员意见</a:t>
            </a:r>
            <a:endParaRPr lang="en-US" altLang="zh-CN" dirty="0" smtClean="0">
              <a:solidFill>
                <a:srgbClr val="005292"/>
              </a:solidFill>
              <a:latin typeface="微软雅黑" panose="020B0503020204020204" pitchFamily="34" charset="-122"/>
              <a:ea typeface="微软雅黑" panose="020B0503020204020204" pitchFamily="34" charset="-122"/>
            </a:endParaRPr>
          </a:p>
          <a:p>
            <a:pPr marL="228600" marR="0" lvl="0" indent="-228600" algn="l" defTabSz="914400" rtl="0" eaLnBrk="1" fontAlgn="auto" latinLnBrk="0" hangingPunct="1">
              <a:lnSpc>
                <a:spcPct val="150000"/>
              </a:lnSpc>
              <a:spcBef>
                <a:spcPts val="1000"/>
              </a:spcBef>
              <a:spcAft>
                <a:spcPts val="0"/>
              </a:spcAft>
              <a:buClrTx/>
              <a:buSzTx/>
              <a:tabLst/>
              <a:defRPr/>
            </a:pPr>
            <a:endParaRPr lang="en-US" altLang="zh-CN" sz="500" dirty="0" smtClean="0">
              <a:solidFill>
                <a:srgbClr val="005292"/>
              </a:solidFill>
              <a:latin typeface="微软雅黑" panose="020B0503020204020204" pitchFamily="34" charset="-122"/>
              <a:ea typeface="微软雅黑" panose="020B0503020204020204" pitchFamily="34" charset="-122"/>
            </a:endParaRPr>
          </a:p>
          <a:p>
            <a:pPr marL="228600" marR="0" lvl="0" indent="-228600" algn="l" defTabSz="914400" rtl="0" eaLnBrk="1" fontAlgn="auto" latinLnBrk="0" hangingPunct="1">
              <a:lnSpc>
                <a:spcPct val="150000"/>
              </a:lnSpc>
              <a:spcBef>
                <a:spcPts val="1000"/>
              </a:spcBef>
              <a:spcAft>
                <a:spcPts val="0"/>
              </a:spcAft>
              <a:buClrTx/>
              <a:buSzTx/>
              <a:tabLst/>
              <a:defRPr/>
            </a:pPr>
            <a:r>
              <a:rPr lang="zh-CN" altLang="en-US" dirty="0" smtClean="0">
                <a:solidFill>
                  <a:srgbClr val="005292"/>
                </a:solidFill>
                <a:latin typeface="微软雅黑" panose="020B0503020204020204" pitchFamily="34" charset="-122"/>
                <a:ea typeface="微软雅黑" panose="020B0503020204020204" pitchFamily="34" charset="-122"/>
              </a:rPr>
              <a:t>争取充当小组中</a:t>
            </a:r>
            <a:r>
              <a:rPr lang="zh-CN" altLang="en-US" b="1" dirty="0" smtClean="0">
                <a:solidFill>
                  <a:srgbClr val="FF921D"/>
                </a:solidFill>
                <a:latin typeface="微软雅黑" panose="020B0503020204020204" pitchFamily="34" charset="-122"/>
                <a:ea typeface="微软雅黑" panose="020B0503020204020204" pitchFamily="34" charset="-122"/>
              </a:rPr>
              <a:t>领导</a:t>
            </a:r>
            <a:r>
              <a:rPr lang="zh-CN" altLang="en-US" dirty="0" smtClean="0">
                <a:solidFill>
                  <a:srgbClr val="005292"/>
                </a:solidFill>
                <a:latin typeface="微软雅黑" panose="020B0503020204020204" pitchFamily="34" charset="-122"/>
                <a:ea typeface="微软雅黑" panose="020B0503020204020204" pitchFamily="34" charset="-122"/>
              </a:rPr>
              <a:t>的角色</a:t>
            </a:r>
            <a:endParaRPr lang="en-US" altLang="zh-CN" dirty="0" smtClean="0">
              <a:solidFill>
                <a:srgbClr val="005292"/>
              </a:solidFill>
              <a:latin typeface="微软雅黑" panose="020B0503020204020204" pitchFamily="34" charset="-122"/>
              <a:ea typeface="微软雅黑" panose="020B0503020204020204" pitchFamily="34" charset="-122"/>
            </a:endParaRP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endParaRPr kumimoji="0" lang="zh-CN" altLang="en-US" sz="2800" b="1" i="0" u="none" strike="noStrike" kern="1200" cap="none" spc="0" normalizeH="0" baseline="0" noProof="0" dirty="0" smtClean="0">
              <a:ln>
                <a:noFill/>
              </a:ln>
              <a:solidFill>
                <a:srgbClr val="0070C0"/>
              </a:solidFill>
              <a:effectLst/>
              <a:uLnTx/>
              <a:uFillTx/>
              <a:latin typeface="楷体_GB2312" pitchFamily="49" charset="-122"/>
              <a:ea typeface="楷体_GB2312" pitchFamily="49" charset="-122"/>
              <a:cs typeface="+mn-cs"/>
            </a:endParaRPr>
          </a:p>
        </p:txBody>
      </p:sp>
      <p:sp>
        <p:nvSpPr>
          <p:cNvPr id="17" name="椭圆 16"/>
          <p:cNvSpPr/>
          <p:nvPr/>
        </p:nvSpPr>
        <p:spPr>
          <a:xfrm>
            <a:off x="3978388" y="2092361"/>
            <a:ext cx="642022" cy="642022"/>
          </a:xfrm>
          <a:prstGeom prst="ellipse">
            <a:avLst/>
          </a:prstGeom>
          <a:solidFill>
            <a:srgbClr val="00529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978388" y="4828650"/>
            <a:ext cx="642022" cy="642022"/>
          </a:xfrm>
          <a:prstGeom prst="ellipse">
            <a:avLst/>
          </a:prstGeom>
          <a:solidFill>
            <a:srgbClr val="00529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978388" y="3916553"/>
            <a:ext cx="642022" cy="642022"/>
          </a:xfrm>
          <a:prstGeom prst="ellipse">
            <a:avLst/>
          </a:prstGeom>
          <a:solidFill>
            <a:srgbClr val="00529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978388" y="3004457"/>
            <a:ext cx="642022" cy="642022"/>
          </a:xfrm>
          <a:prstGeom prst="ellipse">
            <a:avLst/>
          </a:prstGeom>
          <a:solidFill>
            <a:srgbClr val="00529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33"/>
          <p:cNvSpPr txBox="1"/>
          <p:nvPr/>
        </p:nvSpPr>
        <p:spPr>
          <a:xfrm>
            <a:off x="4070975" y="2029771"/>
            <a:ext cx="299010" cy="769441"/>
          </a:xfrm>
          <a:prstGeom prst="rect">
            <a:avLst/>
          </a:prstGeom>
          <a:noFill/>
        </p:spPr>
        <p:txBody>
          <a:bodyPr wrap="square" rtlCol="0">
            <a:spAutoFit/>
          </a:bodyPr>
          <a:lstStyle/>
          <a:p>
            <a:r>
              <a:rPr lang="en-US" altLang="zh-CN" sz="4400" dirty="0" smtClean="0">
                <a:solidFill>
                  <a:schemeClr val="bg1"/>
                </a:solidFill>
                <a:latin typeface="Impact" panose="020B0806030902050204" pitchFamily="34" charset="0"/>
              </a:rPr>
              <a:t>1</a:t>
            </a:r>
            <a:endParaRPr lang="zh-CN" altLang="en-US" sz="4400" dirty="0">
              <a:solidFill>
                <a:schemeClr val="bg1"/>
              </a:solidFill>
              <a:latin typeface="Impact" panose="020B0806030902050204" pitchFamily="34" charset="0"/>
            </a:endParaRPr>
          </a:p>
        </p:txBody>
      </p:sp>
      <p:sp>
        <p:nvSpPr>
          <p:cNvPr id="22" name="文本框 35"/>
          <p:cNvSpPr txBox="1"/>
          <p:nvPr/>
        </p:nvSpPr>
        <p:spPr>
          <a:xfrm>
            <a:off x="4070975" y="2952947"/>
            <a:ext cx="299010" cy="769441"/>
          </a:xfrm>
          <a:prstGeom prst="rect">
            <a:avLst/>
          </a:prstGeom>
          <a:noFill/>
        </p:spPr>
        <p:txBody>
          <a:bodyPr wrap="square" rtlCol="0">
            <a:spAutoFit/>
          </a:bodyPr>
          <a:lstStyle/>
          <a:p>
            <a:r>
              <a:rPr lang="en-US" altLang="zh-CN" sz="4400" dirty="0" smtClean="0">
                <a:solidFill>
                  <a:schemeClr val="bg1"/>
                </a:solidFill>
                <a:latin typeface="Impact" panose="020B0806030902050204" pitchFamily="34" charset="0"/>
              </a:rPr>
              <a:t>2</a:t>
            </a:r>
            <a:endParaRPr lang="zh-CN" altLang="en-US" sz="4400" dirty="0">
              <a:solidFill>
                <a:schemeClr val="bg1"/>
              </a:solidFill>
              <a:latin typeface="Impact" panose="020B0806030902050204" pitchFamily="34" charset="0"/>
            </a:endParaRPr>
          </a:p>
        </p:txBody>
      </p:sp>
      <p:sp>
        <p:nvSpPr>
          <p:cNvPr id="23" name="文本框 36"/>
          <p:cNvSpPr txBox="1"/>
          <p:nvPr/>
        </p:nvSpPr>
        <p:spPr>
          <a:xfrm>
            <a:off x="4070975" y="3860398"/>
            <a:ext cx="299010" cy="769441"/>
          </a:xfrm>
          <a:prstGeom prst="rect">
            <a:avLst/>
          </a:prstGeom>
          <a:noFill/>
        </p:spPr>
        <p:txBody>
          <a:bodyPr wrap="square" rtlCol="0">
            <a:spAutoFit/>
          </a:bodyPr>
          <a:lstStyle/>
          <a:p>
            <a:r>
              <a:rPr lang="en-US" altLang="zh-CN" sz="4400" dirty="0" smtClean="0">
                <a:solidFill>
                  <a:schemeClr val="bg1"/>
                </a:solidFill>
                <a:latin typeface="Impact" panose="020B0806030902050204" pitchFamily="34" charset="0"/>
              </a:rPr>
              <a:t>3</a:t>
            </a:r>
            <a:endParaRPr lang="zh-CN" altLang="en-US" sz="4400" dirty="0">
              <a:solidFill>
                <a:schemeClr val="bg1"/>
              </a:solidFill>
              <a:latin typeface="Impact" panose="020B0806030902050204" pitchFamily="34" charset="0"/>
            </a:endParaRPr>
          </a:p>
        </p:txBody>
      </p:sp>
      <p:sp>
        <p:nvSpPr>
          <p:cNvPr id="24" name="文本框 37"/>
          <p:cNvSpPr txBox="1"/>
          <p:nvPr/>
        </p:nvSpPr>
        <p:spPr>
          <a:xfrm>
            <a:off x="4070975" y="4763596"/>
            <a:ext cx="299010" cy="769441"/>
          </a:xfrm>
          <a:prstGeom prst="rect">
            <a:avLst/>
          </a:prstGeom>
          <a:noFill/>
        </p:spPr>
        <p:txBody>
          <a:bodyPr wrap="square" rtlCol="0">
            <a:spAutoFit/>
          </a:bodyPr>
          <a:lstStyle/>
          <a:p>
            <a:r>
              <a:rPr lang="en-US" altLang="zh-CN" sz="4400" dirty="0" smtClean="0">
                <a:solidFill>
                  <a:schemeClr val="bg1"/>
                </a:solidFill>
                <a:latin typeface="Impact" panose="020B0806030902050204" pitchFamily="34" charset="0"/>
              </a:rPr>
              <a:t>4</a:t>
            </a:r>
            <a:endParaRPr lang="zh-CN" altLang="en-US" sz="4400" dirty="0">
              <a:solidFill>
                <a:schemeClr val="bg1"/>
              </a:solidFill>
              <a:latin typeface="Impact" panose="020B0806030902050204" pitchFamily="34" charset="0"/>
            </a:endParaRPr>
          </a:p>
        </p:txBody>
      </p:sp>
    </p:spTree>
    <p:extLst>
      <p:ext uri="{BB962C8B-B14F-4D97-AF65-F5344CB8AC3E}">
        <p14:creationId xmlns:p14="http://schemas.microsoft.com/office/powerpoint/2010/main" xmlns="" val="7129430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ic9.nipic.com/20100909/2531170_121918615417_2.jpg"/>
          <p:cNvPicPr>
            <a:picLocks noChangeAspect="1" noChangeArrowheads="1"/>
          </p:cNvPicPr>
          <p:nvPr/>
        </p:nvPicPr>
        <p:blipFill>
          <a:blip r:embed="rId2"/>
          <a:srcRect r="156" b="4345"/>
          <a:stretch>
            <a:fillRect/>
          </a:stretch>
        </p:blipFill>
        <p:spPr bwMode="auto">
          <a:xfrm>
            <a:off x="0" y="-1066800"/>
            <a:ext cx="9144000" cy="6476428"/>
          </a:xfrm>
          <a:prstGeom prst="rect">
            <a:avLst/>
          </a:prstGeom>
          <a:noFill/>
        </p:spPr>
      </p:pic>
      <p:sp>
        <p:nvSpPr>
          <p:cNvPr id="3" name="矩形 2"/>
          <p:cNvSpPr/>
          <p:nvPr/>
        </p:nvSpPr>
        <p:spPr>
          <a:xfrm>
            <a:off x="0" y="5218269"/>
            <a:ext cx="9157447" cy="1177023"/>
          </a:xfrm>
          <a:prstGeom prst="rect">
            <a:avLst/>
          </a:prstGeom>
          <a:solidFill>
            <a:srgbClr val="005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7"/>
          <p:cNvSpPr txBox="1"/>
          <p:nvPr/>
        </p:nvSpPr>
        <p:spPr>
          <a:xfrm>
            <a:off x="774867" y="5353065"/>
            <a:ext cx="7792571" cy="923330"/>
          </a:xfrm>
          <a:prstGeom prst="rect">
            <a:avLst/>
          </a:prstGeom>
          <a:noFill/>
        </p:spPr>
        <p:txBody>
          <a:bodyPr wrap="square" rtlCol="0">
            <a:spAutoFit/>
          </a:bodyPr>
          <a:lstStyle/>
          <a:p>
            <a:pPr algn="ctr"/>
            <a:r>
              <a:rPr lang="zh-CN" altLang="en-US" sz="5400" b="1" dirty="0" smtClean="0">
                <a:solidFill>
                  <a:schemeClr val="bg1"/>
                </a:solidFill>
                <a:latin typeface="微软雅黑" panose="020B0503020204020204" pitchFamily="34" charset="-122"/>
                <a:ea typeface="微软雅黑" panose="020B0503020204020204" pitchFamily="34" charset="-122"/>
              </a:rPr>
              <a:t>面试常见问题</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4356" y="89103"/>
            <a:ext cx="5817364" cy="747554"/>
            <a:chOff x="2576448" y="357222"/>
            <a:chExt cx="5817364" cy="747554"/>
          </a:xfrm>
        </p:grpSpPr>
        <p:sp>
          <p:nvSpPr>
            <p:cNvPr id="3" name="文本框 2"/>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4</a:t>
              </a:r>
              <a:endParaRPr lang="zh-CN" altLang="en-US" sz="4000" dirty="0">
                <a:solidFill>
                  <a:srgbClr val="005292"/>
                </a:solidFill>
                <a:latin typeface="Impact" panose="020B0806030902050204" pitchFamily="34" charset="0"/>
              </a:endParaRPr>
            </a:p>
          </p:txBody>
        </p:sp>
        <p:sp>
          <p:nvSpPr>
            <p:cNvPr id="4" name="文本框 3"/>
            <p:cNvSpPr txBox="1"/>
            <p:nvPr/>
          </p:nvSpPr>
          <p:spPr>
            <a:xfrm>
              <a:off x="3353100" y="480332"/>
              <a:ext cx="5040712"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面试常见问题</a:t>
              </a:r>
              <a:endParaRPr lang="en-US" altLang="zh-CN" sz="2800" b="1" dirty="0" smtClean="0">
                <a:solidFill>
                  <a:srgbClr val="005292"/>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3"/>
          <p:cNvSpPr txBox="1">
            <a:spLocks noChangeArrowheads="1"/>
          </p:cNvSpPr>
          <p:nvPr/>
        </p:nvSpPr>
        <p:spPr>
          <a:xfrm>
            <a:off x="4244340" y="1851660"/>
            <a:ext cx="3924300" cy="73914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lang="zh-CN" altLang="en-US" sz="3600" b="1" dirty="0" smtClean="0">
                <a:solidFill>
                  <a:srgbClr val="005292"/>
                </a:solidFill>
                <a:latin typeface="微软雅黑" panose="020B0503020204020204" pitchFamily="34" charset="-122"/>
                <a:ea typeface="微软雅黑" panose="020B0503020204020204" pitchFamily="34" charset="-122"/>
              </a:rPr>
              <a:t>“谈谈你的缺点”</a:t>
            </a:r>
          </a:p>
        </p:txBody>
      </p:sp>
      <p:sp>
        <p:nvSpPr>
          <p:cNvPr id="8" name="矩形 7"/>
          <p:cNvSpPr/>
          <p:nvPr/>
        </p:nvSpPr>
        <p:spPr>
          <a:xfrm>
            <a:off x="4084320" y="2711007"/>
            <a:ext cx="4175760" cy="1851789"/>
          </a:xfrm>
          <a:prstGeom prst="rect">
            <a:avLst/>
          </a:prstGeom>
        </p:spPr>
        <p:txBody>
          <a:bodyPr wrap="square">
            <a:spAutoFit/>
          </a:bodyPr>
          <a:lstStyle/>
          <a:p>
            <a:pPr marL="228600" lvl="0" indent="-228600">
              <a:lnSpc>
                <a:spcPct val="90000"/>
              </a:lnSpc>
              <a:spcBef>
                <a:spcPts val="1000"/>
              </a:spcBef>
              <a:defRPr/>
            </a:pPr>
            <a:r>
              <a:rPr lang="zh-CN" altLang="en-US" dirty="0" smtClean="0">
                <a:solidFill>
                  <a:srgbClr val="005292"/>
                </a:solidFill>
                <a:latin typeface="微软雅黑" panose="020B0503020204020204" pitchFamily="34" charset="-122"/>
                <a:ea typeface="微软雅黑" panose="020B0503020204020204" pitchFamily="34" charset="-122"/>
              </a:rPr>
              <a:t>不宜说自己没缺点。 </a:t>
            </a:r>
            <a:endParaRPr lang="en-US" altLang="zh-CN" dirty="0" smtClean="0">
              <a:solidFill>
                <a:srgbClr val="005292"/>
              </a:solidFill>
              <a:latin typeface="微软雅黑" panose="020B0503020204020204" pitchFamily="34" charset="-122"/>
              <a:ea typeface="微软雅黑" panose="020B0503020204020204" pitchFamily="34" charset="-122"/>
            </a:endParaRPr>
          </a:p>
          <a:p>
            <a:pPr marL="228600" lvl="0" indent="-228600">
              <a:lnSpc>
                <a:spcPct val="90000"/>
              </a:lnSpc>
              <a:spcBef>
                <a:spcPts val="1000"/>
              </a:spcBef>
              <a:defRPr/>
            </a:pPr>
            <a:r>
              <a:rPr lang="zh-CN" altLang="en-US" dirty="0" smtClean="0">
                <a:solidFill>
                  <a:srgbClr val="005292"/>
                </a:solidFill>
                <a:latin typeface="微软雅黑" panose="020B0503020204020204" pitchFamily="34" charset="-122"/>
                <a:ea typeface="微软雅黑" panose="020B0503020204020204" pitchFamily="34" charset="-122"/>
              </a:rPr>
              <a:t>不宜把那些明显的优点说成缺点。 </a:t>
            </a:r>
            <a:endParaRPr lang="en-US" altLang="zh-CN" dirty="0" smtClean="0">
              <a:solidFill>
                <a:srgbClr val="005292"/>
              </a:solidFill>
              <a:latin typeface="微软雅黑" panose="020B0503020204020204" pitchFamily="34" charset="-122"/>
              <a:ea typeface="微软雅黑" panose="020B0503020204020204" pitchFamily="34" charset="-122"/>
            </a:endParaRPr>
          </a:p>
          <a:p>
            <a:pPr marL="228600" lvl="0" indent="-228600">
              <a:lnSpc>
                <a:spcPct val="90000"/>
              </a:lnSpc>
              <a:spcBef>
                <a:spcPts val="1000"/>
              </a:spcBef>
              <a:defRPr/>
            </a:pPr>
            <a:r>
              <a:rPr lang="zh-CN" altLang="en-US" dirty="0" smtClean="0">
                <a:solidFill>
                  <a:srgbClr val="005292"/>
                </a:solidFill>
                <a:latin typeface="微软雅黑" panose="020B0503020204020204" pitchFamily="34" charset="-122"/>
                <a:ea typeface="微软雅黑" panose="020B0503020204020204" pitchFamily="34" charset="-122"/>
              </a:rPr>
              <a:t>不宜说出严重影响所应聘工作的缺点。 </a:t>
            </a:r>
            <a:endParaRPr lang="en-US" altLang="zh-CN" dirty="0" smtClean="0">
              <a:solidFill>
                <a:srgbClr val="005292"/>
              </a:solidFill>
              <a:latin typeface="微软雅黑" panose="020B0503020204020204" pitchFamily="34" charset="-122"/>
              <a:ea typeface="微软雅黑" panose="020B0503020204020204" pitchFamily="34" charset="-122"/>
            </a:endParaRPr>
          </a:p>
          <a:p>
            <a:pPr marL="228600" lvl="0" indent="-228600">
              <a:lnSpc>
                <a:spcPct val="90000"/>
              </a:lnSpc>
              <a:spcBef>
                <a:spcPts val="1000"/>
              </a:spcBef>
              <a:defRPr/>
            </a:pPr>
            <a:r>
              <a:rPr lang="zh-CN" altLang="en-US" dirty="0" smtClean="0">
                <a:solidFill>
                  <a:srgbClr val="005292"/>
                </a:solidFill>
                <a:latin typeface="微软雅黑" panose="020B0503020204020204" pitchFamily="34" charset="-122"/>
                <a:ea typeface="微软雅黑" panose="020B0503020204020204" pitchFamily="34" charset="-122"/>
              </a:rPr>
              <a:t>不宜说出令人不放心、不舒服的缺点。</a:t>
            </a:r>
            <a:endParaRPr lang="en-US" altLang="zh-CN" dirty="0" smtClean="0">
              <a:solidFill>
                <a:srgbClr val="005292"/>
              </a:solidFill>
              <a:latin typeface="微软雅黑" panose="020B0503020204020204" pitchFamily="34" charset="-122"/>
              <a:ea typeface="微软雅黑" panose="020B0503020204020204" pitchFamily="34" charset="-122"/>
            </a:endParaRPr>
          </a:p>
          <a:p>
            <a:pPr marL="228600" lvl="0" indent="-228600">
              <a:lnSpc>
                <a:spcPct val="90000"/>
              </a:lnSpc>
              <a:spcBef>
                <a:spcPts val="1000"/>
              </a:spcBef>
              <a:defRPr/>
            </a:pPr>
            <a:endParaRPr lang="en-US" altLang="zh-CN" dirty="0" smtClean="0">
              <a:solidFill>
                <a:srgbClr val="005292"/>
              </a:solidFill>
              <a:latin typeface="微软雅黑" panose="020B0503020204020204" pitchFamily="34" charset="-122"/>
              <a:ea typeface="微软雅黑" panose="020B0503020204020204" pitchFamily="34" charset="-122"/>
            </a:endParaRPr>
          </a:p>
        </p:txBody>
      </p:sp>
      <p:sp>
        <p:nvSpPr>
          <p:cNvPr id="9" name="椭圆 8"/>
          <p:cNvSpPr/>
          <p:nvPr/>
        </p:nvSpPr>
        <p:spPr>
          <a:xfrm>
            <a:off x="3780268" y="1802801"/>
            <a:ext cx="642022" cy="642022"/>
          </a:xfrm>
          <a:prstGeom prst="ellipse">
            <a:avLst/>
          </a:prstGeom>
          <a:solidFill>
            <a:srgbClr val="00529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33"/>
          <p:cNvSpPr txBox="1"/>
          <p:nvPr/>
        </p:nvSpPr>
        <p:spPr>
          <a:xfrm>
            <a:off x="3750935" y="1740211"/>
            <a:ext cx="299010" cy="769441"/>
          </a:xfrm>
          <a:prstGeom prst="rect">
            <a:avLst/>
          </a:prstGeom>
          <a:noFill/>
        </p:spPr>
        <p:txBody>
          <a:bodyPr wrap="square" rtlCol="0">
            <a:spAutoFit/>
          </a:bodyPr>
          <a:lstStyle/>
          <a:p>
            <a:r>
              <a:rPr lang="zh-CN" altLang="en-US" sz="4400" b="1" dirty="0" smtClean="0">
                <a:solidFill>
                  <a:schemeClr val="bg1"/>
                </a:solidFill>
                <a:latin typeface="微软雅黑" pitchFamily="34" charset="-122"/>
                <a:ea typeface="微软雅黑" pitchFamily="34" charset="-122"/>
              </a:rPr>
              <a:t>？</a:t>
            </a:r>
            <a:endParaRPr lang="zh-CN" altLang="en-US" sz="4400" b="1" dirty="0">
              <a:solidFill>
                <a:schemeClr val="bg1"/>
              </a:solidFill>
              <a:latin typeface="微软雅黑" pitchFamily="34" charset="-122"/>
              <a:ea typeface="微软雅黑" pitchFamily="34" charset="-122"/>
            </a:endParaRPr>
          </a:p>
        </p:txBody>
      </p:sp>
      <p:sp>
        <p:nvSpPr>
          <p:cNvPr id="12" name="圆角矩形标注 11"/>
          <p:cNvSpPr/>
          <p:nvPr/>
        </p:nvSpPr>
        <p:spPr>
          <a:xfrm>
            <a:off x="2733339" y="4937761"/>
            <a:ext cx="5770581" cy="1443996"/>
          </a:xfrm>
          <a:prstGeom prst="wedgeRoundRectCallout">
            <a:avLst>
              <a:gd name="adj1" fmla="val 3185"/>
              <a:gd name="adj2" fmla="val -85259"/>
              <a:gd name="adj3" fmla="val 16667"/>
            </a:avLst>
          </a:prstGeom>
          <a:solidFill>
            <a:srgbClr val="005292"/>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956560" y="5161895"/>
            <a:ext cx="5989320" cy="1096710"/>
          </a:xfrm>
          <a:prstGeom prst="rect">
            <a:avLst/>
          </a:prstGeom>
        </p:spPr>
        <p:txBody>
          <a:bodyPr wrap="square">
            <a:spAutoFit/>
          </a:bodyPr>
          <a:lstStyle/>
          <a:p>
            <a:pPr marL="228600" indent="-228600">
              <a:lnSpc>
                <a:spcPct val="90000"/>
              </a:lnSpc>
              <a:spcBef>
                <a:spcPts val="1000"/>
              </a:spcBef>
              <a:defRPr/>
            </a:pPr>
            <a:r>
              <a:rPr lang="zh-CN" altLang="en-US" dirty="0" smtClean="0">
                <a:solidFill>
                  <a:schemeClr val="bg1"/>
                </a:solidFill>
                <a:latin typeface="微软雅黑" panose="020B0503020204020204" pitchFamily="34" charset="-122"/>
                <a:ea typeface="微软雅黑" panose="020B0503020204020204" pitchFamily="34" charset="-122"/>
              </a:rPr>
              <a:t>可以说出一些对于所应聘工作“无关紧要”的缺点，</a:t>
            </a:r>
            <a:endParaRPr lang="en-US" altLang="zh-CN"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90000"/>
              </a:lnSpc>
              <a:spcBef>
                <a:spcPts val="1000"/>
              </a:spcBef>
              <a:defRPr/>
            </a:pPr>
            <a:r>
              <a:rPr lang="zh-CN" altLang="en-US" dirty="0" smtClean="0">
                <a:solidFill>
                  <a:schemeClr val="bg1"/>
                </a:solidFill>
                <a:latin typeface="微软雅黑" panose="020B0503020204020204" pitchFamily="34" charset="-122"/>
                <a:ea typeface="微软雅黑" panose="020B0503020204020204" pitchFamily="34" charset="-122"/>
              </a:rPr>
              <a:t>甚至是一些表面上看是缺点，从工作的角度看却是优</a:t>
            </a:r>
            <a:endParaRPr lang="en-US" altLang="zh-CN"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90000"/>
              </a:lnSpc>
              <a:spcBef>
                <a:spcPts val="1000"/>
              </a:spcBef>
              <a:defRPr/>
            </a:pPr>
            <a:r>
              <a:rPr lang="zh-CN" altLang="en-US" dirty="0" smtClean="0">
                <a:solidFill>
                  <a:schemeClr val="bg1"/>
                </a:solidFill>
                <a:latin typeface="微软雅黑" panose="020B0503020204020204" pitchFamily="34" charset="-122"/>
                <a:ea typeface="微软雅黑" panose="020B0503020204020204" pitchFamily="34" charset="-122"/>
              </a:rPr>
              <a:t>点的缺点。</a:t>
            </a:r>
          </a:p>
        </p:txBody>
      </p:sp>
      <p:sp>
        <p:nvSpPr>
          <p:cNvPr id="14" name="椭圆 13"/>
          <p:cNvSpPr/>
          <p:nvPr/>
        </p:nvSpPr>
        <p:spPr>
          <a:xfrm>
            <a:off x="865653" y="1879718"/>
            <a:ext cx="2296849" cy="2319099"/>
          </a:xfrm>
          <a:prstGeom prst="ellipse">
            <a:avLst/>
          </a:prstGeom>
          <a:blipFill dpi="0" rotWithShape="1">
            <a:blip r:embed="rId3" cstate="print"/>
            <a:srcRect/>
            <a:stretch>
              <a:fillRect l="-5000" t="-2000" r="-6000" b="-35000"/>
            </a:stretch>
          </a:blipFill>
          <a:ln w="28575">
            <a:solidFill>
              <a:srgbClr val="0052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71294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4356" y="89103"/>
            <a:ext cx="5817364" cy="747554"/>
            <a:chOff x="2576448" y="357222"/>
            <a:chExt cx="5817364" cy="747554"/>
          </a:xfrm>
        </p:grpSpPr>
        <p:sp>
          <p:nvSpPr>
            <p:cNvPr id="3" name="文本框 2"/>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4</a:t>
              </a:r>
              <a:endParaRPr lang="zh-CN" altLang="en-US" sz="4000" dirty="0">
                <a:solidFill>
                  <a:srgbClr val="005292"/>
                </a:solidFill>
                <a:latin typeface="Impact" panose="020B0806030902050204" pitchFamily="34" charset="0"/>
              </a:endParaRPr>
            </a:p>
          </p:txBody>
        </p:sp>
        <p:sp>
          <p:nvSpPr>
            <p:cNvPr id="4" name="文本框 3"/>
            <p:cNvSpPr txBox="1"/>
            <p:nvPr/>
          </p:nvSpPr>
          <p:spPr>
            <a:xfrm>
              <a:off x="3353100" y="480332"/>
              <a:ext cx="5040712"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面试常见问题</a:t>
              </a:r>
              <a:endParaRPr lang="en-US" altLang="zh-CN" sz="2800" b="1" dirty="0" smtClean="0">
                <a:solidFill>
                  <a:srgbClr val="005292"/>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3"/>
          <p:cNvSpPr txBox="1">
            <a:spLocks noChangeArrowheads="1"/>
          </p:cNvSpPr>
          <p:nvPr/>
        </p:nvSpPr>
        <p:spPr>
          <a:xfrm>
            <a:off x="3901440" y="1836420"/>
            <a:ext cx="5059680" cy="739140"/>
          </a:xfrm>
          <a:prstGeom prst="rect">
            <a:avLst/>
          </a:prstGeom>
        </p:spPr>
        <p:txBody>
          <a:bodyPr vert="horz" lIns="91440" tIns="45720" rIns="91440" bIns="45720" rtlCol="0">
            <a:noAutofit/>
          </a:bodyPr>
          <a:lstStyle/>
          <a:p>
            <a:pPr marL="228600" lvl="0" indent="-228600">
              <a:lnSpc>
                <a:spcPct val="90000"/>
              </a:lnSpc>
              <a:spcBef>
                <a:spcPts val="1000"/>
              </a:spcBef>
            </a:pPr>
            <a:r>
              <a:rPr lang="zh-CN" altLang="en-US" sz="3200" b="1" dirty="0" smtClean="0">
                <a:solidFill>
                  <a:srgbClr val="005292"/>
                </a:solidFill>
                <a:latin typeface="微软雅黑" panose="020B0503020204020204" pitchFamily="34" charset="-122"/>
                <a:ea typeface="微软雅黑" panose="020B0503020204020204" pitchFamily="34" charset="-122"/>
              </a:rPr>
              <a:t>“你为什么选择我们公司？”</a:t>
            </a:r>
          </a:p>
        </p:txBody>
      </p:sp>
      <p:sp>
        <p:nvSpPr>
          <p:cNvPr id="8" name="矩形 7"/>
          <p:cNvSpPr/>
          <p:nvPr/>
        </p:nvSpPr>
        <p:spPr>
          <a:xfrm>
            <a:off x="3779520" y="2924366"/>
            <a:ext cx="4206240" cy="1179810"/>
          </a:xfrm>
          <a:prstGeom prst="rect">
            <a:avLst/>
          </a:prstGeom>
        </p:spPr>
        <p:txBody>
          <a:bodyPr wrap="square">
            <a:spAutoFit/>
          </a:bodyPr>
          <a:lstStyle/>
          <a:p>
            <a:pPr marL="228600" indent="-228600">
              <a:lnSpc>
                <a:spcPct val="90000"/>
              </a:lnSpc>
              <a:spcBef>
                <a:spcPts val="1000"/>
              </a:spcBef>
              <a:defRPr/>
            </a:pPr>
            <a:r>
              <a:rPr lang="zh-CN" altLang="en-US" dirty="0" smtClean="0">
                <a:solidFill>
                  <a:srgbClr val="005292"/>
                </a:solidFill>
                <a:latin typeface="微软雅黑" panose="020B0503020204020204" pitchFamily="34" charset="-122"/>
                <a:ea typeface="微软雅黑" panose="020B0503020204020204" pitchFamily="34" charset="-122"/>
              </a:rPr>
              <a:t>面试官试图从中了解你求职的</a:t>
            </a:r>
            <a:r>
              <a:rPr lang="zh-CN" altLang="en-US" sz="2000" b="1" dirty="0" smtClean="0">
                <a:solidFill>
                  <a:srgbClr val="FF921D"/>
                </a:solidFill>
                <a:latin typeface="微软雅黑" panose="020B0503020204020204" pitchFamily="34" charset="-122"/>
                <a:ea typeface="微软雅黑" panose="020B0503020204020204" pitchFamily="34" charset="-122"/>
              </a:rPr>
              <a:t>动机、</a:t>
            </a:r>
            <a:endParaRPr lang="en-US" altLang="zh-CN" sz="2000" b="1" dirty="0" smtClean="0">
              <a:solidFill>
                <a:srgbClr val="FF921D"/>
              </a:solidFill>
              <a:latin typeface="微软雅黑" panose="020B0503020204020204" pitchFamily="34" charset="-122"/>
              <a:ea typeface="微软雅黑" panose="020B0503020204020204" pitchFamily="34" charset="-122"/>
            </a:endParaRPr>
          </a:p>
          <a:p>
            <a:pPr marL="228600" indent="-228600">
              <a:lnSpc>
                <a:spcPct val="90000"/>
              </a:lnSpc>
              <a:spcBef>
                <a:spcPts val="1000"/>
              </a:spcBef>
              <a:defRPr/>
            </a:pPr>
            <a:r>
              <a:rPr lang="zh-CN" altLang="en-US" sz="2000" b="1" dirty="0" smtClean="0">
                <a:solidFill>
                  <a:srgbClr val="FF921D"/>
                </a:solidFill>
                <a:latin typeface="微软雅黑" panose="020B0503020204020204" pitchFamily="34" charset="-122"/>
                <a:ea typeface="微软雅黑" panose="020B0503020204020204" pitchFamily="34" charset="-122"/>
              </a:rPr>
              <a:t>愿望</a:t>
            </a:r>
            <a:r>
              <a:rPr lang="zh-CN" altLang="en-US" dirty="0" smtClean="0">
                <a:solidFill>
                  <a:srgbClr val="005292"/>
                </a:solidFill>
                <a:latin typeface="微软雅黑" panose="020B0503020204020204" pitchFamily="34" charset="-122"/>
                <a:ea typeface="微软雅黑" panose="020B0503020204020204" pitchFamily="34" charset="-122"/>
              </a:rPr>
              <a:t>以及对此项工作的</a:t>
            </a:r>
            <a:r>
              <a:rPr lang="zh-CN" altLang="en-US" sz="2000" b="1" dirty="0" smtClean="0">
                <a:solidFill>
                  <a:srgbClr val="FF921D"/>
                </a:solidFill>
                <a:latin typeface="微软雅黑" panose="020B0503020204020204" pitchFamily="34" charset="-122"/>
                <a:ea typeface="微软雅黑" panose="020B0503020204020204" pitchFamily="34" charset="-122"/>
              </a:rPr>
              <a:t>态度</a:t>
            </a:r>
            <a:r>
              <a:rPr lang="zh-CN" altLang="en-US" dirty="0" smtClean="0">
                <a:solidFill>
                  <a:srgbClr val="005292"/>
                </a:solidFill>
                <a:latin typeface="微软雅黑" panose="020B0503020204020204" pitchFamily="34" charset="-122"/>
                <a:ea typeface="微软雅黑" panose="020B0503020204020204" pitchFamily="34" charset="-122"/>
              </a:rPr>
              <a:t>。 建议从</a:t>
            </a:r>
            <a:endParaRPr lang="en-US" altLang="zh-CN" dirty="0" smtClean="0">
              <a:solidFill>
                <a:srgbClr val="005292"/>
              </a:solidFill>
              <a:latin typeface="微软雅黑" panose="020B0503020204020204" pitchFamily="34" charset="-122"/>
              <a:ea typeface="微软雅黑" panose="020B0503020204020204" pitchFamily="34" charset="-122"/>
            </a:endParaRPr>
          </a:p>
          <a:p>
            <a:pPr marL="228600" indent="-228600">
              <a:lnSpc>
                <a:spcPct val="90000"/>
              </a:lnSpc>
              <a:spcBef>
                <a:spcPts val="1000"/>
              </a:spcBef>
              <a:defRPr/>
            </a:pPr>
            <a:r>
              <a:rPr lang="zh-CN" altLang="en-US" sz="2000" b="1" dirty="0" smtClean="0">
                <a:solidFill>
                  <a:srgbClr val="FF921D"/>
                </a:solidFill>
                <a:latin typeface="微软雅黑" panose="020B0503020204020204" pitchFamily="34" charset="-122"/>
                <a:ea typeface="微软雅黑" panose="020B0503020204020204" pitchFamily="34" charset="-122"/>
              </a:rPr>
              <a:t>行业、企业和岗位</a:t>
            </a:r>
            <a:r>
              <a:rPr lang="zh-CN" altLang="en-US" dirty="0" smtClean="0">
                <a:solidFill>
                  <a:srgbClr val="005292"/>
                </a:solidFill>
                <a:latin typeface="微软雅黑" panose="020B0503020204020204" pitchFamily="34" charset="-122"/>
                <a:ea typeface="微软雅黑" panose="020B0503020204020204" pitchFamily="34" charset="-122"/>
              </a:rPr>
              <a:t>这三个角度来回答。 </a:t>
            </a:r>
            <a:endParaRPr lang="en-US" altLang="zh-CN" dirty="0" smtClean="0">
              <a:solidFill>
                <a:srgbClr val="005292"/>
              </a:solidFill>
              <a:latin typeface="微软雅黑" panose="020B0503020204020204" pitchFamily="34" charset="-122"/>
              <a:ea typeface="微软雅黑" panose="020B0503020204020204" pitchFamily="34" charset="-122"/>
            </a:endParaRPr>
          </a:p>
        </p:txBody>
      </p:sp>
      <p:sp>
        <p:nvSpPr>
          <p:cNvPr id="9" name="椭圆 8"/>
          <p:cNvSpPr/>
          <p:nvPr/>
        </p:nvSpPr>
        <p:spPr>
          <a:xfrm>
            <a:off x="3475468" y="1787561"/>
            <a:ext cx="642022" cy="642022"/>
          </a:xfrm>
          <a:prstGeom prst="ellipse">
            <a:avLst/>
          </a:prstGeom>
          <a:solidFill>
            <a:srgbClr val="00529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33"/>
          <p:cNvSpPr txBox="1"/>
          <p:nvPr/>
        </p:nvSpPr>
        <p:spPr>
          <a:xfrm>
            <a:off x="3446135" y="1724971"/>
            <a:ext cx="299010" cy="769441"/>
          </a:xfrm>
          <a:prstGeom prst="rect">
            <a:avLst/>
          </a:prstGeom>
          <a:noFill/>
        </p:spPr>
        <p:txBody>
          <a:bodyPr wrap="square" rtlCol="0">
            <a:spAutoFit/>
          </a:bodyPr>
          <a:lstStyle/>
          <a:p>
            <a:r>
              <a:rPr lang="zh-CN" altLang="en-US" sz="4400" b="1" dirty="0" smtClean="0">
                <a:solidFill>
                  <a:schemeClr val="bg1"/>
                </a:solidFill>
                <a:latin typeface="微软雅黑" pitchFamily="34" charset="-122"/>
                <a:ea typeface="微软雅黑" pitchFamily="34" charset="-122"/>
              </a:rPr>
              <a:t>？</a:t>
            </a:r>
            <a:endParaRPr lang="zh-CN" altLang="en-US" sz="4400" b="1" dirty="0">
              <a:solidFill>
                <a:schemeClr val="bg1"/>
              </a:solidFill>
              <a:latin typeface="微软雅黑" pitchFamily="34" charset="-122"/>
              <a:ea typeface="微软雅黑" pitchFamily="34" charset="-122"/>
            </a:endParaRPr>
          </a:p>
        </p:txBody>
      </p:sp>
      <p:sp>
        <p:nvSpPr>
          <p:cNvPr id="12" name="圆角矩形标注 11"/>
          <p:cNvSpPr/>
          <p:nvPr/>
        </p:nvSpPr>
        <p:spPr>
          <a:xfrm>
            <a:off x="2733339" y="4937761"/>
            <a:ext cx="5770581" cy="1443996"/>
          </a:xfrm>
          <a:prstGeom prst="wedgeRoundRectCallout">
            <a:avLst>
              <a:gd name="adj1" fmla="val 3185"/>
              <a:gd name="adj2" fmla="val -85259"/>
              <a:gd name="adj3" fmla="val 16667"/>
            </a:avLst>
          </a:prstGeom>
          <a:solidFill>
            <a:srgbClr val="005292"/>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078480" y="5039974"/>
            <a:ext cx="5029200" cy="1289905"/>
          </a:xfrm>
          <a:prstGeom prst="rect">
            <a:avLst/>
          </a:prstGeom>
        </p:spPr>
        <p:txBody>
          <a:bodyPr wrap="square" anchor="ctr">
            <a:spAutoFit/>
          </a:bodyPr>
          <a:lstStyle/>
          <a:p>
            <a:pPr marL="228600" indent="-228600">
              <a:lnSpc>
                <a:spcPct val="150000"/>
              </a:lnSpc>
              <a:spcBef>
                <a:spcPts val="1000"/>
              </a:spcBef>
              <a:defRPr/>
            </a:pPr>
            <a:r>
              <a:rPr lang="zh-CN" altLang="en-US" dirty="0" smtClean="0">
                <a:solidFill>
                  <a:schemeClr val="bg1"/>
                </a:solidFill>
                <a:latin typeface="微软雅黑" panose="020B0503020204020204" pitchFamily="34" charset="-122"/>
                <a:ea typeface="微软雅黑" panose="020B0503020204020204" pitchFamily="34" charset="-122"/>
              </a:rPr>
              <a:t>“我十分看好贵公司所在的行业，我认为贵公司十分重视人才，而且这项工作很适合我，相信自己一定能做好。”</a:t>
            </a:r>
          </a:p>
        </p:txBody>
      </p:sp>
      <p:sp>
        <p:nvSpPr>
          <p:cNvPr id="14" name="椭圆 13"/>
          <p:cNvSpPr/>
          <p:nvPr/>
        </p:nvSpPr>
        <p:spPr>
          <a:xfrm>
            <a:off x="865653" y="1879718"/>
            <a:ext cx="2296849" cy="2319099"/>
          </a:xfrm>
          <a:prstGeom prst="ellipse">
            <a:avLst/>
          </a:prstGeom>
          <a:blipFill dpi="0" rotWithShape="1">
            <a:blip r:embed="rId3" cstate="print"/>
            <a:srcRect/>
            <a:stretch>
              <a:fillRect l="-15000" t="-4000" r="-19000" b="-47000"/>
            </a:stretch>
          </a:blipFill>
          <a:ln w="28575">
            <a:solidFill>
              <a:srgbClr val="0052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71294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4356" y="89103"/>
            <a:ext cx="5817364" cy="747554"/>
            <a:chOff x="2576448" y="357222"/>
            <a:chExt cx="5817364" cy="747554"/>
          </a:xfrm>
        </p:grpSpPr>
        <p:sp>
          <p:nvSpPr>
            <p:cNvPr id="3" name="文本框 2"/>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4</a:t>
              </a:r>
              <a:endParaRPr lang="zh-CN" altLang="en-US" sz="4000" dirty="0">
                <a:solidFill>
                  <a:srgbClr val="005292"/>
                </a:solidFill>
                <a:latin typeface="Impact" panose="020B0806030902050204" pitchFamily="34" charset="0"/>
              </a:endParaRPr>
            </a:p>
          </p:txBody>
        </p:sp>
        <p:sp>
          <p:nvSpPr>
            <p:cNvPr id="4" name="文本框 3"/>
            <p:cNvSpPr txBox="1"/>
            <p:nvPr/>
          </p:nvSpPr>
          <p:spPr>
            <a:xfrm>
              <a:off x="3353100" y="480332"/>
              <a:ext cx="5040712"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面试常见问题</a:t>
              </a:r>
              <a:endParaRPr lang="en-US" altLang="zh-CN" sz="2800" b="1" dirty="0" smtClean="0">
                <a:solidFill>
                  <a:srgbClr val="005292"/>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3"/>
          <p:cNvSpPr txBox="1">
            <a:spLocks noChangeArrowheads="1"/>
          </p:cNvSpPr>
          <p:nvPr/>
        </p:nvSpPr>
        <p:spPr>
          <a:xfrm>
            <a:off x="4084320" y="1836420"/>
            <a:ext cx="5059680" cy="739140"/>
          </a:xfrm>
          <a:prstGeom prst="rect">
            <a:avLst/>
          </a:prstGeom>
        </p:spPr>
        <p:txBody>
          <a:bodyPr vert="horz" lIns="91440" tIns="45720" rIns="91440" bIns="45720" rtlCol="0">
            <a:noAutofit/>
          </a:bodyPr>
          <a:lstStyle/>
          <a:p>
            <a:pPr marL="228600" lvl="0" indent="-228600">
              <a:lnSpc>
                <a:spcPct val="90000"/>
              </a:lnSpc>
              <a:spcBef>
                <a:spcPts val="1000"/>
              </a:spcBef>
            </a:pPr>
            <a:r>
              <a:rPr lang="zh-CN" altLang="en-US" sz="3200" b="1" dirty="0" smtClean="0">
                <a:solidFill>
                  <a:srgbClr val="005292"/>
                </a:solidFill>
                <a:latin typeface="微软雅黑" panose="020B0503020204020204" pitchFamily="34" charset="-122"/>
                <a:ea typeface="微软雅黑" panose="020B0503020204020204" pitchFamily="34" charset="-122"/>
              </a:rPr>
              <a:t>“你对薪资的要求？</a:t>
            </a:r>
            <a:r>
              <a:rPr lang="en-US" altLang="zh-CN" sz="3200" b="1" dirty="0" smtClean="0">
                <a:solidFill>
                  <a:srgbClr val="005292"/>
                </a:solidFill>
                <a:latin typeface="微软雅黑" panose="020B0503020204020204" pitchFamily="34" charset="-122"/>
                <a:ea typeface="微软雅黑" panose="020B0503020204020204" pitchFamily="34" charset="-122"/>
              </a:rPr>
              <a:t>”</a:t>
            </a:r>
            <a:r>
              <a:rPr lang="zh-CN" altLang="en-US" sz="3200" b="1" dirty="0" smtClean="0">
                <a:solidFill>
                  <a:srgbClr val="005292"/>
                </a:solidFill>
                <a:latin typeface="微软雅黑" panose="020B0503020204020204" pitchFamily="34" charset="-122"/>
                <a:ea typeface="微软雅黑" panose="020B0503020204020204" pitchFamily="34" charset="-122"/>
              </a:rPr>
              <a:t> </a:t>
            </a:r>
          </a:p>
        </p:txBody>
      </p:sp>
      <p:sp>
        <p:nvSpPr>
          <p:cNvPr id="8" name="矩形 7"/>
          <p:cNvSpPr/>
          <p:nvPr/>
        </p:nvSpPr>
        <p:spPr>
          <a:xfrm>
            <a:off x="3703320" y="2665286"/>
            <a:ext cx="5440680" cy="1501950"/>
          </a:xfrm>
          <a:prstGeom prst="rect">
            <a:avLst/>
          </a:prstGeom>
        </p:spPr>
        <p:txBody>
          <a:bodyPr wrap="square">
            <a:spAutoFit/>
          </a:bodyPr>
          <a:lstStyle/>
          <a:p>
            <a:pPr marL="228600" lvl="0" indent="-228600">
              <a:lnSpc>
                <a:spcPct val="90000"/>
              </a:lnSpc>
              <a:spcBef>
                <a:spcPts val="1000"/>
              </a:spcBef>
              <a:defRPr/>
            </a:pPr>
            <a:r>
              <a:rPr lang="zh-CN" altLang="en-US" dirty="0" smtClean="0">
                <a:solidFill>
                  <a:srgbClr val="005292"/>
                </a:solidFill>
                <a:latin typeface="微软雅黑" panose="020B0503020204020204" pitchFamily="34" charset="-122"/>
                <a:ea typeface="微软雅黑" panose="020B0503020204020204" pitchFamily="34" charset="-122"/>
              </a:rPr>
              <a:t>一个人的薪酬是与其能力、作用、表现、贡献等</a:t>
            </a:r>
            <a:endParaRPr lang="en-US" altLang="zh-CN" dirty="0" smtClean="0">
              <a:solidFill>
                <a:srgbClr val="005292"/>
              </a:solidFill>
              <a:latin typeface="微软雅黑" panose="020B0503020204020204" pitchFamily="34" charset="-122"/>
              <a:ea typeface="微软雅黑" panose="020B0503020204020204" pitchFamily="34" charset="-122"/>
            </a:endParaRPr>
          </a:p>
          <a:p>
            <a:pPr marL="228600" lvl="0" indent="-228600">
              <a:lnSpc>
                <a:spcPct val="90000"/>
              </a:lnSpc>
              <a:spcBef>
                <a:spcPts val="1000"/>
              </a:spcBef>
              <a:defRPr/>
            </a:pPr>
            <a:r>
              <a:rPr lang="zh-CN" altLang="en-US" dirty="0" smtClean="0">
                <a:solidFill>
                  <a:srgbClr val="005292"/>
                </a:solidFill>
                <a:latin typeface="微软雅黑" panose="020B0503020204020204" pitchFamily="34" charset="-122"/>
                <a:ea typeface="微软雅黑" panose="020B0503020204020204" pitchFamily="34" charset="-122"/>
              </a:rPr>
              <a:t>息息相关的，在用人单位尚未了解你上述情况时，</a:t>
            </a:r>
            <a:endParaRPr lang="en-US" altLang="zh-CN" dirty="0" smtClean="0">
              <a:solidFill>
                <a:srgbClr val="005292"/>
              </a:solidFill>
              <a:latin typeface="微软雅黑" panose="020B0503020204020204" pitchFamily="34" charset="-122"/>
              <a:ea typeface="微软雅黑" panose="020B0503020204020204" pitchFamily="34" charset="-122"/>
            </a:endParaRPr>
          </a:p>
          <a:p>
            <a:pPr marL="228600" lvl="0" indent="-228600">
              <a:lnSpc>
                <a:spcPct val="90000"/>
              </a:lnSpc>
              <a:spcBef>
                <a:spcPts val="1000"/>
              </a:spcBef>
              <a:defRPr/>
            </a:pPr>
            <a:r>
              <a:rPr lang="zh-CN" altLang="en-US" dirty="0" smtClean="0">
                <a:solidFill>
                  <a:srgbClr val="005292"/>
                </a:solidFill>
                <a:latin typeface="微软雅黑" panose="020B0503020204020204" pitchFamily="34" charset="-122"/>
                <a:ea typeface="微软雅黑" panose="020B0503020204020204" pitchFamily="34" charset="-122"/>
              </a:rPr>
              <a:t>开价</a:t>
            </a:r>
            <a:r>
              <a:rPr lang="zh-CN" altLang="en-US" sz="2000" b="1" dirty="0" smtClean="0">
                <a:solidFill>
                  <a:srgbClr val="FF921D"/>
                </a:solidFill>
                <a:latin typeface="微软雅黑" panose="020B0503020204020204" pitchFamily="34" charset="-122"/>
                <a:ea typeface="微软雅黑" panose="020B0503020204020204" pitchFamily="34" charset="-122"/>
              </a:rPr>
              <a:t>过高</a:t>
            </a:r>
            <a:r>
              <a:rPr lang="zh-CN" altLang="en-US" dirty="0" smtClean="0">
                <a:solidFill>
                  <a:srgbClr val="005292"/>
                </a:solidFill>
                <a:latin typeface="微软雅黑" panose="020B0503020204020204" pitchFamily="34" charset="-122"/>
                <a:ea typeface="微软雅黑" panose="020B0503020204020204" pitchFamily="34" charset="-122"/>
              </a:rPr>
              <a:t>，难 以被用人单位接受；开价</a:t>
            </a:r>
            <a:r>
              <a:rPr lang="zh-CN" altLang="en-US" sz="2000" b="1" dirty="0" smtClean="0">
                <a:solidFill>
                  <a:srgbClr val="FF921D"/>
                </a:solidFill>
                <a:latin typeface="微软雅黑" panose="020B0503020204020204" pitchFamily="34" charset="-122"/>
                <a:ea typeface="微软雅黑" panose="020B0503020204020204" pitchFamily="34" charset="-122"/>
              </a:rPr>
              <a:t>过低</a:t>
            </a:r>
            <a:r>
              <a:rPr lang="zh-CN" altLang="en-US" dirty="0" smtClean="0">
                <a:solidFill>
                  <a:srgbClr val="005292"/>
                </a:solidFill>
                <a:latin typeface="微软雅黑" panose="020B0503020204020204" pitchFamily="34" charset="-122"/>
                <a:ea typeface="微软雅黑" panose="020B0503020204020204" pitchFamily="34" charset="-122"/>
              </a:rPr>
              <a:t>，吃</a:t>
            </a:r>
            <a:endParaRPr lang="en-US" altLang="zh-CN" dirty="0" smtClean="0">
              <a:solidFill>
                <a:srgbClr val="005292"/>
              </a:solidFill>
              <a:latin typeface="微软雅黑" panose="020B0503020204020204" pitchFamily="34" charset="-122"/>
              <a:ea typeface="微软雅黑" panose="020B0503020204020204" pitchFamily="34" charset="-122"/>
            </a:endParaRPr>
          </a:p>
          <a:p>
            <a:pPr marL="228600" lvl="0" indent="-228600">
              <a:lnSpc>
                <a:spcPct val="90000"/>
              </a:lnSpc>
              <a:spcBef>
                <a:spcPts val="1000"/>
              </a:spcBef>
              <a:defRPr/>
            </a:pPr>
            <a:r>
              <a:rPr lang="zh-CN" altLang="en-US" dirty="0" smtClean="0">
                <a:solidFill>
                  <a:srgbClr val="005292"/>
                </a:solidFill>
                <a:latin typeface="微软雅黑" panose="020B0503020204020204" pitchFamily="34" charset="-122"/>
                <a:ea typeface="微软雅黑" panose="020B0503020204020204" pitchFamily="34" charset="-122"/>
              </a:rPr>
              <a:t>亏的又是自己。</a:t>
            </a:r>
            <a:endParaRPr lang="en-US" altLang="zh-CN" dirty="0" smtClean="0">
              <a:solidFill>
                <a:srgbClr val="005292"/>
              </a:solidFill>
              <a:latin typeface="微软雅黑" panose="020B0503020204020204" pitchFamily="34" charset="-122"/>
              <a:ea typeface="微软雅黑" panose="020B0503020204020204" pitchFamily="34" charset="-122"/>
            </a:endParaRPr>
          </a:p>
        </p:txBody>
      </p:sp>
      <p:sp>
        <p:nvSpPr>
          <p:cNvPr id="9" name="椭圆 8"/>
          <p:cNvSpPr/>
          <p:nvPr/>
        </p:nvSpPr>
        <p:spPr>
          <a:xfrm>
            <a:off x="3475468" y="1787561"/>
            <a:ext cx="642022" cy="642022"/>
          </a:xfrm>
          <a:prstGeom prst="ellipse">
            <a:avLst/>
          </a:prstGeom>
          <a:solidFill>
            <a:srgbClr val="00529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33"/>
          <p:cNvSpPr txBox="1"/>
          <p:nvPr/>
        </p:nvSpPr>
        <p:spPr>
          <a:xfrm>
            <a:off x="3446135" y="1724971"/>
            <a:ext cx="299010" cy="769441"/>
          </a:xfrm>
          <a:prstGeom prst="rect">
            <a:avLst/>
          </a:prstGeom>
          <a:noFill/>
        </p:spPr>
        <p:txBody>
          <a:bodyPr wrap="square" rtlCol="0">
            <a:spAutoFit/>
          </a:bodyPr>
          <a:lstStyle/>
          <a:p>
            <a:r>
              <a:rPr lang="zh-CN" altLang="en-US" sz="4400" b="1" dirty="0" smtClean="0">
                <a:solidFill>
                  <a:schemeClr val="bg1"/>
                </a:solidFill>
                <a:latin typeface="微软雅黑" pitchFamily="34" charset="-122"/>
                <a:ea typeface="微软雅黑" pitchFamily="34" charset="-122"/>
              </a:rPr>
              <a:t>？</a:t>
            </a:r>
            <a:endParaRPr lang="zh-CN" altLang="en-US" sz="4400" b="1" dirty="0">
              <a:solidFill>
                <a:schemeClr val="bg1"/>
              </a:solidFill>
              <a:latin typeface="微软雅黑" pitchFamily="34" charset="-122"/>
              <a:ea typeface="微软雅黑" pitchFamily="34" charset="-122"/>
            </a:endParaRPr>
          </a:p>
        </p:txBody>
      </p:sp>
      <p:sp>
        <p:nvSpPr>
          <p:cNvPr id="12" name="圆角矩形标注 11"/>
          <p:cNvSpPr/>
          <p:nvPr/>
        </p:nvSpPr>
        <p:spPr>
          <a:xfrm>
            <a:off x="2840019" y="4876801"/>
            <a:ext cx="5572461" cy="1127759"/>
          </a:xfrm>
          <a:prstGeom prst="wedgeRoundRectCallout">
            <a:avLst>
              <a:gd name="adj1" fmla="val 3185"/>
              <a:gd name="adj2" fmla="val -85259"/>
              <a:gd name="adj3" fmla="val 16667"/>
            </a:avLst>
          </a:prstGeom>
          <a:solidFill>
            <a:srgbClr val="005292"/>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956560" y="5024734"/>
            <a:ext cx="5349240" cy="923330"/>
          </a:xfrm>
          <a:prstGeom prst="rect">
            <a:avLst/>
          </a:prstGeom>
        </p:spPr>
        <p:txBody>
          <a:bodyPr wrap="square" anchor="ctr">
            <a:spAutoFit/>
          </a:bodyPr>
          <a:lstStyle/>
          <a:p>
            <a:pPr marL="228600" indent="-228600">
              <a:spcBef>
                <a:spcPts val="1000"/>
              </a:spcBef>
              <a:defRPr/>
            </a:pPr>
            <a:r>
              <a:rPr lang="zh-CN" altLang="en-US" dirty="0" smtClean="0">
                <a:solidFill>
                  <a:schemeClr val="bg1"/>
                </a:solidFill>
                <a:latin typeface="微软雅黑" panose="020B0503020204020204" pitchFamily="34" charset="-122"/>
                <a:ea typeface="微软雅黑" panose="020B0503020204020204" pitchFamily="34" charset="-122"/>
              </a:rPr>
              <a:t>我对工资没有硬性要求，我相信贵公司在处理我的问题上会友善合理。我注重的是找对工作机会，所以只要条件公平，我则不会计较太多。</a:t>
            </a:r>
          </a:p>
        </p:txBody>
      </p:sp>
      <p:sp>
        <p:nvSpPr>
          <p:cNvPr id="14" name="椭圆 13"/>
          <p:cNvSpPr/>
          <p:nvPr/>
        </p:nvSpPr>
        <p:spPr>
          <a:xfrm>
            <a:off x="865653" y="1879718"/>
            <a:ext cx="2296849" cy="2319099"/>
          </a:xfrm>
          <a:prstGeom prst="ellipse">
            <a:avLst/>
          </a:prstGeom>
          <a:blipFill dpi="0" rotWithShape="1">
            <a:blip r:embed="rId3" cstate="print"/>
            <a:srcRect/>
            <a:stretch>
              <a:fillRect l="-15000" t="-5000" r="-9000" b="-6000"/>
            </a:stretch>
          </a:blipFill>
          <a:ln w="28575">
            <a:solidFill>
              <a:srgbClr val="0052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标注 14"/>
          <p:cNvSpPr/>
          <p:nvPr/>
        </p:nvSpPr>
        <p:spPr>
          <a:xfrm>
            <a:off x="2840019" y="4892040"/>
            <a:ext cx="5572461" cy="1097280"/>
          </a:xfrm>
          <a:prstGeom prst="wedgeRoundRectCallout">
            <a:avLst>
              <a:gd name="adj1" fmla="val 2911"/>
              <a:gd name="adj2" fmla="val -87902"/>
              <a:gd name="adj3" fmla="val 16667"/>
            </a:avLst>
          </a:prstGeom>
          <a:solidFill>
            <a:srgbClr val="005292"/>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956560" y="5039973"/>
            <a:ext cx="5349240" cy="646331"/>
          </a:xfrm>
          <a:prstGeom prst="rect">
            <a:avLst/>
          </a:prstGeom>
        </p:spPr>
        <p:txBody>
          <a:bodyPr wrap="square" anchor="ctr">
            <a:spAutoFit/>
          </a:bodyPr>
          <a:lstStyle/>
          <a:p>
            <a:pPr marL="228600" indent="-228600">
              <a:spcBef>
                <a:spcPts val="1000"/>
              </a:spcBef>
              <a:defRPr/>
            </a:pPr>
            <a:r>
              <a:rPr lang="zh-CN" altLang="en-US" dirty="0" smtClean="0">
                <a:solidFill>
                  <a:schemeClr val="bg1"/>
                </a:solidFill>
                <a:latin typeface="微软雅黑" panose="020B0503020204020204" pitchFamily="34" charset="-122"/>
                <a:ea typeface="微软雅黑" panose="020B0503020204020204" pitchFamily="34" charset="-122"/>
              </a:rPr>
              <a:t>    了解公司和行业基础上，尽可能提供一个你期望的薪水范围，而不是具体的薪金数</a:t>
            </a:r>
          </a:p>
        </p:txBody>
      </p:sp>
    </p:spTree>
    <p:extLst>
      <p:ext uri="{BB962C8B-B14F-4D97-AF65-F5344CB8AC3E}">
        <p14:creationId xmlns:p14="http://schemas.microsoft.com/office/powerpoint/2010/main" xmlns="" val="71294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900" decel="100000" fill="hold"/>
                                        <p:tgtEl>
                                          <p:spTgt spid="1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p:bldP spid="15" grpId="0" animBg="1"/>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4356" y="89103"/>
            <a:ext cx="5817364" cy="747554"/>
            <a:chOff x="2576448" y="357222"/>
            <a:chExt cx="5817364" cy="747554"/>
          </a:xfrm>
        </p:grpSpPr>
        <p:sp>
          <p:nvSpPr>
            <p:cNvPr id="3" name="文本框 2"/>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4</a:t>
              </a:r>
              <a:endParaRPr lang="zh-CN" altLang="en-US" sz="4000" dirty="0">
                <a:solidFill>
                  <a:srgbClr val="005292"/>
                </a:solidFill>
                <a:latin typeface="Impact" panose="020B0806030902050204" pitchFamily="34" charset="0"/>
              </a:endParaRPr>
            </a:p>
          </p:txBody>
        </p:sp>
        <p:sp>
          <p:nvSpPr>
            <p:cNvPr id="4" name="文本框 3"/>
            <p:cNvSpPr txBox="1"/>
            <p:nvPr/>
          </p:nvSpPr>
          <p:spPr>
            <a:xfrm>
              <a:off x="3353100" y="480332"/>
              <a:ext cx="5040712"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面试常见问题</a:t>
              </a:r>
              <a:endParaRPr lang="en-US" altLang="zh-CN" sz="2800" b="1" dirty="0" smtClean="0">
                <a:solidFill>
                  <a:srgbClr val="005292"/>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3"/>
          <p:cNvSpPr txBox="1">
            <a:spLocks noChangeArrowheads="1"/>
          </p:cNvSpPr>
          <p:nvPr/>
        </p:nvSpPr>
        <p:spPr>
          <a:xfrm>
            <a:off x="4427220" y="1882140"/>
            <a:ext cx="3924300" cy="739140"/>
          </a:xfrm>
          <a:prstGeom prst="rect">
            <a:avLst/>
          </a:prstGeom>
        </p:spPr>
        <p:txBody>
          <a:bodyPr vert="horz" lIns="91440" tIns="45720" rIns="91440" bIns="45720" rtlCol="0">
            <a:normAutofit/>
          </a:bodyPr>
          <a:lstStyle/>
          <a:p>
            <a:pPr marL="228600" indent="-228600">
              <a:lnSpc>
                <a:spcPct val="90000"/>
              </a:lnSpc>
              <a:spcBef>
                <a:spcPts val="1000"/>
              </a:spcBef>
              <a:defRPr/>
            </a:pPr>
            <a:r>
              <a:rPr lang="zh-CN" altLang="en-US" sz="3200" b="1" dirty="0" smtClean="0">
                <a:solidFill>
                  <a:srgbClr val="005292"/>
                </a:solidFill>
                <a:latin typeface="微软雅黑" panose="020B0503020204020204" pitchFamily="34" charset="-122"/>
                <a:ea typeface="微软雅黑" panose="020B0503020204020204" pitchFamily="34" charset="-122"/>
              </a:rPr>
              <a:t>专业问题答不出</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endParaRPr lang="zh-CN" altLang="en-US" sz="3600" b="1" dirty="0" smtClean="0">
              <a:solidFill>
                <a:srgbClr val="005292"/>
              </a:solidFill>
              <a:latin typeface="微软雅黑" panose="020B0503020204020204" pitchFamily="34" charset="-122"/>
              <a:ea typeface="微软雅黑" panose="020B0503020204020204" pitchFamily="34" charset="-122"/>
            </a:endParaRPr>
          </a:p>
        </p:txBody>
      </p:sp>
      <p:sp>
        <p:nvSpPr>
          <p:cNvPr id="8" name="矩形 7"/>
          <p:cNvSpPr/>
          <p:nvPr/>
        </p:nvSpPr>
        <p:spPr>
          <a:xfrm>
            <a:off x="4053840" y="2512887"/>
            <a:ext cx="4175760" cy="1892826"/>
          </a:xfrm>
          <a:prstGeom prst="rect">
            <a:avLst/>
          </a:prstGeom>
        </p:spPr>
        <p:txBody>
          <a:bodyPr wrap="square">
            <a:spAutoFit/>
          </a:bodyPr>
          <a:lstStyle/>
          <a:p>
            <a:pPr marL="228600" lvl="0" indent="-228600">
              <a:lnSpc>
                <a:spcPct val="150000"/>
              </a:lnSpc>
              <a:spcBef>
                <a:spcPts val="1000"/>
              </a:spcBef>
              <a:defRPr/>
            </a:pPr>
            <a:r>
              <a:rPr lang="zh-CN" altLang="en-US" dirty="0" smtClean="0">
                <a:solidFill>
                  <a:srgbClr val="005292"/>
                </a:solidFill>
                <a:latin typeface="微软雅黑" panose="020B0503020204020204" pitchFamily="34" charset="-122"/>
                <a:ea typeface="微软雅黑" panose="020B0503020204020204" pitchFamily="34" charset="-122"/>
              </a:rPr>
              <a:t>    有时是为了测试你的</a:t>
            </a:r>
            <a:r>
              <a:rPr lang="zh-CN" altLang="en-US" sz="2000" b="1" dirty="0" smtClean="0">
                <a:solidFill>
                  <a:srgbClr val="FF921D"/>
                </a:solidFill>
                <a:latin typeface="微软雅黑" panose="020B0503020204020204" pitchFamily="34" charset="-122"/>
                <a:ea typeface="微软雅黑" panose="020B0503020204020204" pitchFamily="34" charset="-122"/>
              </a:rPr>
              <a:t>心理承受</a:t>
            </a:r>
            <a:r>
              <a:rPr lang="zh-CN" altLang="en-US" dirty="0" smtClean="0">
                <a:solidFill>
                  <a:srgbClr val="005292"/>
                </a:solidFill>
                <a:latin typeface="微软雅黑" panose="020B0503020204020204" pitchFamily="34" charset="-122"/>
                <a:ea typeface="微软雅黑" panose="020B0503020204020204" pitchFamily="34" charset="-122"/>
              </a:rPr>
              <a:t>能力，有时是为了检验你是否真正具备这些</a:t>
            </a:r>
            <a:r>
              <a:rPr lang="zh-CN" altLang="en-US" sz="2000" b="1" dirty="0" smtClean="0">
                <a:solidFill>
                  <a:srgbClr val="FF921D"/>
                </a:solidFill>
                <a:latin typeface="微软雅黑" panose="020B0503020204020204" pitchFamily="34" charset="-122"/>
                <a:ea typeface="微软雅黑" panose="020B0503020204020204" pitchFamily="34" charset="-122"/>
              </a:rPr>
              <a:t>技能</a:t>
            </a:r>
            <a:r>
              <a:rPr lang="zh-CN" altLang="en-US" dirty="0" smtClean="0">
                <a:solidFill>
                  <a:srgbClr val="005292"/>
                </a:solidFill>
                <a:latin typeface="微软雅黑" panose="020B0503020204020204" pitchFamily="34" charset="-122"/>
                <a:ea typeface="微软雅黑" panose="020B0503020204020204" pitchFamily="34" charset="-122"/>
              </a:rPr>
              <a:t>，有时也为了了解你是否具备</a:t>
            </a:r>
            <a:r>
              <a:rPr lang="zh-CN" altLang="en-US" sz="2000" b="1" dirty="0" smtClean="0">
                <a:solidFill>
                  <a:srgbClr val="FF921D"/>
                </a:solidFill>
                <a:latin typeface="微软雅黑" panose="020B0503020204020204" pitchFamily="34" charset="-122"/>
                <a:ea typeface="微软雅黑" panose="020B0503020204020204" pitchFamily="34" charset="-122"/>
              </a:rPr>
              <a:t>解决未知问题</a:t>
            </a:r>
            <a:r>
              <a:rPr lang="zh-CN" altLang="en-US" dirty="0" smtClean="0">
                <a:solidFill>
                  <a:srgbClr val="005292"/>
                </a:solidFill>
                <a:latin typeface="微软雅黑" panose="020B0503020204020204" pitchFamily="34" charset="-122"/>
                <a:ea typeface="微软雅黑" panose="020B0503020204020204" pitchFamily="34" charset="-122"/>
              </a:rPr>
              <a:t>的能力</a:t>
            </a:r>
            <a:endParaRPr lang="en-US" altLang="zh-CN" dirty="0" smtClean="0">
              <a:solidFill>
                <a:srgbClr val="005292"/>
              </a:solidFill>
              <a:latin typeface="微软雅黑" panose="020B0503020204020204" pitchFamily="34" charset="-122"/>
              <a:ea typeface="微软雅黑" panose="020B0503020204020204" pitchFamily="34" charset="-122"/>
            </a:endParaRPr>
          </a:p>
        </p:txBody>
      </p:sp>
      <p:sp>
        <p:nvSpPr>
          <p:cNvPr id="9" name="椭圆 8"/>
          <p:cNvSpPr/>
          <p:nvPr/>
        </p:nvSpPr>
        <p:spPr>
          <a:xfrm>
            <a:off x="3780268" y="1802801"/>
            <a:ext cx="642022" cy="642022"/>
          </a:xfrm>
          <a:prstGeom prst="ellipse">
            <a:avLst/>
          </a:prstGeom>
          <a:solidFill>
            <a:srgbClr val="00529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33"/>
          <p:cNvSpPr txBox="1"/>
          <p:nvPr/>
        </p:nvSpPr>
        <p:spPr>
          <a:xfrm>
            <a:off x="3750935" y="1740211"/>
            <a:ext cx="299010" cy="769441"/>
          </a:xfrm>
          <a:prstGeom prst="rect">
            <a:avLst/>
          </a:prstGeom>
          <a:noFill/>
        </p:spPr>
        <p:txBody>
          <a:bodyPr wrap="square" rtlCol="0">
            <a:spAutoFit/>
          </a:bodyPr>
          <a:lstStyle/>
          <a:p>
            <a:r>
              <a:rPr lang="zh-CN" altLang="en-US" sz="4400" b="1" dirty="0" smtClean="0">
                <a:solidFill>
                  <a:schemeClr val="bg1"/>
                </a:solidFill>
                <a:latin typeface="微软雅黑" pitchFamily="34" charset="-122"/>
                <a:ea typeface="微软雅黑" pitchFamily="34" charset="-122"/>
              </a:rPr>
              <a:t>？</a:t>
            </a:r>
            <a:endParaRPr lang="zh-CN" altLang="en-US" sz="4400" b="1" dirty="0">
              <a:solidFill>
                <a:schemeClr val="bg1"/>
              </a:solidFill>
              <a:latin typeface="微软雅黑" pitchFamily="34" charset="-122"/>
              <a:ea typeface="微软雅黑" pitchFamily="34" charset="-122"/>
            </a:endParaRPr>
          </a:p>
        </p:txBody>
      </p:sp>
      <p:sp>
        <p:nvSpPr>
          <p:cNvPr id="12" name="圆角矩形标注 11"/>
          <p:cNvSpPr/>
          <p:nvPr/>
        </p:nvSpPr>
        <p:spPr>
          <a:xfrm>
            <a:off x="2733339" y="4937761"/>
            <a:ext cx="5770581" cy="1158239"/>
          </a:xfrm>
          <a:prstGeom prst="wedgeRoundRectCallout">
            <a:avLst>
              <a:gd name="adj1" fmla="val 3185"/>
              <a:gd name="adj2" fmla="val -85259"/>
              <a:gd name="adj3" fmla="val 16667"/>
            </a:avLst>
          </a:prstGeom>
          <a:solidFill>
            <a:srgbClr val="005292"/>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926080" y="5009495"/>
            <a:ext cx="5257800" cy="923330"/>
          </a:xfrm>
          <a:prstGeom prst="rect">
            <a:avLst/>
          </a:prstGeom>
        </p:spPr>
        <p:txBody>
          <a:bodyPr wrap="square">
            <a:spAutoFit/>
          </a:bodyPr>
          <a:lstStyle/>
          <a:p>
            <a:pPr marL="228600" indent="-228600">
              <a:lnSpc>
                <a:spcPct val="150000"/>
              </a:lnSpc>
              <a:spcBef>
                <a:spcPts val="1000"/>
              </a:spcBef>
              <a:defRPr/>
            </a:pPr>
            <a:r>
              <a:rPr lang="zh-CN" altLang="en-US" dirty="0" smtClean="0">
                <a:solidFill>
                  <a:schemeClr val="bg1"/>
                </a:solidFill>
                <a:latin typeface="微软雅黑" panose="020B0503020204020204" pitchFamily="34" charset="-122"/>
                <a:ea typeface="微软雅黑" panose="020B0503020204020204" pitchFamily="34" charset="-122"/>
              </a:rPr>
              <a:t>    先回答你能熟练回答的部分，然后，试着用现有知识给出你将用哪些方法去解答问题</a:t>
            </a:r>
          </a:p>
        </p:txBody>
      </p:sp>
      <p:sp>
        <p:nvSpPr>
          <p:cNvPr id="14" name="椭圆 13"/>
          <p:cNvSpPr/>
          <p:nvPr/>
        </p:nvSpPr>
        <p:spPr>
          <a:xfrm>
            <a:off x="865653" y="1879718"/>
            <a:ext cx="2296849" cy="2319099"/>
          </a:xfrm>
          <a:prstGeom prst="ellipse">
            <a:avLst/>
          </a:prstGeom>
          <a:blipFill dpi="0" rotWithShape="1">
            <a:blip r:embed="rId3" cstate="print"/>
            <a:srcRect/>
            <a:stretch>
              <a:fillRect l="-2000" t="-4000" r="-19000" b="-23000"/>
            </a:stretch>
          </a:blipFill>
          <a:ln w="28575">
            <a:solidFill>
              <a:srgbClr val="0052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71294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4356" y="89103"/>
            <a:ext cx="5817364" cy="747554"/>
            <a:chOff x="2576448" y="357222"/>
            <a:chExt cx="5817364" cy="747554"/>
          </a:xfrm>
        </p:grpSpPr>
        <p:sp>
          <p:nvSpPr>
            <p:cNvPr id="3" name="文本框 2"/>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4</a:t>
              </a:r>
              <a:endParaRPr lang="zh-CN" altLang="en-US" sz="4000" dirty="0">
                <a:solidFill>
                  <a:srgbClr val="005292"/>
                </a:solidFill>
                <a:latin typeface="Impact" panose="020B0806030902050204" pitchFamily="34" charset="0"/>
              </a:endParaRPr>
            </a:p>
          </p:txBody>
        </p:sp>
        <p:sp>
          <p:nvSpPr>
            <p:cNvPr id="4" name="文本框 3"/>
            <p:cNvSpPr txBox="1"/>
            <p:nvPr/>
          </p:nvSpPr>
          <p:spPr>
            <a:xfrm>
              <a:off x="3353100" y="480332"/>
              <a:ext cx="5040712"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面试常见问题</a:t>
              </a:r>
              <a:endParaRPr lang="en-US" altLang="zh-CN" sz="2800" b="1" dirty="0" smtClean="0">
                <a:solidFill>
                  <a:srgbClr val="005292"/>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3"/>
          <p:cNvSpPr txBox="1">
            <a:spLocks noChangeArrowheads="1"/>
          </p:cNvSpPr>
          <p:nvPr/>
        </p:nvSpPr>
        <p:spPr>
          <a:xfrm>
            <a:off x="4427220" y="1882140"/>
            <a:ext cx="4716780" cy="739140"/>
          </a:xfrm>
          <a:prstGeom prst="rect">
            <a:avLst/>
          </a:prstGeom>
        </p:spPr>
        <p:txBody>
          <a:bodyPr vert="horz" lIns="91440" tIns="45720" rIns="91440" bIns="45720" rtlCol="0">
            <a:normAutofit/>
          </a:bodyPr>
          <a:lstStyle/>
          <a:p>
            <a:pPr marL="228600" indent="-228600">
              <a:lnSpc>
                <a:spcPct val="90000"/>
              </a:lnSpc>
              <a:spcBef>
                <a:spcPts val="1000"/>
              </a:spcBef>
              <a:defRPr/>
            </a:pPr>
            <a:r>
              <a:rPr lang="zh-CN" altLang="en-US" sz="3200" b="1" dirty="0" smtClean="0">
                <a:solidFill>
                  <a:srgbClr val="005292"/>
                </a:solidFill>
                <a:latin typeface="微软雅黑" panose="020B0503020204020204" pitchFamily="34" charset="-122"/>
                <a:ea typeface="微软雅黑" panose="020B0503020204020204" pitchFamily="34" charset="-122"/>
              </a:rPr>
              <a:t>“你有什么业余爱好？”</a:t>
            </a:r>
          </a:p>
          <a:p>
            <a:pPr marL="228600" indent="-228600">
              <a:lnSpc>
                <a:spcPct val="90000"/>
              </a:lnSpc>
              <a:spcBef>
                <a:spcPts val="1000"/>
              </a:spcBef>
              <a:defRPr/>
            </a:pPr>
            <a:endParaRPr lang="zh-CN" altLang="en-US" sz="3200" b="1" dirty="0" smtClean="0">
              <a:solidFill>
                <a:srgbClr val="005292"/>
              </a:solidFill>
              <a:latin typeface="微软雅黑" panose="020B0503020204020204" pitchFamily="34" charset="-122"/>
              <a:ea typeface="微软雅黑" panose="020B0503020204020204" pitchFamily="34" charset="-122"/>
            </a:endParaRP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endParaRPr lang="zh-CN" altLang="en-US" sz="3600" b="1" dirty="0" smtClean="0">
              <a:solidFill>
                <a:srgbClr val="005292"/>
              </a:solidFill>
              <a:latin typeface="微软雅黑" panose="020B0503020204020204" pitchFamily="34" charset="-122"/>
              <a:ea typeface="微软雅黑" panose="020B0503020204020204" pitchFamily="34" charset="-122"/>
            </a:endParaRPr>
          </a:p>
        </p:txBody>
      </p:sp>
      <p:sp>
        <p:nvSpPr>
          <p:cNvPr id="8" name="矩形 7"/>
          <p:cNvSpPr/>
          <p:nvPr/>
        </p:nvSpPr>
        <p:spPr>
          <a:xfrm>
            <a:off x="4053840" y="2512887"/>
            <a:ext cx="4175760" cy="2664640"/>
          </a:xfrm>
          <a:prstGeom prst="rect">
            <a:avLst/>
          </a:prstGeom>
        </p:spPr>
        <p:txBody>
          <a:bodyPr wrap="square">
            <a:spAutoFit/>
          </a:bodyPr>
          <a:lstStyle/>
          <a:p>
            <a:pPr>
              <a:lnSpc>
                <a:spcPct val="150000"/>
              </a:lnSpc>
            </a:pPr>
            <a:r>
              <a:rPr lang="zh-CN" altLang="en-US" dirty="0" smtClean="0">
                <a:solidFill>
                  <a:srgbClr val="005292"/>
                </a:solidFill>
                <a:latin typeface="微软雅黑" panose="020B0503020204020204" pitchFamily="34" charset="-122"/>
                <a:ea typeface="微软雅黑" panose="020B0503020204020204" pitchFamily="34" charset="-122"/>
              </a:rPr>
              <a:t>有时是最好不要说自己没有业余爱好</a:t>
            </a:r>
          </a:p>
          <a:p>
            <a:pPr>
              <a:lnSpc>
                <a:spcPct val="150000"/>
              </a:lnSpc>
            </a:pPr>
            <a:r>
              <a:rPr lang="zh-CN" altLang="en-US" dirty="0" smtClean="0">
                <a:solidFill>
                  <a:srgbClr val="005292"/>
                </a:solidFill>
                <a:latin typeface="微软雅黑" panose="020B0503020204020204" pitchFamily="34" charset="-122"/>
                <a:ea typeface="微软雅黑" panose="020B0503020204020204" pitchFamily="34" charset="-122"/>
              </a:rPr>
              <a:t>也不要说自己有那些庸俗的、令人感觉不好的爱好</a:t>
            </a:r>
          </a:p>
          <a:p>
            <a:pPr>
              <a:lnSpc>
                <a:spcPct val="150000"/>
              </a:lnSpc>
            </a:pPr>
            <a:r>
              <a:rPr lang="zh-CN" altLang="en-US" dirty="0" smtClean="0">
                <a:solidFill>
                  <a:srgbClr val="005292"/>
                </a:solidFill>
                <a:latin typeface="微软雅黑" panose="020B0503020204020204" pitchFamily="34" charset="-122"/>
                <a:ea typeface="微软雅黑" panose="020B0503020204020204" pitchFamily="34" charset="-122"/>
              </a:rPr>
              <a:t>不要仅限于读书、听音乐、上网，否则会令面试官怀疑应聘者的性格孤僻</a:t>
            </a:r>
          </a:p>
          <a:p>
            <a:pPr marL="228600" lvl="0" indent="-228600">
              <a:lnSpc>
                <a:spcPct val="150000"/>
              </a:lnSpc>
              <a:spcBef>
                <a:spcPts val="1000"/>
              </a:spcBef>
              <a:defRPr/>
            </a:pPr>
            <a:endParaRPr lang="en-US" altLang="zh-CN" dirty="0" smtClean="0">
              <a:solidFill>
                <a:srgbClr val="005292"/>
              </a:solidFill>
              <a:latin typeface="微软雅黑" panose="020B0503020204020204" pitchFamily="34" charset="-122"/>
              <a:ea typeface="微软雅黑" panose="020B0503020204020204" pitchFamily="34" charset="-122"/>
            </a:endParaRPr>
          </a:p>
        </p:txBody>
      </p:sp>
      <p:sp>
        <p:nvSpPr>
          <p:cNvPr id="9" name="椭圆 8"/>
          <p:cNvSpPr/>
          <p:nvPr/>
        </p:nvSpPr>
        <p:spPr>
          <a:xfrm>
            <a:off x="3780268" y="1802801"/>
            <a:ext cx="642022" cy="642022"/>
          </a:xfrm>
          <a:prstGeom prst="ellipse">
            <a:avLst/>
          </a:prstGeom>
          <a:solidFill>
            <a:srgbClr val="00529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33"/>
          <p:cNvSpPr txBox="1"/>
          <p:nvPr/>
        </p:nvSpPr>
        <p:spPr>
          <a:xfrm>
            <a:off x="3750935" y="1740211"/>
            <a:ext cx="299010" cy="769441"/>
          </a:xfrm>
          <a:prstGeom prst="rect">
            <a:avLst/>
          </a:prstGeom>
          <a:noFill/>
        </p:spPr>
        <p:txBody>
          <a:bodyPr wrap="square" rtlCol="0">
            <a:spAutoFit/>
          </a:bodyPr>
          <a:lstStyle/>
          <a:p>
            <a:r>
              <a:rPr lang="zh-CN" altLang="en-US" sz="4400" b="1" dirty="0" smtClean="0">
                <a:solidFill>
                  <a:schemeClr val="bg1"/>
                </a:solidFill>
                <a:latin typeface="微软雅黑" pitchFamily="34" charset="-122"/>
                <a:ea typeface="微软雅黑" pitchFamily="34" charset="-122"/>
              </a:rPr>
              <a:t>？</a:t>
            </a:r>
            <a:endParaRPr lang="zh-CN" altLang="en-US" sz="4400" b="1" dirty="0">
              <a:solidFill>
                <a:schemeClr val="bg1"/>
              </a:solidFill>
              <a:latin typeface="微软雅黑" pitchFamily="34" charset="-122"/>
              <a:ea typeface="微软雅黑" pitchFamily="34" charset="-122"/>
            </a:endParaRPr>
          </a:p>
        </p:txBody>
      </p:sp>
      <p:sp>
        <p:nvSpPr>
          <p:cNvPr id="12" name="圆角矩形标注 11"/>
          <p:cNvSpPr/>
          <p:nvPr/>
        </p:nvSpPr>
        <p:spPr>
          <a:xfrm>
            <a:off x="2748579" y="5151121"/>
            <a:ext cx="5770581" cy="1158239"/>
          </a:xfrm>
          <a:prstGeom prst="wedgeRoundRectCallout">
            <a:avLst>
              <a:gd name="adj1" fmla="val 3185"/>
              <a:gd name="adj2" fmla="val -85259"/>
              <a:gd name="adj3" fmla="val 16667"/>
            </a:avLst>
          </a:prstGeom>
          <a:solidFill>
            <a:srgbClr val="005292"/>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941320" y="5222855"/>
            <a:ext cx="5257800" cy="1467068"/>
          </a:xfrm>
          <a:prstGeom prst="rect">
            <a:avLst/>
          </a:prstGeom>
        </p:spPr>
        <p:txBody>
          <a:bodyPr wrap="square">
            <a:spAutoFit/>
          </a:bodyPr>
          <a:lstStyle/>
          <a:p>
            <a:pPr marL="228600" indent="-228600">
              <a:lnSpc>
                <a:spcPct val="150000"/>
              </a:lnSpc>
              <a:spcBef>
                <a:spcPts val="1000"/>
              </a:spcBef>
              <a:defRPr/>
            </a:pPr>
            <a:r>
              <a:rPr lang="zh-CN" altLang="en-US" dirty="0" smtClean="0">
                <a:solidFill>
                  <a:schemeClr val="bg1"/>
                </a:solidFill>
                <a:latin typeface="微软雅黑" panose="020B0503020204020204" pitchFamily="34" charset="-122"/>
                <a:ea typeface="微软雅黑" panose="020B0503020204020204" pitchFamily="34" charset="-122"/>
              </a:rPr>
              <a:t>    最好能有一些户外的、群体性的业余爱好来“点缀”形象</a:t>
            </a:r>
          </a:p>
          <a:p>
            <a:pPr marL="228600" indent="-228600">
              <a:lnSpc>
                <a:spcPct val="150000"/>
              </a:lnSpc>
              <a:spcBef>
                <a:spcPts val="1000"/>
              </a:spcBef>
              <a:defRPr/>
            </a:pP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14" name="椭圆 13"/>
          <p:cNvSpPr/>
          <p:nvPr/>
        </p:nvSpPr>
        <p:spPr>
          <a:xfrm>
            <a:off x="865653" y="1879718"/>
            <a:ext cx="2296849" cy="2319099"/>
          </a:xfrm>
          <a:prstGeom prst="ellipse">
            <a:avLst/>
          </a:prstGeom>
          <a:blipFill dpi="0" rotWithShape="1">
            <a:blip r:embed="rId3" cstate="print"/>
            <a:srcRect/>
            <a:stretch>
              <a:fillRect l="-2000" t="-5000" r="-8000" b="-2000"/>
            </a:stretch>
          </a:blipFill>
          <a:ln w="28575">
            <a:solidFill>
              <a:srgbClr val="0052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71294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949555_134304081_2.jpg"/>
          <p:cNvPicPr>
            <a:picLocks noChangeAspect="1"/>
          </p:cNvPicPr>
          <p:nvPr/>
        </p:nvPicPr>
        <p:blipFill>
          <a:blip r:embed="rId2"/>
          <a:stretch>
            <a:fillRect/>
          </a:stretch>
        </p:blipFill>
        <p:spPr>
          <a:xfrm>
            <a:off x="-1" y="0"/>
            <a:ext cx="10867077" cy="7269480"/>
          </a:xfrm>
          <a:prstGeom prst="rect">
            <a:avLst/>
          </a:prstGeom>
        </p:spPr>
      </p:pic>
      <p:sp>
        <p:nvSpPr>
          <p:cNvPr id="3" name="矩形 2"/>
          <p:cNvSpPr/>
          <p:nvPr/>
        </p:nvSpPr>
        <p:spPr>
          <a:xfrm>
            <a:off x="0" y="5218269"/>
            <a:ext cx="9157447" cy="1177023"/>
          </a:xfrm>
          <a:prstGeom prst="rect">
            <a:avLst/>
          </a:prstGeom>
          <a:solidFill>
            <a:srgbClr val="005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7"/>
          <p:cNvSpPr txBox="1"/>
          <p:nvPr/>
        </p:nvSpPr>
        <p:spPr>
          <a:xfrm>
            <a:off x="774867" y="5353065"/>
            <a:ext cx="7792571" cy="923330"/>
          </a:xfrm>
          <a:prstGeom prst="rect">
            <a:avLst/>
          </a:prstGeom>
          <a:noFill/>
        </p:spPr>
        <p:txBody>
          <a:bodyPr wrap="square" rtlCol="0">
            <a:spAutoFit/>
          </a:bodyPr>
          <a:lstStyle/>
          <a:p>
            <a:pPr algn="ctr"/>
            <a:r>
              <a:rPr lang="zh-CN" altLang="en-US" sz="5400" b="1" dirty="0" smtClean="0">
                <a:solidFill>
                  <a:schemeClr val="bg1"/>
                </a:solidFill>
                <a:latin typeface="微软雅黑" panose="020B0503020204020204" pitchFamily="34" charset="-122"/>
                <a:ea typeface="微软雅黑" panose="020B0503020204020204" pitchFamily="34" charset="-122"/>
              </a:rPr>
              <a:t>面试后该做的</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4356" y="89103"/>
            <a:ext cx="9490204" cy="1077217"/>
            <a:chOff x="2576448" y="357222"/>
            <a:chExt cx="9490204" cy="1077217"/>
          </a:xfrm>
        </p:grpSpPr>
        <p:sp>
          <p:nvSpPr>
            <p:cNvPr id="3" name="文本框 2"/>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5</a:t>
              </a:r>
              <a:endParaRPr lang="zh-CN" altLang="en-US" sz="4000" dirty="0">
                <a:solidFill>
                  <a:srgbClr val="005292"/>
                </a:solidFill>
                <a:latin typeface="Impact" panose="020B0806030902050204" pitchFamily="34" charset="0"/>
              </a:endParaRPr>
            </a:p>
          </p:txBody>
        </p:sp>
        <p:sp>
          <p:nvSpPr>
            <p:cNvPr id="4" name="文本框 3"/>
            <p:cNvSpPr txBox="1"/>
            <p:nvPr/>
          </p:nvSpPr>
          <p:spPr>
            <a:xfrm>
              <a:off x="3353100" y="480332"/>
              <a:ext cx="8713552" cy="954107"/>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尝试给面试官留下个好印象</a:t>
              </a:r>
            </a:p>
            <a:p>
              <a:endParaRPr lang="en-US" altLang="zh-CN" sz="2800" b="1" dirty="0" smtClean="0">
                <a:solidFill>
                  <a:srgbClr val="005292"/>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3"/>
          <p:cNvSpPr txBox="1">
            <a:spLocks noChangeArrowheads="1"/>
          </p:cNvSpPr>
          <p:nvPr/>
        </p:nvSpPr>
        <p:spPr>
          <a:xfrm>
            <a:off x="3390900" y="1211580"/>
            <a:ext cx="4716780" cy="739140"/>
          </a:xfrm>
          <a:prstGeom prst="rect">
            <a:avLst/>
          </a:prstGeom>
        </p:spPr>
        <p:txBody>
          <a:bodyPr vert="horz" lIns="91440" tIns="45720" rIns="91440" bIns="45720" rtlCol="0">
            <a:normAutofit/>
          </a:bodyPr>
          <a:lstStyle/>
          <a:p>
            <a:pPr marL="228600" indent="-228600">
              <a:lnSpc>
                <a:spcPct val="90000"/>
              </a:lnSpc>
              <a:spcBef>
                <a:spcPts val="1000"/>
              </a:spcBef>
              <a:defRPr/>
            </a:pPr>
            <a:r>
              <a:rPr lang="zh-CN" altLang="en-US" sz="3200" b="1" dirty="0" smtClean="0">
                <a:solidFill>
                  <a:srgbClr val="005292"/>
                </a:solidFill>
                <a:latin typeface="微软雅黑" panose="020B0503020204020204" pitchFamily="34" charset="-122"/>
                <a:ea typeface="微软雅黑" panose="020B0503020204020204" pitchFamily="34" charset="-122"/>
              </a:rPr>
              <a:t>别默默地离开</a:t>
            </a:r>
          </a:p>
          <a:p>
            <a:pPr marL="228600" marR="0" lvl="0" indent="-228600" defTabSz="914400" rtl="0" eaLnBrk="1" fontAlgn="auto" latinLnBrk="0" hangingPunct="1">
              <a:lnSpc>
                <a:spcPct val="90000"/>
              </a:lnSpc>
              <a:spcBef>
                <a:spcPts val="1000"/>
              </a:spcBef>
              <a:spcAft>
                <a:spcPts val="0"/>
              </a:spcAft>
              <a:buClrTx/>
              <a:buSzTx/>
              <a:buFont typeface="Wingdings" pitchFamily="2" charset="2"/>
              <a:buNone/>
              <a:tabLst/>
              <a:defRPr/>
            </a:pPr>
            <a:endParaRPr lang="zh-CN" altLang="en-US" sz="3600" b="1" dirty="0" smtClean="0">
              <a:solidFill>
                <a:srgbClr val="005292"/>
              </a:solidFill>
              <a:latin typeface="微软雅黑" panose="020B0503020204020204" pitchFamily="34" charset="-122"/>
              <a:ea typeface="微软雅黑" panose="020B0503020204020204" pitchFamily="34" charset="-122"/>
            </a:endParaRPr>
          </a:p>
        </p:txBody>
      </p:sp>
      <p:sp>
        <p:nvSpPr>
          <p:cNvPr id="8" name="矩形 7"/>
          <p:cNvSpPr/>
          <p:nvPr/>
        </p:nvSpPr>
        <p:spPr>
          <a:xfrm>
            <a:off x="1981200" y="1903287"/>
            <a:ext cx="5105400" cy="553998"/>
          </a:xfrm>
          <a:prstGeom prst="rect">
            <a:avLst/>
          </a:prstGeom>
        </p:spPr>
        <p:txBody>
          <a:bodyPr wrap="square">
            <a:spAutoFit/>
          </a:bodyPr>
          <a:lstStyle/>
          <a:p>
            <a:pPr>
              <a:lnSpc>
                <a:spcPct val="150000"/>
              </a:lnSpc>
            </a:pPr>
            <a:r>
              <a:rPr lang="zh-CN" altLang="en-US" dirty="0" smtClean="0">
                <a:solidFill>
                  <a:srgbClr val="005292"/>
                </a:solidFill>
                <a:latin typeface="微软雅黑" panose="020B0503020204020204" pitchFamily="34" charset="-122"/>
                <a:ea typeface="微软雅黑" panose="020B0503020204020204" pitchFamily="34" charset="-122"/>
              </a:rPr>
              <a:t>面试结束，“离开”是</a:t>
            </a:r>
            <a:r>
              <a:rPr lang="zh-CN" altLang="en-US" sz="2000" b="1" dirty="0" smtClean="0">
                <a:solidFill>
                  <a:srgbClr val="FF921D"/>
                </a:solidFill>
                <a:latin typeface="微软雅黑" panose="020B0503020204020204" pitchFamily="34" charset="-122"/>
                <a:ea typeface="微软雅黑" panose="020B0503020204020204" pitchFamily="34" charset="-122"/>
              </a:rPr>
              <a:t>最后一个</a:t>
            </a:r>
            <a:r>
              <a:rPr lang="zh-CN" altLang="en-US" dirty="0" smtClean="0">
                <a:solidFill>
                  <a:srgbClr val="005292"/>
                </a:solidFill>
                <a:latin typeface="微软雅黑" panose="020B0503020204020204" pitchFamily="34" charset="-122"/>
                <a:ea typeface="微软雅黑" panose="020B0503020204020204" pitchFamily="34" charset="-122"/>
              </a:rPr>
              <a:t>展现自我的机会！</a:t>
            </a:r>
            <a:endParaRPr lang="en-US" altLang="zh-CN" dirty="0" smtClean="0">
              <a:solidFill>
                <a:srgbClr val="005292"/>
              </a:solidFill>
              <a:latin typeface="微软雅黑" panose="020B0503020204020204" pitchFamily="34" charset="-122"/>
              <a:ea typeface="微软雅黑" panose="020B0503020204020204" pitchFamily="34" charset="-122"/>
            </a:endParaRPr>
          </a:p>
        </p:txBody>
      </p:sp>
      <p:sp>
        <p:nvSpPr>
          <p:cNvPr id="9" name="椭圆 8"/>
          <p:cNvSpPr/>
          <p:nvPr/>
        </p:nvSpPr>
        <p:spPr>
          <a:xfrm>
            <a:off x="2743948" y="1132241"/>
            <a:ext cx="642022" cy="642022"/>
          </a:xfrm>
          <a:prstGeom prst="ellipse">
            <a:avLst/>
          </a:prstGeom>
          <a:solidFill>
            <a:srgbClr val="00529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10" name="文本框 33"/>
          <p:cNvSpPr txBox="1"/>
          <p:nvPr/>
        </p:nvSpPr>
        <p:spPr>
          <a:xfrm>
            <a:off x="2714615" y="1069651"/>
            <a:ext cx="299010" cy="769441"/>
          </a:xfrm>
          <a:prstGeom prst="rect">
            <a:avLst/>
          </a:prstGeom>
          <a:noFill/>
        </p:spPr>
        <p:txBody>
          <a:bodyPr wrap="square" rtlCol="0">
            <a:spAutoFit/>
          </a:bodyPr>
          <a:lstStyle/>
          <a:p>
            <a:r>
              <a:rPr lang="zh-CN" altLang="en-US" sz="4400" b="1" dirty="0" smtClean="0">
                <a:solidFill>
                  <a:schemeClr val="bg1"/>
                </a:solidFill>
                <a:latin typeface="微软雅黑" pitchFamily="34" charset="-122"/>
                <a:ea typeface="微软雅黑" pitchFamily="34" charset="-122"/>
              </a:rPr>
              <a:t>！</a:t>
            </a:r>
            <a:endParaRPr lang="zh-CN" altLang="en-US" sz="4400" b="1" dirty="0">
              <a:solidFill>
                <a:schemeClr val="bg1"/>
              </a:solidFill>
              <a:latin typeface="微软雅黑" pitchFamily="34" charset="-122"/>
              <a:ea typeface="微软雅黑" pitchFamily="34" charset="-122"/>
            </a:endParaRPr>
          </a:p>
        </p:txBody>
      </p:sp>
      <p:sp>
        <p:nvSpPr>
          <p:cNvPr id="11" name="文本框 38"/>
          <p:cNvSpPr txBox="1"/>
          <p:nvPr/>
        </p:nvSpPr>
        <p:spPr>
          <a:xfrm>
            <a:off x="1493520" y="5004303"/>
            <a:ext cx="1939836" cy="830997"/>
          </a:xfrm>
          <a:prstGeom prst="rect">
            <a:avLst/>
          </a:prstGeom>
          <a:noFill/>
        </p:spPr>
        <p:txBody>
          <a:bodyPr wrap="square" rtlCol="0">
            <a:spAutoFit/>
          </a:bodyPr>
          <a:lstStyle/>
          <a:p>
            <a:pPr algn="ctr"/>
            <a:r>
              <a:rPr lang="zh-CN" altLang="en-US" sz="2400" b="1" dirty="0" smtClean="0">
                <a:solidFill>
                  <a:srgbClr val="005292"/>
                </a:solidFill>
                <a:latin typeface="微软雅黑" panose="020B0503020204020204" pitchFamily="34" charset="-122"/>
                <a:ea typeface="微软雅黑" panose="020B0503020204020204" pitchFamily="34" charset="-122"/>
              </a:rPr>
              <a:t>感谢，陈述推荐自己</a:t>
            </a:r>
            <a:endParaRPr lang="zh-CN" altLang="en-US" sz="2400" b="1" dirty="0">
              <a:solidFill>
                <a:srgbClr val="005292"/>
              </a:solidFill>
              <a:latin typeface="微软雅黑" panose="020B0503020204020204" pitchFamily="34" charset="-122"/>
              <a:ea typeface="微软雅黑" panose="020B0503020204020204" pitchFamily="34" charset="-122"/>
            </a:endParaRPr>
          </a:p>
        </p:txBody>
      </p:sp>
      <p:sp>
        <p:nvSpPr>
          <p:cNvPr id="12" name="矩形 11"/>
          <p:cNvSpPr/>
          <p:nvPr/>
        </p:nvSpPr>
        <p:spPr>
          <a:xfrm>
            <a:off x="5858694" y="5019543"/>
            <a:ext cx="1654626" cy="830997"/>
          </a:xfrm>
          <a:prstGeom prst="rect">
            <a:avLst/>
          </a:prstGeom>
        </p:spPr>
        <p:txBody>
          <a:bodyPr wrap="square">
            <a:spAutoFit/>
          </a:bodyPr>
          <a:lstStyle/>
          <a:p>
            <a:pPr algn="ctr"/>
            <a:r>
              <a:rPr lang="zh-CN" altLang="en-US" sz="2400" b="1" dirty="0" smtClean="0">
                <a:solidFill>
                  <a:srgbClr val="005292"/>
                </a:solidFill>
                <a:latin typeface="微软雅黑" panose="020B0503020204020204" pitchFamily="34" charset="-122"/>
                <a:ea typeface="微软雅黑" panose="020B0503020204020204" pitchFamily="34" charset="-122"/>
              </a:rPr>
              <a:t>握手道别保持笑容</a:t>
            </a:r>
          </a:p>
        </p:txBody>
      </p:sp>
      <p:sp>
        <p:nvSpPr>
          <p:cNvPr id="13" name="椭圆 12"/>
          <p:cNvSpPr/>
          <p:nvPr/>
        </p:nvSpPr>
        <p:spPr>
          <a:xfrm>
            <a:off x="1373815" y="2619055"/>
            <a:ext cx="2219347" cy="2219347"/>
          </a:xfrm>
          <a:prstGeom prst="ellipse">
            <a:avLst/>
          </a:prstGeom>
          <a:blipFill dpi="0" rotWithShape="1">
            <a:blip r:embed="rId3"/>
            <a:srcRect/>
            <a:stretch>
              <a:fillRect l="-7000" t="-5000" b="-2000"/>
            </a:stretch>
          </a:blipFill>
          <a:ln w="28575">
            <a:solidFill>
              <a:srgbClr val="0052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b="1" dirty="0">
              <a:solidFill>
                <a:srgbClr val="005292"/>
              </a:solidFill>
              <a:latin typeface="微软雅黑" pitchFamily="34" charset="-122"/>
              <a:ea typeface="微软雅黑" pitchFamily="34" charset="-122"/>
            </a:endParaRPr>
          </a:p>
        </p:txBody>
      </p:sp>
      <p:sp>
        <p:nvSpPr>
          <p:cNvPr id="14" name="椭圆 13"/>
          <p:cNvSpPr/>
          <p:nvPr/>
        </p:nvSpPr>
        <p:spPr>
          <a:xfrm>
            <a:off x="5549575" y="2619055"/>
            <a:ext cx="2219347" cy="2219347"/>
          </a:xfrm>
          <a:prstGeom prst="ellipse">
            <a:avLst/>
          </a:prstGeom>
          <a:blipFill>
            <a:blip r:embed="rId4"/>
            <a:stretch>
              <a:fillRect l="-2000" t="-5000" r="-8000" b="-2000"/>
            </a:stretch>
          </a:blipFill>
          <a:ln w="28575">
            <a:solidFill>
              <a:srgbClr val="0052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b="1" dirty="0">
              <a:solidFill>
                <a:srgbClr val="005292"/>
              </a:solidFill>
              <a:latin typeface="微软雅黑" pitchFamily="34" charset="-122"/>
              <a:ea typeface="微软雅黑" pitchFamily="34" charset="-122"/>
            </a:endParaRPr>
          </a:p>
        </p:txBody>
      </p:sp>
    </p:spTree>
    <p:extLst>
      <p:ext uri="{BB962C8B-B14F-4D97-AF65-F5344CB8AC3E}">
        <p14:creationId xmlns:p14="http://schemas.microsoft.com/office/powerpoint/2010/main" xmlns="" val="712943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4356" y="89103"/>
            <a:ext cx="6037255" cy="747554"/>
            <a:chOff x="2576448" y="357222"/>
            <a:chExt cx="6037255" cy="747554"/>
          </a:xfrm>
        </p:grpSpPr>
        <p:sp>
          <p:nvSpPr>
            <p:cNvPr id="3" name="文本框 2"/>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1</a:t>
              </a:r>
              <a:endParaRPr lang="zh-CN" altLang="en-US" sz="4000" dirty="0">
                <a:solidFill>
                  <a:srgbClr val="005292"/>
                </a:solidFill>
                <a:latin typeface="Impact" panose="020B0806030902050204" pitchFamily="34" charset="0"/>
              </a:endParaRPr>
            </a:p>
          </p:txBody>
        </p:sp>
        <p:sp>
          <p:nvSpPr>
            <p:cNvPr id="4" name="文本框 3"/>
            <p:cNvSpPr txBox="1"/>
            <p:nvPr/>
          </p:nvSpPr>
          <p:spPr>
            <a:xfrm>
              <a:off x="3353099" y="480332"/>
              <a:ext cx="5260604"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面试前准备</a:t>
              </a:r>
              <a:r>
                <a:rPr lang="en-US" altLang="zh-CN" sz="2800" b="1" dirty="0" smtClean="0">
                  <a:solidFill>
                    <a:srgbClr val="005292"/>
                  </a:solidFill>
                  <a:latin typeface="微软雅黑" panose="020B0503020204020204" pitchFamily="34" charset="-122"/>
                  <a:ea typeface="微软雅黑" panose="020B0503020204020204" pitchFamily="34" charset="-122"/>
                </a:rPr>
                <a:t>——</a:t>
              </a:r>
              <a:r>
                <a:rPr lang="zh-CN" altLang="en-US" sz="2800" b="1" dirty="0" smtClean="0">
                  <a:solidFill>
                    <a:srgbClr val="005292"/>
                  </a:solidFill>
                  <a:latin typeface="微软雅黑" panose="020B0503020204020204" pitchFamily="34" charset="-122"/>
                  <a:ea typeface="微软雅黑" panose="020B0503020204020204" pitchFamily="34" charset="-122"/>
                </a:rPr>
                <a:t>了解目标公司</a:t>
              </a:r>
              <a:endParaRPr lang="en-US" altLang="zh-CN" sz="2800" b="1" dirty="0" smtClean="0">
                <a:solidFill>
                  <a:srgbClr val="005292"/>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555821" y="2139863"/>
            <a:ext cx="642022" cy="642022"/>
          </a:xfrm>
          <a:prstGeom prst="ellipse">
            <a:avLst/>
          </a:prstGeom>
          <a:solidFill>
            <a:srgbClr val="00529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555821" y="4876152"/>
            <a:ext cx="642022" cy="642022"/>
          </a:xfrm>
          <a:prstGeom prst="ellipse">
            <a:avLst/>
          </a:prstGeom>
          <a:solidFill>
            <a:srgbClr val="00529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555821" y="3964055"/>
            <a:ext cx="642022" cy="642022"/>
          </a:xfrm>
          <a:prstGeom prst="ellipse">
            <a:avLst/>
          </a:prstGeom>
          <a:solidFill>
            <a:srgbClr val="00529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555821" y="3051959"/>
            <a:ext cx="642022" cy="642022"/>
          </a:xfrm>
          <a:prstGeom prst="ellipse">
            <a:avLst/>
          </a:prstGeom>
          <a:solidFill>
            <a:srgbClr val="00529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33"/>
          <p:cNvSpPr txBox="1"/>
          <p:nvPr/>
        </p:nvSpPr>
        <p:spPr>
          <a:xfrm>
            <a:off x="1648408" y="2077273"/>
            <a:ext cx="299010" cy="769441"/>
          </a:xfrm>
          <a:prstGeom prst="rect">
            <a:avLst/>
          </a:prstGeom>
          <a:noFill/>
        </p:spPr>
        <p:txBody>
          <a:bodyPr wrap="square" rtlCol="0">
            <a:spAutoFit/>
          </a:bodyPr>
          <a:lstStyle/>
          <a:p>
            <a:r>
              <a:rPr lang="en-US" altLang="zh-CN" sz="4400" dirty="0" smtClean="0">
                <a:solidFill>
                  <a:schemeClr val="bg1"/>
                </a:solidFill>
                <a:latin typeface="Impact" panose="020B0806030902050204" pitchFamily="34" charset="0"/>
              </a:rPr>
              <a:t>1</a:t>
            </a:r>
            <a:endParaRPr lang="zh-CN" altLang="en-US" sz="4400" dirty="0">
              <a:solidFill>
                <a:schemeClr val="bg1"/>
              </a:solidFill>
              <a:latin typeface="Impact" panose="020B0806030902050204" pitchFamily="34" charset="0"/>
            </a:endParaRPr>
          </a:p>
        </p:txBody>
      </p:sp>
      <p:sp>
        <p:nvSpPr>
          <p:cNvPr id="15" name="文本框 35"/>
          <p:cNvSpPr txBox="1"/>
          <p:nvPr/>
        </p:nvSpPr>
        <p:spPr>
          <a:xfrm>
            <a:off x="1648408" y="3000449"/>
            <a:ext cx="299010" cy="769441"/>
          </a:xfrm>
          <a:prstGeom prst="rect">
            <a:avLst/>
          </a:prstGeom>
          <a:noFill/>
        </p:spPr>
        <p:txBody>
          <a:bodyPr wrap="square" rtlCol="0">
            <a:spAutoFit/>
          </a:bodyPr>
          <a:lstStyle/>
          <a:p>
            <a:r>
              <a:rPr lang="en-US" altLang="zh-CN" sz="4400" dirty="0" smtClean="0">
                <a:solidFill>
                  <a:schemeClr val="bg1"/>
                </a:solidFill>
                <a:latin typeface="Impact" panose="020B0806030902050204" pitchFamily="34" charset="0"/>
              </a:rPr>
              <a:t>2</a:t>
            </a:r>
            <a:endParaRPr lang="zh-CN" altLang="en-US" sz="4400" dirty="0">
              <a:solidFill>
                <a:schemeClr val="bg1"/>
              </a:solidFill>
              <a:latin typeface="Impact" panose="020B0806030902050204" pitchFamily="34" charset="0"/>
            </a:endParaRPr>
          </a:p>
        </p:txBody>
      </p:sp>
      <p:sp>
        <p:nvSpPr>
          <p:cNvPr id="16" name="文本框 36"/>
          <p:cNvSpPr txBox="1"/>
          <p:nvPr/>
        </p:nvSpPr>
        <p:spPr>
          <a:xfrm>
            <a:off x="1648408" y="3907900"/>
            <a:ext cx="299010" cy="769441"/>
          </a:xfrm>
          <a:prstGeom prst="rect">
            <a:avLst/>
          </a:prstGeom>
          <a:noFill/>
        </p:spPr>
        <p:txBody>
          <a:bodyPr wrap="square" rtlCol="0">
            <a:spAutoFit/>
          </a:bodyPr>
          <a:lstStyle/>
          <a:p>
            <a:r>
              <a:rPr lang="en-US" altLang="zh-CN" sz="4400" dirty="0" smtClean="0">
                <a:solidFill>
                  <a:schemeClr val="bg1"/>
                </a:solidFill>
                <a:latin typeface="Impact" panose="020B0806030902050204" pitchFamily="34" charset="0"/>
              </a:rPr>
              <a:t>3</a:t>
            </a:r>
            <a:endParaRPr lang="zh-CN" altLang="en-US" sz="4400" dirty="0">
              <a:solidFill>
                <a:schemeClr val="bg1"/>
              </a:solidFill>
              <a:latin typeface="Impact" panose="020B0806030902050204" pitchFamily="34" charset="0"/>
            </a:endParaRPr>
          </a:p>
        </p:txBody>
      </p:sp>
      <p:sp>
        <p:nvSpPr>
          <p:cNvPr id="17" name="文本框 37"/>
          <p:cNvSpPr txBox="1"/>
          <p:nvPr/>
        </p:nvSpPr>
        <p:spPr>
          <a:xfrm>
            <a:off x="1648408" y="4811098"/>
            <a:ext cx="299010" cy="769441"/>
          </a:xfrm>
          <a:prstGeom prst="rect">
            <a:avLst/>
          </a:prstGeom>
          <a:noFill/>
        </p:spPr>
        <p:txBody>
          <a:bodyPr wrap="square" rtlCol="0">
            <a:spAutoFit/>
          </a:bodyPr>
          <a:lstStyle/>
          <a:p>
            <a:r>
              <a:rPr lang="en-US" altLang="zh-CN" sz="4400" dirty="0" smtClean="0">
                <a:solidFill>
                  <a:schemeClr val="bg1"/>
                </a:solidFill>
                <a:latin typeface="Impact" panose="020B0806030902050204" pitchFamily="34" charset="0"/>
              </a:rPr>
              <a:t>4</a:t>
            </a:r>
            <a:endParaRPr lang="zh-CN" altLang="en-US" sz="4400" dirty="0">
              <a:solidFill>
                <a:schemeClr val="bg1"/>
              </a:solidFill>
              <a:latin typeface="Impact" panose="020B0806030902050204" pitchFamily="34" charset="0"/>
            </a:endParaRPr>
          </a:p>
        </p:txBody>
      </p:sp>
      <p:sp>
        <p:nvSpPr>
          <p:cNvPr id="18" name="文本框 38"/>
          <p:cNvSpPr txBox="1"/>
          <p:nvPr/>
        </p:nvSpPr>
        <p:spPr>
          <a:xfrm>
            <a:off x="2554941" y="2228767"/>
            <a:ext cx="6589059" cy="461665"/>
          </a:xfrm>
          <a:prstGeom prst="rect">
            <a:avLst/>
          </a:prstGeom>
          <a:noFill/>
        </p:spPr>
        <p:txBody>
          <a:bodyPr wrap="square" rtlCol="0">
            <a:spAutoFit/>
          </a:bodyPr>
          <a:lstStyle/>
          <a:p>
            <a:r>
              <a:rPr lang="zh-CN" altLang="en-US" sz="2400" dirty="0" smtClean="0">
                <a:solidFill>
                  <a:srgbClr val="005292"/>
                </a:solidFill>
                <a:latin typeface="微软雅黑" panose="020B0503020204020204" pitchFamily="34" charset="-122"/>
                <a:ea typeface="微软雅黑" panose="020B0503020204020204" pitchFamily="34" charset="-122"/>
              </a:rPr>
              <a:t>了解行业的现状及发展前景</a:t>
            </a:r>
            <a:endParaRPr lang="zh-CN" altLang="en-US" sz="2400" dirty="0">
              <a:solidFill>
                <a:srgbClr val="005292"/>
              </a:solidFill>
              <a:latin typeface="微软雅黑" panose="020B0503020204020204" pitchFamily="34" charset="-122"/>
              <a:ea typeface="微软雅黑" panose="020B0503020204020204" pitchFamily="34" charset="-122"/>
            </a:endParaRPr>
          </a:p>
        </p:txBody>
      </p:sp>
      <p:sp>
        <p:nvSpPr>
          <p:cNvPr id="20" name="文本框 40"/>
          <p:cNvSpPr txBox="1"/>
          <p:nvPr/>
        </p:nvSpPr>
        <p:spPr>
          <a:xfrm>
            <a:off x="2554941" y="4066966"/>
            <a:ext cx="5782236" cy="461665"/>
          </a:xfrm>
          <a:prstGeom prst="rect">
            <a:avLst/>
          </a:prstGeom>
          <a:noFill/>
        </p:spPr>
        <p:txBody>
          <a:bodyPr wrap="square" rtlCol="0">
            <a:spAutoFit/>
          </a:bodyPr>
          <a:lstStyle/>
          <a:p>
            <a:r>
              <a:rPr lang="zh-CN" altLang="en-US" sz="2400" dirty="0" smtClean="0">
                <a:solidFill>
                  <a:srgbClr val="005292"/>
                </a:solidFill>
                <a:latin typeface="微软雅黑" panose="020B0503020204020204" pitchFamily="34" charset="-122"/>
                <a:ea typeface="微软雅黑" panose="020B0503020204020204" pitchFamily="34" charset="-122"/>
              </a:rPr>
              <a:t>公司的文化</a:t>
            </a:r>
            <a:endParaRPr lang="zh-CN" altLang="en-US" sz="2400" dirty="0">
              <a:solidFill>
                <a:srgbClr val="005292"/>
              </a:solidFill>
              <a:latin typeface="微软雅黑" panose="020B0503020204020204" pitchFamily="34" charset="-122"/>
              <a:ea typeface="微软雅黑" panose="020B0503020204020204" pitchFamily="34" charset="-122"/>
            </a:endParaRPr>
          </a:p>
        </p:txBody>
      </p:sp>
      <p:sp>
        <p:nvSpPr>
          <p:cNvPr id="26" name="矩形 25"/>
          <p:cNvSpPr/>
          <p:nvPr/>
        </p:nvSpPr>
        <p:spPr>
          <a:xfrm>
            <a:off x="2556422" y="2962142"/>
            <a:ext cx="4049486" cy="830997"/>
          </a:xfrm>
          <a:prstGeom prst="rect">
            <a:avLst/>
          </a:prstGeom>
        </p:spPr>
        <p:txBody>
          <a:bodyPr wrap="square">
            <a:spAutoFit/>
          </a:bodyPr>
          <a:lstStyle/>
          <a:p>
            <a:r>
              <a:rPr lang="zh-CN" altLang="en-US" sz="2400" dirty="0" smtClean="0">
                <a:solidFill>
                  <a:srgbClr val="005292"/>
                </a:solidFill>
                <a:latin typeface="微软雅黑" panose="020B0503020204020204" pitchFamily="34" charset="-122"/>
                <a:ea typeface="微软雅黑" panose="020B0503020204020204" pitchFamily="34" charset="-122"/>
              </a:rPr>
              <a:t>了解公司在行业中的位置，近年的发展动态、业务领域</a:t>
            </a:r>
          </a:p>
        </p:txBody>
      </p:sp>
      <p:sp>
        <p:nvSpPr>
          <p:cNvPr id="27" name="文本框 40"/>
          <p:cNvSpPr txBox="1"/>
          <p:nvPr/>
        </p:nvSpPr>
        <p:spPr>
          <a:xfrm>
            <a:off x="2537524" y="4937823"/>
            <a:ext cx="5782236" cy="461665"/>
          </a:xfrm>
          <a:prstGeom prst="rect">
            <a:avLst/>
          </a:prstGeom>
          <a:noFill/>
        </p:spPr>
        <p:txBody>
          <a:bodyPr wrap="square" rtlCol="0">
            <a:spAutoFit/>
          </a:bodyPr>
          <a:lstStyle/>
          <a:p>
            <a:r>
              <a:rPr lang="zh-CN" altLang="en-US" sz="2400" dirty="0" smtClean="0">
                <a:solidFill>
                  <a:srgbClr val="005292"/>
                </a:solidFill>
                <a:latin typeface="微软雅黑" panose="020B0503020204020204" pitchFamily="34" charset="-122"/>
                <a:ea typeface="微软雅黑" panose="020B0503020204020204" pitchFamily="34" charset="-122"/>
              </a:rPr>
              <a:t>对岗位的理解</a:t>
            </a:r>
            <a:endParaRPr lang="zh-CN" altLang="en-US" sz="2400" dirty="0">
              <a:solidFill>
                <a:srgbClr val="005292"/>
              </a:solidFill>
              <a:latin typeface="微软雅黑" panose="020B0503020204020204" pitchFamily="34" charset="-122"/>
              <a:ea typeface="微软雅黑" panose="020B0503020204020204" pitchFamily="34" charset="-122"/>
            </a:endParaRPr>
          </a:p>
        </p:txBody>
      </p:sp>
      <p:sp>
        <p:nvSpPr>
          <p:cNvPr id="28" name="文本框 9"/>
          <p:cNvSpPr txBox="1"/>
          <p:nvPr/>
        </p:nvSpPr>
        <p:spPr>
          <a:xfrm>
            <a:off x="457480" y="938444"/>
            <a:ext cx="846106" cy="830997"/>
          </a:xfrm>
          <a:prstGeom prst="rect">
            <a:avLst/>
          </a:prstGeom>
          <a:noFill/>
        </p:spPr>
        <p:txBody>
          <a:bodyPr wrap="square" rtlCol="0">
            <a:spAutoFit/>
          </a:bodyPr>
          <a:lstStyle/>
          <a:p>
            <a:r>
              <a:rPr lang="zh-CN" altLang="en-US" sz="2400" b="1" dirty="0" smtClean="0">
                <a:solidFill>
                  <a:srgbClr val="FF921D"/>
                </a:solidFill>
                <a:latin typeface="微软雅黑" panose="020B0503020204020204" pitchFamily="34" charset="-122"/>
                <a:ea typeface="微软雅黑" panose="020B0503020204020204" pitchFamily="34" charset="-122"/>
              </a:rPr>
              <a:t>了解内容</a:t>
            </a:r>
            <a:endParaRPr lang="zh-CN" altLang="en-US" sz="2400" b="1" dirty="0">
              <a:solidFill>
                <a:srgbClr val="FF921D"/>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1224728" y="1164489"/>
            <a:ext cx="1170851" cy="370286"/>
            <a:chOff x="1581322" y="1497899"/>
            <a:chExt cx="1170851" cy="370286"/>
          </a:xfrm>
          <a:effectLst>
            <a:outerShdw blurRad="50800" dist="38100" dir="2700000" algn="tl" rotWithShape="0">
              <a:prstClr val="black">
                <a:alpha val="40000"/>
              </a:prstClr>
            </a:outerShdw>
          </a:effectLst>
        </p:grpSpPr>
        <p:sp>
          <p:nvSpPr>
            <p:cNvPr id="30" name="燕尾形 29"/>
            <p:cNvSpPr/>
            <p:nvPr/>
          </p:nvSpPr>
          <p:spPr>
            <a:xfrm>
              <a:off x="1581322"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燕尾形 30"/>
            <p:cNvSpPr/>
            <p:nvPr/>
          </p:nvSpPr>
          <p:spPr>
            <a:xfrm>
              <a:off x="1843059"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燕尾形 31"/>
            <p:cNvSpPr/>
            <p:nvPr/>
          </p:nvSpPr>
          <p:spPr>
            <a:xfrm>
              <a:off x="2104796"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燕尾形 32"/>
            <p:cNvSpPr/>
            <p:nvPr/>
          </p:nvSpPr>
          <p:spPr>
            <a:xfrm>
              <a:off x="2366534"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xmlns="" val="7129430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4356" y="89103"/>
            <a:ext cx="9490204" cy="747554"/>
            <a:chOff x="2576448" y="357222"/>
            <a:chExt cx="9490204" cy="747554"/>
          </a:xfrm>
        </p:grpSpPr>
        <p:sp>
          <p:nvSpPr>
            <p:cNvPr id="3" name="文本框 2"/>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5</a:t>
              </a:r>
              <a:endParaRPr lang="zh-CN" altLang="en-US" sz="4000" dirty="0">
                <a:solidFill>
                  <a:srgbClr val="005292"/>
                </a:solidFill>
                <a:latin typeface="Impact" panose="020B0806030902050204" pitchFamily="34" charset="0"/>
              </a:endParaRPr>
            </a:p>
          </p:txBody>
        </p:sp>
        <p:sp>
          <p:nvSpPr>
            <p:cNvPr id="4" name="文本框 3"/>
            <p:cNvSpPr txBox="1"/>
            <p:nvPr/>
          </p:nvSpPr>
          <p:spPr>
            <a:xfrm>
              <a:off x="3353100" y="480332"/>
              <a:ext cx="8713552"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面试后做记录</a:t>
              </a:r>
              <a:r>
                <a:rPr lang="en-US" altLang="zh-CN" sz="2800" b="1" dirty="0" smtClean="0">
                  <a:solidFill>
                    <a:srgbClr val="005292"/>
                  </a:solidFill>
                  <a:latin typeface="微软雅黑" panose="020B0503020204020204" pitchFamily="34" charset="-122"/>
                  <a:ea typeface="微软雅黑" panose="020B0503020204020204" pitchFamily="34" charset="-122"/>
                </a:rPr>
                <a:t>—</a:t>
              </a:r>
              <a:r>
                <a:rPr lang="zh-CN" altLang="en-US" sz="2800" b="1" dirty="0" smtClean="0">
                  <a:solidFill>
                    <a:srgbClr val="005292"/>
                  </a:solidFill>
                  <a:latin typeface="微软雅黑" panose="020B0503020204020204" pitchFamily="34" charset="-122"/>
                  <a:ea typeface="微软雅黑" panose="020B0503020204020204" pitchFamily="34" charset="-122"/>
                </a:rPr>
                <a:t>总结提升</a:t>
              </a:r>
              <a:endParaRPr lang="en-US" altLang="zh-CN" sz="2800" b="1" dirty="0" smtClean="0">
                <a:solidFill>
                  <a:srgbClr val="005292"/>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3"/>
          <p:cNvSpPr txBox="1">
            <a:spLocks noChangeArrowheads="1"/>
          </p:cNvSpPr>
          <p:nvPr/>
        </p:nvSpPr>
        <p:spPr>
          <a:xfrm>
            <a:off x="3390900" y="1211580"/>
            <a:ext cx="4716780" cy="739140"/>
          </a:xfrm>
          <a:prstGeom prst="rect">
            <a:avLst/>
          </a:prstGeom>
        </p:spPr>
        <p:txBody>
          <a:bodyPr vert="horz" lIns="91440" tIns="45720" rIns="91440" bIns="45720" rtlCol="0">
            <a:normAutofit/>
          </a:bodyPr>
          <a:lstStyle/>
          <a:p>
            <a:pPr marL="228600" marR="0" lvl="0" indent="-228600" defTabSz="914400" rtl="0" eaLnBrk="1" fontAlgn="auto" latinLnBrk="0" hangingPunct="1">
              <a:lnSpc>
                <a:spcPct val="90000"/>
              </a:lnSpc>
              <a:spcBef>
                <a:spcPts val="1000"/>
              </a:spcBef>
              <a:spcAft>
                <a:spcPts val="0"/>
              </a:spcAft>
              <a:buClrTx/>
              <a:buSzTx/>
              <a:buFont typeface="Wingdings" pitchFamily="2" charset="2"/>
              <a:buNone/>
              <a:tabLst/>
              <a:defRPr/>
            </a:pPr>
            <a:r>
              <a:rPr lang="zh-CN" altLang="en-US" sz="3600" b="1" dirty="0" smtClean="0">
                <a:solidFill>
                  <a:srgbClr val="005292"/>
                </a:solidFill>
                <a:latin typeface="微软雅黑" panose="020B0503020204020204" pitchFamily="34" charset="-122"/>
                <a:ea typeface="微软雅黑" panose="020B0503020204020204" pitchFamily="34" charset="-122"/>
              </a:rPr>
              <a:t>回顾一下</a:t>
            </a:r>
            <a:r>
              <a:rPr lang="en-US" altLang="zh-CN" sz="3600" b="1" dirty="0" smtClean="0">
                <a:solidFill>
                  <a:srgbClr val="005292"/>
                </a:solidFill>
                <a:latin typeface="微软雅黑" panose="020B0503020204020204" pitchFamily="34" charset="-122"/>
                <a:ea typeface="微软雅黑" panose="020B0503020204020204" pitchFamily="34" charset="-122"/>
              </a:rPr>
              <a:t>……</a:t>
            </a:r>
            <a:endParaRPr lang="zh-CN" altLang="en-US" sz="3600" b="1" dirty="0" smtClean="0">
              <a:solidFill>
                <a:srgbClr val="005292"/>
              </a:solidFill>
              <a:latin typeface="微软雅黑" panose="020B0503020204020204" pitchFamily="34" charset="-122"/>
              <a:ea typeface="微软雅黑" panose="020B0503020204020204" pitchFamily="34" charset="-122"/>
            </a:endParaRPr>
          </a:p>
        </p:txBody>
      </p:sp>
      <p:sp>
        <p:nvSpPr>
          <p:cNvPr id="8" name="矩形 7"/>
          <p:cNvSpPr/>
          <p:nvPr/>
        </p:nvSpPr>
        <p:spPr>
          <a:xfrm>
            <a:off x="1996440" y="2360487"/>
            <a:ext cx="2667000" cy="507831"/>
          </a:xfrm>
          <a:prstGeom prst="rect">
            <a:avLst/>
          </a:prstGeom>
        </p:spPr>
        <p:txBody>
          <a:bodyPr wrap="square">
            <a:spAutoFit/>
          </a:bodyPr>
          <a:lstStyle/>
          <a:p>
            <a:pPr>
              <a:lnSpc>
                <a:spcPct val="150000"/>
              </a:lnSpc>
            </a:pPr>
            <a:r>
              <a:rPr lang="zh-CN" altLang="en-US" dirty="0" smtClean="0">
                <a:solidFill>
                  <a:srgbClr val="005292"/>
                </a:solidFill>
                <a:latin typeface="微软雅黑" panose="020B0503020204020204" pitchFamily="34" charset="-122"/>
                <a:ea typeface="微软雅黑" panose="020B0503020204020204" pitchFamily="34" charset="-122"/>
              </a:rPr>
              <a:t>面试官主要问了我什么？</a:t>
            </a:r>
            <a:endParaRPr lang="en-US" altLang="zh-CN" dirty="0" smtClean="0">
              <a:solidFill>
                <a:srgbClr val="005292"/>
              </a:solidFill>
              <a:latin typeface="微软雅黑" panose="020B0503020204020204" pitchFamily="34" charset="-122"/>
              <a:ea typeface="微软雅黑" panose="020B0503020204020204" pitchFamily="34" charset="-122"/>
            </a:endParaRPr>
          </a:p>
        </p:txBody>
      </p:sp>
      <p:sp>
        <p:nvSpPr>
          <p:cNvPr id="9" name="椭圆 8"/>
          <p:cNvSpPr/>
          <p:nvPr/>
        </p:nvSpPr>
        <p:spPr>
          <a:xfrm>
            <a:off x="2743948" y="1132241"/>
            <a:ext cx="642022" cy="642022"/>
          </a:xfrm>
          <a:prstGeom prst="ellipse">
            <a:avLst/>
          </a:prstGeom>
          <a:solidFill>
            <a:srgbClr val="00529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10" name="文本框 33"/>
          <p:cNvSpPr txBox="1"/>
          <p:nvPr/>
        </p:nvSpPr>
        <p:spPr>
          <a:xfrm>
            <a:off x="2714615" y="1069651"/>
            <a:ext cx="299010" cy="769441"/>
          </a:xfrm>
          <a:prstGeom prst="rect">
            <a:avLst/>
          </a:prstGeom>
          <a:noFill/>
        </p:spPr>
        <p:txBody>
          <a:bodyPr wrap="square" rtlCol="0">
            <a:spAutoFit/>
          </a:bodyPr>
          <a:lstStyle/>
          <a:p>
            <a:r>
              <a:rPr lang="zh-CN" altLang="en-US" sz="4400" b="1" dirty="0" smtClean="0">
                <a:solidFill>
                  <a:schemeClr val="bg1"/>
                </a:solidFill>
                <a:latin typeface="微软雅黑" pitchFamily="34" charset="-122"/>
                <a:ea typeface="微软雅黑" pitchFamily="34" charset="-122"/>
              </a:rPr>
              <a:t>！</a:t>
            </a:r>
            <a:endParaRPr lang="zh-CN" altLang="en-US" sz="4400" b="1" dirty="0">
              <a:solidFill>
                <a:schemeClr val="bg1"/>
              </a:solidFill>
              <a:latin typeface="微软雅黑" pitchFamily="34" charset="-122"/>
              <a:ea typeface="微软雅黑" pitchFamily="34" charset="-122"/>
            </a:endParaRPr>
          </a:p>
        </p:txBody>
      </p:sp>
      <p:sp>
        <p:nvSpPr>
          <p:cNvPr id="16" name="矩形 15"/>
          <p:cNvSpPr/>
          <p:nvPr/>
        </p:nvSpPr>
        <p:spPr>
          <a:xfrm>
            <a:off x="5242560" y="4067367"/>
            <a:ext cx="2667000" cy="458908"/>
          </a:xfrm>
          <a:prstGeom prst="rect">
            <a:avLst/>
          </a:prstGeom>
        </p:spPr>
        <p:txBody>
          <a:bodyPr wrap="square">
            <a:spAutoFit/>
          </a:bodyPr>
          <a:lstStyle/>
          <a:p>
            <a:pPr>
              <a:lnSpc>
                <a:spcPct val="150000"/>
              </a:lnSpc>
            </a:pPr>
            <a:r>
              <a:rPr lang="zh-CN" altLang="en-US" dirty="0" smtClean="0">
                <a:solidFill>
                  <a:srgbClr val="005292"/>
                </a:solidFill>
                <a:latin typeface="微软雅黑" panose="020B0503020204020204" pitchFamily="34" charset="-122"/>
                <a:ea typeface="微软雅黑" panose="020B0503020204020204" pitchFamily="34" charset="-122"/>
              </a:rPr>
              <a:t>我喜欢这个公司什么？</a:t>
            </a:r>
            <a:endParaRPr lang="en-US" altLang="zh-CN" dirty="0" smtClean="0">
              <a:solidFill>
                <a:srgbClr val="005292"/>
              </a:solidFill>
              <a:latin typeface="微软雅黑" panose="020B0503020204020204" pitchFamily="34" charset="-122"/>
              <a:ea typeface="微软雅黑" panose="020B0503020204020204" pitchFamily="34" charset="-122"/>
            </a:endParaRPr>
          </a:p>
        </p:txBody>
      </p:sp>
      <p:sp>
        <p:nvSpPr>
          <p:cNvPr id="17" name="矩形 16"/>
          <p:cNvSpPr/>
          <p:nvPr/>
        </p:nvSpPr>
        <p:spPr>
          <a:xfrm>
            <a:off x="1325880" y="3625407"/>
            <a:ext cx="2651760" cy="923330"/>
          </a:xfrm>
          <a:prstGeom prst="rect">
            <a:avLst/>
          </a:prstGeom>
        </p:spPr>
        <p:txBody>
          <a:bodyPr wrap="square">
            <a:spAutoFit/>
          </a:bodyPr>
          <a:lstStyle/>
          <a:p>
            <a:pPr>
              <a:lnSpc>
                <a:spcPct val="150000"/>
              </a:lnSpc>
            </a:pPr>
            <a:r>
              <a:rPr lang="zh-CN" altLang="en-US" dirty="0" smtClean="0">
                <a:solidFill>
                  <a:srgbClr val="005292"/>
                </a:solidFill>
                <a:latin typeface="微软雅黑" panose="020B0503020204020204" pitchFamily="34" charset="-122"/>
                <a:ea typeface="微软雅黑" panose="020B0503020204020204" pitchFamily="34" charset="-122"/>
              </a:rPr>
              <a:t>如果没收到答复，什么时候联系他们？</a:t>
            </a:r>
            <a:endParaRPr lang="en-US" altLang="zh-CN" dirty="0" smtClean="0">
              <a:solidFill>
                <a:srgbClr val="005292"/>
              </a:solidFill>
              <a:latin typeface="微软雅黑" panose="020B0503020204020204" pitchFamily="34" charset="-122"/>
              <a:ea typeface="微软雅黑" panose="020B0503020204020204" pitchFamily="34" charset="-122"/>
            </a:endParaRPr>
          </a:p>
        </p:txBody>
      </p:sp>
      <p:sp>
        <p:nvSpPr>
          <p:cNvPr id="18" name="矩形 17"/>
          <p:cNvSpPr/>
          <p:nvPr/>
        </p:nvSpPr>
        <p:spPr>
          <a:xfrm>
            <a:off x="4800600" y="3046287"/>
            <a:ext cx="2667000" cy="458908"/>
          </a:xfrm>
          <a:prstGeom prst="rect">
            <a:avLst/>
          </a:prstGeom>
        </p:spPr>
        <p:txBody>
          <a:bodyPr wrap="square">
            <a:spAutoFit/>
          </a:bodyPr>
          <a:lstStyle/>
          <a:p>
            <a:pPr>
              <a:lnSpc>
                <a:spcPct val="150000"/>
              </a:lnSpc>
            </a:pPr>
            <a:r>
              <a:rPr lang="zh-CN" altLang="en-US" dirty="0" smtClean="0">
                <a:solidFill>
                  <a:srgbClr val="005292"/>
                </a:solidFill>
                <a:latin typeface="微软雅黑" panose="020B0503020204020204" pitchFamily="34" charset="-122"/>
                <a:ea typeface="微软雅黑" panose="020B0503020204020204" pitchFamily="34" charset="-122"/>
              </a:rPr>
              <a:t>我问了面试官什么？</a:t>
            </a:r>
            <a:endParaRPr lang="en-US" altLang="zh-CN" dirty="0" smtClean="0">
              <a:solidFill>
                <a:srgbClr val="005292"/>
              </a:solidFill>
              <a:latin typeface="微软雅黑" panose="020B0503020204020204" pitchFamily="34" charset="-122"/>
              <a:ea typeface="微软雅黑" panose="020B0503020204020204" pitchFamily="34" charset="-122"/>
            </a:endParaRPr>
          </a:p>
        </p:txBody>
      </p:sp>
      <p:sp>
        <p:nvSpPr>
          <p:cNvPr id="19" name="矩形 18"/>
          <p:cNvSpPr/>
          <p:nvPr/>
        </p:nvSpPr>
        <p:spPr>
          <a:xfrm>
            <a:off x="2727960" y="5240847"/>
            <a:ext cx="3688080" cy="507831"/>
          </a:xfrm>
          <a:prstGeom prst="rect">
            <a:avLst/>
          </a:prstGeom>
        </p:spPr>
        <p:txBody>
          <a:bodyPr wrap="square">
            <a:spAutoFit/>
          </a:bodyPr>
          <a:lstStyle/>
          <a:p>
            <a:pPr>
              <a:lnSpc>
                <a:spcPct val="150000"/>
              </a:lnSpc>
            </a:pPr>
            <a:r>
              <a:rPr lang="zh-CN" altLang="en-US" dirty="0" smtClean="0">
                <a:solidFill>
                  <a:srgbClr val="005292"/>
                </a:solidFill>
                <a:latin typeface="微软雅黑" panose="020B0503020204020204" pitchFamily="34" charset="-122"/>
                <a:ea typeface="微软雅黑" panose="020B0503020204020204" pitchFamily="34" charset="-122"/>
              </a:rPr>
              <a:t>我对这家公司的什么感兴趣？</a:t>
            </a:r>
            <a:endParaRPr lang="en-US" altLang="zh-CN" dirty="0" smtClean="0">
              <a:solidFill>
                <a:srgbClr val="00529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7129430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3000" y="0"/>
            <a:ext cx="6858000" cy="6858000"/>
          </a:xfrm>
          <a:prstGeom prst="rect">
            <a:avLst/>
          </a:prstGeom>
        </p:spPr>
      </p:pic>
      <p:sp>
        <p:nvSpPr>
          <p:cNvPr id="5" name="文本框 4"/>
          <p:cNvSpPr txBox="1"/>
          <p:nvPr/>
        </p:nvSpPr>
        <p:spPr>
          <a:xfrm>
            <a:off x="2111187" y="3784884"/>
            <a:ext cx="2756647" cy="1200329"/>
          </a:xfrm>
          <a:prstGeom prst="rect">
            <a:avLst/>
          </a:prstGeom>
          <a:noFill/>
        </p:spPr>
        <p:txBody>
          <a:bodyPr wrap="square" rtlCol="0">
            <a:spAutoFit/>
          </a:bodyPr>
          <a:lstStyle/>
          <a:p>
            <a:r>
              <a:rPr lang="en-US" altLang="zh-CN" sz="7200" b="1" dirty="0" smtClean="0">
                <a:solidFill>
                  <a:srgbClr val="005292"/>
                </a:solidFill>
                <a:effectLst>
                  <a:outerShdw blurRad="50800" dist="38100" dir="2700000" algn="tl" rotWithShape="0">
                    <a:prstClr val="black">
                      <a:alpha val="40000"/>
                    </a:prstClr>
                  </a:outerShdw>
                </a:effectLst>
                <a:latin typeface="Impact" panose="020B0806030902050204" pitchFamily="34" charset="0"/>
              </a:rPr>
              <a:t>Thank</a:t>
            </a:r>
            <a:endParaRPr lang="zh-CN" altLang="en-US" sz="7200" b="1" dirty="0">
              <a:solidFill>
                <a:srgbClr val="005292"/>
              </a:solidFill>
              <a:effectLst>
                <a:outerShdw blurRad="50800" dist="38100" dir="2700000" algn="tl" rotWithShape="0">
                  <a:prstClr val="black">
                    <a:alpha val="40000"/>
                  </a:prstClr>
                </a:outerShdw>
              </a:effectLst>
              <a:latin typeface="Impact" panose="020B0806030902050204" pitchFamily="34" charset="0"/>
            </a:endParaRPr>
          </a:p>
        </p:txBody>
      </p:sp>
      <p:sp>
        <p:nvSpPr>
          <p:cNvPr id="6" name="文本框 5"/>
          <p:cNvSpPr txBox="1"/>
          <p:nvPr/>
        </p:nvSpPr>
        <p:spPr>
          <a:xfrm>
            <a:off x="5546911" y="3784883"/>
            <a:ext cx="1775012" cy="1200329"/>
          </a:xfrm>
          <a:prstGeom prst="rect">
            <a:avLst/>
          </a:prstGeom>
          <a:noFill/>
        </p:spPr>
        <p:txBody>
          <a:bodyPr wrap="square" rtlCol="0">
            <a:spAutoFit/>
          </a:bodyPr>
          <a:lstStyle/>
          <a:p>
            <a:r>
              <a:rPr lang="en-US" altLang="zh-CN" sz="7200" b="1" dirty="0" smtClean="0">
                <a:solidFill>
                  <a:srgbClr val="005292"/>
                </a:solidFill>
                <a:effectLst>
                  <a:outerShdw blurRad="50800" dist="38100" dir="2700000" algn="tl" rotWithShape="0">
                    <a:prstClr val="black">
                      <a:alpha val="40000"/>
                    </a:prstClr>
                  </a:outerShdw>
                </a:effectLst>
                <a:latin typeface="Impact" panose="020B0806030902050204" pitchFamily="34" charset="0"/>
              </a:rPr>
              <a:t>You</a:t>
            </a:r>
            <a:endParaRPr lang="zh-CN" altLang="en-US" sz="7200" b="1" dirty="0">
              <a:solidFill>
                <a:srgbClr val="005292"/>
              </a:solidFill>
              <a:effectLst>
                <a:outerShdw blurRad="50800" dist="38100" dir="2700000" algn="tl" rotWithShape="0">
                  <a:prstClr val="black">
                    <a:alpha val="40000"/>
                  </a:prstClr>
                </a:outerShdw>
              </a:effectLst>
              <a:latin typeface="Impact" panose="020B0806030902050204" pitchFamily="34" charset="0"/>
            </a:endParaRPr>
          </a:p>
        </p:txBody>
      </p:sp>
    </p:spTree>
    <p:extLst>
      <p:ext uri="{BB962C8B-B14F-4D97-AF65-F5344CB8AC3E}">
        <p14:creationId xmlns:p14="http://schemas.microsoft.com/office/powerpoint/2010/main" xmlns="" val="773459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4356" y="89103"/>
            <a:ext cx="6037255" cy="747554"/>
            <a:chOff x="2576448" y="357222"/>
            <a:chExt cx="6037255" cy="747554"/>
          </a:xfrm>
        </p:grpSpPr>
        <p:sp>
          <p:nvSpPr>
            <p:cNvPr id="3" name="文本框 2"/>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1</a:t>
              </a:r>
              <a:endParaRPr lang="zh-CN" altLang="en-US" sz="4000" dirty="0">
                <a:solidFill>
                  <a:srgbClr val="005292"/>
                </a:solidFill>
                <a:latin typeface="Impact" panose="020B0806030902050204" pitchFamily="34" charset="0"/>
              </a:endParaRPr>
            </a:p>
          </p:txBody>
        </p:sp>
        <p:sp>
          <p:nvSpPr>
            <p:cNvPr id="4" name="文本框 3"/>
            <p:cNvSpPr txBox="1"/>
            <p:nvPr/>
          </p:nvSpPr>
          <p:spPr>
            <a:xfrm>
              <a:off x="3353099" y="480332"/>
              <a:ext cx="5260604"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面试前准备</a:t>
              </a:r>
              <a:r>
                <a:rPr lang="en-US" altLang="zh-CN" sz="2800" b="1" dirty="0" smtClean="0">
                  <a:solidFill>
                    <a:srgbClr val="005292"/>
                  </a:solidFill>
                  <a:latin typeface="微软雅黑" panose="020B0503020204020204" pitchFamily="34" charset="-122"/>
                  <a:ea typeface="微软雅黑" panose="020B0503020204020204" pitchFamily="34" charset="-122"/>
                </a:rPr>
                <a:t>——</a:t>
              </a:r>
              <a:r>
                <a:rPr lang="zh-CN" altLang="en-US" sz="2800" b="1" dirty="0" smtClean="0">
                  <a:solidFill>
                    <a:srgbClr val="005292"/>
                  </a:solidFill>
                  <a:latin typeface="微软雅黑" panose="020B0503020204020204" pitchFamily="34" charset="-122"/>
                  <a:ea typeface="微软雅黑" panose="020B0503020204020204" pitchFamily="34" charset="-122"/>
                </a:rPr>
                <a:t>了解目标公司</a:t>
              </a:r>
              <a:endParaRPr lang="en-US" altLang="zh-CN" sz="2800" b="1" dirty="0" smtClean="0">
                <a:solidFill>
                  <a:srgbClr val="005292"/>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38"/>
          <p:cNvSpPr txBox="1"/>
          <p:nvPr/>
        </p:nvSpPr>
        <p:spPr>
          <a:xfrm>
            <a:off x="1905700" y="4790943"/>
            <a:ext cx="1177136" cy="461665"/>
          </a:xfrm>
          <a:prstGeom prst="rect">
            <a:avLst/>
          </a:prstGeom>
          <a:noFill/>
        </p:spPr>
        <p:txBody>
          <a:bodyPr wrap="square" rtlCol="0">
            <a:spAutoFit/>
          </a:bodyPr>
          <a:lstStyle/>
          <a:p>
            <a:pPr algn="ctr"/>
            <a:r>
              <a:rPr lang="zh-CN" altLang="en-US" sz="2400" b="1" dirty="0" smtClean="0">
                <a:solidFill>
                  <a:srgbClr val="005292"/>
                </a:solidFill>
                <a:latin typeface="微软雅黑" panose="020B0503020204020204" pitchFamily="34" charset="-122"/>
                <a:ea typeface="微软雅黑" panose="020B0503020204020204" pitchFamily="34" charset="-122"/>
              </a:rPr>
              <a:t>媒体</a:t>
            </a:r>
            <a:endParaRPr lang="zh-CN" altLang="en-US" sz="2400" b="1" dirty="0">
              <a:solidFill>
                <a:srgbClr val="005292"/>
              </a:solidFill>
              <a:latin typeface="微软雅黑" panose="020B0503020204020204" pitchFamily="34" charset="-122"/>
              <a:ea typeface="微软雅黑" panose="020B0503020204020204" pitchFamily="34" charset="-122"/>
            </a:endParaRPr>
          </a:p>
        </p:txBody>
      </p:sp>
      <p:sp>
        <p:nvSpPr>
          <p:cNvPr id="26" name="矩形 25"/>
          <p:cNvSpPr/>
          <p:nvPr/>
        </p:nvSpPr>
        <p:spPr>
          <a:xfrm>
            <a:off x="6087294" y="4790943"/>
            <a:ext cx="1175655" cy="461665"/>
          </a:xfrm>
          <a:prstGeom prst="rect">
            <a:avLst/>
          </a:prstGeom>
        </p:spPr>
        <p:txBody>
          <a:bodyPr wrap="square">
            <a:spAutoFit/>
          </a:bodyPr>
          <a:lstStyle/>
          <a:p>
            <a:pPr algn="ctr"/>
            <a:r>
              <a:rPr lang="zh-CN" altLang="en-US" sz="2400" b="1" dirty="0" smtClean="0">
                <a:solidFill>
                  <a:srgbClr val="005292"/>
                </a:solidFill>
                <a:latin typeface="微软雅黑" panose="020B0503020204020204" pitchFamily="34" charset="-122"/>
                <a:ea typeface="微软雅黑" panose="020B0503020204020204" pitchFamily="34" charset="-122"/>
              </a:rPr>
              <a:t>访谈</a:t>
            </a:r>
          </a:p>
        </p:txBody>
      </p:sp>
      <p:sp>
        <p:nvSpPr>
          <p:cNvPr id="19" name="椭圆 18"/>
          <p:cNvSpPr/>
          <p:nvPr/>
        </p:nvSpPr>
        <p:spPr>
          <a:xfrm>
            <a:off x="1373815" y="2375215"/>
            <a:ext cx="2219347" cy="2219347"/>
          </a:xfrm>
          <a:prstGeom prst="ellipse">
            <a:avLst/>
          </a:prstGeom>
          <a:blipFill>
            <a:blip r:embed="rId3"/>
            <a:stretch>
              <a:fillRect/>
            </a:stretch>
          </a:blipFill>
          <a:ln w="28575">
            <a:solidFill>
              <a:srgbClr val="0052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540865" y="2375215"/>
            <a:ext cx="2218473" cy="2218473"/>
          </a:xfrm>
          <a:prstGeom prst="ellipse">
            <a:avLst/>
          </a:prstGeom>
          <a:blipFill dpi="0" rotWithShape="1">
            <a:blip r:embed="rId4" cstate="print"/>
            <a:srcRect/>
            <a:stretch>
              <a:fillRect/>
            </a:stretch>
          </a:blipFill>
          <a:ln w="28575">
            <a:solidFill>
              <a:srgbClr val="0052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9"/>
          <p:cNvSpPr txBox="1"/>
          <p:nvPr/>
        </p:nvSpPr>
        <p:spPr>
          <a:xfrm>
            <a:off x="457480" y="938444"/>
            <a:ext cx="846106" cy="830997"/>
          </a:xfrm>
          <a:prstGeom prst="rect">
            <a:avLst/>
          </a:prstGeom>
          <a:noFill/>
        </p:spPr>
        <p:txBody>
          <a:bodyPr wrap="square" rtlCol="0">
            <a:spAutoFit/>
          </a:bodyPr>
          <a:lstStyle/>
          <a:p>
            <a:r>
              <a:rPr lang="zh-CN" altLang="en-US" sz="2400" b="1" dirty="0" smtClean="0">
                <a:solidFill>
                  <a:srgbClr val="FF921D"/>
                </a:solidFill>
                <a:latin typeface="微软雅黑" panose="020B0503020204020204" pitchFamily="34" charset="-122"/>
                <a:ea typeface="微软雅黑" panose="020B0503020204020204" pitchFamily="34" charset="-122"/>
              </a:rPr>
              <a:t>了解途径</a:t>
            </a:r>
            <a:endParaRPr lang="zh-CN" altLang="en-US" sz="2400" b="1" dirty="0">
              <a:solidFill>
                <a:srgbClr val="FF921D"/>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1224728" y="1164489"/>
            <a:ext cx="1170851" cy="370286"/>
            <a:chOff x="1581322" y="1497899"/>
            <a:chExt cx="1170851" cy="370286"/>
          </a:xfrm>
          <a:effectLst>
            <a:outerShdw blurRad="50800" dist="38100" dir="2700000" algn="tl" rotWithShape="0">
              <a:prstClr val="black">
                <a:alpha val="40000"/>
              </a:prstClr>
            </a:outerShdw>
          </a:effectLst>
        </p:grpSpPr>
        <p:sp>
          <p:nvSpPr>
            <p:cNvPr id="24" name="燕尾形 23"/>
            <p:cNvSpPr/>
            <p:nvPr/>
          </p:nvSpPr>
          <p:spPr>
            <a:xfrm>
              <a:off x="1581322"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燕尾形 24"/>
            <p:cNvSpPr/>
            <p:nvPr/>
          </p:nvSpPr>
          <p:spPr>
            <a:xfrm>
              <a:off x="1843059"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a:off x="2104796"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燕尾形 28"/>
            <p:cNvSpPr/>
            <p:nvPr/>
          </p:nvSpPr>
          <p:spPr>
            <a:xfrm>
              <a:off x="2366534" y="1497899"/>
              <a:ext cx="385639" cy="370286"/>
            </a:xfrm>
            <a:prstGeom prst="chevron">
              <a:avLst>
                <a:gd name="adj" fmla="val 63915"/>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xmlns="" val="712943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4356" y="89103"/>
            <a:ext cx="8819644" cy="747554"/>
            <a:chOff x="2576448" y="357222"/>
            <a:chExt cx="8819644" cy="747554"/>
          </a:xfrm>
        </p:grpSpPr>
        <p:sp>
          <p:nvSpPr>
            <p:cNvPr id="3" name="文本框 2"/>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1</a:t>
              </a:r>
              <a:endParaRPr lang="zh-CN" altLang="en-US" sz="4000" dirty="0">
                <a:solidFill>
                  <a:srgbClr val="005292"/>
                </a:solidFill>
                <a:latin typeface="Impact" panose="020B0806030902050204" pitchFamily="34" charset="0"/>
              </a:endParaRPr>
            </a:p>
          </p:txBody>
        </p:sp>
        <p:sp>
          <p:nvSpPr>
            <p:cNvPr id="4" name="文本框 3"/>
            <p:cNvSpPr txBox="1"/>
            <p:nvPr/>
          </p:nvSpPr>
          <p:spPr>
            <a:xfrm>
              <a:off x="3353100" y="480332"/>
              <a:ext cx="8042992"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面试前准备</a:t>
              </a:r>
              <a:r>
                <a:rPr lang="en-US" altLang="zh-CN" sz="2800" b="1" dirty="0" smtClean="0">
                  <a:solidFill>
                    <a:srgbClr val="005292"/>
                  </a:solidFill>
                  <a:latin typeface="微软雅黑" panose="020B0503020204020204" pitchFamily="34" charset="-122"/>
                  <a:ea typeface="微软雅黑" panose="020B0503020204020204" pitchFamily="34" charset="-122"/>
                </a:rPr>
                <a:t>——</a:t>
              </a:r>
              <a:r>
                <a:rPr lang="zh-CN" altLang="en-US" sz="2800" b="1" dirty="0" smtClean="0">
                  <a:solidFill>
                    <a:srgbClr val="005292"/>
                  </a:solidFill>
                  <a:latin typeface="微软雅黑" panose="020B0503020204020204" pitchFamily="34" charset="-122"/>
                  <a:ea typeface="微软雅黑" panose="020B0503020204020204" pitchFamily="34" charset="-122"/>
                </a:rPr>
                <a:t>面试内容准备</a:t>
              </a:r>
              <a:endParaRPr lang="en-US" altLang="zh-CN" sz="2800" b="1" dirty="0" smtClean="0">
                <a:solidFill>
                  <a:srgbClr val="005292"/>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980819" y="2435780"/>
            <a:ext cx="2296849" cy="2319099"/>
          </a:xfrm>
          <a:prstGeom prst="ellipse">
            <a:avLst/>
          </a:prstGeom>
          <a:blipFill>
            <a:blip r:embed="rId3"/>
            <a:stretch>
              <a:fillRect/>
            </a:stretch>
          </a:blipFill>
          <a:ln w="28575">
            <a:solidFill>
              <a:srgbClr val="0052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415244" y="2139184"/>
            <a:ext cx="3670664" cy="1015663"/>
          </a:xfrm>
          <a:prstGeom prst="rect">
            <a:avLst/>
          </a:prstGeom>
        </p:spPr>
        <p:txBody>
          <a:bodyPr wrap="square">
            <a:spAutoFit/>
          </a:bodyPr>
          <a:lstStyle/>
          <a:p>
            <a:r>
              <a:rPr lang="zh-CN" altLang="en-US" sz="2000" dirty="0" smtClean="0">
                <a:solidFill>
                  <a:srgbClr val="005292"/>
                </a:solidFill>
                <a:latin typeface="微软雅黑" panose="020B0503020204020204" pitchFamily="34" charset="-122"/>
                <a:ea typeface="微软雅黑" panose="020B0503020204020204" pitchFamily="34" charset="-122"/>
              </a:rPr>
              <a:t>回顾投递给该公司的简历和求职信，对可能被问及的问题略作准备。</a:t>
            </a:r>
            <a:endParaRPr lang="zh-CN" altLang="en-US" sz="2000" dirty="0">
              <a:solidFill>
                <a:srgbClr val="005292"/>
              </a:solidFill>
              <a:latin typeface="微软雅黑" panose="020B0503020204020204" pitchFamily="34" charset="-122"/>
              <a:ea typeface="微软雅黑" panose="020B0503020204020204" pitchFamily="34" charset="-122"/>
            </a:endParaRPr>
          </a:p>
        </p:txBody>
      </p:sp>
      <p:sp>
        <p:nvSpPr>
          <p:cNvPr id="9" name="矩形 8"/>
          <p:cNvSpPr/>
          <p:nvPr/>
        </p:nvSpPr>
        <p:spPr>
          <a:xfrm>
            <a:off x="4428307" y="4713037"/>
            <a:ext cx="2403566" cy="618631"/>
          </a:xfrm>
          <a:prstGeom prst="rect">
            <a:avLst/>
          </a:prstGeom>
        </p:spPr>
        <p:txBody>
          <a:bodyPr wrap="square">
            <a:spAutoFit/>
          </a:bodyPr>
          <a:lstStyle/>
          <a:p>
            <a:pPr>
              <a:lnSpc>
                <a:spcPct val="90000"/>
              </a:lnSpc>
            </a:pPr>
            <a:r>
              <a:rPr lang="zh-CN" altLang="en-US" sz="2000" dirty="0" smtClean="0">
                <a:solidFill>
                  <a:srgbClr val="005292"/>
                </a:solidFill>
                <a:latin typeface="微软雅黑" panose="020B0503020204020204" pitchFamily="34" charset="-122"/>
                <a:ea typeface="微软雅黑" panose="020B0503020204020204" pitchFamily="34" charset="-122"/>
              </a:rPr>
              <a:t>准备面试常见问题</a:t>
            </a:r>
          </a:p>
          <a:p>
            <a:pPr>
              <a:lnSpc>
                <a:spcPct val="90000"/>
              </a:lnSpc>
            </a:pPr>
            <a:endParaRPr lang="zh-CN" altLang="en-US" dirty="0"/>
          </a:p>
        </p:txBody>
      </p:sp>
      <p:grpSp>
        <p:nvGrpSpPr>
          <p:cNvPr id="11" name="组合 10"/>
          <p:cNvGrpSpPr/>
          <p:nvPr/>
        </p:nvGrpSpPr>
        <p:grpSpPr>
          <a:xfrm>
            <a:off x="3803883" y="2224452"/>
            <a:ext cx="444594" cy="612735"/>
            <a:chOff x="2436336" y="1596953"/>
            <a:chExt cx="444594" cy="612735"/>
          </a:xfrm>
        </p:grpSpPr>
        <p:sp>
          <p:nvSpPr>
            <p:cNvPr id="12" name="任意多边形 11"/>
            <p:cNvSpPr/>
            <p:nvPr/>
          </p:nvSpPr>
          <p:spPr>
            <a:xfrm>
              <a:off x="2436336" y="1673014"/>
              <a:ext cx="444594" cy="536674"/>
            </a:xfrm>
            <a:custGeom>
              <a:avLst/>
              <a:gdLst>
                <a:gd name="connsiteX0" fmla="*/ 403411 w 806822"/>
                <a:gd name="connsiteY0" fmla="*/ 76829 h 973923"/>
                <a:gd name="connsiteX1" fmla="*/ 76828 w 806822"/>
                <a:gd name="connsiteY1" fmla="*/ 403412 h 973923"/>
                <a:gd name="connsiteX2" fmla="*/ 403411 w 806822"/>
                <a:gd name="connsiteY2" fmla="*/ 729995 h 973923"/>
                <a:gd name="connsiteX3" fmla="*/ 729994 w 806822"/>
                <a:gd name="connsiteY3" fmla="*/ 403412 h 973923"/>
                <a:gd name="connsiteX4" fmla="*/ 403411 w 806822"/>
                <a:gd name="connsiteY4" fmla="*/ 76829 h 973923"/>
                <a:gd name="connsiteX5" fmla="*/ 403412 w 806822"/>
                <a:gd name="connsiteY5" fmla="*/ 0 h 973923"/>
                <a:gd name="connsiteX6" fmla="*/ 688667 w 806822"/>
                <a:gd name="connsiteY6" fmla="*/ 118156 h 973923"/>
                <a:gd name="connsiteX7" fmla="*/ 688666 w 806822"/>
                <a:gd name="connsiteY7" fmla="*/ 118157 h 973923"/>
                <a:gd name="connsiteX8" fmla="*/ 688666 w 806822"/>
                <a:gd name="connsiteY8" fmla="*/ 688668 h 973923"/>
                <a:gd name="connsiteX9" fmla="*/ 403412 w 806822"/>
                <a:gd name="connsiteY9" fmla="*/ 973923 h 973923"/>
                <a:gd name="connsiteX10" fmla="*/ 118156 w 806822"/>
                <a:gd name="connsiteY10" fmla="*/ 688667 h 973923"/>
                <a:gd name="connsiteX11" fmla="*/ 118156 w 806822"/>
                <a:gd name="connsiteY11" fmla="*/ 118156 h 973923"/>
                <a:gd name="connsiteX12" fmla="*/ 403412 w 806822"/>
                <a:gd name="connsiteY12" fmla="*/ 0 h 97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822" h="973923">
                  <a:moveTo>
                    <a:pt x="403411" y="76829"/>
                  </a:moveTo>
                  <a:cubicBezTo>
                    <a:pt x="223044" y="76829"/>
                    <a:pt x="76828" y="223045"/>
                    <a:pt x="76828" y="403412"/>
                  </a:cubicBezTo>
                  <a:cubicBezTo>
                    <a:pt x="76828" y="583779"/>
                    <a:pt x="223044" y="729995"/>
                    <a:pt x="403411" y="729995"/>
                  </a:cubicBezTo>
                  <a:cubicBezTo>
                    <a:pt x="583778" y="729995"/>
                    <a:pt x="729994" y="583779"/>
                    <a:pt x="729994" y="403412"/>
                  </a:cubicBezTo>
                  <a:cubicBezTo>
                    <a:pt x="729994" y="223045"/>
                    <a:pt x="583778" y="76829"/>
                    <a:pt x="403411" y="76829"/>
                  </a:cubicBezTo>
                  <a:close/>
                  <a:moveTo>
                    <a:pt x="403412" y="0"/>
                  </a:moveTo>
                  <a:cubicBezTo>
                    <a:pt x="506654" y="0"/>
                    <a:pt x="609896" y="39385"/>
                    <a:pt x="688667" y="118156"/>
                  </a:cubicBezTo>
                  <a:lnTo>
                    <a:pt x="688666" y="118157"/>
                  </a:lnTo>
                  <a:cubicBezTo>
                    <a:pt x="846208" y="275699"/>
                    <a:pt x="846208" y="531126"/>
                    <a:pt x="688666" y="688668"/>
                  </a:cubicBezTo>
                  <a:lnTo>
                    <a:pt x="403412" y="973923"/>
                  </a:lnTo>
                  <a:lnTo>
                    <a:pt x="118156" y="688667"/>
                  </a:lnTo>
                  <a:cubicBezTo>
                    <a:pt x="-39386" y="531125"/>
                    <a:pt x="-39386" y="275699"/>
                    <a:pt x="118156" y="118156"/>
                  </a:cubicBezTo>
                  <a:cubicBezTo>
                    <a:pt x="196927" y="39385"/>
                    <a:pt x="300169" y="0"/>
                    <a:pt x="403412" y="0"/>
                  </a:cubicBezTo>
                  <a:close/>
                </a:path>
              </a:pathLst>
            </a:cu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9"/>
            <p:cNvSpPr txBox="1"/>
            <p:nvPr/>
          </p:nvSpPr>
          <p:spPr>
            <a:xfrm>
              <a:off x="2472387" y="1596953"/>
              <a:ext cx="319376" cy="484296"/>
            </a:xfrm>
            <a:prstGeom prst="rect">
              <a:avLst/>
            </a:prstGeom>
            <a:noFill/>
          </p:spPr>
          <p:txBody>
            <a:bodyPr wrap="square" rtlCol="0">
              <a:spAutoFit/>
            </a:bodyPr>
            <a:lstStyle/>
            <a:p>
              <a:r>
                <a:rPr lang="en-US" altLang="zh-CN" sz="3200" dirty="0" smtClean="0">
                  <a:solidFill>
                    <a:srgbClr val="005292"/>
                  </a:solidFill>
                  <a:latin typeface="Impact" panose="020B0806030902050204" pitchFamily="34" charset="0"/>
                </a:rPr>
                <a:t>1</a:t>
              </a:r>
              <a:endParaRPr lang="zh-CN" altLang="en-US" sz="3200" dirty="0">
                <a:solidFill>
                  <a:srgbClr val="005292"/>
                </a:solidFill>
                <a:latin typeface="Impact" panose="020B0806030902050204" pitchFamily="34" charset="0"/>
              </a:endParaRPr>
            </a:p>
          </p:txBody>
        </p:sp>
      </p:grpSp>
      <p:grpSp>
        <p:nvGrpSpPr>
          <p:cNvPr id="14" name="组合 13"/>
          <p:cNvGrpSpPr/>
          <p:nvPr/>
        </p:nvGrpSpPr>
        <p:grpSpPr>
          <a:xfrm>
            <a:off x="3803883" y="3357884"/>
            <a:ext cx="444594" cy="612735"/>
            <a:chOff x="2436336" y="1596953"/>
            <a:chExt cx="444594" cy="612735"/>
          </a:xfrm>
        </p:grpSpPr>
        <p:sp>
          <p:nvSpPr>
            <p:cNvPr id="15" name="任意多边形 14"/>
            <p:cNvSpPr/>
            <p:nvPr/>
          </p:nvSpPr>
          <p:spPr>
            <a:xfrm>
              <a:off x="2436336" y="1673014"/>
              <a:ext cx="444594" cy="536674"/>
            </a:xfrm>
            <a:custGeom>
              <a:avLst/>
              <a:gdLst>
                <a:gd name="connsiteX0" fmla="*/ 403411 w 806822"/>
                <a:gd name="connsiteY0" fmla="*/ 76829 h 973923"/>
                <a:gd name="connsiteX1" fmla="*/ 76828 w 806822"/>
                <a:gd name="connsiteY1" fmla="*/ 403412 h 973923"/>
                <a:gd name="connsiteX2" fmla="*/ 403411 w 806822"/>
                <a:gd name="connsiteY2" fmla="*/ 729995 h 973923"/>
                <a:gd name="connsiteX3" fmla="*/ 729994 w 806822"/>
                <a:gd name="connsiteY3" fmla="*/ 403412 h 973923"/>
                <a:gd name="connsiteX4" fmla="*/ 403411 w 806822"/>
                <a:gd name="connsiteY4" fmla="*/ 76829 h 973923"/>
                <a:gd name="connsiteX5" fmla="*/ 403412 w 806822"/>
                <a:gd name="connsiteY5" fmla="*/ 0 h 973923"/>
                <a:gd name="connsiteX6" fmla="*/ 688667 w 806822"/>
                <a:gd name="connsiteY6" fmla="*/ 118156 h 973923"/>
                <a:gd name="connsiteX7" fmla="*/ 688666 w 806822"/>
                <a:gd name="connsiteY7" fmla="*/ 118157 h 973923"/>
                <a:gd name="connsiteX8" fmla="*/ 688666 w 806822"/>
                <a:gd name="connsiteY8" fmla="*/ 688668 h 973923"/>
                <a:gd name="connsiteX9" fmla="*/ 403412 w 806822"/>
                <a:gd name="connsiteY9" fmla="*/ 973923 h 973923"/>
                <a:gd name="connsiteX10" fmla="*/ 118156 w 806822"/>
                <a:gd name="connsiteY10" fmla="*/ 688667 h 973923"/>
                <a:gd name="connsiteX11" fmla="*/ 118156 w 806822"/>
                <a:gd name="connsiteY11" fmla="*/ 118156 h 973923"/>
                <a:gd name="connsiteX12" fmla="*/ 403412 w 806822"/>
                <a:gd name="connsiteY12" fmla="*/ 0 h 97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822" h="973923">
                  <a:moveTo>
                    <a:pt x="403411" y="76829"/>
                  </a:moveTo>
                  <a:cubicBezTo>
                    <a:pt x="223044" y="76829"/>
                    <a:pt x="76828" y="223045"/>
                    <a:pt x="76828" y="403412"/>
                  </a:cubicBezTo>
                  <a:cubicBezTo>
                    <a:pt x="76828" y="583779"/>
                    <a:pt x="223044" y="729995"/>
                    <a:pt x="403411" y="729995"/>
                  </a:cubicBezTo>
                  <a:cubicBezTo>
                    <a:pt x="583778" y="729995"/>
                    <a:pt x="729994" y="583779"/>
                    <a:pt x="729994" y="403412"/>
                  </a:cubicBezTo>
                  <a:cubicBezTo>
                    <a:pt x="729994" y="223045"/>
                    <a:pt x="583778" y="76829"/>
                    <a:pt x="403411" y="76829"/>
                  </a:cubicBezTo>
                  <a:close/>
                  <a:moveTo>
                    <a:pt x="403412" y="0"/>
                  </a:moveTo>
                  <a:cubicBezTo>
                    <a:pt x="506654" y="0"/>
                    <a:pt x="609896" y="39385"/>
                    <a:pt x="688667" y="118156"/>
                  </a:cubicBezTo>
                  <a:lnTo>
                    <a:pt x="688666" y="118157"/>
                  </a:lnTo>
                  <a:cubicBezTo>
                    <a:pt x="846208" y="275699"/>
                    <a:pt x="846208" y="531126"/>
                    <a:pt x="688666" y="688668"/>
                  </a:cubicBezTo>
                  <a:lnTo>
                    <a:pt x="403412" y="973923"/>
                  </a:lnTo>
                  <a:lnTo>
                    <a:pt x="118156" y="688667"/>
                  </a:lnTo>
                  <a:cubicBezTo>
                    <a:pt x="-39386" y="531125"/>
                    <a:pt x="-39386" y="275699"/>
                    <a:pt x="118156" y="118156"/>
                  </a:cubicBezTo>
                  <a:cubicBezTo>
                    <a:pt x="196927" y="39385"/>
                    <a:pt x="300169" y="0"/>
                    <a:pt x="403412" y="0"/>
                  </a:cubicBezTo>
                  <a:close/>
                </a:path>
              </a:pathLst>
            </a:cu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44"/>
            <p:cNvSpPr txBox="1"/>
            <p:nvPr/>
          </p:nvSpPr>
          <p:spPr>
            <a:xfrm>
              <a:off x="2472387" y="1596953"/>
              <a:ext cx="319376" cy="584775"/>
            </a:xfrm>
            <a:prstGeom prst="rect">
              <a:avLst/>
            </a:prstGeom>
            <a:noFill/>
          </p:spPr>
          <p:txBody>
            <a:bodyPr wrap="square" rtlCol="0">
              <a:spAutoFit/>
            </a:bodyPr>
            <a:lstStyle/>
            <a:p>
              <a:r>
                <a:rPr lang="en-US" altLang="zh-CN" sz="3200" dirty="0" smtClean="0">
                  <a:solidFill>
                    <a:srgbClr val="005292"/>
                  </a:solidFill>
                  <a:latin typeface="Impact" panose="020B0806030902050204" pitchFamily="34" charset="0"/>
                </a:rPr>
                <a:t>2</a:t>
              </a:r>
              <a:endParaRPr lang="zh-CN" altLang="en-US" sz="3200" dirty="0">
                <a:solidFill>
                  <a:srgbClr val="005292"/>
                </a:solidFill>
                <a:latin typeface="Impact" panose="020B0806030902050204" pitchFamily="34" charset="0"/>
              </a:endParaRPr>
            </a:p>
          </p:txBody>
        </p:sp>
      </p:grpSp>
      <p:grpSp>
        <p:nvGrpSpPr>
          <p:cNvPr id="17" name="组合 16"/>
          <p:cNvGrpSpPr/>
          <p:nvPr/>
        </p:nvGrpSpPr>
        <p:grpSpPr>
          <a:xfrm>
            <a:off x="3816946" y="4491316"/>
            <a:ext cx="444594" cy="612735"/>
            <a:chOff x="2436336" y="1596953"/>
            <a:chExt cx="444594" cy="612735"/>
          </a:xfrm>
        </p:grpSpPr>
        <p:sp>
          <p:nvSpPr>
            <p:cNvPr id="18" name="任意多边形 17"/>
            <p:cNvSpPr/>
            <p:nvPr/>
          </p:nvSpPr>
          <p:spPr>
            <a:xfrm>
              <a:off x="2436336" y="1673014"/>
              <a:ext cx="444594" cy="536674"/>
            </a:xfrm>
            <a:custGeom>
              <a:avLst/>
              <a:gdLst>
                <a:gd name="connsiteX0" fmla="*/ 403411 w 806822"/>
                <a:gd name="connsiteY0" fmla="*/ 76829 h 973923"/>
                <a:gd name="connsiteX1" fmla="*/ 76828 w 806822"/>
                <a:gd name="connsiteY1" fmla="*/ 403412 h 973923"/>
                <a:gd name="connsiteX2" fmla="*/ 403411 w 806822"/>
                <a:gd name="connsiteY2" fmla="*/ 729995 h 973923"/>
                <a:gd name="connsiteX3" fmla="*/ 729994 w 806822"/>
                <a:gd name="connsiteY3" fmla="*/ 403412 h 973923"/>
                <a:gd name="connsiteX4" fmla="*/ 403411 w 806822"/>
                <a:gd name="connsiteY4" fmla="*/ 76829 h 973923"/>
                <a:gd name="connsiteX5" fmla="*/ 403412 w 806822"/>
                <a:gd name="connsiteY5" fmla="*/ 0 h 973923"/>
                <a:gd name="connsiteX6" fmla="*/ 688667 w 806822"/>
                <a:gd name="connsiteY6" fmla="*/ 118156 h 973923"/>
                <a:gd name="connsiteX7" fmla="*/ 688666 w 806822"/>
                <a:gd name="connsiteY7" fmla="*/ 118157 h 973923"/>
                <a:gd name="connsiteX8" fmla="*/ 688666 w 806822"/>
                <a:gd name="connsiteY8" fmla="*/ 688668 h 973923"/>
                <a:gd name="connsiteX9" fmla="*/ 403412 w 806822"/>
                <a:gd name="connsiteY9" fmla="*/ 973923 h 973923"/>
                <a:gd name="connsiteX10" fmla="*/ 118156 w 806822"/>
                <a:gd name="connsiteY10" fmla="*/ 688667 h 973923"/>
                <a:gd name="connsiteX11" fmla="*/ 118156 w 806822"/>
                <a:gd name="connsiteY11" fmla="*/ 118156 h 973923"/>
                <a:gd name="connsiteX12" fmla="*/ 403412 w 806822"/>
                <a:gd name="connsiteY12" fmla="*/ 0 h 97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822" h="973923">
                  <a:moveTo>
                    <a:pt x="403411" y="76829"/>
                  </a:moveTo>
                  <a:cubicBezTo>
                    <a:pt x="223044" y="76829"/>
                    <a:pt x="76828" y="223045"/>
                    <a:pt x="76828" y="403412"/>
                  </a:cubicBezTo>
                  <a:cubicBezTo>
                    <a:pt x="76828" y="583779"/>
                    <a:pt x="223044" y="729995"/>
                    <a:pt x="403411" y="729995"/>
                  </a:cubicBezTo>
                  <a:cubicBezTo>
                    <a:pt x="583778" y="729995"/>
                    <a:pt x="729994" y="583779"/>
                    <a:pt x="729994" y="403412"/>
                  </a:cubicBezTo>
                  <a:cubicBezTo>
                    <a:pt x="729994" y="223045"/>
                    <a:pt x="583778" y="76829"/>
                    <a:pt x="403411" y="76829"/>
                  </a:cubicBezTo>
                  <a:close/>
                  <a:moveTo>
                    <a:pt x="403412" y="0"/>
                  </a:moveTo>
                  <a:cubicBezTo>
                    <a:pt x="506654" y="0"/>
                    <a:pt x="609896" y="39385"/>
                    <a:pt x="688667" y="118156"/>
                  </a:cubicBezTo>
                  <a:lnTo>
                    <a:pt x="688666" y="118157"/>
                  </a:lnTo>
                  <a:cubicBezTo>
                    <a:pt x="846208" y="275699"/>
                    <a:pt x="846208" y="531126"/>
                    <a:pt x="688666" y="688668"/>
                  </a:cubicBezTo>
                  <a:lnTo>
                    <a:pt x="403412" y="973923"/>
                  </a:lnTo>
                  <a:lnTo>
                    <a:pt x="118156" y="688667"/>
                  </a:lnTo>
                  <a:cubicBezTo>
                    <a:pt x="-39386" y="531125"/>
                    <a:pt x="-39386" y="275699"/>
                    <a:pt x="118156" y="118156"/>
                  </a:cubicBezTo>
                  <a:cubicBezTo>
                    <a:pt x="196927" y="39385"/>
                    <a:pt x="300169" y="0"/>
                    <a:pt x="403412" y="0"/>
                  </a:cubicBezTo>
                  <a:close/>
                </a:path>
              </a:pathLst>
            </a:cu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47"/>
            <p:cNvSpPr txBox="1"/>
            <p:nvPr/>
          </p:nvSpPr>
          <p:spPr>
            <a:xfrm>
              <a:off x="2472387" y="1596953"/>
              <a:ext cx="319376" cy="584775"/>
            </a:xfrm>
            <a:prstGeom prst="rect">
              <a:avLst/>
            </a:prstGeom>
            <a:noFill/>
          </p:spPr>
          <p:txBody>
            <a:bodyPr wrap="square" rtlCol="0">
              <a:spAutoFit/>
            </a:bodyPr>
            <a:lstStyle/>
            <a:p>
              <a:r>
                <a:rPr lang="en-US" altLang="zh-CN" sz="3200" dirty="0" smtClean="0">
                  <a:solidFill>
                    <a:srgbClr val="005292"/>
                  </a:solidFill>
                  <a:latin typeface="Impact" panose="020B0806030902050204" pitchFamily="34" charset="0"/>
                </a:rPr>
                <a:t>3</a:t>
              </a:r>
              <a:endParaRPr lang="zh-CN" altLang="en-US" sz="3200" dirty="0">
                <a:solidFill>
                  <a:srgbClr val="005292"/>
                </a:solidFill>
                <a:latin typeface="Impact" panose="020B0806030902050204" pitchFamily="34" charset="0"/>
              </a:endParaRPr>
            </a:p>
          </p:txBody>
        </p:sp>
      </p:grpSp>
      <p:sp>
        <p:nvSpPr>
          <p:cNvPr id="21" name="矩形 20"/>
          <p:cNvSpPr/>
          <p:nvPr/>
        </p:nvSpPr>
        <p:spPr>
          <a:xfrm>
            <a:off x="4415244" y="3374645"/>
            <a:ext cx="3357156" cy="923330"/>
          </a:xfrm>
          <a:prstGeom prst="rect">
            <a:avLst/>
          </a:prstGeom>
        </p:spPr>
        <p:txBody>
          <a:bodyPr wrap="square">
            <a:spAutoFit/>
          </a:bodyPr>
          <a:lstStyle/>
          <a:p>
            <a:pPr>
              <a:lnSpc>
                <a:spcPct val="90000"/>
              </a:lnSpc>
            </a:pPr>
            <a:r>
              <a:rPr lang="zh-CN" altLang="en-US" sz="2000" dirty="0" smtClean="0">
                <a:solidFill>
                  <a:srgbClr val="005292"/>
                </a:solidFill>
                <a:latin typeface="微软雅黑" panose="020B0503020204020204" pitchFamily="34" charset="-122"/>
                <a:ea typeface="微软雅黑" panose="020B0503020204020204" pitchFamily="34" charset="-122"/>
              </a:rPr>
              <a:t>准备几个和应聘企业相关的问题，在面试最后的"应聘者提问"阶段发问</a:t>
            </a:r>
            <a:endParaRPr lang="en-US" altLang="zh-CN" sz="2000" dirty="0" smtClean="0">
              <a:solidFill>
                <a:srgbClr val="00529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712943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4356" y="89103"/>
            <a:ext cx="5828250" cy="747554"/>
            <a:chOff x="2576448" y="357222"/>
            <a:chExt cx="5828250" cy="747554"/>
          </a:xfrm>
        </p:grpSpPr>
        <p:sp>
          <p:nvSpPr>
            <p:cNvPr id="3" name="文本框 2"/>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1</a:t>
              </a:r>
              <a:endParaRPr lang="zh-CN" altLang="en-US" sz="4000" dirty="0">
                <a:solidFill>
                  <a:srgbClr val="005292"/>
                </a:solidFill>
                <a:latin typeface="Impact" panose="020B0806030902050204" pitchFamily="34" charset="0"/>
              </a:endParaRPr>
            </a:p>
          </p:txBody>
        </p:sp>
        <p:sp>
          <p:nvSpPr>
            <p:cNvPr id="4" name="文本框 3"/>
            <p:cNvSpPr txBox="1"/>
            <p:nvPr/>
          </p:nvSpPr>
          <p:spPr>
            <a:xfrm>
              <a:off x="3353100" y="480332"/>
              <a:ext cx="5051598"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面试前准备</a:t>
              </a:r>
              <a:r>
                <a:rPr lang="en-US" altLang="zh-CN" sz="2800" b="1" dirty="0" smtClean="0">
                  <a:solidFill>
                    <a:srgbClr val="005292"/>
                  </a:solidFill>
                  <a:latin typeface="微软雅黑" panose="020B0503020204020204" pitchFamily="34" charset="-122"/>
                  <a:ea typeface="微软雅黑" panose="020B0503020204020204" pitchFamily="34" charset="-122"/>
                </a:rPr>
                <a:t>——</a:t>
              </a:r>
              <a:r>
                <a:rPr lang="zh-CN" altLang="en-US" sz="2800" b="1" dirty="0" smtClean="0">
                  <a:solidFill>
                    <a:srgbClr val="005292"/>
                  </a:solidFill>
                  <a:latin typeface="微软雅黑" panose="020B0503020204020204" pitchFamily="34" charset="-122"/>
                  <a:ea typeface="微软雅黑" panose="020B0503020204020204" pitchFamily="34" charset="-122"/>
                </a:rPr>
                <a:t>其他</a:t>
              </a:r>
              <a:endParaRPr lang="en-US" altLang="zh-CN" sz="2800" b="1" dirty="0" smtClean="0">
                <a:solidFill>
                  <a:srgbClr val="005292"/>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28568" y="2357403"/>
            <a:ext cx="2296849" cy="2319099"/>
          </a:xfrm>
          <a:prstGeom prst="ellipse">
            <a:avLst/>
          </a:prstGeom>
          <a:blipFill>
            <a:blip r:embed="rId2" cstate="print"/>
            <a:stretch>
              <a:fillRect/>
            </a:stretch>
          </a:blipFill>
          <a:ln w="28575">
            <a:solidFill>
              <a:srgbClr val="0052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362993" y="2060807"/>
            <a:ext cx="3409407" cy="1015663"/>
          </a:xfrm>
          <a:prstGeom prst="rect">
            <a:avLst/>
          </a:prstGeom>
        </p:spPr>
        <p:txBody>
          <a:bodyPr wrap="square">
            <a:spAutoFit/>
          </a:bodyPr>
          <a:lstStyle/>
          <a:p>
            <a:r>
              <a:rPr lang="zh-CN" altLang="en-US" sz="2000" dirty="0" smtClean="0">
                <a:solidFill>
                  <a:srgbClr val="005292"/>
                </a:solidFill>
                <a:latin typeface="微软雅黑" panose="020B0503020204020204" pitchFamily="34" charset="-122"/>
                <a:ea typeface="微软雅黑" panose="020B0503020204020204" pitchFamily="34" charset="-122"/>
              </a:rPr>
              <a:t>确认面试的时间、地点、往返交通，随身带好简历以备用</a:t>
            </a:r>
          </a:p>
        </p:txBody>
      </p:sp>
      <p:sp>
        <p:nvSpPr>
          <p:cNvPr id="11" name="矩形 10"/>
          <p:cNvSpPr/>
          <p:nvPr/>
        </p:nvSpPr>
        <p:spPr>
          <a:xfrm>
            <a:off x="4349930" y="4386465"/>
            <a:ext cx="3278778" cy="1172629"/>
          </a:xfrm>
          <a:prstGeom prst="rect">
            <a:avLst/>
          </a:prstGeom>
        </p:spPr>
        <p:txBody>
          <a:bodyPr wrap="square">
            <a:spAutoFit/>
          </a:bodyPr>
          <a:lstStyle/>
          <a:p>
            <a:pPr>
              <a:lnSpc>
                <a:spcPct val="90000"/>
              </a:lnSpc>
            </a:pPr>
            <a:r>
              <a:rPr lang="zh-CN" altLang="en-US" sz="2000" dirty="0" smtClean="0">
                <a:solidFill>
                  <a:srgbClr val="005292"/>
                </a:solidFill>
                <a:latin typeface="微软雅黑" panose="020B0503020204020204" pitchFamily="34" charset="-122"/>
                <a:ea typeface="微软雅黑" panose="020B0503020204020204" pitchFamily="34" charset="-122"/>
              </a:rPr>
              <a:t>面试当天尽可能提前十分钟到，事先了解与熟悉用人单位的环境</a:t>
            </a:r>
          </a:p>
          <a:p>
            <a:pPr>
              <a:lnSpc>
                <a:spcPct val="90000"/>
              </a:lnSpc>
            </a:pPr>
            <a:endParaRPr lang="zh-CN" altLang="en-US" dirty="0"/>
          </a:p>
        </p:txBody>
      </p:sp>
      <p:grpSp>
        <p:nvGrpSpPr>
          <p:cNvPr id="12" name="组合 11"/>
          <p:cNvGrpSpPr/>
          <p:nvPr/>
        </p:nvGrpSpPr>
        <p:grpSpPr>
          <a:xfrm>
            <a:off x="3751632" y="2146075"/>
            <a:ext cx="444594" cy="612735"/>
            <a:chOff x="2436336" y="1596953"/>
            <a:chExt cx="444594" cy="612735"/>
          </a:xfrm>
        </p:grpSpPr>
        <p:sp>
          <p:nvSpPr>
            <p:cNvPr id="13" name="任意多边形 12"/>
            <p:cNvSpPr/>
            <p:nvPr/>
          </p:nvSpPr>
          <p:spPr>
            <a:xfrm>
              <a:off x="2436336" y="1673014"/>
              <a:ext cx="444594" cy="536674"/>
            </a:xfrm>
            <a:custGeom>
              <a:avLst/>
              <a:gdLst>
                <a:gd name="connsiteX0" fmla="*/ 403411 w 806822"/>
                <a:gd name="connsiteY0" fmla="*/ 76829 h 973923"/>
                <a:gd name="connsiteX1" fmla="*/ 76828 w 806822"/>
                <a:gd name="connsiteY1" fmla="*/ 403412 h 973923"/>
                <a:gd name="connsiteX2" fmla="*/ 403411 w 806822"/>
                <a:gd name="connsiteY2" fmla="*/ 729995 h 973923"/>
                <a:gd name="connsiteX3" fmla="*/ 729994 w 806822"/>
                <a:gd name="connsiteY3" fmla="*/ 403412 h 973923"/>
                <a:gd name="connsiteX4" fmla="*/ 403411 w 806822"/>
                <a:gd name="connsiteY4" fmla="*/ 76829 h 973923"/>
                <a:gd name="connsiteX5" fmla="*/ 403412 w 806822"/>
                <a:gd name="connsiteY5" fmla="*/ 0 h 973923"/>
                <a:gd name="connsiteX6" fmla="*/ 688667 w 806822"/>
                <a:gd name="connsiteY6" fmla="*/ 118156 h 973923"/>
                <a:gd name="connsiteX7" fmla="*/ 688666 w 806822"/>
                <a:gd name="connsiteY7" fmla="*/ 118157 h 973923"/>
                <a:gd name="connsiteX8" fmla="*/ 688666 w 806822"/>
                <a:gd name="connsiteY8" fmla="*/ 688668 h 973923"/>
                <a:gd name="connsiteX9" fmla="*/ 403412 w 806822"/>
                <a:gd name="connsiteY9" fmla="*/ 973923 h 973923"/>
                <a:gd name="connsiteX10" fmla="*/ 118156 w 806822"/>
                <a:gd name="connsiteY10" fmla="*/ 688667 h 973923"/>
                <a:gd name="connsiteX11" fmla="*/ 118156 w 806822"/>
                <a:gd name="connsiteY11" fmla="*/ 118156 h 973923"/>
                <a:gd name="connsiteX12" fmla="*/ 403412 w 806822"/>
                <a:gd name="connsiteY12" fmla="*/ 0 h 97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822" h="973923">
                  <a:moveTo>
                    <a:pt x="403411" y="76829"/>
                  </a:moveTo>
                  <a:cubicBezTo>
                    <a:pt x="223044" y="76829"/>
                    <a:pt x="76828" y="223045"/>
                    <a:pt x="76828" y="403412"/>
                  </a:cubicBezTo>
                  <a:cubicBezTo>
                    <a:pt x="76828" y="583779"/>
                    <a:pt x="223044" y="729995"/>
                    <a:pt x="403411" y="729995"/>
                  </a:cubicBezTo>
                  <a:cubicBezTo>
                    <a:pt x="583778" y="729995"/>
                    <a:pt x="729994" y="583779"/>
                    <a:pt x="729994" y="403412"/>
                  </a:cubicBezTo>
                  <a:cubicBezTo>
                    <a:pt x="729994" y="223045"/>
                    <a:pt x="583778" y="76829"/>
                    <a:pt x="403411" y="76829"/>
                  </a:cubicBezTo>
                  <a:close/>
                  <a:moveTo>
                    <a:pt x="403412" y="0"/>
                  </a:moveTo>
                  <a:cubicBezTo>
                    <a:pt x="506654" y="0"/>
                    <a:pt x="609896" y="39385"/>
                    <a:pt x="688667" y="118156"/>
                  </a:cubicBezTo>
                  <a:lnTo>
                    <a:pt x="688666" y="118157"/>
                  </a:lnTo>
                  <a:cubicBezTo>
                    <a:pt x="846208" y="275699"/>
                    <a:pt x="846208" y="531126"/>
                    <a:pt x="688666" y="688668"/>
                  </a:cubicBezTo>
                  <a:lnTo>
                    <a:pt x="403412" y="973923"/>
                  </a:lnTo>
                  <a:lnTo>
                    <a:pt x="118156" y="688667"/>
                  </a:lnTo>
                  <a:cubicBezTo>
                    <a:pt x="-39386" y="531125"/>
                    <a:pt x="-39386" y="275699"/>
                    <a:pt x="118156" y="118156"/>
                  </a:cubicBezTo>
                  <a:cubicBezTo>
                    <a:pt x="196927" y="39385"/>
                    <a:pt x="300169" y="0"/>
                    <a:pt x="403412" y="0"/>
                  </a:cubicBezTo>
                  <a:close/>
                </a:path>
              </a:pathLst>
            </a:cu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9"/>
            <p:cNvSpPr txBox="1"/>
            <p:nvPr/>
          </p:nvSpPr>
          <p:spPr>
            <a:xfrm>
              <a:off x="2472387" y="1596953"/>
              <a:ext cx="319376" cy="484296"/>
            </a:xfrm>
            <a:prstGeom prst="rect">
              <a:avLst/>
            </a:prstGeom>
            <a:noFill/>
          </p:spPr>
          <p:txBody>
            <a:bodyPr wrap="square" rtlCol="0">
              <a:spAutoFit/>
            </a:bodyPr>
            <a:lstStyle/>
            <a:p>
              <a:r>
                <a:rPr lang="en-US" altLang="zh-CN" sz="3200" dirty="0" smtClean="0">
                  <a:solidFill>
                    <a:srgbClr val="005292"/>
                  </a:solidFill>
                  <a:latin typeface="Impact" panose="020B0806030902050204" pitchFamily="34" charset="0"/>
                </a:rPr>
                <a:t>1</a:t>
              </a:r>
              <a:endParaRPr lang="zh-CN" altLang="en-US" sz="3200" dirty="0">
                <a:solidFill>
                  <a:srgbClr val="005292"/>
                </a:solidFill>
                <a:latin typeface="Impact" panose="020B0806030902050204" pitchFamily="34" charset="0"/>
              </a:endParaRPr>
            </a:p>
          </p:txBody>
        </p:sp>
      </p:grpSp>
      <p:grpSp>
        <p:nvGrpSpPr>
          <p:cNvPr id="15" name="组合 14"/>
          <p:cNvGrpSpPr/>
          <p:nvPr/>
        </p:nvGrpSpPr>
        <p:grpSpPr>
          <a:xfrm>
            <a:off x="3751632" y="3279507"/>
            <a:ext cx="444594" cy="612735"/>
            <a:chOff x="2436336" y="1596953"/>
            <a:chExt cx="444594" cy="612735"/>
          </a:xfrm>
        </p:grpSpPr>
        <p:sp>
          <p:nvSpPr>
            <p:cNvPr id="16" name="任意多边形 15"/>
            <p:cNvSpPr/>
            <p:nvPr/>
          </p:nvSpPr>
          <p:spPr>
            <a:xfrm>
              <a:off x="2436336" y="1673014"/>
              <a:ext cx="444594" cy="536674"/>
            </a:xfrm>
            <a:custGeom>
              <a:avLst/>
              <a:gdLst>
                <a:gd name="connsiteX0" fmla="*/ 403411 w 806822"/>
                <a:gd name="connsiteY0" fmla="*/ 76829 h 973923"/>
                <a:gd name="connsiteX1" fmla="*/ 76828 w 806822"/>
                <a:gd name="connsiteY1" fmla="*/ 403412 h 973923"/>
                <a:gd name="connsiteX2" fmla="*/ 403411 w 806822"/>
                <a:gd name="connsiteY2" fmla="*/ 729995 h 973923"/>
                <a:gd name="connsiteX3" fmla="*/ 729994 w 806822"/>
                <a:gd name="connsiteY3" fmla="*/ 403412 h 973923"/>
                <a:gd name="connsiteX4" fmla="*/ 403411 w 806822"/>
                <a:gd name="connsiteY4" fmla="*/ 76829 h 973923"/>
                <a:gd name="connsiteX5" fmla="*/ 403412 w 806822"/>
                <a:gd name="connsiteY5" fmla="*/ 0 h 973923"/>
                <a:gd name="connsiteX6" fmla="*/ 688667 w 806822"/>
                <a:gd name="connsiteY6" fmla="*/ 118156 h 973923"/>
                <a:gd name="connsiteX7" fmla="*/ 688666 w 806822"/>
                <a:gd name="connsiteY7" fmla="*/ 118157 h 973923"/>
                <a:gd name="connsiteX8" fmla="*/ 688666 w 806822"/>
                <a:gd name="connsiteY8" fmla="*/ 688668 h 973923"/>
                <a:gd name="connsiteX9" fmla="*/ 403412 w 806822"/>
                <a:gd name="connsiteY9" fmla="*/ 973923 h 973923"/>
                <a:gd name="connsiteX10" fmla="*/ 118156 w 806822"/>
                <a:gd name="connsiteY10" fmla="*/ 688667 h 973923"/>
                <a:gd name="connsiteX11" fmla="*/ 118156 w 806822"/>
                <a:gd name="connsiteY11" fmla="*/ 118156 h 973923"/>
                <a:gd name="connsiteX12" fmla="*/ 403412 w 806822"/>
                <a:gd name="connsiteY12" fmla="*/ 0 h 97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822" h="973923">
                  <a:moveTo>
                    <a:pt x="403411" y="76829"/>
                  </a:moveTo>
                  <a:cubicBezTo>
                    <a:pt x="223044" y="76829"/>
                    <a:pt x="76828" y="223045"/>
                    <a:pt x="76828" y="403412"/>
                  </a:cubicBezTo>
                  <a:cubicBezTo>
                    <a:pt x="76828" y="583779"/>
                    <a:pt x="223044" y="729995"/>
                    <a:pt x="403411" y="729995"/>
                  </a:cubicBezTo>
                  <a:cubicBezTo>
                    <a:pt x="583778" y="729995"/>
                    <a:pt x="729994" y="583779"/>
                    <a:pt x="729994" y="403412"/>
                  </a:cubicBezTo>
                  <a:cubicBezTo>
                    <a:pt x="729994" y="223045"/>
                    <a:pt x="583778" y="76829"/>
                    <a:pt x="403411" y="76829"/>
                  </a:cubicBezTo>
                  <a:close/>
                  <a:moveTo>
                    <a:pt x="403412" y="0"/>
                  </a:moveTo>
                  <a:cubicBezTo>
                    <a:pt x="506654" y="0"/>
                    <a:pt x="609896" y="39385"/>
                    <a:pt x="688667" y="118156"/>
                  </a:cubicBezTo>
                  <a:lnTo>
                    <a:pt x="688666" y="118157"/>
                  </a:lnTo>
                  <a:cubicBezTo>
                    <a:pt x="846208" y="275699"/>
                    <a:pt x="846208" y="531126"/>
                    <a:pt x="688666" y="688668"/>
                  </a:cubicBezTo>
                  <a:lnTo>
                    <a:pt x="403412" y="973923"/>
                  </a:lnTo>
                  <a:lnTo>
                    <a:pt x="118156" y="688667"/>
                  </a:lnTo>
                  <a:cubicBezTo>
                    <a:pt x="-39386" y="531125"/>
                    <a:pt x="-39386" y="275699"/>
                    <a:pt x="118156" y="118156"/>
                  </a:cubicBezTo>
                  <a:cubicBezTo>
                    <a:pt x="196927" y="39385"/>
                    <a:pt x="300169" y="0"/>
                    <a:pt x="403412" y="0"/>
                  </a:cubicBezTo>
                  <a:close/>
                </a:path>
              </a:pathLst>
            </a:cu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44"/>
            <p:cNvSpPr txBox="1"/>
            <p:nvPr/>
          </p:nvSpPr>
          <p:spPr>
            <a:xfrm>
              <a:off x="2472387" y="1596953"/>
              <a:ext cx="319376" cy="584775"/>
            </a:xfrm>
            <a:prstGeom prst="rect">
              <a:avLst/>
            </a:prstGeom>
            <a:noFill/>
          </p:spPr>
          <p:txBody>
            <a:bodyPr wrap="square" rtlCol="0">
              <a:spAutoFit/>
            </a:bodyPr>
            <a:lstStyle/>
            <a:p>
              <a:r>
                <a:rPr lang="en-US" altLang="zh-CN" sz="3200" dirty="0" smtClean="0">
                  <a:solidFill>
                    <a:srgbClr val="005292"/>
                  </a:solidFill>
                  <a:latin typeface="Impact" panose="020B0806030902050204" pitchFamily="34" charset="0"/>
                </a:rPr>
                <a:t>2</a:t>
              </a:r>
              <a:endParaRPr lang="zh-CN" altLang="en-US" sz="3200" dirty="0">
                <a:solidFill>
                  <a:srgbClr val="005292"/>
                </a:solidFill>
                <a:latin typeface="Impact" panose="020B0806030902050204" pitchFamily="34" charset="0"/>
              </a:endParaRPr>
            </a:p>
          </p:txBody>
        </p:sp>
      </p:grpSp>
      <p:grpSp>
        <p:nvGrpSpPr>
          <p:cNvPr id="18" name="组合 17"/>
          <p:cNvGrpSpPr/>
          <p:nvPr/>
        </p:nvGrpSpPr>
        <p:grpSpPr>
          <a:xfrm>
            <a:off x="3764695" y="4412939"/>
            <a:ext cx="444594" cy="612735"/>
            <a:chOff x="2436336" y="1596953"/>
            <a:chExt cx="444594" cy="612735"/>
          </a:xfrm>
        </p:grpSpPr>
        <p:sp>
          <p:nvSpPr>
            <p:cNvPr id="19" name="任意多边形 18"/>
            <p:cNvSpPr/>
            <p:nvPr/>
          </p:nvSpPr>
          <p:spPr>
            <a:xfrm>
              <a:off x="2436336" y="1673014"/>
              <a:ext cx="444594" cy="536674"/>
            </a:xfrm>
            <a:custGeom>
              <a:avLst/>
              <a:gdLst>
                <a:gd name="connsiteX0" fmla="*/ 403411 w 806822"/>
                <a:gd name="connsiteY0" fmla="*/ 76829 h 973923"/>
                <a:gd name="connsiteX1" fmla="*/ 76828 w 806822"/>
                <a:gd name="connsiteY1" fmla="*/ 403412 h 973923"/>
                <a:gd name="connsiteX2" fmla="*/ 403411 w 806822"/>
                <a:gd name="connsiteY2" fmla="*/ 729995 h 973923"/>
                <a:gd name="connsiteX3" fmla="*/ 729994 w 806822"/>
                <a:gd name="connsiteY3" fmla="*/ 403412 h 973923"/>
                <a:gd name="connsiteX4" fmla="*/ 403411 w 806822"/>
                <a:gd name="connsiteY4" fmla="*/ 76829 h 973923"/>
                <a:gd name="connsiteX5" fmla="*/ 403412 w 806822"/>
                <a:gd name="connsiteY5" fmla="*/ 0 h 973923"/>
                <a:gd name="connsiteX6" fmla="*/ 688667 w 806822"/>
                <a:gd name="connsiteY6" fmla="*/ 118156 h 973923"/>
                <a:gd name="connsiteX7" fmla="*/ 688666 w 806822"/>
                <a:gd name="connsiteY7" fmla="*/ 118157 h 973923"/>
                <a:gd name="connsiteX8" fmla="*/ 688666 w 806822"/>
                <a:gd name="connsiteY8" fmla="*/ 688668 h 973923"/>
                <a:gd name="connsiteX9" fmla="*/ 403412 w 806822"/>
                <a:gd name="connsiteY9" fmla="*/ 973923 h 973923"/>
                <a:gd name="connsiteX10" fmla="*/ 118156 w 806822"/>
                <a:gd name="connsiteY10" fmla="*/ 688667 h 973923"/>
                <a:gd name="connsiteX11" fmla="*/ 118156 w 806822"/>
                <a:gd name="connsiteY11" fmla="*/ 118156 h 973923"/>
                <a:gd name="connsiteX12" fmla="*/ 403412 w 806822"/>
                <a:gd name="connsiteY12" fmla="*/ 0 h 97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822" h="973923">
                  <a:moveTo>
                    <a:pt x="403411" y="76829"/>
                  </a:moveTo>
                  <a:cubicBezTo>
                    <a:pt x="223044" y="76829"/>
                    <a:pt x="76828" y="223045"/>
                    <a:pt x="76828" y="403412"/>
                  </a:cubicBezTo>
                  <a:cubicBezTo>
                    <a:pt x="76828" y="583779"/>
                    <a:pt x="223044" y="729995"/>
                    <a:pt x="403411" y="729995"/>
                  </a:cubicBezTo>
                  <a:cubicBezTo>
                    <a:pt x="583778" y="729995"/>
                    <a:pt x="729994" y="583779"/>
                    <a:pt x="729994" y="403412"/>
                  </a:cubicBezTo>
                  <a:cubicBezTo>
                    <a:pt x="729994" y="223045"/>
                    <a:pt x="583778" y="76829"/>
                    <a:pt x="403411" y="76829"/>
                  </a:cubicBezTo>
                  <a:close/>
                  <a:moveTo>
                    <a:pt x="403412" y="0"/>
                  </a:moveTo>
                  <a:cubicBezTo>
                    <a:pt x="506654" y="0"/>
                    <a:pt x="609896" y="39385"/>
                    <a:pt x="688667" y="118156"/>
                  </a:cubicBezTo>
                  <a:lnTo>
                    <a:pt x="688666" y="118157"/>
                  </a:lnTo>
                  <a:cubicBezTo>
                    <a:pt x="846208" y="275699"/>
                    <a:pt x="846208" y="531126"/>
                    <a:pt x="688666" y="688668"/>
                  </a:cubicBezTo>
                  <a:lnTo>
                    <a:pt x="403412" y="973923"/>
                  </a:lnTo>
                  <a:lnTo>
                    <a:pt x="118156" y="688667"/>
                  </a:lnTo>
                  <a:cubicBezTo>
                    <a:pt x="-39386" y="531125"/>
                    <a:pt x="-39386" y="275699"/>
                    <a:pt x="118156" y="118156"/>
                  </a:cubicBezTo>
                  <a:cubicBezTo>
                    <a:pt x="196927" y="39385"/>
                    <a:pt x="300169" y="0"/>
                    <a:pt x="403412" y="0"/>
                  </a:cubicBezTo>
                  <a:close/>
                </a:path>
              </a:pathLst>
            </a:custGeom>
            <a:solidFill>
              <a:srgbClr val="007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47"/>
            <p:cNvSpPr txBox="1"/>
            <p:nvPr/>
          </p:nvSpPr>
          <p:spPr>
            <a:xfrm>
              <a:off x="2472387" y="1596953"/>
              <a:ext cx="319376" cy="584775"/>
            </a:xfrm>
            <a:prstGeom prst="rect">
              <a:avLst/>
            </a:prstGeom>
            <a:noFill/>
          </p:spPr>
          <p:txBody>
            <a:bodyPr wrap="square" rtlCol="0">
              <a:spAutoFit/>
            </a:bodyPr>
            <a:lstStyle/>
            <a:p>
              <a:r>
                <a:rPr lang="en-US" altLang="zh-CN" sz="3200" dirty="0" smtClean="0">
                  <a:solidFill>
                    <a:srgbClr val="005292"/>
                  </a:solidFill>
                  <a:latin typeface="Impact" panose="020B0806030902050204" pitchFamily="34" charset="0"/>
                </a:rPr>
                <a:t>3</a:t>
              </a:r>
              <a:endParaRPr lang="zh-CN" altLang="en-US" sz="3200" dirty="0">
                <a:solidFill>
                  <a:srgbClr val="005292"/>
                </a:solidFill>
                <a:latin typeface="Impact" panose="020B0806030902050204" pitchFamily="34" charset="0"/>
              </a:endParaRPr>
            </a:p>
          </p:txBody>
        </p:sp>
      </p:grpSp>
      <p:sp>
        <p:nvSpPr>
          <p:cNvPr id="21" name="矩形 20"/>
          <p:cNvSpPr/>
          <p:nvPr/>
        </p:nvSpPr>
        <p:spPr>
          <a:xfrm>
            <a:off x="4336867" y="3479148"/>
            <a:ext cx="3357156" cy="646331"/>
          </a:xfrm>
          <a:prstGeom prst="rect">
            <a:avLst/>
          </a:prstGeom>
        </p:spPr>
        <p:txBody>
          <a:bodyPr wrap="square">
            <a:spAutoFit/>
          </a:bodyPr>
          <a:lstStyle/>
          <a:p>
            <a:pPr>
              <a:lnSpc>
                <a:spcPct val="90000"/>
              </a:lnSpc>
            </a:pPr>
            <a:r>
              <a:rPr lang="zh-CN" altLang="en-US" sz="2000" dirty="0" smtClean="0">
                <a:solidFill>
                  <a:srgbClr val="005292"/>
                </a:solidFill>
                <a:latin typeface="微软雅黑" panose="020B0503020204020204" pitchFamily="34" charset="-122"/>
                <a:ea typeface="微软雅黑" panose="020B0503020204020204" pitchFamily="34" charset="-122"/>
              </a:rPr>
              <a:t>一定要着规范的正装参加面试</a:t>
            </a:r>
            <a:endParaRPr lang="en-US" altLang="zh-CN" sz="2000" dirty="0" smtClean="0">
              <a:solidFill>
                <a:srgbClr val="00529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712943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pic3.nipic.com/20090624/2008853_100203045_2.jpg"/>
          <p:cNvPicPr>
            <a:picLocks noChangeAspect="1" noChangeArrowheads="1"/>
          </p:cNvPicPr>
          <p:nvPr/>
        </p:nvPicPr>
        <p:blipFill>
          <a:blip r:embed="rId3"/>
          <a:srcRect/>
          <a:stretch>
            <a:fillRect/>
          </a:stretch>
        </p:blipFill>
        <p:spPr bwMode="auto">
          <a:xfrm>
            <a:off x="-1" y="0"/>
            <a:ext cx="10131937" cy="7193280"/>
          </a:xfrm>
          <a:prstGeom prst="rect">
            <a:avLst/>
          </a:prstGeom>
          <a:noFill/>
        </p:spPr>
      </p:pic>
      <p:sp>
        <p:nvSpPr>
          <p:cNvPr id="3" name="矩形 2"/>
          <p:cNvSpPr/>
          <p:nvPr/>
        </p:nvSpPr>
        <p:spPr>
          <a:xfrm>
            <a:off x="0" y="5218269"/>
            <a:ext cx="9157447" cy="1177023"/>
          </a:xfrm>
          <a:prstGeom prst="rect">
            <a:avLst/>
          </a:prstGeom>
          <a:solidFill>
            <a:srgbClr val="005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7"/>
          <p:cNvSpPr txBox="1"/>
          <p:nvPr/>
        </p:nvSpPr>
        <p:spPr>
          <a:xfrm>
            <a:off x="774867" y="5353065"/>
            <a:ext cx="7792571" cy="923330"/>
          </a:xfrm>
          <a:prstGeom prst="rect">
            <a:avLst/>
          </a:prstGeom>
          <a:noFill/>
        </p:spPr>
        <p:txBody>
          <a:bodyPr wrap="square" rtlCol="0">
            <a:spAutoFit/>
          </a:bodyPr>
          <a:lstStyle/>
          <a:p>
            <a:pPr algn="ctr"/>
            <a:r>
              <a:rPr lang="zh-CN" altLang="en-US" sz="5400" b="1" dirty="0" smtClean="0">
                <a:solidFill>
                  <a:schemeClr val="bg1"/>
                </a:solidFill>
                <a:latin typeface="微软雅黑" panose="020B0503020204020204" pitchFamily="34" charset="-122"/>
                <a:ea typeface="微软雅黑" panose="020B0503020204020204" pitchFamily="34" charset="-122"/>
              </a:rPr>
              <a:t>面试礼仪和服饰</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4356" y="89103"/>
            <a:ext cx="6037255" cy="747554"/>
            <a:chOff x="2576448" y="357222"/>
            <a:chExt cx="6037255" cy="747554"/>
          </a:xfrm>
        </p:grpSpPr>
        <p:sp>
          <p:nvSpPr>
            <p:cNvPr id="3" name="文本框 2"/>
            <p:cNvSpPr txBox="1"/>
            <p:nvPr/>
          </p:nvSpPr>
          <p:spPr>
            <a:xfrm>
              <a:off x="2576448" y="357222"/>
              <a:ext cx="236653" cy="707886"/>
            </a:xfrm>
            <a:prstGeom prst="rect">
              <a:avLst/>
            </a:prstGeom>
            <a:noFill/>
          </p:spPr>
          <p:txBody>
            <a:bodyPr wrap="square" rtlCol="0">
              <a:spAutoFit/>
            </a:bodyPr>
            <a:lstStyle/>
            <a:p>
              <a:r>
                <a:rPr lang="en-US" altLang="zh-CN" sz="4000" dirty="0" smtClean="0">
                  <a:solidFill>
                    <a:srgbClr val="005292"/>
                  </a:solidFill>
                  <a:latin typeface="Impact" panose="020B0806030902050204" pitchFamily="34" charset="0"/>
                </a:rPr>
                <a:t>2</a:t>
              </a:r>
              <a:endParaRPr lang="zh-CN" altLang="en-US" sz="4000" dirty="0">
                <a:solidFill>
                  <a:srgbClr val="005292"/>
                </a:solidFill>
                <a:latin typeface="Impact" panose="020B0806030902050204" pitchFamily="34" charset="0"/>
              </a:endParaRPr>
            </a:p>
          </p:txBody>
        </p:sp>
        <p:sp>
          <p:nvSpPr>
            <p:cNvPr id="4" name="文本框 3"/>
            <p:cNvSpPr txBox="1"/>
            <p:nvPr/>
          </p:nvSpPr>
          <p:spPr>
            <a:xfrm>
              <a:off x="3353099" y="480332"/>
              <a:ext cx="5260604" cy="523220"/>
            </a:xfrm>
            <a:prstGeom prst="rect">
              <a:avLst/>
            </a:prstGeom>
            <a:noFill/>
          </p:spPr>
          <p:txBody>
            <a:bodyPr wrap="square" rtlCol="0">
              <a:spAutoFit/>
            </a:bodyPr>
            <a:lstStyle/>
            <a:p>
              <a:r>
                <a:rPr lang="zh-CN" altLang="en-US" sz="2800" b="1" dirty="0" smtClean="0">
                  <a:solidFill>
                    <a:srgbClr val="005292"/>
                  </a:solidFill>
                  <a:latin typeface="微软雅黑" panose="020B0503020204020204" pitchFamily="34" charset="-122"/>
                  <a:ea typeface="微软雅黑" panose="020B0503020204020204" pitchFamily="34" charset="-122"/>
                </a:rPr>
                <a:t>关于礼仪</a:t>
              </a:r>
              <a:endParaRPr lang="en-US" altLang="zh-CN" sz="2800" b="1" dirty="0" smtClean="0">
                <a:solidFill>
                  <a:srgbClr val="005292"/>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H="1">
              <a:off x="2694774" y="564776"/>
              <a:ext cx="540000" cy="540000"/>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0" y="735433"/>
            <a:ext cx="9144000" cy="101224"/>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38"/>
          <p:cNvSpPr txBox="1"/>
          <p:nvPr/>
        </p:nvSpPr>
        <p:spPr>
          <a:xfrm>
            <a:off x="1905700" y="4592823"/>
            <a:ext cx="1177136" cy="461665"/>
          </a:xfrm>
          <a:prstGeom prst="rect">
            <a:avLst/>
          </a:prstGeom>
          <a:noFill/>
        </p:spPr>
        <p:txBody>
          <a:bodyPr wrap="square" rtlCol="0">
            <a:spAutoFit/>
          </a:bodyPr>
          <a:lstStyle/>
          <a:p>
            <a:pPr algn="ctr"/>
            <a:r>
              <a:rPr lang="zh-CN" altLang="en-US" sz="2400" b="1" dirty="0" smtClean="0">
                <a:solidFill>
                  <a:srgbClr val="005292"/>
                </a:solidFill>
                <a:latin typeface="微软雅黑" panose="020B0503020204020204" pitchFamily="34" charset="-122"/>
                <a:ea typeface="微软雅黑" panose="020B0503020204020204" pitchFamily="34" charset="-122"/>
              </a:rPr>
              <a:t>尊重</a:t>
            </a:r>
            <a:endParaRPr lang="zh-CN" altLang="en-US" sz="2400" b="1" dirty="0">
              <a:solidFill>
                <a:srgbClr val="005292"/>
              </a:solidFill>
              <a:latin typeface="微软雅黑" panose="020B0503020204020204" pitchFamily="34" charset="-122"/>
              <a:ea typeface="微软雅黑" panose="020B0503020204020204" pitchFamily="34" charset="-122"/>
            </a:endParaRPr>
          </a:p>
        </p:txBody>
      </p:sp>
      <p:sp>
        <p:nvSpPr>
          <p:cNvPr id="26" name="矩形 25"/>
          <p:cNvSpPr/>
          <p:nvPr/>
        </p:nvSpPr>
        <p:spPr>
          <a:xfrm>
            <a:off x="6011094" y="4592823"/>
            <a:ext cx="1410786" cy="461665"/>
          </a:xfrm>
          <a:prstGeom prst="rect">
            <a:avLst/>
          </a:prstGeom>
        </p:spPr>
        <p:txBody>
          <a:bodyPr wrap="square">
            <a:spAutoFit/>
          </a:bodyPr>
          <a:lstStyle/>
          <a:p>
            <a:pPr algn="ctr"/>
            <a:r>
              <a:rPr lang="zh-CN" altLang="en-US" sz="2400" b="1" dirty="0" smtClean="0">
                <a:solidFill>
                  <a:srgbClr val="005292"/>
                </a:solidFill>
                <a:latin typeface="微软雅黑" panose="020B0503020204020204" pitchFamily="34" charset="-122"/>
                <a:ea typeface="微软雅黑" panose="020B0503020204020204" pitchFamily="34" charset="-122"/>
              </a:rPr>
              <a:t>表现形式</a:t>
            </a:r>
          </a:p>
        </p:txBody>
      </p:sp>
      <p:sp>
        <p:nvSpPr>
          <p:cNvPr id="19" name="椭圆 18"/>
          <p:cNvSpPr/>
          <p:nvPr/>
        </p:nvSpPr>
        <p:spPr>
          <a:xfrm>
            <a:off x="1373815" y="2207575"/>
            <a:ext cx="2219347" cy="2219347"/>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solidFill>
              <a:srgbClr val="0052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600" b="1" dirty="0" smtClean="0">
                <a:solidFill>
                  <a:srgbClr val="005292"/>
                </a:solidFill>
                <a:latin typeface="微软雅黑" pitchFamily="34" charset="-122"/>
                <a:ea typeface="微软雅黑" pitchFamily="34" charset="-122"/>
              </a:rPr>
              <a:t>禮</a:t>
            </a:r>
            <a:endParaRPr lang="zh-CN" altLang="en-US" sz="9600" b="1" dirty="0">
              <a:solidFill>
                <a:srgbClr val="005292"/>
              </a:solidFill>
              <a:latin typeface="微软雅黑" pitchFamily="34" charset="-122"/>
              <a:ea typeface="微软雅黑" pitchFamily="34" charset="-122"/>
            </a:endParaRPr>
          </a:p>
        </p:txBody>
      </p:sp>
      <p:sp>
        <p:nvSpPr>
          <p:cNvPr id="17" name="椭圆 16"/>
          <p:cNvSpPr/>
          <p:nvPr/>
        </p:nvSpPr>
        <p:spPr>
          <a:xfrm>
            <a:off x="5549575" y="2207575"/>
            <a:ext cx="2219347" cy="2219347"/>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a:solidFill>
              <a:srgbClr val="00529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600" b="1" dirty="0" smtClean="0">
                <a:solidFill>
                  <a:srgbClr val="005292"/>
                </a:solidFill>
                <a:latin typeface="微软雅黑" pitchFamily="34" charset="-122"/>
                <a:ea typeface="微软雅黑" pitchFamily="34" charset="-122"/>
              </a:rPr>
              <a:t>儀</a:t>
            </a:r>
            <a:endParaRPr lang="zh-CN" altLang="en-US" sz="9600" b="1" dirty="0">
              <a:solidFill>
                <a:srgbClr val="005292"/>
              </a:solidFill>
              <a:latin typeface="微软雅黑" pitchFamily="34" charset="-122"/>
              <a:ea typeface="微软雅黑" pitchFamily="34" charset="-122"/>
            </a:endParaRPr>
          </a:p>
        </p:txBody>
      </p:sp>
    </p:spTree>
    <p:extLst>
      <p:ext uri="{BB962C8B-B14F-4D97-AF65-F5344CB8AC3E}">
        <p14:creationId xmlns:p14="http://schemas.microsoft.com/office/powerpoint/2010/main" xmlns="" val="712943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3434</TotalTime>
  <Words>2539</Words>
  <Application>Microsoft Office PowerPoint</Application>
  <PresentationFormat>全屏显示(4:3)</PresentationFormat>
  <Paragraphs>401</Paragraphs>
  <Slides>41</Slides>
  <Notes>26</Notes>
  <HiddenSlides>0</HiddenSlides>
  <MMClips>0</MMClips>
  <ScaleCrop>false</ScaleCrop>
  <HeadingPairs>
    <vt:vector size="4" baseType="variant">
      <vt:variant>
        <vt:lpstr>主题</vt:lpstr>
      </vt:variant>
      <vt:variant>
        <vt:i4>1</vt:i4>
      </vt:variant>
      <vt:variant>
        <vt:lpstr>幻灯片标题</vt:lpstr>
      </vt:variant>
      <vt:variant>
        <vt:i4>41</vt:i4>
      </vt:variant>
    </vt:vector>
  </HeadingPairs>
  <TitlesOfParts>
    <vt:vector size="42"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l630-06s</dc:creator>
  <cp:lastModifiedBy>林健骏</cp:lastModifiedBy>
  <cp:revision>506</cp:revision>
  <dcterms:created xsi:type="dcterms:W3CDTF">2014-08-17T13:01:37Z</dcterms:created>
  <dcterms:modified xsi:type="dcterms:W3CDTF">2015-01-26T07:51:04Z</dcterms:modified>
</cp:coreProperties>
</file>