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标题幻灯片">
    <p:spTree>
      <p:nvGrpSpPr>
        <p:cNvPr id="1" name=""/>
        <p:cNvGrpSpPr/>
        <p:nvPr/>
      </p:nvGrpSpPr>
      <p:grpSpPr>
        <a:xfrm>
          <a:off x="0" y="0"/>
          <a:ext cx="0" cy="0"/>
          <a:chOff x="0" y="0"/>
          <a:chExt cx="0" cy="0"/>
        </a:xfrm>
      </p:grpSpPr>
      <p:sp>
        <p:nvSpPr>
          <p:cNvPr id="11" name="标题文本"/>
          <p:cNvSpPr txBox="1"/>
          <p:nvPr>
            <p:ph type="title"/>
          </p:nvPr>
        </p:nvSpPr>
        <p:spPr>
          <a:xfrm>
            <a:off x="685800" y="1597819"/>
            <a:ext cx="7772400" cy="1102520"/>
          </a:xfrm>
          <a:prstGeom prst="rect">
            <a:avLst/>
          </a:prstGeom>
        </p:spPr>
        <p:txBody>
          <a:bodyPr/>
          <a:lstStyle/>
          <a:p>
            <a:pPr/>
            <a:r>
              <a:t>标题文本</a:t>
            </a:r>
          </a:p>
        </p:txBody>
      </p:sp>
      <p:sp>
        <p:nvSpPr>
          <p:cNvPr id="12" name="正文级别 1…"/>
          <p:cNvSpPr txBox="1"/>
          <p:nvPr>
            <p:ph type="body" sz="quarter" idx="1"/>
          </p:nvPr>
        </p:nvSpPr>
        <p:spPr>
          <a:xfrm>
            <a:off x="1371600" y="2914650"/>
            <a:ext cx="6400800" cy="131445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正文级别 1</a:t>
            </a:r>
          </a:p>
          <a:p>
            <a:pPr lvl="1"/>
            <a:r>
              <a:t>正文级别 2</a:t>
            </a:r>
          </a:p>
          <a:p>
            <a:pPr lvl="2"/>
            <a:r>
              <a:t>正文级别 3</a:t>
            </a:r>
          </a:p>
          <a:p>
            <a:pPr lvl="3"/>
            <a:r>
              <a:t>正文级别 4</a:t>
            </a:r>
          </a:p>
          <a:p>
            <a:pPr lvl="4"/>
            <a:r>
              <a:t>正文级别 5</a:t>
            </a:r>
          </a:p>
        </p:txBody>
      </p:sp>
      <p:sp>
        <p:nvSpPr>
          <p:cNvPr id="13"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标题和竖排文字">
    <p:spTree>
      <p:nvGrpSpPr>
        <p:cNvPr id="1" name=""/>
        <p:cNvGrpSpPr/>
        <p:nvPr/>
      </p:nvGrpSpPr>
      <p:grpSpPr>
        <a:xfrm>
          <a:off x="0" y="0"/>
          <a:ext cx="0" cy="0"/>
          <a:chOff x="0" y="0"/>
          <a:chExt cx="0" cy="0"/>
        </a:xfrm>
      </p:grpSpPr>
      <p:sp>
        <p:nvSpPr>
          <p:cNvPr id="92" name="标题文本"/>
          <p:cNvSpPr txBox="1"/>
          <p:nvPr>
            <p:ph type="title"/>
          </p:nvPr>
        </p:nvSpPr>
        <p:spPr>
          <a:prstGeom prst="rect">
            <a:avLst/>
          </a:prstGeom>
        </p:spPr>
        <p:txBody>
          <a:bodyPr/>
          <a:lstStyle/>
          <a:p>
            <a:pPr/>
            <a:r>
              <a:t>标题文本</a:t>
            </a:r>
          </a:p>
        </p:txBody>
      </p:sp>
      <p:sp>
        <p:nvSpPr>
          <p:cNvPr id="93" name="正文级别 1…"/>
          <p:cNvSpPr txBox="1"/>
          <p:nvPr>
            <p:ph type="body" idx="1"/>
          </p:nvPr>
        </p:nvSpPr>
        <p:spPr>
          <a:prstGeom prst="rect">
            <a:avLst/>
          </a:prstGeom>
        </p:spPr>
        <p:txBody>
          <a:bodyPr/>
          <a:lstStyle/>
          <a:p>
            <a:pPr/>
            <a:r>
              <a:t>正文级别 1</a:t>
            </a:r>
          </a:p>
          <a:p>
            <a:pPr lvl="1"/>
            <a:r>
              <a:t>正文级别 2</a:t>
            </a:r>
          </a:p>
          <a:p>
            <a:pPr lvl="2"/>
            <a:r>
              <a:t>正文级别 3</a:t>
            </a:r>
          </a:p>
          <a:p>
            <a:pPr lvl="3"/>
            <a:r>
              <a:t>正文级别 4</a:t>
            </a:r>
          </a:p>
          <a:p>
            <a:pPr lvl="4"/>
            <a:r>
              <a:t>正文级别 5</a:t>
            </a:r>
          </a:p>
        </p:txBody>
      </p:sp>
      <p:sp>
        <p:nvSpPr>
          <p:cNvPr id="94"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垂直排列标题与文本">
    <p:spTree>
      <p:nvGrpSpPr>
        <p:cNvPr id="1" name=""/>
        <p:cNvGrpSpPr/>
        <p:nvPr/>
      </p:nvGrpSpPr>
      <p:grpSpPr>
        <a:xfrm>
          <a:off x="0" y="0"/>
          <a:ext cx="0" cy="0"/>
          <a:chOff x="0" y="0"/>
          <a:chExt cx="0" cy="0"/>
        </a:xfrm>
      </p:grpSpPr>
      <p:sp>
        <p:nvSpPr>
          <p:cNvPr id="101" name="标题文本"/>
          <p:cNvSpPr txBox="1"/>
          <p:nvPr>
            <p:ph type="title"/>
          </p:nvPr>
        </p:nvSpPr>
        <p:spPr>
          <a:xfrm>
            <a:off x="6629400" y="205978"/>
            <a:ext cx="2057400" cy="4388646"/>
          </a:xfrm>
          <a:prstGeom prst="rect">
            <a:avLst/>
          </a:prstGeom>
        </p:spPr>
        <p:txBody>
          <a:bodyPr/>
          <a:lstStyle/>
          <a:p>
            <a:pPr/>
            <a:r>
              <a:t>标题文本</a:t>
            </a:r>
          </a:p>
        </p:txBody>
      </p:sp>
      <p:sp>
        <p:nvSpPr>
          <p:cNvPr id="102" name="正文级别 1…"/>
          <p:cNvSpPr txBox="1"/>
          <p:nvPr>
            <p:ph type="body" idx="1"/>
          </p:nvPr>
        </p:nvSpPr>
        <p:spPr>
          <a:xfrm>
            <a:off x="457200" y="205978"/>
            <a:ext cx="6019800" cy="4388646"/>
          </a:xfrm>
          <a:prstGeom prst="rect">
            <a:avLst/>
          </a:prstGeom>
        </p:spPr>
        <p:txBody>
          <a:bodyPr/>
          <a:lstStyle/>
          <a:p>
            <a:pPr/>
            <a:r>
              <a:t>正文级别 1</a:t>
            </a:r>
          </a:p>
          <a:p>
            <a:pPr lvl="1"/>
            <a:r>
              <a:t>正文级别 2</a:t>
            </a:r>
          </a:p>
          <a:p>
            <a:pPr lvl="2"/>
            <a:r>
              <a:t>正文级别 3</a:t>
            </a:r>
          </a:p>
          <a:p>
            <a:pPr lvl="3"/>
            <a:r>
              <a:t>正文级别 4</a:t>
            </a:r>
          </a:p>
          <a:p>
            <a:pPr lvl="4"/>
            <a:r>
              <a:t>正文级别 5</a:t>
            </a:r>
          </a:p>
        </p:txBody>
      </p:sp>
      <p:sp>
        <p:nvSpPr>
          <p:cNvPr id="103"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标题和内容">
    <p:spTree>
      <p:nvGrpSpPr>
        <p:cNvPr id="1" name=""/>
        <p:cNvGrpSpPr/>
        <p:nvPr/>
      </p:nvGrpSpPr>
      <p:grpSpPr>
        <a:xfrm>
          <a:off x="0" y="0"/>
          <a:ext cx="0" cy="0"/>
          <a:chOff x="0" y="0"/>
          <a:chExt cx="0" cy="0"/>
        </a:xfrm>
      </p:grpSpPr>
      <p:sp>
        <p:nvSpPr>
          <p:cNvPr id="20" name="标题文本"/>
          <p:cNvSpPr txBox="1"/>
          <p:nvPr>
            <p:ph type="title"/>
          </p:nvPr>
        </p:nvSpPr>
        <p:spPr>
          <a:prstGeom prst="rect">
            <a:avLst/>
          </a:prstGeom>
        </p:spPr>
        <p:txBody>
          <a:bodyPr/>
          <a:lstStyle/>
          <a:p>
            <a:pPr/>
            <a:r>
              <a:t>标题文本</a:t>
            </a:r>
          </a:p>
        </p:txBody>
      </p:sp>
      <p:sp>
        <p:nvSpPr>
          <p:cNvPr id="21" name="正文级别 1…"/>
          <p:cNvSpPr txBox="1"/>
          <p:nvPr>
            <p:ph type="body" idx="1"/>
          </p:nvPr>
        </p:nvSpPr>
        <p:spPr>
          <a:prstGeom prst="rect">
            <a:avLst/>
          </a:prstGeom>
        </p:spPr>
        <p:txBody>
          <a:bodyPr/>
          <a:lstStyle/>
          <a:p>
            <a:pPr/>
            <a:r>
              <a:t>正文级别 1</a:t>
            </a:r>
          </a:p>
          <a:p>
            <a:pPr lvl="1"/>
            <a:r>
              <a:t>正文级别 2</a:t>
            </a:r>
          </a:p>
          <a:p>
            <a:pPr lvl="2"/>
            <a:r>
              <a:t>正文级别 3</a:t>
            </a:r>
          </a:p>
          <a:p>
            <a:pPr lvl="3"/>
            <a:r>
              <a:t>正文级别 4</a:t>
            </a:r>
          </a:p>
          <a:p>
            <a:pPr lvl="4"/>
            <a:r>
              <a:t>正文级别 5</a:t>
            </a:r>
          </a:p>
        </p:txBody>
      </p:sp>
      <p:sp>
        <p:nvSpPr>
          <p:cNvPr id="22"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节标题">
    <p:spTree>
      <p:nvGrpSpPr>
        <p:cNvPr id="1" name=""/>
        <p:cNvGrpSpPr/>
        <p:nvPr/>
      </p:nvGrpSpPr>
      <p:grpSpPr>
        <a:xfrm>
          <a:off x="0" y="0"/>
          <a:ext cx="0" cy="0"/>
          <a:chOff x="0" y="0"/>
          <a:chExt cx="0" cy="0"/>
        </a:xfrm>
      </p:grpSpPr>
      <p:sp>
        <p:nvSpPr>
          <p:cNvPr id="29" name="标题文本"/>
          <p:cNvSpPr txBox="1"/>
          <p:nvPr>
            <p:ph type="title"/>
          </p:nvPr>
        </p:nvSpPr>
        <p:spPr>
          <a:xfrm>
            <a:off x="722312" y="3305176"/>
            <a:ext cx="7772401" cy="1021557"/>
          </a:xfrm>
          <a:prstGeom prst="rect">
            <a:avLst/>
          </a:prstGeom>
        </p:spPr>
        <p:txBody>
          <a:bodyPr anchor="t"/>
          <a:lstStyle>
            <a:lvl1pPr algn="l">
              <a:defRPr b="1" cap="all" sz="4000"/>
            </a:lvl1pPr>
          </a:lstStyle>
          <a:p>
            <a:pPr/>
            <a:r>
              <a:t>标题文本</a:t>
            </a:r>
          </a:p>
        </p:txBody>
      </p:sp>
      <p:sp>
        <p:nvSpPr>
          <p:cNvPr id="30" name="正文级别 1…"/>
          <p:cNvSpPr txBox="1"/>
          <p:nvPr>
            <p:ph type="body" sz="quarter" idx="1"/>
          </p:nvPr>
        </p:nvSpPr>
        <p:spPr>
          <a:xfrm>
            <a:off x="722312" y="2180034"/>
            <a:ext cx="7772401" cy="1125141"/>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正文级别 1</a:t>
            </a:r>
          </a:p>
          <a:p>
            <a:pPr lvl="1"/>
            <a:r>
              <a:t>正文级别 2</a:t>
            </a:r>
          </a:p>
          <a:p>
            <a:pPr lvl="2"/>
            <a:r>
              <a:t>正文级别 3</a:t>
            </a:r>
          </a:p>
          <a:p>
            <a:pPr lvl="3"/>
            <a:r>
              <a:t>正文级别 4</a:t>
            </a:r>
          </a:p>
          <a:p>
            <a:pPr lvl="4"/>
            <a:r>
              <a:t>正文级别 5</a:t>
            </a:r>
          </a:p>
        </p:txBody>
      </p:sp>
      <p:sp>
        <p:nvSpPr>
          <p:cNvPr id="31"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两栏内容">
    <p:spTree>
      <p:nvGrpSpPr>
        <p:cNvPr id="1" name=""/>
        <p:cNvGrpSpPr/>
        <p:nvPr/>
      </p:nvGrpSpPr>
      <p:grpSpPr>
        <a:xfrm>
          <a:off x="0" y="0"/>
          <a:ext cx="0" cy="0"/>
          <a:chOff x="0" y="0"/>
          <a:chExt cx="0" cy="0"/>
        </a:xfrm>
      </p:grpSpPr>
      <p:sp>
        <p:nvSpPr>
          <p:cNvPr id="38" name="标题文本"/>
          <p:cNvSpPr txBox="1"/>
          <p:nvPr>
            <p:ph type="title"/>
          </p:nvPr>
        </p:nvSpPr>
        <p:spPr>
          <a:prstGeom prst="rect">
            <a:avLst/>
          </a:prstGeom>
        </p:spPr>
        <p:txBody>
          <a:bodyPr/>
          <a:lstStyle/>
          <a:p>
            <a:pPr/>
            <a:r>
              <a:t>标题文本</a:t>
            </a:r>
          </a:p>
        </p:txBody>
      </p:sp>
      <p:sp>
        <p:nvSpPr>
          <p:cNvPr id="39" name="正文级别 1…"/>
          <p:cNvSpPr txBox="1"/>
          <p:nvPr>
            <p:ph type="body" sz="half" idx="1"/>
          </p:nvPr>
        </p:nvSpPr>
        <p:spPr>
          <a:xfrm>
            <a:off x="457200" y="1200150"/>
            <a:ext cx="4038600" cy="339447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正文级别 1</a:t>
            </a:r>
          </a:p>
          <a:p>
            <a:pPr lvl="1"/>
            <a:r>
              <a:t>正文级别 2</a:t>
            </a:r>
          </a:p>
          <a:p>
            <a:pPr lvl="2"/>
            <a:r>
              <a:t>正文级别 3</a:t>
            </a:r>
          </a:p>
          <a:p>
            <a:pPr lvl="3"/>
            <a:r>
              <a:t>正文级别 4</a:t>
            </a:r>
          </a:p>
          <a:p>
            <a:pPr lvl="4"/>
            <a:r>
              <a:t>正文级别 5</a:t>
            </a:r>
          </a:p>
        </p:txBody>
      </p:sp>
      <p:sp>
        <p:nvSpPr>
          <p:cNvPr id="40"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比较">
    <p:spTree>
      <p:nvGrpSpPr>
        <p:cNvPr id="1" name=""/>
        <p:cNvGrpSpPr/>
        <p:nvPr/>
      </p:nvGrpSpPr>
      <p:grpSpPr>
        <a:xfrm>
          <a:off x="0" y="0"/>
          <a:ext cx="0" cy="0"/>
          <a:chOff x="0" y="0"/>
          <a:chExt cx="0" cy="0"/>
        </a:xfrm>
      </p:grpSpPr>
      <p:sp>
        <p:nvSpPr>
          <p:cNvPr id="47" name="标题文本"/>
          <p:cNvSpPr txBox="1"/>
          <p:nvPr>
            <p:ph type="title"/>
          </p:nvPr>
        </p:nvSpPr>
        <p:spPr>
          <a:prstGeom prst="rect">
            <a:avLst/>
          </a:prstGeom>
        </p:spPr>
        <p:txBody>
          <a:bodyPr/>
          <a:lstStyle/>
          <a:p>
            <a:pPr/>
            <a:r>
              <a:t>标题文本</a:t>
            </a:r>
          </a:p>
        </p:txBody>
      </p:sp>
      <p:sp>
        <p:nvSpPr>
          <p:cNvPr id="48" name="正文级别 1…"/>
          <p:cNvSpPr txBox="1"/>
          <p:nvPr>
            <p:ph type="body" sz="quarter" idx="1"/>
          </p:nvPr>
        </p:nvSpPr>
        <p:spPr>
          <a:xfrm>
            <a:off x="457200" y="1151334"/>
            <a:ext cx="4040188" cy="479823"/>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a:r>
              <a:t>正文级别 1</a:t>
            </a:r>
          </a:p>
          <a:p>
            <a:pPr lvl="1"/>
            <a:r>
              <a:t>正文级别 2</a:t>
            </a:r>
          </a:p>
          <a:p>
            <a:pPr lvl="2"/>
            <a:r>
              <a:t>正文级别 3</a:t>
            </a:r>
          </a:p>
          <a:p>
            <a:pPr lvl="3"/>
            <a:r>
              <a:t>正文级别 4</a:t>
            </a:r>
          </a:p>
          <a:p>
            <a:pPr lvl="4"/>
            <a:r>
              <a:t>正文级别 5</a:t>
            </a:r>
          </a:p>
        </p:txBody>
      </p:sp>
      <p:sp>
        <p:nvSpPr>
          <p:cNvPr id="49" name="文本占位符 4"/>
          <p:cNvSpPr/>
          <p:nvPr>
            <p:ph type="body" sz="quarter" idx="13"/>
          </p:nvPr>
        </p:nvSpPr>
        <p:spPr>
          <a:xfrm>
            <a:off x="4645026" y="1151334"/>
            <a:ext cx="4041776" cy="479823"/>
          </a:xfrm>
          <a:prstGeom prst="rect">
            <a:avLst/>
          </a:prstGeom>
        </p:spPr>
        <p:txBody>
          <a:bodyPr anchor="b"/>
          <a:lstStyle/>
          <a:p>
            <a:pPr marL="0" indent="0">
              <a:spcBef>
                <a:spcPts val="500"/>
              </a:spcBef>
              <a:buSzTx/>
              <a:buFontTx/>
              <a:buNone/>
              <a:defRPr b="1" sz="2400"/>
            </a:pPr>
          </a:p>
        </p:txBody>
      </p:sp>
      <p:sp>
        <p:nvSpPr>
          <p:cNvPr id="50"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仅标题">
    <p:spTree>
      <p:nvGrpSpPr>
        <p:cNvPr id="1" name=""/>
        <p:cNvGrpSpPr/>
        <p:nvPr/>
      </p:nvGrpSpPr>
      <p:grpSpPr>
        <a:xfrm>
          <a:off x="0" y="0"/>
          <a:ext cx="0" cy="0"/>
          <a:chOff x="0" y="0"/>
          <a:chExt cx="0" cy="0"/>
        </a:xfrm>
      </p:grpSpPr>
      <p:sp>
        <p:nvSpPr>
          <p:cNvPr id="57" name="标题文本"/>
          <p:cNvSpPr txBox="1"/>
          <p:nvPr>
            <p:ph type="title"/>
          </p:nvPr>
        </p:nvSpPr>
        <p:spPr>
          <a:prstGeom prst="rect">
            <a:avLst/>
          </a:prstGeom>
        </p:spPr>
        <p:txBody>
          <a:bodyPr/>
          <a:lstStyle/>
          <a:p>
            <a:pPr/>
            <a:r>
              <a:t>标题文本</a:t>
            </a:r>
          </a:p>
        </p:txBody>
      </p:sp>
      <p:sp>
        <p:nvSpPr>
          <p:cNvPr id="58"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空白">
    <p:spTree>
      <p:nvGrpSpPr>
        <p:cNvPr id="1" name=""/>
        <p:cNvGrpSpPr/>
        <p:nvPr/>
      </p:nvGrpSpPr>
      <p:grpSpPr>
        <a:xfrm>
          <a:off x="0" y="0"/>
          <a:ext cx="0" cy="0"/>
          <a:chOff x="0" y="0"/>
          <a:chExt cx="0" cy="0"/>
        </a:xfrm>
      </p:grpSpPr>
      <p:sp>
        <p:nvSpPr>
          <p:cNvPr id="65"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内容与标题">
    <p:spTree>
      <p:nvGrpSpPr>
        <p:cNvPr id="1" name=""/>
        <p:cNvGrpSpPr/>
        <p:nvPr/>
      </p:nvGrpSpPr>
      <p:grpSpPr>
        <a:xfrm>
          <a:off x="0" y="0"/>
          <a:ext cx="0" cy="0"/>
          <a:chOff x="0" y="0"/>
          <a:chExt cx="0" cy="0"/>
        </a:xfrm>
      </p:grpSpPr>
      <p:sp>
        <p:nvSpPr>
          <p:cNvPr id="72" name="标题文本"/>
          <p:cNvSpPr txBox="1"/>
          <p:nvPr>
            <p:ph type="title"/>
          </p:nvPr>
        </p:nvSpPr>
        <p:spPr>
          <a:xfrm>
            <a:off x="457201" y="204786"/>
            <a:ext cx="3008314" cy="871539"/>
          </a:xfrm>
          <a:prstGeom prst="rect">
            <a:avLst/>
          </a:prstGeom>
        </p:spPr>
        <p:txBody>
          <a:bodyPr anchor="b"/>
          <a:lstStyle>
            <a:lvl1pPr algn="l">
              <a:defRPr b="1" sz="2000"/>
            </a:lvl1pPr>
          </a:lstStyle>
          <a:p>
            <a:pPr/>
            <a:r>
              <a:t>标题文本</a:t>
            </a:r>
          </a:p>
        </p:txBody>
      </p:sp>
      <p:sp>
        <p:nvSpPr>
          <p:cNvPr id="73" name="正文级别 1…"/>
          <p:cNvSpPr txBox="1"/>
          <p:nvPr>
            <p:ph type="body" idx="1"/>
          </p:nvPr>
        </p:nvSpPr>
        <p:spPr>
          <a:xfrm>
            <a:off x="3575050" y="204788"/>
            <a:ext cx="5111750" cy="4389836"/>
          </a:xfrm>
          <a:prstGeom prst="rect">
            <a:avLst/>
          </a:prstGeom>
        </p:spPr>
        <p:txBody>
          <a:bodyPr/>
          <a:lstStyle/>
          <a:p>
            <a:pPr/>
            <a:r>
              <a:t>正文级别 1</a:t>
            </a:r>
          </a:p>
          <a:p>
            <a:pPr lvl="1"/>
            <a:r>
              <a:t>正文级别 2</a:t>
            </a:r>
          </a:p>
          <a:p>
            <a:pPr lvl="2"/>
            <a:r>
              <a:t>正文级别 3</a:t>
            </a:r>
          </a:p>
          <a:p>
            <a:pPr lvl="3"/>
            <a:r>
              <a:t>正文级别 4</a:t>
            </a:r>
          </a:p>
          <a:p>
            <a:pPr lvl="4"/>
            <a:r>
              <a:t>正文级别 5</a:t>
            </a:r>
          </a:p>
        </p:txBody>
      </p:sp>
      <p:sp>
        <p:nvSpPr>
          <p:cNvPr id="74" name="文本占位符 3"/>
          <p:cNvSpPr/>
          <p:nvPr>
            <p:ph type="body" sz="half" idx="13"/>
          </p:nvPr>
        </p:nvSpPr>
        <p:spPr>
          <a:xfrm>
            <a:off x="457200" y="1076326"/>
            <a:ext cx="3008315" cy="3518297"/>
          </a:xfrm>
          <a:prstGeom prst="rect">
            <a:avLst/>
          </a:prstGeom>
        </p:spPr>
        <p:txBody>
          <a:bodyPr/>
          <a:lstStyle/>
          <a:p>
            <a:pPr marL="0" indent="0">
              <a:spcBef>
                <a:spcPts val="300"/>
              </a:spcBef>
              <a:buSzTx/>
              <a:buFontTx/>
              <a:buNone/>
              <a:defRPr sz="1400"/>
            </a:pPr>
          </a:p>
        </p:txBody>
      </p:sp>
      <p:sp>
        <p:nvSpPr>
          <p:cNvPr id="75"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图片与标题">
    <p:spTree>
      <p:nvGrpSpPr>
        <p:cNvPr id="1" name=""/>
        <p:cNvGrpSpPr/>
        <p:nvPr/>
      </p:nvGrpSpPr>
      <p:grpSpPr>
        <a:xfrm>
          <a:off x="0" y="0"/>
          <a:ext cx="0" cy="0"/>
          <a:chOff x="0" y="0"/>
          <a:chExt cx="0" cy="0"/>
        </a:xfrm>
      </p:grpSpPr>
      <p:sp>
        <p:nvSpPr>
          <p:cNvPr id="82" name="标题文本"/>
          <p:cNvSpPr txBox="1"/>
          <p:nvPr>
            <p:ph type="title"/>
          </p:nvPr>
        </p:nvSpPr>
        <p:spPr>
          <a:xfrm>
            <a:off x="1792288" y="3600450"/>
            <a:ext cx="5486401" cy="425054"/>
          </a:xfrm>
          <a:prstGeom prst="rect">
            <a:avLst/>
          </a:prstGeom>
        </p:spPr>
        <p:txBody>
          <a:bodyPr anchor="b"/>
          <a:lstStyle>
            <a:lvl1pPr algn="l">
              <a:defRPr b="1" sz="2000"/>
            </a:lvl1pPr>
          </a:lstStyle>
          <a:p>
            <a:pPr/>
            <a:r>
              <a:t>标题文本</a:t>
            </a:r>
          </a:p>
        </p:txBody>
      </p:sp>
      <p:sp>
        <p:nvSpPr>
          <p:cNvPr id="83" name="图片占位符 2"/>
          <p:cNvSpPr/>
          <p:nvPr>
            <p:ph type="pic" sz="half" idx="13"/>
          </p:nvPr>
        </p:nvSpPr>
        <p:spPr>
          <a:xfrm>
            <a:off x="1792288" y="459581"/>
            <a:ext cx="5486401" cy="3086101"/>
          </a:xfrm>
          <a:prstGeom prst="rect">
            <a:avLst/>
          </a:prstGeom>
        </p:spPr>
        <p:txBody>
          <a:bodyPr lIns="91439" rIns="91439">
            <a:noAutofit/>
          </a:bodyPr>
          <a:lstStyle/>
          <a:p>
            <a:pPr/>
          </a:p>
        </p:txBody>
      </p:sp>
      <p:sp>
        <p:nvSpPr>
          <p:cNvPr id="84" name="正文级别 1…"/>
          <p:cNvSpPr txBox="1"/>
          <p:nvPr>
            <p:ph type="body" sz="quarter" idx="1"/>
          </p:nvPr>
        </p:nvSpPr>
        <p:spPr>
          <a:xfrm>
            <a:off x="1792288" y="4025503"/>
            <a:ext cx="5486401" cy="603648"/>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正文级别 1</a:t>
            </a:r>
          </a:p>
          <a:p>
            <a:pPr lvl="1"/>
            <a:r>
              <a:t>正文级别 2</a:t>
            </a:r>
          </a:p>
          <a:p>
            <a:pPr lvl="2"/>
            <a:r>
              <a:t>正文级别 3</a:t>
            </a:r>
          </a:p>
          <a:p>
            <a:pPr lvl="3"/>
            <a:r>
              <a:t>正文级别 4</a:t>
            </a:r>
          </a:p>
          <a:p>
            <a:pPr lvl="4"/>
            <a:r>
              <a:t>正文级别 5</a:t>
            </a:r>
          </a:p>
        </p:txBody>
      </p:sp>
      <p:sp>
        <p:nvSpPr>
          <p:cNvPr id="85" name="幻灯片编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标题文本"/>
          <p:cNvSpPr txBox="1"/>
          <p:nvPr>
            <p:ph type="title"/>
          </p:nvPr>
        </p:nvSpPr>
        <p:spPr>
          <a:xfrm>
            <a:off x="457200" y="205978"/>
            <a:ext cx="8229600" cy="85725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标题文本</a:t>
            </a:r>
          </a:p>
        </p:txBody>
      </p:sp>
      <p:sp>
        <p:nvSpPr>
          <p:cNvPr id="3" name="正文级别 1…"/>
          <p:cNvSpPr txBox="1"/>
          <p:nvPr>
            <p:ph type="body" idx="1"/>
          </p:nvPr>
        </p:nvSpPr>
        <p:spPr>
          <a:xfrm>
            <a:off x="457200" y="1200150"/>
            <a:ext cx="8229600" cy="339447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正文级别 1</a:t>
            </a:r>
          </a:p>
          <a:p>
            <a:pPr lvl="1"/>
            <a:r>
              <a:t>正文级别 2</a:t>
            </a:r>
          </a:p>
          <a:p>
            <a:pPr lvl="2"/>
            <a:r>
              <a:t>正文级别 3</a:t>
            </a:r>
          </a:p>
          <a:p>
            <a:pPr lvl="3"/>
            <a:r>
              <a:t>正文级别 4</a:t>
            </a:r>
          </a:p>
          <a:p>
            <a:pPr lvl="4"/>
            <a:r>
              <a:t>正文级别 5</a:t>
            </a:r>
          </a:p>
        </p:txBody>
      </p:sp>
      <p:sp>
        <p:nvSpPr>
          <p:cNvPr id="4" name="幻灯片编号"/>
          <p:cNvSpPr txBox="1"/>
          <p:nvPr>
            <p:ph type="sldNum" sz="quarter" idx="2"/>
          </p:nvPr>
        </p:nvSpPr>
        <p:spPr>
          <a:xfrm>
            <a:off x="8422818" y="4769564"/>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ln>
            <a:noFill/>
          </a:ln>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阅读考点词"/>
          <p:cNvSpPr txBox="1"/>
          <p:nvPr>
            <p:ph type="ctrTitle"/>
          </p:nvPr>
        </p:nvSpPr>
        <p:spPr>
          <a:prstGeom prst="rect">
            <a:avLst/>
          </a:prstGeom>
        </p:spPr>
        <p:txBody>
          <a:bodyPr/>
          <a:lstStyle/>
          <a:p>
            <a:pPr/>
            <a:r>
              <a:t>阅读考点词</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9" name="标题"/>
          <p:cNvSpPr txBox="1"/>
          <p:nvPr>
            <p:ph type="title"/>
          </p:nvPr>
        </p:nvSpPr>
        <p:spPr>
          <a:prstGeom prst="rect">
            <a:avLst/>
          </a:prstGeom>
        </p:spPr>
        <p:txBody>
          <a:bodyPr/>
          <a:lstStyle/>
          <a:p>
            <a:pPr defTabSz="905255">
              <a:defRPr sz="4356"/>
            </a:pPr>
          </a:p>
        </p:txBody>
      </p:sp>
      <p:sp>
        <p:nvSpPr>
          <p:cNvPr id="140" name="6.In one experiment, foraging teams were able to use their sense of smell to find food."/>
          <p:cNvSpPr txBox="1"/>
          <p:nvPr>
            <p:ph type="body" idx="1"/>
          </p:nvPr>
        </p:nvSpPr>
        <p:spPr>
          <a:prstGeom prst="rect">
            <a:avLst/>
          </a:prstGeom>
        </p:spPr>
        <p:txBody>
          <a:bodyPr/>
          <a:lstStyle>
            <a:lvl1pPr marL="222250" indent="-222250">
              <a:defRPr sz="4200"/>
            </a:lvl1pPr>
          </a:lstStyle>
          <a:p>
            <a:pPr/>
            <a:r>
              <a:t>6.In one experiment, foraging teams were able to use their sense of smell to find food.</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标题"/>
          <p:cNvSpPr txBox="1"/>
          <p:nvPr>
            <p:ph type="title"/>
          </p:nvPr>
        </p:nvSpPr>
        <p:spPr>
          <a:prstGeom prst="rect">
            <a:avLst/>
          </a:prstGeom>
        </p:spPr>
        <p:txBody>
          <a:bodyPr/>
          <a:lstStyle/>
          <a:p>
            <a:pPr defTabSz="905255">
              <a:defRPr sz="4356"/>
            </a:pPr>
          </a:p>
        </p:txBody>
      </p:sp>
      <p:sp>
        <p:nvSpPr>
          <p:cNvPr id="143" name="7.The FAA was created as a result of the introduction of the jet engine."/>
          <p:cNvSpPr txBox="1"/>
          <p:nvPr>
            <p:ph type="body" idx="1"/>
          </p:nvPr>
        </p:nvSpPr>
        <p:spPr>
          <a:prstGeom prst="rect">
            <a:avLst/>
          </a:prstGeom>
        </p:spPr>
        <p:txBody>
          <a:bodyPr/>
          <a:lstStyle>
            <a:lvl1pPr marL="222250" indent="-222250">
              <a:defRPr sz="4200"/>
            </a:lvl1pPr>
          </a:lstStyle>
          <a:p>
            <a:pPr/>
            <a:r>
              <a:t>7.The FAA was created as a result of the introduction of the jet engine.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标题"/>
          <p:cNvSpPr txBox="1"/>
          <p:nvPr>
            <p:ph type="title"/>
          </p:nvPr>
        </p:nvSpPr>
        <p:spPr>
          <a:prstGeom prst="rect">
            <a:avLst/>
          </a:prstGeom>
        </p:spPr>
        <p:txBody>
          <a:bodyPr/>
          <a:lstStyle/>
          <a:p>
            <a:pPr defTabSz="905255">
              <a:defRPr sz="4356"/>
            </a:pPr>
          </a:p>
        </p:txBody>
      </p:sp>
      <p:sp>
        <p:nvSpPr>
          <p:cNvPr id="146" name="8. Fear of public speaking is a psychological illness."/>
          <p:cNvSpPr txBox="1"/>
          <p:nvPr>
            <p:ph type="body" idx="1"/>
          </p:nvPr>
        </p:nvSpPr>
        <p:spPr>
          <a:prstGeom prst="rect">
            <a:avLst/>
          </a:prstGeom>
        </p:spPr>
        <p:txBody>
          <a:bodyPr/>
          <a:lstStyle>
            <a:lvl1pPr marL="222250" indent="-222250">
              <a:defRPr sz="3600"/>
            </a:lvl1pPr>
          </a:lstStyle>
          <a:p>
            <a:pPr/>
            <a:r>
              <a:t>8. Fear of public speaking is a psychological illness.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8" name="考点词真题应用"/>
          <p:cNvSpPr txBox="1"/>
          <p:nvPr>
            <p:ph type="title"/>
          </p:nvPr>
        </p:nvSpPr>
        <p:spPr>
          <a:prstGeom prst="rect">
            <a:avLst/>
          </a:prstGeom>
        </p:spPr>
        <p:txBody>
          <a:bodyPr/>
          <a:lstStyle>
            <a:lvl1pPr defTabSz="905255">
              <a:defRPr sz="4356"/>
            </a:lvl1pPr>
          </a:lstStyle>
          <a:p>
            <a:pPr/>
            <a:r>
              <a:t>考点词真题应用</a:t>
            </a:r>
          </a:p>
        </p:txBody>
      </p:sp>
      <p:sp>
        <p:nvSpPr>
          <p:cNvPr id="149" name="In recent years, many of them have been obliged to give up their ______ lifestyle, but they continue to depend mainly on nature for their food and clothes.…"/>
          <p:cNvSpPr txBox="1"/>
          <p:nvPr>
            <p:ph type="body" idx="1"/>
          </p:nvPr>
        </p:nvSpPr>
        <p:spPr>
          <a:prstGeom prst="rect">
            <a:avLst/>
          </a:prstGeom>
        </p:spPr>
        <p:txBody>
          <a:bodyPr/>
          <a:lstStyle/>
          <a:p>
            <a:pPr marL="222250" indent="-222250">
              <a:defRPr sz="2400"/>
            </a:pPr>
            <a:r>
              <a:t>In recent years, many of them have been obliged to give up their ______ lifestyle, but they continue to depend mainly on nature for their food and clothes.</a:t>
            </a:r>
          </a:p>
          <a:p>
            <a:pPr marL="222250" indent="-222250">
              <a:defRPr sz="2400"/>
            </a:pPr>
          </a:p>
          <a:p>
            <a:pPr marL="222250" indent="-222250">
              <a:defRPr sz="2400"/>
            </a:pPr>
            <a:r>
              <a:t>Over the past 40 years, most have abandoned their nomadic ways and settled in the territory‘s 28 isolated communities, but they still rely heavily on nature to provide food and clothing.</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1" name="标题"/>
          <p:cNvSpPr txBox="1"/>
          <p:nvPr>
            <p:ph type="title"/>
          </p:nvPr>
        </p:nvSpPr>
        <p:spPr>
          <a:prstGeom prst="rect">
            <a:avLst/>
          </a:prstGeom>
        </p:spPr>
        <p:txBody>
          <a:bodyPr/>
          <a:lstStyle/>
          <a:p>
            <a:pPr defTabSz="905255">
              <a:defRPr sz="4356"/>
            </a:pPr>
          </a:p>
        </p:txBody>
      </p:sp>
      <p:sp>
        <p:nvSpPr>
          <p:cNvPr id="152" name="Radar and sonar are based on similar ______.…"/>
          <p:cNvSpPr txBox="1"/>
          <p:nvPr>
            <p:ph type="body" idx="1"/>
          </p:nvPr>
        </p:nvSpPr>
        <p:spPr>
          <a:prstGeom prst="rect">
            <a:avLst/>
          </a:prstGeom>
        </p:spPr>
        <p:txBody>
          <a:bodyPr/>
          <a:lstStyle/>
          <a:p>
            <a:pPr marL="222250" indent="-222250">
              <a:defRPr sz="2400"/>
            </a:pPr>
            <a:r>
              <a:t>Radar and sonar are based on similar ______.</a:t>
            </a:r>
          </a:p>
          <a:p>
            <a:pPr marL="222250" indent="-222250">
              <a:defRPr sz="2400"/>
            </a:pPr>
          </a:p>
          <a:p>
            <a:pPr marL="222250" indent="-222250">
              <a:defRPr sz="2400"/>
            </a:pPr>
            <a:r>
              <a:t>But the underlying mathematical theories of radar and sonar are very similar, and much of our scientific understanding of the details of what bats are doing has come from applying radar theory to them.</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4" name="标题"/>
          <p:cNvSpPr txBox="1"/>
          <p:nvPr>
            <p:ph type="title"/>
          </p:nvPr>
        </p:nvSpPr>
        <p:spPr>
          <a:prstGeom prst="rect">
            <a:avLst/>
          </a:prstGeom>
        </p:spPr>
        <p:txBody>
          <a:bodyPr/>
          <a:lstStyle/>
          <a:p>
            <a:pPr defTabSz="905255">
              <a:defRPr sz="4356"/>
            </a:pPr>
          </a:p>
        </p:txBody>
      </p:sp>
      <p:sp>
        <p:nvSpPr>
          <p:cNvPr id="155" name="For the earliest tribes, the concept of sufficiency was more important than the concept of quantity.…"/>
          <p:cNvSpPr txBox="1"/>
          <p:nvPr>
            <p:ph type="body" idx="1"/>
          </p:nvPr>
        </p:nvSpPr>
        <p:spPr>
          <a:prstGeom prst="rect">
            <a:avLst/>
          </a:prstGeom>
        </p:spPr>
        <p:txBody>
          <a:bodyPr/>
          <a:lstStyle/>
          <a:p>
            <a:pPr marL="222250" indent="-222250">
              <a:defRPr sz="2400"/>
            </a:pPr>
            <a:r>
              <a:t>For the earliest tribes, the concept of sufficiency was more important than the concept of quantity.</a:t>
            </a:r>
          </a:p>
          <a:p>
            <a:pPr marL="222250" indent="-222250">
              <a:defRPr sz="2400"/>
            </a:pPr>
            <a:r>
              <a:t>Our ancestor had little use for actual numbers; instead  their considerations would have been more of the kind is this enough rather than how many when they were engaged in food gathering.</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7" name="标题"/>
          <p:cNvSpPr txBox="1"/>
          <p:nvPr>
            <p:ph type="title"/>
          </p:nvPr>
        </p:nvSpPr>
        <p:spPr>
          <a:prstGeom prst="rect">
            <a:avLst/>
          </a:prstGeom>
        </p:spPr>
        <p:txBody>
          <a:bodyPr/>
          <a:lstStyle/>
          <a:p>
            <a:pPr defTabSz="905255">
              <a:defRPr sz="4356"/>
            </a:pPr>
          </a:p>
        </p:txBody>
      </p:sp>
      <p:sp>
        <p:nvSpPr>
          <p:cNvPr id="158" name="Which physical feature, possessed by their ancestors, do whales lack?…"/>
          <p:cNvSpPr txBox="1"/>
          <p:nvPr>
            <p:ph type="body" idx="1"/>
          </p:nvPr>
        </p:nvSpPr>
        <p:spPr>
          <a:prstGeom prst="rect">
            <a:avLst/>
          </a:prstGeom>
        </p:spPr>
        <p:txBody>
          <a:bodyPr/>
          <a:lstStyle/>
          <a:p>
            <a:pPr marL="222250" indent="-222250">
              <a:defRPr sz="2400"/>
            </a:pPr>
            <a:r>
              <a:t>Which physical feature, possessed by their ancestors, do whales lack?</a:t>
            </a:r>
          </a:p>
          <a:p>
            <a:pPr marL="222250" indent="-222250">
              <a:defRPr sz="2400"/>
            </a:pPr>
            <a:r>
              <a:t>They do, however, still breather air, having never developed anything equivalent to the gills of their earlier marine incarnation.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标题"/>
          <p:cNvSpPr txBox="1"/>
          <p:nvPr>
            <p:ph type="title"/>
          </p:nvPr>
        </p:nvSpPr>
        <p:spPr>
          <a:prstGeom prst="rect">
            <a:avLst/>
          </a:prstGeom>
        </p:spPr>
        <p:txBody>
          <a:bodyPr/>
          <a:lstStyle/>
          <a:p>
            <a:pPr defTabSz="905255">
              <a:defRPr sz="4356"/>
            </a:pPr>
          </a:p>
        </p:txBody>
      </p:sp>
      <p:sp>
        <p:nvSpPr>
          <p:cNvPr id="161" name="In the Tsimshian language, the number of long objects and canoes is expressed with the same word.…"/>
          <p:cNvSpPr txBox="1"/>
          <p:nvPr>
            <p:ph type="body" idx="1"/>
          </p:nvPr>
        </p:nvSpPr>
        <p:spPr>
          <a:prstGeom prst="rect">
            <a:avLst/>
          </a:prstGeom>
        </p:spPr>
        <p:txBody>
          <a:bodyPr/>
          <a:lstStyle/>
          <a:p>
            <a:pPr marL="222250" indent="-222250">
              <a:defRPr sz="2400"/>
            </a:pPr>
            <a:r>
              <a:t>In the Tsimshian language, the number of long objects and canoes is expressed with the same word.</a:t>
            </a:r>
          </a:p>
          <a:p>
            <a:pPr marL="222250" indent="-222250">
              <a:defRPr sz="2400"/>
            </a:pPr>
            <a:r>
              <a:t>The numeration system of the Tsimshian language in British Columbia contains seven distinct sets of words for numbers according to the class of the item being counted: for counting flat objects and animals,…for long objects and trees, for canoes, for measures…</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标题"/>
          <p:cNvSpPr txBox="1"/>
          <p:nvPr>
            <p:ph type="title"/>
          </p:nvPr>
        </p:nvSpPr>
        <p:spPr>
          <a:prstGeom prst="rect">
            <a:avLst/>
          </a:prstGeom>
        </p:spPr>
        <p:txBody>
          <a:bodyPr/>
          <a:lstStyle/>
          <a:p>
            <a:pPr defTabSz="905255">
              <a:defRPr sz="4356"/>
            </a:pPr>
          </a:p>
        </p:txBody>
      </p:sp>
      <p:sp>
        <p:nvSpPr>
          <p:cNvPr id="164" name="However, even before this was understood, the principle had been applied in the design of instruments which calculated the _____ of the seabed.…"/>
          <p:cNvSpPr txBox="1"/>
          <p:nvPr>
            <p:ph type="body" idx="1"/>
          </p:nvPr>
        </p:nvSpPr>
        <p:spPr>
          <a:prstGeom prst="rect">
            <a:avLst/>
          </a:prstGeom>
        </p:spPr>
        <p:txBody>
          <a:bodyPr/>
          <a:lstStyle/>
          <a:p>
            <a:pPr marL="222250" indent="-222250">
              <a:defRPr sz="2400"/>
            </a:pPr>
            <a:r>
              <a:t>However, even before this was understood, the principle had been applied in the design of instruments which calculated the _____ of the seabed.</a:t>
            </a:r>
          </a:p>
          <a:p>
            <a:pPr marL="222250" indent="-222250">
              <a:defRPr sz="2400"/>
            </a:pPr>
            <a:r>
              <a:t>Before this was discovered engineers had already built instruments to exploit the principle, for example, to measure the depth of the sea under a ship.</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4" name="标题"/>
          <p:cNvSpPr txBox="1"/>
          <p:nvPr>
            <p:ph type="title"/>
          </p:nvPr>
        </p:nvSpPr>
        <p:spPr>
          <a:prstGeom prst="rect">
            <a:avLst/>
          </a:prstGeom>
        </p:spPr>
        <p:txBody>
          <a:bodyPr/>
          <a:lstStyle/>
          <a:p>
            <a:pPr defTabSz="905255">
              <a:defRPr sz="4356"/>
            </a:pPr>
          </a:p>
        </p:txBody>
      </p:sp>
      <p:sp>
        <p:nvSpPr>
          <p:cNvPr id="115" name="阅读真经考点词如何学习…"/>
          <p:cNvSpPr txBox="1"/>
          <p:nvPr>
            <p:ph type="body" idx="1"/>
          </p:nvPr>
        </p:nvSpPr>
        <p:spPr>
          <a:xfrm>
            <a:off x="457200" y="1174750"/>
            <a:ext cx="8229600" cy="3394473"/>
          </a:xfrm>
          <a:prstGeom prst="rect">
            <a:avLst/>
          </a:prstGeom>
        </p:spPr>
        <p:txBody>
          <a:bodyPr/>
          <a:lstStyle/>
          <a:p>
            <a:pPr marL="0" indent="0">
              <a:buSzTx/>
              <a:buFontTx/>
              <a:buNone/>
            </a:pPr>
            <a:r>
              <a:t>阅读真经考点词如何学习</a:t>
            </a:r>
          </a:p>
          <a:p>
            <a:pPr marL="0" indent="0">
              <a:buSzTx/>
              <a:buFontTx/>
              <a:buNone/>
            </a:pPr>
            <a:r>
              <a:t>考点词分类</a:t>
            </a:r>
          </a:p>
          <a:p>
            <a:pPr marL="0" indent="0">
              <a:buSzTx/>
              <a:buFontTx/>
              <a:buNone/>
            </a:pPr>
            <a:r>
              <a:t>真题应用</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标题"/>
          <p:cNvSpPr txBox="1"/>
          <p:nvPr>
            <p:ph type="title"/>
          </p:nvPr>
        </p:nvSpPr>
        <p:spPr>
          <a:prstGeom prst="rect">
            <a:avLst/>
          </a:prstGeom>
        </p:spPr>
        <p:txBody>
          <a:bodyPr/>
          <a:lstStyle/>
          <a:p>
            <a:pPr defTabSz="905255">
              <a:defRPr sz="4356"/>
            </a:pPr>
          </a:p>
        </p:txBody>
      </p:sp>
      <p:sp>
        <p:nvSpPr>
          <p:cNvPr id="118" name="阅读真经考点词如何学习"/>
          <p:cNvSpPr txBox="1"/>
          <p:nvPr>
            <p:ph type="body" sz="half" idx="1"/>
          </p:nvPr>
        </p:nvSpPr>
        <p:spPr>
          <a:xfrm>
            <a:off x="977900" y="1123950"/>
            <a:ext cx="4038600" cy="3394473"/>
          </a:xfrm>
          <a:prstGeom prst="rect">
            <a:avLst/>
          </a:prstGeom>
        </p:spPr>
        <p:txBody>
          <a:bodyPr/>
          <a:lstStyle>
            <a:lvl1pPr marL="0" indent="0">
              <a:spcBef>
                <a:spcPts val="700"/>
              </a:spcBef>
              <a:buSzTx/>
              <a:buFontTx/>
              <a:buNone/>
              <a:defRPr sz="3200"/>
            </a:lvl1pPr>
          </a:lstStyle>
          <a:p>
            <a:pPr/>
            <a:r>
              <a:t>阅读真经考点词如何学习</a:t>
            </a:r>
          </a:p>
        </p:txBody>
      </p:sp>
      <p:pic>
        <p:nvPicPr>
          <p:cNvPr id="119" name="pasted-image.tiff" descr="pasted-image.tiff"/>
          <p:cNvPicPr>
            <a:picLocks noChangeAspect="1"/>
          </p:cNvPicPr>
          <p:nvPr/>
        </p:nvPicPr>
        <p:blipFill>
          <a:blip r:embed="rId2">
            <a:extLst/>
          </a:blip>
          <a:stretch>
            <a:fillRect/>
          </a:stretch>
        </p:blipFill>
        <p:spPr>
          <a:xfrm>
            <a:off x="800100" y="2408436"/>
            <a:ext cx="7543800" cy="2044701"/>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考点词分类"/>
          <p:cNvSpPr txBox="1"/>
          <p:nvPr>
            <p:ph type="title"/>
          </p:nvPr>
        </p:nvSpPr>
        <p:spPr>
          <a:prstGeom prst="rect">
            <a:avLst/>
          </a:prstGeom>
        </p:spPr>
        <p:txBody>
          <a:bodyPr/>
          <a:lstStyle>
            <a:lvl1pPr defTabSz="905255">
              <a:defRPr sz="4356"/>
            </a:lvl1pPr>
          </a:lstStyle>
          <a:p>
            <a:pPr/>
            <a:r>
              <a:t>考点词分类</a:t>
            </a:r>
          </a:p>
        </p:txBody>
      </p:sp>
      <p:sp>
        <p:nvSpPr>
          <p:cNvPr id="122" name="关键词…"/>
          <p:cNvSpPr txBox="1"/>
          <p:nvPr>
            <p:ph type="body" sz="half" idx="1"/>
          </p:nvPr>
        </p:nvSpPr>
        <p:spPr>
          <a:prstGeom prst="rect">
            <a:avLst/>
          </a:prstGeom>
        </p:spPr>
        <p:txBody>
          <a:bodyPr/>
          <a:lstStyle/>
          <a:p>
            <a:pPr/>
            <a:r>
              <a:t>关键词</a:t>
            </a:r>
          </a:p>
          <a:p>
            <a:pPr/>
            <a:r>
              <a:t>定位</a:t>
            </a:r>
          </a:p>
          <a:p>
            <a:pPr/>
            <a:r>
              <a:t>考点—分类</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考点词训练"/>
          <p:cNvSpPr txBox="1"/>
          <p:nvPr>
            <p:ph type="title"/>
          </p:nvPr>
        </p:nvSpPr>
        <p:spPr>
          <a:prstGeom prst="rect">
            <a:avLst/>
          </a:prstGeom>
        </p:spPr>
        <p:txBody>
          <a:bodyPr/>
          <a:lstStyle>
            <a:lvl1pPr defTabSz="905255">
              <a:defRPr sz="4356"/>
            </a:lvl1pPr>
          </a:lstStyle>
          <a:p>
            <a:pPr/>
            <a:r>
              <a:t>考点词训练</a:t>
            </a:r>
          </a:p>
        </p:txBody>
      </p:sp>
      <p:sp>
        <p:nvSpPr>
          <p:cNvPr id="125" name="1.The few existing step wells in Delhi are more attractive than those found elsewhere."/>
          <p:cNvSpPr txBox="1"/>
          <p:nvPr>
            <p:ph type="body" idx="1"/>
          </p:nvPr>
        </p:nvSpPr>
        <p:spPr>
          <a:prstGeom prst="rect">
            <a:avLst/>
          </a:prstGeom>
        </p:spPr>
        <p:txBody>
          <a:bodyPr/>
          <a:lstStyle>
            <a:lvl1pPr marL="0" indent="0" defTabSz="457200">
              <a:spcBef>
                <a:spcPts val="0"/>
              </a:spcBef>
              <a:buSzTx/>
              <a:buFontTx/>
              <a:buNone/>
              <a:defRPr sz="4200">
                <a:latin typeface="+mj-lt"/>
                <a:ea typeface="+mj-ea"/>
                <a:cs typeface="+mj-cs"/>
                <a:sym typeface="Helvetica"/>
              </a:defRPr>
            </a:lvl1pPr>
          </a:lstStyle>
          <a:p>
            <a:pPr/>
            <a:r>
              <a:t>1.The few existing step wells in Delhi are more attractive than those found elsewhere.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标题"/>
          <p:cNvSpPr txBox="1"/>
          <p:nvPr>
            <p:ph type="title"/>
          </p:nvPr>
        </p:nvSpPr>
        <p:spPr>
          <a:prstGeom prst="rect">
            <a:avLst/>
          </a:prstGeom>
        </p:spPr>
        <p:txBody>
          <a:bodyPr/>
          <a:lstStyle/>
          <a:p>
            <a:pPr defTabSz="905255">
              <a:defRPr sz="4356"/>
            </a:pPr>
          </a:p>
        </p:txBody>
      </p:sp>
      <p:sp>
        <p:nvSpPr>
          <p:cNvPr id="128" name="2. The need for transport is growing despite the technological developments"/>
          <p:cNvSpPr txBox="1"/>
          <p:nvPr>
            <p:ph type="body" idx="1"/>
          </p:nvPr>
        </p:nvSpPr>
        <p:spPr>
          <a:prstGeom prst="rect">
            <a:avLst/>
          </a:prstGeom>
        </p:spPr>
        <p:txBody>
          <a:bodyPr/>
          <a:lstStyle>
            <a:lvl1pPr marL="0" indent="0" defTabSz="457200">
              <a:spcBef>
                <a:spcPts val="0"/>
              </a:spcBef>
              <a:buSzTx/>
              <a:buFontTx/>
              <a:buNone/>
              <a:defRPr sz="4200">
                <a:latin typeface="+mj-lt"/>
                <a:ea typeface="+mj-ea"/>
                <a:cs typeface="+mj-cs"/>
                <a:sym typeface="Helvetica"/>
              </a:defRPr>
            </a:lvl1pPr>
          </a:lstStyle>
          <a:p>
            <a:pPr/>
            <a:r>
              <a:t>2. The need for transport is growing despite the technological developments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标题"/>
          <p:cNvSpPr txBox="1"/>
          <p:nvPr>
            <p:ph type="title"/>
          </p:nvPr>
        </p:nvSpPr>
        <p:spPr>
          <a:prstGeom prst="rect">
            <a:avLst/>
          </a:prstGeom>
        </p:spPr>
        <p:txBody>
          <a:bodyPr/>
          <a:lstStyle/>
          <a:p>
            <a:pPr defTabSz="905255">
              <a:defRPr sz="4356"/>
            </a:pPr>
          </a:p>
        </p:txBody>
      </p:sp>
      <p:sp>
        <p:nvSpPr>
          <p:cNvPr id="131" name="3.To reduce production costs, some industries have been moved closer to their relevant consumers."/>
          <p:cNvSpPr txBox="1"/>
          <p:nvPr>
            <p:ph type="body" idx="1"/>
          </p:nvPr>
        </p:nvSpPr>
        <p:spPr>
          <a:prstGeom prst="rect">
            <a:avLst/>
          </a:prstGeom>
        </p:spPr>
        <p:txBody>
          <a:bodyPr/>
          <a:lstStyle>
            <a:lvl1pPr>
              <a:defRPr sz="4200"/>
            </a:lvl1pPr>
          </a:lstStyle>
          <a:p>
            <a:pPr/>
            <a:r>
              <a:t>3.To reduce production costs, some industries have been moved closer to their relevant consumers.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标题"/>
          <p:cNvSpPr txBox="1"/>
          <p:nvPr>
            <p:ph type="title"/>
          </p:nvPr>
        </p:nvSpPr>
        <p:spPr>
          <a:prstGeom prst="rect">
            <a:avLst/>
          </a:prstGeom>
        </p:spPr>
        <p:txBody>
          <a:bodyPr/>
          <a:lstStyle/>
          <a:p>
            <a:pPr defTabSz="905255">
              <a:defRPr sz="4356"/>
            </a:pPr>
          </a:p>
        </p:txBody>
      </p:sp>
      <p:sp>
        <p:nvSpPr>
          <p:cNvPr id="134" name="4.One study found a strong connection between children’s IQ and the availability of ___and ___at home."/>
          <p:cNvSpPr txBox="1"/>
          <p:nvPr>
            <p:ph type="body" idx="1"/>
          </p:nvPr>
        </p:nvSpPr>
        <p:spPr>
          <a:prstGeom prst="rect">
            <a:avLst/>
          </a:prstGeom>
        </p:spPr>
        <p:txBody>
          <a:bodyPr/>
          <a:lstStyle>
            <a:lvl1pPr>
              <a:defRPr sz="4200"/>
            </a:lvl1pPr>
          </a:lstStyle>
          <a:p>
            <a:pPr/>
            <a:r>
              <a:t>4.One study found a strong connection between children’s IQ and the availability of ___and ___at home.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标题"/>
          <p:cNvSpPr txBox="1"/>
          <p:nvPr>
            <p:ph type="title"/>
          </p:nvPr>
        </p:nvSpPr>
        <p:spPr>
          <a:prstGeom prst="rect">
            <a:avLst/>
          </a:prstGeom>
        </p:spPr>
        <p:txBody>
          <a:bodyPr/>
          <a:lstStyle/>
          <a:p>
            <a:pPr defTabSz="905255">
              <a:defRPr sz="4356"/>
            </a:pPr>
          </a:p>
        </p:txBody>
      </p:sp>
      <p:sp>
        <p:nvSpPr>
          <p:cNvPr id="137" name="5.In Greece, tourism is the most important____."/>
          <p:cNvSpPr txBox="1"/>
          <p:nvPr>
            <p:ph type="body" idx="1"/>
          </p:nvPr>
        </p:nvSpPr>
        <p:spPr>
          <a:prstGeom prst="rect">
            <a:avLst/>
          </a:prstGeom>
        </p:spPr>
        <p:txBody>
          <a:bodyPr/>
          <a:lstStyle>
            <a:lvl1pPr>
              <a:defRPr sz="4200"/>
            </a:lvl1pPr>
          </a:lstStyle>
          <a:p>
            <a:pPr/>
            <a:r>
              <a:t>5.In Greece, tourism is the most important____.</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主题">
      <a:majorFont>
        <a:latin typeface="Helvetica"/>
        <a:ea typeface="Helvetica"/>
        <a:cs typeface="Helvetica"/>
      </a:majorFont>
      <a:minorFont>
        <a:latin typeface="Calibri"/>
        <a:ea typeface="Calibri"/>
        <a:cs typeface="Calibri"/>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主题">
      <a:majorFont>
        <a:latin typeface="Helvetica"/>
        <a:ea typeface="Helvetica"/>
        <a:cs typeface="Helvetica"/>
      </a:majorFont>
      <a:minorFont>
        <a:latin typeface="Calibri"/>
        <a:ea typeface="Calibri"/>
        <a:cs typeface="Calibri"/>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