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png" ContentType="image/png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slideMasters/slideMaster2.xml" ContentType="application/vnd.openxmlformats-officedocument.presentationml.slideMaster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notesMasters/notesMaster1.xml" ContentType="application/vnd.openxmlformats-officedocument.presentationml.notesMaster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</file>

<file path=ppt/presentation.xml><?xml version="1.0" encoding="utf-8"?>
<p:presentation xmlns:p="http://schemas.openxmlformats.org/presentationml/2006/main" xmlns:r="http://schemas.openxmlformats.org/officeDocument/2006/relationships" xmlns:a="http://schemas.openxmlformats.org/drawingml/2006/main">
  <p:sldMasterIdLst>
    <p:sldMasterId id="2147483648" r:id="rId1"/>
    <p:sldMasterId id="2147483649" r:id="rId2"/>
  </p:sldMasterIdLst>
  <p:notesMasterIdLst>
    <p:notesMasterId r:id="rId3"/>
  </p:notes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</p:sldIdLst>
  <p:sldSz type="screen16x9" cy="6858000" cx="12192000"/>
  <p:notesSz cx="6858000" cy="9144000"/>
  <p:defaultTextStyle>
    <a:defPPr>
      <a:defRPr lang="zh-CN"/>
    </a:defPPr>
    <a:lvl1pPr algn="l" defTabSz="914400" eaLnBrk="1" hangingPunct="1" latinLnBrk="0" marL="0" rtl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p="http://schemas.openxmlformats.org/presentationml/2006/main" xmlns:r="http://schemas.openxmlformats.org/officeDocument/2006/relationships" xmlns:a="http://schemas.openxmlformats.org/drawingml/2006/main">
  <p:clrMru>
    <a:srgbClr val="FF0000"/>
    <a:srgbClr val="990000"/>
    <a:srgbClr val="66FFCC"/>
    <a:srgbClr val="00FF99"/>
    <a:srgbClr val="FFFFFF"/>
    <a:srgbClr val="99FFCC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度样式 2 - 强调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中度样式 2 - 强调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p="http://schemas.openxmlformats.org/presentationml/2006/main" xmlns:r="http://schemas.openxmlformats.org/officeDocument/2006/relationships" xmlns:a="http://schemas.openxmlformats.org/drawing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68" d="100"/>
          <a:sy n="68" d="100"/>
        </p:scale>
        <p:origin x="-552" y="-64"/>
      </p:cViewPr>
      <p:guideLst>
        <p:guide orient="horz" pos="2166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Relationship Id="rId9" Type="http://schemas.openxmlformats.org/officeDocument/2006/relationships/slide" Target="slides/slide6.xml"/><Relationship Id="rId10" Type="http://schemas.openxmlformats.org/officeDocument/2006/relationships/slide" Target="slides/slide7.xml"/><Relationship Id="rId11" Type="http://schemas.openxmlformats.org/officeDocument/2006/relationships/slide" Target="slides/slide8.xml"/><Relationship Id="rId12" Type="http://schemas.openxmlformats.org/officeDocument/2006/relationships/slide" Target="slides/slide9.xml"/><Relationship Id="rId13" Type="http://schemas.openxmlformats.org/officeDocument/2006/relationships/slide" Target="slides/slide10.xml"/><Relationship Id="rId14" Type="http://schemas.openxmlformats.org/officeDocument/2006/relationships/slide" Target="slides/slide11.xml"/><Relationship Id="rId15" Type="http://schemas.openxmlformats.org/officeDocument/2006/relationships/slide" Target="slides/slide12.xml"/><Relationship Id="rId16" Type="http://schemas.openxmlformats.org/officeDocument/2006/relationships/slide" Target="slides/slide13.xml"/><Relationship Id="rId17" Type="http://schemas.openxmlformats.org/officeDocument/2006/relationships/slide" Target="slides/slide14.xml"/><Relationship Id="rId18" Type="http://schemas.openxmlformats.org/officeDocument/2006/relationships/slide" Target="slides/slide15.xml"/><Relationship Id="rId19" Type="http://schemas.openxmlformats.org/officeDocument/2006/relationships/slide" Target="slides/slide16.xml"/><Relationship Id="rId20" Type="http://schemas.openxmlformats.org/officeDocument/2006/relationships/tableStyles" Target="tableStyles.xml"/><Relationship Id="rId21" Type="http://schemas.openxmlformats.org/officeDocument/2006/relationships/presProps" Target="presProps.xml"/><Relationship Id="rId22" Type="http://schemas.openxmlformats.org/officeDocument/2006/relationships/viewProps" Target="viewProps.xml"/><Relationship Id="rId23" Type="http://schemas.openxmlformats.org/officeDocument/2006/relationships/theme" Target="theme/theme1.xml"/></Relationships>
</file>

<file path=ppt/notesMasters/_rels/notesMaster1.xml.rels><?xml version="1.0" encoding="UTF-8" standalone="yes"?>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</p:bgPr>
    </p:bg>
    <p:spTree>
      <p:nvGrpSpPr>
        <p:cNvPr id="10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0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70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9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1048710" name="Rectangle 4"/>
          <p:cNvSpPr>
            <a:spLocks noChangeAspect="1" noRot="1" noGrp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/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4871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4" y="4862514"/>
            <a:ext cx="5680075" cy="4605337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871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71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9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fld id="{A9A0EA98-5831-4853-B862-C702E6EB345C}" type="slidenum">
              <a:rPr lang="en-US"/>
              <a:t>‹#›</a:t>
            </a:fld>
            <a:endParaRPr lang="en-US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notesStyle>
    <a:lvl1pPr algn="l" fontAlgn="base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algn="l" fontAlgn="base" marL="4572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algn="l" fontAlgn="base" marL="9144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algn="l" fontAlgn="base" marL="13716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algn="l" fontAlgn="base" marL="18288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algn="l" defTabSz="914400" eaLnBrk="1" hangingPunct="1" latinLnBrk="0" marL="2286000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">
  <p:cSld name="标题幻灯片">
    <p:spTree>
      <p:nvGrpSpPr>
        <p:cNvPr id="9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0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altLang="en-US" lang="zh-CN" smtClean="0"/>
              <a:t>单击此处编辑母版标题样式</a:t>
            </a:r>
            <a:endParaRPr altLang="en-US" lang="zh-CN"/>
          </a:p>
        </p:txBody>
      </p:sp>
      <p:sp>
        <p:nvSpPr>
          <p:cNvPr id="1048651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algn="ctr" indent="0" marL="0">
              <a:buNone/>
              <a:defRPr sz="2400"/>
            </a:lvl1pPr>
            <a:lvl2pPr algn="ctr" indent="0" marL="457200">
              <a:buNone/>
              <a:defRPr sz="2000"/>
            </a:lvl2pPr>
            <a:lvl3pPr algn="ctr" indent="0" marL="914400">
              <a:buNone/>
              <a:defRPr sz="1800"/>
            </a:lvl3pPr>
            <a:lvl4pPr algn="ctr" indent="0" marL="1371600">
              <a:buNone/>
              <a:defRPr sz="1600"/>
            </a:lvl4pPr>
            <a:lvl5pPr algn="ctr" indent="0" marL="1828800">
              <a:buNone/>
              <a:defRPr sz="1600"/>
            </a:lvl5pPr>
            <a:lvl6pPr algn="ctr" indent="0" marL="2286000">
              <a:buNone/>
              <a:defRPr sz="1600"/>
            </a:lvl6pPr>
            <a:lvl7pPr algn="ctr" indent="0" marL="2743200">
              <a:buNone/>
              <a:defRPr sz="1600"/>
            </a:lvl7pPr>
            <a:lvl8pPr algn="ctr" indent="0" marL="3200400">
              <a:buNone/>
              <a:defRPr sz="1600"/>
            </a:lvl8pPr>
            <a:lvl9pPr algn="ctr" indent="0" marL="3657600">
              <a:buNone/>
              <a:defRPr sz="1600"/>
            </a:lvl9pPr>
          </a:lstStyle>
          <a:p>
            <a:r>
              <a:rPr altLang="en-US" lang="zh-CN" smtClean="0"/>
              <a:t>单击此处编辑母版副标题样式</a:t>
            </a:r>
            <a:endParaRPr altLang="en-US" lang="zh-CN"/>
          </a:p>
        </p:txBody>
      </p:sp>
      <p:sp>
        <p:nvSpPr>
          <p:cNvPr id="1048652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D997B5FA-0921-464F-AAE1-844C04324D75}" type="datetimeFigureOut">
              <a:rPr altLang="en-US" lang="zh-CN" smtClean="0"/>
              <a:t>2019/8/1</a:t>
            </a:fld>
            <a:endParaRPr altLang="en-US" lang="zh-CN"/>
          </a:p>
        </p:txBody>
      </p:sp>
      <p:sp>
        <p:nvSpPr>
          <p:cNvPr id="1048653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54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565CE74E-AB26-4998-AD42-012C4C1AD07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x">
  <p:cSld name="标题和竖排文字">
    <p:spTree>
      <p:nvGrpSpPr>
        <p:cNvPr id="9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75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en-US" lang="zh-CN" smtClean="0"/>
              <a:t>单击此处编辑母版标题样式</a:t>
            </a:r>
            <a:endParaRPr altLang="en-US" lang="zh-CN"/>
          </a:p>
        </p:txBody>
      </p:sp>
      <p:sp>
        <p:nvSpPr>
          <p:cNvPr id="1048676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p>
            <a:pPr lvl="0"/>
            <a:r>
              <a:rPr altLang="en-US" lang="zh-CN" smtClean="0"/>
              <a:t>单击此处编辑母版文本样式</a:t>
            </a:r>
          </a:p>
          <a:p>
            <a:pPr lvl="1"/>
            <a:r>
              <a:rPr altLang="en-US" lang="zh-CN" smtClean="0"/>
              <a:t>第二级</a:t>
            </a:r>
          </a:p>
          <a:p>
            <a:pPr lvl="2"/>
            <a:r>
              <a:rPr altLang="en-US" lang="zh-CN" smtClean="0"/>
              <a:t>第三级</a:t>
            </a:r>
          </a:p>
          <a:p>
            <a:pPr lvl="3"/>
            <a:r>
              <a:rPr altLang="en-US" lang="zh-CN" smtClean="0"/>
              <a:t>第四级</a:t>
            </a:r>
          </a:p>
          <a:p>
            <a:pPr lvl="4"/>
            <a:r>
              <a:rPr altLang="en-US" lang="zh-CN" smtClean="0"/>
              <a:t>第五级</a:t>
            </a:r>
            <a:endParaRPr altLang="en-US" lang="zh-CN"/>
          </a:p>
        </p:txBody>
      </p:sp>
      <p:sp>
        <p:nvSpPr>
          <p:cNvPr id="1048677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D997B5FA-0921-464F-AAE1-844C04324D75}" type="datetimeFigureOut">
              <a:rPr altLang="en-US" lang="zh-CN" smtClean="0"/>
              <a:t>2019/8/1</a:t>
            </a:fld>
            <a:endParaRPr altLang="en-US" lang="zh-CN"/>
          </a:p>
        </p:txBody>
      </p:sp>
      <p:sp>
        <p:nvSpPr>
          <p:cNvPr id="1048678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79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565CE74E-AB26-4998-AD42-012C4C1AD07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itleAndTx">
  <p:cSld name="垂直排列标题与 文本">
    <p:spTree>
      <p:nvGrpSpPr>
        <p:cNvPr id="9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9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p>
            <a:r>
              <a:rPr altLang="en-US" lang="zh-CN" smtClean="0"/>
              <a:t>单击此处编辑母版标题样式</a:t>
            </a:r>
            <a:endParaRPr altLang="en-US" lang="zh-CN"/>
          </a:p>
        </p:txBody>
      </p:sp>
      <p:sp>
        <p:nvSpPr>
          <p:cNvPr id="1048660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p>
            <a:pPr lvl="0"/>
            <a:r>
              <a:rPr altLang="en-US" lang="zh-CN" smtClean="0"/>
              <a:t>单击此处编辑母版文本样式</a:t>
            </a:r>
          </a:p>
          <a:p>
            <a:pPr lvl="1"/>
            <a:r>
              <a:rPr altLang="en-US" lang="zh-CN" smtClean="0"/>
              <a:t>第二级</a:t>
            </a:r>
          </a:p>
          <a:p>
            <a:pPr lvl="2"/>
            <a:r>
              <a:rPr altLang="en-US" lang="zh-CN" smtClean="0"/>
              <a:t>第三级</a:t>
            </a:r>
          </a:p>
          <a:p>
            <a:pPr lvl="3"/>
            <a:r>
              <a:rPr altLang="en-US" lang="zh-CN" smtClean="0"/>
              <a:t>第四级</a:t>
            </a:r>
          </a:p>
          <a:p>
            <a:pPr lvl="4"/>
            <a:r>
              <a:rPr altLang="en-US" lang="zh-CN" smtClean="0"/>
              <a:t>第五级</a:t>
            </a:r>
            <a:endParaRPr altLang="en-US" lang="zh-CN"/>
          </a:p>
        </p:txBody>
      </p:sp>
      <p:sp>
        <p:nvSpPr>
          <p:cNvPr id="1048661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D997B5FA-0921-464F-AAE1-844C04324D75}" type="datetimeFigureOut">
              <a:rPr altLang="en-US" lang="zh-CN" smtClean="0"/>
              <a:t>2019/8/1</a:t>
            </a:fld>
            <a:endParaRPr altLang="en-US" lang="zh-CN"/>
          </a:p>
        </p:txBody>
      </p:sp>
      <p:sp>
        <p:nvSpPr>
          <p:cNvPr id="1048662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63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565CE74E-AB26-4998-AD42-012C4C1AD07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2_标题和内容">
    <p:spTree>
      <p:nvGrpSpPr>
        <p:cNvPr id="7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0" name="标题 1"/>
          <p:cNvSpPr>
            <a:spLocks noGrp="1"/>
          </p:cNvSpPr>
          <p:nvPr>
            <p:ph type="title"/>
          </p:nvPr>
        </p:nvSpPr>
        <p:spPr>
          <a:xfrm>
            <a:off x="666712" y="952483"/>
            <a:ext cx="7143800" cy="666755"/>
          </a:xfrm>
        </p:spPr>
        <p:txBody>
          <a:bodyPr/>
          <a:p>
            <a:r>
              <a:rPr altLang="en-US" lang="zh-CN" smtClean="0"/>
              <a:t>单击此处编辑母版标题样式</a:t>
            </a:r>
            <a:endParaRPr altLang="en-US" dirty="0" lang="zh-CN"/>
          </a:p>
        </p:txBody>
      </p:sp>
      <p:sp>
        <p:nvSpPr>
          <p:cNvPr id="1048641" name="内容占位符 2"/>
          <p:cNvSpPr>
            <a:spLocks noGrp="1"/>
          </p:cNvSpPr>
          <p:nvPr>
            <p:ph idx="1"/>
          </p:nvPr>
        </p:nvSpPr>
        <p:spPr>
          <a:xfrm>
            <a:off x="609600" y="1904989"/>
            <a:ext cx="10972800" cy="4405331"/>
          </a:xfrm>
        </p:spPr>
        <p:txBody>
          <a:bodyPr/>
          <a:lstStyle>
            <a:lvl1pPr algn="l">
              <a:defRPr altLang="en-US" baseline="0" dirty="0" sz="3735" kern="1200" lang="zh-CN">
                <a:solidFill>
                  <a:schemeClr val="bg1"/>
                </a:solidFill>
                <a:latin typeface="+mn-lt"/>
                <a:ea typeface="+mn-ea"/>
                <a:cs typeface="+mn-cs"/>
                <a:sym typeface="Calibri" panose="020F0502020204030204" charset="0"/>
              </a:defRPr>
            </a:lvl1pPr>
          </a:lstStyle>
          <a:p>
            <a:pPr lvl="0"/>
            <a:r>
              <a:rPr altLang="en-US" lang="zh-CN" smtClean="0"/>
              <a:t>单击此处编辑母版文本样式</a:t>
            </a:r>
          </a:p>
          <a:p>
            <a:pPr lvl="1"/>
            <a:r>
              <a:rPr altLang="en-US" lang="zh-CN" smtClean="0"/>
              <a:t>第二级</a:t>
            </a:r>
          </a:p>
          <a:p>
            <a:pPr lvl="2"/>
            <a:r>
              <a:rPr altLang="en-US" lang="zh-CN" smtClean="0"/>
              <a:t>第三级</a:t>
            </a:r>
          </a:p>
          <a:p>
            <a:pPr lvl="3"/>
            <a:r>
              <a:rPr altLang="en-US" lang="zh-CN" smtClean="0"/>
              <a:t>第四级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标题和内容">
    <p:spTree>
      <p:nvGrpSpPr>
        <p:cNvPr id="6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6" name="标题 1"/>
          <p:cNvSpPr>
            <a:spLocks noGrp="1"/>
          </p:cNvSpPr>
          <p:nvPr>
            <p:ph type="title"/>
          </p:nvPr>
        </p:nvSpPr>
        <p:spPr>
          <a:xfrm>
            <a:off x="666712" y="952483"/>
            <a:ext cx="7143800" cy="666755"/>
          </a:xfrm>
        </p:spPr>
        <p:txBody>
          <a:bodyPr/>
          <a:p>
            <a:r>
              <a:rPr altLang="en-US" lang="zh-CN" smtClean="0"/>
              <a:t>单击此处编辑母版标题样式</a:t>
            </a:r>
            <a:endParaRPr altLang="en-US" dirty="0" lang="zh-CN"/>
          </a:p>
        </p:txBody>
      </p:sp>
      <p:sp>
        <p:nvSpPr>
          <p:cNvPr id="1048607" name="内容占位符 2"/>
          <p:cNvSpPr>
            <a:spLocks noGrp="1"/>
          </p:cNvSpPr>
          <p:nvPr>
            <p:ph idx="1"/>
          </p:nvPr>
        </p:nvSpPr>
        <p:spPr>
          <a:xfrm>
            <a:off x="609600" y="1904989"/>
            <a:ext cx="10972800" cy="4405331"/>
          </a:xfrm>
        </p:spPr>
        <p:txBody>
          <a:bodyPr/>
          <a:lstStyle>
            <a:lvl1pPr algn="l" eaLnBrk="1" hangingPunct="1">
              <a:lnSpc>
                <a:spcPct val="150000"/>
              </a:lnSpc>
              <a:buFont typeface="Arial" panose="020B0604020202020204" pitchFamily="34" charset="0"/>
              <a:buNone/>
              <a:defRPr sz="2400"/>
            </a:lvl1pPr>
          </a:lstStyle>
          <a:p>
            <a:pPr lvl="0"/>
            <a:r>
              <a:rPr altLang="en-US" lang="zh-CN" smtClean="0"/>
              <a:t>单击此处编辑母版文本样式</a:t>
            </a:r>
          </a:p>
          <a:p>
            <a:pPr lvl="1"/>
            <a:r>
              <a:rPr altLang="en-US" lang="zh-CN" smtClean="0"/>
              <a:t>第二级</a:t>
            </a:r>
          </a:p>
          <a:p>
            <a:pPr lvl="2"/>
            <a:r>
              <a:rPr altLang="en-US" lang="zh-CN" smtClean="0"/>
              <a:t>第三级</a:t>
            </a:r>
          </a:p>
          <a:p>
            <a:pPr lvl="3"/>
            <a:r>
              <a:rPr altLang="en-US" lang="zh-CN" smtClean="0"/>
              <a:t>第四级</a:t>
            </a:r>
          </a:p>
          <a:p>
            <a:pPr lvl="4"/>
            <a:r>
              <a:rPr altLang="en-US" lang="zh-CN" smtClean="0"/>
              <a:t>第五级</a:t>
            </a:r>
            <a:endParaRPr altLang="en-US" dirty="0" lang="zh-CN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自定义版式">
    <p:spTree>
      <p:nvGrpSpPr>
        <p:cNvPr id="1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8" name="标题 1"/>
          <p:cNvSpPr>
            <a:spLocks noGrp="1"/>
          </p:cNvSpPr>
          <p:nvPr>
            <p:ph type="title"/>
          </p:nvPr>
        </p:nvSpPr>
        <p:spPr>
          <a:xfrm>
            <a:off x="609600" y="275167"/>
            <a:ext cx="10972800" cy="1143000"/>
          </a:xfrm>
        </p:spPr>
        <p:txBody>
          <a:bodyPr/>
          <a:p>
            <a:r>
              <a:rPr altLang="en-US" lang="zh-CN" noProof="1" smtClean="0"/>
              <a:t>单击此处编辑母版标题样式</a:t>
            </a:r>
            <a:endParaRPr altLang="en-US" lang="zh-CN" noProof="1"/>
          </a:p>
        </p:txBody>
      </p:sp>
      <p:sp>
        <p:nvSpPr>
          <p:cNvPr id="1048579" name="日期占位符 2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</p:spPr>
        <p:txBody>
          <a:bodyPr/>
          <a:p>
            <a:fld id="{287D2B07-FD95-D741-BA39-F0CA4EBD7690}" type="datetime1">
              <a:rPr altLang="en-US" lang="zh-CN"/>
              <a:t>2019/8/1</a:t>
            </a:fld>
            <a:endParaRPr altLang="en-US" sz="1800" lang="zh-CN">
              <a:solidFill>
                <a:schemeClr val="tx1"/>
              </a:solidFill>
            </a:endParaRPr>
          </a:p>
        </p:txBody>
      </p:sp>
      <p:sp>
        <p:nvSpPr>
          <p:cNvPr id="1048580" name="页脚占位符 3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</p:spPr>
        <p:txBody>
          <a:bodyPr/>
          <a:p>
            <a:endParaRPr lang="zh-CN"/>
          </a:p>
        </p:txBody>
      </p:sp>
      <p:sp>
        <p:nvSpPr>
          <p:cNvPr id="1048581" name="灯片编号占位符 4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</p:spPr>
        <p:txBody>
          <a:bodyPr/>
          <a:p>
            <a:fld id="{CDE03D7F-F4EB-8040-A88B-D0F87E70139E}" type="slidenum">
              <a:rPr altLang="en-US" lang="zh-CN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blank">
  <p:cSld name="空白">
    <p:spTree>
      <p:nvGrpSpPr>
        <p:cNvPr id="8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2" name="日期占位符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p>
            <a:fld id="{82F288E0-7875-42C4-84C8-98DBBD3BF4D2}" type="datetimeFigureOut">
              <a:rPr altLang="en-US" lang="zh-CN" smtClean="0"/>
              <a:t>2019/8/1</a:t>
            </a:fld>
            <a:endParaRPr altLang="en-US" lang="zh-CN"/>
          </a:p>
        </p:txBody>
      </p:sp>
      <p:sp>
        <p:nvSpPr>
          <p:cNvPr id="1048643" name="页脚占位符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p>
            <a:endParaRPr altLang="en-US" lang="zh-CN"/>
          </a:p>
        </p:txBody>
      </p:sp>
      <p:sp>
        <p:nvSpPr>
          <p:cNvPr id="1048644" name="灯片编号占位符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p>
            <a:fld id="{7D9BB5D0-35E4-459D-AEF3-FE4D7C45CC19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标题和内容">
    <p:spTree>
      <p:nvGrpSpPr>
        <p:cNvPr id="9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4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en-US" lang="zh-CN" smtClean="0"/>
              <a:t>单击此处编辑母版标题样式</a:t>
            </a:r>
            <a:endParaRPr altLang="en-US" lang="zh-CN"/>
          </a:p>
        </p:txBody>
      </p:sp>
      <p:sp>
        <p:nvSpPr>
          <p:cNvPr id="1048665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pPr lvl="0"/>
            <a:r>
              <a:rPr altLang="en-US" lang="zh-CN" smtClean="0"/>
              <a:t>单击此处编辑母版文本样式</a:t>
            </a:r>
          </a:p>
          <a:p>
            <a:pPr lvl="1"/>
            <a:r>
              <a:rPr altLang="en-US" lang="zh-CN" smtClean="0"/>
              <a:t>第二级</a:t>
            </a:r>
          </a:p>
          <a:p>
            <a:pPr lvl="2"/>
            <a:r>
              <a:rPr altLang="en-US" lang="zh-CN" smtClean="0"/>
              <a:t>第三级</a:t>
            </a:r>
          </a:p>
          <a:p>
            <a:pPr lvl="3"/>
            <a:r>
              <a:rPr altLang="en-US" lang="zh-CN" smtClean="0"/>
              <a:t>第四级</a:t>
            </a:r>
          </a:p>
          <a:p>
            <a:pPr lvl="4"/>
            <a:r>
              <a:rPr altLang="en-US" lang="zh-CN" smtClean="0"/>
              <a:t>第五级</a:t>
            </a:r>
            <a:endParaRPr altLang="en-US" lang="zh-CN"/>
          </a:p>
        </p:txBody>
      </p:sp>
      <p:sp>
        <p:nvSpPr>
          <p:cNvPr id="1048666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D997B5FA-0921-464F-AAE1-844C04324D75}" type="datetimeFigureOut">
              <a:rPr altLang="en-US" lang="zh-CN" smtClean="0"/>
              <a:t>2019/8/1</a:t>
            </a:fld>
            <a:endParaRPr altLang="en-US" lang="zh-CN"/>
          </a:p>
        </p:txBody>
      </p:sp>
      <p:sp>
        <p:nvSpPr>
          <p:cNvPr id="1048667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68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565CE74E-AB26-4998-AD42-012C4C1AD07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secHead">
  <p:cSld name="节标题">
    <p:spTree>
      <p:nvGrpSpPr>
        <p:cNvPr id="9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80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altLang="en-US" lang="zh-CN" smtClean="0"/>
              <a:t>单击此处编辑母版标题样式</a:t>
            </a:r>
            <a:endParaRPr altLang="en-US" lang="zh-CN"/>
          </a:p>
        </p:txBody>
      </p:sp>
      <p:sp>
        <p:nvSpPr>
          <p:cNvPr id="1048681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indent="0" marL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indent="0" marL="45720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indent="0" marL="91440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indent="0" marL="13716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indent="0" marL="18288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indent="0" marL="22860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indent="0" marL="27432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indent="0" marL="32004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indent="0" marL="36576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altLang="en-US" lang="zh-CN" smtClean="0"/>
              <a:t>单击此处编辑母版文本样式</a:t>
            </a:r>
          </a:p>
        </p:txBody>
      </p:sp>
      <p:sp>
        <p:nvSpPr>
          <p:cNvPr id="1048682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D997B5FA-0921-464F-AAE1-844C04324D75}" type="datetimeFigureOut">
              <a:rPr altLang="en-US" lang="zh-CN" smtClean="0"/>
              <a:t>2019/8/1</a:t>
            </a:fld>
            <a:endParaRPr altLang="en-US" lang="zh-CN"/>
          </a:p>
        </p:txBody>
      </p:sp>
      <p:sp>
        <p:nvSpPr>
          <p:cNvPr id="1048683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84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565CE74E-AB26-4998-AD42-012C4C1AD07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Obj">
  <p:cSld name="两栏内容">
    <p:spTree>
      <p:nvGrpSpPr>
        <p:cNvPr id="10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85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en-US" lang="zh-CN" smtClean="0"/>
              <a:t>单击此处编辑母版标题样式</a:t>
            </a:r>
            <a:endParaRPr altLang="en-US" lang="zh-CN"/>
          </a:p>
        </p:txBody>
      </p:sp>
      <p:sp>
        <p:nvSpPr>
          <p:cNvPr id="1048686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p>
            <a:pPr lvl="0"/>
            <a:r>
              <a:rPr altLang="en-US" lang="zh-CN" smtClean="0"/>
              <a:t>单击此处编辑母版文本样式</a:t>
            </a:r>
          </a:p>
          <a:p>
            <a:pPr lvl="1"/>
            <a:r>
              <a:rPr altLang="en-US" lang="zh-CN" smtClean="0"/>
              <a:t>第二级</a:t>
            </a:r>
          </a:p>
          <a:p>
            <a:pPr lvl="2"/>
            <a:r>
              <a:rPr altLang="en-US" lang="zh-CN" smtClean="0"/>
              <a:t>第三级</a:t>
            </a:r>
          </a:p>
          <a:p>
            <a:pPr lvl="3"/>
            <a:r>
              <a:rPr altLang="en-US" lang="zh-CN" smtClean="0"/>
              <a:t>第四级</a:t>
            </a:r>
          </a:p>
          <a:p>
            <a:pPr lvl="4"/>
            <a:r>
              <a:rPr altLang="en-US" lang="zh-CN" smtClean="0"/>
              <a:t>第五级</a:t>
            </a:r>
            <a:endParaRPr altLang="en-US" lang="zh-CN"/>
          </a:p>
        </p:txBody>
      </p:sp>
      <p:sp>
        <p:nvSpPr>
          <p:cNvPr id="1048687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p>
            <a:pPr lvl="0"/>
            <a:r>
              <a:rPr altLang="en-US" lang="zh-CN" smtClean="0"/>
              <a:t>单击此处编辑母版文本样式</a:t>
            </a:r>
          </a:p>
          <a:p>
            <a:pPr lvl="1"/>
            <a:r>
              <a:rPr altLang="en-US" lang="zh-CN" smtClean="0"/>
              <a:t>第二级</a:t>
            </a:r>
          </a:p>
          <a:p>
            <a:pPr lvl="2"/>
            <a:r>
              <a:rPr altLang="en-US" lang="zh-CN" smtClean="0"/>
              <a:t>第三级</a:t>
            </a:r>
          </a:p>
          <a:p>
            <a:pPr lvl="3"/>
            <a:r>
              <a:rPr altLang="en-US" lang="zh-CN" smtClean="0"/>
              <a:t>第四级</a:t>
            </a:r>
          </a:p>
          <a:p>
            <a:pPr lvl="4"/>
            <a:r>
              <a:rPr altLang="en-US" lang="zh-CN" smtClean="0"/>
              <a:t>第五级</a:t>
            </a:r>
            <a:endParaRPr altLang="en-US" lang="zh-CN"/>
          </a:p>
        </p:txBody>
      </p:sp>
      <p:sp>
        <p:nvSpPr>
          <p:cNvPr id="1048688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D997B5FA-0921-464F-AAE1-844C04324D75}" type="datetimeFigureOut">
              <a:rPr altLang="en-US" lang="zh-CN" smtClean="0"/>
              <a:t>2019/8/1</a:t>
            </a:fld>
            <a:endParaRPr altLang="en-US" lang="zh-CN"/>
          </a:p>
        </p:txBody>
      </p:sp>
      <p:sp>
        <p:nvSpPr>
          <p:cNvPr id="1048689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90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565CE74E-AB26-4998-AD42-012C4C1AD07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TxTwoObj">
  <p:cSld name="比较">
    <p:spTree>
      <p:nvGrpSpPr>
        <p:cNvPr id="10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91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p>
            <a:r>
              <a:rPr altLang="en-US" lang="zh-CN" smtClean="0"/>
              <a:t>单击此处编辑母版标题样式</a:t>
            </a:r>
            <a:endParaRPr altLang="en-US" lang="zh-CN"/>
          </a:p>
        </p:txBody>
      </p:sp>
      <p:sp>
        <p:nvSpPr>
          <p:cNvPr id="1048692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altLang="en-US" lang="zh-CN" smtClean="0"/>
              <a:t>单击此处编辑母版文本样式</a:t>
            </a:r>
          </a:p>
        </p:txBody>
      </p:sp>
      <p:sp>
        <p:nvSpPr>
          <p:cNvPr id="1048693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p>
            <a:pPr lvl="0"/>
            <a:r>
              <a:rPr altLang="en-US" lang="zh-CN" smtClean="0"/>
              <a:t>单击此处编辑母版文本样式</a:t>
            </a:r>
          </a:p>
          <a:p>
            <a:pPr lvl="1"/>
            <a:r>
              <a:rPr altLang="en-US" lang="zh-CN" smtClean="0"/>
              <a:t>第二级</a:t>
            </a:r>
          </a:p>
          <a:p>
            <a:pPr lvl="2"/>
            <a:r>
              <a:rPr altLang="en-US" lang="zh-CN" smtClean="0"/>
              <a:t>第三级</a:t>
            </a:r>
          </a:p>
          <a:p>
            <a:pPr lvl="3"/>
            <a:r>
              <a:rPr altLang="en-US" lang="zh-CN" smtClean="0"/>
              <a:t>第四级</a:t>
            </a:r>
          </a:p>
          <a:p>
            <a:pPr lvl="4"/>
            <a:r>
              <a:rPr altLang="en-US" lang="zh-CN" smtClean="0"/>
              <a:t>第五级</a:t>
            </a:r>
            <a:endParaRPr altLang="en-US" lang="zh-CN"/>
          </a:p>
        </p:txBody>
      </p:sp>
      <p:sp>
        <p:nvSpPr>
          <p:cNvPr id="1048694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altLang="en-US" lang="zh-CN" smtClean="0"/>
              <a:t>单击此处编辑母版文本样式</a:t>
            </a:r>
          </a:p>
        </p:txBody>
      </p:sp>
      <p:sp>
        <p:nvSpPr>
          <p:cNvPr id="1048695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p>
            <a:pPr lvl="0"/>
            <a:r>
              <a:rPr altLang="en-US" lang="zh-CN" smtClean="0"/>
              <a:t>单击此处编辑母版文本样式</a:t>
            </a:r>
          </a:p>
          <a:p>
            <a:pPr lvl="1"/>
            <a:r>
              <a:rPr altLang="en-US" lang="zh-CN" smtClean="0"/>
              <a:t>第二级</a:t>
            </a:r>
          </a:p>
          <a:p>
            <a:pPr lvl="2"/>
            <a:r>
              <a:rPr altLang="en-US" lang="zh-CN" smtClean="0"/>
              <a:t>第三级</a:t>
            </a:r>
          </a:p>
          <a:p>
            <a:pPr lvl="3"/>
            <a:r>
              <a:rPr altLang="en-US" lang="zh-CN" smtClean="0"/>
              <a:t>第四级</a:t>
            </a:r>
          </a:p>
          <a:p>
            <a:pPr lvl="4"/>
            <a:r>
              <a:rPr altLang="en-US" lang="zh-CN" smtClean="0"/>
              <a:t>第五级</a:t>
            </a:r>
            <a:endParaRPr altLang="en-US" lang="zh-CN"/>
          </a:p>
        </p:txBody>
      </p:sp>
      <p:sp>
        <p:nvSpPr>
          <p:cNvPr id="1048696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D997B5FA-0921-464F-AAE1-844C04324D75}" type="datetimeFigureOut">
              <a:rPr altLang="en-US" lang="zh-CN" smtClean="0"/>
              <a:t>2019/8/1</a:t>
            </a:fld>
            <a:endParaRPr altLang="en-US" lang="zh-CN"/>
          </a:p>
        </p:txBody>
      </p:sp>
      <p:sp>
        <p:nvSpPr>
          <p:cNvPr id="1048697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98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565CE74E-AB26-4998-AD42-012C4C1AD07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Only">
  <p:cSld name="仅标题">
    <p:spTree>
      <p:nvGrpSpPr>
        <p:cNvPr id="9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5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en-US" lang="zh-CN" smtClean="0"/>
              <a:t>单击此处编辑母版标题样式</a:t>
            </a:r>
            <a:endParaRPr altLang="en-US" lang="zh-CN"/>
          </a:p>
        </p:txBody>
      </p:sp>
      <p:sp>
        <p:nvSpPr>
          <p:cNvPr id="1048656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D997B5FA-0921-464F-AAE1-844C04324D75}" type="datetimeFigureOut">
              <a:rPr altLang="en-US" lang="zh-CN" smtClean="0"/>
              <a:t>2019/8/1</a:t>
            </a:fld>
            <a:endParaRPr altLang="en-US" lang="zh-CN"/>
          </a:p>
        </p:txBody>
      </p:sp>
      <p:sp>
        <p:nvSpPr>
          <p:cNvPr id="1048657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58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565CE74E-AB26-4998-AD42-012C4C1AD07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blank">
  <p:cSld name="空白">
    <p:spTree>
      <p:nvGrpSpPr>
        <p:cNvPr id="10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99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D997B5FA-0921-464F-AAE1-844C04324D75}" type="datetimeFigureOut">
              <a:rPr altLang="en-US" lang="zh-CN" smtClean="0"/>
              <a:t>2019/8/1</a:t>
            </a:fld>
            <a:endParaRPr altLang="en-US" lang="zh-CN"/>
          </a:p>
        </p:txBody>
      </p:sp>
      <p:sp>
        <p:nvSpPr>
          <p:cNvPr id="1048700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701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565CE74E-AB26-4998-AD42-012C4C1AD07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Tx">
  <p:cSld name="内容与标题">
    <p:spTree>
      <p:nvGrpSpPr>
        <p:cNvPr id="10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0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altLang="en-US" lang="zh-CN" smtClean="0"/>
              <a:t>单击此处编辑母版标题样式</a:t>
            </a:r>
            <a:endParaRPr altLang="en-US" lang="zh-CN"/>
          </a:p>
        </p:txBody>
      </p:sp>
      <p:sp>
        <p:nvSpPr>
          <p:cNvPr id="104870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altLang="en-US" lang="zh-CN" smtClean="0"/>
              <a:t>单击此处编辑母版文本样式</a:t>
            </a:r>
          </a:p>
          <a:p>
            <a:pPr lvl="1"/>
            <a:r>
              <a:rPr altLang="en-US" lang="zh-CN" smtClean="0"/>
              <a:t>第二级</a:t>
            </a:r>
          </a:p>
          <a:p>
            <a:pPr lvl="2"/>
            <a:r>
              <a:rPr altLang="en-US" lang="zh-CN" smtClean="0"/>
              <a:t>第三级</a:t>
            </a:r>
          </a:p>
          <a:p>
            <a:pPr lvl="3"/>
            <a:r>
              <a:rPr altLang="en-US" lang="zh-CN" smtClean="0"/>
              <a:t>第四级</a:t>
            </a:r>
          </a:p>
          <a:p>
            <a:pPr lvl="4"/>
            <a:r>
              <a:rPr altLang="en-US" lang="zh-CN" smtClean="0"/>
              <a:t>第五级</a:t>
            </a:r>
            <a:endParaRPr altLang="en-US" lang="zh-CN"/>
          </a:p>
        </p:txBody>
      </p:sp>
      <p:sp>
        <p:nvSpPr>
          <p:cNvPr id="104870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altLang="en-US" lang="zh-CN" smtClean="0"/>
              <a:t>单击此处编辑母版文本样式</a:t>
            </a:r>
          </a:p>
        </p:txBody>
      </p:sp>
      <p:sp>
        <p:nvSpPr>
          <p:cNvPr id="104870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D997B5FA-0921-464F-AAE1-844C04324D75}" type="datetimeFigureOut">
              <a:rPr altLang="en-US" lang="zh-CN" smtClean="0"/>
              <a:t>2019/8/1</a:t>
            </a:fld>
            <a:endParaRPr altLang="en-US" lang="zh-CN"/>
          </a:p>
        </p:txBody>
      </p:sp>
      <p:sp>
        <p:nvSpPr>
          <p:cNvPr id="104870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70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565CE74E-AB26-4998-AD42-012C4C1AD07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picTx">
  <p:cSld name="图片与标题">
    <p:spTree>
      <p:nvGrpSpPr>
        <p:cNvPr id="9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9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altLang="en-US" lang="zh-CN" smtClean="0"/>
              <a:t>单击此处编辑母版标题样式</a:t>
            </a:r>
            <a:endParaRPr altLang="en-US" lang="zh-CN"/>
          </a:p>
        </p:txBody>
      </p:sp>
      <p:sp>
        <p:nvSpPr>
          <p:cNvPr id="1048670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indent="0" marL="0">
              <a:buNone/>
              <a:defRPr sz="3200"/>
            </a:lvl1pPr>
            <a:lvl2pPr indent="0" marL="457200">
              <a:buNone/>
              <a:defRPr sz="2800"/>
            </a:lvl2pPr>
            <a:lvl3pPr indent="0" marL="914400">
              <a:buNone/>
              <a:defRPr sz="2400"/>
            </a:lvl3pPr>
            <a:lvl4pPr indent="0" marL="1371600">
              <a:buNone/>
              <a:defRPr sz="2000"/>
            </a:lvl4pPr>
            <a:lvl5pPr indent="0" marL="1828800">
              <a:buNone/>
              <a:defRPr sz="2000"/>
            </a:lvl5pPr>
            <a:lvl6pPr indent="0" marL="2286000">
              <a:buNone/>
              <a:defRPr sz="2000"/>
            </a:lvl6pPr>
            <a:lvl7pPr indent="0" marL="2743200">
              <a:buNone/>
              <a:defRPr sz="2000"/>
            </a:lvl7pPr>
            <a:lvl8pPr indent="0" marL="3200400">
              <a:buNone/>
              <a:defRPr sz="2000"/>
            </a:lvl8pPr>
            <a:lvl9pPr indent="0" marL="3657600">
              <a:buNone/>
              <a:defRPr sz="2000"/>
            </a:lvl9pPr>
          </a:lstStyle>
          <a:p>
            <a:endParaRPr altLang="en-US" lang="zh-CN"/>
          </a:p>
        </p:txBody>
      </p:sp>
      <p:sp>
        <p:nvSpPr>
          <p:cNvPr id="1048671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altLang="en-US" lang="zh-CN" smtClean="0"/>
              <a:t>单击此处编辑母版文本样式</a:t>
            </a:r>
          </a:p>
        </p:txBody>
      </p:sp>
      <p:sp>
        <p:nvSpPr>
          <p:cNvPr id="1048672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D997B5FA-0921-464F-AAE1-844C04324D75}" type="datetimeFigureOut">
              <a:rPr altLang="en-US" lang="zh-CN" smtClean="0"/>
              <a:t>2019/8/1</a:t>
            </a:fld>
            <a:endParaRPr altLang="en-US" lang="zh-CN"/>
          </a:p>
        </p:txBody>
      </p:sp>
      <p:sp>
        <p:nvSpPr>
          <p:cNvPr id="1048673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74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565CE74E-AB26-4998-AD42-012C4C1AD07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_rels/slideMaster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image" Target="../media/image1.jpeg"/><Relationship Id="rId6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8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5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/>
        </p:spPr>
        <p:txBody>
          <a:bodyPr anchor="ctr" bIns="45720" lIns="91440" rIns="91440" rtlCol="0" tIns="45720" vert="horz">
            <a:normAutofit/>
          </a:bodyPr>
          <a:p>
            <a:r>
              <a:rPr altLang="en-US" lang="zh-CN" smtClean="0"/>
              <a:t>单击此处编辑母版标题样式</a:t>
            </a:r>
            <a:endParaRPr altLang="en-US" lang="zh-CN"/>
          </a:p>
        </p:txBody>
      </p:sp>
      <p:sp>
        <p:nvSpPr>
          <p:cNvPr id="1048646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/>
        </p:spPr>
        <p:txBody>
          <a:bodyPr bIns="45720" lIns="91440" rIns="91440" rtlCol="0" tIns="45720" vert="horz">
            <a:normAutofit/>
          </a:bodyPr>
          <a:p>
            <a:pPr lvl="0"/>
            <a:r>
              <a:rPr altLang="en-US" lang="zh-CN" smtClean="0"/>
              <a:t>单击此处编辑母版文本样式</a:t>
            </a:r>
          </a:p>
          <a:p>
            <a:pPr lvl="1"/>
            <a:r>
              <a:rPr altLang="en-US" lang="zh-CN" smtClean="0"/>
              <a:t>第二级</a:t>
            </a:r>
          </a:p>
          <a:p>
            <a:pPr lvl="2"/>
            <a:r>
              <a:rPr altLang="en-US" lang="zh-CN" smtClean="0"/>
              <a:t>第三级</a:t>
            </a:r>
          </a:p>
          <a:p>
            <a:pPr lvl="3"/>
            <a:r>
              <a:rPr altLang="en-US" lang="zh-CN" smtClean="0"/>
              <a:t>第四级</a:t>
            </a:r>
          </a:p>
          <a:p>
            <a:pPr lvl="4"/>
            <a:r>
              <a:rPr altLang="en-US" lang="zh-CN" smtClean="0"/>
              <a:t>第五级</a:t>
            </a:r>
            <a:endParaRPr altLang="en-US" lang="zh-CN"/>
          </a:p>
        </p:txBody>
      </p:sp>
      <p:sp>
        <p:nvSpPr>
          <p:cNvPr id="1048647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/>
        </p:spPr>
        <p:txBody>
          <a:bodyPr anchor="ctr" bIns="45720" lIns="91440" rIns="91440" rtlCol="0" tIns="45720" vert="horz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altLang="en-US" lang="zh-CN" smtClean="0"/>
              <a:t>2019/8/1</a:t>
            </a:fld>
            <a:endParaRPr altLang="en-US" lang="zh-CN"/>
          </a:p>
        </p:txBody>
      </p:sp>
      <p:sp>
        <p:nvSpPr>
          <p:cNvPr id="1048648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/>
        </p:spPr>
        <p:txBody>
          <a:bodyPr anchor="ctr" bIns="45720" lIns="91440" rIns="91440" rtlCol="0" tIns="45720" vert="horz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altLang="en-US" lang="zh-CN"/>
          </a:p>
        </p:txBody>
      </p:sp>
      <p:sp>
        <p:nvSpPr>
          <p:cNvPr id="1048649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/>
        </p:spPr>
        <p:txBody>
          <a:bodyPr anchor="ctr" bIns="45720" lIns="91440" rIns="91440" rtlCol="0" tIns="45720" vert="horz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sldLayoutIdLst>
    <p:sldLayoutId id="2147483654" r:id="rId1"/>
    <p:sldLayoutId id="2147483655" r:id="rId2"/>
    <p:sldLayoutId id="2147483656" r:id="rId3"/>
    <p:sldLayoutId id="2147483657" r:id="rId4"/>
    <p:sldLayoutId id="2147483658" r:id="rId5"/>
    <p:sldLayoutId id="2147483659" r:id="rId6"/>
    <p:sldLayoutId id="2147483660" r:id="rId7"/>
    <p:sldLayoutId id="2147483661" r:id="rId8"/>
    <p:sldLayoutId id="2147483662" r:id="rId9"/>
    <p:sldLayoutId id="2147483663" r:id="rId10"/>
    <p:sldLayoutId id="2147483664" r:id="rId11"/>
  </p:sldLayoutIdLst>
  <p:txStyles>
    <p:titleStyle>
      <a:lvl1pPr algn="l" defTabSz="914400" eaLnBrk="1" hangingPunct="1" latinLnBrk="0" rtl="0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algn="l" defTabSz="914400" eaLnBrk="1" hangingPunct="1" indent="-228600" latinLnBrk="0" marL="228600" rtl="0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indent="-228600" latinLnBrk="0" marL="6858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indent="-228600" latinLnBrk="0" marL="11430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indent="-228600" latinLnBrk="0" marL="16002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indent="-228600" latinLnBrk="0" marL="20574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indent="-228600" latinLnBrk="0" marL="25146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indent="-228600" latinLnBrk="0" marL="29718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indent="-228600" latinLnBrk="0" marL="34290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indent="-228600" latinLnBrk="0" marL="38862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algn="l" defTabSz="914400" eaLnBrk="1" hangingPunct="1" latinLnBrk="0" marL="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latinLnBrk="0" marL="457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latinLnBrk="0" marL="914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latinLnBrk="0" marL="1371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latinLnBrk="0" marL="18288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latinLnBrk="0" marL="22860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latinLnBrk="0" marL="2743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latinLnBrk="0" marL="3200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latinLnBrk="0" marL="3657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blipFill rotWithShape="0" dpi="0">
          <a:blip xmlns:r="http://schemas.openxmlformats.org/officeDocument/2006/relationships" r:embed="rId5" cstate="print"/>
          <a:srcRect/>
          <a:stretch>
            <a:fillRect/>
          </a:stretch>
        </a:blipFill>
      </p:bgPr>
    </p:bg>
    <p:spTree>
      <p:nvGrpSpPr>
        <p:cNvPr id="1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标题占位符 1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609600" y="857251"/>
            <a:ext cx="10972800" cy="560916"/>
          </a:xfrm>
          <a:prstGeom prst="rect"/>
          <a:noFill/>
          <a:ln>
            <a:noFill/>
          </a:ln>
        </p:spPr>
        <p:txBody>
          <a:bodyPr anchor="ctr" anchorCtr="0" bIns="45720" compatLnSpc="1" lIns="91440" numCol="1" rIns="91440" tIns="45720" vert="horz" wrap="square"/>
          <a:p>
            <a:pPr lvl="0"/>
            <a:r>
              <a:rPr altLang="en-US" lang="zh-CN">
                <a:sym typeface="Calibri" panose="020F0502020204030204" charset="0"/>
              </a:rPr>
              <a:t>贵学</a:t>
            </a:r>
            <a:r>
              <a:rPr altLang="zh-CN" lang="en-US">
                <a:sym typeface="Calibri" panose="020F0502020204030204" charset="0"/>
              </a:rPr>
              <a:t>PPT</a:t>
            </a:r>
            <a:r>
              <a:rPr altLang="en-US" lang="zh-CN">
                <a:sym typeface="Calibri" panose="020F0502020204030204" charset="0"/>
              </a:rPr>
              <a:t>制作要求</a:t>
            </a:r>
            <a:endParaRPr lang="zh-CN">
              <a:sym typeface="Calibri" panose="020F0502020204030204" charset="0"/>
            </a:endParaRPr>
          </a:p>
        </p:txBody>
      </p:sp>
      <p:sp>
        <p:nvSpPr>
          <p:cNvPr id="1048577" name="文本占位符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571500" y="1809751"/>
            <a:ext cx="10972800" cy="4525433"/>
          </a:xfrm>
          <a:prstGeom prst="rect"/>
          <a:noFill/>
          <a:ln>
            <a:noFill/>
          </a:ln>
        </p:spPr>
        <p:txBody>
          <a:bodyPr anchor="t" anchorCtr="0" bIns="45720" compatLnSpc="1" lIns="91440" numCol="1" rIns="91440" tIns="45720" vert="horz" wrap="square"/>
          <a:p>
            <a:pPr lvl="0"/>
            <a:endParaRPr altLang="zh-CN" lang="en-US">
              <a:sym typeface="Calibri" panose="020F0502020204030204" charset="0"/>
            </a:endParaRPr>
          </a:p>
          <a:p>
            <a:pPr lvl="0"/>
            <a:r>
              <a:rPr altLang="en-US" lang="zh-CN">
                <a:sym typeface="Calibri" panose="020F0502020204030204" charset="0"/>
              </a:rPr>
              <a:t>雅思阅读真经  </a:t>
            </a:r>
            <a:r>
              <a:rPr altLang="zh-CN" lang="en-US">
                <a:sym typeface="Calibri" panose="020F0502020204030204" charset="0"/>
              </a:rPr>
              <a:t>1</a:t>
            </a:r>
          </a:p>
          <a:p>
            <a:pPr lvl="0"/>
            <a:r>
              <a:rPr altLang="en-US" lang="zh-CN">
                <a:sym typeface="Calibri" panose="020F0502020204030204" charset="0"/>
              </a:rPr>
              <a:t>刘洪波</a:t>
            </a:r>
            <a:endParaRPr lang="zh-CN">
              <a:sym typeface="Calibri" panose="020F0502020204030204" charset="0"/>
            </a:endParaRPr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sldLayoutIdLst>
    <p:sldLayoutId id="2147483650" r:id="rId1"/>
    <p:sldLayoutId id="2147483651" r:id="rId2"/>
    <p:sldLayoutId id="2147483652" r:id="rId3"/>
    <p:sldLayoutId id="2147483653" r:id="rId4"/>
  </p:sldLayoutIdLst>
  <p:txStyles>
    <p:titleStyle>
      <a:lvl1pPr algn="l" eaLnBrk="0" fontAlgn="base" hangingPunct="0" indent="-1219200" marL="1219200" rtl="0">
        <a:spcBef>
          <a:spcPct val="0"/>
        </a:spcBef>
        <a:spcAft>
          <a:spcPct val="0"/>
        </a:spcAft>
        <a:defRPr sz="3735" kern="1200">
          <a:solidFill>
            <a:schemeClr val="bg1"/>
          </a:solidFill>
          <a:latin typeface="Comic Sans MS" panose="030F0702030302020204" pitchFamily="66" charset="0"/>
          <a:ea typeface="+mj-ea"/>
          <a:cs typeface="微软雅黑" panose="020B0503020204020204" charset="-122"/>
          <a:sym typeface="Calibri" panose="020F0502020204030204" charset="0"/>
        </a:defRPr>
      </a:lvl1pPr>
      <a:lvl2pPr algn="l" eaLnBrk="0" fontAlgn="base" hangingPunct="0" indent="-914400" marL="914400" rtl="0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Comic Sans MS" panose="030F0702030302020204" pitchFamily="66" charset="0"/>
          <a:ea typeface="微软雅黑" panose="020B0503020204020204" charset="-122"/>
          <a:cs typeface="微软雅黑" panose="020B0503020204020204" charset="-122"/>
          <a:sym typeface="Calibri" panose="020F0502020204030204" charset="0"/>
        </a:defRPr>
      </a:lvl2pPr>
      <a:lvl3pPr algn="l" eaLnBrk="0" fontAlgn="base" hangingPunct="0" indent="-914400" marL="914400" rtl="0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Comic Sans MS" panose="030F0702030302020204" pitchFamily="66" charset="0"/>
          <a:ea typeface="微软雅黑" panose="020B0503020204020204" charset="-122"/>
          <a:cs typeface="微软雅黑" panose="020B0503020204020204" charset="-122"/>
          <a:sym typeface="Calibri" panose="020F0502020204030204" charset="0"/>
        </a:defRPr>
      </a:lvl3pPr>
      <a:lvl4pPr algn="l" eaLnBrk="0" fontAlgn="base" hangingPunct="0" indent="-914400" marL="914400" rtl="0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Comic Sans MS" panose="030F0702030302020204" pitchFamily="66" charset="0"/>
          <a:ea typeface="微软雅黑" panose="020B0503020204020204" charset="-122"/>
          <a:cs typeface="微软雅黑" panose="020B0503020204020204" charset="-122"/>
          <a:sym typeface="Calibri" panose="020F0502020204030204" charset="0"/>
        </a:defRPr>
      </a:lvl4pPr>
      <a:lvl5pPr algn="l" eaLnBrk="0" fontAlgn="base" hangingPunct="0" indent="-914400" marL="914400" rtl="0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Comic Sans MS" panose="030F0702030302020204" pitchFamily="66" charset="0"/>
          <a:ea typeface="微软雅黑" panose="020B0503020204020204" charset="-122"/>
          <a:cs typeface="微软雅黑" panose="020B0503020204020204" charset="-122"/>
          <a:sym typeface="Calibri" panose="020F0502020204030204" charset="0"/>
        </a:defRPr>
      </a:lvl5pPr>
      <a:lvl6pPr algn="l" fontAlgn="base" indent="-914400" marL="1371600" rtl="0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Calibri" panose="020F0502020204030204" charset="0"/>
          <a:ea typeface="微软雅黑" panose="020B0503020204020204" charset="-122"/>
          <a:sym typeface="Calibri" panose="020F0502020204030204" charset="0"/>
        </a:defRPr>
      </a:lvl6pPr>
      <a:lvl7pPr algn="l" fontAlgn="base" indent="-914400" marL="1828800" rtl="0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Calibri" panose="020F0502020204030204" charset="0"/>
          <a:ea typeface="微软雅黑" panose="020B0503020204020204" charset="-122"/>
          <a:sym typeface="Calibri" panose="020F0502020204030204" charset="0"/>
        </a:defRPr>
      </a:lvl7pPr>
      <a:lvl8pPr algn="l" fontAlgn="base" indent="-914400" marL="2286000" rtl="0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Calibri" panose="020F0502020204030204" charset="0"/>
          <a:ea typeface="微软雅黑" panose="020B0503020204020204" charset="-122"/>
          <a:sym typeface="Calibri" panose="020F0502020204030204" charset="0"/>
        </a:defRPr>
      </a:lvl8pPr>
      <a:lvl9pPr algn="l" fontAlgn="base" indent="-914400" marL="2743200" rtl="0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Calibri" panose="020F0502020204030204" charset="0"/>
          <a:ea typeface="微软雅黑" panose="020B0503020204020204" charset="-122"/>
          <a:sym typeface="Calibri" panose="020F0502020204030204" charset="0"/>
        </a:defRPr>
      </a:lvl9pPr>
    </p:titleStyle>
    <p:bodyStyle>
      <a:lvl1pPr algn="ctr" eaLnBrk="0" fontAlgn="base" hangingPunct="0" indent="-457200" marL="457200" rtl="0">
        <a:spcBef>
          <a:spcPts val="130"/>
        </a:spcBef>
        <a:spcAft>
          <a:spcPct val="0"/>
        </a:spcAft>
        <a:buFont typeface="Arial" panose="020B0604020202020204" pitchFamily="34" charset="0"/>
        <a:buChar char="•"/>
        <a:defRPr sz="4265" kern="1200">
          <a:solidFill>
            <a:schemeClr val="bg1"/>
          </a:solidFill>
          <a:latin typeface="+mn-lt"/>
          <a:ea typeface="+mn-ea"/>
          <a:cs typeface="微软雅黑" panose="020B0503020204020204" charset="-122"/>
          <a:sym typeface="Calibri" panose="020F0502020204030204" charset="0"/>
        </a:defRPr>
      </a:lvl1pPr>
      <a:lvl2pPr algn="l" eaLnBrk="0" fontAlgn="base" hangingPunct="0" indent="-381000" marL="990600" rtl="0">
        <a:spcBef>
          <a:spcPts val="130"/>
        </a:spcBef>
        <a:spcAft>
          <a:spcPct val="0"/>
        </a:spcAft>
        <a:buFont typeface="Arial" panose="020B0604020202020204" pitchFamily="34" charset="0"/>
        <a:buChar char="–"/>
        <a:defRPr sz="3735" kern="1200">
          <a:solidFill>
            <a:schemeClr val="bg1"/>
          </a:solidFill>
          <a:latin typeface="+mn-lt"/>
          <a:ea typeface="+mn-ea"/>
          <a:cs typeface="微软雅黑" panose="020B0503020204020204" charset="-122"/>
          <a:sym typeface="Calibri" panose="020F0502020204030204" charset="0"/>
        </a:defRPr>
      </a:lvl2pPr>
      <a:lvl3pPr algn="l" eaLnBrk="0" fontAlgn="base" hangingPunct="0" indent="-304800" marL="1524000" rtl="0">
        <a:spcBef>
          <a:spcPts val="13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bg1"/>
          </a:solidFill>
          <a:latin typeface="+mn-lt"/>
          <a:ea typeface="+mn-ea"/>
          <a:cs typeface="微软雅黑" panose="020B0503020204020204" charset="-122"/>
          <a:sym typeface="Calibri" panose="020F0502020204030204" charset="0"/>
        </a:defRPr>
      </a:lvl3pPr>
      <a:lvl4pPr algn="l" eaLnBrk="0" fontAlgn="base" hangingPunct="0" indent="-304800" marL="2133600" rtl="0">
        <a:spcBef>
          <a:spcPts val="130"/>
        </a:spcBef>
        <a:spcAft>
          <a:spcPct val="0"/>
        </a:spcAft>
        <a:buFont typeface="Arial" panose="020B0604020202020204" pitchFamily="34" charset="0"/>
        <a:buChar char="–"/>
        <a:defRPr sz="2665" kern="1200">
          <a:solidFill>
            <a:schemeClr val="bg1"/>
          </a:solidFill>
          <a:latin typeface="+mn-lt"/>
          <a:ea typeface="+mn-ea"/>
          <a:cs typeface="微软雅黑" panose="020B0503020204020204" charset="-122"/>
          <a:sym typeface="Calibri" panose="020F0502020204030204" charset="0"/>
        </a:defRPr>
      </a:lvl4pPr>
      <a:lvl5pPr algn="l" eaLnBrk="0" fontAlgn="base" hangingPunct="0" indent="-304800" marL="2743200" rtl="0">
        <a:spcBef>
          <a:spcPts val="130"/>
        </a:spcBef>
        <a:spcAft>
          <a:spcPct val="0"/>
        </a:spcAft>
        <a:buFont typeface="Arial" panose="020B0604020202020204" pitchFamily="34" charset="0"/>
        <a:buChar char="»"/>
        <a:defRPr sz="2665" kern="1200">
          <a:solidFill>
            <a:schemeClr val="bg1"/>
          </a:solidFill>
          <a:latin typeface="+mn-lt"/>
          <a:ea typeface="+mn-ea"/>
          <a:cs typeface="微软雅黑" panose="020B0503020204020204" charset="-122"/>
          <a:sym typeface="Calibri" panose="020F0502020204030204" charset="0"/>
        </a:defRPr>
      </a:lvl5pPr>
      <a:lvl6pPr algn="l" defTabSz="1219200" eaLnBrk="1" hangingPunct="1" indent="-304800" latinLnBrk="0" marL="3352800" rtl="0">
        <a:lnSpc>
          <a:spcPct val="90000"/>
        </a:lnSpc>
        <a:spcBef>
          <a:spcPct val="134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1219200" eaLnBrk="1" hangingPunct="1" indent="-304800" latinLnBrk="0" marL="3962400" rtl="0">
        <a:lnSpc>
          <a:spcPct val="90000"/>
        </a:lnSpc>
        <a:spcBef>
          <a:spcPct val="134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1219200" eaLnBrk="1" hangingPunct="1" indent="-304800" latinLnBrk="0" marL="4572000" rtl="0">
        <a:lnSpc>
          <a:spcPct val="90000"/>
        </a:lnSpc>
        <a:spcBef>
          <a:spcPct val="134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1219200" eaLnBrk="1" hangingPunct="1" indent="-304800" latinLnBrk="0" marL="5181600" rtl="0">
        <a:lnSpc>
          <a:spcPct val="90000"/>
        </a:lnSpc>
        <a:spcBef>
          <a:spcPct val="134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algn="l" defTabSz="1219200" eaLnBrk="1" hangingPunct="1" latinLnBrk="0" marL="0" rtl="0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1219200" eaLnBrk="1" hangingPunct="1" latinLnBrk="0" marL="609600" rtl="0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1219200" eaLnBrk="1" hangingPunct="1" latinLnBrk="0" marL="1219200" rtl="0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1219200" eaLnBrk="1" hangingPunct="1" latinLnBrk="0" marL="1828800" rtl="0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1219200" eaLnBrk="1" hangingPunct="1" latinLnBrk="0" marL="2438400" rtl="0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1219200" eaLnBrk="1" hangingPunct="1" latinLnBrk="0" marL="3048000" rtl="0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1219200" eaLnBrk="1" hangingPunct="1" latinLnBrk="0" marL="3657600" rtl="0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1219200" eaLnBrk="1" hangingPunct="1" latinLnBrk="0" marL="4267200" rtl="0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1219200" eaLnBrk="1" hangingPunct="1" latinLnBrk="0" marL="4876800" rtl="0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0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3.xml.rels><?xml version="1.0" encoding="UTF-8" standalone="yes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4.xml"/></Relationships>
</file>

<file path=ppt/slides/_rels/slide1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2" name="标题 1"/>
          <p:cNvSpPr>
            <a:spLocks noGrp="1"/>
          </p:cNvSpPr>
          <p:nvPr>
            <p:ph type="title"/>
          </p:nvPr>
        </p:nvSpPr>
        <p:spPr>
          <a:xfrm>
            <a:off x="409615" y="3231579"/>
            <a:ext cx="10271125" cy="1536065"/>
          </a:xfrm>
        </p:spPr>
        <p:txBody>
          <a:bodyPr>
            <a:normAutofit fontScale="90000"/>
            <a:scene3d>
              <a:camera prst="orthographicFront">
                <a:rot lat="0" lon="0" rev="0"/>
              </a:camera>
              <a:lightRig dir="t" rig="glow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p>
            <a:pPr algn="ctr"/>
            <a:r>
              <a:rPr altLang="zh-CN" b="1" dirty="0" lang="en-US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algn="tl" blurRad="88000" dir="5040000" dist="50800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/>
            </a:r>
            <a:br>
              <a:rPr altLang="zh-CN" b="1" dirty="0" lang="en-US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algn="tl" blurRad="88000" dir="5040000" dist="50800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</a:br>
            <a:r>
              <a:rPr altLang="zh-CN" b="1" dirty="0" lang="en-US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algn="tl" blurRad="88000" dir="5040000" dist="50800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/>
            </a:r>
            <a:br>
              <a:rPr altLang="zh-CN" b="1" dirty="0" lang="en-US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algn="tl" blurRad="88000" dir="5040000" dist="50800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</a:br>
            <a:r>
              <a:rPr altLang="zh-CN" b="1" dirty="0" lang="en-US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algn="tl" blurRad="88000" dir="5040000" dist="50800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/>
            </a:r>
            <a:br>
              <a:rPr altLang="zh-CN" b="1" dirty="0" lang="en-US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algn="tl" blurRad="88000" dir="5040000" dist="50800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</a:br>
            <a:r>
              <a:rPr altLang="zh-CN" b="1" dirty="0" sz="4400" lang="en-US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algn="tl" blurRad="88000" dir="5040000" dist="50800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/>
            </a:r>
            <a:br>
              <a:rPr altLang="zh-CN" b="1" dirty="0" sz="4400" lang="en-US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algn="tl" blurRad="88000" dir="5040000" dist="50800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</a:br>
            <a:r>
              <a:rPr altLang="zh-CN" b="1" dirty="0" sz="4400" lang="en-US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algn="tl" blurRad="88000" dir="5040000" dist="50800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/>
            </a:r>
            <a:br>
              <a:rPr altLang="zh-CN" b="1" dirty="0" sz="4400" lang="en-US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algn="tl" blurRad="88000" dir="5040000" dist="50800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</a:br>
            <a:r>
              <a:rPr altLang="zh-CN" b="1" dirty="0" sz="4400" lang="en-US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algn="tl" blurRad="88000" dir="5040000" dist="50800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/>
            </a:r>
            <a:br>
              <a:rPr altLang="zh-CN" b="1" dirty="0" sz="4400" lang="en-US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algn="tl" blurRad="88000" dir="5040000" dist="50800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</a:br>
            <a:r>
              <a:rPr altLang="zh-CN" b="1" dirty="0" sz="8800" lang="en-US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algn="tl" blurRad="88000" dir="5040000" dist="50800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雅</a:t>
            </a:r>
            <a:r>
              <a:rPr altLang="en-US" b="1" dirty="0" sz="8800" lang="zh-CN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algn="tl" blurRad="88000" dir="5040000" dist="50800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思强化段考点词</a:t>
            </a:r>
            <a:r>
              <a:rPr altLang="zh-CN" b="1" dirty="0" sz="8800" lang="en-US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algn="tl" blurRad="88000" dir="5040000" dist="50800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/>
            </a:r>
            <a:br>
              <a:rPr altLang="zh-CN" b="1" dirty="0" sz="8800" lang="en-US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algn="tl" blurRad="88000" dir="5040000" dist="50800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</a:br>
            <a:r>
              <a:rPr altLang="zh-CN" b="1" dirty="0" sz="8800" lang="en-US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algn="tl" blurRad="88000" dir="5040000" dist="50800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/>
            </a:r>
            <a:br>
              <a:rPr altLang="zh-CN" b="1" dirty="0" sz="8800" lang="en-US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algn="tl" blurRad="88000" dir="5040000" dist="50800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</a:br>
            <a:r>
              <a:rPr altLang="zh-CN" b="1" dirty="0" sz="8800" lang="en-US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algn="tl" blurRad="88000" dir="5040000" dist="50800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/>
            </a:r>
            <a:br>
              <a:rPr altLang="zh-CN" b="1" dirty="0" sz="8800" lang="en-US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algn="tl" blurRad="88000" dir="5040000" dist="50800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</a:br>
            <a:r>
              <a:rPr altLang="en-US" b="1" dirty="0" sz="4400" lang="zh-CN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algn="tl" blurRad="88000" dir="5040000" dist="50800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主讲老师：李慧敏</a:t>
            </a:r>
            <a:r>
              <a:rPr altLang="zh-CN" b="1" dirty="0" sz="8800" lang="en-US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algn="tl" blurRad="88000" dir="5040000" dist="50800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/>
            </a:r>
            <a:br>
              <a:rPr altLang="zh-CN" b="1" dirty="0" sz="8800" lang="en-US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algn="tl" blurRad="88000" dir="5040000" dist="50800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</a:br>
            <a:r>
              <a:rPr altLang="zh-CN" b="1" dirty="0" sz="8800" lang="en-US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algn="tl" blurRad="88000" dir="5040000" dist="50800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/>
            </a:r>
            <a:br>
              <a:rPr altLang="zh-CN" b="1" dirty="0" sz="8800" lang="en-US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algn="tl" blurRad="88000" dir="5040000" dist="50800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</a:br>
            <a:r>
              <a:rPr altLang="zh-CN" b="1" dirty="0" sz="7200" lang="en-US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algn="tl" blurRad="88000" dir="5040000" dist="50800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/>
            </a:r>
            <a:br>
              <a:rPr altLang="zh-CN" b="1" dirty="0" sz="7200" lang="en-US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algn="tl" blurRad="88000" dir="5040000" dist="50800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</a:br>
            <a:r>
              <a:rPr altLang="zh-CN" b="1" dirty="0" lang="en-US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algn="tl" blurRad="88000" dir="5040000" dist="50800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/>
            </a:r>
            <a:br>
              <a:rPr altLang="zh-CN" b="1" dirty="0" lang="en-US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algn="tl" blurRad="88000" dir="5040000" dist="50800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</a:br>
            <a:r>
              <a:rPr altLang="zh-CN" b="1" dirty="0" lang="en-US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algn="tl" blurRad="88000" dir="5040000" dist="50800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/>
            </a:r>
            <a:br>
              <a:rPr altLang="zh-CN" b="1" dirty="0" lang="en-US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algn="tl" blurRad="88000" dir="5040000" dist="50800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</a:br>
            <a:r>
              <a:rPr altLang="zh-CN" b="1" dirty="0" lang="en-US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algn="tl" blurRad="88000" dir="5040000" dist="50800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/>
            </a:r>
            <a:br>
              <a:rPr altLang="zh-CN" b="1" dirty="0" lang="en-US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algn="tl" blurRad="88000" dir="5040000" dist="50800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</a:br>
            <a:r>
              <a:rPr altLang="zh-CN" b="1" dirty="0" lang="en-US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algn="tl" blurRad="88000" dir="5040000" dist="50800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/>
            </a:r>
            <a:br>
              <a:rPr altLang="zh-CN" b="1" dirty="0" lang="en-US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algn="tl" blurRad="88000" dir="5040000" dist="50800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</a:br>
            <a:endParaRPr altLang="en-US" b="1" dirty="0" lang="zh-CN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algn="tl" blurRad="88000" dir="5040000" dist="50800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</p:spTree>
  </p:cSld>
  <p:clrMapOvr>
    <a:masterClrMapping/>
  </p:clrMapOvr>
  <p:transition>
    <p:wheel spokes="8"/>
  </p:transition>
  <p:timing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5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6" name="TextBox 2"/>
          <p:cNvSpPr txBox="1"/>
          <p:nvPr/>
        </p:nvSpPr>
        <p:spPr>
          <a:xfrm>
            <a:off x="1287624" y="1119673"/>
            <a:ext cx="8481527" cy="4434840"/>
          </a:xfrm>
          <a:prstGeom prst="rect"/>
          <a:noFill/>
        </p:spPr>
        <p:txBody>
          <a:bodyPr rtlCol="0" wrap="square">
            <a:spAutoFit/>
          </a:bodyPr>
          <a:p>
            <a:pPr indent="0" marL="0">
              <a:buNone/>
            </a:pPr>
            <a:r>
              <a:rPr altLang="zh-CN" b="1" dirty="0" sz="3200" lang="en-US" smtClean="0">
                <a:solidFill>
                  <a:schemeClr val="accent2"/>
                </a:solidFill>
                <a:latin typeface="华文细黑" panose="02010600040101010101" pitchFamily="2" charset="-122"/>
                <a:ea typeface="华文细黑" panose="02010600040101010101" pitchFamily="2" charset="-122"/>
                <a:sym typeface="+mn-ea"/>
              </a:rPr>
              <a:t>poverty</a:t>
            </a:r>
          </a:p>
          <a:p>
            <a:pPr indent="0" marL="0">
              <a:buNone/>
            </a:pPr>
            <a:endParaRPr altLang="zh-CN" b="1" dirty="0" sz="3200" lang="en-US" smtClean="0">
              <a:solidFill>
                <a:schemeClr val="accent2"/>
              </a:solidFill>
              <a:latin typeface="华文细黑" panose="02010600040101010101" pitchFamily="2" charset="-122"/>
              <a:ea typeface="华文细黑" panose="02010600040101010101" pitchFamily="2" charset="-122"/>
              <a:sym typeface="+mn-ea"/>
            </a:endParaRPr>
          </a:p>
          <a:p>
            <a:pPr indent="0" marL="0">
              <a:buNone/>
            </a:pPr>
            <a:r>
              <a:rPr altLang="zh-CN" b="1" dirty="0" sz="3200" lang="en-US">
                <a:solidFill>
                  <a:schemeClr val="accent2"/>
                </a:solidFill>
                <a:latin typeface="华文细黑" panose="02010600040101010101" pitchFamily="2" charset="-122"/>
                <a:ea typeface="华文细黑" panose="02010600040101010101" pitchFamily="2" charset="-122"/>
                <a:sym typeface="+mn-ea"/>
              </a:rPr>
              <a:t>b</a:t>
            </a:r>
            <a:r>
              <a:rPr altLang="zh-CN" b="1" dirty="0" sz="3200" lang="en-US" smtClean="0">
                <a:solidFill>
                  <a:schemeClr val="accent2"/>
                </a:solidFill>
                <a:latin typeface="华文细黑" panose="02010600040101010101" pitchFamily="2" charset="-122"/>
                <a:ea typeface="华文细黑" panose="02010600040101010101" pitchFamily="2" charset="-122"/>
                <a:sym typeface="+mn-ea"/>
              </a:rPr>
              <a:t>udget</a:t>
            </a:r>
          </a:p>
          <a:p>
            <a:pPr indent="0" marL="0">
              <a:buNone/>
            </a:pPr>
            <a:endParaRPr altLang="zh-CN" b="1" dirty="0" sz="3200" lang="en-US" smtClean="0">
              <a:solidFill>
                <a:schemeClr val="accent2"/>
              </a:solidFill>
              <a:latin typeface="华文细黑" panose="02010600040101010101" pitchFamily="2" charset="-122"/>
              <a:ea typeface="华文细黑" panose="02010600040101010101" pitchFamily="2" charset="-122"/>
              <a:sym typeface="+mn-ea"/>
            </a:endParaRPr>
          </a:p>
          <a:p>
            <a:pPr indent="0" marL="0">
              <a:buNone/>
            </a:pPr>
            <a:r>
              <a:rPr altLang="zh-CN" b="1" dirty="0" sz="3200" lang="en-US" smtClean="0">
                <a:solidFill>
                  <a:schemeClr val="accent2"/>
                </a:solidFill>
                <a:latin typeface="华文细黑" panose="02010600040101010101" pitchFamily="2" charset="-122"/>
                <a:ea typeface="华文细黑" panose="02010600040101010101" pitchFamily="2" charset="-122"/>
                <a:sym typeface="+mn-ea"/>
              </a:rPr>
              <a:t>Supervise</a:t>
            </a:r>
          </a:p>
          <a:p>
            <a:pPr indent="0" marL="0">
              <a:buNone/>
            </a:pPr>
            <a:endParaRPr altLang="zh-CN" b="1" dirty="0" sz="3200" lang="en-US" smtClean="0">
              <a:solidFill>
                <a:schemeClr val="accent2"/>
              </a:solidFill>
              <a:latin typeface="华文细黑" panose="02010600040101010101" pitchFamily="2" charset="-122"/>
              <a:ea typeface="华文细黑" panose="02010600040101010101" pitchFamily="2" charset="-122"/>
              <a:sym typeface="+mn-ea"/>
            </a:endParaRPr>
          </a:p>
          <a:p>
            <a:pPr indent="0" marL="0">
              <a:buNone/>
            </a:pPr>
            <a:r>
              <a:rPr altLang="zh-CN" b="1" dirty="0" sz="3200" lang="en-US" smtClean="0">
                <a:solidFill>
                  <a:schemeClr val="accent2"/>
                </a:solidFill>
                <a:latin typeface="华文细黑" panose="02010600040101010101" pitchFamily="2" charset="-122"/>
                <a:ea typeface="华文细黑" panose="02010600040101010101" pitchFamily="2" charset="-122"/>
                <a:sym typeface="+mn-ea"/>
              </a:rPr>
              <a:t>military</a:t>
            </a:r>
          </a:p>
          <a:p>
            <a:pPr indent="0" marL="0">
              <a:buNone/>
            </a:pPr>
            <a:endParaRPr altLang="zh-CN" b="1" dirty="0" sz="3200" lang="en-US" smtClean="0">
              <a:solidFill>
                <a:schemeClr val="accent2"/>
              </a:solidFill>
              <a:latin typeface="华文细黑" panose="02010600040101010101" pitchFamily="2" charset="-122"/>
              <a:ea typeface="华文细黑" panose="02010600040101010101" pitchFamily="2" charset="-122"/>
              <a:sym typeface="+mn-ea"/>
            </a:endParaRPr>
          </a:p>
          <a:p>
            <a:pPr indent="0" marL="0">
              <a:buNone/>
            </a:pPr>
            <a:r>
              <a:rPr altLang="zh-CN" b="1" dirty="0" sz="3200" lang="en-US">
                <a:solidFill>
                  <a:schemeClr val="accent2"/>
                </a:solidFill>
                <a:latin typeface="华文细黑" panose="02010600040101010101" pitchFamily="2" charset="-122"/>
                <a:ea typeface="华文细黑" panose="02010600040101010101" pitchFamily="2" charset="-122"/>
                <a:sym typeface="+mn-ea"/>
              </a:rPr>
              <a:t>t</a:t>
            </a:r>
            <a:r>
              <a:rPr altLang="zh-CN" b="1" dirty="0" sz="3200" lang="en-US" smtClean="0">
                <a:solidFill>
                  <a:schemeClr val="accent2"/>
                </a:solidFill>
                <a:latin typeface="华文细黑" panose="02010600040101010101" pitchFamily="2" charset="-122"/>
                <a:ea typeface="华文细黑" panose="02010600040101010101" pitchFamily="2" charset="-122"/>
                <a:sym typeface="+mn-ea"/>
              </a:rPr>
              <a:t>ax  revenue</a:t>
            </a:r>
            <a:endParaRPr altLang="en-US" b="1" dirty="0" sz="3200" lang="zh-CN">
              <a:solidFill>
                <a:schemeClr val="accent2"/>
              </a:solidFill>
              <a:latin typeface="华文细黑" panose="02010600040101010101" pitchFamily="2" charset="-122"/>
              <a:ea typeface="华文细黑" panose="02010600040101010101" pitchFamily="2" charset="-122"/>
              <a:sym typeface="+mn-ea"/>
            </a:endParaRPr>
          </a:p>
        </p:txBody>
      </p:sp>
    </p:spTree>
  </p:cSld>
  <p:clrMapOvr>
    <a:masterClrMapping/>
  </p:clrMapOvr>
  <p:timing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5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7" name="TextBox 3"/>
          <p:cNvSpPr txBox="1"/>
          <p:nvPr/>
        </p:nvSpPr>
        <p:spPr>
          <a:xfrm>
            <a:off x="998373" y="1791477"/>
            <a:ext cx="10151706" cy="1767841"/>
          </a:xfrm>
          <a:prstGeom prst="rect"/>
          <a:noFill/>
        </p:spPr>
        <p:txBody>
          <a:bodyPr rtlCol="0" wrap="square">
            <a:spAutoFit/>
          </a:bodyPr>
          <a:p>
            <a:r>
              <a:rPr altLang="zh-CN" dirty="0" sz="2800" lang="en-US">
                <a:solidFill>
                  <a:schemeClr val="tx1"/>
                </a:solidFill>
                <a:latin typeface="华文细黑" panose="02010600040101010101" pitchFamily="2" charset="-122"/>
                <a:ea typeface="华文细黑" panose="02010600040101010101" pitchFamily="2" charset="-122"/>
              </a:rPr>
              <a:t>The state of employment in this city is improving.</a:t>
            </a:r>
          </a:p>
          <a:p>
            <a:endParaRPr altLang="zh-CN" dirty="0" sz="2800" lang="en-US">
              <a:solidFill>
                <a:schemeClr val="tx1"/>
              </a:solidFill>
              <a:latin typeface="华文细黑" panose="02010600040101010101" pitchFamily="2" charset="-122"/>
              <a:ea typeface="华文细黑" panose="02010600040101010101" pitchFamily="2" charset="-122"/>
            </a:endParaRPr>
          </a:p>
          <a:p>
            <a:r>
              <a:rPr altLang="zh-CN" dirty="0" sz="2800" lang="en-US">
                <a:solidFill>
                  <a:schemeClr val="tx1"/>
                </a:solidFill>
                <a:latin typeface="华文细黑" panose="02010600040101010101" pitchFamily="2" charset="-122"/>
                <a:ea typeface="华文细黑" panose="02010600040101010101" pitchFamily="2" charset="-122"/>
              </a:rPr>
              <a:t>To be sure, community service can aid reemployment</a:t>
            </a:r>
          </a:p>
          <a:p>
            <a:endParaRPr altLang="zh-CN" dirty="0" sz="2800" lang="en-US">
              <a:solidFill>
                <a:schemeClr val="tx1"/>
              </a:solidFill>
              <a:latin typeface="华文细黑" panose="02010600040101010101" pitchFamily="2" charset="-122"/>
              <a:ea typeface="华文细黑" panose="02010600040101010101" pitchFamily="2" charset="-122"/>
            </a:endParaRPr>
          </a:p>
        </p:txBody>
      </p:sp>
    </p:spTree>
  </p:cSld>
  <p:clrMapOvr>
    <a:masterClrMapping/>
  </p:clrMapOvr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>
                      <p:stCondLst>
                        <p:cond delay="indefinite"/>
                      </p:stCondLst>
                      <p:childTnLst>
                        <p:par>
                          <p:cTn fill="hold" id="4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click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5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1000" id="7"/>
                                        <p:tgtEl>
                                          <p:spTgt spid="104859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8"/>
                                        <p:tgtEl>
                                          <p:spTgt spid="10485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9"/>
                                        <p:tgtEl>
                                          <p:spTgt spid="10485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859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5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8" name="TextBox 2"/>
          <p:cNvSpPr txBox="1"/>
          <p:nvPr/>
        </p:nvSpPr>
        <p:spPr>
          <a:xfrm>
            <a:off x="970383" y="991002"/>
            <a:ext cx="9349274" cy="523220"/>
          </a:xfrm>
          <a:prstGeom prst="rect"/>
          <a:noFill/>
        </p:spPr>
        <p:txBody>
          <a:bodyPr rtlCol="0" wrap="square">
            <a:spAutoFit/>
          </a:bodyPr>
          <a:p>
            <a:r>
              <a:rPr altLang="zh-CN" b="1" dirty="0" sz="2800" lang="en-US" smtClean="0">
                <a:solidFill>
                  <a:schemeClr val="accent6"/>
                </a:solidFill>
                <a:latin typeface="华文细黑" panose="02010600040101010101" pitchFamily="2" charset="-122"/>
                <a:ea typeface="华文细黑" panose="02010600040101010101" pitchFamily="2" charset="-122"/>
              </a:rPr>
              <a:t>m</a:t>
            </a:r>
            <a:r>
              <a:rPr altLang="zh-CN" b="1" dirty="0" sz="2800" lang="en-US">
                <a:solidFill>
                  <a:schemeClr val="accent6"/>
                </a:solidFill>
                <a:latin typeface="华文细黑" panose="02010600040101010101" pitchFamily="2" charset="-122"/>
                <a:ea typeface="华文细黑" panose="02010600040101010101" pitchFamily="2" charset="-122"/>
              </a:rPr>
              <a:t>oral </a:t>
            </a:r>
            <a:endParaRPr altLang="zh-CN" dirty="0" sz="2800" lang="en-US" smtClean="0">
              <a:solidFill>
                <a:schemeClr val="tx1"/>
              </a:solidFill>
              <a:latin typeface="华文细黑" panose="02010600040101010101" pitchFamily="2" charset="-122"/>
              <a:ea typeface="华文细黑" panose="02010600040101010101" pitchFamily="2" charset="-122"/>
            </a:endParaRPr>
          </a:p>
        </p:txBody>
      </p:sp>
      <p:sp>
        <p:nvSpPr>
          <p:cNvPr id="1048599" name="TextBox 3"/>
          <p:cNvSpPr txBox="1"/>
          <p:nvPr/>
        </p:nvSpPr>
        <p:spPr>
          <a:xfrm>
            <a:off x="970382" y="2522976"/>
            <a:ext cx="10450285" cy="2186941"/>
          </a:xfrm>
          <a:prstGeom prst="rect"/>
          <a:noFill/>
        </p:spPr>
        <p:txBody>
          <a:bodyPr rtlCol="0" wrap="square">
            <a:spAutoFit/>
          </a:bodyPr>
          <a:p>
            <a:r>
              <a:rPr altLang="zh-CN" b="1" dirty="0" sz="2800" lang="en-US" smtClean="0">
                <a:solidFill>
                  <a:schemeClr val="accent6"/>
                </a:solidFill>
                <a:latin typeface="华文细黑" panose="02010600040101010101" pitchFamily="2" charset="-122"/>
                <a:ea typeface="华文细黑" panose="02010600040101010101" pitchFamily="2" charset="-122"/>
              </a:rPr>
              <a:t>Communal</a:t>
            </a:r>
          </a:p>
          <a:p>
            <a:endParaRPr altLang="zh-CN" b="1" dirty="0" sz="2800" lang="en-US" smtClean="0">
              <a:solidFill>
                <a:schemeClr val="accent6"/>
              </a:solidFill>
              <a:latin typeface="华文细黑" panose="02010600040101010101" pitchFamily="2" charset="-122"/>
              <a:ea typeface="华文细黑" panose="02010600040101010101" pitchFamily="2" charset="-122"/>
            </a:endParaRPr>
          </a:p>
          <a:p>
            <a:endParaRPr altLang="zh-CN" dirty="0" sz="2800" lang="en-US">
              <a:solidFill>
                <a:schemeClr val="tx1"/>
              </a:solidFill>
              <a:latin typeface="华文细黑" panose="02010600040101010101" pitchFamily="2" charset="-122"/>
              <a:ea typeface="华文细黑" panose="02010600040101010101" pitchFamily="2" charset="-122"/>
            </a:endParaRPr>
          </a:p>
          <a:p>
            <a:r>
              <a:rPr altLang="zh-CN" b="1" dirty="0" sz="2800" lang="en-US" smtClean="0">
                <a:solidFill>
                  <a:schemeClr val="accent6"/>
                </a:solidFill>
                <a:latin typeface="华文细黑" panose="02010600040101010101" pitchFamily="2" charset="-122"/>
                <a:ea typeface="华文细黑" panose="02010600040101010101" pitchFamily="2" charset="-122"/>
              </a:rPr>
              <a:t>municipal</a:t>
            </a:r>
            <a:endParaRPr altLang="zh-CN" dirty="0" sz="2800" lang="en-US">
              <a:solidFill>
                <a:schemeClr val="tx1"/>
              </a:solidFill>
              <a:latin typeface="华文细黑" panose="02010600040101010101" pitchFamily="2" charset="-122"/>
              <a:ea typeface="华文细黑" panose="02010600040101010101" pitchFamily="2" charset="-122"/>
            </a:endParaRPr>
          </a:p>
          <a:p>
            <a:endParaRPr altLang="en-US" dirty="0" sz="2800" lang="zh-CN">
              <a:solidFill>
                <a:schemeClr val="tx1"/>
              </a:solidFill>
              <a:latin typeface="华文细黑" panose="02010600040101010101" pitchFamily="2" charset="-122"/>
              <a:ea typeface="华文细黑" panose="02010600040101010101" pitchFamily="2" charset="-122"/>
            </a:endParaRPr>
          </a:p>
        </p:txBody>
      </p:sp>
    </p:spTree>
  </p:cSld>
  <p:clrMapOvr>
    <a:masterClrMapping/>
  </p:clrMapOvr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>
                      <p:stCondLst>
                        <p:cond delay="indefinite"/>
                      </p:stCondLst>
                      <p:childTnLst>
                        <p:par>
                          <p:cTn fill="hold" id="4">
                            <p:stCondLst>
                              <p:cond delay="0"/>
                            </p:stCondLst>
                            <p:childTnLst>
                              <p:par>
                                <p:cTn fill="remove" grpId="0" id="5" nodeType="clickEffect" presetClass="emph" presetID="27" presetSubtype="0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autoRev="1" dur="250" fill="remove" id="6"/>
                                        <p:tgtEl>
                                          <p:spTgt spid="104859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autoRev="1" dur="250" fill="remove" id="7"/>
                                        <p:tgtEl>
                                          <p:spTgt spid="1048599"/>
                                        </p:tgtEl>
                                        <p:attrNameLst>
                                          <p:attrName>fill.color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autoRev="1" dur="250" fill="remove" id="8"/>
                                        <p:tgtEl>
                                          <p:spTgt spid="104859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autoRev="1" dur="250" fill="remove" id="9"/>
                                        <p:tgtEl>
                                          <p:spTgt spid="104859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859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5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0" name="TextBox 2"/>
          <p:cNvSpPr txBox="1"/>
          <p:nvPr/>
        </p:nvSpPr>
        <p:spPr>
          <a:xfrm>
            <a:off x="919098" y="1651518"/>
            <a:ext cx="10375641" cy="2606040"/>
          </a:xfrm>
          <a:prstGeom prst="rect"/>
          <a:noFill/>
        </p:spPr>
        <p:txBody>
          <a:bodyPr rtlCol="0" wrap="square">
            <a:spAutoFit/>
          </a:bodyPr>
          <a:p>
            <a:r>
              <a:rPr altLang="zh-CN" dirty="0" sz="2800" lang="en-US">
                <a:solidFill>
                  <a:schemeClr val="tx1"/>
                </a:solidFill>
                <a:latin typeface="华文细黑" panose="02010600040101010101" pitchFamily="2" charset="-122"/>
                <a:ea typeface="华文细黑" panose="02010600040101010101" pitchFamily="2" charset="-122"/>
              </a:rPr>
              <a:t>With the development of economy , installment payment is widely adopted in our country. </a:t>
            </a:r>
          </a:p>
          <a:p>
            <a:endParaRPr altLang="en-US" dirty="0" sz="2800" lang="zh-CN">
              <a:solidFill>
                <a:schemeClr val="tx1"/>
              </a:solidFill>
              <a:latin typeface="华文细黑" panose="02010600040101010101" pitchFamily="2" charset="-122"/>
              <a:ea typeface="华文细黑" panose="02010600040101010101" pitchFamily="2" charset="-122"/>
            </a:endParaRPr>
          </a:p>
          <a:p>
            <a:r>
              <a:rPr altLang="zh-CN" dirty="0" sz="2800" lang="en-US" smtClean="0">
                <a:solidFill>
                  <a:schemeClr val="tx1"/>
                </a:solidFill>
                <a:latin typeface="华文细黑" panose="02010600040101010101" pitchFamily="2" charset="-122"/>
                <a:ea typeface="华文细黑" panose="02010600040101010101" pitchFamily="2" charset="-122"/>
              </a:rPr>
              <a:t>In </a:t>
            </a:r>
            <a:r>
              <a:rPr altLang="zh-CN" dirty="0" sz="2800" lang="en-US">
                <a:solidFill>
                  <a:schemeClr val="tx1"/>
                </a:solidFill>
                <a:latin typeface="华文细黑" panose="02010600040101010101" pitchFamily="2" charset="-122"/>
                <a:ea typeface="华文细黑" panose="02010600040101010101" pitchFamily="2" charset="-122"/>
              </a:rPr>
              <a:t>view of the large amount involve in this transaction, we hope you'll agree to our request for installment payment. </a:t>
            </a:r>
          </a:p>
        </p:txBody>
      </p:sp>
      <p:pic>
        <p:nvPicPr>
          <p:cNvPr id="2097152" name="Picture 2"/>
          <p:cNvPicPr>
            <a:picLocks noChangeAspect="1" noChangeArrowheads="1"/>
          </p:cNvPicPr>
          <p:nvPr/>
        </p:nvPicPr>
        <p:blipFill>
          <a:blip xmlns:r="http://schemas.openxmlformats.org/officeDocument/2006/relationships" r:embed="rId1" cstate="print"/>
          <a:srcRect/>
          <a:stretch>
            <a:fillRect/>
          </a:stretch>
        </p:blipFill>
        <p:spPr bwMode="auto">
          <a:xfrm>
            <a:off x="320351" y="315297"/>
            <a:ext cx="9187543" cy="1306431"/>
          </a:xfrm>
          <a:prstGeom prst="rect"/>
          <a:noFill/>
          <a:ln>
            <a:noFill/>
          </a:ln>
          <a:effectLst/>
        </p:spPr>
      </p:pic>
    </p:spTree>
  </p:cSld>
  <p:clrMapOvr>
    <a:masterClrMapping/>
  </p:clrMapOvr>
  <p:timing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5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1" name="TextBox 2"/>
          <p:cNvSpPr txBox="1"/>
          <p:nvPr/>
        </p:nvSpPr>
        <p:spPr>
          <a:xfrm>
            <a:off x="1558213" y="1166325"/>
            <a:ext cx="7977672" cy="3863340"/>
          </a:xfrm>
          <a:prstGeom prst="rect"/>
          <a:noFill/>
        </p:spPr>
        <p:txBody>
          <a:bodyPr rtlCol="0" wrap="square">
            <a:spAutoFit/>
          </a:bodyPr>
          <a:p>
            <a:r>
              <a:rPr altLang="zh-CN" b="1" dirty="0" sz="2800" lang="en-US" smtClean="0">
                <a:solidFill>
                  <a:schemeClr val="accent6"/>
                </a:solidFill>
                <a:latin typeface="华文细黑" panose="02010600040101010101" pitchFamily="2" charset="-122"/>
                <a:ea typeface="华文细黑" panose="02010600040101010101" pitchFamily="2" charset="-122"/>
              </a:rPr>
              <a:t>sanction   n</a:t>
            </a:r>
            <a:r>
              <a:rPr altLang="zh-CN" b="1" dirty="0" sz="2800" lang="en-US">
                <a:solidFill>
                  <a:schemeClr val="accent6"/>
                </a:solidFill>
                <a:latin typeface="华文细黑" panose="02010600040101010101" pitchFamily="2" charset="-122"/>
                <a:ea typeface="华文细黑" panose="02010600040101010101" pitchFamily="2" charset="-122"/>
              </a:rPr>
              <a:t>. </a:t>
            </a:r>
            <a:r>
              <a:rPr altLang="en-US" b="1" dirty="0" sz="2800" lang="zh-CN">
                <a:solidFill>
                  <a:schemeClr val="accent6"/>
                </a:solidFill>
                <a:latin typeface="华文细黑" panose="02010600040101010101" pitchFamily="2" charset="-122"/>
                <a:ea typeface="华文细黑" panose="02010600040101010101" pitchFamily="2" charset="-122"/>
              </a:rPr>
              <a:t>制裁，处罚；认可；</a:t>
            </a:r>
            <a:r>
              <a:rPr altLang="en-US" b="1" dirty="0" sz="2800" lang="zh-CN" smtClean="0">
                <a:solidFill>
                  <a:schemeClr val="accent6"/>
                </a:solidFill>
                <a:latin typeface="华文细黑" panose="02010600040101010101" pitchFamily="2" charset="-122"/>
                <a:ea typeface="华文细黑" panose="02010600040101010101" pitchFamily="2" charset="-122"/>
              </a:rPr>
              <a:t>支持</a:t>
            </a:r>
            <a:endParaRPr altLang="zh-CN" b="1" dirty="0" sz="2800" lang="en-US" smtClean="0">
              <a:solidFill>
                <a:schemeClr val="accent6"/>
              </a:solidFill>
              <a:latin typeface="华文细黑" panose="02010600040101010101" pitchFamily="2" charset="-122"/>
              <a:ea typeface="华文细黑" panose="02010600040101010101" pitchFamily="2" charset="-122"/>
            </a:endParaRPr>
          </a:p>
          <a:p>
            <a:r>
              <a:rPr altLang="zh-CN" dirty="0" sz="2800" lang="en-US">
                <a:solidFill>
                  <a:schemeClr val="tx1"/>
                </a:solidFill>
                <a:latin typeface="华文细黑" panose="02010600040101010101" pitchFamily="2" charset="-122"/>
                <a:ea typeface="华文细黑" panose="02010600040101010101" pitchFamily="2" charset="-122"/>
              </a:rPr>
              <a:t>legal sanction n. </a:t>
            </a:r>
            <a:r>
              <a:rPr altLang="en-US" dirty="0" sz="2800" lang="zh-CN">
                <a:solidFill>
                  <a:schemeClr val="tx1"/>
                </a:solidFill>
                <a:latin typeface="华文细黑" panose="02010600040101010101" pitchFamily="2" charset="-122"/>
                <a:ea typeface="华文细黑" panose="02010600040101010101" pitchFamily="2" charset="-122"/>
              </a:rPr>
              <a:t>法律制裁</a:t>
            </a:r>
            <a:endParaRPr altLang="zh-CN" dirty="0" sz="2800" lang="en-US" smtClean="0">
              <a:solidFill>
                <a:schemeClr val="tx1"/>
              </a:solidFill>
              <a:latin typeface="华文细黑" panose="02010600040101010101" pitchFamily="2" charset="-122"/>
              <a:ea typeface="华文细黑" panose="02010600040101010101" pitchFamily="2" charset="-122"/>
            </a:endParaRPr>
          </a:p>
          <a:p>
            <a:endParaRPr altLang="zh-CN" dirty="0" sz="2800" lang="en-US">
              <a:solidFill>
                <a:schemeClr val="tx1"/>
              </a:solidFill>
              <a:latin typeface="华文细黑" panose="02010600040101010101" pitchFamily="2" charset="-122"/>
              <a:ea typeface="华文细黑" panose="02010600040101010101" pitchFamily="2" charset="-122"/>
            </a:endParaRPr>
          </a:p>
          <a:p>
            <a:r>
              <a:rPr altLang="zh-CN" b="1" dirty="0" sz="2800" lang="en-US" smtClean="0">
                <a:solidFill>
                  <a:schemeClr val="accent6"/>
                </a:solidFill>
                <a:latin typeface="华文细黑" panose="02010600040101010101" pitchFamily="2" charset="-122"/>
                <a:ea typeface="华文细黑" panose="02010600040101010101" pitchFamily="2" charset="-122"/>
              </a:rPr>
              <a:t>penalty      n</a:t>
            </a:r>
            <a:r>
              <a:rPr altLang="zh-CN" b="1" dirty="0" sz="2800" lang="en-US">
                <a:solidFill>
                  <a:schemeClr val="accent6"/>
                </a:solidFill>
                <a:latin typeface="华文细黑" panose="02010600040101010101" pitchFamily="2" charset="-122"/>
                <a:ea typeface="华文细黑" panose="02010600040101010101" pitchFamily="2" charset="-122"/>
              </a:rPr>
              <a:t>. </a:t>
            </a:r>
            <a:r>
              <a:rPr altLang="en-US" b="1" dirty="0" sz="2800" lang="zh-CN">
                <a:solidFill>
                  <a:schemeClr val="accent6"/>
                </a:solidFill>
                <a:latin typeface="华文细黑" panose="02010600040101010101" pitchFamily="2" charset="-122"/>
                <a:ea typeface="华文细黑" panose="02010600040101010101" pitchFamily="2" charset="-122"/>
              </a:rPr>
              <a:t>罚款，罚金；处罚</a:t>
            </a:r>
            <a:endParaRPr altLang="zh-CN" b="1" dirty="0" sz="2800" lang="en-US" smtClean="0">
              <a:solidFill>
                <a:schemeClr val="accent6"/>
              </a:solidFill>
              <a:latin typeface="华文细黑" panose="02010600040101010101" pitchFamily="2" charset="-122"/>
              <a:ea typeface="华文细黑" panose="02010600040101010101" pitchFamily="2" charset="-122"/>
            </a:endParaRPr>
          </a:p>
          <a:p>
            <a:r>
              <a:rPr altLang="zh-CN" dirty="0" sz="2800" lang="en-US">
                <a:solidFill>
                  <a:schemeClr val="tx1"/>
                </a:solidFill>
                <a:latin typeface="华文细黑" panose="02010600040101010101" pitchFamily="2" charset="-122"/>
                <a:ea typeface="华文细黑" panose="02010600040101010101" pitchFamily="2" charset="-122"/>
              </a:rPr>
              <a:t>death </a:t>
            </a:r>
            <a:r>
              <a:rPr altLang="zh-CN" dirty="0" sz="2800" lang="en-US" smtClean="0">
                <a:solidFill>
                  <a:schemeClr val="tx1"/>
                </a:solidFill>
                <a:latin typeface="华文细黑" panose="02010600040101010101" pitchFamily="2" charset="-122"/>
                <a:ea typeface="华文细黑" panose="02010600040101010101" pitchFamily="2" charset="-122"/>
              </a:rPr>
              <a:t>penalty</a:t>
            </a:r>
          </a:p>
          <a:p>
            <a:endParaRPr altLang="zh-CN" dirty="0" sz="2800" lang="en-US" smtClean="0">
              <a:solidFill>
                <a:schemeClr val="tx1"/>
              </a:solidFill>
              <a:latin typeface="华文细黑" panose="02010600040101010101" pitchFamily="2" charset="-122"/>
              <a:ea typeface="华文细黑" panose="02010600040101010101" pitchFamily="2" charset="-122"/>
            </a:endParaRPr>
          </a:p>
          <a:p>
            <a:r>
              <a:rPr altLang="zh-CN" b="1" dirty="0" sz="2800" lang="en-US">
                <a:solidFill>
                  <a:schemeClr val="accent6"/>
                </a:solidFill>
                <a:latin typeface="华文细黑" panose="02010600040101010101" pitchFamily="2" charset="-122"/>
                <a:ea typeface="华文细黑" panose="02010600040101010101" pitchFamily="2" charset="-122"/>
              </a:rPr>
              <a:t>m</a:t>
            </a:r>
            <a:r>
              <a:rPr altLang="zh-CN" b="1" dirty="0" sz="2800" lang="en-US" smtClean="0">
                <a:solidFill>
                  <a:schemeClr val="accent6"/>
                </a:solidFill>
                <a:latin typeface="华文细黑" panose="02010600040101010101" pitchFamily="2" charset="-122"/>
                <a:ea typeface="华文细黑" panose="02010600040101010101" pitchFamily="2" charset="-122"/>
              </a:rPr>
              <a:t>eltdown  </a:t>
            </a:r>
            <a:r>
              <a:rPr altLang="zh-CN" b="1" dirty="0" sz="2800" lang="en-US">
                <a:solidFill>
                  <a:schemeClr val="accent6"/>
                </a:solidFill>
                <a:latin typeface="华文细黑" panose="02010600040101010101" pitchFamily="2" charset="-122"/>
                <a:ea typeface="华文细黑" panose="02010600040101010101" pitchFamily="2" charset="-122"/>
              </a:rPr>
              <a:t>n. </a:t>
            </a:r>
            <a:r>
              <a:rPr altLang="en-US" b="1" dirty="0" sz="2800" lang="zh-CN">
                <a:solidFill>
                  <a:schemeClr val="accent6"/>
                </a:solidFill>
                <a:latin typeface="华文细黑" panose="02010600040101010101" pitchFamily="2" charset="-122"/>
                <a:ea typeface="华文细黑" panose="02010600040101010101" pitchFamily="2" charset="-122"/>
              </a:rPr>
              <a:t>灾难；彻底垮台；熔化；</a:t>
            </a:r>
            <a:r>
              <a:rPr altLang="en-US" b="1" dirty="0" sz="2800" lang="zh-CN" smtClean="0">
                <a:solidFill>
                  <a:schemeClr val="accent6"/>
                </a:solidFill>
                <a:latin typeface="华文细黑" panose="02010600040101010101" pitchFamily="2" charset="-122"/>
                <a:ea typeface="华文细黑" panose="02010600040101010101" pitchFamily="2" charset="-122"/>
              </a:rPr>
              <a:t>暴跌</a:t>
            </a:r>
            <a:endParaRPr altLang="zh-CN" b="1" dirty="0" sz="2800" lang="en-US" smtClean="0">
              <a:solidFill>
                <a:schemeClr val="accent6"/>
              </a:solidFill>
              <a:latin typeface="华文细黑" panose="02010600040101010101" pitchFamily="2" charset="-122"/>
              <a:ea typeface="华文细黑" panose="02010600040101010101" pitchFamily="2" charset="-122"/>
            </a:endParaRPr>
          </a:p>
          <a:p>
            <a:endParaRPr altLang="zh-CN" dirty="0" sz="2800" lang="en-US" smtClean="0">
              <a:solidFill>
                <a:schemeClr val="tx1"/>
              </a:solidFill>
              <a:latin typeface="华文细黑" panose="02010600040101010101" pitchFamily="2" charset="-122"/>
              <a:ea typeface="华文细黑" panose="02010600040101010101" pitchFamily="2" charset="-122"/>
            </a:endParaRPr>
          </a:p>
          <a:p>
            <a:r>
              <a:rPr altLang="zh-CN" dirty="0" sz="2800" lang="en-US">
                <a:solidFill>
                  <a:schemeClr val="tx1"/>
                </a:solidFill>
                <a:latin typeface="华文细黑" panose="02010600040101010101" pitchFamily="2" charset="-122"/>
                <a:ea typeface="华文细黑" panose="02010600040101010101" pitchFamily="2" charset="-122"/>
              </a:rPr>
              <a:t>financial meltdown </a:t>
            </a:r>
            <a:r>
              <a:rPr altLang="en-US" dirty="0" sz="2800" lang="zh-CN">
                <a:solidFill>
                  <a:schemeClr val="tx1"/>
                </a:solidFill>
                <a:latin typeface="华文细黑" panose="02010600040101010101" pitchFamily="2" charset="-122"/>
                <a:ea typeface="华文细黑" panose="02010600040101010101" pitchFamily="2" charset="-122"/>
              </a:rPr>
              <a:t>金融危机；经济</a:t>
            </a:r>
            <a:r>
              <a:rPr altLang="en-US" dirty="0" sz="2800" lang="zh-CN">
                <a:solidFill>
                  <a:schemeClr val="bg1"/>
                </a:solidFill>
                <a:latin typeface="华文细黑" panose="02010600040101010101" pitchFamily="2" charset="-122"/>
                <a:ea typeface="华文细黑" panose="02010600040101010101" pitchFamily="2" charset="-122"/>
              </a:rPr>
              <a:t>下滑</a:t>
            </a:r>
          </a:p>
        </p:txBody>
      </p:sp>
    </p:spTree>
  </p:cSld>
  <p:clrMapOvr>
    <a:masterClrMapping/>
  </p:clrMapOvr>
  <p:timing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5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2" name="TextBox 2"/>
          <p:cNvSpPr txBox="1"/>
          <p:nvPr/>
        </p:nvSpPr>
        <p:spPr>
          <a:xfrm>
            <a:off x="289560" y="832913"/>
            <a:ext cx="11551920" cy="2606041"/>
          </a:xfrm>
          <a:prstGeom prst="rect"/>
          <a:noFill/>
        </p:spPr>
        <p:txBody>
          <a:bodyPr rtlCol="0" wrap="square">
            <a:spAutoFit/>
          </a:bodyPr>
          <a:p>
            <a:r>
              <a:rPr altLang="zh-CN" dirty="0" sz="2800" lang="en-US" smtClean="0">
                <a:solidFill>
                  <a:schemeClr val="accent2"/>
                </a:solidFill>
                <a:latin typeface="华文细黑" panose="02010600040101010101" pitchFamily="2" charset="-122"/>
                <a:ea typeface="华文细黑" panose="02010600040101010101" pitchFamily="2" charset="-122"/>
              </a:rPr>
              <a:t>installment </a:t>
            </a:r>
            <a:r>
              <a:rPr altLang="zh-CN" dirty="0" sz="2800" lang="en-US">
                <a:solidFill>
                  <a:schemeClr val="accent2"/>
                </a:solidFill>
                <a:latin typeface="华文细黑" panose="02010600040101010101" pitchFamily="2" charset="-122"/>
                <a:ea typeface="华文细黑" panose="02010600040101010101" pitchFamily="2" charset="-122"/>
              </a:rPr>
              <a:t>n. </a:t>
            </a:r>
            <a:r>
              <a:rPr altLang="en-US" dirty="0" sz="2800" lang="zh-CN">
                <a:solidFill>
                  <a:schemeClr val="accent2"/>
                </a:solidFill>
                <a:latin typeface="华文细黑" panose="02010600040101010101" pitchFamily="2" charset="-122"/>
                <a:ea typeface="华文细黑" panose="02010600040101010101" pitchFamily="2" charset="-122"/>
              </a:rPr>
              <a:t>安装；分期付款；部分；就职</a:t>
            </a:r>
            <a:endParaRPr altLang="zh-CN" dirty="0" sz="2800" lang="en-US" smtClean="0">
              <a:solidFill>
                <a:srgbClr val="FFFF66"/>
              </a:solidFill>
              <a:latin typeface="华文细黑" panose="02010600040101010101" pitchFamily="2" charset="-122"/>
              <a:ea typeface="华文细黑" panose="02010600040101010101" pitchFamily="2" charset="-122"/>
            </a:endParaRPr>
          </a:p>
          <a:p>
            <a:r>
              <a:rPr altLang="zh-CN" dirty="0" sz="2800" lang="en-US" smtClean="0">
                <a:solidFill>
                  <a:schemeClr val="tx1"/>
                </a:solidFill>
                <a:latin typeface="华文细黑" panose="02010600040101010101" pitchFamily="2" charset="-122"/>
                <a:ea typeface="华文细黑" panose="02010600040101010101" pitchFamily="2" charset="-122"/>
              </a:rPr>
              <a:t>installment </a:t>
            </a:r>
            <a:r>
              <a:rPr altLang="zh-CN" dirty="0" sz="2800" lang="en-US">
                <a:solidFill>
                  <a:schemeClr val="tx1"/>
                </a:solidFill>
                <a:latin typeface="华文细黑" panose="02010600040101010101" pitchFamily="2" charset="-122"/>
                <a:ea typeface="华文细黑" panose="02010600040101010101" pitchFamily="2" charset="-122"/>
              </a:rPr>
              <a:t>payment </a:t>
            </a:r>
            <a:r>
              <a:rPr altLang="en-US" dirty="0" sz="2800" lang="zh-CN">
                <a:solidFill>
                  <a:schemeClr val="tx1"/>
                </a:solidFill>
                <a:latin typeface="华文细黑" panose="02010600040101010101" pitchFamily="2" charset="-122"/>
                <a:ea typeface="华文细黑" panose="02010600040101010101" pitchFamily="2" charset="-122"/>
              </a:rPr>
              <a:t>分期付款；分期付款帐户</a:t>
            </a:r>
          </a:p>
          <a:p>
            <a:r>
              <a:rPr altLang="zh-CN" dirty="0" sz="2800" lang="en-US" smtClean="0">
                <a:solidFill>
                  <a:schemeClr val="tx1"/>
                </a:solidFill>
                <a:latin typeface="华文细黑" panose="02010600040101010101" pitchFamily="2" charset="-122"/>
                <a:ea typeface="华文细黑" panose="02010600040101010101" pitchFamily="2" charset="-122"/>
              </a:rPr>
              <a:t>monthly </a:t>
            </a:r>
            <a:r>
              <a:rPr altLang="zh-CN" dirty="0" sz="2800" lang="en-US">
                <a:solidFill>
                  <a:schemeClr val="tx1"/>
                </a:solidFill>
                <a:latin typeface="华文细黑" panose="02010600040101010101" pitchFamily="2" charset="-122"/>
                <a:ea typeface="华文细黑" panose="02010600040101010101" pitchFamily="2" charset="-122"/>
              </a:rPr>
              <a:t>installment </a:t>
            </a:r>
            <a:r>
              <a:rPr altLang="en-US" dirty="0" sz="2800" lang="zh-CN">
                <a:solidFill>
                  <a:schemeClr val="tx1"/>
                </a:solidFill>
                <a:latin typeface="华文细黑" panose="02010600040101010101" pitchFamily="2" charset="-122"/>
                <a:ea typeface="华文细黑" panose="02010600040101010101" pitchFamily="2" charset="-122"/>
              </a:rPr>
              <a:t>按月</a:t>
            </a:r>
            <a:r>
              <a:rPr altLang="en-US" dirty="0" sz="2800" lang="zh-CN" smtClean="0">
                <a:solidFill>
                  <a:schemeClr val="tx1"/>
                </a:solidFill>
                <a:latin typeface="华文细黑" panose="02010600040101010101" pitchFamily="2" charset="-122"/>
                <a:ea typeface="华文细黑" panose="02010600040101010101" pitchFamily="2" charset="-122"/>
              </a:rPr>
              <a:t>付款</a:t>
            </a:r>
            <a:endParaRPr altLang="zh-CN" dirty="0" sz="2800" lang="en-US" smtClean="0">
              <a:solidFill>
                <a:schemeClr val="tx1"/>
              </a:solidFill>
              <a:latin typeface="华文细黑" panose="02010600040101010101" pitchFamily="2" charset="-122"/>
              <a:ea typeface="华文细黑" panose="02010600040101010101" pitchFamily="2" charset="-122"/>
            </a:endParaRPr>
          </a:p>
          <a:p>
            <a:endParaRPr altLang="zh-CN" dirty="0" sz="2800" lang="en-US" smtClean="0">
              <a:solidFill>
                <a:schemeClr val="accent2"/>
              </a:solidFill>
              <a:latin typeface="华文细黑" panose="02010600040101010101" pitchFamily="2" charset="-122"/>
              <a:ea typeface="华文细黑" panose="02010600040101010101" pitchFamily="2" charset="-122"/>
            </a:endParaRPr>
          </a:p>
          <a:p>
            <a:r>
              <a:rPr altLang="zh-CN" dirty="0" sz="2800" lang="en-US">
                <a:solidFill>
                  <a:schemeClr val="accent2"/>
                </a:solidFill>
                <a:latin typeface="华文细黑" panose="02010600040101010101" pitchFamily="2" charset="-122"/>
                <a:ea typeface="华文细黑" panose="02010600040101010101" pitchFamily="2" charset="-122"/>
              </a:rPr>
              <a:t>Cost-effective  adj. </a:t>
            </a:r>
            <a:r>
              <a:rPr altLang="en-US" dirty="0" sz="2800" lang="zh-CN">
                <a:solidFill>
                  <a:schemeClr val="accent2"/>
                </a:solidFill>
                <a:latin typeface="华文细黑" panose="02010600040101010101" pitchFamily="2" charset="-122"/>
                <a:ea typeface="华文细黑" panose="02010600040101010101" pitchFamily="2" charset="-122"/>
              </a:rPr>
              <a:t>划算的；成本效益好的（等于</a:t>
            </a:r>
            <a:r>
              <a:rPr altLang="zh-CN" dirty="0" sz="2800" lang="en-US">
                <a:solidFill>
                  <a:schemeClr val="accent2"/>
                </a:solidFill>
                <a:latin typeface="华文细黑" panose="02010600040101010101" pitchFamily="2" charset="-122"/>
                <a:ea typeface="华文细黑" panose="02010600040101010101" pitchFamily="2" charset="-122"/>
              </a:rPr>
              <a:t>cost-efficient</a:t>
            </a:r>
            <a:r>
              <a:rPr altLang="en-US" dirty="0" sz="2800" lang="zh-CN" smtClean="0">
                <a:solidFill>
                  <a:schemeClr val="accent2"/>
                </a:solidFill>
                <a:latin typeface="华文细黑" panose="02010600040101010101" pitchFamily="2" charset="-122"/>
                <a:ea typeface="华文细黑" panose="02010600040101010101" pitchFamily="2" charset="-122"/>
              </a:rPr>
              <a:t>）</a:t>
            </a:r>
            <a:endParaRPr altLang="zh-CN" dirty="0" sz="2800" lang="en-US" smtClean="0">
              <a:solidFill>
                <a:srgbClr val="FFFF66"/>
              </a:solidFill>
              <a:latin typeface="华文细黑" panose="02010600040101010101" pitchFamily="2" charset="-122"/>
              <a:ea typeface="华文细黑" panose="02010600040101010101" pitchFamily="2" charset="-122"/>
            </a:endParaRPr>
          </a:p>
          <a:p>
            <a:endParaRPr altLang="zh-CN" dirty="0" sz="2800" lang="en-US" smtClean="0">
              <a:solidFill>
                <a:srgbClr val="FFFF66"/>
              </a:solidFill>
              <a:latin typeface="华文细黑" panose="02010600040101010101" pitchFamily="2" charset="-122"/>
              <a:ea typeface="华文细黑" panose="02010600040101010101" pitchFamily="2" charset="-122"/>
            </a:endParaRPr>
          </a:p>
        </p:txBody>
      </p:sp>
    </p:spTree>
  </p:cSld>
  <p:clrMapOvr>
    <a:masterClrMapping/>
  </p:clrMapOvr>
  <p:timing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5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3" name="TextBox 2"/>
          <p:cNvSpPr txBox="1"/>
          <p:nvPr/>
        </p:nvSpPr>
        <p:spPr>
          <a:xfrm>
            <a:off x="2164702" y="662471"/>
            <a:ext cx="9227975" cy="4701541"/>
          </a:xfrm>
          <a:prstGeom prst="rect"/>
          <a:noFill/>
        </p:spPr>
        <p:txBody>
          <a:bodyPr rtlCol="0" wrap="square">
            <a:spAutoFit/>
          </a:bodyPr>
          <a:p>
            <a:r>
              <a:rPr altLang="zh-CN" dirty="0" sz="2800" lang="en-US">
                <a:solidFill>
                  <a:schemeClr val="accent2"/>
                </a:solidFill>
                <a:latin typeface="华文细黑" panose="02010600040101010101" pitchFamily="2" charset="-122"/>
                <a:ea typeface="华文细黑" panose="02010600040101010101" pitchFamily="2" charset="-122"/>
              </a:rPr>
              <a:t>r</a:t>
            </a:r>
            <a:r>
              <a:rPr altLang="zh-CN" dirty="0" sz="2800" lang="en-US" smtClean="0">
                <a:solidFill>
                  <a:schemeClr val="accent2"/>
                </a:solidFill>
                <a:latin typeface="华文细黑" panose="02010600040101010101" pitchFamily="2" charset="-122"/>
                <a:ea typeface="华文细黑" panose="02010600040101010101" pitchFamily="2" charset="-122"/>
              </a:rPr>
              <a:t>etire</a:t>
            </a:r>
          </a:p>
          <a:p>
            <a:endParaRPr altLang="zh-CN" dirty="0" sz="2800" lang="en-US">
              <a:solidFill>
                <a:schemeClr val="accent2"/>
              </a:solidFill>
              <a:latin typeface="华文细黑" panose="02010600040101010101" pitchFamily="2" charset="-122"/>
              <a:ea typeface="华文细黑" panose="02010600040101010101" pitchFamily="2" charset="-122"/>
            </a:endParaRPr>
          </a:p>
          <a:p>
            <a:r>
              <a:rPr altLang="zh-CN" dirty="0" sz="2800" lang="en-US" smtClean="0">
                <a:solidFill>
                  <a:schemeClr val="accent2"/>
                </a:solidFill>
                <a:latin typeface="华文细黑" panose="02010600040101010101" pitchFamily="2" charset="-122"/>
                <a:ea typeface="华文细黑" panose="02010600040101010101" pitchFamily="2" charset="-122"/>
              </a:rPr>
              <a:t>resign  </a:t>
            </a:r>
            <a:r>
              <a:rPr altLang="zh-CN" dirty="0" sz="2800" lang="en-US">
                <a:solidFill>
                  <a:schemeClr val="accent2"/>
                </a:solidFill>
                <a:latin typeface="华文细黑" panose="02010600040101010101" pitchFamily="2" charset="-122"/>
                <a:ea typeface="华文细黑" panose="02010600040101010101" pitchFamily="2" charset="-122"/>
              </a:rPr>
              <a:t>[</a:t>
            </a:r>
            <a:r>
              <a:rPr altLang="zh-CN" dirty="0" sz="2800" lang="en-US" err="1">
                <a:solidFill>
                  <a:schemeClr val="accent2"/>
                </a:solidFill>
                <a:latin typeface="华文细黑" panose="02010600040101010101" pitchFamily="2" charset="-122"/>
                <a:ea typeface="华文细黑" panose="02010600040101010101" pitchFamily="2" charset="-122"/>
              </a:rPr>
              <a:t>rɪ'zaɪn</a:t>
            </a:r>
            <a:r>
              <a:rPr altLang="zh-CN" dirty="0" sz="2800" lang="en-US">
                <a:solidFill>
                  <a:schemeClr val="accent2"/>
                </a:solidFill>
                <a:latin typeface="华文细黑" panose="02010600040101010101" pitchFamily="2" charset="-122"/>
                <a:ea typeface="华文细黑" panose="02010600040101010101" pitchFamily="2" charset="-122"/>
              </a:rPr>
              <a:t>] </a:t>
            </a:r>
            <a:r>
              <a:rPr altLang="zh-CN" dirty="0" sz="2800" lang="en-US" smtClean="0">
                <a:solidFill>
                  <a:schemeClr val="accent2"/>
                </a:solidFill>
                <a:latin typeface="华文细黑" panose="02010600040101010101" pitchFamily="2" charset="-122"/>
                <a:ea typeface="华文细黑" panose="02010600040101010101" pitchFamily="2" charset="-122"/>
              </a:rPr>
              <a:t>v. </a:t>
            </a:r>
            <a:r>
              <a:rPr altLang="en-US" dirty="0" sz="2800" lang="zh-CN">
                <a:solidFill>
                  <a:schemeClr val="accent2"/>
                </a:solidFill>
                <a:latin typeface="华文细黑" panose="02010600040101010101" pitchFamily="2" charset="-122"/>
                <a:ea typeface="华文细黑" panose="02010600040101010101" pitchFamily="2" charset="-122"/>
              </a:rPr>
              <a:t>辞职；放弃；</a:t>
            </a:r>
            <a:r>
              <a:rPr altLang="en-US" dirty="0" sz="2800" lang="zh-CN" smtClean="0">
                <a:solidFill>
                  <a:schemeClr val="accent2"/>
                </a:solidFill>
                <a:latin typeface="华文细黑" panose="02010600040101010101" pitchFamily="2" charset="-122"/>
                <a:ea typeface="华文细黑" panose="02010600040101010101" pitchFamily="2" charset="-122"/>
              </a:rPr>
              <a:t>委托</a:t>
            </a:r>
            <a:endParaRPr altLang="zh-CN" dirty="0" sz="2800" lang="en-US" smtClean="0">
              <a:solidFill>
                <a:schemeClr val="accent2"/>
              </a:solidFill>
              <a:latin typeface="华文细黑" panose="02010600040101010101" pitchFamily="2" charset="-122"/>
              <a:ea typeface="华文细黑" panose="02010600040101010101" pitchFamily="2" charset="-122"/>
            </a:endParaRPr>
          </a:p>
          <a:p>
            <a:r>
              <a:rPr altLang="zh-CN" dirty="0" sz="2800" lang="en-US" smtClean="0">
                <a:solidFill>
                  <a:schemeClr val="tx1"/>
                </a:solidFill>
                <a:latin typeface="华文细黑" panose="02010600040101010101" pitchFamily="2" charset="-122"/>
                <a:ea typeface="华文细黑" panose="02010600040101010101" pitchFamily="2" charset="-122"/>
              </a:rPr>
              <a:t>All </a:t>
            </a:r>
            <a:r>
              <a:rPr altLang="zh-CN" dirty="0" sz="2800" lang="en-US">
                <a:solidFill>
                  <a:schemeClr val="tx1"/>
                </a:solidFill>
                <a:latin typeface="华文细黑" panose="02010600040101010101" pitchFamily="2" charset="-122"/>
                <a:ea typeface="华文细黑" panose="02010600040101010101" pitchFamily="2" charset="-122"/>
              </a:rPr>
              <a:t>the employees resign because the employer is too unreasonable</a:t>
            </a:r>
            <a:endParaRPr altLang="zh-CN" dirty="0" sz="2800" lang="en-US">
              <a:solidFill>
                <a:schemeClr val="accent2"/>
              </a:solidFill>
              <a:latin typeface="华文细黑" panose="02010600040101010101" pitchFamily="2" charset="-122"/>
              <a:ea typeface="华文细黑" panose="02010600040101010101" pitchFamily="2" charset="-122"/>
            </a:endParaRPr>
          </a:p>
          <a:p>
            <a:endParaRPr altLang="zh-CN" dirty="0" sz="2800" lang="en-US" smtClean="0">
              <a:solidFill>
                <a:schemeClr val="accent2"/>
              </a:solidFill>
              <a:latin typeface="华文细黑" panose="02010600040101010101" pitchFamily="2" charset="-122"/>
              <a:ea typeface="华文细黑" panose="02010600040101010101" pitchFamily="2" charset="-122"/>
            </a:endParaRPr>
          </a:p>
          <a:p>
            <a:r>
              <a:rPr altLang="zh-CN" dirty="0" sz="2800" lang="en-US">
                <a:solidFill>
                  <a:schemeClr val="accent2"/>
                </a:solidFill>
                <a:latin typeface="华文细黑" panose="02010600040101010101" pitchFamily="2" charset="-122"/>
                <a:ea typeface="华文细黑" panose="02010600040101010101" pitchFamily="2" charset="-122"/>
              </a:rPr>
              <a:t>d</a:t>
            </a:r>
            <a:r>
              <a:rPr altLang="zh-CN" dirty="0" sz="2800" lang="en-US" smtClean="0">
                <a:solidFill>
                  <a:schemeClr val="accent2"/>
                </a:solidFill>
                <a:latin typeface="华文细黑" panose="02010600040101010101" pitchFamily="2" charset="-122"/>
                <a:ea typeface="华文细黑" panose="02010600040101010101" pitchFamily="2" charset="-122"/>
              </a:rPr>
              <a:t>ismiss   </a:t>
            </a:r>
            <a:r>
              <a:rPr altLang="en-US" dirty="0" sz="2800" lang="zh-CN" smtClean="0">
                <a:solidFill>
                  <a:schemeClr val="accent2"/>
                </a:solidFill>
                <a:latin typeface="华文细黑" panose="02010600040101010101" pitchFamily="2" charset="-122"/>
                <a:ea typeface="华文细黑" panose="02010600040101010101" pitchFamily="2" charset="-122"/>
              </a:rPr>
              <a:t>解散</a:t>
            </a:r>
            <a:r>
              <a:rPr altLang="en-US" dirty="0" sz="2800" lang="zh-CN">
                <a:solidFill>
                  <a:schemeClr val="accent2"/>
                </a:solidFill>
                <a:latin typeface="华文细黑" panose="02010600040101010101" pitchFamily="2" charset="-122"/>
                <a:ea typeface="华文细黑" panose="02010600040101010101" pitchFamily="2" charset="-122"/>
              </a:rPr>
              <a:t>；解雇；开除；让</a:t>
            </a:r>
            <a:r>
              <a:rPr altLang="zh-CN" dirty="0" sz="2800" lang="en-US">
                <a:solidFill>
                  <a:schemeClr val="accent2"/>
                </a:solidFill>
                <a:latin typeface="华文细黑" panose="02010600040101010101" pitchFamily="2" charset="-122"/>
                <a:ea typeface="华文细黑" panose="02010600040101010101" pitchFamily="2" charset="-122"/>
              </a:rPr>
              <a:t>...</a:t>
            </a:r>
            <a:r>
              <a:rPr altLang="en-US" dirty="0" sz="2800" lang="zh-CN">
                <a:solidFill>
                  <a:schemeClr val="accent2"/>
                </a:solidFill>
                <a:latin typeface="华文细黑" panose="02010600040101010101" pitchFamily="2" charset="-122"/>
                <a:ea typeface="华文细黑" panose="02010600040101010101" pitchFamily="2" charset="-122"/>
              </a:rPr>
              <a:t>离开</a:t>
            </a:r>
            <a:endParaRPr altLang="zh-CN" dirty="0" sz="2800" lang="en-US" smtClean="0">
              <a:solidFill>
                <a:schemeClr val="accent2"/>
              </a:solidFill>
              <a:latin typeface="华文细黑" panose="02010600040101010101" pitchFamily="2" charset="-122"/>
              <a:ea typeface="华文细黑" panose="02010600040101010101" pitchFamily="2" charset="-122"/>
            </a:endParaRPr>
          </a:p>
          <a:p>
            <a:endParaRPr altLang="zh-CN" dirty="0" sz="2800" lang="en-US">
              <a:solidFill>
                <a:schemeClr val="accent2"/>
              </a:solidFill>
              <a:latin typeface="华文细黑" panose="02010600040101010101" pitchFamily="2" charset="-122"/>
              <a:ea typeface="华文细黑" panose="02010600040101010101" pitchFamily="2" charset="-122"/>
            </a:endParaRPr>
          </a:p>
          <a:p>
            <a:r>
              <a:rPr altLang="zh-CN" dirty="0" sz="2800" lang="en-US" smtClean="0">
                <a:solidFill>
                  <a:schemeClr val="accent2"/>
                </a:solidFill>
                <a:latin typeface="华文细黑" panose="02010600040101010101" pitchFamily="2" charset="-122"/>
                <a:ea typeface="华文细黑" panose="02010600040101010101" pitchFamily="2" charset="-122"/>
              </a:rPr>
              <a:t>discharge  v. </a:t>
            </a:r>
            <a:r>
              <a:rPr altLang="en-US" dirty="0" sz="2800" lang="zh-CN">
                <a:solidFill>
                  <a:schemeClr val="accent2"/>
                </a:solidFill>
                <a:latin typeface="华文细黑" panose="02010600040101010101" pitchFamily="2" charset="-122"/>
                <a:ea typeface="华文细黑" panose="02010600040101010101" pitchFamily="2" charset="-122"/>
              </a:rPr>
              <a:t>解雇；卸下；放出；</a:t>
            </a:r>
            <a:r>
              <a:rPr altLang="en-US" dirty="0" sz="2800" lang="zh-CN" smtClean="0">
                <a:solidFill>
                  <a:schemeClr val="accent2"/>
                </a:solidFill>
                <a:latin typeface="华文细黑" panose="02010600040101010101" pitchFamily="2" charset="-122"/>
                <a:ea typeface="华文细黑" panose="02010600040101010101" pitchFamily="2" charset="-122"/>
              </a:rPr>
              <a:t>免除</a:t>
            </a:r>
            <a:endParaRPr altLang="zh-CN" dirty="0" sz="2800" lang="en-US" smtClean="0">
              <a:solidFill>
                <a:schemeClr val="accent2"/>
              </a:solidFill>
              <a:latin typeface="华文细黑" panose="02010600040101010101" pitchFamily="2" charset="-122"/>
              <a:ea typeface="华文细黑" panose="02010600040101010101" pitchFamily="2" charset="-122"/>
            </a:endParaRPr>
          </a:p>
          <a:p>
            <a:r>
              <a:rPr altLang="zh-CN" dirty="0" sz="2800" lang="en-US">
                <a:solidFill>
                  <a:schemeClr val="bg1"/>
                </a:solidFill>
                <a:latin typeface="华文细黑" panose="02010600040101010101" pitchFamily="2" charset="-122"/>
                <a:ea typeface="华文细黑" panose="02010600040101010101" pitchFamily="2" charset="-122"/>
              </a:rPr>
              <a:t>pollution discharge </a:t>
            </a:r>
            <a:r>
              <a:rPr altLang="zh-CN" dirty="0" sz="2800" lang="en-US" smtClean="0">
                <a:solidFill>
                  <a:schemeClr val="bg1"/>
                </a:solidFill>
                <a:latin typeface="华文细黑" panose="02010600040101010101" pitchFamily="2" charset="-122"/>
                <a:ea typeface="华文细黑" panose="02010600040101010101" pitchFamily="2" charset="-122"/>
              </a:rPr>
              <a:t>  </a:t>
            </a:r>
            <a:r>
              <a:rPr altLang="en-US" dirty="0" sz="2800" lang="zh-CN" smtClean="0">
                <a:solidFill>
                  <a:schemeClr val="bg1"/>
                </a:solidFill>
                <a:latin typeface="华文细黑" panose="02010600040101010101" pitchFamily="2" charset="-122"/>
                <a:ea typeface="华文细黑" panose="02010600040101010101" pitchFamily="2" charset="-122"/>
              </a:rPr>
              <a:t>排污</a:t>
            </a:r>
            <a:endParaRPr altLang="zh-CN" dirty="0" sz="2800" lang="en-US" smtClean="0">
              <a:solidFill>
                <a:schemeClr val="bg1"/>
              </a:solidFill>
              <a:latin typeface="华文细黑" panose="02010600040101010101" pitchFamily="2" charset="-122"/>
              <a:ea typeface="华文细黑" panose="02010600040101010101" pitchFamily="2" charset="-122"/>
            </a:endParaRPr>
          </a:p>
          <a:p>
            <a:r>
              <a:rPr altLang="zh-CN" dirty="0" sz="2800" lang="en-US">
                <a:solidFill>
                  <a:schemeClr val="bg1"/>
                </a:solidFill>
                <a:latin typeface="华文细黑" panose="02010600040101010101" pitchFamily="2" charset="-122"/>
                <a:ea typeface="华文细黑" panose="02010600040101010101" pitchFamily="2" charset="-122"/>
              </a:rPr>
              <a:t>discharge from </a:t>
            </a:r>
            <a:r>
              <a:rPr altLang="zh-CN" dirty="0" sz="2800" lang="en-US" smtClean="0">
                <a:solidFill>
                  <a:schemeClr val="bg1"/>
                </a:solidFill>
                <a:latin typeface="华文细黑" panose="02010600040101010101" pitchFamily="2" charset="-122"/>
                <a:ea typeface="华文细黑" panose="02010600040101010101" pitchFamily="2" charset="-122"/>
              </a:rPr>
              <a:t>          </a:t>
            </a:r>
            <a:r>
              <a:rPr altLang="en-US" dirty="0" sz="2800" lang="zh-CN" smtClean="0">
                <a:solidFill>
                  <a:schemeClr val="bg1"/>
                </a:solidFill>
                <a:latin typeface="华文细黑" panose="02010600040101010101" pitchFamily="2" charset="-122"/>
                <a:ea typeface="华文细黑" panose="02010600040101010101" pitchFamily="2" charset="-122"/>
              </a:rPr>
              <a:t>解雇</a:t>
            </a:r>
            <a:r>
              <a:rPr altLang="en-US" dirty="0" sz="2800" lang="zh-CN">
                <a:solidFill>
                  <a:schemeClr val="bg1"/>
                </a:solidFill>
                <a:latin typeface="华文细黑" panose="02010600040101010101" pitchFamily="2" charset="-122"/>
                <a:ea typeface="华文细黑" panose="02010600040101010101" pitchFamily="2" charset="-122"/>
              </a:rPr>
              <a:t>；释放</a:t>
            </a:r>
          </a:p>
        </p:txBody>
      </p:sp>
    </p:spTree>
  </p:cSld>
  <p:clrMapOvr>
    <a:masterClrMapping/>
  </p:clrMapOvr>
  <p:timing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4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3" name="标题 1"/>
          <p:cNvSpPr>
            <a:spLocks noGrp="1"/>
          </p:cNvSpPr>
          <p:nvPr>
            <p:ph type="title"/>
          </p:nvPr>
        </p:nvSpPr>
        <p:spPr>
          <a:xfrm>
            <a:off x="3175518" y="2309241"/>
            <a:ext cx="5259355" cy="1143000"/>
          </a:xfrm>
        </p:spPr>
        <p:txBody>
          <a:bodyPr/>
          <a:p>
            <a:r>
              <a:rPr altLang="en-US" dirty="0" sz="6000" lang="zh-CN">
                <a:solidFill>
                  <a:schemeClr val="tx1"/>
                </a:solidFill>
              </a:rPr>
              <a:t>写作</a:t>
            </a:r>
            <a:r>
              <a:rPr altLang="en-US" dirty="0" sz="6000" lang="zh-CN" smtClean="0">
                <a:solidFill>
                  <a:schemeClr val="tx1"/>
                </a:solidFill>
              </a:rPr>
              <a:t>高分词汇</a:t>
            </a:r>
            <a:r>
              <a:rPr altLang="zh-CN" dirty="0" sz="6000" lang="en-US" smtClean="0">
                <a:solidFill>
                  <a:schemeClr val="tx1"/>
                </a:solidFill>
              </a:rPr>
              <a:t/>
            </a:r>
            <a:br>
              <a:rPr altLang="zh-CN" dirty="0" sz="6000" lang="en-US" smtClean="0">
                <a:solidFill>
                  <a:schemeClr val="tx1"/>
                </a:solidFill>
              </a:rPr>
            </a:br>
            <a:r>
              <a:rPr altLang="zh-CN" dirty="0" sz="6000" lang="en-US">
                <a:solidFill>
                  <a:schemeClr val="tx1"/>
                </a:solidFill>
              </a:rPr>
              <a:t/>
            </a:r>
            <a:br>
              <a:rPr altLang="zh-CN" dirty="0" sz="6000" lang="en-US">
                <a:solidFill>
                  <a:schemeClr val="tx1"/>
                </a:solidFill>
              </a:rPr>
            </a:br>
            <a:r>
              <a:rPr altLang="en-US" dirty="0" sz="6000" lang="zh-CN" smtClean="0">
                <a:solidFill>
                  <a:schemeClr val="tx1"/>
                </a:solidFill>
              </a:rPr>
              <a:t>第二讲</a:t>
            </a:r>
            <a:endParaRPr altLang="en-US" dirty="0" sz="6000" lang="zh-CN">
              <a:solidFill>
                <a:schemeClr val="tx1"/>
              </a:solidFill>
            </a:endParaRPr>
          </a:p>
        </p:txBody>
      </p:sp>
    </p:spTree>
  </p:cSld>
  <p:clrMapOvr>
    <a:masterClrMapping/>
  </p:clrMapOvr>
  <p:timing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4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4" name="云形标注 2"/>
          <p:cNvSpPr/>
          <p:nvPr/>
        </p:nvSpPr>
        <p:spPr bwMode="auto">
          <a:xfrm>
            <a:off x="2313991" y="83075"/>
            <a:ext cx="7697755" cy="5841863"/>
          </a:xfrm>
          <a:prstGeom prst="cloudCallout"/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="t" anchorCtr="0" bIns="45720" compatLnSpc="1" lIns="91440" numCol="1" rIns="91440" rtlCol="0" tIns="45720" vert="horz" wrap="square"/>
          <a:p>
            <a:pPr algn="l" defTabSz="914400" eaLnBrk="1" fontAlgn="base" hangingPunct="1" indent="0" latinLnBrk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</a:pPr>
            <a:endParaRPr altLang="en-US" baseline="0" b="0" cap="none" sz="1800" i="0" kumimoji="0" lang="zh-CN" normalizeH="0" strike="noStrike" u="none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048585" name="TextBox 3"/>
          <p:cNvSpPr txBox="1"/>
          <p:nvPr/>
        </p:nvSpPr>
        <p:spPr>
          <a:xfrm>
            <a:off x="4217436" y="961053"/>
            <a:ext cx="5374432" cy="4066540"/>
          </a:xfrm>
          <a:prstGeom prst="rect"/>
          <a:noFill/>
        </p:spPr>
        <p:txBody>
          <a:bodyPr rtlCol="0" wrap="square">
            <a:spAutoFit/>
          </a:bodyPr>
          <a:p>
            <a:pPr indent="0" marL="0">
              <a:buNone/>
            </a:pPr>
            <a:r>
              <a:rPr altLang="zh-CN" dirty="0" sz="2400" lang="en-US" smtClean="0">
                <a:latin typeface="华文细黑" panose="02010600040101010101" pitchFamily="2" charset="-122"/>
                <a:ea typeface="华文细黑" panose="02010600040101010101" pitchFamily="2" charset="-122"/>
                <a:sym typeface="+mn-ea"/>
              </a:rPr>
              <a:t>【</a:t>
            </a:r>
            <a:r>
              <a:rPr altLang="en-US" b="1" dirty="0" sz="2800" lang="zh-CN" smtClean="0">
                <a:solidFill>
                  <a:srgbClr val="FF0000"/>
                </a:solidFill>
                <a:latin typeface="华文细黑" panose="02010600040101010101" pitchFamily="2" charset="-122"/>
                <a:ea typeface="华文细黑" panose="02010600040101010101" pitchFamily="2" charset="-122"/>
                <a:sym typeface="+mn-ea"/>
              </a:rPr>
              <a:t>科技类</a:t>
            </a:r>
            <a:r>
              <a:rPr altLang="zh-CN" dirty="0" sz="2400" lang="en-US" smtClean="0">
                <a:latin typeface="华文细黑" panose="02010600040101010101" pitchFamily="2" charset="-122"/>
                <a:ea typeface="华文细黑" panose="02010600040101010101" pitchFamily="2" charset="-122"/>
                <a:sym typeface="+mn-ea"/>
              </a:rPr>
              <a:t>】</a:t>
            </a:r>
            <a:endParaRPr altLang="zh-CN" dirty="0" sz="2400" lang="en-US">
              <a:latin typeface="华文细黑" panose="02010600040101010101" pitchFamily="2" charset="-122"/>
              <a:ea typeface="华文细黑" panose="02010600040101010101" pitchFamily="2" charset="-122"/>
              <a:sym typeface="+mn-ea"/>
            </a:endParaRPr>
          </a:p>
          <a:p>
            <a:endParaRPr altLang="zh-CN" dirty="0" sz="2400" lang="en-US" smtClean="0">
              <a:latin typeface="华文细黑" panose="02010600040101010101" pitchFamily="2" charset="-122"/>
              <a:ea typeface="华文细黑" panose="02010600040101010101" pitchFamily="2" charset="-122"/>
              <a:sym typeface="+mn-ea"/>
            </a:endParaRPr>
          </a:p>
          <a:p>
            <a:endParaRPr altLang="zh-CN" dirty="0" sz="2400" lang="en-US" smtClean="0">
              <a:latin typeface="华文细黑" panose="02010600040101010101" pitchFamily="2" charset="-122"/>
              <a:ea typeface="华文细黑" panose="02010600040101010101" pitchFamily="2" charset="-122"/>
              <a:sym typeface="+mn-ea"/>
            </a:endParaRPr>
          </a:p>
          <a:p>
            <a:r>
              <a:rPr altLang="zh-CN" dirty="0" sz="2400" lang="en-US" smtClean="0">
                <a:latin typeface="华文细黑" panose="02010600040101010101" pitchFamily="2" charset="-122"/>
                <a:ea typeface="华文细黑" panose="02010600040101010101" pitchFamily="2" charset="-122"/>
                <a:sym typeface="+mn-ea"/>
              </a:rPr>
              <a:t>+</a:t>
            </a:r>
            <a:r>
              <a:rPr altLang="en-US" dirty="0" sz="2400" lang="zh-CN" smtClean="0">
                <a:latin typeface="华文细黑" panose="02010600040101010101" pitchFamily="2" charset="-122"/>
                <a:ea typeface="华文细黑" panose="02010600040101010101" pitchFamily="2" charset="-122"/>
                <a:sym typeface="+mn-ea"/>
              </a:rPr>
              <a:t>获取信息</a:t>
            </a:r>
            <a:endParaRPr altLang="zh-CN" dirty="0" sz="2400" lang="en-US" smtClean="0">
              <a:latin typeface="华文细黑" panose="02010600040101010101" pitchFamily="2" charset="-122"/>
              <a:ea typeface="华文细黑" panose="02010600040101010101" pitchFamily="2" charset="-122"/>
              <a:sym typeface="+mn-ea"/>
            </a:endParaRPr>
          </a:p>
          <a:p>
            <a:endParaRPr altLang="zh-CN" dirty="0" sz="2400" lang="en-US">
              <a:latin typeface="华文细黑" panose="02010600040101010101" pitchFamily="2" charset="-122"/>
              <a:ea typeface="华文细黑" panose="02010600040101010101" pitchFamily="2" charset="-122"/>
              <a:sym typeface="+mn-ea"/>
            </a:endParaRPr>
          </a:p>
          <a:p>
            <a:r>
              <a:rPr altLang="en-US" dirty="0" sz="2400" lang="zh-CN" smtClean="0">
                <a:latin typeface="华文细黑" panose="02010600040101010101" pitchFamily="2" charset="-122"/>
                <a:ea typeface="华文细黑" panose="02010600040101010101" pitchFamily="2" charset="-122"/>
                <a:sym typeface="+mn-ea"/>
              </a:rPr>
              <a:t>  促进交流  加强沟通</a:t>
            </a:r>
            <a:endParaRPr altLang="zh-CN" dirty="0" sz="2400" lang="en-US">
              <a:latin typeface="华文细黑" panose="02010600040101010101" pitchFamily="2" charset="-122"/>
              <a:ea typeface="华文细黑" panose="02010600040101010101" pitchFamily="2" charset="-122"/>
              <a:sym typeface="+mn-ea"/>
            </a:endParaRPr>
          </a:p>
          <a:p>
            <a:endParaRPr altLang="zh-CN" dirty="0" sz="2400" lang="en-US">
              <a:latin typeface="华文细黑" panose="02010600040101010101" pitchFamily="2" charset="-122"/>
              <a:ea typeface="华文细黑" panose="02010600040101010101" pitchFamily="2" charset="-122"/>
              <a:sym typeface="+mn-ea"/>
            </a:endParaRPr>
          </a:p>
          <a:p>
            <a:r>
              <a:rPr altLang="zh-CN" dirty="0" sz="2400" lang="en-US" smtClean="0">
                <a:latin typeface="华文细黑" panose="02010600040101010101" pitchFamily="2" charset="-122"/>
                <a:ea typeface="华文细黑" panose="02010600040101010101" pitchFamily="2" charset="-122"/>
                <a:sym typeface="+mn-ea"/>
              </a:rPr>
              <a:t>-</a:t>
            </a:r>
            <a:r>
              <a:rPr altLang="en-US" dirty="0" sz="2400" lang="zh-CN" smtClean="0">
                <a:latin typeface="华文细黑" panose="02010600040101010101" pitchFamily="2" charset="-122"/>
                <a:ea typeface="华文细黑" panose="02010600040101010101" pitchFamily="2" charset="-122"/>
                <a:sym typeface="+mn-ea"/>
              </a:rPr>
              <a:t>侵犯隐私</a:t>
            </a:r>
            <a:endParaRPr altLang="zh-CN" dirty="0" sz="2400" lang="en-US" smtClean="0">
              <a:latin typeface="华文细黑" panose="02010600040101010101" pitchFamily="2" charset="-122"/>
              <a:ea typeface="华文细黑" panose="02010600040101010101" pitchFamily="2" charset="-122"/>
              <a:sym typeface="+mn-ea"/>
            </a:endParaRPr>
          </a:p>
          <a:p>
            <a:endParaRPr altLang="zh-CN" dirty="0" sz="2400" lang="en-US">
              <a:latin typeface="华文细黑" panose="02010600040101010101" pitchFamily="2" charset="-122"/>
              <a:ea typeface="华文细黑" panose="02010600040101010101" pitchFamily="2" charset="-122"/>
              <a:sym typeface="+mn-ea"/>
            </a:endParaRPr>
          </a:p>
          <a:p>
            <a:r>
              <a:rPr altLang="en-US" dirty="0" sz="2400" lang="zh-CN" smtClean="0">
                <a:latin typeface="华文细黑" panose="02010600040101010101" pitchFamily="2" charset="-122"/>
                <a:ea typeface="华文细黑" panose="02010600040101010101" pitchFamily="2" charset="-122"/>
                <a:sym typeface="+mn-ea"/>
              </a:rPr>
              <a:t>  安全</a:t>
            </a:r>
            <a:r>
              <a:rPr altLang="en-US" dirty="0" sz="2400" lang="zh-CN">
                <a:latin typeface="华文细黑" panose="02010600040101010101" pitchFamily="2" charset="-122"/>
                <a:ea typeface="华文细黑" panose="02010600040101010101" pitchFamily="2" charset="-122"/>
                <a:sym typeface="+mn-ea"/>
              </a:rPr>
              <a:t>问题，网络犯罪</a:t>
            </a:r>
            <a:endParaRPr altLang="zh-CN" dirty="0" sz="2400" lang="en-US">
              <a:latin typeface="华文细黑" panose="02010600040101010101" pitchFamily="2" charset="-122"/>
              <a:ea typeface="华文细黑" panose="02010600040101010101" pitchFamily="2" charset="-122"/>
              <a:sym typeface="+mn-ea"/>
            </a:endParaRPr>
          </a:p>
          <a:p>
            <a:endParaRPr altLang="en-US" dirty="0" sz="2400" lang="zh-CN">
              <a:latin typeface="华文细黑" panose="02010600040101010101" pitchFamily="2" charset="-122"/>
              <a:ea typeface="华文细黑" panose="02010600040101010101" pitchFamily="2" charset="-122"/>
              <a:sym typeface="+mn-ea"/>
            </a:endParaRPr>
          </a:p>
        </p:txBody>
      </p:sp>
    </p:spTree>
  </p:cSld>
  <p:clrMapOvr>
    <a:masterClrMapping/>
  </p:clrMapOvr>
  <p:timing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4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6" name="TextBox 2"/>
          <p:cNvSpPr txBox="1"/>
          <p:nvPr/>
        </p:nvSpPr>
        <p:spPr>
          <a:xfrm>
            <a:off x="3517638" y="426287"/>
            <a:ext cx="2883159" cy="1767841"/>
          </a:xfrm>
          <a:prstGeom prst="rect"/>
          <a:noFill/>
        </p:spPr>
        <p:txBody>
          <a:bodyPr rtlCol="0" wrap="square">
            <a:spAutoFit/>
          </a:bodyPr>
          <a:p>
            <a:pPr indent="0" marL="0">
              <a:buNone/>
            </a:pPr>
            <a:r>
              <a:rPr altLang="zh-CN" dirty="0" sz="2800" lang="en-US">
                <a:latin typeface="华文细黑" panose="02010600040101010101" pitchFamily="2" charset="-122"/>
                <a:ea typeface="华文细黑" panose="02010600040101010101" pitchFamily="2" charset="-122"/>
                <a:sym typeface="+mn-ea"/>
              </a:rPr>
              <a:t>i</a:t>
            </a:r>
            <a:r>
              <a:rPr altLang="zh-CN" dirty="0" sz="2800" lang="en-US" smtClean="0">
                <a:latin typeface="华文细黑" panose="02010600040101010101" pitchFamily="2" charset="-122"/>
                <a:ea typeface="华文细黑" panose="02010600040101010101" pitchFamily="2" charset="-122"/>
                <a:sym typeface="+mn-ea"/>
              </a:rPr>
              <a:t>mplement </a:t>
            </a:r>
          </a:p>
          <a:p>
            <a:pPr indent="0" marL="0">
              <a:buNone/>
            </a:pPr>
            <a:r>
              <a:rPr altLang="zh-CN" dirty="0" sz="2800" lang="en-US" smtClean="0">
                <a:latin typeface="华文细黑" panose="02010600040101010101" pitchFamily="2" charset="-122"/>
                <a:ea typeface="华文细黑" panose="02010600040101010101" pitchFamily="2" charset="-122"/>
                <a:sym typeface="+mn-ea"/>
              </a:rPr>
              <a:t>obligation</a:t>
            </a:r>
          </a:p>
          <a:p>
            <a:pPr indent="0" marL="0">
              <a:buNone/>
            </a:pPr>
            <a:r>
              <a:rPr altLang="zh-CN" dirty="0" sz="2800" lang="en-US">
                <a:latin typeface="华文细黑" panose="02010600040101010101" pitchFamily="2" charset="-122"/>
                <a:ea typeface="华文细黑" panose="02010600040101010101" pitchFamily="2" charset="-122"/>
                <a:sym typeface="+mn-ea"/>
              </a:rPr>
              <a:t>i</a:t>
            </a:r>
            <a:r>
              <a:rPr altLang="zh-CN" dirty="0" sz="2800" lang="en-US" smtClean="0">
                <a:latin typeface="华文细黑" panose="02010600040101010101" pitchFamily="2" charset="-122"/>
                <a:ea typeface="华文细黑" panose="02010600040101010101" pitchFamily="2" charset="-122"/>
                <a:sym typeface="+mn-ea"/>
              </a:rPr>
              <a:t>nfrastructure</a:t>
            </a:r>
          </a:p>
          <a:p>
            <a:pPr indent="0" marL="0">
              <a:buNone/>
            </a:pPr>
            <a:r>
              <a:rPr altLang="zh-CN" dirty="0" sz="2800" lang="en-US" smtClean="0">
                <a:latin typeface="华文细黑" panose="02010600040101010101" pitchFamily="2" charset="-122"/>
                <a:ea typeface="华文细黑" panose="02010600040101010101" pitchFamily="2" charset="-122"/>
                <a:sym typeface="+mn-ea"/>
              </a:rPr>
              <a:t>priorities</a:t>
            </a:r>
          </a:p>
        </p:txBody>
      </p:sp>
      <p:sp>
        <p:nvSpPr>
          <p:cNvPr id="1048587" name="TextBox 1"/>
          <p:cNvSpPr txBox="1"/>
          <p:nvPr/>
        </p:nvSpPr>
        <p:spPr>
          <a:xfrm>
            <a:off x="3517638" y="2500604"/>
            <a:ext cx="7277880" cy="2961640"/>
          </a:xfrm>
          <a:prstGeom prst="rect"/>
          <a:noFill/>
        </p:spPr>
        <p:txBody>
          <a:bodyPr rtlCol="0" wrap="square">
            <a:spAutoFit/>
          </a:bodyPr>
          <a:p>
            <a:r>
              <a:rPr altLang="zh-CN" dirty="0" sz="2800" lang="en-US">
                <a:latin typeface="华文细黑" panose="02010600040101010101" pitchFamily="2" charset="-122"/>
                <a:ea typeface="华文细黑" panose="02010600040101010101" pitchFamily="2" charset="-122"/>
                <a:sym typeface="+mn-ea"/>
              </a:rPr>
              <a:t>enact </a:t>
            </a:r>
            <a:r>
              <a:rPr altLang="en-US" dirty="0" sz="2800" lang="zh-CN">
                <a:latin typeface="华文细黑" panose="02010600040101010101" pitchFamily="2" charset="-122"/>
                <a:ea typeface="华文细黑" panose="02010600040101010101" pitchFamily="2" charset="-122"/>
                <a:sym typeface="+mn-ea"/>
              </a:rPr>
              <a:t> </a:t>
            </a:r>
            <a:r>
              <a:rPr altLang="zh-CN" dirty="0" sz="2800" lang="en-US">
                <a:latin typeface="华文细黑" panose="02010600040101010101" pitchFamily="2" charset="-122"/>
                <a:ea typeface="华文细黑" panose="02010600040101010101" pitchFamily="2" charset="-122"/>
                <a:sym typeface="+mn-ea"/>
              </a:rPr>
              <a:t>law</a:t>
            </a:r>
          </a:p>
          <a:p>
            <a:r>
              <a:rPr altLang="zh-CN" dirty="0" sz="2800" lang="en-US">
                <a:latin typeface="华文细黑" panose="02010600040101010101" pitchFamily="2" charset="-122"/>
                <a:ea typeface="华文细黑" panose="02010600040101010101" pitchFamily="2" charset="-122"/>
                <a:sym typeface="+mn-ea"/>
              </a:rPr>
              <a:t>affordable house</a:t>
            </a:r>
          </a:p>
          <a:p>
            <a:r>
              <a:rPr altLang="zh-CN" dirty="0" sz="2800" lang="en-US">
                <a:latin typeface="华文细黑" panose="02010600040101010101" pitchFamily="2" charset="-122"/>
                <a:ea typeface="华文细黑" panose="02010600040101010101" pitchFamily="2" charset="-122"/>
                <a:sym typeface="+mn-ea"/>
              </a:rPr>
              <a:t>impose censorship  on</a:t>
            </a:r>
          </a:p>
          <a:p>
            <a:r>
              <a:rPr altLang="zh-CN" dirty="0" sz="2800" lang="en-US">
                <a:latin typeface="华文细黑" panose="02010600040101010101" pitchFamily="2" charset="-122"/>
                <a:ea typeface="华文细黑" panose="02010600040101010101" pitchFamily="2" charset="-122"/>
                <a:sym typeface="+mn-ea"/>
              </a:rPr>
              <a:t>nongovernmental organization</a:t>
            </a:r>
          </a:p>
          <a:p>
            <a:r>
              <a:rPr altLang="zh-CN" dirty="0" sz="2800" lang="en-US">
                <a:latin typeface="华文细黑" panose="02010600040101010101" pitchFamily="2" charset="-122"/>
                <a:ea typeface="华文细黑" panose="02010600040101010101" pitchFamily="2" charset="-122"/>
                <a:sym typeface="+mn-ea"/>
              </a:rPr>
              <a:t>combat corruption </a:t>
            </a:r>
          </a:p>
          <a:p>
            <a:r>
              <a:rPr altLang="zh-CN" dirty="0" sz="2800" lang="en-US">
                <a:latin typeface="华文细黑" panose="02010600040101010101" pitchFamily="2" charset="-122"/>
                <a:ea typeface="华文细黑" panose="02010600040101010101" pitchFamily="2" charset="-122"/>
                <a:sym typeface="+mn-ea"/>
              </a:rPr>
              <a:t>bridge the gap between  rich and poor  </a:t>
            </a:r>
            <a:endParaRPr altLang="en-US" dirty="0" sz="2800" lang="zh-CN">
              <a:latin typeface="华文细黑" panose="02010600040101010101" pitchFamily="2" charset="-122"/>
              <a:ea typeface="华文细黑" panose="02010600040101010101" pitchFamily="2" charset="-122"/>
              <a:sym typeface="+mn-ea"/>
            </a:endParaRPr>
          </a:p>
          <a:p>
            <a:pPr indent="0" marL="0">
              <a:buNone/>
            </a:pPr>
            <a:endParaRPr altLang="en-US" dirty="0" sz="2400" lang="zh-CN">
              <a:latin typeface="华文细黑" panose="02010600040101010101" pitchFamily="2" charset="-122"/>
              <a:ea typeface="华文细黑" panose="02010600040101010101" pitchFamily="2" charset="-122"/>
              <a:sym typeface="+mn-ea"/>
            </a:endParaRPr>
          </a:p>
        </p:txBody>
      </p:sp>
    </p:spTree>
  </p:cSld>
  <p:clrMapOvr>
    <a:masterClrMapping/>
  </p:clrMapOvr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>
                      <p:stCondLst>
                        <p:cond delay="indefinite"/>
                      </p:stCondLst>
                      <p:childTnLst>
                        <p:par>
                          <p:cTn fill="hold" id="4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7"/>
                                        <p:tgtEl>
                                          <p:spTgt spid="10485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8"/>
                                        <p:tgtEl>
                                          <p:spTgt spid="10485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858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4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8" name="TextBox 3"/>
          <p:cNvSpPr txBox="1"/>
          <p:nvPr/>
        </p:nvSpPr>
        <p:spPr>
          <a:xfrm>
            <a:off x="1306286" y="1147665"/>
            <a:ext cx="6988628" cy="3380740"/>
          </a:xfrm>
          <a:prstGeom prst="rect"/>
          <a:noFill/>
        </p:spPr>
        <p:txBody>
          <a:bodyPr rtlCol="0" wrap="square">
            <a:spAutoFit/>
          </a:bodyPr>
          <a:p>
            <a:pPr indent="0" marL="0">
              <a:buNone/>
            </a:pPr>
            <a:r>
              <a:rPr altLang="zh-CN" b="1" dirty="0" sz="2800" lang="en-US">
                <a:solidFill>
                  <a:schemeClr val="accent2"/>
                </a:solidFill>
                <a:latin typeface="华文细黑" panose="02010600040101010101" pitchFamily="2" charset="-122"/>
                <a:ea typeface="华文细黑" panose="02010600040101010101" pitchFamily="2" charset="-122"/>
                <a:sym typeface="+mn-ea"/>
              </a:rPr>
              <a:t>d</a:t>
            </a:r>
            <a:r>
              <a:rPr altLang="zh-CN" b="1" dirty="0" sz="2800" lang="en-US" smtClean="0">
                <a:solidFill>
                  <a:schemeClr val="accent2"/>
                </a:solidFill>
                <a:latin typeface="华文细黑" panose="02010600040101010101" pitchFamily="2" charset="-122"/>
                <a:ea typeface="华文细黑" panose="02010600040101010101" pitchFamily="2" charset="-122"/>
                <a:sym typeface="+mn-ea"/>
              </a:rPr>
              <a:t>igital</a:t>
            </a:r>
          </a:p>
          <a:p>
            <a:pPr indent="0" marL="0">
              <a:buNone/>
            </a:pPr>
            <a:endParaRPr altLang="zh-CN" b="1" dirty="0" sz="2800" lang="en-US" smtClean="0">
              <a:solidFill>
                <a:schemeClr val="accent2"/>
              </a:solidFill>
              <a:latin typeface="华文细黑" panose="02010600040101010101" pitchFamily="2" charset="-122"/>
              <a:ea typeface="华文细黑" panose="02010600040101010101" pitchFamily="2" charset="-122"/>
              <a:sym typeface="+mn-ea"/>
            </a:endParaRPr>
          </a:p>
          <a:p>
            <a:pPr indent="0" marL="0">
              <a:buNone/>
            </a:pPr>
            <a:r>
              <a:rPr altLang="zh-CN" b="1" dirty="0" sz="2800" lang="en-US">
                <a:solidFill>
                  <a:schemeClr val="accent2"/>
                </a:solidFill>
                <a:latin typeface="华文细黑" panose="02010600040101010101" pitchFamily="2" charset="-122"/>
                <a:ea typeface="华文细黑" panose="02010600040101010101" pitchFamily="2" charset="-122"/>
                <a:sym typeface="+mn-ea"/>
              </a:rPr>
              <a:t>v</a:t>
            </a:r>
            <a:r>
              <a:rPr altLang="zh-CN" b="1" dirty="0" sz="2800" lang="en-US" smtClean="0">
                <a:solidFill>
                  <a:schemeClr val="accent2"/>
                </a:solidFill>
                <a:latin typeface="华文细黑" panose="02010600040101010101" pitchFamily="2" charset="-122"/>
                <a:ea typeface="华文细黑" panose="02010600040101010101" pitchFamily="2" charset="-122"/>
                <a:sym typeface="+mn-ea"/>
              </a:rPr>
              <a:t>irtual  world</a:t>
            </a:r>
          </a:p>
          <a:p>
            <a:pPr indent="0" marL="0">
              <a:buNone/>
            </a:pPr>
            <a:endParaRPr altLang="zh-CN" b="1" dirty="0" sz="2800" lang="en-US" smtClean="0">
              <a:solidFill>
                <a:schemeClr val="accent2"/>
              </a:solidFill>
              <a:latin typeface="华文细黑" panose="02010600040101010101" pitchFamily="2" charset="-122"/>
              <a:ea typeface="华文细黑" panose="02010600040101010101" pitchFamily="2" charset="-122"/>
              <a:sym typeface="+mn-ea"/>
            </a:endParaRPr>
          </a:p>
          <a:p>
            <a:pPr indent="0" marL="0">
              <a:buNone/>
            </a:pPr>
            <a:r>
              <a:rPr altLang="zh-CN" b="1" dirty="0" sz="2800" lang="en-US" smtClean="0">
                <a:solidFill>
                  <a:schemeClr val="accent2"/>
                </a:solidFill>
                <a:latin typeface="华文细黑" panose="02010600040101010101" pitchFamily="2" charset="-122"/>
                <a:ea typeface="华文细黑" panose="02010600040101010101" pitchFamily="2" charset="-122"/>
                <a:sym typeface="+mn-ea"/>
              </a:rPr>
              <a:t>space  exploration</a:t>
            </a:r>
          </a:p>
          <a:p>
            <a:pPr indent="0" marL="0">
              <a:buNone/>
            </a:pPr>
            <a:endParaRPr altLang="zh-CN" b="1" dirty="0" sz="2800" lang="en-US" smtClean="0">
              <a:solidFill>
                <a:schemeClr val="accent2"/>
              </a:solidFill>
              <a:latin typeface="华文细黑" panose="02010600040101010101" pitchFamily="2" charset="-122"/>
              <a:ea typeface="华文细黑" panose="02010600040101010101" pitchFamily="2" charset="-122"/>
              <a:sym typeface="+mn-ea"/>
            </a:endParaRPr>
          </a:p>
          <a:p>
            <a:pPr indent="0" marL="0">
              <a:buNone/>
            </a:pPr>
            <a:r>
              <a:rPr altLang="zh-CN" b="1" dirty="0" sz="2800" lang="en-US" u="sng">
                <a:latin typeface="华文细黑" panose="02010600040101010101" pitchFamily="2" charset="-122"/>
                <a:ea typeface="华文细黑" panose="02010600040101010101" pitchFamily="2" charset="-122"/>
                <a:sym typeface="+mn-ea"/>
              </a:rPr>
              <a:t>t</a:t>
            </a:r>
            <a:r>
              <a:rPr altLang="zh-CN" b="1" dirty="0" sz="2800" lang="en-US" u="sng" smtClean="0">
                <a:latin typeface="华文细黑" panose="02010600040101010101" pitchFamily="2" charset="-122"/>
                <a:ea typeface="华文细黑" panose="02010600040101010101" pitchFamily="2" charset="-122"/>
                <a:sym typeface="+mn-ea"/>
              </a:rPr>
              <a:t>ele</a:t>
            </a:r>
            <a:r>
              <a:rPr altLang="zh-CN" b="1" dirty="0" sz="2800" lang="en-US" smtClean="0">
                <a:solidFill>
                  <a:schemeClr val="accent2"/>
                </a:solidFill>
                <a:latin typeface="华文细黑" panose="02010600040101010101" pitchFamily="2" charset="-122"/>
                <a:ea typeface="华文细黑" panose="02010600040101010101" pitchFamily="2" charset="-122"/>
                <a:sym typeface="+mn-ea"/>
              </a:rPr>
              <a:t>communications </a:t>
            </a:r>
          </a:p>
          <a:p>
            <a:pPr indent="0" marL="0">
              <a:buNone/>
            </a:pPr>
            <a:endParaRPr altLang="en-US" dirty="0" sz="2400" lang="zh-CN">
              <a:latin typeface="华文细黑" panose="02010600040101010101" pitchFamily="2" charset="-122"/>
              <a:ea typeface="华文细黑" panose="02010600040101010101" pitchFamily="2" charset="-122"/>
              <a:sym typeface="+mn-ea"/>
            </a:endParaRPr>
          </a:p>
        </p:txBody>
      </p:sp>
    </p:spTree>
  </p:cSld>
  <p:clrMapOvr>
    <a:masterClrMapping/>
  </p:clrMapOvr>
  <p:timing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4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9" name="文本框 2"/>
          <p:cNvSpPr txBox="1"/>
          <p:nvPr/>
        </p:nvSpPr>
        <p:spPr>
          <a:xfrm>
            <a:off x="841375" y="501442"/>
            <a:ext cx="9417685" cy="1577340"/>
          </a:xfrm>
          <a:prstGeom prst="rect"/>
          <a:noFill/>
        </p:spPr>
        <p:txBody>
          <a:bodyPr rtlCol="0" wrap="square">
            <a:spAutoFit/>
          </a:bodyPr>
          <a:p>
            <a:pPr indent="0" marL="0">
              <a:buNone/>
            </a:pPr>
            <a:endParaRPr altLang="zh-CN" dirty="0" sz="2400" lang="en-US" smtClean="0">
              <a:latin typeface="华文细黑" panose="02010600040101010101" pitchFamily="2" charset="-122"/>
              <a:ea typeface="华文细黑" panose="02010600040101010101" pitchFamily="2" charset="-122"/>
              <a:sym typeface="+mn-ea"/>
            </a:endParaRPr>
          </a:p>
          <a:p>
            <a:r>
              <a:rPr altLang="zh-CN" b="1" dirty="0" sz="2800" lang="en-US" smtClean="0">
                <a:solidFill>
                  <a:schemeClr val="accent2"/>
                </a:solidFill>
                <a:latin typeface="华文细黑" panose="02010600040101010101" pitchFamily="2" charset="-122"/>
                <a:ea typeface="华文细黑" panose="02010600040101010101" pitchFamily="2" charset="-122"/>
                <a:sym typeface="+mn-ea"/>
              </a:rPr>
              <a:t>Pirate</a:t>
            </a:r>
            <a:endParaRPr altLang="zh-CN" dirty="0" sz="2400" lang="en-US">
              <a:latin typeface="华文细黑" panose="02010600040101010101" pitchFamily="2" charset="-122"/>
              <a:ea typeface="华文细黑" panose="02010600040101010101" pitchFamily="2" charset="-122"/>
              <a:sym typeface="+mn-ea"/>
            </a:endParaRPr>
          </a:p>
          <a:p>
            <a:pPr indent="0" marL="0">
              <a:buNone/>
            </a:pPr>
            <a:endParaRPr altLang="zh-CN" dirty="0" sz="2400" lang="en-US">
              <a:latin typeface="华文细黑" panose="02010600040101010101" pitchFamily="2" charset="-122"/>
              <a:ea typeface="华文细黑" panose="02010600040101010101" pitchFamily="2" charset="-122"/>
              <a:sym typeface="+mn-ea"/>
            </a:endParaRPr>
          </a:p>
          <a:p>
            <a:pPr indent="0" marL="0">
              <a:buNone/>
            </a:pPr>
            <a:r>
              <a:rPr altLang="en-US" dirty="0" sz="2400" lang="zh-CN" smtClean="0">
                <a:latin typeface="华文细黑" panose="02010600040101010101" pitchFamily="2" charset="-122"/>
                <a:ea typeface="华文细黑" panose="02010600040101010101" pitchFamily="2" charset="-122"/>
                <a:sym typeface="+mn-ea"/>
              </a:rPr>
              <a:t>例句：</a:t>
            </a:r>
            <a:r>
              <a:rPr altLang="zh-CN" dirty="0" sz="2400" lang="en-US" err="1" smtClean="0">
                <a:latin typeface="华文细黑" panose="02010600040101010101" pitchFamily="2" charset="-122"/>
                <a:ea typeface="华文细黑" panose="02010600040101010101" pitchFamily="2" charset="-122"/>
                <a:sym typeface="+mn-ea"/>
              </a:rPr>
              <a:t>并且由于盗版现象的存在</a:t>
            </a:r>
            <a:r>
              <a:rPr altLang="zh-CN" dirty="0" sz="2400" lang="en-US" smtClean="0">
                <a:latin typeface="华文细黑" panose="02010600040101010101" pitchFamily="2" charset="-122"/>
                <a:ea typeface="华文细黑" panose="02010600040101010101" pitchFamily="2" charset="-122"/>
                <a:sym typeface="+mn-ea"/>
              </a:rPr>
              <a:t>， </a:t>
            </a:r>
            <a:r>
              <a:rPr altLang="zh-CN" dirty="0" sz="2400" lang="en-US" err="1" smtClean="0">
                <a:latin typeface="华文细黑" panose="02010600040101010101" pitchFamily="2" charset="-122"/>
                <a:ea typeface="华文细黑" panose="02010600040101010101" pitchFamily="2" charset="-122"/>
                <a:sym typeface="+mn-ea"/>
              </a:rPr>
              <a:t>他们也能够免费下载许多东西</a:t>
            </a:r>
            <a:r>
              <a:rPr altLang="zh-CN" dirty="0" sz="2400" lang="en-US" smtClean="0">
                <a:latin typeface="华文细黑" panose="02010600040101010101" pitchFamily="2" charset="-122"/>
                <a:ea typeface="华文细黑" panose="02010600040101010101" pitchFamily="2" charset="-122"/>
                <a:sym typeface="+mn-ea"/>
              </a:rPr>
              <a:t> 。</a:t>
            </a:r>
            <a:endParaRPr altLang="zh-CN" dirty="0" sz="2400" lang="en-US">
              <a:latin typeface="华文细黑" panose="02010600040101010101" pitchFamily="2" charset="-122"/>
              <a:ea typeface="华文细黑" panose="02010600040101010101" pitchFamily="2" charset="-122"/>
              <a:sym typeface="+mn-ea"/>
            </a:endParaRPr>
          </a:p>
        </p:txBody>
      </p:sp>
      <p:sp>
        <p:nvSpPr>
          <p:cNvPr id="1048590" name="文本框 1"/>
          <p:cNvSpPr txBox="1"/>
          <p:nvPr/>
        </p:nvSpPr>
        <p:spPr>
          <a:xfrm>
            <a:off x="766730" y="2925769"/>
            <a:ext cx="10336698" cy="802640"/>
          </a:xfrm>
          <a:prstGeom prst="rect"/>
          <a:noFill/>
        </p:spPr>
        <p:txBody>
          <a:bodyPr rtlCol="0" wrap="square">
            <a:spAutoFit/>
          </a:bodyPr>
          <a:p>
            <a:pPr indent="0" marL="0">
              <a:buNone/>
            </a:pPr>
            <a:r>
              <a:rPr altLang="zh-CN" dirty="0" sz="2400" lang="en-US">
                <a:latin typeface="华文细黑" panose="02010600040101010101" pitchFamily="2" charset="-122"/>
                <a:ea typeface="华文细黑" panose="02010600040101010101" pitchFamily="2" charset="-122"/>
                <a:sym typeface="+mn-ea"/>
              </a:rPr>
              <a:t>And because of piracy, they can also download lots of stuff for free. </a:t>
            </a:r>
          </a:p>
        </p:txBody>
      </p:sp>
    </p:spTree>
  </p:cSld>
  <p:clrMapOvr>
    <a:masterClrMapping/>
  </p:clrMapOvr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>
                      <p:stCondLst>
                        <p:cond delay="indefinite"/>
                      </p:stCondLst>
                      <p:childTnLst>
                        <p:par>
                          <p:cTn fill="hold" id="4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clickEffect" presetClass="entr" presetID="18" presetSubtype="1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dur="500" id="7"/>
                                        <p:tgtEl>
                                          <p:spTgt spid="10485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859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4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1" name="TextBox 2"/>
          <p:cNvSpPr txBox="1"/>
          <p:nvPr/>
        </p:nvSpPr>
        <p:spPr>
          <a:xfrm>
            <a:off x="3447790" y="401060"/>
            <a:ext cx="6162739" cy="4701541"/>
          </a:xfrm>
          <a:prstGeom prst="rect"/>
          <a:noFill/>
        </p:spPr>
        <p:txBody>
          <a:bodyPr rtlCol="0" wrap="square">
            <a:spAutoFit/>
          </a:bodyPr>
          <a:p>
            <a:pPr indent="0" marL="0">
              <a:buNone/>
            </a:pPr>
            <a:endParaRPr altLang="zh-CN" dirty="0" sz="6000" lang="en-US" smtClean="0">
              <a:solidFill>
                <a:srgbClr val="FFC000"/>
              </a:solidFill>
              <a:latin typeface="华文彩云" pitchFamily="2" charset="-122"/>
              <a:ea typeface="华文彩云" pitchFamily="2" charset="-122"/>
              <a:sym typeface="+mn-ea"/>
            </a:endParaRPr>
          </a:p>
          <a:p>
            <a:r>
              <a:rPr altLang="zh-CN" dirty="0" sz="2800" lang="en-US" err="1" smtClean="0">
                <a:latin typeface="华文细黑" panose="02010600040101010101" pitchFamily="2" charset="-122"/>
                <a:ea typeface="华文细黑" panose="02010600040101010101" pitchFamily="2" charset="-122"/>
                <a:sym typeface="+mn-ea"/>
              </a:rPr>
              <a:t>netizen</a:t>
            </a:r>
            <a:r>
              <a:rPr altLang="zh-CN" dirty="0" sz="2800" lang="en-US" smtClean="0">
                <a:latin typeface="华文细黑" panose="02010600040101010101" pitchFamily="2" charset="-122"/>
                <a:ea typeface="华文细黑" panose="02010600040101010101" pitchFamily="2" charset="-122"/>
                <a:sym typeface="+mn-ea"/>
              </a:rPr>
              <a:t> </a:t>
            </a:r>
          </a:p>
          <a:p>
            <a:r>
              <a:rPr altLang="zh-CN" dirty="0" sz="2800" lang="en-US" smtClean="0">
                <a:latin typeface="华文细黑" panose="02010600040101010101" pitchFamily="2" charset="-122"/>
                <a:ea typeface="华文细黑" panose="02010600040101010101" pitchFamily="2" charset="-122"/>
                <a:sym typeface="+mn-ea"/>
              </a:rPr>
              <a:t>hacker</a:t>
            </a:r>
            <a:endParaRPr altLang="zh-CN" dirty="0" sz="2800" lang="en-US">
              <a:latin typeface="华文细黑" panose="02010600040101010101" pitchFamily="2" charset="-122"/>
              <a:ea typeface="华文细黑" panose="02010600040101010101" pitchFamily="2" charset="-122"/>
              <a:sym typeface="+mn-ea"/>
            </a:endParaRPr>
          </a:p>
          <a:p>
            <a:pPr indent="0" marL="0">
              <a:buNone/>
            </a:pPr>
            <a:r>
              <a:rPr altLang="zh-CN" dirty="0" sz="2800" lang="en-US" smtClean="0">
                <a:latin typeface="华文细黑" panose="02010600040101010101" pitchFamily="2" charset="-122"/>
                <a:ea typeface="华文细黑" panose="02010600040101010101" pitchFamily="2" charset="-122"/>
                <a:sym typeface="+mn-ea"/>
              </a:rPr>
              <a:t>Pirate </a:t>
            </a:r>
          </a:p>
          <a:p>
            <a:r>
              <a:rPr altLang="zh-CN" dirty="0" sz="2800" lang="en-US" smtClean="0">
                <a:latin typeface="华文细黑" panose="02010600040101010101" pitchFamily="2" charset="-122"/>
                <a:ea typeface="华文细黑" panose="02010600040101010101" pitchFamily="2" charset="-122"/>
                <a:sym typeface="+mn-ea"/>
              </a:rPr>
              <a:t>Cybercrime </a:t>
            </a:r>
          </a:p>
          <a:p>
            <a:r>
              <a:rPr altLang="zh-CN" dirty="0" sz="2800" lang="en-US" smtClean="0">
                <a:latin typeface="华文细黑" panose="02010600040101010101" pitchFamily="2" charset="-122"/>
                <a:ea typeface="华文细黑" panose="02010600040101010101" pitchFamily="2" charset="-122"/>
                <a:sym typeface="+mn-ea"/>
              </a:rPr>
              <a:t>Offensive </a:t>
            </a:r>
          </a:p>
          <a:p>
            <a:r>
              <a:rPr altLang="zh-CN" dirty="0" sz="2800" lang="en-US" smtClean="0">
                <a:latin typeface="华文细黑" panose="02010600040101010101" pitchFamily="2" charset="-122"/>
                <a:ea typeface="华文细黑" panose="02010600040101010101" pitchFamily="2" charset="-122"/>
                <a:sym typeface="+mn-ea"/>
              </a:rPr>
              <a:t>Pornography </a:t>
            </a:r>
          </a:p>
          <a:p>
            <a:r>
              <a:rPr altLang="zh-CN" dirty="0" sz="2800" lang="en-US">
                <a:latin typeface="华文细黑" panose="02010600040101010101" pitchFamily="2" charset="-122"/>
                <a:ea typeface="华文细黑" panose="02010600040101010101" pitchFamily="2" charset="-122"/>
                <a:sym typeface="+mn-ea"/>
              </a:rPr>
              <a:t>i</a:t>
            </a:r>
            <a:r>
              <a:rPr altLang="zh-CN" dirty="0" sz="2800" lang="en-US" smtClean="0">
                <a:latin typeface="华文细黑" panose="02010600040101010101" pitchFamily="2" charset="-122"/>
                <a:ea typeface="华文细黑" panose="02010600040101010101" pitchFamily="2" charset="-122"/>
                <a:sym typeface="+mn-ea"/>
              </a:rPr>
              <a:t>llegal gambling </a:t>
            </a:r>
          </a:p>
          <a:p>
            <a:r>
              <a:rPr altLang="zh-CN" dirty="0" sz="2800" lang="en-US" smtClean="0">
                <a:latin typeface="华文细黑" panose="02010600040101010101" pitchFamily="2" charset="-122"/>
                <a:ea typeface="华文细黑" panose="02010600040101010101" pitchFamily="2" charset="-122"/>
                <a:sym typeface="+mn-ea"/>
              </a:rPr>
              <a:t>Infringe  </a:t>
            </a:r>
            <a:r>
              <a:rPr altLang="zh-CN" dirty="0" sz="2800" lang="en-US">
                <a:latin typeface="华文细黑" panose="02010600040101010101" pitchFamily="2" charset="-122"/>
                <a:ea typeface="华文细黑" panose="02010600040101010101" pitchFamily="2" charset="-122"/>
                <a:sym typeface="+mn-ea"/>
              </a:rPr>
              <a:t>the privacy </a:t>
            </a:r>
          </a:p>
          <a:p>
            <a:endParaRPr altLang="zh-CN" dirty="0" sz="2400" lang="en-US" smtClean="0">
              <a:latin typeface="华文细黑" panose="02010600040101010101" pitchFamily="2" charset="-122"/>
              <a:ea typeface="华文细黑" panose="02010600040101010101" pitchFamily="2" charset="-122"/>
              <a:sym typeface="+mn-ea"/>
            </a:endParaRPr>
          </a:p>
        </p:txBody>
      </p:sp>
    </p:spTree>
  </p:cSld>
  <p:clrMapOvr>
    <a:masterClrMapping/>
  </p:clrMapOvr>
  <p:timing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5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2" name="云形标注 2"/>
          <p:cNvSpPr/>
          <p:nvPr/>
        </p:nvSpPr>
        <p:spPr bwMode="auto">
          <a:xfrm>
            <a:off x="2267338" y="0"/>
            <a:ext cx="7697755" cy="5841863"/>
          </a:xfrm>
          <a:prstGeom prst="cloudCallout"/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="t" anchorCtr="0" bIns="45720" compatLnSpc="1" lIns="91440" numCol="1" rIns="91440" rtlCol="0" tIns="45720" vert="horz" wrap="square"/>
          <a:p>
            <a:pPr algn="l" defTabSz="914400" eaLnBrk="1" fontAlgn="base" hangingPunct="1" indent="0" latinLnBrk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</a:pPr>
            <a:endParaRPr altLang="en-US" baseline="0" b="0" cap="none" sz="1800" i="0" kumimoji="0" lang="zh-CN" normalizeH="0" strike="noStrike" u="none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048593" name="TextBox 3"/>
          <p:cNvSpPr txBox="1"/>
          <p:nvPr/>
        </p:nvSpPr>
        <p:spPr>
          <a:xfrm>
            <a:off x="4758611" y="610381"/>
            <a:ext cx="5374432" cy="4777740"/>
          </a:xfrm>
          <a:prstGeom prst="rect"/>
          <a:noFill/>
        </p:spPr>
        <p:txBody>
          <a:bodyPr rtlCol="0" wrap="square">
            <a:spAutoFit/>
          </a:bodyPr>
          <a:p>
            <a:pPr indent="0" marL="0">
              <a:buNone/>
            </a:pPr>
            <a:r>
              <a:rPr altLang="zh-CN" dirty="0" sz="2400" lang="en-US" smtClean="0">
                <a:latin typeface="华文细黑" panose="02010600040101010101" pitchFamily="2" charset="-122"/>
                <a:ea typeface="华文细黑" panose="02010600040101010101" pitchFamily="2" charset="-122"/>
                <a:sym typeface="+mn-ea"/>
              </a:rPr>
              <a:t>【</a:t>
            </a:r>
            <a:r>
              <a:rPr altLang="en-US" b="1" dirty="0" sz="2800" lang="zh-CN">
                <a:solidFill>
                  <a:srgbClr val="FF0000"/>
                </a:solidFill>
                <a:latin typeface="华文细黑" panose="02010600040101010101" pitchFamily="2" charset="-122"/>
                <a:ea typeface="华文细黑" panose="02010600040101010101" pitchFamily="2" charset="-122"/>
                <a:sym typeface="+mn-ea"/>
              </a:rPr>
              <a:t>政府</a:t>
            </a:r>
            <a:r>
              <a:rPr altLang="en-US" b="1" dirty="0" sz="2800" lang="zh-CN" smtClean="0">
                <a:solidFill>
                  <a:srgbClr val="FF0000"/>
                </a:solidFill>
                <a:latin typeface="华文细黑" panose="02010600040101010101" pitchFamily="2" charset="-122"/>
                <a:ea typeface="华文细黑" panose="02010600040101010101" pitchFamily="2" charset="-122"/>
                <a:sym typeface="+mn-ea"/>
              </a:rPr>
              <a:t>类</a:t>
            </a:r>
            <a:r>
              <a:rPr altLang="zh-CN" dirty="0" sz="2400" lang="en-US" smtClean="0">
                <a:latin typeface="华文细黑" panose="02010600040101010101" pitchFamily="2" charset="-122"/>
                <a:ea typeface="华文细黑" panose="02010600040101010101" pitchFamily="2" charset="-122"/>
                <a:sym typeface="+mn-ea"/>
              </a:rPr>
              <a:t>】</a:t>
            </a:r>
            <a:endParaRPr altLang="zh-CN" dirty="0" sz="2400" lang="en-US">
              <a:latin typeface="华文细黑" panose="02010600040101010101" pitchFamily="2" charset="-122"/>
              <a:ea typeface="华文细黑" panose="02010600040101010101" pitchFamily="2" charset="-122"/>
              <a:sym typeface="+mn-ea"/>
            </a:endParaRPr>
          </a:p>
          <a:p>
            <a:endParaRPr altLang="zh-CN" dirty="0" sz="2400" lang="en-US" smtClean="0">
              <a:latin typeface="华文细黑" panose="02010600040101010101" pitchFamily="2" charset="-122"/>
              <a:ea typeface="华文细黑" panose="02010600040101010101" pitchFamily="2" charset="-122"/>
              <a:sym typeface="+mn-ea"/>
            </a:endParaRPr>
          </a:p>
          <a:p>
            <a:endParaRPr altLang="zh-CN" dirty="0" sz="2400" lang="en-US" smtClean="0">
              <a:latin typeface="华文细黑" panose="02010600040101010101" pitchFamily="2" charset="-122"/>
              <a:ea typeface="华文细黑" panose="02010600040101010101" pitchFamily="2" charset="-122"/>
              <a:sym typeface="+mn-ea"/>
            </a:endParaRPr>
          </a:p>
          <a:p>
            <a:r>
              <a:rPr altLang="en-US" dirty="0" sz="2400" lang="zh-CN">
                <a:latin typeface="华文细黑" panose="02010600040101010101" pitchFamily="2" charset="-122"/>
                <a:ea typeface="华文细黑" panose="02010600040101010101" pitchFamily="2" charset="-122"/>
                <a:sym typeface="+mn-ea"/>
              </a:rPr>
              <a:t>每个政府的基本责任</a:t>
            </a:r>
            <a:r>
              <a:rPr altLang="en-US" dirty="0" sz="2400" lang="zh-CN" smtClean="0">
                <a:latin typeface="华文细黑" panose="02010600040101010101" pitchFamily="2" charset="-122"/>
                <a:ea typeface="华文细黑" panose="02010600040101010101" pitchFamily="2" charset="-122"/>
                <a:sym typeface="+mn-ea"/>
              </a:rPr>
              <a:t>：</a:t>
            </a:r>
            <a:endParaRPr altLang="zh-CN" dirty="0" sz="2400" lang="en-US" smtClean="0">
              <a:latin typeface="华文细黑" panose="02010600040101010101" pitchFamily="2" charset="-122"/>
              <a:ea typeface="华文细黑" panose="02010600040101010101" pitchFamily="2" charset="-122"/>
              <a:sym typeface="+mn-ea"/>
            </a:endParaRPr>
          </a:p>
          <a:p>
            <a:endParaRPr altLang="zh-CN" dirty="0" sz="2400" lang="en-US" smtClean="0">
              <a:latin typeface="华文细黑" panose="02010600040101010101" pitchFamily="2" charset="-122"/>
              <a:ea typeface="华文细黑" panose="02010600040101010101" pitchFamily="2" charset="-122"/>
              <a:sym typeface="+mn-ea"/>
            </a:endParaRPr>
          </a:p>
          <a:p>
            <a:r>
              <a:rPr altLang="en-US" dirty="0" sz="2400" lang="zh-CN" smtClean="0">
                <a:latin typeface="华文细黑" panose="02010600040101010101" pitchFamily="2" charset="-122"/>
                <a:ea typeface="华文细黑" panose="02010600040101010101" pitchFamily="2" charset="-122"/>
                <a:sym typeface="+mn-ea"/>
              </a:rPr>
              <a:t>保卫</a:t>
            </a:r>
            <a:r>
              <a:rPr altLang="en-US" dirty="0" sz="2400" lang="zh-CN">
                <a:latin typeface="华文细黑" panose="02010600040101010101" pitchFamily="2" charset="-122"/>
                <a:ea typeface="华文细黑" panose="02010600040101010101" pitchFamily="2" charset="-122"/>
                <a:sym typeface="+mn-ea"/>
              </a:rPr>
              <a:t>国家</a:t>
            </a:r>
            <a:r>
              <a:rPr altLang="en-US" dirty="0" sz="2400" lang="zh-CN" smtClean="0">
                <a:latin typeface="华文细黑" panose="02010600040101010101" pitchFamily="2" charset="-122"/>
                <a:ea typeface="华文细黑" panose="02010600040101010101" pitchFamily="2" charset="-122"/>
                <a:sym typeface="+mn-ea"/>
              </a:rPr>
              <a:t>安全</a:t>
            </a:r>
            <a:endParaRPr altLang="zh-CN" dirty="0" sz="2400" lang="en-US" smtClean="0">
              <a:latin typeface="华文细黑" panose="02010600040101010101" pitchFamily="2" charset="-122"/>
              <a:ea typeface="华文细黑" panose="02010600040101010101" pitchFamily="2" charset="-122"/>
              <a:sym typeface="+mn-ea"/>
            </a:endParaRPr>
          </a:p>
          <a:p>
            <a:endParaRPr altLang="zh-CN" dirty="0" sz="2400" lang="en-US" smtClean="0">
              <a:latin typeface="华文细黑" panose="02010600040101010101" pitchFamily="2" charset="-122"/>
              <a:ea typeface="华文细黑" panose="02010600040101010101" pitchFamily="2" charset="-122"/>
              <a:sym typeface="+mn-ea"/>
            </a:endParaRPr>
          </a:p>
          <a:p>
            <a:r>
              <a:rPr altLang="en-US" dirty="0" sz="2400" lang="zh-CN" smtClean="0">
                <a:latin typeface="华文细黑" panose="02010600040101010101" pitchFamily="2" charset="-122"/>
                <a:ea typeface="华文细黑" panose="02010600040101010101" pitchFamily="2" charset="-122"/>
                <a:sym typeface="+mn-ea"/>
              </a:rPr>
              <a:t>维护</a:t>
            </a:r>
            <a:r>
              <a:rPr altLang="en-US" dirty="0" sz="2400" lang="zh-CN">
                <a:latin typeface="华文细黑" panose="02010600040101010101" pitchFamily="2" charset="-122"/>
                <a:ea typeface="华文细黑" panose="02010600040101010101" pitchFamily="2" charset="-122"/>
                <a:sym typeface="+mn-ea"/>
              </a:rPr>
              <a:t>社会</a:t>
            </a:r>
            <a:r>
              <a:rPr altLang="en-US" dirty="0" sz="2400" lang="zh-CN" smtClean="0">
                <a:latin typeface="华文细黑" panose="02010600040101010101" pitchFamily="2" charset="-122"/>
                <a:ea typeface="华文细黑" panose="02010600040101010101" pitchFamily="2" charset="-122"/>
                <a:sym typeface="+mn-ea"/>
              </a:rPr>
              <a:t>稳定</a:t>
            </a:r>
            <a:endParaRPr altLang="zh-CN" dirty="0" sz="2400" lang="en-US" smtClean="0">
              <a:latin typeface="华文细黑" panose="02010600040101010101" pitchFamily="2" charset="-122"/>
              <a:ea typeface="华文细黑" panose="02010600040101010101" pitchFamily="2" charset="-122"/>
              <a:sym typeface="+mn-ea"/>
            </a:endParaRPr>
          </a:p>
          <a:p>
            <a:endParaRPr altLang="zh-CN" dirty="0" sz="2400" lang="en-US" smtClean="0">
              <a:latin typeface="华文细黑" panose="02010600040101010101" pitchFamily="2" charset="-122"/>
              <a:ea typeface="华文细黑" panose="02010600040101010101" pitchFamily="2" charset="-122"/>
              <a:sym typeface="+mn-ea"/>
            </a:endParaRPr>
          </a:p>
          <a:p>
            <a:r>
              <a:rPr altLang="en-US" dirty="0" sz="2400" lang="zh-CN" smtClean="0">
                <a:latin typeface="华文细黑" panose="02010600040101010101" pitchFamily="2" charset="-122"/>
                <a:ea typeface="华文细黑" panose="02010600040101010101" pitchFamily="2" charset="-122"/>
                <a:sym typeface="+mn-ea"/>
              </a:rPr>
              <a:t>加强</a:t>
            </a:r>
            <a:r>
              <a:rPr altLang="en-US" dirty="0" sz="2400" lang="zh-CN">
                <a:latin typeface="华文细黑" panose="02010600040101010101" pitchFamily="2" charset="-122"/>
                <a:ea typeface="华文细黑" panose="02010600040101010101" pitchFamily="2" charset="-122"/>
                <a:sym typeface="+mn-ea"/>
              </a:rPr>
              <a:t>社会福利保障</a:t>
            </a:r>
            <a:r>
              <a:rPr altLang="en-US" dirty="0" sz="2400" lang="zh-CN" smtClean="0">
                <a:latin typeface="华文细黑" panose="02010600040101010101" pitchFamily="2" charset="-122"/>
                <a:ea typeface="华文细黑" panose="02010600040101010101" pitchFamily="2" charset="-122"/>
                <a:sym typeface="+mn-ea"/>
              </a:rPr>
              <a:t>体系</a:t>
            </a:r>
            <a:endParaRPr altLang="zh-CN" dirty="0" sz="2400" lang="en-US" smtClean="0">
              <a:latin typeface="华文细黑" panose="02010600040101010101" pitchFamily="2" charset="-122"/>
              <a:ea typeface="华文细黑" panose="02010600040101010101" pitchFamily="2" charset="-122"/>
              <a:sym typeface="+mn-ea"/>
            </a:endParaRPr>
          </a:p>
          <a:p>
            <a:endParaRPr altLang="zh-CN" dirty="0" sz="2400" lang="en-US" smtClean="0">
              <a:latin typeface="华文细黑" panose="02010600040101010101" pitchFamily="2" charset="-122"/>
              <a:ea typeface="华文细黑" panose="02010600040101010101" pitchFamily="2" charset="-122"/>
              <a:sym typeface="+mn-ea"/>
            </a:endParaRPr>
          </a:p>
          <a:p>
            <a:r>
              <a:rPr altLang="en-US" dirty="0" sz="2400" lang="zh-CN" smtClean="0">
                <a:latin typeface="华文细黑" panose="02010600040101010101" pitchFamily="2" charset="-122"/>
                <a:ea typeface="华文细黑" panose="02010600040101010101" pitchFamily="2" charset="-122"/>
                <a:sym typeface="+mn-ea"/>
              </a:rPr>
              <a:t>完善</a:t>
            </a:r>
            <a:r>
              <a:rPr altLang="en-US" dirty="0" sz="2400" lang="zh-CN">
                <a:latin typeface="华文细黑" panose="02010600040101010101" pitchFamily="2" charset="-122"/>
                <a:ea typeface="华文细黑" panose="02010600040101010101" pitchFamily="2" charset="-122"/>
                <a:sym typeface="+mn-ea"/>
              </a:rPr>
              <a:t>公共设施建设</a:t>
            </a:r>
            <a:endParaRPr altLang="zh-CN" dirty="0" sz="2400" lang="en-US">
              <a:latin typeface="华文细黑" panose="02010600040101010101" pitchFamily="2" charset="-122"/>
              <a:ea typeface="华文细黑" panose="02010600040101010101" pitchFamily="2" charset="-122"/>
              <a:sym typeface="+mn-ea"/>
            </a:endParaRPr>
          </a:p>
          <a:p>
            <a:endParaRPr altLang="en-US" dirty="0" sz="2400" lang="zh-CN">
              <a:latin typeface="华文细黑" panose="02010600040101010101" pitchFamily="2" charset="-122"/>
              <a:ea typeface="华文细黑" panose="02010600040101010101" pitchFamily="2" charset="-122"/>
              <a:sym typeface="+mn-ea"/>
            </a:endParaRPr>
          </a:p>
        </p:txBody>
      </p:sp>
    </p:spTree>
  </p:cSld>
  <p:clrMapOvr>
    <a:masterClrMapping/>
  </p:clrMapOvr>
  <p:timing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5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4" name="标题 1"/>
          <p:cNvSpPr>
            <a:spLocks noGrp="1"/>
          </p:cNvSpPr>
          <p:nvPr>
            <p:ph type="title"/>
          </p:nvPr>
        </p:nvSpPr>
        <p:spPr>
          <a:xfrm>
            <a:off x="646923" y="555085"/>
            <a:ext cx="1928326" cy="1143000"/>
          </a:xfrm>
        </p:spPr>
        <p:txBody>
          <a:bodyPr/>
          <a:p>
            <a:r>
              <a:rPr altLang="en-US" dirty="0" sz="3200" lang="zh-CN" smtClean="0">
                <a:solidFill>
                  <a:schemeClr val="tx1"/>
                </a:solidFill>
              </a:rPr>
              <a:t>政府：</a:t>
            </a:r>
            <a:endParaRPr altLang="en-US" dirty="0" sz="3200" lang="zh-CN">
              <a:solidFill>
                <a:schemeClr val="tx1"/>
              </a:solidFill>
            </a:endParaRPr>
          </a:p>
        </p:txBody>
      </p:sp>
      <p:sp>
        <p:nvSpPr>
          <p:cNvPr id="1048595" name="TextBox 2"/>
          <p:cNvSpPr txBox="1"/>
          <p:nvPr/>
        </p:nvSpPr>
        <p:spPr>
          <a:xfrm>
            <a:off x="351452" y="2202023"/>
            <a:ext cx="11392678" cy="2542540"/>
          </a:xfrm>
          <a:prstGeom prst="rect"/>
          <a:noFill/>
        </p:spPr>
        <p:txBody>
          <a:bodyPr rtlCol="0" wrap="square">
            <a:spAutoFit/>
          </a:bodyPr>
          <a:p>
            <a:pPr indent="0" marL="0">
              <a:buNone/>
            </a:pPr>
            <a:endParaRPr altLang="zh-CN" dirty="0" sz="2800" lang="en-US">
              <a:latin typeface="华文细黑" panose="02010600040101010101" pitchFamily="2" charset="-122"/>
              <a:ea typeface="华文细黑" panose="02010600040101010101" pitchFamily="2" charset="-122"/>
              <a:sym typeface="+mn-ea"/>
            </a:endParaRPr>
          </a:p>
          <a:p>
            <a:pPr indent="0" marL="0">
              <a:buNone/>
            </a:pPr>
            <a:r>
              <a:rPr altLang="zh-CN" dirty="0" sz="2800" lang="en-US" smtClean="0">
                <a:latin typeface="华文细黑" panose="02010600040101010101" pitchFamily="2" charset="-122"/>
                <a:ea typeface="华文细黑" panose="02010600040101010101" pitchFamily="2" charset="-122"/>
                <a:sym typeface="+mn-ea"/>
              </a:rPr>
              <a:t>Every government’s  basic  obligation :</a:t>
            </a:r>
          </a:p>
          <a:p>
            <a:pPr indent="0" marL="0">
              <a:buNone/>
            </a:pPr>
            <a:r>
              <a:rPr altLang="zh-CN" dirty="0" sz="2800" lang="en-US" smtClean="0">
                <a:latin typeface="华文细黑" panose="02010600040101010101" pitchFamily="2" charset="-122"/>
                <a:ea typeface="华文细黑" panose="02010600040101010101" pitchFamily="2" charset="-122"/>
                <a:sym typeface="+mn-ea"/>
              </a:rPr>
              <a:t>ensure national security ,</a:t>
            </a:r>
          </a:p>
          <a:p>
            <a:pPr indent="0" marL="0">
              <a:buNone/>
            </a:pPr>
            <a:r>
              <a:rPr altLang="zh-CN" dirty="0" sz="2800" lang="en-US" smtClean="0">
                <a:latin typeface="华文细黑" panose="02010600040101010101" pitchFamily="2" charset="-122"/>
                <a:ea typeface="华文细黑" panose="02010600040101010101" pitchFamily="2" charset="-122"/>
                <a:sym typeface="+mn-ea"/>
              </a:rPr>
              <a:t>enhance social </a:t>
            </a:r>
            <a:r>
              <a:rPr altLang="zh-CN" dirty="0" sz="2800" lang="en-US" smtClean="0">
                <a:solidFill>
                  <a:srgbClr val="FF0000"/>
                </a:solidFill>
                <a:latin typeface="华文细黑" panose="02010600040101010101" pitchFamily="2" charset="-122"/>
                <a:ea typeface="华文细黑" panose="02010600040101010101" pitchFamily="2" charset="-122"/>
                <a:sym typeface="+mn-ea"/>
              </a:rPr>
              <a:t>welfare system </a:t>
            </a:r>
            <a:r>
              <a:rPr altLang="zh-CN" dirty="0" sz="2800" lang="en-US" smtClean="0">
                <a:latin typeface="华文细黑" panose="02010600040101010101" pitchFamily="2" charset="-122"/>
                <a:ea typeface="华文细黑" panose="02010600040101010101" pitchFamily="2" charset="-122"/>
                <a:sym typeface="+mn-ea"/>
              </a:rPr>
              <a:t>,</a:t>
            </a:r>
          </a:p>
          <a:p>
            <a:pPr indent="0" marL="0">
              <a:buNone/>
            </a:pPr>
            <a:r>
              <a:rPr altLang="zh-CN" dirty="0" sz="2800" lang="en-US" smtClean="0">
                <a:latin typeface="华文细黑" panose="02010600040101010101" pitchFamily="2" charset="-122"/>
                <a:ea typeface="华文细黑" panose="02010600040101010101" pitchFamily="2" charset="-122"/>
                <a:sym typeface="+mn-ea"/>
              </a:rPr>
              <a:t>perfect the public facilities.</a:t>
            </a:r>
          </a:p>
          <a:p>
            <a:pPr indent="0" marL="0">
              <a:buNone/>
            </a:pPr>
            <a:endParaRPr altLang="en-US" dirty="0" sz="2400" lang="zh-CN">
              <a:latin typeface="华文细黑" panose="02010600040101010101" pitchFamily="2" charset="-122"/>
              <a:ea typeface="华文细黑" panose="02010600040101010101" pitchFamily="2" charset="-122"/>
              <a:sym typeface="+mn-ea"/>
            </a:endParaRPr>
          </a:p>
        </p:txBody>
      </p:sp>
    </p:spTree>
  </p:cSld>
  <p:clrMapOvr>
    <a:masterClrMapping/>
  </p:clrMapOvr>
  <p:timing/>
</p:sld>
</file>

<file path=ppt/theme/theme1.xml><?xml version="1.0" encoding="utf-8"?>
<a:theme xmlns:a="http://schemas.openxmlformats.org/drawingml/2006/main" name="Office 主题">
  <a:themeElements>
    <a:clrScheme name="Offic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ppt/theme/theme2.xml><?xml version="1.0" encoding="utf-8"?>
<a:theme xmlns:a="http://schemas.openxmlformats.org/drawingml/2006/main" name="Office 主题​​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 主题​​">
      <a:majorFont>
        <a:latin typeface="Calibri"/>
        <a:ea typeface="微软雅黑"/>
        <a:cs typeface=""/>
      </a:majorFont>
      <a:minorFont>
        <a:latin typeface="Calibri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ah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anchor="t" anchorCtr="0" bIns="45720" compatLnSpc="1" lIns="91440" numCol="1" rIns="91440" tIns="45720" vert="horz" wrap="square"/>
      <a:lstStyle>
        <a:defPPr algn="l" defTabSz="914400" eaLnBrk="1" fontAlgn="base" hangingPunct="1" indent="0" latinLnBrk="0" marL="0" marR="0" rtl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defRPr altLang="zh-CN" baseline="0" b="0" cap="none" sz="1800" i="0" kumimoji="0" lang="zh-CN" normalizeH="0" strike="noStrike" u="none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宋体" panose="0201060003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ah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anchor="t" anchorCtr="0" bIns="45720" compatLnSpc="1" lIns="91440" numCol="1" rIns="91440" tIns="45720" vert="horz" wrap="square"/>
      <a:lstStyle>
        <a:defPPr algn="l" defTabSz="914400" eaLnBrk="1" fontAlgn="base" hangingPunct="1" indent="0" latinLnBrk="0" marL="0" marR="0" rtl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defRPr altLang="zh-CN" baseline="0" b="0" cap="none" sz="1800" i="0" kumimoji="0" lang="zh-CN" normalizeH="0" strike="noStrike" u="none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宋体" panose="02010600030101010101" pitchFamily="2" charset="-122"/>
          </a:defRPr>
        </a:defPPr>
      </a:lstStyle>
    </a:lnDef>
    <a:txDef>
      <a:spPr>
        <a:noFill/>
      </a:spPr>
      <a:bodyPr rtlCol="0" wrap="square">
        <a:spAutoFit/>
      </a:bodyPr>
      <a:lstStyle>
        <a:defPPr indent="0" marL="0">
          <a:buNone/>
          <a:defRPr altLang="zh-CN" sz="2400" lang="en-US">
            <a:latin typeface="华文细黑" panose="02010600040101010101" pitchFamily="2" charset="-122"/>
            <a:ea typeface="华文细黑" panose="02010600040101010101" pitchFamily="2" charset="-122"/>
            <a:sym typeface="+mn-ea"/>
          </a:defRPr>
        </a:defPPr>
      </a:lstStyle>
    </a:txDef>
  </a:objectDefaults>
</a:theme>
</file>

<file path=ppt/theme/theme3.xml><?xml version="1.0" encoding="utf-8"?>
<a:theme xmlns:a="http://schemas.openxmlformats.org/drawingml/2006/main" name="Office 主题">
  <a:themeElements>
    <a:clrScheme name="Offic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docProps/app.xml><?xml version="1.0" encoding="utf-8"?>
<Properties xmlns="http://schemas.openxmlformats.org/officeDocument/2006/extended-properties">
  <Application>Microsoft Office PowerPoint</Application>
  <ScaleCrop>0</ScaleCrop>
  <LinksUpToDate>0</LinksUpToDate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:title>雅思核心真经词汇</dc:title>
  <dc:creator>Administrator</dc:creator>
  <cp:lastModifiedBy>Mila</cp:lastModifiedBy>
  <dcterms:created xsi:type="dcterms:W3CDTF">2015-05-04T16:02:00Z</dcterms:created>
  <dcterms:modified xsi:type="dcterms:W3CDTF">2020-04-20T13:23:01Z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2052-11.1.0.8696</vt:lpwstr>
  </property>
</Properties>
</file>