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8"/>
  </p:notesMasterIdLst>
  <p:handoutMasterIdLst>
    <p:handoutMasterId r:id="rId29"/>
  </p:handoutMasterIdLst>
  <p:sldIdLst>
    <p:sldId id="265" r:id="rId3"/>
    <p:sldId id="364" r:id="rId4"/>
    <p:sldId id="365" r:id="rId5"/>
    <p:sldId id="366" r:id="rId6"/>
    <p:sldId id="367" r:id="rId7"/>
    <p:sldId id="368" r:id="rId8"/>
    <p:sldId id="370" r:id="rId9"/>
    <p:sldId id="371" r:id="rId10"/>
    <p:sldId id="372" r:id="rId11"/>
    <p:sldId id="373" r:id="rId12"/>
    <p:sldId id="390" r:id="rId13"/>
    <p:sldId id="383" r:id="rId14"/>
    <p:sldId id="384" r:id="rId15"/>
    <p:sldId id="385" r:id="rId16"/>
    <p:sldId id="374" r:id="rId17"/>
    <p:sldId id="375" r:id="rId18"/>
    <p:sldId id="376" r:id="rId19"/>
    <p:sldId id="378" r:id="rId20"/>
    <p:sldId id="379" r:id="rId21"/>
    <p:sldId id="380" r:id="rId22"/>
    <p:sldId id="381" r:id="rId23"/>
    <p:sldId id="382" r:id="rId24"/>
    <p:sldId id="386" r:id="rId25"/>
    <p:sldId id="387" r:id="rId26"/>
    <p:sldId id="389" r:id="rId27"/>
  </p:sldIdLst>
  <p:sldSz cx="12192000" cy="6858000"/>
  <p:notesSz cx="7103745" cy="10234295"/>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默认节" id="{5462EAA6-C93E-4273-B669-ECA3A0402A3E}">
          <p14:sldIdLst>
            <p14:sldId id="265"/>
            <p14:sldId id="364"/>
            <p14:sldId id="365"/>
            <p14:sldId id="366"/>
            <p14:sldId id="367"/>
            <p14:sldId id="368"/>
            <p14:sldId id="370"/>
            <p14:sldId id="371"/>
            <p14:sldId id="372"/>
            <p14:sldId id="373"/>
            <p14:sldId id="390"/>
            <p14:sldId id="383"/>
            <p14:sldId id="384"/>
            <p14:sldId id="385"/>
            <p14:sldId id="375"/>
            <p14:sldId id="376"/>
            <p14:sldId id="378"/>
            <p14:sldId id="379"/>
            <p14:sldId id="380"/>
            <p14:sldId id="381"/>
            <p14:sldId id="382"/>
            <p14:sldId id="386"/>
            <p14:sldId id="387"/>
            <p14:sldId id="389"/>
            <p14:sldId id="374"/>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FF9900"/>
    <a:srgbClr val="FF9933"/>
    <a:srgbClr val="FF7C80"/>
    <a:srgbClr val="FAFAF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度样式 4 - 强调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93" autoAdjust="0"/>
    <p:restoredTop sz="94660"/>
  </p:normalViewPr>
  <p:slideViewPr>
    <p:cSldViewPr snapToGrid="0">
      <p:cViewPr varScale="1">
        <p:scale>
          <a:sx n="43" d="100"/>
          <a:sy n="43" d="100"/>
        </p:scale>
        <p:origin x="-668" y="-60"/>
      </p:cViewPr>
      <p:guideLst>
        <p:guide orient="horz" pos="2107"/>
        <p:guide pos="374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2" Type="http://schemas.openxmlformats.org/officeDocument/2006/relationships/tableStyles" Target="tableStyles.xml"/><Relationship Id="rId31" Type="http://schemas.openxmlformats.org/officeDocument/2006/relationships/viewProps" Target="viewProps.xml"/><Relationship Id="rId30" Type="http://schemas.openxmlformats.org/officeDocument/2006/relationships/presProps" Target="presProps.xml"/><Relationship Id="rId3" Type="http://schemas.openxmlformats.org/officeDocument/2006/relationships/slide" Target="slides/slide1.xml"/><Relationship Id="rId29" Type="http://schemas.openxmlformats.org/officeDocument/2006/relationships/handoutMaster" Target="handoutMasters/handoutMaster1.xml"/><Relationship Id="rId28" Type="http://schemas.openxmlformats.org/officeDocument/2006/relationships/notesMaster" Target="notesMasters/notesMaster1.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188595" cy="574719"/>
          </a:xfrm>
          <a:prstGeom prst="rect">
            <a:avLst/>
          </a:prstGeom>
        </p:spPr>
        <p:txBody>
          <a:bodyPr vert="horz" lIns="91440" tIns="45720" rIns="91440" bIns="45720" rtlCol="0"/>
          <a:lstStyle>
            <a:lvl1pPr algn="l">
              <a:defRPr sz="1290"/>
            </a:lvl1pPr>
          </a:lstStyle>
          <a:p>
            <a:endParaRPr lang="zh-CN" altLang="en-US"/>
          </a:p>
        </p:txBody>
      </p:sp>
      <p:sp>
        <p:nvSpPr>
          <p:cNvPr id="3" name="日期占位符 2"/>
          <p:cNvSpPr>
            <a:spLocks noGrp="1"/>
          </p:cNvSpPr>
          <p:nvPr>
            <p:ph type="dt" sz="quarter" idx="1"/>
          </p:nvPr>
        </p:nvSpPr>
        <p:spPr>
          <a:xfrm>
            <a:off x="4167998" y="0"/>
            <a:ext cx="3188595" cy="574719"/>
          </a:xfrm>
          <a:prstGeom prst="rect">
            <a:avLst/>
          </a:prstGeom>
        </p:spPr>
        <p:txBody>
          <a:bodyPr vert="horz" lIns="91440" tIns="45720" rIns="91440" bIns="45720" rtlCol="0"/>
          <a:lstStyle>
            <a:lvl1pPr algn="r">
              <a:defRPr sz="129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10879875"/>
            <a:ext cx="3188595" cy="574718"/>
          </a:xfrm>
          <a:prstGeom prst="rect">
            <a:avLst/>
          </a:prstGeom>
        </p:spPr>
        <p:txBody>
          <a:bodyPr vert="horz" lIns="91440" tIns="45720" rIns="91440" bIns="45720" rtlCol="0" anchor="b"/>
          <a:lstStyle>
            <a:lvl1pPr algn="l">
              <a:defRPr sz="1290"/>
            </a:lvl1pPr>
          </a:lstStyle>
          <a:p>
            <a:endParaRPr lang="zh-CN" altLang="en-US"/>
          </a:p>
        </p:txBody>
      </p:sp>
      <p:sp>
        <p:nvSpPr>
          <p:cNvPr id="5" name="灯片编号占位符 4"/>
          <p:cNvSpPr>
            <a:spLocks noGrp="1"/>
          </p:cNvSpPr>
          <p:nvPr>
            <p:ph type="sldNum" sz="quarter" idx="3"/>
          </p:nvPr>
        </p:nvSpPr>
        <p:spPr>
          <a:xfrm>
            <a:off x="4167998" y="10879875"/>
            <a:ext cx="3188595" cy="574718"/>
          </a:xfrm>
          <a:prstGeom prst="rect">
            <a:avLst/>
          </a:prstGeom>
        </p:spPr>
        <p:txBody>
          <a:bodyPr vert="horz" lIns="91440" tIns="45720" rIns="91440" bIns="45720" rtlCol="0" anchor="b"/>
          <a:lstStyle>
            <a:lvl1pPr algn="r">
              <a:defRPr sz="129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290" cy="513492"/>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4023812" y="0"/>
            <a:ext cx="3078290" cy="513492"/>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481584" y="1279287"/>
            <a:ext cx="6140577" cy="3454075"/>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710375" y="4925254"/>
            <a:ext cx="5682996" cy="4029754"/>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9720804"/>
            <a:ext cx="3078290" cy="513491"/>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4023812" y="9720804"/>
            <a:ext cx="3078290" cy="513491"/>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nly" preserve="1" showMasterSp="0">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838200" y="365125"/>
            <a:ext cx="10515600" cy="58118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3" name="日期占位符 2"/>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showMasterSp="0">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showMasterSp="0">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showMasterSp="0">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1186774" y="1778438"/>
            <a:ext cx="4873574" cy="823912"/>
          </a:xfrm>
        </p:spPr>
        <p:txBody>
          <a:bodyPr anchor="ctr" anchorCtr="0"/>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1186774" y="2665379"/>
            <a:ext cx="4873574"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256938" y="1778438"/>
            <a:ext cx="4897576" cy="823912"/>
          </a:xfrm>
        </p:spPr>
        <p:txBody>
          <a:bodyPr anchor="ctr" anchorCtr="0"/>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256938" y="2665379"/>
            <a:ext cx="4897576"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showMasterSp="0">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showMasterSp="0">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4165349"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457201"/>
            <a:ext cx="6172200" cy="54038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4165349" cy="3811588"/>
          </a:xfrm>
        </p:spPr>
        <p:txBody>
          <a:bodyPr/>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showMasterSp="0">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image" Target="../media/image1.jpeg"/><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1"/>
          <a:srcRect/>
          <a:stretch>
            <a:fillRect/>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F288E0-7875-42C4-84C8-98DBBD3BF4D2}"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9BB5D0-35E4-459D-AEF3-FE4D7C45CC19}"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内容占位符 1"/>
          <p:cNvSpPr>
            <a:spLocks noGrp="1"/>
          </p:cNvSpPr>
          <p:nvPr>
            <p:ph/>
          </p:nvPr>
        </p:nvSpPr>
        <p:spPr>
          <a:xfrm>
            <a:off x="516255" y="1058545"/>
            <a:ext cx="11160125" cy="5257800"/>
          </a:xfrm>
        </p:spPr>
        <p:txBody>
          <a:bodyPr/>
          <a:p>
            <a:pPr marL="0" indent="0">
              <a:buNone/>
            </a:pPr>
            <a:r>
              <a:rPr lang="en-US" altLang="zh-CN">
                <a:latin typeface="Comic Sans MS" panose="030F0702030302020204" charset="0"/>
                <a:ea typeface="楷体" panose="02010609060101010101" pitchFamily="49" charset="-122"/>
              </a:rPr>
              <a:t>3</a:t>
            </a:r>
            <a:r>
              <a:rPr lang="zh-CN" altLang="en-US" b="1">
                <a:latin typeface="Comic Sans MS" panose="030F0702030302020204" charset="0"/>
                <a:ea typeface="楷体" panose="02010609060101010101" pitchFamily="49" charset="-122"/>
              </a:rPr>
              <a:t>篇文章</a:t>
            </a:r>
            <a:r>
              <a:rPr lang="zh-CN" altLang="en-US">
                <a:latin typeface="Comic Sans MS" panose="030F0702030302020204" charset="0"/>
                <a:ea typeface="楷体" panose="02010609060101010101" pitchFamily="49" charset="-122"/>
              </a:rPr>
              <a:t> </a:t>
            </a:r>
            <a:r>
              <a:rPr lang="en-US" altLang="zh-CN">
                <a:latin typeface="Comic Sans MS" panose="030F0702030302020204" charset="0"/>
                <a:ea typeface="楷体" panose="02010609060101010101" pitchFamily="49" charset="-122"/>
              </a:rPr>
              <a:t>1000</a:t>
            </a:r>
            <a:r>
              <a:rPr lang="zh-CN" altLang="en-US" b="1">
                <a:latin typeface="Comic Sans MS" panose="030F0702030302020204" charset="0"/>
                <a:ea typeface="楷体" panose="02010609060101010101" pitchFamily="49" charset="-122"/>
              </a:rPr>
              <a:t>字 </a:t>
            </a:r>
            <a:r>
              <a:rPr lang="en-US" altLang="zh-CN">
                <a:latin typeface="Comic Sans MS" panose="030F0702030302020204" charset="0"/>
                <a:ea typeface="楷体" panose="02010609060101010101" pitchFamily="49" charset="-122"/>
              </a:rPr>
              <a:t>3000</a:t>
            </a:r>
            <a:r>
              <a:rPr lang="zh-CN" altLang="en-US" b="1">
                <a:latin typeface="Comic Sans MS" panose="030F0702030302020204" charset="0"/>
                <a:ea typeface="楷体" panose="02010609060101010101" pitchFamily="49" charset="-122"/>
              </a:rPr>
              <a:t>字</a:t>
            </a:r>
            <a:r>
              <a:rPr lang="zh-CN" altLang="en-US">
                <a:latin typeface="Comic Sans MS" panose="030F0702030302020204" charset="0"/>
                <a:ea typeface="楷体" panose="02010609060101010101" pitchFamily="49" charset="-122"/>
              </a:rPr>
              <a:t> </a:t>
            </a:r>
            <a:r>
              <a:rPr lang="en-US" altLang="zh-CN">
                <a:latin typeface="Comic Sans MS" panose="030F0702030302020204" charset="0"/>
                <a:ea typeface="楷体" panose="02010609060101010101" pitchFamily="49" charset="-122"/>
              </a:rPr>
              <a:t>40</a:t>
            </a:r>
            <a:r>
              <a:rPr lang="zh-CN" altLang="en-US" b="1">
                <a:latin typeface="Comic Sans MS" panose="030F0702030302020204" charset="0"/>
                <a:ea typeface="楷体" panose="02010609060101010101" pitchFamily="49" charset="-122"/>
              </a:rPr>
              <a:t>题 </a:t>
            </a:r>
            <a:r>
              <a:rPr lang="en-US" altLang="zh-CN">
                <a:latin typeface="Comic Sans MS" panose="030F0702030302020204" charset="0"/>
                <a:ea typeface="楷体" panose="02010609060101010101" pitchFamily="49" charset="-122"/>
              </a:rPr>
              <a:t>(13 13 14)</a:t>
            </a:r>
            <a:r>
              <a:rPr lang="zh-CN" altLang="en-US">
                <a:latin typeface="Comic Sans MS" panose="030F0702030302020204" charset="0"/>
                <a:ea typeface="楷体" panose="02010609060101010101" pitchFamily="49" charset="-122"/>
              </a:rPr>
              <a:t> </a:t>
            </a:r>
            <a:r>
              <a:rPr lang="en-US" altLang="zh-CN">
                <a:latin typeface="Comic Sans MS" panose="030F0702030302020204" charset="0"/>
                <a:ea typeface="楷体" panose="02010609060101010101" pitchFamily="49" charset="-122"/>
              </a:rPr>
              <a:t>60mins</a:t>
            </a:r>
            <a:endParaRPr lang="en-US" altLang="zh-CN">
              <a:latin typeface="Comic Sans MS" panose="030F0702030302020204" charset="0"/>
              <a:ea typeface="楷体" panose="02010609060101010101" pitchFamily="49" charset="-122"/>
            </a:endParaRPr>
          </a:p>
          <a:p>
            <a:pPr marL="0" indent="0">
              <a:buNone/>
            </a:pPr>
            <a:r>
              <a:rPr lang="en-US" altLang="zh-CN">
                <a:latin typeface="Comic Sans MS" panose="030F0702030302020204" charset="0"/>
                <a:ea typeface="楷体" panose="02010609060101010101" pitchFamily="49" charset="-122"/>
              </a:rPr>
              <a:t>90s (average) 150s (maximum)</a:t>
            </a:r>
            <a:r>
              <a:rPr lang="zh-CN" altLang="en-US">
                <a:latin typeface="Comic Sans MS" panose="030F0702030302020204" charset="0"/>
                <a:ea typeface="楷体" panose="02010609060101010101" pitchFamily="49" charset="-122"/>
              </a:rPr>
              <a:t> </a:t>
            </a:r>
            <a:endParaRPr lang="zh-CN" altLang="en-US">
              <a:latin typeface="Comic Sans MS" panose="030F0702030302020204" charset="0"/>
              <a:ea typeface="楷体" panose="02010609060101010101" pitchFamily="49" charset="-122"/>
            </a:endParaRPr>
          </a:p>
          <a:p>
            <a:pPr marL="0" indent="0">
              <a:buNone/>
            </a:pPr>
            <a:r>
              <a:rPr lang="zh-CN" altLang="en-US" b="1">
                <a:solidFill>
                  <a:srgbClr val="FF6600"/>
                </a:solidFill>
                <a:latin typeface="Comic Sans MS" panose="030F0702030302020204" charset="0"/>
                <a:ea typeface="楷体" panose="02010609060101010101" pitchFamily="49" charset="-122"/>
              </a:rPr>
              <a:t>实力 熟悉 时间 心态</a:t>
            </a:r>
            <a:endParaRPr lang="zh-CN" altLang="en-US" b="1">
              <a:solidFill>
                <a:srgbClr val="FF6600"/>
              </a:solidFill>
              <a:latin typeface="Comic Sans MS" panose="030F0702030302020204" charset="0"/>
              <a:ea typeface="楷体" panose="02010609060101010101" pitchFamily="49" charset="-122"/>
            </a:endParaRPr>
          </a:p>
          <a:p>
            <a:pPr marL="0" indent="0">
              <a:buNone/>
            </a:pPr>
            <a:r>
              <a:rPr lang="zh-CN" altLang="en-US" b="1">
                <a:solidFill>
                  <a:srgbClr val="FF6600"/>
                </a:solidFill>
                <a:latin typeface="Comic Sans MS" panose="030F0702030302020204" charset="0"/>
                <a:ea typeface="楷体" panose="02010609060101010101" pitchFamily="49" charset="-122"/>
              </a:rPr>
              <a:t>实力：</a:t>
            </a:r>
            <a:r>
              <a:rPr lang="zh-CN" altLang="en-US" b="1">
                <a:latin typeface="Comic Sans MS" panose="030F0702030302020204" charset="0"/>
                <a:ea typeface="楷体" panose="02010609060101010101" pitchFamily="49" charset="-122"/>
              </a:rPr>
              <a:t>单词反应速度</a:t>
            </a:r>
            <a:r>
              <a:rPr lang="en-US" altLang="zh-CN">
                <a:latin typeface="Comic Sans MS" panose="030F0702030302020204" charset="0"/>
                <a:ea typeface="楷体" panose="02010609060101010101" pitchFamily="49" charset="-122"/>
              </a:rPr>
              <a:t>&amp;</a:t>
            </a:r>
            <a:r>
              <a:rPr lang="zh-CN" altLang="en-US" b="1">
                <a:latin typeface="Comic Sans MS" panose="030F0702030302020204" charset="0"/>
                <a:ea typeface="楷体" panose="02010609060101010101" pitchFamily="49" charset="-122"/>
              </a:rPr>
              <a:t>断句（题目中的单词</a:t>
            </a:r>
            <a:r>
              <a:rPr lang="en-US" altLang="zh-CN" b="1">
                <a:latin typeface="Comic Sans MS" panose="030F0702030302020204" charset="0"/>
                <a:ea typeface="楷体" panose="02010609060101010101" pitchFamily="49" charset="-122"/>
              </a:rPr>
              <a:t>-</a:t>
            </a:r>
            <a:r>
              <a:rPr lang="zh-CN" altLang="en-US" b="1">
                <a:latin typeface="Comic Sans MS" panose="030F0702030302020204" charset="0"/>
                <a:ea typeface="楷体" panose="02010609060101010101" pitchFamily="49" charset="-122"/>
              </a:rPr>
              <a:t>同义替换</a:t>
            </a:r>
            <a:r>
              <a:rPr lang="en-US" altLang="zh-CN" b="1">
                <a:latin typeface="Comic Sans MS" panose="030F0702030302020204" charset="0"/>
                <a:ea typeface="楷体" panose="02010609060101010101" pitchFamily="49" charset="-122"/>
              </a:rPr>
              <a:t>-</a:t>
            </a:r>
            <a:r>
              <a:rPr lang="zh-CN" altLang="en-US" b="1">
                <a:latin typeface="Comic Sans MS" panose="030F0702030302020204" charset="0"/>
                <a:ea typeface="楷体" panose="02010609060101010101" pitchFamily="49" charset="-122"/>
              </a:rPr>
              <a:t>题目对应原文中的句子中的词）</a:t>
            </a:r>
            <a:endParaRPr lang="zh-CN" altLang="en-US" b="1">
              <a:latin typeface="Comic Sans MS" panose="030F0702030302020204" charset="0"/>
              <a:ea typeface="楷体" panose="02010609060101010101" pitchFamily="49" charset="-122"/>
            </a:endParaRPr>
          </a:p>
          <a:p>
            <a:pPr marL="0" indent="0">
              <a:buNone/>
            </a:pPr>
            <a:r>
              <a:rPr lang="zh-CN" altLang="en-US" b="1">
                <a:solidFill>
                  <a:srgbClr val="FF6600"/>
                </a:solidFill>
                <a:latin typeface="Comic Sans MS" panose="030F0702030302020204" charset="0"/>
                <a:ea typeface="楷体" panose="02010609060101010101" pitchFamily="49" charset="-122"/>
              </a:rPr>
              <a:t>熟悉：</a:t>
            </a:r>
            <a:r>
              <a:rPr lang="zh-CN" altLang="en-US" b="1">
                <a:solidFill>
                  <a:schemeClr val="tx1"/>
                </a:solidFill>
                <a:latin typeface="Comic Sans MS" panose="030F0702030302020204" charset="0"/>
                <a:ea typeface="楷体" panose="02010609060101010101" pitchFamily="49" charset="-122"/>
              </a:rPr>
              <a:t>题型 出题方式（顺</a:t>
            </a:r>
            <a:r>
              <a:rPr lang="en-US" altLang="zh-CN" b="1">
                <a:solidFill>
                  <a:schemeClr val="tx1"/>
                </a:solidFill>
                <a:latin typeface="Comic Sans MS" panose="030F0702030302020204" charset="0"/>
                <a:ea typeface="楷体" panose="02010609060101010101" pitchFamily="49" charset="-122"/>
              </a:rPr>
              <a:t>/</a:t>
            </a:r>
            <a:r>
              <a:rPr lang="zh-CN" altLang="en-US" b="1">
                <a:solidFill>
                  <a:schemeClr val="tx1"/>
                </a:solidFill>
                <a:latin typeface="Comic Sans MS" panose="030F0702030302020204" charset="0"/>
                <a:ea typeface="楷体" panose="02010609060101010101" pitchFamily="49" charset="-122"/>
              </a:rPr>
              <a:t>乱）单题型解题方式 组合方式 组合解法（打包）出题思路（经验）</a:t>
            </a:r>
            <a:endParaRPr lang="zh-CN" altLang="en-US" b="1">
              <a:solidFill>
                <a:schemeClr val="tx1"/>
              </a:solidFill>
              <a:latin typeface="Comic Sans MS" panose="030F0702030302020204" charset="0"/>
              <a:ea typeface="楷体" panose="02010609060101010101" pitchFamily="49" charset="-122"/>
            </a:endParaRPr>
          </a:p>
          <a:p>
            <a:pPr marL="0" indent="0">
              <a:buNone/>
            </a:pPr>
            <a:r>
              <a:rPr lang="zh-CN" altLang="en-US" b="1">
                <a:solidFill>
                  <a:srgbClr val="FF6600"/>
                </a:solidFill>
                <a:latin typeface="Comic Sans MS" panose="030F0702030302020204" charset="0"/>
                <a:ea typeface="楷体" panose="02010609060101010101" pitchFamily="49" charset="-122"/>
              </a:rPr>
              <a:t>时间：</a:t>
            </a:r>
            <a:r>
              <a:rPr lang="zh-CN" altLang="en-US" b="1">
                <a:solidFill>
                  <a:schemeClr val="tx1"/>
                </a:solidFill>
                <a:latin typeface="Comic Sans MS" panose="030F0702030302020204" charset="0"/>
                <a:ea typeface="楷体" panose="02010609060101010101" pitchFamily="49" charset="-122"/>
              </a:rPr>
              <a:t>清楚自己</a:t>
            </a:r>
            <a:r>
              <a:rPr lang="en-US" altLang="zh-CN">
                <a:solidFill>
                  <a:schemeClr val="tx1"/>
                </a:solidFill>
                <a:latin typeface="Comic Sans MS" panose="030F0702030302020204" charset="0"/>
                <a:ea typeface="楷体" panose="02010609060101010101" pitchFamily="49" charset="-122"/>
              </a:rPr>
              <a:t>[6.5</a:t>
            </a:r>
            <a:r>
              <a:rPr lang="zh-CN" altLang="en-US" b="1">
                <a:solidFill>
                  <a:schemeClr val="tx1"/>
                </a:solidFill>
                <a:latin typeface="Comic Sans MS" panose="030F0702030302020204" charset="0"/>
                <a:ea typeface="楷体" panose="02010609060101010101" pitchFamily="49" charset="-122"/>
              </a:rPr>
              <a:t>分：填空（好 </a:t>
            </a:r>
            <a:r>
              <a:rPr lang="en-US" altLang="zh-CN">
                <a:solidFill>
                  <a:schemeClr val="tx1"/>
                </a:solidFill>
                <a:latin typeface="Comic Sans MS" panose="030F0702030302020204" charset="0"/>
                <a:ea typeface="楷体" panose="02010609060101010101" pitchFamily="49" charset="-122"/>
              </a:rPr>
              <a:t>50s</a:t>
            </a:r>
            <a:r>
              <a:rPr lang="zh-CN" altLang="en-US" b="1">
                <a:solidFill>
                  <a:schemeClr val="tx1"/>
                </a:solidFill>
                <a:latin typeface="Comic Sans MS" panose="030F0702030302020204" charset="0"/>
                <a:ea typeface="楷体" panose="02010609060101010101" pitchFamily="49" charset="-122"/>
              </a:rPr>
              <a:t>；难</a:t>
            </a:r>
            <a:r>
              <a:rPr lang="en-US" altLang="zh-CN">
                <a:solidFill>
                  <a:schemeClr val="tx1"/>
                </a:solidFill>
                <a:latin typeface="Comic Sans MS" panose="030F0702030302020204" charset="0"/>
                <a:ea typeface="楷体" panose="02010609060101010101" pitchFamily="49" charset="-122"/>
              </a:rPr>
              <a:t>100s</a:t>
            </a:r>
            <a:r>
              <a:rPr lang="zh-CN" altLang="en-US" b="1">
                <a:solidFill>
                  <a:schemeClr val="tx1"/>
                </a:solidFill>
                <a:latin typeface="Comic Sans MS" panose="030F0702030302020204" charset="0"/>
                <a:ea typeface="楷体" panose="02010609060101010101" pitchFamily="49" charset="-122"/>
              </a:rPr>
              <a:t>）判断 </a:t>
            </a:r>
            <a:r>
              <a:rPr lang="en-US" altLang="zh-CN">
                <a:solidFill>
                  <a:schemeClr val="tx1"/>
                </a:solidFill>
                <a:latin typeface="Comic Sans MS" panose="030F0702030302020204" charset="0"/>
                <a:ea typeface="楷体" panose="02010609060101010101" pitchFamily="49" charset="-122"/>
              </a:rPr>
              <a:t>70s</a:t>
            </a:r>
            <a:r>
              <a:rPr lang="en-US" altLang="zh-CN" b="1">
                <a:solidFill>
                  <a:schemeClr val="tx1"/>
                </a:solidFill>
                <a:latin typeface="Comic Sans MS" panose="030F0702030302020204" charset="0"/>
                <a:ea typeface="楷体" panose="02010609060101010101" pitchFamily="49" charset="-122"/>
              </a:rPr>
              <a:t> </a:t>
            </a:r>
            <a:r>
              <a:rPr lang="zh-CN" altLang="en-US" b="1">
                <a:solidFill>
                  <a:schemeClr val="tx1"/>
                </a:solidFill>
                <a:latin typeface="Comic Sans MS" panose="030F0702030302020204" charset="0"/>
                <a:ea typeface="楷体" panose="02010609060101010101" pitchFamily="49" charset="-122"/>
              </a:rPr>
              <a:t>匹配</a:t>
            </a:r>
            <a:r>
              <a:rPr lang="en-US" altLang="zh-CN">
                <a:solidFill>
                  <a:schemeClr val="tx1"/>
                </a:solidFill>
                <a:latin typeface="Comic Sans MS" panose="030F0702030302020204" charset="0"/>
                <a:ea typeface="楷体" panose="02010609060101010101" pitchFamily="49" charset="-122"/>
              </a:rPr>
              <a:t>/</a:t>
            </a:r>
            <a:r>
              <a:rPr lang="zh-CN" altLang="en-US" b="1">
                <a:solidFill>
                  <a:schemeClr val="tx1"/>
                </a:solidFill>
                <a:latin typeface="Comic Sans MS" panose="030F0702030302020204" charset="0"/>
                <a:ea typeface="楷体" panose="02010609060101010101" pitchFamily="49" charset="-122"/>
              </a:rPr>
              <a:t>选择 </a:t>
            </a:r>
            <a:r>
              <a:rPr lang="en-US" altLang="zh-CN">
                <a:solidFill>
                  <a:schemeClr val="tx1"/>
                </a:solidFill>
                <a:latin typeface="Comic Sans MS" panose="030F0702030302020204" charset="0"/>
                <a:ea typeface="楷体" panose="02010609060101010101" pitchFamily="49" charset="-122"/>
              </a:rPr>
              <a:t>130s]</a:t>
            </a:r>
            <a:endParaRPr lang="en-US" altLang="zh-CN">
              <a:solidFill>
                <a:schemeClr val="tx1"/>
              </a:solidFill>
              <a:latin typeface="Comic Sans MS" panose="030F0702030302020204" charset="0"/>
              <a:ea typeface="楷体" panose="02010609060101010101" pitchFamily="49" charset="-122"/>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p:nvPr>
        </p:nvSpPr>
        <p:spPr>
          <a:xfrm>
            <a:off x="904240" y="1426210"/>
            <a:ext cx="10383520" cy="3752850"/>
          </a:xfrm>
        </p:spPr>
        <p:txBody>
          <a:bodyPr/>
          <a:p>
            <a:pPr marL="0" indent="0">
              <a:buNone/>
            </a:pPr>
            <a:r>
              <a:rPr lang="zh-CN" altLang="en-US" sz="2600" b="1">
                <a:solidFill>
                  <a:srgbClr val="FF6600"/>
                </a:solidFill>
                <a:uFillTx/>
                <a:latin typeface="Calibri" panose="020F0502020204030204" charset="0"/>
                <a:ea typeface="楷体" panose="02010609060101010101" pitchFamily="49" charset="-122"/>
              </a:rPr>
              <a:t>判断：</a:t>
            </a:r>
            <a:endParaRPr lang="zh-CN" altLang="en-US" sz="2600" b="1">
              <a:solidFill>
                <a:srgbClr val="FF6600"/>
              </a:solidFill>
              <a:uFillTx/>
              <a:latin typeface="Calibri" panose="020F0502020204030204" charset="0"/>
              <a:ea typeface="楷体" panose="02010609060101010101" pitchFamily="49" charset="-122"/>
            </a:endParaRPr>
          </a:p>
          <a:p>
            <a:pPr marL="0" indent="0">
              <a:buNone/>
            </a:pPr>
            <a:r>
              <a:rPr lang="zh-CN" altLang="en-US" sz="2600" b="1">
                <a:solidFill>
                  <a:schemeClr val="tx1"/>
                </a:solidFill>
                <a:uFillTx/>
                <a:latin typeface="Calibri" panose="020F0502020204030204" charset="0"/>
                <a:ea typeface="楷体" panose="02010609060101010101" pitchFamily="49" charset="-122"/>
              </a:rPr>
              <a:t>判断关于关键词</a:t>
            </a:r>
            <a:endParaRPr lang="zh-CN" altLang="en-US" sz="2600" b="1">
              <a:solidFill>
                <a:schemeClr val="tx1"/>
              </a:solidFill>
              <a:uFillTx/>
              <a:latin typeface="Calibri" panose="020F0502020204030204" charset="0"/>
              <a:ea typeface="楷体" panose="02010609060101010101" pitchFamily="49" charset="-122"/>
            </a:endParaRPr>
          </a:p>
          <a:p>
            <a:pPr marL="0" indent="0">
              <a:buNone/>
            </a:pPr>
            <a:r>
              <a:rPr lang="zh-CN" altLang="en-US" sz="2600" b="1">
                <a:solidFill>
                  <a:schemeClr val="tx1"/>
                </a:solidFill>
                <a:uFillTx/>
                <a:latin typeface="Calibri" panose="020F0502020204030204" charset="0"/>
                <a:ea typeface="楷体" panose="02010609060101010101" pitchFamily="49" charset="-122"/>
              </a:rPr>
              <a:t>判断的解法</a:t>
            </a:r>
            <a:r>
              <a:rPr lang="en-US" altLang="zh-CN" sz="2600">
                <a:solidFill>
                  <a:schemeClr val="tx1"/>
                </a:solidFill>
                <a:uFillTx/>
                <a:latin typeface="Comic Sans MS" panose="030F0702030302020204" charset="0"/>
                <a:ea typeface="楷体" panose="02010609060101010101" pitchFamily="49" charset="-122"/>
              </a:rPr>
              <a:t>-1.0</a:t>
            </a:r>
            <a:endParaRPr lang="en-US" altLang="zh-CN" sz="2600">
              <a:solidFill>
                <a:schemeClr val="tx1"/>
              </a:solidFill>
              <a:uFillTx/>
              <a:latin typeface="Comic Sans MS" panose="030F0702030302020204" charset="0"/>
              <a:ea typeface="楷体" panose="02010609060101010101" pitchFamily="49" charset="-12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5" name=" 184"/>
          <p:cNvSpPr/>
          <p:nvPr/>
        </p:nvSpPr>
        <p:spPr>
          <a:xfrm>
            <a:off x="9533255" y="3739515"/>
            <a:ext cx="396875" cy="36385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5" name="左大括号 4"/>
          <p:cNvSpPr/>
          <p:nvPr/>
        </p:nvSpPr>
        <p:spPr>
          <a:xfrm>
            <a:off x="1511300" y="3868420"/>
            <a:ext cx="490855" cy="2025015"/>
          </a:xfrm>
          <a:prstGeom prst="leftBrace">
            <a:avLst/>
          </a:prstGeom>
          <a:ln w="28575" cmpd="sng">
            <a:solidFill>
              <a:schemeClr val="accent1">
                <a:shade val="50000"/>
              </a:schemeClr>
            </a:solidFill>
            <a:prstDash val="solid"/>
          </a:ln>
        </p:spPr>
        <p:style>
          <a:lnRef idx="2">
            <a:schemeClr val="accent3"/>
          </a:lnRef>
          <a:fillRef idx="0">
            <a:schemeClr val="accent3"/>
          </a:fillRef>
          <a:effectRef idx="1">
            <a:schemeClr val="accent3"/>
          </a:effectRef>
          <a:fontRef idx="minor">
            <a:schemeClr val="tx1"/>
          </a:fontRef>
        </p:style>
        <p:txBody>
          <a:bodyPr rtlCol="0" anchor="ctr"/>
          <a:p>
            <a:pPr algn="ctr"/>
            <a:endParaRPr lang="zh-CN" altLang="en-US"/>
          </a:p>
        </p:txBody>
      </p:sp>
      <p:sp>
        <p:nvSpPr>
          <p:cNvPr id="6" name="文本框 5"/>
          <p:cNvSpPr txBox="1"/>
          <p:nvPr/>
        </p:nvSpPr>
        <p:spPr>
          <a:xfrm>
            <a:off x="311785" y="4592320"/>
            <a:ext cx="1074420" cy="553085"/>
          </a:xfrm>
          <a:prstGeom prst="rect">
            <a:avLst/>
          </a:prstGeom>
          <a:noFill/>
        </p:spPr>
        <p:txBody>
          <a:bodyPr wrap="square" rtlCol="0">
            <a:spAutoFit/>
          </a:bodyPr>
          <a:p>
            <a:r>
              <a:rPr lang="zh-CN" altLang="en-US" sz="3000" b="1">
                <a:solidFill>
                  <a:schemeClr val="accent6">
                    <a:lumMod val="75000"/>
                  </a:schemeClr>
                </a:solidFill>
                <a:uFillTx/>
                <a:latin typeface="Comic Sans MS" panose="030F0702030302020204" charset="0"/>
                <a:ea typeface="楷体" panose="02010609060101010101" pitchFamily="49" charset="-122"/>
              </a:rPr>
              <a:t>找</a:t>
            </a:r>
            <a:r>
              <a:rPr lang="en-US" altLang="zh-CN" sz="3000">
                <a:solidFill>
                  <a:schemeClr val="accent6">
                    <a:lumMod val="75000"/>
                  </a:schemeClr>
                </a:solidFill>
                <a:uFillTx/>
                <a:latin typeface="Comic Sans MS" panose="030F0702030302020204" charset="0"/>
                <a:ea typeface="楷体" panose="02010609060101010101" pitchFamily="49" charset="-122"/>
              </a:rPr>
              <a:t>AC</a:t>
            </a:r>
            <a:endParaRPr lang="en-US" altLang="zh-CN" sz="3000">
              <a:solidFill>
                <a:schemeClr val="accent6">
                  <a:lumMod val="75000"/>
                </a:schemeClr>
              </a:solidFill>
              <a:uFillTx/>
              <a:latin typeface="Comic Sans MS" panose="030F0702030302020204" charset="0"/>
              <a:ea typeface="楷体" panose="02010609060101010101" pitchFamily="49" charset="-122"/>
            </a:endParaRPr>
          </a:p>
        </p:txBody>
      </p:sp>
      <p:sp>
        <p:nvSpPr>
          <p:cNvPr id="7" name="文本框 6"/>
          <p:cNvSpPr txBox="1"/>
          <p:nvPr/>
        </p:nvSpPr>
        <p:spPr>
          <a:xfrm>
            <a:off x="2002155" y="5586095"/>
            <a:ext cx="4112895" cy="521970"/>
          </a:xfrm>
          <a:prstGeom prst="rect">
            <a:avLst/>
          </a:prstGeom>
          <a:noFill/>
        </p:spPr>
        <p:txBody>
          <a:bodyPr wrap="square" rtlCol="0">
            <a:spAutoFit/>
          </a:bodyPr>
          <a:p>
            <a:r>
              <a:rPr lang="en-US" altLang="zh-CN" sz="2800">
                <a:solidFill>
                  <a:schemeClr val="accent6">
                    <a:lumMod val="75000"/>
                  </a:schemeClr>
                </a:solidFill>
                <a:uFillTx/>
                <a:latin typeface="Comic Sans MS" panose="030F0702030302020204" charset="0"/>
                <a:ea typeface="楷体" panose="02010609060101010101" pitchFamily="49" charset="-122"/>
              </a:rPr>
              <a:t>AC</a:t>
            </a:r>
            <a:r>
              <a:rPr lang="zh-CN" altLang="en-US" sz="2800" b="1">
                <a:solidFill>
                  <a:schemeClr val="accent6">
                    <a:lumMod val="75000"/>
                  </a:schemeClr>
                </a:solidFill>
                <a:uFillTx/>
                <a:latin typeface="Comic Sans MS" panose="030F0702030302020204" charset="0"/>
                <a:ea typeface="楷体" panose="02010609060101010101" pitchFamily="49" charset="-122"/>
              </a:rPr>
              <a:t>任意无</a:t>
            </a:r>
            <a:r>
              <a:rPr lang="en-US" altLang="zh-CN" sz="2800" b="1">
                <a:solidFill>
                  <a:schemeClr val="tx1"/>
                </a:solidFill>
                <a:uFillTx/>
                <a:latin typeface="Comic Sans MS" panose="030F0702030302020204" charset="0"/>
                <a:ea typeface="楷体" panose="02010609060101010101" pitchFamily="49" charset="-122"/>
              </a:rPr>
              <a:t>   </a:t>
            </a:r>
            <a:r>
              <a:rPr lang="en-US" altLang="zh-CN" sz="2800">
                <a:solidFill>
                  <a:schemeClr val="accent6">
                    <a:lumMod val="75000"/>
                  </a:schemeClr>
                </a:solidFill>
                <a:uFillTx/>
                <a:latin typeface="Comic Sans MS" panose="030F0702030302020204" charset="0"/>
                <a:ea typeface="楷体" panose="02010609060101010101" pitchFamily="49" charset="-122"/>
              </a:rPr>
              <a:t>NG</a:t>
            </a:r>
            <a:endParaRPr lang="en-US" altLang="zh-CN" sz="2800">
              <a:solidFill>
                <a:schemeClr val="accent6">
                  <a:lumMod val="75000"/>
                </a:schemeClr>
              </a:solidFill>
              <a:uFillTx/>
              <a:latin typeface="Comic Sans MS" panose="030F0702030302020204" charset="0"/>
              <a:ea typeface="楷体" panose="02010609060101010101" pitchFamily="49" charset="-122"/>
            </a:endParaRPr>
          </a:p>
        </p:txBody>
      </p:sp>
      <p:sp>
        <p:nvSpPr>
          <p:cNvPr id="9" name="右箭头 8"/>
          <p:cNvSpPr/>
          <p:nvPr/>
        </p:nvSpPr>
        <p:spPr>
          <a:xfrm>
            <a:off x="3648075" y="5800725"/>
            <a:ext cx="396875" cy="93345"/>
          </a:xfrm>
          <a:prstGeom prst="rightArrow">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 name="文本框 9"/>
          <p:cNvSpPr txBox="1"/>
          <p:nvPr/>
        </p:nvSpPr>
        <p:spPr>
          <a:xfrm>
            <a:off x="2002155" y="3661410"/>
            <a:ext cx="1959610" cy="521970"/>
          </a:xfrm>
          <a:prstGeom prst="rect">
            <a:avLst/>
          </a:prstGeom>
          <a:noFill/>
        </p:spPr>
        <p:txBody>
          <a:bodyPr wrap="square" rtlCol="0">
            <a:spAutoFit/>
          </a:bodyPr>
          <a:p>
            <a:r>
              <a:rPr lang="en-US" altLang="zh-CN" sz="2800">
                <a:solidFill>
                  <a:schemeClr val="accent6">
                    <a:lumMod val="75000"/>
                  </a:schemeClr>
                </a:solidFill>
                <a:uFillTx/>
                <a:latin typeface="Comic Sans MS" panose="030F0702030302020204" charset="0"/>
                <a:ea typeface="楷体" panose="02010609060101010101" pitchFamily="49" charset="-122"/>
              </a:rPr>
              <a:t>AC</a:t>
            </a:r>
            <a:r>
              <a:rPr lang="zh-CN" altLang="en-US" sz="2800" b="1">
                <a:solidFill>
                  <a:schemeClr val="accent6">
                    <a:lumMod val="75000"/>
                  </a:schemeClr>
                </a:solidFill>
                <a:uFillTx/>
                <a:latin typeface="Comic Sans MS" panose="030F0702030302020204" charset="0"/>
                <a:ea typeface="楷体" panose="02010609060101010101" pitchFamily="49" charset="-122"/>
              </a:rPr>
              <a:t>都有</a:t>
            </a:r>
            <a:endParaRPr lang="zh-CN" altLang="en-US" sz="2800" b="1">
              <a:solidFill>
                <a:schemeClr val="accent6">
                  <a:lumMod val="75000"/>
                </a:schemeClr>
              </a:solidFill>
              <a:uFillTx/>
              <a:latin typeface="Comic Sans MS" panose="030F0702030302020204" charset="0"/>
              <a:ea typeface="楷体" panose="02010609060101010101" pitchFamily="49" charset="-122"/>
            </a:endParaRPr>
          </a:p>
        </p:txBody>
      </p:sp>
      <p:sp>
        <p:nvSpPr>
          <p:cNvPr id="11" name="左大括号 10"/>
          <p:cNvSpPr/>
          <p:nvPr/>
        </p:nvSpPr>
        <p:spPr>
          <a:xfrm>
            <a:off x="3364865" y="2698115"/>
            <a:ext cx="430530" cy="2447290"/>
          </a:xfrm>
          <a:prstGeom prst="leftBrace">
            <a:avLst/>
          </a:prstGeom>
          <a:ln w="28575" cmpd="sng">
            <a:solidFill>
              <a:schemeClr val="accent1">
                <a:shade val="50000"/>
              </a:schemeClr>
            </a:solidFill>
            <a:prstDash val="solid"/>
          </a:ln>
        </p:spPr>
        <p:style>
          <a:lnRef idx="1">
            <a:schemeClr val="accent1"/>
          </a:lnRef>
          <a:fillRef idx="0">
            <a:schemeClr val="accent1"/>
          </a:fillRef>
          <a:effectRef idx="0">
            <a:schemeClr val="accent1"/>
          </a:effectRef>
          <a:fontRef idx="minor">
            <a:schemeClr val="tx1"/>
          </a:fontRef>
        </p:style>
        <p:txBody>
          <a:bodyPr rtlCol="0" anchor="ctr"/>
          <a:p>
            <a:pPr algn="ctr"/>
            <a:endParaRPr lang="zh-CN" altLang="en-US"/>
          </a:p>
        </p:txBody>
      </p:sp>
      <p:sp>
        <p:nvSpPr>
          <p:cNvPr id="14" name="文本框 13"/>
          <p:cNvSpPr txBox="1"/>
          <p:nvPr/>
        </p:nvSpPr>
        <p:spPr>
          <a:xfrm>
            <a:off x="3850640" y="4871085"/>
            <a:ext cx="2466975" cy="521970"/>
          </a:xfrm>
          <a:prstGeom prst="rect">
            <a:avLst/>
          </a:prstGeom>
          <a:noFill/>
        </p:spPr>
        <p:txBody>
          <a:bodyPr wrap="square" rtlCol="0">
            <a:spAutoFit/>
          </a:bodyPr>
          <a:p>
            <a:r>
              <a:rPr lang="en-US" altLang="zh-CN" sz="2800">
                <a:solidFill>
                  <a:schemeClr val="accent6">
                    <a:lumMod val="75000"/>
                  </a:schemeClr>
                </a:solidFill>
                <a:uFillTx/>
                <a:latin typeface="Comic Sans MS" panose="030F0702030302020204" charset="0"/>
                <a:ea typeface="楷体" panose="02010609060101010101" pitchFamily="49" charset="-122"/>
              </a:rPr>
              <a:t>AC</a:t>
            </a:r>
            <a:r>
              <a:rPr lang="zh-CN" altLang="en-US" sz="2800" b="1">
                <a:solidFill>
                  <a:schemeClr val="accent6">
                    <a:lumMod val="75000"/>
                  </a:schemeClr>
                </a:solidFill>
                <a:uFillTx/>
                <a:latin typeface="Comic Sans MS" panose="030F0702030302020204" charset="0"/>
                <a:ea typeface="楷体" panose="02010609060101010101" pitchFamily="49" charset="-122"/>
              </a:rPr>
              <a:t>异段   </a:t>
            </a:r>
            <a:r>
              <a:rPr lang="en-US" altLang="zh-CN" sz="2800">
                <a:solidFill>
                  <a:schemeClr val="accent6">
                    <a:lumMod val="75000"/>
                  </a:schemeClr>
                </a:solidFill>
                <a:uFillTx/>
                <a:latin typeface="Comic Sans MS" panose="030F0702030302020204" charset="0"/>
                <a:ea typeface="楷体" panose="02010609060101010101" pitchFamily="49" charset="-122"/>
              </a:rPr>
              <a:t>NG</a:t>
            </a:r>
            <a:endParaRPr lang="en-US" altLang="zh-CN" sz="2800">
              <a:solidFill>
                <a:schemeClr val="accent6">
                  <a:lumMod val="75000"/>
                </a:schemeClr>
              </a:solidFill>
              <a:uFillTx/>
              <a:latin typeface="Comic Sans MS" panose="030F0702030302020204" charset="0"/>
              <a:ea typeface="楷体" panose="02010609060101010101" pitchFamily="49" charset="-122"/>
            </a:endParaRPr>
          </a:p>
        </p:txBody>
      </p:sp>
      <p:sp>
        <p:nvSpPr>
          <p:cNvPr id="15" name="右箭头 14"/>
          <p:cNvSpPr/>
          <p:nvPr/>
        </p:nvSpPr>
        <p:spPr>
          <a:xfrm>
            <a:off x="5130165" y="5085080"/>
            <a:ext cx="396875" cy="93345"/>
          </a:xfrm>
          <a:prstGeom prst="rightArrow">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6" name="文本框 15"/>
          <p:cNvSpPr txBox="1"/>
          <p:nvPr/>
        </p:nvSpPr>
        <p:spPr>
          <a:xfrm>
            <a:off x="3795395" y="2387600"/>
            <a:ext cx="2152650" cy="521970"/>
          </a:xfrm>
          <a:prstGeom prst="rect">
            <a:avLst/>
          </a:prstGeom>
          <a:noFill/>
        </p:spPr>
        <p:txBody>
          <a:bodyPr wrap="square" rtlCol="0">
            <a:spAutoFit/>
          </a:bodyPr>
          <a:p>
            <a:r>
              <a:rPr lang="en-US" altLang="zh-CN" sz="2800">
                <a:solidFill>
                  <a:schemeClr val="accent6">
                    <a:lumMod val="75000"/>
                  </a:schemeClr>
                </a:solidFill>
                <a:uFillTx/>
                <a:latin typeface="Comic Sans MS" panose="030F0702030302020204" charset="0"/>
                <a:ea typeface="楷体" panose="02010609060101010101" pitchFamily="49" charset="-122"/>
              </a:rPr>
              <a:t>AC</a:t>
            </a:r>
            <a:r>
              <a:rPr lang="zh-CN" altLang="en-US" sz="2800" b="1">
                <a:solidFill>
                  <a:schemeClr val="accent6">
                    <a:lumMod val="75000"/>
                  </a:schemeClr>
                </a:solidFill>
                <a:uFillTx/>
                <a:latin typeface="Comic Sans MS" panose="030F0702030302020204" charset="0"/>
                <a:ea typeface="楷体" panose="02010609060101010101" pitchFamily="49" charset="-122"/>
              </a:rPr>
              <a:t>同段</a:t>
            </a:r>
            <a:endParaRPr lang="en-US" altLang="zh-CN" sz="2800">
              <a:solidFill>
                <a:schemeClr val="accent6">
                  <a:lumMod val="75000"/>
                </a:schemeClr>
              </a:solidFill>
              <a:uFillTx/>
              <a:latin typeface="Comic Sans MS" panose="030F0702030302020204" charset="0"/>
              <a:ea typeface="楷体" panose="02010609060101010101" pitchFamily="49" charset="-122"/>
            </a:endParaRPr>
          </a:p>
        </p:txBody>
      </p:sp>
      <p:sp>
        <p:nvSpPr>
          <p:cNvPr id="17" name="左大括号 16"/>
          <p:cNvSpPr/>
          <p:nvPr/>
        </p:nvSpPr>
        <p:spPr>
          <a:xfrm>
            <a:off x="5130165" y="1024890"/>
            <a:ext cx="454025" cy="3237230"/>
          </a:xfrm>
          <a:prstGeom prst="leftBrace">
            <a:avLst/>
          </a:prstGeom>
          <a:ln w="28575" cmpd="sng">
            <a:solidFill>
              <a:schemeClr val="accent1">
                <a:shade val="50000"/>
              </a:schemeClr>
            </a:solidFill>
            <a:prstDash val="solid"/>
          </a:ln>
        </p:spPr>
        <p:style>
          <a:lnRef idx="1">
            <a:schemeClr val="accent1"/>
          </a:lnRef>
          <a:fillRef idx="0">
            <a:schemeClr val="accent1"/>
          </a:fillRef>
          <a:effectRef idx="0">
            <a:schemeClr val="accent1"/>
          </a:effectRef>
          <a:fontRef idx="minor">
            <a:schemeClr val="tx1"/>
          </a:fontRef>
        </p:style>
        <p:txBody>
          <a:bodyPr rtlCol="0" anchor="ctr"/>
          <a:p>
            <a:pPr algn="ctr"/>
            <a:endParaRPr lang="zh-CN" altLang="en-US"/>
          </a:p>
        </p:txBody>
      </p:sp>
      <p:sp>
        <p:nvSpPr>
          <p:cNvPr id="18" name="文本框 17"/>
          <p:cNvSpPr txBox="1"/>
          <p:nvPr/>
        </p:nvSpPr>
        <p:spPr>
          <a:xfrm>
            <a:off x="5584190" y="3986530"/>
            <a:ext cx="1675130" cy="521970"/>
          </a:xfrm>
          <a:prstGeom prst="rect">
            <a:avLst/>
          </a:prstGeom>
          <a:noFill/>
        </p:spPr>
        <p:txBody>
          <a:bodyPr wrap="square" rtlCol="0">
            <a:spAutoFit/>
          </a:bodyPr>
          <a:p>
            <a:r>
              <a:rPr lang="en-US" altLang="zh-CN" sz="2800">
                <a:solidFill>
                  <a:schemeClr val="accent6">
                    <a:lumMod val="75000"/>
                  </a:schemeClr>
                </a:solidFill>
                <a:uFillTx/>
                <a:latin typeface="Comic Sans MS" panose="030F0702030302020204" charset="0"/>
                <a:ea typeface="楷体" panose="02010609060101010101" pitchFamily="49" charset="-122"/>
                <a:sym typeface="+mn-ea"/>
              </a:rPr>
              <a:t>AC</a:t>
            </a:r>
            <a:r>
              <a:rPr lang="zh-CN" altLang="en-US" sz="2800" b="1">
                <a:solidFill>
                  <a:schemeClr val="accent6">
                    <a:lumMod val="75000"/>
                  </a:schemeClr>
                </a:solidFill>
                <a:uFillTx/>
                <a:latin typeface="Comic Sans MS" panose="030F0702030302020204" charset="0"/>
                <a:ea typeface="楷体" panose="02010609060101010101" pitchFamily="49" charset="-122"/>
                <a:sym typeface="+mn-ea"/>
              </a:rPr>
              <a:t>异句</a:t>
            </a:r>
            <a:endParaRPr lang="zh-CN" altLang="en-US" sz="2800" b="1">
              <a:solidFill>
                <a:schemeClr val="accent6">
                  <a:lumMod val="75000"/>
                </a:schemeClr>
              </a:solidFill>
              <a:uFillTx/>
              <a:latin typeface="Comic Sans MS" panose="030F0702030302020204" charset="0"/>
              <a:ea typeface="楷体" panose="02010609060101010101" pitchFamily="49" charset="-122"/>
            </a:endParaRPr>
          </a:p>
        </p:txBody>
      </p:sp>
      <p:sp>
        <p:nvSpPr>
          <p:cNvPr id="19" name="文本框 18"/>
          <p:cNvSpPr txBox="1"/>
          <p:nvPr/>
        </p:nvSpPr>
        <p:spPr>
          <a:xfrm>
            <a:off x="5527040" y="825500"/>
            <a:ext cx="1805940" cy="521970"/>
          </a:xfrm>
          <a:prstGeom prst="rect">
            <a:avLst/>
          </a:prstGeom>
          <a:noFill/>
        </p:spPr>
        <p:txBody>
          <a:bodyPr wrap="square" rtlCol="0" anchor="t">
            <a:spAutoFit/>
          </a:bodyPr>
          <a:p>
            <a:r>
              <a:rPr lang="en-US" altLang="zh-CN" sz="2800">
                <a:solidFill>
                  <a:schemeClr val="accent6">
                    <a:lumMod val="75000"/>
                  </a:schemeClr>
                </a:solidFill>
                <a:uFillTx/>
                <a:latin typeface="Comic Sans MS" panose="030F0702030302020204" charset="0"/>
                <a:ea typeface="楷体" panose="02010609060101010101" pitchFamily="49" charset="-122"/>
                <a:sym typeface="+mn-ea"/>
              </a:rPr>
              <a:t>AC</a:t>
            </a:r>
            <a:r>
              <a:rPr lang="zh-CN" altLang="en-US" sz="2800">
                <a:solidFill>
                  <a:schemeClr val="accent6">
                    <a:lumMod val="75000"/>
                  </a:schemeClr>
                </a:solidFill>
                <a:uFillTx/>
                <a:latin typeface="Comic Sans MS" panose="030F0702030302020204" charset="0"/>
                <a:ea typeface="楷体" panose="02010609060101010101" pitchFamily="49" charset="-122"/>
                <a:sym typeface="+mn-ea"/>
              </a:rPr>
              <a:t>同</a:t>
            </a:r>
            <a:r>
              <a:rPr lang="zh-CN" altLang="en-US" sz="2800" b="1">
                <a:solidFill>
                  <a:schemeClr val="accent6">
                    <a:lumMod val="75000"/>
                  </a:schemeClr>
                </a:solidFill>
                <a:uFillTx/>
                <a:latin typeface="Comic Sans MS" panose="030F0702030302020204" charset="0"/>
                <a:ea typeface="楷体" panose="02010609060101010101" pitchFamily="49" charset="-122"/>
                <a:sym typeface="+mn-ea"/>
              </a:rPr>
              <a:t>句</a:t>
            </a:r>
            <a:endParaRPr lang="zh-CN" altLang="en-US" sz="2800"/>
          </a:p>
        </p:txBody>
      </p:sp>
      <p:sp>
        <p:nvSpPr>
          <p:cNvPr id="20" name="左大括号 19"/>
          <p:cNvSpPr/>
          <p:nvPr/>
        </p:nvSpPr>
        <p:spPr>
          <a:xfrm>
            <a:off x="6828790" y="361315"/>
            <a:ext cx="351155" cy="1450975"/>
          </a:xfrm>
          <a:prstGeom prst="leftBrace">
            <a:avLst/>
          </a:prstGeom>
          <a:ln w="28575" cmpd="sng">
            <a:solidFill>
              <a:schemeClr val="accent1">
                <a:shade val="50000"/>
              </a:schemeClr>
            </a:solidFill>
            <a:prstDash val="solid"/>
          </a:ln>
        </p:spPr>
        <p:style>
          <a:lnRef idx="1">
            <a:schemeClr val="accent1"/>
          </a:lnRef>
          <a:fillRef idx="0">
            <a:schemeClr val="accent1"/>
          </a:fillRef>
          <a:effectRef idx="0">
            <a:schemeClr val="accent1"/>
          </a:effectRef>
          <a:fontRef idx="minor">
            <a:schemeClr val="tx1"/>
          </a:fontRef>
        </p:style>
        <p:txBody>
          <a:bodyPr rtlCol="0" anchor="ctr"/>
          <a:p>
            <a:pPr algn="ctr"/>
            <a:endParaRPr lang="zh-CN" altLang="en-US"/>
          </a:p>
        </p:txBody>
      </p:sp>
      <p:sp>
        <p:nvSpPr>
          <p:cNvPr id="21" name="文本框 20"/>
          <p:cNvSpPr txBox="1"/>
          <p:nvPr/>
        </p:nvSpPr>
        <p:spPr>
          <a:xfrm>
            <a:off x="7116445" y="135890"/>
            <a:ext cx="2477135" cy="521970"/>
          </a:xfrm>
          <a:prstGeom prst="rect">
            <a:avLst/>
          </a:prstGeom>
          <a:noFill/>
        </p:spPr>
        <p:txBody>
          <a:bodyPr wrap="square" rtlCol="0">
            <a:spAutoFit/>
          </a:bodyPr>
          <a:p>
            <a:r>
              <a:rPr lang="zh-CN" altLang="en-US" sz="2800" b="1">
                <a:solidFill>
                  <a:schemeClr val="accent6">
                    <a:lumMod val="75000"/>
                  </a:schemeClr>
                </a:solidFill>
                <a:uFillTx/>
                <a:latin typeface="Comic Sans MS" panose="030F0702030302020204" charset="0"/>
                <a:ea typeface="楷体" panose="02010609060101010101" pitchFamily="49" charset="-122"/>
              </a:rPr>
              <a:t>有并列  </a:t>
            </a:r>
            <a:r>
              <a:rPr lang="zh-CN" altLang="en-US" sz="2800">
                <a:solidFill>
                  <a:schemeClr val="accent6">
                    <a:lumMod val="75000"/>
                  </a:schemeClr>
                </a:solidFill>
                <a:uFillTx/>
                <a:latin typeface="Comic Sans MS" panose="030F0702030302020204" charset="0"/>
                <a:ea typeface="楷体" panose="02010609060101010101" pitchFamily="49" charset="-122"/>
              </a:rPr>
              <a:t>  </a:t>
            </a:r>
            <a:r>
              <a:rPr lang="en-US" altLang="zh-CN" sz="2800">
                <a:solidFill>
                  <a:schemeClr val="accent6">
                    <a:lumMod val="75000"/>
                  </a:schemeClr>
                </a:solidFill>
                <a:uFillTx/>
                <a:latin typeface="Comic Sans MS" panose="030F0702030302020204" charset="0"/>
                <a:ea typeface="楷体" panose="02010609060101010101" pitchFamily="49" charset="-122"/>
              </a:rPr>
              <a:t>NG</a:t>
            </a:r>
            <a:endParaRPr lang="en-US" altLang="zh-CN" sz="2800">
              <a:solidFill>
                <a:schemeClr val="accent6">
                  <a:lumMod val="75000"/>
                </a:schemeClr>
              </a:solidFill>
              <a:uFillTx/>
              <a:latin typeface="Comic Sans MS" panose="030F0702030302020204" charset="0"/>
              <a:ea typeface="楷体" panose="02010609060101010101" pitchFamily="49" charset="-122"/>
            </a:endParaRPr>
          </a:p>
        </p:txBody>
      </p:sp>
      <p:sp>
        <p:nvSpPr>
          <p:cNvPr id="22" name="右箭头 21"/>
          <p:cNvSpPr/>
          <p:nvPr/>
        </p:nvSpPr>
        <p:spPr>
          <a:xfrm>
            <a:off x="8314690" y="361315"/>
            <a:ext cx="396875" cy="93345"/>
          </a:xfrm>
          <a:prstGeom prst="rightArrow">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3" name="文本框 22"/>
          <p:cNvSpPr txBox="1"/>
          <p:nvPr/>
        </p:nvSpPr>
        <p:spPr>
          <a:xfrm>
            <a:off x="7179945" y="1501775"/>
            <a:ext cx="1719580" cy="521970"/>
          </a:xfrm>
          <a:prstGeom prst="rect">
            <a:avLst/>
          </a:prstGeom>
          <a:noFill/>
        </p:spPr>
        <p:txBody>
          <a:bodyPr wrap="square" rtlCol="0">
            <a:spAutoFit/>
          </a:bodyPr>
          <a:p>
            <a:r>
              <a:rPr lang="zh-CN" altLang="en-US" sz="2800" b="1">
                <a:solidFill>
                  <a:schemeClr val="accent6">
                    <a:lumMod val="75000"/>
                  </a:schemeClr>
                </a:solidFill>
                <a:latin typeface="楷体" panose="02010609060101010101" pitchFamily="49" charset="-122"/>
                <a:ea typeface="楷体" panose="02010609060101010101" pitchFamily="49" charset="-122"/>
              </a:rPr>
              <a:t>无并列</a:t>
            </a:r>
            <a:r>
              <a:rPr lang="en-US" altLang="zh-CN" sz="2800">
                <a:solidFill>
                  <a:schemeClr val="accent6">
                    <a:lumMod val="75000"/>
                  </a:schemeClr>
                </a:solidFill>
                <a:uFillTx/>
                <a:latin typeface="Comic Sans MS" panose="030F0702030302020204" charset="0"/>
                <a:ea typeface="楷体" panose="02010609060101010101" pitchFamily="49" charset="-122"/>
              </a:rPr>
              <a:t>(B)</a:t>
            </a:r>
            <a:endParaRPr lang="en-US" altLang="zh-CN" sz="2800">
              <a:solidFill>
                <a:schemeClr val="accent6">
                  <a:lumMod val="75000"/>
                </a:schemeClr>
              </a:solidFill>
              <a:uFillTx/>
              <a:latin typeface="Comic Sans MS" panose="030F0702030302020204" charset="0"/>
              <a:ea typeface="楷体" panose="02010609060101010101" pitchFamily="49" charset="-122"/>
            </a:endParaRPr>
          </a:p>
        </p:txBody>
      </p:sp>
      <p:sp>
        <p:nvSpPr>
          <p:cNvPr id="24" name="左大括号 23"/>
          <p:cNvSpPr/>
          <p:nvPr/>
        </p:nvSpPr>
        <p:spPr>
          <a:xfrm>
            <a:off x="8981440" y="1326515"/>
            <a:ext cx="397510" cy="871855"/>
          </a:xfrm>
          <a:prstGeom prst="leftBrace">
            <a:avLst/>
          </a:prstGeom>
          <a:ln w="28575" cmpd="sng">
            <a:solidFill>
              <a:schemeClr val="accent1">
                <a:shade val="50000"/>
              </a:schemeClr>
            </a:solidFill>
            <a:prstDash val="solid"/>
          </a:ln>
        </p:spPr>
        <p:style>
          <a:lnRef idx="1">
            <a:schemeClr val="accent1"/>
          </a:lnRef>
          <a:fillRef idx="0">
            <a:schemeClr val="accent1"/>
          </a:fillRef>
          <a:effectRef idx="0">
            <a:schemeClr val="accent1"/>
          </a:effectRef>
          <a:fontRef idx="minor">
            <a:schemeClr val="tx1"/>
          </a:fontRef>
        </p:style>
        <p:txBody>
          <a:bodyPr rtlCol="0" anchor="ctr"/>
          <a:p>
            <a:pPr algn="ctr"/>
            <a:endParaRPr lang="zh-CN" altLang="en-US"/>
          </a:p>
        </p:txBody>
      </p:sp>
      <p:sp>
        <p:nvSpPr>
          <p:cNvPr id="184" name=" 184"/>
          <p:cNvSpPr/>
          <p:nvPr/>
        </p:nvSpPr>
        <p:spPr>
          <a:xfrm>
            <a:off x="9473565" y="1189990"/>
            <a:ext cx="276860" cy="24955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25" name=" 184"/>
          <p:cNvSpPr/>
          <p:nvPr/>
        </p:nvSpPr>
        <p:spPr>
          <a:xfrm>
            <a:off x="9750425" y="1189990"/>
            <a:ext cx="276860" cy="249555"/>
          </a:xfrm>
          <a:prstGeom prst="ellipse">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26" name="右箭头 25"/>
          <p:cNvSpPr/>
          <p:nvPr/>
        </p:nvSpPr>
        <p:spPr>
          <a:xfrm>
            <a:off x="10109200" y="1268095"/>
            <a:ext cx="396875" cy="93345"/>
          </a:xfrm>
          <a:prstGeom prst="rightArrow">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7" name="文本框 26"/>
          <p:cNvSpPr txBox="1"/>
          <p:nvPr/>
        </p:nvSpPr>
        <p:spPr>
          <a:xfrm>
            <a:off x="10506075" y="1054100"/>
            <a:ext cx="998855" cy="460375"/>
          </a:xfrm>
          <a:prstGeom prst="rect">
            <a:avLst/>
          </a:prstGeom>
          <a:noFill/>
        </p:spPr>
        <p:txBody>
          <a:bodyPr wrap="square" rtlCol="0">
            <a:spAutoFit/>
          </a:bodyPr>
          <a:p>
            <a:r>
              <a:rPr lang="en-US" altLang="zh-CN" sz="2400">
                <a:solidFill>
                  <a:schemeClr val="accent6">
                    <a:lumMod val="75000"/>
                  </a:schemeClr>
                </a:solidFill>
                <a:latin typeface="Comic Sans MS" panose="030F0702030302020204" charset="0"/>
              </a:rPr>
              <a:t>NG</a:t>
            </a:r>
            <a:endParaRPr lang="en-US" altLang="zh-CN" sz="2400">
              <a:solidFill>
                <a:schemeClr val="accent6">
                  <a:lumMod val="75000"/>
                </a:schemeClr>
              </a:solidFill>
              <a:latin typeface="Comic Sans MS" panose="030F0702030302020204" charset="0"/>
            </a:endParaRPr>
          </a:p>
        </p:txBody>
      </p:sp>
      <p:sp>
        <p:nvSpPr>
          <p:cNvPr id="28" name=" 184"/>
          <p:cNvSpPr/>
          <p:nvPr/>
        </p:nvSpPr>
        <p:spPr>
          <a:xfrm>
            <a:off x="9473565" y="2023745"/>
            <a:ext cx="396875" cy="36385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29" name=" 184"/>
          <p:cNvSpPr/>
          <p:nvPr/>
        </p:nvSpPr>
        <p:spPr>
          <a:xfrm>
            <a:off x="9593580" y="2080895"/>
            <a:ext cx="276860" cy="249555"/>
          </a:xfrm>
          <a:prstGeom prst="ellipse">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30" name="右箭头 29"/>
          <p:cNvSpPr/>
          <p:nvPr/>
        </p:nvSpPr>
        <p:spPr>
          <a:xfrm>
            <a:off x="9949815" y="2159000"/>
            <a:ext cx="396875" cy="93345"/>
          </a:xfrm>
          <a:prstGeom prst="rightArrow">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1" name="左大括号 30"/>
          <p:cNvSpPr/>
          <p:nvPr/>
        </p:nvSpPr>
        <p:spPr>
          <a:xfrm>
            <a:off x="10506075" y="1993900"/>
            <a:ext cx="249555" cy="423545"/>
          </a:xfrm>
          <a:prstGeom prst="leftBrace">
            <a:avLst/>
          </a:prstGeom>
          <a:ln w="28575" cmpd="sng">
            <a:solidFill>
              <a:schemeClr val="accent1">
                <a:shade val="50000"/>
              </a:schemeClr>
            </a:solidFill>
            <a:prstDash val="solid"/>
          </a:ln>
        </p:spPr>
        <p:style>
          <a:lnRef idx="1">
            <a:schemeClr val="accent1"/>
          </a:lnRef>
          <a:fillRef idx="0">
            <a:schemeClr val="accent1"/>
          </a:fillRef>
          <a:effectRef idx="0">
            <a:schemeClr val="accent1"/>
          </a:effectRef>
          <a:fontRef idx="minor">
            <a:schemeClr val="tx1"/>
          </a:fontRef>
        </p:style>
        <p:txBody>
          <a:bodyPr rtlCol="0" anchor="ctr"/>
          <a:p>
            <a:pPr algn="ctr"/>
            <a:endParaRPr lang="zh-CN" altLang="en-US"/>
          </a:p>
        </p:txBody>
      </p:sp>
      <p:sp>
        <p:nvSpPr>
          <p:cNvPr id="33" name="文本框 32"/>
          <p:cNvSpPr txBox="1"/>
          <p:nvPr/>
        </p:nvSpPr>
        <p:spPr>
          <a:xfrm>
            <a:off x="10691495" y="1812290"/>
            <a:ext cx="628015" cy="398780"/>
          </a:xfrm>
          <a:prstGeom prst="rect">
            <a:avLst/>
          </a:prstGeom>
          <a:noFill/>
        </p:spPr>
        <p:txBody>
          <a:bodyPr wrap="square" rtlCol="0">
            <a:spAutoFit/>
          </a:bodyPr>
          <a:p>
            <a:r>
              <a:rPr lang="en-US" altLang="zh-CN" sz="2000">
                <a:solidFill>
                  <a:schemeClr val="accent6">
                    <a:lumMod val="75000"/>
                  </a:schemeClr>
                </a:solidFill>
                <a:latin typeface="Comic Sans MS" panose="030F0702030302020204" charset="0"/>
              </a:rPr>
              <a:t>T</a:t>
            </a:r>
            <a:endParaRPr lang="en-US" altLang="zh-CN" sz="2000">
              <a:solidFill>
                <a:schemeClr val="accent6">
                  <a:lumMod val="75000"/>
                </a:schemeClr>
              </a:solidFill>
              <a:latin typeface="Comic Sans MS" panose="030F0702030302020204" charset="0"/>
            </a:endParaRPr>
          </a:p>
        </p:txBody>
      </p:sp>
      <p:sp>
        <p:nvSpPr>
          <p:cNvPr id="34" name="文本框 33"/>
          <p:cNvSpPr txBox="1"/>
          <p:nvPr/>
        </p:nvSpPr>
        <p:spPr>
          <a:xfrm>
            <a:off x="10753725" y="2198370"/>
            <a:ext cx="501650" cy="398780"/>
          </a:xfrm>
          <a:prstGeom prst="rect">
            <a:avLst/>
          </a:prstGeom>
          <a:noFill/>
        </p:spPr>
        <p:txBody>
          <a:bodyPr wrap="square" rtlCol="0">
            <a:spAutoFit/>
          </a:bodyPr>
          <a:p>
            <a:r>
              <a:rPr lang="en-US" altLang="zh-CN" sz="2000">
                <a:solidFill>
                  <a:schemeClr val="accent6">
                    <a:lumMod val="75000"/>
                  </a:schemeClr>
                </a:solidFill>
                <a:latin typeface="Comic Sans MS" panose="030F0702030302020204" charset="0"/>
              </a:rPr>
              <a:t>F</a:t>
            </a:r>
            <a:endParaRPr lang="en-US" altLang="zh-CN" sz="2000">
              <a:solidFill>
                <a:schemeClr val="accent6">
                  <a:lumMod val="75000"/>
                </a:schemeClr>
              </a:solidFill>
              <a:latin typeface="Comic Sans MS" panose="030F0702030302020204" charset="0"/>
            </a:endParaRPr>
          </a:p>
        </p:txBody>
      </p:sp>
      <p:sp>
        <p:nvSpPr>
          <p:cNvPr id="35" name="左大括号 34"/>
          <p:cNvSpPr/>
          <p:nvPr/>
        </p:nvSpPr>
        <p:spPr>
          <a:xfrm>
            <a:off x="6981825" y="3522345"/>
            <a:ext cx="351155" cy="1450975"/>
          </a:xfrm>
          <a:prstGeom prst="leftBrace">
            <a:avLst/>
          </a:prstGeom>
          <a:ln w="28575" cmpd="sng">
            <a:solidFill>
              <a:schemeClr val="accent1">
                <a:shade val="50000"/>
              </a:schemeClr>
            </a:solidFill>
            <a:prstDash val="solid"/>
          </a:ln>
        </p:spPr>
        <p:style>
          <a:lnRef idx="1">
            <a:schemeClr val="accent1"/>
          </a:lnRef>
          <a:fillRef idx="0">
            <a:schemeClr val="accent1"/>
          </a:fillRef>
          <a:effectRef idx="0">
            <a:schemeClr val="accent1"/>
          </a:effectRef>
          <a:fontRef idx="minor">
            <a:schemeClr val="tx1"/>
          </a:fontRef>
        </p:style>
        <p:txBody>
          <a:bodyPr rtlCol="0" anchor="ctr"/>
          <a:p>
            <a:pPr algn="ctr"/>
            <a:endParaRPr lang="zh-CN" altLang="en-US"/>
          </a:p>
        </p:txBody>
      </p:sp>
      <p:sp>
        <p:nvSpPr>
          <p:cNvPr id="36" name="文本框 35"/>
          <p:cNvSpPr txBox="1"/>
          <p:nvPr/>
        </p:nvSpPr>
        <p:spPr>
          <a:xfrm>
            <a:off x="7332980" y="3238500"/>
            <a:ext cx="1876425" cy="521970"/>
          </a:xfrm>
          <a:prstGeom prst="rect">
            <a:avLst/>
          </a:prstGeom>
          <a:noFill/>
        </p:spPr>
        <p:txBody>
          <a:bodyPr wrap="square" rtlCol="0">
            <a:spAutoFit/>
          </a:bodyPr>
          <a:p>
            <a:r>
              <a:rPr lang="zh-CN" altLang="en-US" sz="2800" b="1">
                <a:solidFill>
                  <a:schemeClr val="accent6">
                    <a:lumMod val="75000"/>
                  </a:schemeClr>
                </a:solidFill>
                <a:uFillTx/>
                <a:latin typeface="Comic Sans MS" panose="030F0702030302020204" charset="0"/>
                <a:ea typeface="楷体" panose="02010609060101010101" pitchFamily="49" charset="-122"/>
              </a:rPr>
              <a:t>有指代</a:t>
            </a:r>
            <a:r>
              <a:rPr lang="en-US" altLang="zh-CN" sz="2800">
                <a:solidFill>
                  <a:schemeClr val="accent6">
                    <a:lumMod val="75000"/>
                  </a:schemeClr>
                </a:solidFill>
                <a:uFillTx/>
                <a:latin typeface="Comic Sans MS" panose="030F0702030302020204" charset="0"/>
                <a:ea typeface="楷体" panose="02010609060101010101" pitchFamily="49" charset="-122"/>
              </a:rPr>
              <a:t>(B)</a:t>
            </a:r>
            <a:r>
              <a:rPr lang="zh-CN" altLang="en-US" sz="2800">
                <a:solidFill>
                  <a:schemeClr val="accent6">
                    <a:lumMod val="75000"/>
                  </a:schemeClr>
                </a:solidFill>
                <a:uFillTx/>
                <a:latin typeface="Comic Sans MS" panose="030F0702030302020204" charset="0"/>
                <a:ea typeface="楷体" panose="02010609060101010101" pitchFamily="49" charset="-122"/>
              </a:rPr>
              <a:t> </a:t>
            </a:r>
            <a:r>
              <a:rPr lang="zh-CN" altLang="en-US" sz="2800" b="1">
                <a:solidFill>
                  <a:schemeClr val="accent6">
                    <a:lumMod val="75000"/>
                  </a:schemeClr>
                </a:solidFill>
                <a:uFillTx/>
                <a:latin typeface="Comic Sans MS" panose="030F0702030302020204" charset="0"/>
                <a:ea typeface="楷体" panose="02010609060101010101" pitchFamily="49" charset="-122"/>
              </a:rPr>
              <a:t> </a:t>
            </a:r>
            <a:endParaRPr lang="en-US" altLang="zh-CN" sz="2800">
              <a:solidFill>
                <a:schemeClr val="accent6">
                  <a:lumMod val="75000"/>
                </a:schemeClr>
              </a:solidFill>
              <a:uFillTx/>
              <a:latin typeface="Comic Sans MS" panose="030F0702030302020204" charset="0"/>
              <a:ea typeface="楷体" panose="02010609060101010101" pitchFamily="49" charset="-122"/>
            </a:endParaRPr>
          </a:p>
        </p:txBody>
      </p:sp>
      <p:sp>
        <p:nvSpPr>
          <p:cNvPr id="37" name="右箭头 36"/>
          <p:cNvSpPr/>
          <p:nvPr/>
        </p:nvSpPr>
        <p:spPr>
          <a:xfrm>
            <a:off x="8502650" y="4879975"/>
            <a:ext cx="396875" cy="93345"/>
          </a:xfrm>
          <a:prstGeom prst="rightArrow">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8" name="文本框 37"/>
          <p:cNvSpPr txBox="1"/>
          <p:nvPr/>
        </p:nvSpPr>
        <p:spPr>
          <a:xfrm>
            <a:off x="7332980" y="4656455"/>
            <a:ext cx="2489835" cy="521970"/>
          </a:xfrm>
          <a:prstGeom prst="rect">
            <a:avLst/>
          </a:prstGeom>
          <a:noFill/>
        </p:spPr>
        <p:txBody>
          <a:bodyPr wrap="square" rtlCol="0">
            <a:spAutoFit/>
          </a:bodyPr>
          <a:p>
            <a:r>
              <a:rPr lang="zh-CN" altLang="en-US" sz="2800" b="1">
                <a:solidFill>
                  <a:schemeClr val="accent6">
                    <a:lumMod val="75000"/>
                  </a:schemeClr>
                </a:solidFill>
                <a:uFillTx/>
                <a:latin typeface="Comic Sans MS" panose="030F0702030302020204" charset="0"/>
                <a:ea typeface="楷体" panose="02010609060101010101" pitchFamily="49" charset="-122"/>
              </a:rPr>
              <a:t>无指代  </a:t>
            </a:r>
            <a:r>
              <a:rPr lang="zh-CN" altLang="en-US" sz="2800">
                <a:solidFill>
                  <a:schemeClr val="accent6">
                    <a:lumMod val="75000"/>
                  </a:schemeClr>
                </a:solidFill>
                <a:uFillTx/>
                <a:latin typeface="Comic Sans MS" panose="030F0702030302020204" charset="0"/>
                <a:ea typeface="楷体" panose="02010609060101010101" pitchFamily="49" charset="-122"/>
              </a:rPr>
              <a:t> </a:t>
            </a:r>
            <a:r>
              <a:rPr lang="en-US" altLang="zh-CN" sz="2800">
                <a:solidFill>
                  <a:schemeClr val="accent6">
                    <a:lumMod val="75000"/>
                  </a:schemeClr>
                </a:solidFill>
                <a:uFillTx/>
                <a:latin typeface="Comic Sans MS" panose="030F0702030302020204" charset="0"/>
                <a:ea typeface="楷体" panose="02010609060101010101" pitchFamily="49" charset="-122"/>
              </a:rPr>
              <a:t>NG</a:t>
            </a:r>
            <a:endParaRPr lang="en-US" altLang="zh-CN" sz="2800">
              <a:solidFill>
                <a:schemeClr val="accent6">
                  <a:lumMod val="75000"/>
                </a:schemeClr>
              </a:solidFill>
              <a:uFillTx/>
              <a:latin typeface="Comic Sans MS" panose="030F0702030302020204" charset="0"/>
              <a:ea typeface="楷体" panose="02010609060101010101" pitchFamily="49" charset="-122"/>
            </a:endParaRPr>
          </a:p>
        </p:txBody>
      </p:sp>
      <p:sp>
        <p:nvSpPr>
          <p:cNvPr id="39" name="左大括号 38"/>
          <p:cNvSpPr/>
          <p:nvPr/>
        </p:nvSpPr>
        <p:spPr>
          <a:xfrm>
            <a:off x="9076055" y="3063240"/>
            <a:ext cx="397510" cy="871855"/>
          </a:xfrm>
          <a:prstGeom prst="leftBrace">
            <a:avLst/>
          </a:prstGeom>
          <a:ln w="28575" cmpd="sng">
            <a:solidFill>
              <a:schemeClr val="accent1">
                <a:shade val="50000"/>
              </a:schemeClr>
            </a:solidFill>
            <a:prstDash val="solid"/>
          </a:ln>
        </p:spPr>
        <p:style>
          <a:lnRef idx="1">
            <a:schemeClr val="accent1"/>
          </a:lnRef>
          <a:fillRef idx="0">
            <a:schemeClr val="accent1"/>
          </a:fillRef>
          <a:effectRef idx="0">
            <a:schemeClr val="accent1"/>
          </a:effectRef>
          <a:fontRef idx="minor">
            <a:schemeClr val="tx1"/>
          </a:fontRef>
        </p:style>
        <p:txBody>
          <a:bodyPr rtlCol="0" anchor="ctr"/>
          <a:p>
            <a:pPr algn="ctr"/>
            <a:endParaRPr lang="zh-CN" altLang="en-US"/>
          </a:p>
        </p:txBody>
      </p:sp>
      <p:sp>
        <p:nvSpPr>
          <p:cNvPr id="40" name=" 184"/>
          <p:cNvSpPr/>
          <p:nvPr/>
        </p:nvSpPr>
        <p:spPr>
          <a:xfrm>
            <a:off x="9473565" y="2909570"/>
            <a:ext cx="276860" cy="24955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41" name=" 184"/>
          <p:cNvSpPr/>
          <p:nvPr/>
        </p:nvSpPr>
        <p:spPr>
          <a:xfrm>
            <a:off x="9750425" y="2909570"/>
            <a:ext cx="276860" cy="249555"/>
          </a:xfrm>
          <a:prstGeom prst="ellipse">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42" name="右箭头 41"/>
          <p:cNvSpPr/>
          <p:nvPr/>
        </p:nvSpPr>
        <p:spPr>
          <a:xfrm>
            <a:off x="10109200" y="2987675"/>
            <a:ext cx="396875" cy="93345"/>
          </a:xfrm>
          <a:prstGeom prst="rightArrow">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3" name="文本框 42"/>
          <p:cNvSpPr txBox="1"/>
          <p:nvPr/>
        </p:nvSpPr>
        <p:spPr>
          <a:xfrm>
            <a:off x="10505440" y="2804160"/>
            <a:ext cx="998855" cy="460375"/>
          </a:xfrm>
          <a:prstGeom prst="rect">
            <a:avLst/>
          </a:prstGeom>
          <a:noFill/>
        </p:spPr>
        <p:txBody>
          <a:bodyPr wrap="square" rtlCol="0">
            <a:spAutoFit/>
          </a:bodyPr>
          <a:p>
            <a:r>
              <a:rPr lang="en-US" altLang="zh-CN" sz="2400">
                <a:solidFill>
                  <a:schemeClr val="accent6">
                    <a:lumMod val="75000"/>
                  </a:schemeClr>
                </a:solidFill>
                <a:latin typeface="Comic Sans MS" panose="030F0702030302020204" charset="0"/>
              </a:rPr>
              <a:t>NG</a:t>
            </a:r>
            <a:endParaRPr lang="en-US" altLang="zh-CN" sz="2400">
              <a:solidFill>
                <a:schemeClr val="accent6">
                  <a:lumMod val="75000"/>
                </a:schemeClr>
              </a:solidFill>
              <a:latin typeface="Comic Sans MS" panose="030F0702030302020204" charset="0"/>
            </a:endParaRPr>
          </a:p>
        </p:txBody>
      </p:sp>
      <p:sp>
        <p:nvSpPr>
          <p:cNvPr id="44" name=" 184"/>
          <p:cNvSpPr/>
          <p:nvPr/>
        </p:nvSpPr>
        <p:spPr>
          <a:xfrm>
            <a:off x="9653270" y="3796665"/>
            <a:ext cx="276860" cy="249555"/>
          </a:xfrm>
          <a:prstGeom prst="ellipse">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47" name="右箭头 46"/>
          <p:cNvSpPr/>
          <p:nvPr/>
        </p:nvSpPr>
        <p:spPr>
          <a:xfrm>
            <a:off x="10027285" y="3876040"/>
            <a:ext cx="396875" cy="93345"/>
          </a:xfrm>
          <a:prstGeom prst="rightArrow">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9" name="文本框 48"/>
          <p:cNvSpPr txBox="1"/>
          <p:nvPr/>
        </p:nvSpPr>
        <p:spPr>
          <a:xfrm>
            <a:off x="255905" y="1676400"/>
            <a:ext cx="5451475" cy="521970"/>
          </a:xfrm>
          <a:prstGeom prst="rect">
            <a:avLst/>
          </a:prstGeom>
          <a:noFill/>
        </p:spPr>
        <p:txBody>
          <a:bodyPr wrap="square" rtlCol="0">
            <a:spAutoFit/>
          </a:bodyPr>
          <a:p>
            <a:r>
              <a:rPr lang="zh-CN" altLang="en-US" sz="2800" b="1">
                <a:solidFill>
                  <a:srgbClr val="FF6600"/>
                </a:solidFill>
                <a:latin typeface="楷体" panose="02010609060101010101" pitchFamily="49" charset="-122"/>
                <a:ea typeface="楷体" panose="02010609060101010101" pitchFamily="49" charset="-122"/>
              </a:rPr>
              <a:t>注意：     </a:t>
            </a:r>
            <a:r>
              <a:rPr lang="en-US" altLang="zh-CN" sz="2800">
                <a:solidFill>
                  <a:srgbClr val="FF6600"/>
                </a:solidFill>
                <a:uFillTx/>
                <a:latin typeface="Comic Sans MS" panose="030F0702030302020204" charset="0"/>
                <a:ea typeface="楷体" panose="02010609060101010101" pitchFamily="49" charset="-122"/>
              </a:rPr>
              <a:t>NG C7 25 23 </a:t>
            </a:r>
            <a:endParaRPr lang="en-US" altLang="zh-CN" sz="2800">
              <a:solidFill>
                <a:srgbClr val="FF6600"/>
              </a:solidFill>
              <a:uFillTx/>
              <a:latin typeface="Comic Sans MS" panose="030F0702030302020204" charset="0"/>
              <a:ea typeface="楷体" panose="02010609060101010101" pitchFamily="49" charset="-122"/>
            </a:endParaRPr>
          </a:p>
        </p:txBody>
      </p:sp>
      <p:sp>
        <p:nvSpPr>
          <p:cNvPr id="50" name=" 184"/>
          <p:cNvSpPr/>
          <p:nvPr/>
        </p:nvSpPr>
        <p:spPr>
          <a:xfrm>
            <a:off x="1234440" y="1831340"/>
            <a:ext cx="276860" cy="24955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52" name=" 184"/>
          <p:cNvSpPr/>
          <p:nvPr/>
        </p:nvSpPr>
        <p:spPr>
          <a:xfrm>
            <a:off x="1511300" y="1831340"/>
            <a:ext cx="276860" cy="249555"/>
          </a:xfrm>
          <a:prstGeom prst="ellipse">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53" name="右箭头 52"/>
          <p:cNvSpPr/>
          <p:nvPr/>
        </p:nvSpPr>
        <p:spPr>
          <a:xfrm>
            <a:off x="1865630" y="1909445"/>
            <a:ext cx="396875" cy="93345"/>
          </a:xfrm>
          <a:prstGeom prst="rightArrow">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 name="文本框 1"/>
          <p:cNvSpPr txBox="1"/>
          <p:nvPr/>
        </p:nvSpPr>
        <p:spPr>
          <a:xfrm>
            <a:off x="255905" y="871855"/>
            <a:ext cx="4648200" cy="629920"/>
          </a:xfrm>
          <a:prstGeom prst="rect">
            <a:avLst/>
          </a:prstGeom>
          <a:noFill/>
        </p:spPr>
        <p:txBody>
          <a:bodyPr wrap="square" rtlCol="0">
            <a:spAutoFit/>
          </a:bodyPr>
          <a:p>
            <a:pPr marL="457200" indent="-457200">
              <a:buClr>
                <a:srgbClr val="44546A"/>
              </a:buClr>
              <a:buFont typeface="Wingdings" panose="05000000000000000000" charset="0"/>
              <a:buChar char=""/>
            </a:pPr>
            <a:r>
              <a:rPr lang="zh-CN" altLang="en-US" sz="3500" b="1">
                <a:solidFill>
                  <a:srgbClr val="FF0000"/>
                </a:solidFill>
                <a:latin typeface="华文行楷" panose="02010800040101010101" charset="-122"/>
                <a:ea typeface="华文行楷" panose="02010800040101010101" charset="-122"/>
              </a:rPr>
              <a:t>判断题解法</a:t>
            </a:r>
            <a:r>
              <a:rPr lang="en-US" altLang="zh-CN" sz="3500" b="1">
                <a:solidFill>
                  <a:srgbClr val="FF0000"/>
                </a:solidFill>
                <a:latin typeface="华文行楷" panose="02010800040101010101" charset="-122"/>
                <a:ea typeface="华文行楷" panose="02010800040101010101" charset="-122"/>
              </a:rPr>
              <a:t>-</a:t>
            </a:r>
            <a:r>
              <a:rPr lang="en-US" altLang="zh-CN" sz="3500" b="1">
                <a:solidFill>
                  <a:srgbClr val="FF0000"/>
                </a:solidFill>
                <a:uFillTx/>
                <a:latin typeface="Comic Sans MS" panose="030F0702030302020204" charset="0"/>
                <a:ea typeface="楷体" panose="02010609060101010101" pitchFamily="49" charset="-122"/>
              </a:rPr>
              <a:t>2.0</a:t>
            </a:r>
            <a:endParaRPr lang="en-US" altLang="zh-CN" sz="3500" b="1">
              <a:solidFill>
                <a:srgbClr val="FF0000"/>
              </a:solidFill>
              <a:uFillTx/>
              <a:latin typeface="Comic Sans MS" panose="030F0702030302020204" charset="0"/>
              <a:ea typeface="楷体" panose="02010609060101010101" pitchFamily="49" charset="-122"/>
            </a:endParaRPr>
          </a:p>
        </p:txBody>
      </p:sp>
      <p:sp>
        <p:nvSpPr>
          <p:cNvPr id="3" name="左大括号 2"/>
          <p:cNvSpPr/>
          <p:nvPr/>
        </p:nvSpPr>
        <p:spPr>
          <a:xfrm>
            <a:off x="10586720" y="3710940"/>
            <a:ext cx="249555" cy="423545"/>
          </a:xfrm>
          <a:prstGeom prst="leftBrace">
            <a:avLst/>
          </a:prstGeom>
          <a:ln w="28575" cmpd="sng">
            <a:solidFill>
              <a:schemeClr val="accent1">
                <a:shade val="50000"/>
              </a:schemeClr>
            </a:solidFill>
            <a:prstDash val="solid"/>
          </a:ln>
        </p:spPr>
        <p:style>
          <a:lnRef idx="1">
            <a:schemeClr val="accent1"/>
          </a:lnRef>
          <a:fillRef idx="0">
            <a:schemeClr val="accent1"/>
          </a:fillRef>
          <a:effectRef idx="0">
            <a:schemeClr val="accent1"/>
          </a:effectRef>
          <a:fontRef idx="minor">
            <a:schemeClr val="tx1"/>
          </a:fontRef>
        </p:style>
        <p:txBody>
          <a:bodyPr rtlCol="0" anchor="ctr"/>
          <a:p>
            <a:pPr algn="ctr"/>
            <a:endParaRPr lang="zh-CN" altLang="en-US"/>
          </a:p>
        </p:txBody>
      </p:sp>
      <p:sp>
        <p:nvSpPr>
          <p:cNvPr id="4" name="文本框 3"/>
          <p:cNvSpPr txBox="1"/>
          <p:nvPr/>
        </p:nvSpPr>
        <p:spPr>
          <a:xfrm>
            <a:off x="10836275" y="3477260"/>
            <a:ext cx="628015" cy="398780"/>
          </a:xfrm>
          <a:prstGeom prst="rect">
            <a:avLst/>
          </a:prstGeom>
          <a:noFill/>
        </p:spPr>
        <p:txBody>
          <a:bodyPr wrap="square" rtlCol="0">
            <a:spAutoFit/>
          </a:bodyPr>
          <a:p>
            <a:r>
              <a:rPr lang="en-US" altLang="zh-CN" sz="2000">
                <a:solidFill>
                  <a:schemeClr val="accent6">
                    <a:lumMod val="75000"/>
                  </a:schemeClr>
                </a:solidFill>
                <a:latin typeface="Comic Sans MS" panose="030F0702030302020204" charset="0"/>
              </a:rPr>
              <a:t>T</a:t>
            </a:r>
            <a:endParaRPr lang="en-US" altLang="zh-CN" sz="2000">
              <a:solidFill>
                <a:schemeClr val="accent6">
                  <a:lumMod val="75000"/>
                </a:schemeClr>
              </a:solidFill>
              <a:latin typeface="Comic Sans MS" panose="030F0702030302020204" charset="0"/>
            </a:endParaRPr>
          </a:p>
        </p:txBody>
      </p:sp>
      <p:sp>
        <p:nvSpPr>
          <p:cNvPr id="8" name="文本框 7"/>
          <p:cNvSpPr txBox="1"/>
          <p:nvPr/>
        </p:nvSpPr>
        <p:spPr>
          <a:xfrm>
            <a:off x="10836275" y="3935095"/>
            <a:ext cx="501650" cy="398780"/>
          </a:xfrm>
          <a:prstGeom prst="rect">
            <a:avLst/>
          </a:prstGeom>
          <a:noFill/>
        </p:spPr>
        <p:txBody>
          <a:bodyPr wrap="square" rtlCol="0">
            <a:spAutoFit/>
          </a:bodyPr>
          <a:p>
            <a:r>
              <a:rPr lang="en-US" altLang="zh-CN" sz="2000">
                <a:solidFill>
                  <a:schemeClr val="accent6">
                    <a:lumMod val="75000"/>
                  </a:schemeClr>
                </a:solidFill>
                <a:latin typeface="Comic Sans MS" panose="030F0702030302020204" charset="0"/>
              </a:rPr>
              <a:t>F</a:t>
            </a:r>
            <a:endParaRPr lang="en-US" altLang="zh-CN" sz="2000">
              <a:solidFill>
                <a:schemeClr val="accent6">
                  <a:lumMod val="75000"/>
                </a:schemeClr>
              </a:solidFill>
              <a:latin typeface="Comic Sans MS" panose="030F070203030202020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p:nvPr>
        </p:nvSpPr>
        <p:spPr>
          <a:xfrm>
            <a:off x="616585" y="1113790"/>
            <a:ext cx="10737215" cy="5063490"/>
          </a:xfrm>
        </p:spPr>
        <p:txBody>
          <a:bodyPr/>
          <a:p>
            <a:pPr marL="0" indent="0">
              <a:buNone/>
            </a:pPr>
            <a:r>
              <a:rPr lang="en-US" altLang="zh-CN" sz="2600">
                <a:solidFill>
                  <a:srgbClr val="FF6600"/>
                </a:solidFill>
                <a:uFillTx/>
                <a:latin typeface="Comic Sans MS" panose="030F0702030302020204" charset="0"/>
                <a:ea typeface="楷体" panose="02010609060101010101" pitchFamily="49" charset="-122"/>
              </a:rPr>
              <a:t>Heading </a:t>
            </a:r>
            <a:r>
              <a:rPr lang="en-US" altLang="zh-CN" sz="2600" b="1">
                <a:solidFill>
                  <a:srgbClr val="FF6600"/>
                </a:solidFill>
                <a:uFillTx/>
                <a:latin typeface="Comic Sans MS" panose="030F0702030302020204" charset="0"/>
                <a:ea typeface="楷体" panose="02010609060101010101" pitchFamily="49" charset="-122"/>
              </a:rPr>
              <a:t>+ </a:t>
            </a:r>
            <a:r>
              <a:rPr lang="zh-CN" altLang="en-US" sz="2600" b="1">
                <a:solidFill>
                  <a:srgbClr val="FF6600"/>
                </a:solidFill>
                <a:uFillTx/>
                <a:latin typeface="Comic Sans MS" panose="030F0702030302020204" charset="0"/>
                <a:ea typeface="楷体" panose="02010609060101010101" pitchFamily="49" charset="-122"/>
              </a:rPr>
              <a:t>细节题</a:t>
            </a:r>
            <a:endParaRPr lang="zh-CN" altLang="en-US" sz="2600" b="1">
              <a:solidFill>
                <a:srgbClr val="FF6600"/>
              </a:solidFill>
              <a:uFillTx/>
              <a:latin typeface="Comic Sans MS" panose="030F0702030302020204" charset="0"/>
              <a:ea typeface="楷体" panose="02010609060101010101" pitchFamily="49" charset="-122"/>
            </a:endParaRPr>
          </a:p>
          <a:p>
            <a:pPr marL="0" indent="0">
              <a:buNone/>
            </a:pPr>
            <a:r>
              <a:rPr lang="en-US" altLang="zh-CN" sz="2600">
                <a:solidFill>
                  <a:schemeClr val="tx1"/>
                </a:solidFill>
                <a:uFillTx/>
                <a:latin typeface="Comic Sans MS" panose="030F0702030302020204" charset="0"/>
                <a:ea typeface="楷体" panose="02010609060101010101" pitchFamily="49" charset="-122"/>
              </a:rPr>
              <a:t>1.</a:t>
            </a:r>
            <a:r>
              <a:rPr lang="en-US" altLang="zh-CN" sz="2600" b="1">
                <a:solidFill>
                  <a:schemeClr val="tx1"/>
                </a:solidFill>
                <a:uFillTx/>
                <a:latin typeface="Comic Sans MS" panose="030F0702030302020204" charset="0"/>
                <a:ea typeface="楷体" panose="02010609060101010101" pitchFamily="49" charset="-122"/>
              </a:rPr>
              <a:t> </a:t>
            </a:r>
            <a:r>
              <a:rPr lang="zh-CN" altLang="en-US" sz="2600" b="1">
                <a:solidFill>
                  <a:schemeClr val="tx1"/>
                </a:solidFill>
                <a:uFillTx/>
                <a:latin typeface="Comic Sans MS" panose="030F0702030302020204" charset="0"/>
                <a:ea typeface="楷体" panose="02010609060101010101" pitchFamily="49" charset="-122"/>
              </a:rPr>
              <a:t>（处理</a:t>
            </a:r>
            <a:r>
              <a:rPr lang="en-US" altLang="zh-CN" sz="2600">
                <a:solidFill>
                  <a:schemeClr val="tx1"/>
                </a:solidFill>
                <a:uFillTx/>
                <a:latin typeface="Comic Sans MS" panose="030F0702030302020204" charset="0"/>
                <a:ea typeface="楷体" panose="02010609060101010101" pitchFamily="49" charset="-122"/>
              </a:rPr>
              <a:t>heading</a:t>
            </a:r>
            <a:r>
              <a:rPr lang="zh-CN" altLang="en-US" sz="2600" b="1">
                <a:solidFill>
                  <a:schemeClr val="tx1"/>
                </a:solidFill>
                <a:uFillTx/>
                <a:latin typeface="Comic Sans MS" panose="030F0702030302020204" charset="0"/>
                <a:ea typeface="楷体" panose="02010609060101010101" pitchFamily="49" charset="-122"/>
              </a:rPr>
              <a:t>）</a:t>
            </a:r>
            <a:r>
              <a:rPr lang="en-US" altLang="zh-CN" sz="2600">
                <a:solidFill>
                  <a:schemeClr val="tx1"/>
                </a:solidFill>
                <a:uFillTx/>
                <a:latin typeface="Comic Sans MS" panose="030F0702030302020204" charset="0"/>
                <a:ea typeface="楷体" panose="02010609060101010101" pitchFamily="49" charset="-122"/>
              </a:rPr>
              <a:t>3</a:t>
            </a:r>
            <a:r>
              <a:rPr lang="zh-CN" altLang="en-US" sz="2600" b="1">
                <a:solidFill>
                  <a:schemeClr val="tx1"/>
                </a:solidFill>
                <a:uFillTx/>
                <a:latin typeface="Comic Sans MS" panose="030F0702030302020204" charset="0"/>
                <a:ea typeface="楷体" panose="02010609060101010101" pitchFamily="49" charset="-122"/>
              </a:rPr>
              <a:t>个划掉：把例子所在的选项从选项列表中划掉；把例子所在的段落从原文中划掉；把未出题的段落从正文中划掉。</a:t>
            </a:r>
            <a:endParaRPr lang="zh-CN" altLang="en-US" sz="2600" b="1">
              <a:solidFill>
                <a:schemeClr val="tx1"/>
              </a:solidFill>
              <a:uFillTx/>
              <a:latin typeface="Comic Sans MS" panose="030F0702030302020204" charset="0"/>
              <a:ea typeface="楷体" panose="02010609060101010101" pitchFamily="49" charset="-122"/>
            </a:endParaRPr>
          </a:p>
          <a:p>
            <a:pPr marL="0" indent="0">
              <a:buNone/>
            </a:pPr>
            <a:r>
              <a:rPr lang="en-US" altLang="zh-CN" sz="2600">
                <a:solidFill>
                  <a:schemeClr val="tx1"/>
                </a:solidFill>
                <a:uFillTx/>
                <a:latin typeface="Comic Sans MS" panose="030F0702030302020204" charset="0"/>
                <a:ea typeface="楷体" panose="02010609060101010101" pitchFamily="49" charset="-122"/>
              </a:rPr>
              <a:t>2. </a:t>
            </a:r>
            <a:r>
              <a:rPr lang="zh-CN" altLang="en-US" sz="2600" b="1">
                <a:solidFill>
                  <a:schemeClr val="tx1"/>
                </a:solidFill>
                <a:uFillTx/>
                <a:latin typeface="Comic Sans MS" panose="030F0702030302020204" charset="0"/>
                <a:ea typeface="楷体" panose="02010609060101010101" pitchFamily="49" charset="-122"/>
              </a:rPr>
              <a:t>打包做细节题：每做完一道题，在原文出题段的空白处标题号；</a:t>
            </a:r>
            <a:endParaRPr lang="zh-CN" altLang="en-US" sz="2600" b="1">
              <a:solidFill>
                <a:schemeClr val="tx1"/>
              </a:solidFill>
              <a:uFillTx/>
              <a:latin typeface="Comic Sans MS" panose="030F0702030302020204" charset="0"/>
              <a:ea typeface="楷体" panose="02010609060101010101" pitchFamily="49" charset="-122"/>
            </a:endParaRPr>
          </a:p>
          <a:p>
            <a:pPr marL="0" indent="0">
              <a:buNone/>
            </a:pPr>
            <a:r>
              <a:rPr lang="en-US" altLang="zh-CN" sz="2600">
                <a:solidFill>
                  <a:schemeClr val="tx1"/>
                </a:solidFill>
                <a:uFillTx/>
                <a:latin typeface="Comic Sans MS" panose="030F0702030302020204" charset="0"/>
                <a:ea typeface="楷体" panose="02010609060101010101" pitchFamily="49" charset="-122"/>
              </a:rPr>
              <a:t>3. </a:t>
            </a:r>
            <a:r>
              <a:rPr lang="zh-CN" altLang="en-US" sz="2600" b="1">
                <a:solidFill>
                  <a:schemeClr val="tx1"/>
                </a:solidFill>
                <a:uFillTx/>
                <a:latin typeface="Comic Sans MS" panose="030F0702030302020204" charset="0"/>
                <a:ea typeface="楷体" panose="02010609060101010101" pitchFamily="49" charset="-122"/>
              </a:rPr>
              <a:t>优先细节题给予提示：每读完一个自然段优先根据此段的</a:t>
            </a:r>
            <a:r>
              <a:rPr lang="zh-CN" altLang="en-US" sz="2600" b="1">
                <a:solidFill>
                  <a:srgbClr val="FF6600"/>
                </a:solidFill>
                <a:uFillTx/>
                <a:latin typeface="Comic Sans MS" panose="030F0702030302020204" charset="0"/>
                <a:ea typeface="楷体" panose="02010609060101010101" pitchFamily="49" charset="-122"/>
              </a:rPr>
              <a:t>细节题内容</a:t>
            </a:r>
            <a:r>
              <a:rPr lang="zh-CN" altLang="en-US" sz="2600" b="1">
                <a:solidFill>
                  <a:schemeClr val="tx1"/>
                </a:solidFill>
                <a:uFillTx/>
                <a:latin typeface="Comic Sans MS" panose="030F0702030302020204" charset="0"/>
                <a:ea typeface="楷体" panose="02010609060101010101" pitchFamily="49" charset="-122"/>
              </a:rPr>
              <a:t>回到</a:t>
            </a:r>
            <a:r>
              <a:rPr lang="en-US" altLang="zh-CN" sz="2600">
                <a:solidFill>
                  <a:schemeClr val="tx1"/>
                </a:solidFill>
                <a:uFillTx/>
                <a:latin typeface="Comic Sans MS" panose="030F0702030302020204" charset="0"/>
                <a:ea typeface="楷体" panose="02010609060101010101" pitchFamily="49" charset="-122"/>
              </a:rPr>
              <a:t>“list of heading”</a:t>
            </a:r>
            <a:r>
              <a:rPr lang="zh-CN" altLang="en-US" sz="2600" b="1">
                <a:solidFill>
                  <a:schemeClr val="tx1"/>
                </a:solidFill>
                <a:uFillTx/>
                <a:latin typeface="Comic Sans MS" panose="030F0702030302020204" charset="0"/>
                <a:ea typeface="楷体" panose="02010609060101010101" pitchFamily="49" charset="-122"/>
              </a:rPr>
              <a:t>中找答案。（</a:t>
            </a:r>
            <a:r>
              <a:rPr lang="en-US" altLang="zh-CN" sz="2600" b="1">
                <a:solidFill>
                  <a:schemeClr val="tx1"/>
                </a:solidFill>
                <a:uFillTx/>
                <a:latin typeface="Comic Sans MS" panose="030F0702030302020204" charset="0"/>
                <a:ea typeface="楷体" panose="02010609060101010101" pitchFamily="49" charset="-122"/>
              </a:rPr>
              <a:t> </a:t>
            </a:r>
            <a:r>
              <a:rPr lang="zh-CN" altLang="en-US" sz="2600" b="1">
                <a:solidFill>
                  <a:schemeClr val="tx1"/>
                </a:solidFill>
                <a:uFillTx/>
                <a:latin typeface="Comic Sans MS" panose="030F0702030302020204" charset="0"/>
                <a:ea typeface="楷体" panose="02010609060101010101" pitchFamily="49" charset="-122"/>
              </a:rPr>
              <a:t>降低 </a:t>
            </a:r>
            <a:r>
              <a:rPr lang="en-US" altLang="zh-CN" sz="2600">
                <a:solidFill>
                  <a:schemeClr val="tx1"/>
                </a:solidFill>
                <a:uFillTx/>
                <a:latin typeface="Comic Sans MS" panose="030F0702030302020204" charset="0"/>
                <a:ea typeface="楷体" panose="02010609060101010101" pitchFamily="49" charset="-122"/>
              </a:rPr>
              <a:t>Heading</a:t>
            </a:r>
            <a:r>
              <a:rPr lang="zh-CN" altLang="en-US" sz="2600" b="1">
                <a:solidFill>
                  <a:schemeClr val="tx1"/>
                </a:solidFill>
                <a:uFillTx/>
                <a:latin typeface="Comic Sans MS" panose="030F0702030302020204" charset="0"/>
                <a:ea typeface="楷体" panose="02010609060101010101" pitchFamily="49" charset="-122"/>
              </a:rPr>
              <a:t>的难度系数 </a:t>
            </a:r>
            <a:r>
              <a:rPr lang="en-US" altLang="zh-CN" sz="2600" b="1">
                <a:solidFill>
                  <a:schemeClr val="tx1"/>
                </a:solidFill>
                <a:uFillTx/>
                <a:latin typeface="Comic Sans MS" panose="030F0702030302020204" charset="0"/>
                <a:ea typeface="楷体" panose="02010609060101010101" pitchFamily="49" charset="-122"/>
              </a:rPr>
              <a:t>- </a:t>
            </a:r>
            <a:r>
              <a:rPr lang="zh-CN" altLang="en-US" sz="2600" b="1">
                <a:solidFill>
                  <a:schemeClr val="tx1"/>
                </a:solidFill>
                <a:uFillTx/>
                <a:latin typeface="Comic Sans MS" panose="030F0702030302020204" charset="0"/>
                <a:ea typeface="楷体" panose="02010609060101010101" pitchFamily="49" charset="-122"/>
              </a:rPr>
              <a:t>重点原则）</a:t>
            </a:r>
            <a:endParaRPr lang="zh-CN" altLang="en-US" sz="2600" b="1">
              <a:solidFill>
                <a:schemeClr val="tx1"/>
              </a:solidFill>
              <a:uFillTx/>
              <a:latin typeface="Comic Sans MS" panose="030F0702030302020204" charset="0"/>
              <a:ea typeface="楷体" panose="02010609060101010101" pitchFamily="49" charset="-122"/>
            </a:endParaRPr>
          </a:p>
          <a:p>
            <a:pPr marL="0" indent="0">
              <a:buNone/>
            </a:pPr>
            <a:r>
              <a:rPr lang="en-US" altLang="zh-CN" sz="2600">
                <a:solidFill>
                  <a:schemeClr val="tx1"/>
                </a:solidFill>
                <a:uFillTx/>
                <a:latin typeface="Comic Sans MS" panose="030F0702030302020204" charset="0"/>
                <a:ea typeface="楷体" panose="02010609060101010101" pitchFamily="49" charset="-122"/>
              </a:rPr>
              <a:t>4. </a:t>
            </a:r>
            <a:r>
              <a:rPr lang="zh-CN" altLang="en-US" sz="2600" b="1">
                <a:solidFill>
                  <a:schemeClr val="tx1"/>
                </a:solidFill>
                <a:uFillTx/>
                <a:latin typeface="Comic Sans MS" panose="030F0702030302020204" charset="0"/>
                <a:ea typeface="楷体" panose="02010609060101010101" pitchFamily="49" charset="-122"/>
              </a:rPr>
              <a:t>剩余没有出细节题的段落和细节题不能给予提示的段落再根据</a:t>
            </a:r>
            <a:r>
              <a:rPr lang="en-US" altLang="zh-CN" sz="2600">
                <a:solidFill>
                  <a:schemeClr val="tx1"/>
                </a:solidFill>
                <a:uFillTx/>
                <a:latin typeface="Comic Sans MS" panose="030F0702030302020204" charset="0"/>
                <a:ea typeface="楷体" panose="02010609060101010101" pitchFamily="49" charset="-122"/>
              </a:rPr>
              <a:t>Heading</a:t>
            </a:r>
            <a:r>
              <a:rPr lang="zh-CN" altLang="en-US" sz="2600" b="1">
                <a:solidFill>
                  <a:schemeClr val="tx1"/>
                </a:solidFill>
                <a:uFillTx/>
                <a:latin typeface="Comic Sans MS" panose="030F0702030302020204" charset="0"/>
                <a:ea typeface="楷体" panose="02010609060101010101" pitchFamily="49" charset="-122"/>
              </a:rPr>
              <a:t>的解法单独解决。</a:t>
            </a:r>
            <a:endParaRPr lang="zh-CN" altLang="en-US" sz="2600" b="1">
              <a:solidFill>
                <a:schemeClr val="tx1"/>
              </a:solidFill>
              <a:uFillTx/>
              <a:latin typeface="Comic Sans MS" panose="030F0702030302020204" charset="0"/>
              <a:ea typeface="楷体" panose="02010609060101010101" pitchFamily="49"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p:nvPr>
        </p:nvSpPr>
        <p:spPr>
          <a:xfrm>
            <a:off x="616585" y="1113790"/>
            <a:ext cx="10737215" cy="5063490"/>
          </a:xfrm>
        </p:spPr>
        <p:txBody>
          <a:bodyPr/>
          <a:p>
            <a:pPr marL="0" indent="0">
              <a:buNone/>
            </a:pPr>
            <a:r>
              <a:rPr lang="en-US" altLang="zh-CN" sz="2600">
                <a:solidFill>
                  <a:schemeClr val="accent6">
                    <a:lumMod val="75000"/>
                  </a:schemeClr>
                </a:solidFill>
                <a:uFillTx/>
                <a:latin typeface="Comic Sans MS" panose="030F0702030302020204" charset="0"/>
                <a:ea typeface="楷体" panose="02010609060101010101" pitchFamily="49" charset="-122"/>
              </a:rPr>
              <a:t>5. Heading</a:t>
            </a:r>
            <a:r>
              <a:rPr lang="en-US" altLang="zh-CN" sz="2600" b="1">
                <a:solidFill>
                  <a:schemeClr val="accent6">
                    <a:lumMod val="75000"/>
                  </a:schemeClr>
                </a:solidFill>
                <a:uFillTx/>
                <a:latin typeface="Comic Sans MS" panose="030F0702030302020204" charset="0"/>
                <a:ea typeface="楷体" panose="02010609060101010101" pitchFamily="49" charset="-122"/>
              </a:rPr>
              <a:t> </a:t>
            </a:r>
            <a:r>
              <a:rPr lang="zh-CN" altLang="en-US" sz="2600" b="1">
                <a:solidFill>
                  <a:schemeClr val="accent6">
                    <a:lumMod val="75000"/>
                  </a:schemeClr>
                </a:solidFill>
                <a:uFillTx/>
                <a:latin typeface="Comic Sans MS" panose="030F0702030302020204" charset="0"/>
                <a:ea typeface="楷体" panose="02010609060101010101" pitchFamily="49" charset="-122"/>
              </a:rPr>
              <a:t>的解法</a:t>
            </a:r>
            <a:endParaRPr lang="zh-CN" altLang="en-US" sz="2600" b="1">
              <a:solidFill>
                <a:schemeClr val="accent6">
                  <a:lumMod val="75000"/>
                </a:schemeClr>
              </a:solidFill>
              <a:uFillTx/>
              <a:latin typeface="Comic Sans MS" panose="030F0702030302020204" charset="0"/>
              <a:ea typeface="楷体" panose="02010609060101010101" pitchFamily="49" charset="-122"/>
            </a:endParaRPr>
          </a:p>
          <a:p>
            <a:pPr marL="0" indent="0">
              <a:buNone/>
            </a:pPr>
            <a:r>
              <a:rPr lang="en-US" altLang="zh-CN" sz="2600">
                <a:solidFill>
                  <a:schemeClr val="accent5">
                    <a:lumMod val="75000"/>
                  </a:schemeClr>
                </a:solidFill>
                <a:uFillTx/>
                <a:latin typeface="Comic Sans MS" panose="030F0702030302020204" charset="0"/>
                <a:ea typeface="楷体" panose="02010609060101010101" pitchFamily="49" charset="-122"/>
              </a:rPr>
              <a:t>A. </a:t>
            </a:r>
            <a:r>
              <a:rPr lang="zh-CN" altLang="en-US" sz="2600" b="1">
                <a:solidFill>
                  <a:schemeClr val="accent5">
                    <a:lumMod val="75000"/>
                  </a:schemeClr>
                </a:solidFill>
                <a:uFillTx/>
                <a:latin typeface="Comic Sans MS" panose="030F0702030302020204" charset="0"/>
                <a:ea typeface="楷体" panose="02010609060101010101" pitchFamily="49" charset="-122"/>
              </a:rPr>
              <a:t>中心句对照法：</a:t>
            </a:r>
            <a:endParaRPr lang="zh-CN" altLang="en-US" sz="2600" b="1">
              <a:solidFill>
                <a:schemeClr val="accent5">
                  <a:lumMod val="75000"/>
                </a:schemeClr>
              </a:solidFill>
              <a:uFillTx/>
              <a:latin typeface="Comic Sans MS" panose="030F0702030302020204" charset="0"/>
              <a:ea typeface="楷体" panose="02010609060101010101" pitchFamily="49" charset="-122"/>
            </a:endParaRPr>
          </a:p>
          <a:p>
            <a:pPr marL="0" indent="0">
              <a:buNone/>
            </a:pPr>
            <a:r>
              <a:rPr lang="zh-CN" altLang="en-US" sz="2600" b="1">
                <a:solidFill>
                  <a:srgbClr val="7030A0"/>
                </a:solidFill>
                <a:uFillTx/>
                <a:latin typeface="Comic Sans MS" panose="030F0702030302020204" charset="0"/>
                <a:ea typeface="楷体" panose="02010609060101010101" pitchFamily="49" charset="-122"/>
              </a:rPr>
              <a:t>略：</a:t>
            </a:r>
            <a:r>
              <a:rPr lang="zh-CN" altLang="en-US" sz="2600" b="1">
                <a:solidFill>
                  <a:schemeClr val="tx1"/>
                </a:solidFill>
                <a:uFillTx/>
                <a:latin typeface="Comic Sans MS" panose="030F0702030302020204" charset="0"/>
                <a:ea typeface="楷体" panose="02010609060101010101" pitchFamily="49" charset="-122"/>
              </a:rPr>
              <a:t>忽略剩余选项列表</a:t>
            </a:r>
            <a:endParaRPr lang="zh-CN" altLang="en-US" sz="2600" b="1">
              <a:solidFill>
                <a:schemeClr val="tx1"/>
              </a:solidFill>
              <a:uFillTx/>
              <a:latin typeface="Comic Sans MS" panose="030F0702030302020204" charset="0"/>
              <a:ea typeface="楷体" panose="02010609060101010101" pitchFamily="49" charset="-122"/>
            </a:endParaRPr>
          </a:p>
          <a:p>
            <a:pPr marL="0" indent="0">
              <a:buNone/>
            </a:pPr>
            <a:r>
              <a:rPr lang="zh-CN" altLang="en-US" sz="2600" b="1">
                <a:solidFill>
                  <a:srgbClr val="7030A0"/>
                </a:solidFill>
                <a:uFillTx/>
                <a:latin typeface="Comic Sans MS" panose="030F0702030302020204" charset="0"/>
                <a:ea typeface="楷体" panose="02010609060101010101" pitchFamily="49" charset="-122"/>
              </a:rPr>
              <a:t>读：</a:t>
            </a:r>
            <a:r>
              <a:rPr lang="zh-CN" altLang="en-US" sz="2600" b="1">
                <a:solidFill>
                  <a:schemeClr val="tx1"/>
                </a:solidFill>
                <a:uFillTx/>
                <a:latin typeface="Comic Sans MS" panose="030F0702030302020204" charset="0"/>
                <a:ea typeface="楷体" panose="02010609060101010101" pitchFamily="49" charset="-122"/>
              </a:rPr>
              <a:t>回到需要找</a:t>
            </a:r>
            <a:r>
              <a:rPr lang="en-US" altLang="zh-CN" sz="2600">
                <a:solidFill>
                  <a:schemeClr val="tx1"/>
                </a:solidFill>
                <a:uFillTx/>
                <a:latin typeface="Comic Sans MS" panose="030F0702030302020204" charset="0"/>
                <a:ea typeface="楷体" panose="02010609060101010101" pitchFamily="49" charset="-122"/>
              </a:rPr>
              <a:t>Heading</a:t>
            </a:r>
            <a:r>
              <a:rPr lang="en-US" altLang="zh-CN" sz="2600" b="1">
                <a:solidFill>
                  <a:schemeClr val="tx1"/>
                </a:solidFill>
                <a:uFillTx/>
                <a:latin typeface="Comic Sans MS" panose="030F0702030302020204" charset="0"/>
                <a:ea typeface="楷体" panose="02010609060101010101" pitchFamily="49" charset="-122"/>
              </a:rPr>
              <a:t> </a:t>
            </a:r>
            <a:r>
              <a:rPr lang="zh-CN" altLang="en-US" sz="2600" b="1">
                <a:solidFill>
                  <a:schemeClr val="tx1"/>
                </a:solidFill>
                <a:uFillTx/>
                <a:latin typeface="Comic Sans MS" panose="030F0702030302020204" charset="0"/>
                <a:ea typeface="楷体" panose="02010609060101010101" pitchFamily="49" charset="-122"/>
              </a:rPr>
              <a:t>的段落按照此段第一句</a:t>
            </a:r>
            <a:r>
              <a:rPr lang="en-US" altLang="zh-CN" sz="2600" b="1">
                <a:solidFill>
                  <a:schemeClr val="tx1"/>
                </a:solidFill>
                <a:uFillTx/>
                <a:latin typeface="Comic Sans MS" panose="030F0702030302020204" charset="0"/>
                <a:ea typeface="楷体" panose="02010609060101010101" pitchFamily="49" charset="-122"/>
              </a:rPr>
              <a:t>-</a:t>
            </a:r>
            <a:r>
              <a:rPr lang="zh-CN" altLang="en-US" sz="2600" b="1">
                <a:solidFill>
                  <a:schemeClr val="tx1"/>
                </a:solidFill>
                <a:uFillTx/>
                <a:latin typeface="Comic Sans MS" panose="030F0702030302020204" charset="0"/>
                <a:ea typeface="楷体" panose="02010609060101010101" pitchFamily="49" charset="-122"/>
              </a:rPr>
              <a:t>第二句</a:t>
            </a:r>
            <a:r>
              <a:rPr lang="en-US" altLang="zh-CN" sz="2600" b="1">
                <a:solidFill>
                  <a:schemeClr val="tx1"/>
                </a:solidFill>
                <a:uFillTx/>
                <a:latin typeface="Comic Sans MS" panose="030F0702030302020204" charset="0"/>
                <a:ea typeface="楷体" panose="02010609060101010101" pitchFamily="49" charset="-122"/>
              </a:rPr>
              <a:t>-</a:t>
            </a:r>
            <a:r>
              <a:rPr lang="zh-CN" altLang="en-US" sz="2600" b="1">
                <a:solidFill>
                  <a:schemeClr val="tx1"/>
                </a:solidFill>
                <a:uFillTx/>
                <a:latin typeface="Comic Sans MS" panose="030F0702030302020204" charset="0"/>
                <a:ea typeface="楷体" panose="02010609060101010101" pitchFamily="49" charset="-122"/>
              </a:rPr>
              <a:t>最后一句</a:t>
            </a:r>
            <a:r>
              <a:rPr lang="en-US" altLang="zh-CN" sz="2600" b="1">
                <a:solidFill>
                  <a:schemeClr val="tx1"/>
                </a:solidFill>
                <a:uFillTx/>
                <a:latin typeface="Comic Sans MS" panose="030F0702030302020204" charset="0"/>
                <a:ea typeface="楷体" panose="02010609060101010101" pitchFamily="49" charset="-122"/>
              </a:rPr>
              <a:t>-</a:t>
            </a:r>
            <a:r>
              <a:rPr lang="zh-CN" altLang="en-US" sz="2600" b="1">
                <a:solidFill>
                  <a:schemeClr val="tx1"/>
                </a:solidFill>
                <a:uFillTx/>
                <a:latin typeface="Comic Sans MS" panose="030F0702030302020204" charset="0"/>
                <a:ea typeface="楷体" panose="02010609060101010101" pitchFamily="49" charset="-122"/>
              </a:rPr>
              <a:t>下段第一句的顺序阅读，找出此段的中心句。</a:t>
            </a:r>
            <a:endParaRPr lang="zh-CN" altLang="en-US" sz="2600" b="1">
              <a:solidFill>
                <a:schemeClr val="tx1"/>
              </a:solidFill>
              <a:uFillTx/>
              <a:latin typeface="Comic Sans MS" panose="030F0702030302020204" charset="0"/>
              <a:ea typeface="楷体" panose="02010609060101010101" pitchFamily="49" charset="-122"/>
            </a:endParaRPr>
          </a:p>
          <a:p>
            <a:pPr marL="0" indent="0">
              <a:buNone/>
            </a:pPr>
            <a:r>
              <a:rPr lang="zh-CN" altLang="en-US" sz="2600" b="1">
                <a:solidFill>
                  <a:srgbClr val="7030A0"/>
                </a:solidFill>
                <a:uFillTx/>
                <a:latin typeface="Comic Sans MS" panose="030F0702030302020204" charset="0"/>
                <a:ea typeface="楷体" panose="02010609060101010101" pitchFamily="49" charset="-122"/>
              </a:rPr>
              <a:t>比：</a:t>
            </a:r>
            <a:r>
              <a:rPr lang="zh-CN" altLang="en-US" sz="2600" b="1">
                <a:solidFill>
                  <a:schemeClr val="tx1"/>
                </a:solidFill>
                <a:uFillTx/>
                <a:latin typeface="Comic Sans MS" panose="030F0702030302020204" charset="0"/>
                <a:ea typeface="楷体" panose="02010609060101010101" pitchFamily="49" charset="-122"/>
              </a:rPr>
              <a:t>带着中心句和剩余选项作对比。</a:t>
            </a:r>
            <a:endParaRPr lang="zh-CN" altLang="en-US" sz="2600" b="1">
              <a:solidFill>
                <a:schemeClr val="tx1"/>
              </a:solidFill>
              <a:uFillTx/>
              <a:latin typeface="Comic Sans MS" panose="030F0702030302020204" charset="0"/>
              <a:ea typeface="楷体" panose="02010609060101010101" pitchFamily="49" charset="-122"/>
            </a:endParaRPr>
          </a:p>
          <a:p>
            <a:pPr marL="0" indent="0">
              <a:buNone/>
            </a:pPr>
            <a:r>
              <a:rPr lang="zh-CN" altLang="en-US" sz="2600" b="1">
                <a:solidFill>
                  <a:srgbClr val="7030A0"/>
                </a:solidFill>
                <a:uFillTx/>
                <a:latin typeface="Comic Sans MS" panose="030F0702030302020204" charset="0"/>
                <a:ea typeface="楷体" panose="02010609060101010101" pitchFamily="49" charset="-122"/>
              </a:rPr>
              <a:t>划：</a:t>
            </a:r>
            <a:r>
              <a:rPr lang="zh-CN" altLang="en-US" sz="2600" b="1">
                <a:solidFill>
                  <a:schemeClr val="tx1"/>
                </a:solidFill>
                <a:uFillTx/>
                <a:latin typeface="Comic Sans MS" panose="030F0702030302020204" charset="0"/>
                <a:ea typeface="楷体" panose="02010609060101010101" pitchFamily="49" charset="-122"/>
              </a:rPr>
              <a:t>每找到一个答案，就把此选项暂时轻轻地划掉。</a:t>
            </a:r>
            <a:endParaRPr lang="zh-CN" altLang="en-US" sz="2600" b="1">
              <a:solidFill>
                <a:schemeClr val="tx1"/>
              </a:solidFill>
              <a:uFillTx/>
              <a:latin typeface="Comic Sans MS" panose="030F0702030302020204" charset="0"/>
              <a:ea typeface="楷体" panose="02010609060101010101" pitchFamily="49" charset="-122"/>
            </a:endParaRPr>
          </a:p>
          <a:p>
            <a:pPr marL="0" indent="0">
              <a:buNone/>
            </a:pPr>
            <a:endParaRPr lang="zh-CN" altLang="en-US" sz="2600" b="1">
              <a:solidFill>
                <a:schemeClr val="tx1"/>
              </a:solidFill>
              <a:uFillTx/>
              <a:latin typeface="Comic Sans MS" panose="030F0702030302020204" charset="0"/>
              <a:ea typeface="楷体" panose="02010609060101010101" pitchFamily="49" charset="-122"/>
            </a:endParaRPr>
          </a:p>
          <a:p>
            <a:pPr marL="0" indent="0">
              <a:buNone/>
            </a:pPr>
            <a:r>
              <a:rPr lang="zh-CN" altLang="en-US" sz="2600" b="1">
                <a:solidFill>
                  <a:srgbClr val="FF6600"/>
                </a:solidFill>
                <a:uFillTx/>
                <a:latin typeface="Comic Sans MS" panose="030F0702030302020204" charset="0"/>
                <a:ea typeface="楷体" panose="02010609060101010101" pitchFamily="49" charset="-122"/>
              </a:rPr>
              <a:t>注意：此方法适用于读完一个段落有印象的学生或某个自然段的中心句相对明显的时候使用。</a:t>
            </a:r>
            <a:endParaRPr lang="zh-CN" altLang="en-US" sz="2600" b="1">
              <a:solidFill>
                <a:srgbClr val="FF6600"/>
              </a:solidFill>
              <a:uFillTx/>
              <a:latin typeface="Comic Sans MS" panose="030F0702030302020204" charset="0"/>
              <a:ea typeface="楷体" panose="02010609060101010101" pitchFamily="49"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p:nvPr>
        </p:nvSpPr>
        <p:spPr>
          <a:xfrm>
            <a:off x="616585" y="1113790"/>
            <a:ext cx="10737215" cy="5063490"/>
          </a:xfrm>
        </p:spPr>
        <p:txBody>
          <a:bodyPr>
            <a:normAutofit lnSpcReduction="10000"/>
          </a:bodyPr>
          <a:p>
            <a:pPr marL="0" indent="0">
              <a:buNone/>
            </a:pPr>
            <a:r>
              <a:rPr lang="en-US" altLang="zh-CN" sz="2600">
                <a:solidFill>
                  <a:schemeClr val="accent5">
                    <a:lumMod val="75000"/>
                  </a:schemeClr>
                </a:solidFill>
                <a:uFillTx/>
                <a:latin typeface="Comic Sans MS" panose="030F0702030302020204" charset="0"/>
                <a:ea typeface="楷体" panose="02010609060101010101" pitchFamily="49" charset="-122"/>
              </a:rPr>
              <a:t>B. </a:t>
            </a:r>
            <a:r>
              <a:rPr lang="zh-CN" altLang="en-US" sz="2600" b="1">
                <a:solidFill>
                  <a:schemeClr val="accent5">
                    <a:lumMod val="75000"/>
                  </a:schemeClr>
                </a:solidFill>
                <a:uFillTx/>
                <a:latin typeface="Comic Sans MS" panose="030F0702030302020204" charset="0"/>
                <a:ea typeface="楷体" panose="02010609060101010101" pitchFamily="49" charset="-122"/>
              </a:rPr>
              <a:t>关键词对应法</a:t>
            </a:r>
            <a:endParaRPr lang="zh-CN" altLang="en-US" sz="2600" b="1">
              <a:solidFill>
                <a:schemeClr val="accent5">
                  <a:lumMod val="75000"/>
                </a:schemeClr>
              </a:solidFill>
              <a:uFillTx/>
              <a:latin typeface="Comic Sans MS" panose="030F0702030302020204" charset="0"/>
              <a:ea typeface="楷体" panose="02010609060101010101" pitchFamily="49" charset="-122"/>
            </a:endParaRPr>
          </a:p>
          <a:p>
            <a:pPr marL="0" indent="0">
              <a:buNone/>
            </a:pPr>
            <a:r>
              <a:rPr lang="zh-CN" altLang="en-US" sz="2600" b="1">
                <a:solidFill>
                  <a:srgbClr val="7030A0"/>
                </a:solidFill>
                <a:uFillTx/>
                <a:latin typeface="Comic Sans MS" panose="030F0702030302020204" charset="0"/>
                <a:ea typeface="楷体" panose="02010609060101010101" pitchFamily="49" charset="-122"/>
              </a:rPr>
              <a:t>划：</a:t>
            </a:r>
            <a:r>
              <a:rPr lang="zh-CN" altLang="en-US" sz="2600" b="1">
                <a:solidFill>
                  <a:schemeClr val="tx1"/>
                </a:solidFill>
                <a:uFillTx/>
                <a:latin typeface="Comic Sans MS" panose="030F0702030302020204" charset="0"/>
                <a:ea typeface="楷体" panose="02010609060101010101" pitchFamily="49" charset="-122"/>
              </a:rPr>
              <a:t>划出剩余选项的关键词（一般划</a:t>
            </a:r>
            <a:r>
              <a:rPr lang="en-US" altLang="zh-CN" sz="2600">
                <a:solidFill>
                  <a:schemeClr val="tx1"/>
                </a:solidFill>
                <a:uFillTx/>
                <a:latin typeface="Comic Sans MS" panose="030F0702030302020204" charset="0"/>
                <a:ea typeface="楷体" panose="02010609060101010101" pitchFamily="49" charset="-122"/>
              </a:rPr>
              <a:t>2</a:t>
            </a:r>
            <a:r>
              <a:rPr lang="zh-CN" altLang="en-US" sz="2600" b="1">
                <a:solidFill>
                  <a:schemeClr val="tx1"/>
                </a:solidFill>
                <a:uFillTx/>
                <a:latin typeface="Comic Sans MS" panose="030F0702030302020204" charset="0"/>
                <a:ea typeface="楷体" panose="02010609060101010101" pitchFamily="49" charset="-122"/>
              </a:rPr>
              <a:t>个</a:t>
            </a:r>
            <a:r>
              <a:rPr lang="en-US" altLang="zh-CN" sz="2600">
                <a:solidFill>
                  <a:schemeClr val="tx1"/>
                </a:solidFill>
                <a:uFillTx/>
                <a:latin typeface="Comic Sans MS" panose="030F0702030302020204" charset="0"/>
                <a:ea typeface="楷体" panose="02010609060101010101" pitchFamily="49" charset="-122"/>
              </a:rPr>
              <a:t>keywords</a:t>
            </a:r>
            <a:r>
              <a:rPr lang="zh-CN" altLang="en-US" sz="2600" b="1">
                <a:solidFill>
                  <a:schemeClr val="tx1"/>
                </a:solidFill>
                <a:uFillTx/>
                <a:latin typeface="Comic Sans MS" panose="030F0702030302020204" charset="0"/>
                <a:ea typeface="楷体" panose="02010609060101010101" pitchFamily="49" charset="-122"/>
              </a:rPr>
              <a:t>，当题目短时可以只划</a:t>
            </a:r>
            <a:r>
              <a:rPr lang="en-US" altLang="zh-CN" sz="2600">
                <a:solidFill>
                  <a:schemeClr val="tx1"/>
                </a:solidFill>
                <a:uFillTx/>
                <a:latin typeface="Comic Sans MS" panose="030F0702030302020204" charset="0"/>
                <a:ea typeface="楷体" panose="02010609060101010101" pitchFamily="49" charset="-122"/>
              </a:rPr>
              <a:t>1</a:t>
            </a:r>
            <a:r>
              <a:rPr lang="zh-CN" altLang="en-US" sz="2600" b="1">
                <a:solidFill>
                  <a:schemeClr val="tx1"/>
                </a:solidFill>
                <a:uFillTx/>
                <a:latin typeface="Comic Sans MS" panose="030F0702030302020204" charset="0"/>
                <a:ea typeface="楷体" panose="02010609060101010101" pitchFamily="49" charset="-122"/>
              </a:rPr>
              <a:t>个</a:t>
            </a:r>
            <a:r>
              <a:rPr lang="en-US" altLang="zh-CN" sz="2600">
                <a:solidFill>
                  <a:schemeClr val="tx1"/>
                </a:solidFill>
                <a:uFillTx/>
                <a:latin typeface="Comic Sans MS" panose="030F0702030302020204" charset="0"/>
                <a:ea typeface="楷体" panose="02010609060101010101" pitchFamily="49" charset="-122"/>
              </a:rPr>
              <a:t>keyword</a:t>
            </a:r>
            <a:r>
              <a:rPr lang="zh-CN" altLang="en-US" sz="2600" b="1">
                <a:solidFill>
                  <a:schemeClr val="tx1"/>
                </a:solidFill>
                <a:uFillTx/>
                <a:latin typeface="Comic Sans MS" panose="030F0702030302020204" charset="0"/>
                <a:ea typeface="楷体" panose="02010609060101010101" pitchFamily="49" charset="-122"/>
              </a:rPr>
              <a:t>），打包记忆。</a:t>
            </a:r>
            <a:endParaRPr lang="zh-CN" altLang="en-US" sz="2600" b="1">
              <a:solidFill>
                <a:schemeClr val="tx1"/>
              </a:solidFill>
              <a:uFillTx/>
              <a:latin typeface="Comic Sans MS" panose="030F0702030302020204" charset="0"/>
              <a:ea typeface="楷体" panose="02010609060101010101" pitchFamily="49" charset="-122"/>
            </a:endParaRPr>
          </a:p>
          <a:p>
            <a:pPr marL="0" indent="0">
              <a:buNone/>
            </a:pPr>
            <a:r>
              <a:rPr lang="zh-CN" altLang="en-US" sz="2600" b="1">
                <a:solidFill>
                  <a:srgbClr val="7030A0"/>
                </a:solidFill>
                <a:uFillTx/>
                <a:latin typeface="Comic Sans MS" panose="030F0702030302020204" charset="0"/>
                <a:ea typeface="楷体" panose="02010609060101010101" pitchFamily="49" charset="-122"/>
              </a:rPr>
              <a:t>读：</a:t>
            </a:r>
            <a:r>
              <a:rPr lang="zh-CN" altLang="en-US" sz="2600" b="1">
                <a:solidFill>
                  <a:schemeClr val="tx1"/>
                </a:solidFill>
                <a:uFillTx/>
                <a:latin typeface="Comic Sans MS" panose="030F0702030302020204" charset="0"/>
                <a:ea typeface="楷体" panose="02010609060101010101" pitchFamily="49" charset="-122"/>
              </a:rPr>
              <a:t>回到需要找</a:t>
            </a:r>
            <a:r>
              <a:rPr lang="en-US" altLang="zh-CN" sz="2600">
                <a:solidFill>
                  <a:schemeClr val="tx1"/>
                </a:solidFill>
                <a:uFillTx/>
                <a:latin typeface="Comic Sans MS" panose="030F0702030302020204" charset="0"/>
                <a:ea typeface="楷体" panose="02010609060101010101" pitchFamily="49" charset="-122"/>
              </a:rPr>
              <a:t>Heading</a:t>
            </a:r>
            <a:r>
              <a:rPr lang="en-US" altLang="zh-CN" sz="2600" b="1">
                <a:solidFill>
                  <a:schemeClr val="tx1"/>
                </a:solidFill>
                <a:uFillTx/>
                <a:latin typeface="Comic Sans MS" panose="030F0702030302020204" charset="0"/>
                <a:ea typeface="楷体" panose="02010609060101010101" pitchFamily="49" charset="-122"/>
              </a:rPr>
              <a:t> </a:t>
            </a:r>
            <a:r>
              <a:rPr lang="zh-CN" altLang="en-US" sz="2600" b="1">
                <a:solidFill>
                  <a:schemeClr val="tx1"/>
                </a:solidFill>
                <a:uFillTx/>
                <a:latin typeface="Comic Sans MS" panose="030F0702030302020204" charset="0"/>
                <a:ea typeface="楷体" panose="02010609060101010101" pitchFamily="49" charset="-122"/>
              </a:rPr>
              <a:t>的段落扫描阅读。</a:t>
            </a:r>
            <a:endParaRPr lang="zh-CN" altLang="en-US" sz="2600" b="1">
              <a:solidFill>
                <a:schemeClr val="tx1"/>
              </a:solidFill>
              <a:uFillTx/>
              <a:latin typeface="Comic Sans MS" panose="030F0702030302020204" charset="0"/>
              <a:ea typeface="楷体" panose="02010609060101010101" pitchFamily="49" charset="-122"/>
            </a:endParaRPr>
          </a:p>
          <a:p>
            <a:pPr marL="0" indent="0">
              <a:buNone/>
            </a:pPr>
            <a:r>
              <a:rPr lang="zh-CN" altLang="en-US" sz="2600" b="1">
                <a:solidFill>
                  <a:srgbClr val="7030A0"/>
                </a:solidFill>
                <a:uFillTx/>
                <a:latin typeface="Comic Sans MS" panose="030F0702030302020204" charset="0"/>
                <a:ea typeface="楷体" panose="02010609060101010101" pitchFamily="49" charset="-122"/>
              </a:rPr>
              <a:t>比：</a:t>
            </a:r>
            <a:r>
              <a:rPr lang="zh-CN" altLang="en-US" sz="2600" b="1">
                <a:solidFill>
                  <a:schemeClr val="tx1"/>
                </a:solidFill>
                <a:uFillTx/>
                <a:latin typeface="Comic Sans MS" panose="030F0702030302020204" charset="0"/>
                <a:ea typeface="楷体" panose="02010609060101010101" pitchFamily="49" charset="-122"/>
              </a:rPr>
              <a:t>若某题一个关键词在此段出现一次 </a:t>
            </a:r>
            <a:r>
              <a:rPr lang="en-US" altLang="zh-CN" sz="2600" b="1">
                <a:solidFill>
                  <a:schemeClr val="tx1"/>
                </a:solidFill>
                <a:uFillTx/>
                <a:latin typeface="Comic Sans MS" panose="030F0702030302020204" charset="0"/>
                <a:ea typeface="楷体" panose="02010609060101010101" pitchFamily="49" charset="-122"/>
              </a:rPr>
              <a:t>- </a:t>
            </a:r>
            <a:r>
              <a:rPr lang="zh-CN" altLang="en-US" sz="2600" b="1">
                <a:solidFill>
                  <a:schemeClr val="tx1"/>
                </a:solidFill>
                <a:uFillTx/>
                <a:latin typeface="Comic Sans MS" panose="030F0702030302020204" charset="0"/>
                <a:ea typeface="楷体" panose="02010609060101010101" pitchFamily="49" charset="-122"/>
              </a:rPr>
              <a:t>不可选；若某题一个关键词在此段出现两次或以上 </a:t>
            </a:r>
            <a:r>
              <a:rPr lang="en-US" altLang="zh-CN" sz="2600" b="1">
                <a:solidFill>
                  <a:schemeClr val="tx1"/>
                </a:solidFill>
                <a:uFillTx/>
                <a:latin typeface="Comic Sans MS" panose="030F0702030302020204" charset="0"/>
                <a:ea typeface="楷体" panose="02010609060101010101" pitchFamily="49" charset="-122"/>
              </a:rPr>
              <a:t>- </a:t>
            </a:r>
            <a:r>
              <a:rPr lang="zh-CN" altLang="en-US" sz="2600" b="1">
                <a:solidFill>
                  <a:schemeClr val="tx1"/>
                </a:solidFill>
                <a:uFillTx/>
                <a:latin typeface="Comic Sans MS" panose="030F0702030302020204" charset="0"/>
                <a:ea typeface="楷体" panose="02010609060101010101" pitchFamily="49" charset="-122"/>
              </a:rPr>
              <a:t>可选；若某题多个关键词在此段同时出现 </a:t>
            </a:r>
            <a:r>
              <a:rPr lang="en-US" altLang="zh-CN" sz="2600" b="1">
                <a:solidFill>
                  <a:schemeClr val="tx1"/>
                </a:solidFill>
                <a:uFillTx/>
                <a:latin typeface="Comic Sans MS" panose="030F0702030302020204" charset="0"/>
                <a:ea typeface="楷体" panose="02010609060101010101" pitchFamily="49" charset="-122"/>
              </a:rPr>
              <a:t>- </a:t>
            </a:r>
            <a:r>
              <a:rPr lang="zh-CN" altLang="en-US" sz="2600" b="1">
                <a:solidFill>
                  <a:schemeClr val="tx1"/>
                </a:solidFill>
                <a:uFillTx/>
                <a:latin typeface="Comic Sans MS" panose="030F0702030302020204" charset="0"/>
                <a:ea typeface="楷体" panose="02010609060101010101" pitchFamily="49" charset="-122"/>
              </a:rPr>
              <a:t>可选。</a:t>
            </a:r>
            <a:endParaRPr lang="zh-CN" altLang="en-US" sz="2600" b="1">
              <a:solidFill>
                <a:schemeClr val="tx1"/>
              </a:solidFill>
              <a:uFillTx/>
              <a:latin typeface="Comic Sans MS" panose="030F0702030302020204" charset="0"/>
              <a:ea typeface="楷体" panose="02010609060101010101" pitchFamily="49" charset="-122"/>
            </a:endParaRPr>
          </a:p>
          <a:p>
            <a:pPr marL="0" indent="0">
              <a:buNone/>
            </a:pPr>
            <a:r>
              <a:rPr lang="zh-CN" altLang="en-US" sz="2600" b="1">
                <a:solidFill>
                  <a:srgbClr val="7030A0"/>
                </a:solidFill>
                <a:uFillTx/>
                <a:latin typeface="Comic Sans MS" panose="030F0702030302020204" charset="0"/>
                <a:ea typeface="楷体" panose="02010609060101010101" pitchFamily="49" charset="-122"/>
              </a:rPr>
              <a:t>划：</a:t>
            </a:r>
            <a:r>
              <a:rPr lang="zh-CN" altLang="en-US" sz="2600" b="1">
                <a:solidFill>
                  <a:schemeClr val="tx1"/>
                </a:solidFill>
                <a:uFillTx/>
                <a:latin typeface="Comic Sans MS" panose="030F0702030302020204" charset="0"/>
                <a:ea typeface="楷体" panose="02010609060101010101" pitchFamily="49" charset="-122"/>
              </a:rPr>
              <a:t>每找到一个答案，就把此选项暂时轻轻地划掉。</a:t>
            </a:r>
            <a:endParaRPr lang="zh-CN" altLang="en-US" sz="2600" b="1">
              <a:solidFill>
                <a:schemeClr val="tx1"/>
              </a:solidFill>
              <a:uFillTx/>
              <a:latin typeface="Comic Sans MS" panose="030F0702030302020204" charset="0"/>
              <a:ea typeface="楷体" panose="02010609060101010101" pitchFamily="49" charset="-122"/>
            </a:endParaRPr>
          </a:p>
          <a:p>
            <a:pPr marL="0" indent="0">
              <a:buNone/>
            </a:pPr>
            <a:endParaRPr lang="zh-CN" altLang="en-US" sz="2600" b="1">
              <a:solidFill>
                <a:schemeClr val="tx1"/>
              </a:solidFill>
              <a:uFillTx/>
              <a:latin typeface="Comic Sans MS" panose="030F0702030302020204" charset="0"/>
              <a:ea typeface="楷体" panose="02010609060101010101" pitchFamily="49" charset="-122"/>
            </a:endParaRPr>
          </a:p>
          <a:p>
            <a:pPr marL="0" indent="0">
              <a:buNone/>
            </a:pPr>
            <a:r>
              <a:rPr lang="zh-CN" altLang="en-US" sz="2600" b="1">
                <a:solidFill>
                  <a:srgbClr val="FF6600"/>
                </a:solidFill>
                <a:uFillTx/>
                <a:latin typeface="Comic Sans MS" panose="030F0702030302020204" charset="0"/>
                <a:ea typeface="楷体" panose="02010609060101010101" pitchFamily="49" charset="-122"/>
              </a:rPr>
              <a:t>注意：此方法适用于读完一个自然段没有印象的学生或某个自然段的中心句相对不明显的时候使用。</a:t>
            </a:r>
            <a:endParaRPr lang="zh-CN" altLang="en-US" sz="2600" b="1">
              <a:solidFill>
                <a:srgbClr val="FF6600"/>
              </a:solidFill>
              <a:uFillTx/>
              <a:latin typeface="Comic Sans MS" panose="030F0702030302020204" charset="0"/>
              <a:ea typeface="楷体" panose="02010609060101010101" pitchFamily="49" charset="-122"/>
            </a:endParaRPr>
          </a:p>
          <a:p>
            <a:pPr marL="0" indent="0">
              <a:buNone/>
            </a:pPr>
            <a:r>
              <a:rPr lang="zh-CN" altLang="en-US" sz="2600" b="1">
                <a:solidFill>
                  <a:srgbClr val="FF0000"/>
                </a:solidFill>
                <a:uFillTx/>
                <a:latin typeface="Comic Sans MS" panose="030F0702030302020204" charset="0"/>
                <a:ea typeface="楷体" panose="02010609060101010101" pitchFamily="49" charset="-122"/>
              </a:rPr>
              <a:t>在剩余选项少于或等于</a:t>
            </a:r>
            <a:r>
              <a:rPr lang="en-US" altLang="zh-CN" sz="2600">
                <a:solidFill>
                  <a:srgbClr val="FF0000"/>
                </a:solidFill>
                <a:uFillTx/>
                <a:latin typeface="Comic Sans MS" panose="030F0702030302020204" charset="0"/>
                <a:ea typeface="楷体" panose="02010609060101010101" pitchFamily="49" charset="-122"/>
              </a:rPr>
              <a:t>5</a:t>
            </a:r>
            <a:r>
              <a:rPr lang="zh-CN" altLang="en-US" sz="2600" b="1">
                <a:solidFill>
                  <a:srgbClr val="FF0000"/>
                </a:solidFill>
                <a:uFillTx/>
                <a:latin typeface="Comic Sans MS" panose="030F0702030302020204" charset="0"/>
                <a:ea typeface="楷体" panose="02010609060101010101" pitchFamily="49" charset="-122"/>
              </a:rPr>
              <a:t>个的时候，优先推荐使用此方法。</a:t>
            </a:r>
            <a:endParaRPr lang="zh-CN" altLang="en-US" sz="2600" b="1">
              <a:solidFill>
                <a:srgbClr val="FF0000"/>
              </a:solidFill>
              <a:uFillTx/>
              <a:latin typeface="Comic Sans MS" panose="030F0702030302020204" charset="0"/>
              <a:ea typeface="楷体" panose="02010609060101010101" pitchFamily="49" charset="-122"/>
            </a:endParaRPr>
          </a:p>
          <a:p>
            <a:pPr marL="0" indent="0">
              <a:buNone/>
            </a:pPr>
            <a:endParaRPr lang="zh-CN" altLang="en-US" sz="2600" b="1">
              <a:solidFill>
                <a:schemeClr val="tx1"/>
              </a:solidFill>
              <a:uFillTx/>
              <a:latin typeface="Comic Sans MS" panose="030F0702030302020204" charset="0"/>
              <a:ea typeface="楷体" panose="02010609060101010101" pitchFamily="49" charset="-122"/>
            </a:endParaRPr>
          </a:p>
          <a:p>
            <a:pPr marL="0" indent="0">
              <a:buNone/>
            </a:pPr>
            <a:endParaRPr lang="zh-CN" altLang="en-US" sz="2600" b="1">
              <a:solidFill>
                <a:schemeClr val="tx1"/>
              </a:solidFill>
              <a:uFillTx/>
              <a:latin typeface="Comic Sans MS" panose="030F0702030302020204" charset="0"/>
              <a:ea typeface="楷体" panose="02010609060101010101" pitchFamily="49"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p:nvPr>
        </p:nvSpPr>
        <p:spPr>
          <a:xfrm>
            <a:off x="618490" y="1149985"/>
            <a:ext cx="10763250" cy="4639310"/>
          </a:xfrm>
        </p:spPr>
        <p:txBody>
          <a:bodyPr>
            <a:normAutofit lnSpcReduction="10000"/>
          </a:bodyPr>
          <a:p>
            <a:pPr marL="0" indent="0">
              <a:buNone/>
            </a:pPr>
            <a:r>
              <a:rPr lang="zh-CN" altLang="en-US" sz="2600" b="1">
                <a:solidFill>
                  <a:srgbClr val="FF6600"/>
                </a:solidFill>
                <a:uFillTx/>
                <a:latin typeface="Comic Sans MS" panose="030F0702030302020204" charset="0"/>
                <a:ea typeface="楷体" panose="02010609060101010101" pitchFamily="49" charset="-122"/>
              </a:rPr>
              <a:t>细节匹配</a:t>
            </a:r>
            <a:endParaRPr lang="zh-CN" altLang="en-US" sz="2600" b="1">
              <a:solidFill>
                <a:srgbClr val="FF6600"/>
              </a:solidFill>
              <a:uFillTx/>
              <a:latin typeface="Comic Sans MS" panose="030F0702030302020204" charset="0"/>
              <a:ea typeface="楷体" panose="02010609060101010101" pitchFamily="49" charset="-122"/>
            </a:endParaRPr>
          </a:p>
          <a:p>
            <a:pPr marL="0" indent="0">
              <a:buNone/>
            </a:pPr>
            <a:r>
              <a:rPr lang="zh-CN" altLang="en-US" sz="2600" b="1">
                <a:solidFill>
                  <a:schemeClr val="accent6">
                    <a:lumMod val="75000"/>
                  </a:schemeClr>
                </a:solidFill>
                <a:uFillTx/>
                <a:latin typeface="Comic Sans MS" panose="030F0702030302020204" charset="0"/>
                <a:ea typeface="楷体" panose="02010609060101010101" pitchFamily="49" charset="-122"/>
              </a:rPr>
              <a:t>细节匹配的注意事项：</a:t>
            </a:r>
            <a:endParaRPr lang="zh-CN" altLang="en-US" sz="2600" b="1">
              <a:solidFill>
                <a:schemeClr val="accent6">
                  <a:lumMod val="75000"/>
                </a:schemeClr>
              </a:solidFill>
              <a:uFillTx/>
              <a:latin typeface="Comic Sans MS" panose="030F0702030302020204" charset="0"/>
              <a:ea typeface="楷体" panose="02010609060101010101" pitchFamily="49" charset="-122"/>
            </a:endParaRPr>
          </a:p>
          <a:p>
            <a:pPr marL="0" indent="0">
              <a:buNone/>
            </a:pPr>
            <a:r>
              <a:rPr lang="en-US" altLang="zh-CN" sz="2600">
                <a:solidFill>
                  <a:schemeClr val="tx1"/>
                </a:solidFill>
                <a:uFillTx/>
                <a:latin typeface="Comic Sans MS" panose="030F0702030302020204" charset="0"/>
                <a:ea typeface="楷体" panose="02010609060101010101" pitchFamily="49" charset="-122"/>
              </a:rPr>
              <a:t>1.</a:t>
            </a:r>
            <a:r>
              <a:rPr lang="en-US" altLang="zh-CN" sz="2600" b="1">
                <a:solidFill>
                  <a:schemeClr val="tx1"/>
                </a:solidFill>
                <a:uFillTx/>
                <a:latin typeface="Comic Sans MS" panose="030F0702030302020204" charset="0"/>
                <a:ea typeface="楷体" panose="02010609060101010101" pitchFamily="49" charset="-122"/>
              </a:rPr>
              <a:t> </a:t>
            </a:r>
            <a:r>
              <a:rPr lang="zh-CN" altLang="en-US" sz="2600" b="1">
                <a:solidFill>
                  <a:schemeClr val="tx1"/>
                </a:solidFill>
                <a:uFillTx/>
                <a:latin typeface="Comic Sans MS" panose="030F0702030302020204" charset="0"/>
                <a:ea typeface="楷体" panose="02010609060101010101" pitchFamily="49" charset="-122"/>
              </a:rPr>
              <a:t>匹配有</a:t>
            </a:r>
            <a:r>
              <a:rPr lang="en-US" altLang="zh-CN" sz="2600">
                <a:solidFill>
                  <a:schemeClr val="tx1"/>
                </a:solidFill>
                <a:uFillTx/>
                <a:latin typeface="Comic Sans MS" panose="030F0702030302020204" charset="0"/>
                <a:ea typeface="楷体" panose="02010609060101010101" pitchFamily="49" charset="-122"/>
              </a:rPr>
              <a:t>4</a:t>
            </a:r>
            <a:r>
              <a:rPr lang="zh-CN" altLang="en-US" sz="2600" b="1">
                <a:solidFill>
                  <a:schemeClr val="tx1"/>
                </a:solidFill>
                <a:uFillTx/>
                <a:latin typeface="Comic Sans MS" panose="030F0702030302020204" charset="0"/>
                <a:ea typeface="楷体" panose="02010609060101010101" pitchFamily="49" charset="-122"/>
              </a:rPr>
              <a:t>种。其中细节匹配有</a:t>
            </a:r>
            <a:r>
              <a:rPr lang="en-US" altLang="zh-CN" sz="2600">
                <a:solidFill>
                  <a:schemeClr val="tx1"/>
                </a:solidFill>
                <a:uFillTx/>
                <a:latin typeface="Comic Sans MS" panose="030F0702030302020204" charset="0"/>
                <a:ea typeface="楷体" panose="02010609060101010101" pitchFamily="49" charset="-122"/>
              </a:rPr>
              <a:t>3</a:t>
            </a:r>
            <a:r>
              <a:rPr lang="zh-CN" altLang="en-US" sz="2600" b="1">
                <a:solidFill>
                  <a:schemeClr val="tx1"/>
                </a:solidFill>
                <a:uFillTx/>
                <a:latin typeface="Comic Sans MS" panose="030F0702030302020204" charset="0"/>
                <a:ea typeface="楷体" panose="02010609060101010101" pitchFamily="49" charset="-122"/>
              </a:rPr>
              <a:t>种</a:t>
            </a:r>
            <a:r>
              <a:rPr lang="en-US" altLang="zh-CN" sz="2600" b="1">
                <a:solidFill>
                  <a:schemeClr val="tx1"/>
                </a:solidFill>
                <a:uFillTx/>
                <a:latin typeface="Comic Sans MS" panose="030F0702030302020204" charset="0"/>
                <a:ea typeface="楷体" panose="02010609060101010101" pitchFamily="49" charset="-122"/>
              </a:rPr>
              <a:t>-</a:t>
            </a:r>
            <a:r>
              <a:rPr lang="zh-CN" altLang="en-US" sz="2600" b="1">
                <a:solidFill>
                  <a:schemeClr val="tx1"/>
                </a:solidFill>
                <a:uFillTx/>
                <a:latin typeface="Comic Sans MS" panose="030F0702030302020204" charset="0"/>
                <a:ea typeface="楷体" panose="02010609060101010101" pitchFamily="49" charset="-122"/>
              </a:rPr>
              <a:t>都有题目和选项。</a:t>
            </a:r>
            <a:endParaRPr lang="zh-CN" altLang="en-US" sz="2600" b="1">
              <a:solidFill>
                <a:schemeClr val="tx1"/>
              </a:solidFill>
              <a:uFillTx/>
              <a:latin typeface="Comic Sans MS" panose="030F0702030302020204" charset="0"/>
              <a:ea typeface="楷体" panose="02010609060101010101" pitchFamily="49" charset="-122"/>
            </a:endParaRPr>
          </a:p>
          <a:p>
            <a:pPr marL="0" indent="0">
              <a:buNone/>
            </a:pPr>
            <a:r>
              <a:rPr lang="en-US" altLang="zh-CN" sz="2600">
                <a:solidFill>
                  <a:schemeClr val="tx1"/>
                </a:solidFill>
                <a:uFillTx/>
                <a:latin typeface="Comic Sans MS" panose="030F0702030302020204" charset="0"/>
                <a:ea typeface="楷体" panose="02010609060101010101" pitchFamily="49" charset="-122"/>
              </a:rPr>
              <a:t>2. </a:t>
            </a:r>
            <a:r>
              <a:rPr lang="zh-CN" altLang="en-US" sz="2600" b="1">
                <a:solidFill>
                  <a:schemeClr val="tx1"/>
                </a:solidFill>
                <a:uFillTx/>
                <a:latin typeface="Comic Sans MS" panose="030F0702030302020204" charset="0"/>
                <a:ea typeface="楷体" panose="02010609060101010101" pitchFamily="49" charset="-122"/>
              </a:rPr>
              <a:t>题目越长，同义近义转换可能性越大；题目越短，同义近义转换的可能性越小。</a:t>
            </a:r>
            <a:endParaRPr lang="zh-CN" altLang="en-US" sz="2600" b="1">
              <a:solidFill>
                <a:schemeClr val="tx1"/>
              </a:solidFill>
              <a:uFillTx/>
              <a:latin typeface="Comic Sans MS" panose="030F0702030302020204" charset="0"/>
              <a:ea typeface="楷体" panose="02010609060101010101" pitchFamily="49" charset="-122"/>
            </a:endParaRPr>
          </a:p>
          <a:p>
            <a:pPr marL="0" indent="0">
              <a:buNone/>
            </a:pPr>
            <a:r>
              <a:rPr lang="en-US" altLang="zh-CN" sz="2600">
                <a:solidFill>
                  <a:schemeClr val="tx1"/>
                </a:solidFill>
                <a:uFillTx/>
                <a:latin typeface="Comic Sans MS" panose="030F0702030302020204" charset="0"/>
                <a:ea typeface="楷体" panose="02010609060101010101" pitchFamily="49" charset="-122"/>
              </a:rPr>
              <a:t>3. </a:t>
            </a:r>
            <a:r>
              <a:rPr lang="zh-CN" altLang="en-US" sz="2600" b="1">
                <a:solidFill>
                  <a:schemeClr val="tx1"/>
                </a:solidFill>
                <a:uFillTx/>
                <a:latin typeface="Comic Sans MS" panose="030F0702030302020204" charset="0"/>
                <a:ea typeface="楷体" panose="02010609060101010101" pitchFamily="49" charset="-122"/>
              </a:rPr>
              <a:t>除了句子匹配，其余匹配都有可能复选。</a:t>
            </a:r>
            <a:endParaRPr lang="zh-CN" altLang="en-US" sz="2600" b="1">
              <a:solidFill>
                <a:schemeClr val="tx1"/>
              </a:solidFill>
              <a:uFillTx/>
              <a:latin typeface="Comic Sans MS" panose="030F0702030302020204" charset="0"/>
              <a:ea typeface="楷体" panose="02010609060101010101" pitchFamily="49" charset="-122"/>
            </a:endParaRPr>
          </a:p>
          <a:p>
            <a:pPr marL="0" indent="0">
              <a:buNone/>
            </a:pPr>
            <a:r>
              <a:rPr lang="en-US" altLang="zh-CN" sz="2600">
                <a:solidFill>
                  <a:schemeClr val="tx1"/>
                </a:solidFill>
                <a:uFillTx/>
                <a:latin typeface="Comic Sans MS" panose="030F0702030302020204" charset="0"/>
                <a:ea typeface="楷体" panose="02010609060101010101" pitchFamily="49" charset="-122"/>
              </a:rPr>
              <a:t>4.</a:t>
            </a:r>
            <a:r>
              <a:rPr lang="en-US" altLang="zh-CN" sz="2600" b="1">
                <a:solidFill>
                  <a:schemeClr val="accent5">
                    <a:lumMod val="75000"/>
                  </a:schemeClr>
                </a:solidFill>
                <a:uFillTx/>
                <a:latin typeface="Comic Sans MS" panose="030F0702030302020204" charset="0"/>
                <a:ea typeface="楷体" panose="02010609060101010101" pitchFamily="49" charset="-122"/>
              </a:rPr>
              <a:t> </a:t>
            </a:r>
            <a:r>
              <a:rPr lang="zh-CN" altLang="en-US" sz="2600" b="1">
                <a:solidFill>
                  <a:schemeClr val="accent5">
                    <a:lumMod val="75000"/>
                  </a:schemeClr>
                </a:solidFill>
                <a:uFillTx/>
                <a:latin typeface="Comic Sans MS" panose="030F0702030302020204" charset="0"/>
                <a:ea typeface="楷体" panose="02010609060101010101" pitchFamily="49" charset="-122"/>
              </a:rPr>
              <a:t>雅思出题的</a:t>
            </a:r>
            <a:r>
              <a:rPr lang="en-US" altLang="zh-CN" sz="2600">
                <a:solidFill>
                  <a:schemeClr val="accent5">
                    <a:lumMod val="75000"/>
                  </a:schemeClr>
                </a:solidFill>
                <a:uFillTx/>
                <a:latin typeface="Comic Sans MS" panose="030F0702030302020204" charset="0"/>
                <a:ea typeface="楷体" panose="02010609060101010101" pitchFamily="49" charset="-122"/>
              </a:rPr>
              <a:t>2</a:t>
            </a:r>
            <a:r>
              <a:rPr lang="zh-CN" altLang="en-US" sz="2600" b="1">
                <a:solidFill>
                  <a:schemeClr val="accent5">
                    <a:lumMod val="75000"/>
                  </a:schemeClr>
                </a:solidFill>
                <a:uFillTx/>
                <a:latin typeface="Comic Sans MS" panose="030F0702030302020204" charset="0"/>
                <a:ea typeface="楷体" panose="02010609060101010101" pitchFamily="49" charset="-122"/>
              </a:rPr>
              <a:t>大原则：</a:t>
            </a:r>
            <a:r>
              <a:rPr lang="zh-CN" altLang="en-US" sz="2600" b="1">
                <a:solidFill>
                  <a:srgbClr val="7030A0"/>
                </a:solidFill>
                <a:uFillTx/>
                <a:latin typeface="Comic Sans MS" panose="030F0702030302020204" charset="0"/>
                <a:ea typeface="楷体" panose="02010609060101010101" pitchFamily="49" charset="-122"/>
              </a:rPr>
              <a:t>平均原则</a:t>
            </a:r>
            <a:r>
              <a:rPr lang="zh-CN" altLang="en-US" sz="2600" b="1">
                <a:solidFill>
                  <a:schemeClr val="tx1"/>
                </a:solidFill>
                <a:uFillTx/>
                <a:latin typeface="Comic Sans MS" panose="030F0702030302020204" charset="0"/>
                <a:ea typeface="楷体" panose="02010609060101010101" pitchFamily="49" charset="-122"/>
              </a:rPr>
              <a:t>（难度 分布 数量）；</a:t>
            </a:r>
            <a:r>
              <a:rPr lang="zh-CN" altLang="en-US" sz="2600" b="1">
                <a:solidFill>
                  <a:srgbClr val="7030A0"/>
                </a:solidFill>
                <a:uFillTx/>
                <a:latin typeface="Comic Sans MS" panose="030F0702030302020204" charset="0"/>
                <a:ea typeface="楷体" panose="02010609060101010101" pitchFamily="49" charset="-122"/>
              </a:rPr>
              <a:t>重点原则</a:t>
            </a:r>
            <a:r>
              <a:rPr lang="zh-CN" altLang="en-US" sz="2600" b="1">
                <a:solidFill>
                  <a:schemeClr val="tx1"/>
                </a:solidFill>
                <a:uFillTx/>
                <a:latin typeface="Comic Sans MS" panose="030F0702030302020204" charset="0"/>
                <a:ea typeface="楷体" panose="02010609060101010101" pitchFamily="49" charset="-122"/>
              </a:rPr>
              <a:t>（雅思出题均为各段的重点信息）</a:t>
            </a:r>
            <a:endParaRPr lang="zh-CN" altLang="en-US" sz="2600" b="1">
              <a:solidFill>
                <a:schemeClr val="tx1"/>
              </a:solidFill>
              <a:uFillTx/>
              <a:latin typeface="Comic Sans MS" panose="030F0702030302020204" charset="0"/>
              <a:ea typeface="楷体" panose="02010609060101010101" pitchFamily="49" charset="-122"/>
            </a:endParaRPr>
          </a:p>
          <a:p>
            <a:pPr marL="0" indent="0">
              <a:buNone/>
            </a:pPr>
            <a:r>
              <a:rPr lang="en-US" altLang="zh-CN" sz="2600">
                <a:solidFill>
                  <a:schemeClr val="tx1"/>
                </a:solidFill>
                <a:uFillTx/>
                <a:latin typeface="Comic Sans MS" panose="030F0702030302020204" charset="0"/>
                <a:ea typeface="楷体" panose="02010609060101010101" pitchFamily="49" charset="-122"/>
              </a:rPr>
              <a:t>5. </a:t>
            </a:r>
            <a:r>
              <a:rPr lang="zh-CN" altLang="en-US" sz="2600" b="1">
                <a:solidFill>
                  <a:schemeClr val="tx1"/>
                </a:solidFill>
                <a:uFillTx/>
                <a:latin typeface="Comic Sans MS" panose="030F0702030302020204" charset="0"/>
                <a:ea typeface="楷体" panose="02010609060101010101" pitchFamily="49" charset="-122"/>
              </a:rPr>
              <a:t>细节匹配只有一种解法，但是有</a:t>
            </a:r>
            <a:r>
              <a:rPr lang="en-US" altLang="zh-CN" sz="2600">
                <a:solidFill>
                  <a:schemeClr val="accent6">
                    <a:lumMod val="75000"/>
                  </a:schemeClr>
                </a:solidFill>
                <a:uFillTx/>
                <a:latin typeface="Comic Sans MS" panose="030F0702030302020204" charset="0"/>
                <a:ea typeface="楷体" panose="02010609060101010101" pitchFamily="49" charset="-122"/>
              </a:rPr>
              <a:t>5</a:t>
            </a:r>
            <a:r>
              <a:rPr lang="zh-CN" altLang="en-US" sz="2600" b="1">
                <a:solidFill>
                  <a:schemeClr val="accent6">
                    <a:lumMod val="75000"/>
                  </a:schemeClr>
                </a:solidFill>
                <a:uFillTx/>
                <a:latin typeface="Comic Sans MS" panose="030F0702030302020204" charset="0"/>
                <a:ea typeface="楷体" panose="02010609060101010101" pitchFamily="49" charset="-122"/>
              </a:rPr>
              <a:t>种分析思路</a:t>
            </a:r>
            <a:r>
              <a:rPr lang="zh-CN" altLang="en-US" sz="2600" b="1">
                <a:solidFill>
                  <a:schemeClr val="tx1"/>
                </a:solidFill>
                <a:uFillTx/>
                <a:latin typeface="Comic Sans MS" panose="030F0702030302020204" charset="0"/>
                <a:ea typeface="楷体" panose="02010609060101010101" pitchFamily="49" charset="-122"/>
              </a:rPr>
              <a:t>。</a:t>
            </a:r>
            <a:endParaRPr lang="zh-CN" altLang="en-US" sz="2600" b="1">
              <a:solidFill>
                <a:schemeClr val="tx1"/>
              </a:solidFill>
              <a:uFillTx/>
              <a:latin typeface="Comic Sans MS" panose="030F0702030302020204" charset="0"/>
              <a:ea typeface="楷体" panose="02010609060101010101" pitchFamily="49" charset="-122"/>
            </a:endParaRPr>
          </a:p>
          <a:p>
            <a:pPr marL="0" indent="0">
              <a:buNone/>
            </a:pPr>
            <a:endParaRPr lang="zh-CN" altLang="en-US" sz="2600" b="1">
              <a:solidFill>
                <a:schemeClr val="tx1"/>
              </a:solidFill>
              <a:uFillTx/>
              <a:latin typeface="Comic Sans MS" panose="030F0702030302020204" charset="0"/>
              <a:ea typeface="楷体" panose="02010609060101010101" pitchFamily="49" charset="-122"/>
            </a:endParaRPr>
          </a:p>
          <a:p>
            <a:pPr marL="0" indent="0">
              <a:buNone/>
            </a:pPr>
            <a:endParaRPr lang="zh-CN" altLang="en-US" sz="2600" b="1">
              <a:solidFill>
                <a:schemeClr val="tx1"/>
              </a:solidFill>
              <a:uFillTx/>
              <a:latin typeface="Comic Sans MS" panose="030F0702030302020204" charset="0"/>
              <a:ea typeface="楷体" panose="02010609060101010101" pitchFamily="49"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p:nvPr>
        </p:nvSpPr>
        <p:spPr>
          <a:xfrm>
            <a:off x="562610" y="882015"/>
            <a:ext cx="10791190" cy="5295265"/>
          </a:xfrm>
        </p:spPr>
        <p:txBody>
          <a:bodyPr>
            <a:normAutofit fontScale="90000"/>
          </a:bodyPr>
          <a:p>
            <a:pPr marL="0" indent="0">
              <a:buNone/>
            </a:pPr>
            <a:r>
              <a:rPr lang="zh-CN" altLang="en-US" sz="2600" b="1">
                <a:solidFill>
                  <a:schemeClr val="accent6">
                    <a:lumMod val="75000"/>
                  </a:schemeClr>
                </a:solidFill>
                <a:uFillTx/>
                <a:latin typeface="Comic Sans MS" panose="030F0702030302020204" charset="0"/>
                <a:ea typeface="楷体" panose="02010609060101010101" pitchFamily="49" charset="-122"/>
                <a:sym typeface="+mn-ea"/>
              </a:rPr>
              <a:t>细节匹配的解法：</a:t>
            </a:r>
            <a:endParaRPr lang="zh-CN" altLang="en-US" sz="2600" b="1">
              <a:solidFill>
                <a:schemeClr val="accent6">
                  <a:lumMod val="75000"/>
                </a:schemeClr>
              </a:solidFill>
              <a:uFillTx/>
              <a:latin typeface="Comic Sans MS" panose="030F0702030302020204" charset="0"/>
              <a:ea typeface="楷体" panose="02010609060101010101" pitchFamily="49" charset="-122"/>
              <a:sym typeface="+mn-ea"/>
            </a:endParaRPr>
          </a:p>
          <a:p>
            <a:pPr marL="0" indent="0">
              <a:buNone/>
            </a:pPr>
            <a:r>
              <a:rPr lang="zh-CN" altLang="en-US" sz="2600" b="1">
                <a:solidFill>
                  <a:schemeClr val="tx1"/>
                </a:solidFill>
                <a:uFillTx/>
                <a:latin typeface="Comic Sans MS" panose="030F0702030302020204" charset="0"/>
                <a:ea typeface="楷体" panose="02010609060101010101" pitchFamily="49" charset="-122"/>
                <a:sym typeface="+mn-ea"/>
              </a:rPr>
              <a:t>ⅰ划关键词</a:t>
            </a:r>
            <a:endParaRPr lang="zh-CN" altLang="en-US" sz="2600" b="1">
              <a:solidFill>
                <a:schemeClr val="tx1"/>
              </a:solidFill>
              <a:uFillTx/>
              <a:latin typeface="Comic Sans MS" panose="030F0702030302020204" charset="0"/>
              <a:ea typeface="楷体" panose="02010609060101010101" pitchFamily="49" charset="-122"/>
              <a:sym typeface="+mn-ea"/>
            </a:endParaRPr>
          </a:p>
          <a:p>
            <a:pPr marL="0" indent="0">
              <a:buNone/>
            </a:pPr>
            <a:r>
              <a:rPr lang="zh-CN" altLang="en-US" sz="2600" b="1">
                <a:solidFill>
                  <a:schemeClr val="tx1"/>
                </a:solidFill>
                <a:uFillTx/>
                <a:latin typeface="Comic Sans MS" panose="030F0702030302020204" charset="0"/>
                <a:ea typeface="楷体" panose="02010609060101010101" pitchFamily="49" charset="-122"/>
                <a:sym typeface="+mn-ea"/>
              </a:rPr>
              <a:t>ⅱ 带着关键词回原文定位，找到包含关键词信息的一句话（</a:t>
            </a:r>
            <a:r>
              <a:rPr lang="en-US" altLang="zh-CN" sz="2600">
                <a:solidFill>
                  <a:srgbClr val="7030A0"/>
                </a:solidFill>
                <a:uFillTx/>
                <a:latin typeface="Comic Sans MS" panose="030F0702030302020204" charset="0"/>
                <a:ea typeface="楷体" panose="02010609060101010101" pitchFamily="49" charset="-122"/>
                <a:sym typeface="+mn-ea"/>
              </a:rPr>
              <a:t>S</a:t>
            </a:r>
            <a:r>
              <a:rPr lang="zh-CN" altLang="en-US" sz="2600" b="1">
                <a:solidFill>
                  <a:schemeClr val="tx1"/>
                </a:solidFill>
                <a:uFillTx/>
                <a:latin typeface="Comic Sans MS" panose="030F0702030302020204" charset="0"/>
                <a:ea typeface="楷体" panose="02010609060101010101" pitchFamily="49" charset="-122"/>
                <a:sym typeface="+mn-ea"/>
              </a:rPr>
              <a:t>）</a:t>
            </a:r>
            <a:endParaRPr lang="zh-CN" altLang="en-US" sz="2600" b="1">
              <a:solidFill>
                <a:schemeClr val="tx1"/>
              </a:solidFill>
              <a:uFillTx/>
              <a:latin typeface="Comic Sans MS" panose="030F0702030302020204" charset="0"/>
              <a:ea typeface="楷体" panose="02010609060101010101" pitchFamily="49" charset="-122"/>
              <a:sym typeface="+mn-ea"/>
            </a:endParaRPr>
          </a:p>
          <a:p>
            <a:pPr marL="0" indent="0">
              <a:buNone/>
            </a:pPr>
            <a:r>
              <a:rPr lang="zh-CN" altLang="en-US" sz="2600" b="1">
                <a:solidFill>
                  <a:schemeClr val="tx1"/>
                </a:solidFill>
                <a:uFillTx/>
                <a:latin typeface="Comic Sans MS" panose="030F0702030302020204" charset="0"/>
                <a:ea typeface="楷体" panose="02010609060101010101" pitchFamily="49" charset="-122"/>
                <a:sym typeface="+mn-ea"/>
              </a:rPr>
              <a:t>ⅲ 找答案</a:t>
            </a:r>
            <a:endParaRPr lang="zh-CN" altLang="en-US" sz="2600" b="1">
              <a:solidFill>
                <a:schemeClr val="tx1"/>
              </a:solidFill>
              <a:uFillTx/>
              <a:latin typeface="Comic Sans MS" panose="030F0702030302020204" charset="0"/>
              <a:ea typeface="楷体" panose="02010609060101010101" pitchFamily="49" charset="-122"/>
              <a:sym typeface="+mn-ea"/>
            </a:endParaRPr>
          </a:p>
          <a:p>
            <a:pPr marL="0" indent="0">
              <a:buNone/>
            </a:pPr>
            <a:r>
              <a:rPr lang="zh-CN" altLang="en-US" sz="2600" b="1">
                <a:solidFill>
                  <a:schemeClr val="tx1"/>
                </a:solidFill>
                <a:uFillTx/>
                <a:latin typeface="Comic Sans MS" panose="030F0702030302020204" charset="0"/>
                <a:ea typeface="楷体" panose="02010609060101010101" pitchFamily="49" charset="-122"/>
                <a:sym typeface="+mn-ea"/>
              </a:rPr>
              <a:t>    </a:t>
            </a:r>
            <a:r>
              <a:rPr lang="en-US" altLang="zh-CN" sz="2600">
                <a:solidFill>
                  <a:schemeClr val="tx1"/>
                </a:solidFill>
                <a:uFillTx/>
                <a:latin typeface="Comic Sans MS" panose="030F0702030302020204" charset="0"/>
                <a:ea typeface="楷体" panose="02010609060101010101" pitchFamily="49" charset="-122"/>
                <a:sym typeface="+mn-ea"/>
              </a:rPr>
              <a:t>a.</a:t>
            </a:r>
            <a:r>
              <a:rPr lang="en-US" altLang="zh-CN" sz="2600" b="1">
                <a:solidFill>
                  <a:schemeClr val="tx1"/>
                </a:solidFill>
                <a:uFillTx/>
                <a:latin typeface="Comic Sans MS" panose="030F0702030302020204" charset="0"/>
                <a:ea typeface="楷体" panose="02010609060101010101" pitchFamily="49" charset="-122"/>
                <a:sym typeface="+mn-ea"/>
              </a:rPr>
              <a:t> </a:t>
            </a:r>
            <a:r>
              <a:rPr lang="zh-CN" altLang="en-US" sz="2600" b="1">
                <a:solidFill>
                  <a:schemeClr val="tx1"/>
                </a:solidFill>
                <a:uFillTx/>
                <a:latin typeface="Comic Sans MS" panose="030F0702030302020204" charset="0"/>
                <a:ea typeface="楷体" panose="02010609060101010101" pitchFamily="49" charset="-122"/>
                <a:sym typeface="+mn-ea"/>
              </a:rPr>
              <a:t>先看包含关键词的一句话（</a:t>
            </a:r>
            <a:r>
              <a:rPr lang="en-US" altLang="zh-CN" sz="2600">
                <a:solidFill>
                  <a:srgbClr val="7030A0"/>
                </a:solidFill>
                <a:uFillTx/>
                <a:latin typeface="Comic Sans MS" panose="030F0702030302020204" charset="0"/>
                <a:ea typeface="楷体" panose="02010609060101010101" pitchFamily="49" charset="-122"/>
                <a:sym typeface="+mn-ea"/>
              </a:rPr>
              <a:t>S</a:t>
            </a:r>
            <a:r>
              <a:rPr lang="zh-CN" altLang="en-US" sz="2600" b="1">
                <a:solidFill>
                  <a:schemeClr val="tx1"/>
                </a:solidFill>
                <a:uFillTx/>
                <a:latin typeface="Comic Sans MS" panose="030F0702030302020204" charset="0"/>
                <a:ea typeface="楷体" panose="02010609060101010101" pitchFamily="49" charset="-122"/>
                <a:sym typeface="+mn-ea"/>
              </a:rPr>
              <a:t>）中是否有答案，若有，则直接选 </a:t>
            </a:r>
            <a:r>
              <a:rPr lang="en-US" altLang="zh-CN" sz="2600" b="1">
                <a:solidFill>
                  <a:schemeClr val="accent1">
                    <a:lumMod val="75000"/>
                  </a:schemeClr>
                </a:solidFill>
                <a:uFillTx/>
                <a:latin typeface="Comic Sans MS" panose="030F0702030302020204" charset="0"/>
                <a:ea typeface="楷体" panose="02010609060101010101" pitchFamily="49" charset="-122"/>
                <a:sym typeface="+mn-ea"/>
              </a:rPr>
              <a:t>-</a:t>
            </a:r>
            <a:r>
              <a:rPr lang="en-US" altLang="zh-CN" sz="2600">
                <a:solidFill>
                  <a:schemeClr val="accent1">
                    <a:lumMod val="75000"/>
                  </a:schemeClr>
                </a:solidFill>
                <a:uFillTx/>
                <a:latin typeface="Comic Sans MS" panose="030F0702030302020204" charset="0"/>
                <a:ea typeface="楷体" panose="02010609060101010101" pitchFamily="49" charset="-122"/>
                <a:sym typeface="+mn-ea"/>
              </a:rPr>
              <a:t>30%</a:t>
            </a:r>
            <a:endParaRPr lang="en-US" altLang="zh-CN" sz="2600">
              <a:solidFill>
                <a:schemeClr val="accent1">
                  <a:lumMod val="75000"/>
                </a:schemeClr>
              </a:solidFill>
              <a:uFillTx/>
              <a:latin typeface="Comic Sans MS" panose="030F0702030302020204" charset="0"/>
              <a:ea typeface="楷体" panose="02010609060101010101" pitchFamily="49" charset="-122"/>
              <a:sym typeface="+mn-ea"/>
            </a:endParaRPr>
          </a:p>
          <a:p>
            <a:pPr marL="0" indent="0">
              <a:buNone/>
            </a:pPr>
            <a:r>
              <a:rPr lang="en-US" altLang="zh-CN" sz="2600" b="1">
                <a:solidFill>
                  <a:schemeClr val="tx1"/>
                </a:solidFill>
                <a:uFillTx/>
                <a:latin typeface="Comic Sans MS" panose="030F0702030302020204" charset="0"/>
                <a:ea typeface="楷体" panose="02010609060101010101" pitchFamily="49" charset="-122"/>
                <a:sym typeface="+mn-ea"/>
              </a:rPr>
              <a:t>    </a:t>
            </a:r>
            <a:r>
              <a:rPr lang="en-US" altLang="zh-CN" sz="2600">
                <a:solidFill>
                  <a:schemeClr val="tx1"/>
                </a:solidFill>
                <a:uFillTx/>
                <a:latin typeface="Comic Sans MS" panose="030F0702030302020204" charset="0"/>
                <a:ea typeface="楷体" panose="02010609060101010101" pitchFamily="49" charset="-122"/>
                <a:sym typeface="+mn-ea"/>
              </a:rPr>
              <a:t>b.</a:t>
            </a:r>
            <a:r>
              <a:rPr lang="en-US" altLang="zh-CN" sz="2600" b="1">
                <a:solidFill>
                  <a:schemeClr val="tx1"/>
                </a:solidFill>
                <a:uFillTx/>
                <a:latin typeface="Comic Sans MS" panose="030F0702030302020204" charset="0"/>
                <a:ea typeface="楷体" panose="02010609060101010101" pitchFamily="49" charset="-122"/>
                <a:sym typeface="+mn-ea"/>
              </a:rPr>
              <a:t> </a:t>
            </a:r>
            <a:r>
              <a:rPr lang="zh-CN" altLang="en-US" sz="2600" b="1">
                <a:solidFill>
                  <a:schemeClr val="tx1"/>
                </a:solidFill>
                <a:uFillTx/>
                <a:latin typeface="Comic Sans MS" panose="030F0702030302020204" charset="0"/>
                <a:ea typeface="楷体" panose="02010609060101010101" pitchFamily="49" charset="-122"/>
                <a:sym typeface="+mn-ea"/>
              </a:rPr>
              <a:t>若没有，则根据</a:t>
            </a:r>
            <a:r>
              <a:rPr lang="en-US" altLang="zh-CN" sz="2600">
                <a:solidFill>
                  <a:srgbClr val="7030A0"/>
                </a:solidFill>
                <a:uFillTx/>
                <a:latin typeface="Comic Sans MS" panose="030F0702030302020204" charset="0"/>
                <a:ea typeface="楷体" panose="02010609060101010101" pitchFamily="49" charset="-122"/>
                <a:sym typeface="+mn-ea"/>
              </a:rPr>
              <a:t>S</a:t>
            </a:r>
            <a:r>
              <a:rPr lang="zh-CN" altLang="en-US" sz="2600" b="1">
                <a:solidFill>
                  <a:schemeClr val="tx1"/>
                </a:solidFill>
                <a:uFillTx/>
                <a:latin typeface="Comic Sans MS" panose="030F0702030302020204" charset="0"/>
                <a:ea typeface="楷体" panose="02010609060101010101" pitchFamily="49" charset="-122"/>
                <a:sym typeface="+mn-ea"/>
              </a:rPr>
              <a:t>在此段的位置继续找答案：</a:t>
            </a:r>
            <a:r>
              <a:rPr lang="en-US" altLang="zh-CN" sz="2600" b="1">
                <a:solidFill>
                  <a:schemeClr val="accent1">
                    <a:lumMod val="75000"/>
                  </a:schemeClr>
                </a:solidFill>
                <a:uFillTx/>
                <a:latin typeface="Comic Sans MS" panose="030F0702030302020204" charset="0"/>
                <a:ea typeface="楷体" panose="02010609060101010101" pitchFamily="49" charset="-122"/>
                <a:sym typeface="+mn-ea"/>
              </a:rPr>
              <a:t>-</a:t>
            </a:r>
            <a:r>
              <a:rPr lang="en-US" altLang="zh-CN" sz="2600">
                <a:solidFill>
                  <a:schemeClr val="accent1">
                    <a:lumMod val="75000"/>
                  </a:schemeClr>
                </a:solidFill>
                <a:uFillTx/>
                <a:latin typeface="Comic Sans MS" panose="030F0702030302020204" charset="0"/>
                <a:ea typeface="楷体" panose="02010609060101010101" pitchFamily="49" charset="-122"/>
                <a:sym typeface="+mn-ea"/>
              </a:rPr>
              <a:t>50%</a:t>
            </a:r>
            <a:endParaRPr lang="en-US" altLang="zh-CN" sz="2600">
              <a:solidFill>
                <a:schemeClr val="accent1">
                  <a:lumMod val="75000"/>
                </a:schemeClr>
              </a:solidFill>
              <a:uFillTx/>
              <a:latin typeface="Comic Sans MS" panose="030F0702030302020204" charset="0"/>
              <a:ea typeface="楷体" panose="02010609060101010101" pitchFamily="49" charset="-122"/>
              <a:sym typeface="+mn-ea"/>
            </a:endParaRPr>
          </a:p>
          <a:p>
            <a:pPr marL="0" indent="0">
              <a:buNone/>
            </a:pPr>
            <a:r>
              <a:rPr lang="zh-CN" altLang="en-US" sz="2600" b="1">
                <a:solidFill>
                  <a:srgbClr val="7030A0"/>
                </a:solidFill>
                <a:uFillTx/>
                <a:latin typeface="Comic Sans MS" panose="030F0702030302020204" charset="0"/>
                <a:ea typeface="楷体" panose="02010609060101010101" pitchFamily="49" charset="-122"/>
                <a:sym typeface="+mn-ea"/>
              </a:rPr>
              <a:t>    若</a:t>
            </a:r>
            <a:r>
              <a:rPr lang="en-US" altLang="zh-CN" sz="2600">
                <a:solidFill>
                  <a:srgbClr val="7030A0"/>
                </a:solidFill>
                <a:uFillTx/>
                <a:latin typeface="Comic Sans MS" panose="030F0702030302020204" charset="0"/>
                <a:ea typeface="楷体" panose="02010609060101010101" pitchFamily="49" charset="-122"/>
                <a:sym typeface="+mn-ea"/>
              </a:rPr>
              <a:t>S</a:t>
            </a:r>
            <a:r>
              <a:rPr lang="zh-CN" altLang="en-US" sz="2600" b="1">
                <a:solidFill>
                  <a:srgbClr val="7030A0"/>
                </a:solidFill>
                <a:uFillTx/>
                <a:latin typeface="Comic Sans MS" panose="030F0702030302020204" charset="0"/>
                <a:ea typeface="楷体" panose="02010609060101010101" pitchFamily="49" charset="-122"/>
                <a:sym typeface="+mn-ea"/>
              </a:rPr>
              <a:t>在段首</a:t>
            </a:r>
            <a:r>
              <a:rPr lang="zh-CN" altLang="en-US" sz="2600" b="1">
                <a:solidFill>
                  <a:schemeClr val="tx1"/>
                </a:solidFill>
                <a:uFillTx/>
                <a:latin typeface="Comic Sans MS" panose="030F0702030302020204" charset="0"/>
                <a:ea typeface="楷体" panose="02010609060101010101" pitchFamily="49" charset="-122"/>
                <a:sym typeface="+mn-ea"/>
              </a:rPr>
              <a:t>，则往下顺延读</a:t>
            </a:r>
            <a:r>
              <a:rPr lang="en-US" altLang="zh-CN" sz="2600">
                <a:solidFill>
                  <a:schemeClr val="tx1"/>
                </a:solidFill>
                <a:uFillTx/>
                <a:latin typeface="Comic Sans MS" panose="030F0702030302020204" charset="0"/>
                <a:ea typeface="楷体" panose="02010609060101010101" pitchFamily="49" charset="-122"/>
                <a:sym typeface="+mn-ea"/>
              </a:rPr>
              <a:t>2</a:t>
            </a:r>
            <a:r>
              <a:rPr lang="zh-CN" altLang="en-US" sz="2600" b="1">
                <a:solidFill>
                  <a:schemeClr val="tx1"/>
                </a:solidFill>
                <a:uFillTx/>
                <a:latin typeface="Comic Sans MS" panose="030F0702030302020204" charset="0"/>
                <a:ea typeface="楷体" panose="02010609060101010101" pitchFamily="49" charset="-122"/>
                <a:sym typeface="+mn-ea"/>
              </a:rPr>
              <a:t>句，找答案；</a:t>
            </a:r>
            <a:endParaRPr lang="zh-CN" altLang="en-US" sz="2600" b="1">
              <a:solidFill>
                <a:schemeClr val="tx1"/>
              </a:solidFill>
              <a:uFillTx/>
              <a:latin typeface="Comic Sans MS" panose="030F0702030302020204" charset="0"/>
              <a:ea typeface="楷体" panose="02010609060101010101" pitchFamily="49" charset="-122"/>
              <a:sym typeface="+mn-ea"/>
            </a:endParaRPr>
          </a:p>
          <a:p>
            <a:pPr marL="0" indent="0">
              <a:buNone/>
            </a:pPr>
            <a:r>
              <a:rPr lang="zh-CN" altLang="en-US" sz="2600" b="1">
                <a:solidFill>
                  <a:srgbClr val="7030A0"/>
                </a:solidFill>
                <a:uFillTx/>
                <a:latin typeface="Comic Sans MS" panose="030F0702030302020204" charset="0"/>
                <a:ea typeface="楷体" panose="02010609060101010101" pitchFamily="49" charset="-122"/>
                <a:sym typeface="+mn-ea"/>
              </a:rPr>
              <a:t>    若</a:t>
            </a:r>
            <a:r>
              <a:rPr lang="en-US" altLang="zh-CN" sz="2600">
                <a:solidFill>
                  <a:srgbClr val="7030A0"/>
                </a:solidFill>
                <a:uFillTx/>
                <a:latin typeface="Comic Sans MS" panose="030F0702030302020204" charset="0"/>
                <a:ea typeface="楷体" panose="02010609060101010101" pitchFamily="49" charset="-122"/>
                <a:sym typeface="+mn-ea"/>
              </a:rPr>
              <a:t>S</a:t>
            </a:r>
            <a:r>
              <a:rPr lang="zh-CN" altLang="en-US" sz="2600" b="1">
                <a:solidFill>
                  <a:srgbClr val="7030A0"/>
                </a:solidFill>
                <a:uFillTx/>
                <a:latin typeface="Comic Sans MS" panose="030F0702030302020204" charset="0"/>
                <a:ea typeface="楷体" panose="02010609060101010101" pitchFamily="49" charset="-122"/>
                <a:sym typeface="+mn-ea"/>
              </a:rPr>
              <a:t>在段中</a:t>
            </a:r>
            <a:r>
              <a:rPr lang="zh-CN" altLang="en-US" sz="2600" b="1">
                <a:solidFill>
                  <a:schemeClr val="tx1"/>
                </a:solidFill>
                <a:uFillTx/>
                <a:latin typeface="Comic Sans MS" panose="030F0702030302020204" charset="0"/>
                <a:ea typeface="楷体" panose="02010609060101010101" pitchFamily="49" charset="-122"/>
                <a:sym typeface="+mn-ea"/>
              </a:rPr>
              <a:t>，则往上逆读</a:t>
            </a:r>
            <a:r>
              <a:rPr lang="en-US" altLang="zh-CN" sz="2600">
                <a:solidFill>
                  <a:schemeClr val="tx1"/>
                </a:solidFill>
                <a:uFillTx/>
                <a:latin typeface="Comic Sans MS" panose="030F0702030302020204" charset="0"/>
                <a:ea typeface="楷体" panose="02010609060101010101" pitchFamily="49" charset="-122"/>
                <a:sym typeface="+mn-ea"/>
              </a:rPr>
              <a:t>1</a:t>
            </a:r>
            <a:r>
              <a:rPr lang="zh-CN" altLang="en-US" sz="2600" b="1">
                <a:solidFill>
                  <a:schemeClr val="tx1"/>
                </a:solidFill>
                <a:uFillTx/>
                <a:latin typeface="Comic Sans MS" panose="030F0702030302020204" charset="0"/>
                <a:ea typeface="楷体" panose="02010609060101010101" pitchFamily="49" charset="-122"/>
                <a:sym typeface="+mn-ea"/>
              </a:rPr>
              <a:t>句，往下顺延读</a:t>
            </a:r>
            <a:r>
              <a:rPr lang="en-US" altLang="zh-CN" sz="2600">
                <a:solidFill>
                  <a:schemeClr val="tx1"/>
                </a:solidFill>
                <a:uFillTx/>
                <a:latin typeface="Comic Sans MS" panose="030F0702030302020204" charset="0"/>
                <a:ea typeface="楷体" panose="02010609060101010101" pitchFamily="49" charset="-122"/>
                <a:sym typeface="+mn-ea"/>
              </a:rPr>
              <a:t>1</a:t>
            </a:r>
            <a:r>
              <a:rPr lang="zh-CN" altLang="en-US" sz="2600" b="1">
                <a:solidFill>
                  <a:schemeClr val="tx1"/>
                </a:solidFill>
                <a:uFillTx/>
                <a:latin typeface="Comic Sans MS" panose="030F0702030302020204" charset="0"/>
                <a:ea typeface="楷体" panose="02010609060101010101" pitchFamily="49" charset="-122"/>
                <a:sym typeface="+mn-ea"/>
              </a:rPr>
              <a:t>句，找答案；</a:t>
            </a:r>
            <a:endParaRPr lang="zh-CN" altLang="en-US" sz="2600" b="1">
              <a:solidFill>
                <a:schemeClr val="tx1"/>
              </a:solidFill>
              <a:uFillTx/>
              <a:latin typeface="Comic Sans MS" panose="030F0702030302020204" charset="0"/>
              <a:ea typeface="楷体" panose="02010609060101010101" pitchFamily="49" charset="-122"/>
              <a:sym typeface="+mn-ea"/>
            </a:endParaRPr>
          </a:p>
          <a:p>
            <a:pPr marL="0" indent="0">
              <a:buNone/>
            </a:pPr>
            <a:r>
              <a:rPr lang="zh-CN" altLang="en-US" sz="2600" b="1">
                <a:solidFill>
                  <a:srgbClr val="7030A0"/>
                </a:solidFill>
                <a:uFillTx/>
                <a:latin typeface="Comic Sans MS" panose="030F0702030302020204" charset="0"/>
                <a:ea typeface="楷体" panose="02010609060101010101" pitchFamily="49" charset="-122"/>
                <a:sym typeface="+mn-ea"/>
              </a:rPr>
              <a:t>    若</a:t>
            </a:r>
            <a:r>
              <a:rPr lang="en-US" altLang="zh-CN" sz="2600">
                <a:solidFill>
                  <a:srgbClr val="7030A0"/>
                </a:solidFill>
                <a:uFillTx/>
                <a:latin typeface="Comic Sans MS" panose="030F0702030302020204" charset="0"/>
                <a:ea typeface="楷体" panose="02010609060101010101" pitchFamily="49" charset="-122"/>
                <a:sym typeface="+mn-ea"/>
              </a:rPr>
              <a:t>S</a:t>
            </a:r>
            <a:r>
              <a:rPr lang="zh-CN" altLang="en-US" sz="2600" b="1">
                <a:solidFill>
                  <a:srgbClr val="7030A0"/>
                </a:solidFill>
                <a:uFillTx/>
                <a:latin typeface="Comic Sans MS" panose="030F0702030302020204" charset="0"/>
                <a:ea typeface="楷体" panose="02010609060101010101" pitchFamily="49" charset="-122"/>
                <a:sym typeface="+mn-ea"/>
              </a:rPr>
              <a:t>在段末</a:t>
            </a:r>
            <a:r>
              <a:rPr lang="zh-CN" altLang="en-US" sz="2600" b="1">
                <a:solidFill>
                  <a:schemeClr val="tx1"/>
                </a:solidFill>
                <a:uFillTx/>
                <a:latin typeface="Comic Sans MS" panose="030F0702030302020204" charset="0"/>
                <a:ea typeface="楷体" panose="02010609060101010101" pitchFamily="49" charset="-122"/>
                <a:sym typeface="+mn-ea"/>
              </a:rPr>
              <a:t>，则往上逆读</a:t>
            </a:r>
            <a:r>
              <a:rPr lang="en-US" altLang="zh-CN" sz="2600">
                <a:solidFill>
                  <a:schemeClr val="tx1"/>
                </a:solidFill>
                <a:uFillTx/>
                <a:latin typeface="Comic Sans MS" panose="030F0702030302020204" charset="0"/>
                <a:ea typeface="楷体" panose="02010609060101010101" pitchFamily="49" charset="-122"/>
                <a:sym typeface="+mn-ea"/>
              </a:rPr>
              <a:t>2</a:t>
            </a:r>
            <a:r>
              <a:rPr lang="zh-CN" altLang="en-US" sz="2600" b="1">
                <a:solidFill>
                  <a:schemeClr val="tx1"/>
                </a:solidFill>
                <a:uFillTx/>
                <a:latin typeface="Comic Sans MS" panose="030F0702030302020204" charset="0"/>
                <a:ea typeface="楷体" panose="02010609060101010101" pitchFamily="49" charset="-122"/>
                <a:sym typeface="+mn-ea"/>
              </a:rPr>
              <a:t>句话，找答案</a:t>
            </a:r>
            <a:endParaRPr lang="zh-CN" altLang="en-US" sz="2600" b="1">
              <a:solidFill>
                <a:schemeClr val="tx1"/>
              </a:solidFill>
              <a:uFillTx/>
              <a:latin typeface="Comic Sans MS" panose="030F0702030302020204" charset="0"/>
              <a:ea typeface="楷体" panose="02010609060101010101" pitchFamily="49" charset="-122"/>
              <a:sym typeface="+mn-ea"/>
            </a:endParaRPr>
          </a:p>
          <a:p>
            <a:pPr marL="0" indent="0">
              <a:buNone/>
            </a:pPr>
            <a:r>
              <a:rPr lang="en-US" altLang="zh-CN" sz="2600" b="1">
                <a:solidFill>
                  <a:schemeClr val="tx1"/>
                </a:solidFill>
                <a:uFillTx/>
                <a:latin typeface="Comic Sans MS" panose="030F0702030302020204" charset="0"/>
                <a:ea typeface="楷体" panose="02010609060101010101" pitchFamily="49" charset="-122"/>
                <a:sym typeface="+mn-ea"/>
              </a:rPr>
              <a:t>    </a:t>
            </a:r>
            <a:r>
              <a:rPr lang="en-US" altLang="zh-CN" sz="2600">
                <a:solidFill>
                  <a:schemeClr val="tx1"/>
                </a:solidFill>
                <a:uFillTx/>
                <a:latin typeface="Comic Sans MS" panose="030F0702030302020204" charset="0"/>
                <a:ea typeface="楷体" panose="02010609060101010101" pitchFamily="49" charset="-122"/>
                <a:sym typeface="+mn-ea"/>
              </a:rPr>
              <a:t>c.</a:t>
            </a:r>
            <a:r>
              <a:rPr lang="en-US" altLang="zh-CN" sz="2600" b="1">
                <a:solidFill>
                  <a:schemeClr val="tx1"/>
                </a:solidFill>
                <a:uFillTx/>
                <a:latin typeface="Comic Sans MS" panose="030F0702030302020204" charset="0"/>
                <a:ea typeface="楷体" panose="02010609060101010101" pitchFamily="49" charset="-122"/>
                <a:sym typeface="+mn-ea"/>
              </a:rPr>
              <a:t> </a:t>
            </a:r>
            <a:r>
              <a:rPr lang="zh-CN" altLang="en-US" sz="2600" b="1">
                <a:solidFill>
                  <a:schemeClr val="tx1"/>
                </a:solidFill>
                <a:uFillTx/>
                <a:latin typeface="Comic Sans MS" panose="030F0702030302020204" charset="0"/>
                <a:ea typeface="楷体" panose="02010609060101010101" pitchFamily="49" charset="-122"/>
                <a:sym typeface="+mn-ea"/>
              </a:rPr>
              <a:t>若仍没有答案，则读此段的余下部分 </a:t>
            </a:r>
            <a:r>
              <a:rPr lang="en-US" altLang="zh-CN" sz="2600" b="1">
                <a:solidFill>
                  <a:schemeClr val="accent1">
                    <a:lumMod val="75000"/>
                  </a:schemeClr>
                </a:solidFill>
                <a:uFillTx/>
                <a:latin typeface="Comic Sans MS" panose="030F0702030302020204" charset="0"/>
                <a:ea typeface="楷体" panose="02010609060101010101" pitchFamily="49" charset="-122"/>
                <a:sym typeface="+mn-ea"/>
              </a:rPr>
              <a:t>-</a:t>
            </a:r>
            <a:r>
              <a:rPr lang="en-US" altLang="zh-CN" sz="2600">
                <a:solidFill>
                  <a:schemeClr val="accent1">
                    <a:lumMod val="75000"/>
                  </a:schemeClr>
                </a:solidFill>
                <a:uFillTx/>
                <a:latin typeface="Comic Sans MS" panose="030F0702030302020204" charset="0"/>
                <a:ea typeface="楷体" panose="02010609060101010101" pitchFamily="49" charset="-122"/>
                <a:sym typeface="+mn-ea"/>
              </a:rPr>
              <a:t>20%</a:t>
            </a:r>
            <a:endParaRPr lang="en-US" altLang="zh-CN" sz="2600">
              <a:solidFill>
                <a:schemeClr val="accent1">
                  <a:lumMod val="75000"/>
                </a:schemeClr>
              </a:solidFill>
              <a:uFillTx/>
              <a:latin typeface="Comic Sans MS" panose="030F0702030302020204" charset="0"/>
              <a:ea typeface="楷体" panose="02010609060101010101" pitchFamily="49" charset="-122"/>
              <a:sym typeface="+mn-ea"/>
            </a:endParaRPr>
          </a:p>
          <a:p>
            <a:pPr marL="0" indent="0">
              <a:buNone/>
            </a:pPr>
            <a:endParaRPr lang="zh-CN" altLang="en-US" sz="2600" b="1">
              <a:solidFill>
                <a:schemeClr val="tx1"/>
              </a:solidFill>
              <a:uFillTx/>
              <a:latin typeface="Comic Sans MS" panose="030F0702030302020204" charset="0"/>
              <a:ea typeface="楷体" panose="02010609060101010101" pitchFamily="49" charset="-122"/>
              <a:sym typeface="+mn-ea"/>
            </a:endParaRPr>
          </a:p>
          <a:p>
            <a:pPr marL="0" indent="0">
              <a:buNone/>
            </a:pPr>
            <a:r>
              <a:rPr lang="zh-CN" altLang="en-US" sz="2600" b="1">
                <a:solidFill>
                  <a:srgbClr val="FF6600"/>
                </a:solidFill>
                <a:uFillTx/>
                <a:latin typeface="Comic Sans MS" panose="030F0702030302020204" charset="0"/>
                <a:ea typeface="楷体" panose="02010609060101010101" pitchFamily="49" charset="-122"/>
                <a:sym typeface="+mn-ea"/>
              </a:rPr>
              <a:t>注意：所有匹配题都不会跨段出题。</a:t>
            </a:r>
            <a:endParaRPr lang="zh-CN" altLang="en-US" sz="2600" b="1">
              <a:solidFill>
                <a:srgbClr val="FF6600"/>
              </a:solidFill>
              <a:uFillTx/>
              <a:latin typeface="Comic Sans MS" panose="030F0702030302020204" charset="0"/>
              <a:ea typeface="楷体" panose="02010609060101010101" pitchFamily="49" charset="-122"/>
              <a:sym typeface="+mn-ea"/>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p:nvPr>
        </p:nvSpPr>
        <p:spPr>
          <a:xfrm>
            <a:off x="644525" y="929640"/>
            <a:ext cx="10718165" cy="5257165"/>
          </a:xfrm>
        </p:spPr>
        <p:txBody>
          <a:bodyPr/>
          <a:p>
            <a:pPr marL="0" indent="0">
              <a:buNone/>
            </a:pPr>
            <a:r>
              <a:rPr lang="en-US" altLang="zh-CN" sz="2600">
                <a:solidFill>
                  <a:srgbClr val="FF6600"/>
                </a:solidFill>
                <a:uFillTx/>
                <a:latin typeface="Comic Sans MS" panose="030F0702030302020204" charset="0"/>
                <a:ea typeface="楷体" panose="02010609060101010101" pitchFamily="49" charset="-122"/>
              </a:rPr>
              <a:t>5</a:t>
            </a:r>
            <a:r>
              <a:rPr lang="zh-CN" altLang="en-US" sz="2600" b="1">
                <a:solidFill>
                  <a:srgbClr val="FF6600"/>
                </a:solidFill>
                <a:uFillTx/>
                <a:latin typeface="Comic Sans MS" panose="030F0702030302020204" charset="0"/>
                <a:ea typeface="楷体" panose="02010609060101010101" pitchFamily="49" charset="-122"/>
              </a:rPr>
              <a:t>种思路</a:t>
            </a:r>
            <a:endParaRPr lang="zh-CN" altLang="en-US" sz="2600" b="1">
              <a:solidFill>
                <a:srgbClr val="FF6600"/>
              </a:solidFill>
              <a:uFillTx/>
              <a:latin typeface="Comic Sans MS" panose="030F0702030302020204" charset="0"/>
              <a:ea typeface="楷体" panose="02010609060101010101" pitchFamily="49" charset="-122"/>
            </a:endParaRPr>
          </a:p>
          <a:p>
            <a:pPr marL="0" indent="0">
              <a:buNone/>
            </a:pPr>
            <a:r>
              <a:rPr lang="zh-CN" altLang="en-US" sz="2600" b="1">
                <a:solidFill>
                  <a:srgbClr val="7030A0"/>
                </a:solidFill>
                <a:uFillTx/>
                <a:latin typeface="Comic Sans MS" panose="030F0702030302020204" charset="0"/>
                <a:ea typeface="楷体" panose="02010609060101010101" pitchFamily="49" charset="-122"/>
              </a:rPr>
              <a:t>信息：</a:t>
            </a:r>
            <a:endParaRPr lang="zh-CN" altLang="en-US" sz="2600" b="1">
              <a:solidFill>
                <a:srgbClr val="7030A0"/>
              </a:solidFill>
              <a:uFillTx/>
              <a:latin typeface="Comic Sans MS" panose="030F0702030302020204" charset="0"/>
              <a:ea typeface="楷体" panose="02010609060101010101" pitchFamily="49" charset="-122"/>
            </a:endParaRPr>
          </a:p>
          <a:p>
            <a:pPr marL="0" indent="0">
              <a:buNone/>
            </a:pPr>
            <a:endParaRPr lang="zh-CN" altLang="en-US" sz="2600" b="1">
              <a:solidFill>
                <a:schemeClr val="accent6">
                  <a:lumMod val="75000"/>
                </a:schemeClr>
              </a:solidFill>
              <a:uFillTx/>
              <a:latin typeface="Calibri" panose="020F0502020204030204" charset="0"/>
              <a:ea typeface="楷体" panose="02010609060101010101" pitchFamily="49" charset="-122"/>
            </a:endParaRPr>
          </a:p>
          <a:p>
            <a:pPr marL="0" indent="0">
              <a:buNone/>
            </a:pPr>
            <a:endParaRPr lang="zh-CN" altLang="en-US" sz="2600" b="1">
              <a:solidFill>
                <a:schemeClr val="accent6">
                  <a:lumMod val="75000"/>
                </a:schemeClr>
              </a:solidFill>
              <a:uFillTx/>
              <a:latin typeface="Calibri" panose="020F0502020204030204" charset="0"/>
              <a:ea typeface="楷体" panose="02010609060101010101" pitchFamily="49" charset="-122"/>
            </a:endParaRPr>
          </a:p>
          <a:p>
            <a:pPr marL="0" indent="0">
              <a:buNone/>
            </a:pPr>
            <a:endParaRPr lang="zh-CN" altLang="en-US" sz="2600">
              <a:solidFill>
                <a:schemeClr val="tx1"/>
              </a:solidFill>
              <a:uFillTx/>
              <a:latin typeface="Calibri" panose="020F0502020204030204" charset="0"/>
              <a:ea typeface="楷体" panose="02010609060101010101" pitchFamily="49" charset="-122"/>
            </a:endParaRPr>
          </a:p>
        </p:txBody>
      </p:sp>
      <p:graphicFrame>
        <p:nvGraphicFramePr>
          <p:cNvPr id="3" name="表格 2"/>
          <p:cNvGraphicFramePr/>
          <p:nvPr/>
        </p:nvGraphicFramePr>
        <p:xfrm>
          <a:off x="405130" y="1992630"/>
          <a:ext cx="11381740" cy="3312160"/>
        </p:xfrm>
        <a:graphic>
          <a:graphicData uri="http://schemas.openxmlformats.org/drawingml/2006/table">
            <a:tbl>
              <a:tblPr firstRow="1" bandRow="1">
                <a:tableStyleId>{69CF1AB2-1976-4502-BF36-3FF5EA218861}</a:tableStyleId>
              </a:tblPr>
              <a:tblGrid>
                <a:gridCol w="3800475"/>
                <a:gridCol w="3790315"/>
                <a:gridCol w="3790950"/>
              </a:tblGrid>
              <a:tr h="521335">
                <a:tc>
                  <a:txBody>
                    <a:bodyPr/>
                    <a:p>
                      <a:pPr algn="ctr">
                        <a:buNone/>
                      </a:pPr>
                      <a:endParaRPr lang="zh-CN" altLang="en-US" sz="2600" b="1">
                        <a:solidFill>
                          <a:schemeClr val="tx1"/>
                        </a:solidFill>
                        <a:uFillTx/>
                        <a:latin typeface="Comic Sans MS" panose="030F0702030302020204" charset="0"/>
                        <a:ea typeface="楷体" panose="02010609060101010101" pitchFamily="49" charset="-122"/>
                      </a:endParaRPr>
                    </a:p>
                  </a:txBody>
                  <a:tcPr/>
                </a:tc>
                <a:tc>
                  <a:txBody>
                    <a:bodyPr/>
                    <a:p>
                      <a:pPr algn="ctr">
                        <a:buNone/>
                      </a:pPr>
                      <a:r>
                        <a:rPr lang="en-US" altLang="zh-CN" sz="2600" b="0">
                          <a:solidFill>
                            <a:schemeClr val="accent6">
                              <a:lumMod val="75000"/>
                            </a:schemeClr>
                          </a:solidFill>
                          <a:uFillTx/>
                          <a:latin typeface="Comic Sans MS" panose="030F0702030302020204" charset="0"/>
                          <a:ea typeface="楷体" panose="02010609060101010101" pitchFamily="49" charset="-122"/>
                        </a:rPr>
                        <a:t>C6 20</a:t>
                      </a:r>
                      <a:endParaRPr lang="en-US" altLang="zh-CN" sz="2600" b="0">
                        <a:solidFill>
                          <a:schemeClr val="accent6">
                            <a:lumMod val="75000"/>
                          </a:schemeClr>
                        </a:solidFill>
                        <a:uFillTx/>
                        <a:latin typeface="Comic Sans MS" panose="030F0702030302020204" charset="0"/>
                        <a:ea typeface="楷体" panose="02010609060101010101" pitchFamily="49" charset="-122"/>
                      </a:endParaRPr>
                    </a:p>
                  </a:txBody>
                  <a:tcPr/>
                </a:tc>
                <a:tc>
                  <a:txBody>
                    <a:bodyPr/>
                    <a:p>
                      <a:pPr algn="ctr">
                        <a:buNone/>
                      </a:pPr>
                      <a:r>
                        <a:rPr lang="en-US" altLang="zh-CN" sz="2600" b="0">
                          <a:solidFill>
                            <a:schemeClr val="accent6">
                              <a:lumMod val="75000"/>
                            </a:schemeClr>
                          </a:solidFill>
                          <a:uFillTx/>
                          <a:latin typeface="Comic Sans MS" panose="030F0702030302020204" charset="0"/>
                          <a:ea typeface="楷体" panose="02010609060101010101" pitchFamily="49" charset="-122"/>
                        </a:rPr>
                        <a:t>C7 42</a:t>
                      </a:r>
                      <a:endParaRPr lang="en-US" altLang="zh-CN" sz="2600" b="0">
                        <a:solidFill>
                          <a:schemeClr val="accent6">
                            <a:lumMod val="75000"/>
                          </a:schemeClr>
                        </a:solidFill>
                        <a:uFillTx/>
                        <a:latin typeface="Comic Sans MS" panose="030F0702030302020204" charset="0"/>
                        <a:ea typeface="楷体" panose="02010609060101010101" pitchFamily="49" charset="-122"/>
                      </a:endParaRPr>
                    </a:p>
                  </a:txBody>
                  <a:tcPr/>
                </a:tc>
              </a:tr>
              <a:tr h="437515">
                <a:tc>
                  <a:txBody>
                    <a:bodyPr/>
                    <a:p>
                      <a:pPr algn="ctr">
                        <a:buNone/>
                      </a:pPr>
                      <a:r>
                        <a:rPr lang="zh-CN" altLang="en-US" sz="2600" b="1">
                          <a:solidFill>
                            <a:schemeClr val="accent6">
                              <a:lumMod val="75000"/>
                            </a:schemeClr>
                          </a:solidFill>
                          <a:uFillTx/>
                          <a:latin typeface="Comic Sans MS" panose="030F0702030302020204" charset="0"/>
                          <a:ea typeface="楷体" panose="02010609060101010101" pitchFamily="49" charset="-122"/>
                        </a:rPr>
                        <a:t>题目</a:t>
                      </a:r>
                      <a:endParaRPr lang="zh-CN" altLang="en-US" sz="2600" b="1">
                        <a:solidFill>
                          <a:schemeClr val="accent6">
                            <a:lumMod val="75000"/>
                          </a:schemeClr>
                        </a:solidFill>
                        <a:uFillTx/>
                        <a:latin typeface="Comic Sans MS" panose="030F0702030302020204" charset="0"/>
                        <a:ea typeface="楷体" panose="02010609060101010101" pitchFamily="49" charset="-122"/>
                      </a:endParaRPr>
                    </a:p>
                  </a:txBody>
                  <a:tcPr/>
                </a:tc>
                <a:tc>
                  <a:txBody>
                    <a:bodyPr/>
                    <a:p>
                      <a:pPr algn="ctr">
                        <a:buNone/>
                      </a:pPr>
                      <a:r>
                        <a:rPr lang="zh-CN" altLang="en-US" sz="2600" b="1">
                          <a:solidFill>
                            <a:schemeClr val="tx1"/>
                          </a:solidFill>
                          <a:uFillTx/>
                          <a:latin typeface="Comic Sans MS" panose="030F0702030302020204" charset="0"/>
                          <a:ea typeface="楷体" panose="02010609060101010101" pitchFamily="49" charset="-122"/>
                        </a:rPr>
                        <a:t>短（名词</a:t>
                      </a:r>
                      <a:r>
                        <a:rPr lang="en-US" altLang="zh-CN" sz="2600" b="1">
                          <a:solidFill>
                            <a:schemeClr val="tx1"/>
                          </a:solidFill>
                          <a:uFillTx/>
                          <a:latin typeface="Comic Sans MS" panose="030F0702030302020204" charset="0"/>
                          <a:ea typeface="楷体" panose="02010609060101010101" pitchFamily="49" charset="-122"/>
                        </a:rPr>
                        <a:t>-</a:t>
                      </a:r>
                      <a:r>
                        <a:rPr lang="zh-CN" altLang="en-US" sz="2600" b="1">
                          <a:solidFill>
                            <a:schemeClr val="tx1"/>
                          </a:solidFill>
                          <a:uFillTx/>
                          <a:latin typeface="Comic Sans MS" panose="030F0702030302020204" charset="0"/>
                          <a:ea typeface="楷体" panose="02010609060101010101" pitchFamily="49" charset="-122"/>
                        </a:rPr>
                        <a:t>定位）</a:t>
                      </a:r>
                      <a:endParaRPr lang="zh-CN" altLang="en-US" sz="2600" b="1">
                        <a:solidFill>
                          <a:schemeClr val="tx1"/>
                        </a:solidFill>
                        <a:uFillTx/>
                        <a:latin typeface="Comic Sans MS" panose="030F0702030302020204" charset="0"/>
                        <a:ea typeface="楷体" panose="02010609060101010101" pitchFamily="49" charset="-122"/>
                      </a:endParaRPr>
                    </a:p>
                  </a:txBody>
                  <a:tcPr/>
                </a:tc>
                <a:tc>
                  <a:txBody>
                    <a:bodyPr/>
                    <a:p>
                      <a:pPr algn="ctr">
                        <a:buNone/>
                      </a:pPr>
                      <a:r>
                        <a:rPr lang="zh-CN" altLang="en-US" sz="2600" b="1">
                          <a:solidFill>
                            <a:schemeClr val="tx1"/>
                          </a:solidFill>
                          <a:uFillTx/>
                          <a:latin typeface="Comic Sans MS" panose="030F0702030302020204" charset="0"/>
                          <a:ea typeface="楷体" panose="02010609060101010101" pitchFamily="49" charset="-122"/>
                        </a:rPr>
                        <a:t>长（解释</a:t>
                      </a:r>
                      <a:r>
                        <a:rPr lang="en-US" altLang="zh-CN" sz="2600" b="1">
                          <a:solidFill>
                            <a:schemeClr val="tx1"/>
                          </a:solidFill>
                          <a:uFillTx/>
                          <a:latin typeface="Comic Sans MS" panose="030F0702030302020204" charset="0"/>
                          <a:ea typeface="楷体" panose="02010609060101010101" pitchFamily="49" charset="-122"/>
                        </a:rPr>
                        <a:t>-</a:t>
                      </a:r>
                      <a:r>
                        <a:rPr lang="zh-CN" altLang="en-US" sz="2600" b="1">
                          <a:solidFill>
                            <a:schemeClr val="tx1"/>
                          </a:solidFill>
                          <a:uFillTx/>
                          <a:latin typeface="Comic Sans MS" panose="030F0702030302020204" charset="0"/>
                          <a:ea typeface="楷体" panose="02010609060101010101" pitchFamily="49" charset="-122"/>
                        </a:rPr>
                        <a:t>划关键词</a:t>
                      </a:r>
                      <a:r>
                        <a:rPr lang="en-US" altLang="zh-CN" sz="2600" b="1">
                          <a:solidFill>
                            <a:schemeClr val="tx1"/>
                          </a:solidFill>
                          <a:uFillTx/>
                          <a:latin typeface="Comic Sans MS" panose="030F0702030302020204" charset="0"/>
                          <a:ea typeface="楷体" panose="02010609060101010101" pitchFamily="49" charset="-122"/>
                        </a:rPr>
                        <a:t>-</a:t>
                      </a:r>
                      <a:r>
                        <a:rPr lang="zh-CN" altLang="en-US" sz="2600" b="1">
                          <a:solidFill>
                            <a:schemeClr val="tx1"/>
                          </a:solidFill>
                          <a:uFillTx/>
                          <a:latin typeface="Comic Sans MS" panose="030F0702030302020204" charset="0"/>
                          <a:ea typeface="楷体" panose="02010609060101010101" pitchFamily="49" charset="-122"/>
                        </a:rPr>
                        <a:t>区别）</a:t>
                      </a:r>
                      <a:endParaRPr lang="zh-CN" altLang="en-US" sz="2600" b="1">
                        <a:solidFill>
                          <a:schemeClr val="tx1"/>
                        </a:solidFill>
                        <a:uFillTx/>
                        <a:latin typeface="Comic Sans MS" panose="030F0702030302020204" charset="0"/>
                        <a:ea typeface="楷体" panose="02010609060101010101" pitchFamily="49" charset="-122"/>
                      </a:endParaRPr>
                    </a:p>
                  </a:txBody>
                  <a:tcPr/>
                </a:tc>
              </a:tr>
              <a:tr h="511810">
                <a:tc>
                  <a:txBody>
                    <a:bodyPr/>
                    <a:p>
                      <a:pPr algn="ctr">
                        <a:buNone/>
                      </a:pPr>
                      <a:r>
                        <a:rPr lang="zh-CN" altLang="en-US" sz="2600" b="1">
                          <a:solidFill>
                            <a:schemeClr val="accent6">
                              <a:lumMod val="75000"/>
                            </a:schemeClr>
                          </a:solidFill>
                          <a:uFillTx/>
                          <a:latin typeface="Comic Sans MS" panose="030F0702030302020204" charset="0"/>
                          <a:ea typeface="楷体" panose="02010609060101010101" pitchFamily="49" charset="-122"/>
                        </a:rPr>
                        <a:t>选项</a:t>
                      </a:r>
                      <a:endParaRPr lang="zh-CN" altLang="en-US" sz="2600" b="1">
                        <a:solidFill>
                          <a:schemeClr val="accent6">
                            <a:lumMod val="75000"/>
                          </a:schemeClr>
                        </a:solidFill>
                        <a:uFillTx/>
                        <a:latin typeface="Comic Sans MS" panose="030F0702030302020204" charset="0"/>
                        <a:ea typeface="楷体" panose="02010609060101010101" pitchFamily="49" charset="-122"/>
                      </a:endParaRPr>
                    </a:p>
                  </a:txBody>
                  <a:tcPr/>
                </a:tc>
                <a:tc>
                  <a:txBody>
                    <a:bodyPr/>
                    <a:p>
                      <a:pPr algn="ctr">
                        <a:buNone/>
                      </a:pPr>
                      <a:r>
                        <a:rPr lang="zh-CN" altLang="en-US" sz="2600" b="1">
                          <a:solidFill>
                            <a:schemeClr val="tx1"/>
                          </a:solidFill>
                          <a:uFillTx/>
                          <a:latin typeface="Comic Sans MS" panose="030F0702030302020204" charset="0"/>
                          <a:ea typeface="楷体" panose="02010609060101010101" pitchFamily="49" charset="-122"/>
                        </a:rPr>
                        <a:t>解释</a:t>
                      </a:r>
                      <a:r>
                        <a:rPr lang="en-US" altLang="zh-CN" sz="2600" b="1">
                          <a:solidFill>
                            <a:schemeClr val="tx1"/>
                          </a:solidFill>
                          <a:uFillTx/>
                          <a:latin typeface="Comic Sans MS" panose="030F0702030302020204" charset="0"/>
                          <a:ea typeface="楷体" panose="02010609060101010101" pitchFamily="49" charset="-122"/>
                        </a:rPr>
                        <a:t>-</a:t>
                      </a:r>
                      <a:r>
                        <a:rPr lang="zh-CN" altLang="en-US" sz="2600" b="1">
                          <a:solidFill>
                            <a:schemeClr val="tx1"/>
                          </a:solidFill>
                          <a:uFillTx/>
                          <a:latin typeface="Comic Sans MS" panose="030F0702030302020204" charset="0"/>
                          <a:ea typeface="楷体" panose="02010609060101010101" pitchFamily="49" charset="-122"/>
                        </a:rPr>
                        <a:t>划关键词</a:t>
                      </a:r>
                      <a:r>
                        <a:rPr lang="en-US" altLang="zh-CN" sz="2600" b="1">
                          <a:solidFill>
                            <a:schemeClr val="tx1"/>
                          </a:solidFill>
                          <a:uFillTx/>
                          <a:latin typeface="Comic Sans MS" panose="030F0702030302020204" charset="0"/>
                          <a:ea typeface="楷体" panose="02010609060101010101" pitchFamily="49" charset="-122"/>
                        </a:rPr>
                        <a:t>-</a:t>
                      </a:r>
                      <a:r>
                        <a:rPr lang="zh-CN" altLang="en-US" sz="2600" b="1">
                          <a:solidFill>
                            <a:schemeClr val="tx1"/>
                          </a:solidFill>
                          <a:uFillTx/>
                          <a:latin typeface="Comic Sans MS" panose="030F0702030302020204" charset="0"/>
                          <a:ea typeface="楷体" panose="02010609060101010101" pitchFamily="49" charset="-122"/>
                        </a:rPr>
                        <a:t>区别</a:t>
                      </a:r>
                      <a:endParaRPr lang="zh-CN" altLang="en-US" sz="2600" b="1">
                        <a:solidFill>
                          <a:schemeClr val="tx1"/>
                        </a:solidFill>
                        <a:uFillTx/>
                        <a:latin typeface="Comic Sans MS" panose="030F0702030302020204" charset="0"/>
                        <a:ea typeface="楷体" panose="02010609060101010101" pitchFamily="49" charset="-122"/>
                      </a:endParaRPr>
                    </a:p>
                  </a:txBody>
                  <a:tcPr/>
                </a:tc>
                <a:tc>
                  <a:txBody>
                    <a:bodyPr/>
                    <a:p>
                      <a:pPr algn="ctr">
                        <a:buNone/>
                      </a:pPr>
                      <a:r>
                        <a:rPr lang="zh-CN" altLang="en-US" sz="2600" b="1">
                          <a:solidFill>
                            <a:schemeClr val="tx1"/>
                          </a:solidFill>
                          <a:uFillTx/>
                          <a:latin typeface="Comic Sans MS" panose="030F0702030302020204" charset="0"/>
                          <a:ea typeface="楷体" panose="02010609060101010101" pitchFamily="49" charset="-122"/>
                        </a:rPr>
                        <a:t>名词</a:t>
                      </a:r>
                      <a:r>
                        <a:rPr lang="en-US" altLang="zh-CN" sz="2600" b="1">
                          <a:solidFill>
                            <a:schemeClr val="tx1"/>
                          </a:solidFill>
                          <a:uFillTx/>
                          <a:latin typeface="Comic Sans MS" panose="030F0702030302020204" charset="0"/>
                          <a:ea typeface="楷体" panose="02010609060101010101" pitchFamily="49" charset="-122"/>
                        </a:rPr>
                        <a:t>-</a:t>
                      </a:r>
                      <a:r>
                        <a:rPr lang="zh-CN" altLang="en-US" sz="2600" b="1">
                          <a:solidFill>
                            <a:schemeClr val="tx1"/>
                          </a:solidFill>
                          <a:uFillTx/>
                          <a:latin typeface="Comic Sans MS" panose="030F0702030302020204" charset="0"/>
                          <a:ea typeface="楷体" panose="02010609060101010101" pitchFamily="49" charset="-122"/>
                        </a:rPr>
                        <a:t>定位</a:t>
                      </a:r>
                      <a:endParaRPr lang="zh-CN" altLang="en-US" sz="2600" b="1">
                        <a:solidFill>
                          <a:schemeClr val="tx1"/>
                        </a:solidFill>
                        <a:uFillTx/>
                        <a:latin typeface="Comic Sans MS" panose="030F0702030302020204" charset="0"/>
                        <a:ea typeface="楷体" panose="02010609060101010101" pitchFamily="49" charset="-122"/>
                      </a:endParaRPr>
                    </a:p>
                  </a:txBody>
                  <a:tcPr/>
                </a:tc>
              </a:tr>
              <a:tr h="511175">
                <a:tc>
                  <a:txBody>
                    <a:bodyPr/>
                    <a:p>
                      <a:pPr algn="ctr">
                        <a:buNone/>
                      </a:pPr>
                      <a:r>
                        <a:rPr lang="zh-CN" altLang="en-US" sz="2600" b="1">
                          <a:solidFill>
                            <a:schemeClr val="accent6">
                              <a:lumMod val="75000"/>
                            </a:schemeClr>
                          </a:solidFill>
                          <a:uFillTx/>
                          <a:latin typeface="Comic Sans MS" panose="030F0702030302020204" charset="0"/>
                          <a:ea typeface="楷体" panose="02010609060101010101" pitchFamily="49" charset="-122"/>
                        </a:rPr>
                        <a:t>复选</a:t>
                      </a:r>
                      <a:endParaRPr lang="zh-CN" altLang="en-US" sz="2600" b="1">
                        <a:solidFill>
                          <a:schemeClr val="accent6">
                            <a:lumMod val="75000"/>
                          </a:schemeClr>
                        </a:solidFill>
                        <a:uFillTx/>
                        <a:latin typeface="Comic Sans MS" panose="030F0702030302020204" charset="0"/>
                        <a:ea typeface="楷体" panose="02010609060101010101" pitchFamily="49" charset="-122"/>
                      </a:endParaRPr>
                    </a:p>
                  </a:txBody>
                  <a:tcPr/>
                </a:tc>
                <a:tc>
                  <a:txBody>
                    <a:bodyPr/>
                    <a:p>
                      <a:pPr algn="ctr">
                        <a:buNone/>
                      </a:pPr>
                      <a:r>
                        <a:rPr lang="zh-CN" altLang="en-US" sz="2600" b="1">
                          <a:solidFill>
                            <a:schemeClr val="tx1"/>
                          </a:solidFill>
                          <a:uFillTx/>
                          <a:latin typeface="Comic Sans MS" panose="030F0702030302020204" charset="0"/>
                          <a:ea typeface="楷体" panose="02010609060101010101" pitchFamily="49" charset="-122"/>
                        </a:rPr>
                        <a:t>一定有（题目</a:t>
                      </a:r>
                      <a:r>
                        <a:rPr lang="en-US" altLang="zh-CN" sz="2600" b="1">
                          <a:solidFill>
                            <a:schemeClr val="tx1"/>
                          </a:solidFill>
                          <a:uFillTx/>
                          <a:latin typeface="Comic Sans MS" panose="030F0702030302020204" charset="0"/>
                          <a:ea typeface="楷体" panose="02010609060101010101" pitchFamily="49" charset="-122"/>
                        </a:rPr>
                        <a:t>&gt;</a:t>
                      </a:r>
                      <a:r>
                        <a:rPr lang="zh-CN" altLang="en-US" sz="2600" b="1">
                          <a:solidFill>
                            <a:schemeClr val="tx1"/>
                          </a:solidFill>
                          <a:uFillTx/>
                          <a:latin typeface="Comic Sans MS" panose="030F0702030302020204" charset="0"/>
                          <a:ea typeface="楷体" panose="02010609060101010101" pitchFamily="49" charset="-122"/>
                        </a:rPr>
                        <a:t>选项）</a:t>
                      </a:r>
                      <a:endParaRPr lang="zh-CN" altLang="en-US" sz="2600" b="1">
                        <a:solidFill>
                          <a:schemeClr val="tx1"/>
                        </a:solidFill>
                        <a:uFillTx/>
                        <a:latin typeface="Comic Sans MS" panose="030F0702030302020204" charset="0"/>
                        <a:ea typeface="楷体" panose="02010609060101010101" pitchFamily="49" charset="-122"/>
                      </a:endParaRPr>
                    </a:p>
                  </a:txBody>
                  <a:tcPr/>
                </a:tc>
                <a:tc>
                  <a:txBody>
                    <a:bodyPr/>
                    <a:p>
                      <a:pPr algn="ctr">
                        <a:buNone/>
                      </a:pPr>
                      <a:r>
                        <a:rPr lang="zh-CN" altLang="en-US" sz="2600" b="1">
                          <a:solidFill>
                            <a:schemeClr val="tx1"/>
                          </a:solidFill>
                          <a:uFillTx/>
                          <a:latin typeface="Comic Sans MS" panose="030F0702030302020204" charset="0"/>
                          <a:ea typeface="楷体" panose="02010609060101010101" pitchFamily="49" charset="-122"/>
                        </a:rPr>
                        <a:t>一定有（题目</a:t>
                      </a:r>
                      <a:r>
                        <a:rPr lang="en-US" altLang="zh-CN" sz="2600" b="1">
                          <a:solidFill>
                            <a:schemeClr val="tx1"/>
                          </a:solidFill>
                          <a:uFillTx/>
                          <a:latin typeface="Comic Sans MS" panose="030F0702030302020204" charset="0"/>
                          <a:ea typeface="楷体" panose="02010609060101010101" pitchFamily="49" charset="-122"/>
                        </a:rPr>
                        <a:t>&gt;</a:t>
                      </a:r>
                      <a:r>
                        <a:rPr lang="zh-CN" altLang="en-US" sz="2600" b="1">
                          <a:solidFill>
                            <a:schemeClr val="tx1"/>
                          </a:solidFill>
                          <a:uFillTx/>
                          <a:latin typeface="Comic Sans MS" panose="030F0702030302020204" charset="0"/>
                          <a:ea typeface="楷体" panose="02010609060101010101" pitchFamily="49" charset="-122"/>
                        </a:rPr>
                        <a:t>选项）</a:t>
                      </a:r>
                      <a:endParaRPr lang="zh-CN" altLang="en-US" sz="2600" b="1">
                        <a:solidFill>
                          <a:schemeClr val="tx1"/>
                        </a:solidFill>
                        <a:uFillTx/>
                        <a:latin typeface="Comic Sans MS" panose="030F0702030302020204" charset="0"/>
                        <a:ea typeface="楷体" panose="02010609060101010101" pitchFamily="49" charset="-122"/>
                      </a:endParaRPr>
                    </a:p>
                  </a:txBody>
                  <a:tcPr/>
                </a:tc>
              </a:tr>
              <a:tr h="511810">
                <a:tc>
                  <a:txBody>
                    <a:bodyPr/>
                    <a:p>
                      <a:pPr algn="ctr">
                        <a:buNone/>
                      </a:pPr>
                      <a:r>
                        <a:rPr lang="zh-CN" altLang="en-US" sz="2600" b="1">
                          <a:solidFill>
                            <a:schemeClr val="accent6">
                              <a:lumMod val="75000"/>
                            </a:schemeClr>
                          </a:solidFill>
                          <a:uFillTx/>
                          <a:latin typeface="Comic Sans MS" panose="030F0702030302020204" charset="0"/>
                          <a:ea typeface="楷体" panose="02010609060101010101" pitchFamily="49" charset="-122"/>
                        </a:rPr>
                        <a:t>思路</a:t>
                      </a:r>
                      <a:endParaRPr lang="zh-CN" altLang="en-US" sz="2600" b="1">
                        <a:solidFill>
                          <a:schemeClr val="accent6">
                            <a:lumMod val="75000"/>
                          </a:schemeClr>
                        </a:solidFill>
                        <a:uFillTx/>
                        <a:latin typeface="Comic Sans MS" panose="030F0702030302020204" charset="0"/>
                        <a:ea typeface="楷体" panose="02010609060101010101" pitchFamily="49" charset="-122"/>
                      </a:endParaRPr>
                    </a:p>
                  </a:txBody>
                  <a:tcPr/>
                </a:tc>
                <a:tc>
                  <a:txBody>
                    <a:bodyPr/>
                    <a:p>
                      <a:pPr algn="ctr">
                        <a:buNone/>
                      </a:pPr>
                      <a:r>
                        <a:rPr lang="zh-CN" altLang="en-US" sz="2600" b="1">
                          <a:solidFill>
                            <a:schemeClr val="tx1"/>
                          </a:solidFill>
                          <a:uFillTx/>
                          <a:latin typeface="Comic Sans MS" panose="030F0702030302020204" charset="0"/>
                          <a:ea typeface="楷体" panose="02010609060101010101" pitchFamily="49" charset="-122"/>
                        </a:rPr>
                        <a:t>范围大，顺序；以题目定位，回到原文找答案。</a:t>
                      </a:r>
                      <a:endParaRPr lang="zh-CN" altLang="en-US" sz="2600" b="1">
                        <a:solidFill>
                          <a:schemeClr val="tx1"/>
                        </a:solidFill>
                        <a:uFillTx/>
                        <a:latin typeface="Comic Sans MS" panose="030F0702030302020204" charset="0"/>
                        <a:ea typeface="楷体" panose="02010609060101010101" pitchFamily="49" charset="-122"/>
                      </a:endParaRPr>
                    </a:p>
                  </a:txBody>
                  <a:tcPr/>
                </a:tc>
                <a:tc>
                  <a:txBody>
                    <a:bodyPr/>
                    <a:p>
                      <a:pPr algn="ctr">
                        <a:buNone/>
                      </a:pPr>
                      <a:r>
                        <a:rPr lang="zh-CN" altLang="en-US" sz="2600" b="1">
                          <a:solidFill>
                            <a:schemeClr val="tx1"/>
                          </a:solidFill>
                          <a:uFillTx/>
                          <a:latin typeface="Comic Sans MS" panose="030F0702030302020204" charset="0"/>
                          <a:ea typeface="楷体" panose="02010609060101010101" pitchFamily="49" charset="-122"/>
                        </a:rPr>
                        <a:t>范围小，乱序；以选项定位，每读原文一句话，对照题目找答案。</a:t>
                      </a:r>
                      <a:endParaRPr lang="zh-CN" altLang="en-US" sz="2600" b="1">
                        <a:solidFill>
                          <a:schemeClr val="tx1"/>
                        </a:solidFill>
                        <a:uFillTx/>
                        <a:latin typeface="Comic Sans MS" panose="030F0702030302020204" charset="0"/>
                        <a:ea typeface="楷体" panose="02010609060101010101" pitchFamily="49" charset="-122"/>
                      </a:endParaRPr>
                    </a:p>
                  </a:txBody>
                  <a:tcPr/>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p:nvPr>
        </p:nvSpPr>
        <p:spPr>
          <a:xfrm>
            <a:off x="644525" y="929640"/>
            <a:ext cx="10718165" cy="5257165"/>
          </a:xfrm>
        </p:spPr>
        <p:txBody>
          <a:bodyPr/>
          <a:p>
            <a:pPr marL="0" indent="0">
              <a:buNone/>
            </a:pPr>
            <a:r>
              <a:rPr lang="en-US" altLang="zh-CN" sz="2600">
                <a:solidFill>
                  <a:srgbClr val="FF6600"/>
                </a:solidFill>
                <a:uFillTx/>
                <a:latin typeface="Comic Sans MS" panose="030F0702030302020204" charset="0"/>
                <a:ea typeface="楷体" panose="02010609060101010101" pitchFamily="49" charset="-122"/>
              </a:rPr>
              <a:t>5</a:t>
            </a:r>
            <a:r>
              <a:rPr lang="zh-CN" altLang="en-US" sz="2600" b="1">
                <a:solidFill>
                  <a:srgbClr val="FF6600"/>
                </a:solidFill>
                <a:uFillTx/>
                <a:latin typeface="Comic Sans MS" panose="030F0702030302020204" charset="0"/>
                <a:ea typeface="楷体" panose="02010609060101010101" pitchFamily="49" charset="-122"/>
              </a:rPr>
              <a:t>种思路</a:t>
            </a:r>
            <a:endParaRPr lang="zh-CN" altLang="en-US" sz="2600" b="1">
              <a:solidFill>
                <a:srgbClr val="FF6600"/>
              </a:solidFill>
              <a:uFillTx/>
              <a:latin typeface="Comic Sans MS" panose="030F0702030302020204" charset="0"/>
              <a:ea typeface="楷体" panose="02010609060101010101" pitchFamily="49" charset="-122"/>
            </a:endParaRPr>
          </a:p>
          <a:p>
            <a:pPr marL="0" indent="0">
              <a:buNone/>
            </a:pPr>
            <a:r>
              <a:rPr lang="zh-CN" altLang="en-US" sz="2600" b="1">
                <a:solidFill>
                  <a:srgbClr val="7030A0"/>
                </a:solidFill>
                <a:uFillTx/>
                <a:latin typeface="Comic Sans MS" panose="030F0702030302020204" charset="0"/>
                <a:ea typeface="楷体" panose="02010609060101010101" pitchFamily="49" charset="-122"/>
              </a:rPr>
              <a:t>人名：</a:t>
            </a:r>
            <a:endParaRPr lang="zh-CN" altLang="en-US" sz="2600" b="1">
              <a:solidFill>
                <a:srgbClr val="7030A0"/>
              </a:solidFill>
              <a:uFillTx/>
              <a:latin typeface="Comic Sans MS" panose="030F0702030302020204" charset="0"/>
              <a:ea typeface="楷体" panose="02010609060101010101" pitchFamily="49" charset="-122"/>
            </a:endParaRPr>
          </a:p>
          <a:p>
            <a:pPr marL="0" indent="0">
              <a:buNone/>
            </a:pPr>
            <a:endParaRPr lang="zh-CN" altLang="en-US" sz="2600" b="1">
              <a:solidFill>
                <a:srgbClr val="7030A0"/>
              </a:solidFill>
              <a:uFillTx/>
              <a:latin typeface="Comic Sans MS" panose="030F0702030302020204" charset="0"/>
              <a:ea typeface="楷体" panose="02010609060101010101" pitchFamily="49" charset="-122"/>
            </a:endParaRPr>
          </a:p>
          <a:p>
            <a:pPr marL="0" indent="0">
              <a:buNone/>
            </a:pPr>
            <a:endParaRPr lang="zh-CN" altLang="en-US" sz="2600" b="1">
              <a:solidFill>
                <a:srgbClr val="7030A0"/>
              </a:solidFill>
              <a:uFillTx/>
              <a:latin typeface="Comic Sans MS" panose="030F0702030302020204" charset="0"/>
              <a:ea typeface="楷体" panose="02010609060101010101" pitchFamily="49" charset="-122"/>
            </a:endParaRPr>
          </a:p>
          <a:p>
            <a:pPr marL="0" indent="0">
              <a:buNone/>
            </a:pPr>
            <a:endParaRPr lang="zh-CN" altLang="en-US" sz="2600" b="1">
              <a:solidFill>
                <a:srgbClr val="7030A0"/>
              </a:solidFill>
              <a:uFillTx/>
              <a:latin typeface="Comic Sans MS" panose="030F0702030302020204" charset="0"/>
              <a:ea typeface="楷体" panose="02010609060101010101" pitchFamily="49" charset="-122"/>
            </a:endParaRPr>
          </a:p>
          <a:p>
            <a:pPr marL="0" indent="0">
              <a:buNone/>
            </a:pPr>
            <a:endParaRPr lang="zh-CN" altLang="en-US" sz="2600" b="1">
              <a:solidFill>
                <a:srgbClr val="7030A0"/>
              </a:solidFill>
              <a:uFillTx/>
              <a:latin typeface="Comic Sans MS" panose="030F0702030302020204" charset="0"/>
              <a:ea typeface="楷体" panose="02010609060101010101" pitchFamily="49" charset="-122"/>
            </a:endParaRPr>
          </a:p>
          <a:p>
            <a:pPr marL="0" indent="0">
              <a:buNone/>
            </a:pPr>
            <a:endParaRPr lang="zh-CN" altLang="en-US" sz="2600" b="1">
              <a:solidFill>
                <a:srgbClr val="7030A0"/>
              </a:solidFill>
              <a:uFillTx/>
              <a:latin typeface="Comic Sans MS" panose="030F0702030302020204" charset="0"/>
              <a:ea typeface="楷体" panose="02010609060101010101" pitchFamily="49" charset="-122"/>
            </a:endParaRPr>
          </a:p>
          <a:p>
            <a:pPr marL="0" indent="0">
              <a:buNone/>
            </a:pPr>
            <a:endParaRPr lang="zh-CN" altLang="en-US" sz="2600" b="1">
              <a:solidFill>
                <a:srgbClr val="7030A0"/>
              </a:solidFill>
              <a:uFillTx/>
              <a:latin typeface="Comic Sans MS" panose="030F0702030302020204" charset="0"/>
              <a:ea typeface="楷体" panose="02010609060101010101" pitchFamily="49" charset="-122"/>
            </a:endParaRPr>
          </a:p>
          <a:p>
            <a:pPr marL="0" indent="0">
              <a:buNone/>
            </a:pPr>
            <a:r>
              <a:rPr lang="zh-CN" altLang="en-US" sz="2600" b="1">
                <a:solidFill>
                  <a:srgbClr val="FF6600"/>
                </a:solidFill>
                <a:uFillTx/>
                <a:latin typeface="Comic Sans MS" panose="030F0702030302020204" charset="0"/>
                <a:ea typeface="楷体" panose="02010609060101010101" pitchFamily="49" charset="-122"/>
              </a:rPr>
              <a:t>注意：人名的顺序一般为原文中出现的先后顺序。</a:t>
            </a:r>
            <a:endParaRPr lang="zh-CN" altLang="en-US" sz="2600" b="1">
              <a:solidFill>
                <a:srgbClr val="FF6600"/>
              </a:solidFill>
              <a:uFillTx/>
              <a:latin typeface="Comic Sans MS" panose="030F0702030302020204" charset="0"/>
              <a:ea typeface="楷体" panose="02010609060101010101" pitchFamily="49" charset="-122"/>
            </a:endParaRPr>
          </a:p>
          <a:p>
            <a:pPr marL="0" indent="0">
              <a:buNone/>
            </a:pPr>
            <a:endParaRPr lang="zh-CN" altLang="en-US" sz="2600" b="1">
              <a:solidFill>
                <a:schemeClr val="accent6">
                  <a:lumMod val="75000"/>
                </a:schemeClr>
              </a:solidFill>
              <a:uFillTx/>
              <a:latin typeface="Comic Sans MS" panose="030F0702030302020204" charset="0"/>
              <a:ea typeface="楷体" panose="02010609060101010101" pitchFamily="49" charset="-122"/>
            </a:endParaRPr>
          </a:p>
          <a:p>
            <a:pPr marL="0" indent="0">
              <a:buNone/>
            </a:pPr>
            <a:endParaRPr lang="zh-CN" altLang="en-US" sz="2600" b="1">
              <a:solidFill>
                <a:schemeClr val="accent6">
                  <a:lumMod val="75000"/>
                </a:schemeClr>
              </a:solidFill>
              <a:uFillTx/>
              <a:latin typeface="Comic Sans MS" panose="030F0702030302020204" charset="0"/>
              <a:ea typeface="楷体" panose="02010609060101010101" pitchFamily="49" charset="-122"/>
            </a:endParaRPr>
          </a:p>
          <a:p>
            <a:pPr marL="0" indent="0">
              <a:buNone/>
            </a:pPr>
            <a:endParaRPr lang="zh-CN" altLang="en-US" sz="2600" b="1">
              <a:solidFill>
                <a:schemeClr val="tx1"/>
              </a:solidFill>
              <a:uFillTx/>
              <a:latin typeface="Comic Sans MS" panose="030F0702030302020204" charset="0"/>
              <a:ea typeface="楷体" panose="02010609060101010101" pitchFamily="49" charset="-122"/>
            </a:endParaRPr>
          </a:p>
        </p:txBody>
      </p:sp>
      <p:graphicFrame>
        <p:nvGraphicFramePr>
          <p:cNvPr id="3" name="表格 2"/>
          <p:cNvGraphicFramePr/>
          <p:nvPr/>
        </p:nvGraphicFramePr>
        <p:xfrm>
          <a:off x="405130" y="1992630"/>
          <a:ext cx="11381740" cy="3312160"/>
        </p:xfrm>
        <a:graphic>
          <a:graphicData uri="http://schemas.openxmlformats.org/drawingml/2006/table">
            <a:tbl>
              <a:tblPr firstRow="1" bandRow="1">
                <a:tableStyleId>{69CF1AB2-1976-4502-BF36-3FF5EA218861}</a:tableStyleId>
              </a:tblPr>
              <a:tblGrid>
                <a:gridCol w="3800475"/>
                <a:gridCol w="3790315"/>
                <a:gridCol w="3790950"/>
              </a:tblGrid>
              <a:tr h="521335">
                <a:tc>
                  <a:txBody>
                    <a:bodyPr/>
                    <a:p>
                      <a:pPr algn="ctr">
                        <a:buNone/>
                      </a:pPr>
                      <a:endParaRPr lang="zh-CN" altLang="en-US" sz="2600" b="1">
                        <a:solidFill>
                          <a:schemeClr val="tx1"/>
                        </a:solidFill>
                        <a:uFillTx/>
                        <a:latin typeface="Comic Sans MS" panose="030F0702030302020204" charset="0"/>
                        <a:ea typeface="楷体" panose="02010609060101010101" pitchFamily="49" charset="-122"/>
                      </a:endParaRPr>
                    </a:p>
                  </a:txBody>
                  <a:tcPr/>
                </a:tc>
                <a:tc>
                  <a:txBody>
                    <a:bodyPr/>
                    <a:p>
                      <a:pPr algn="ctr">
                        <a:buNone/>
                      </a:pPr>
                      <a:r>
                        <a:rPr lang="en-US" altLang="zh-CN" sz="2600" b="0">
                          <a:solidFill>
                            <a:schemeClr val="accent6">
                              <a:lumMod val="75000"/>
                            </a:schemeClr>
                          </a:solidFill>
                          <a:uFillTx/>
                          <a:latin typeface="Comic Sans MS" panose="030F0702030302020204" charset="0"/>
                          <a:ea typeface="楷体" panose="02010609060101010101" pitchFamily="49" charset="-122"/>
                        </a:rPr>
                        <a:t>C6 43</a:t>
                      </a:r>
                      <a:endParaRPr lang="en-US" altLang="zh-CN" sz="2600" b="0">
                        <a:solidFill>
                          <a:schemeClr val="accent6">
                            <a:lumMod val="75000"/>
                          </a:schemeClr>
                        </a:solidFill>
                        <a:uFillTx/>
                        <a:latin typeface="Comic Sans MS" panose="030F0702030302020204" charset="0"/>
                        <a:ea typeface="楷体" panose="02010609060101010101" pitchFamily="49" charset="-122"/>
                      </a:endParaRPr>
                    </a:p>
                  </a:txBody>
                  <a:tcPr/>
                </a:tc>
                <a:tc>
                  <a:txBody>
                    <a:bodyPr/>
                    <a:p>
                      <a:pPr algn="ctr">
                        <a:buNone/>
                      </a:pPr>
                      <a:r>
                        <a:rPr lang="en-US" altLang="zh-CN" sz="2600" b="0">
                          <a:solidFill>
                            <a:schemeClr val="accent6">
                              <a:lumMod val="75000"/>
                            </a:schemeClr>
                          </a:solidFill>
                          <a:uFillTx/>
                          <a:latin typeface="Comic Sans MS" panose="030F0702030302020204" charset="0"/>
                          <a:ea typeface="楷体" panose="02010609060101010101" pitchFamily="49" charset="-122"/>
                        </a:rPr>
                        <a:t>C10 95</a:t>
                      </a:r>
                      <a:endParaRPr lang="en-US" altLang="zh-CN" sz="2600" b="0">
                        <a:solidFill>
                          <a:schemeClr val="accent6">
                            <a:lumMod val="75000"/>
                          </a:schemeClr>
                        </a:solidFill>
                        <a:uFillTx/>
                        <a:latin typeface="Comic Sans MS" panose="030F0702030302020204" charset="0"/>
                        <a:ea typeface="楷体" panose="02010609060101010101" pitchFamily="49" charset="-122"/>
                      </a:endParaRPr>
                    </a:p>
                  </a:txBody>
                  <a:tcPr/>
                </a:tc>
              </a:tr>
              <a:tr h="437515">
                <a:tc>
                  <a:txBody>
                    <a:bodyPr/>
                    <a:p>
                      <a:pPr algn="ctr">
                        <a:buNone/>
                      </a:pPr>
                      <a:r>
                        <a:rPr lang="zh-CN" altLang="en-US" sz="2600" b="1">
                          <a:solidFill>
                            <a:schemeClr val="accent6">
                              <a:lumMod val="75000"/>
                            </a:schemeClr>
                          </a:solidFill>
                          <a:uFillTx/>
                          <a:latin typeface="Comic Sans MS" panose="030F0702030302020204" charset="0"/>
                          <a:ea typeface="楷体" panose="02010609060101010101" pitchFamily="49" charset="-122"/>
                        </a:rPr>
                        <a:t>题目</a:t>
                      </a:r>
                      <a:endParaRPr lang="zh-CN" altLang="en-US" sz="2600" b="1">
                        <a:solidFill>
                          <a:schemeClr val="accent6">
                            <a:lumMod val="75000"/>
                          </a:schemeClr>
                        </a:solidFill>
                        <a:uFillTx/>
                        <a:latin typeface="Comic Sans MS" panose="030F0702030302020204" charset="0"/>
                        <a:ea typeface="楷体" panose="02010609060101010101" pitchFamily="49" charset="-122"/>
                      </a:endParaRPr>
                    </a:p>
                  </a:txBody>
                  <a:tcPr/>
                </a:tc>
                <a:tc>
                  <a:txBody>
                    <a:bodyPr/>
                    <a:p>
                      <a:pPr algn="ctr">
                        <a:buNone/>
                      </a:pPr>
                      <a:r>
                        <a:rPr lang="zh-CN" altLang="en-US" sz="2600" b="1">
                          <a:solidFill>
                            <a:schemeClr val="tx1"/>
                          </a:solidFill>
                          <a:uFillTx/>
                          <a:latin typeface="Comic Sans MS" panose="030F0702030302020204" charset="0"/>
                          <a:ea typeface="楷体" panose="02010609060101010101" pitchFamily="49" charset="-122"/>
                        </a:rPr>
                        <a:t>人名（定位）</a:t>
                      </a:r>
                      <a:endParaRPr lang="zh-CN" altLang="en-US" sz="2600" b="1">
                        <a:solidFill>
                          <a:schemeClr val="tx1"/>
                        </a:solidFill>
                        <a:uFillTx/>
                        <a:latin typeface="Comic Sans MS" panose="030F0702030302020204" charset="0"/>
                        <a:ea typeface="楷体" panose="02010609060101010101" pitchFamily="49" charset="-122"/>
                      </a:endParaRPr>
                    </a:p>
                  </a:txBody>
                  <a:tcPr/>
                </a:tc>
                <a:tc>
                  <a:txBody>
                    <a:bodyPr/>
                    <a:p>
                      <a:pPr algn="ctr">
                        <a:buNone/>
                      </a:pPr>
                      <a:r>
                        <a:rPr lang="zh-CN" altLang="en-US" sz="2600" b="1">
                          <a:solidFill>
                            <a:schemeClr val="tx1"/>
                          </a:solidFill>
                          <a:uFillTx/>
                          <a:latin typeface="Comic Sans MS" panose="030F0702030302020204" charset="0"/>
                          <a:ea typeface="楷体" panose="02010609060101010101" pitchFamily="49" charset="-122"/>
                        </a:rPr>
                        <a:t>观点（划关键词</a:t>
                      </a:r>
                      <a:r>
                        <a:rPr lang="en-US" altLang="zh-CN" sz="2600" b="1">
                          <a:solidFill>
                            <a:schemeClr val="tx1"/>
                          </a:solidFill>
                          <a:uFillTx/>
                          <a:latin typeface="Comic Sans MS" panose="030F0702030302020204" charset="0"/>
                          <a:ea typeface="楷体" panose="02010609060101010101" pitchFamily="49" charset="-122"/>
                        </a:rPr>
                        <a:t>-</a:t>
                      </a:r>
                      <a:r>
                        <a:rPr lang="zh-CN" altLang="en-US" sz="2600" b="1">
                          <a:solidFill>
                            <a:schemeClr val="tx1"/>
                          </a:solidFill>
                          <a:uFillTx/>
                          <a:latin typeface="Comic Sans MS" panose="030F0702030302020204" charset="0"/>
                          <a:ea typeface="楷体" panose="02010609060101010101" pitchFamily="49" charset="-122"/>
                        </a:rPr>
                        <a:t>区别）</a:t>
                      </a:r>
                      <a:endParaRPr lang="zh-CN" altLang="en-US" sz="2600" b="1">
                        <a:solidFill>
                          <a:schemeClr val="tx1"/>
                        </a:solidFill>
                        <a:uFillTx/>
                        <a:latin typeface="Comic Sans MS" panose="030F0702030302020204" charset="0"/>
                        <a:ea typeface="楷体" panose="02010609060101010101" pitchFamily="49" charset="-122"/>
                      </a:endParaRPr>
                    </a:p>
                  </a:txBody>
                  <a:tcPr/>
                </a:tc>
              </a:tr>
              <a:tr h="511810">
                <a:tc>
                  <a:txBody>
                    <a:bodyPr/>
                    <a:p>
                      <a:pPr algn="ctr">
                        <a:buNone/>
                      </a:pPr>
                      <a:r>
                        <a:rPr lang="zh-CN" altLang="en-US" sz="2600" b="1">
                          <a:solidFill>
                            <a:schemeClr val="accent6">
                              <a:lumMod val="75000"/>
                            </a:schemeClr>
                          </a:solidFill>
                          <a:uFillTx/>
                          <a:latin typeface="Comic Sans MS" panose="030F0702030302020204" charset="0"/>
                          <a:ea typeface="楷体" panose="02010609060101010101" pitchFamily="49" charset="-122"/>
                        </a:rPr>
                        <a:t>选项</a:t>
                      </a:r>
                      <a:endParaRPr lang="zh-CN" altLang="en-US" sz="2600" b="1">
                        <a:solidFill>
                          <a:schemeClr val="accent6">
                            <a:lumMod val="75000"/>
                          </a:schemeClr>
                        </a:solidFill>
                        <a:uFillTx/>
                        <a:latin typeface="Comic Sans MS" panose="030F0702030302020204" charset="0"/>
                        <a:ea typeface="楷体" panose="02010609060101010101" pitchFamily="49" charset="-122"/>
                      </a:endParaRPr>
                    </a:p>
                  </a:txBody>
                  <a:tcPr/>
                </a:tc>
                <a:tc>
                  <a:txBody>
                    <a:bodyPr/>
                    <a:p>
                      <a:pPr algn="ctr">
                        <a:buNone/>
                      </a:pPr>
                      <a:r>
                        <a:rPr lang="zh-CN" altLang="en-US" sz="2600" b="1">
                          <a:solidFill>
                            <a:schemeClr val="tx1"/>
                          </a:solidFill>
                          <a:uFillTx/>
                          <a:latin typeface="Comic Sans MS" panose="030F0702030302020204" charset="0"/>
                          <a:ea typeface="楷体" panose="02010609060101010101" pitchFamily="49" charset="-122"/>
                        </a:rPr>
                        <a:t>观点（划关键词</a:t>
                      </a:r>
                      <a:r>
                        <a:rPr lang="en-US" altLang="zh-CN" sz="2600" b="1">
                          <a:solidFill>
                            <a:schemeClr val="tx1"/>
                          </a:solidFill>
                          <a:uFillTx/>
                          <a:latin typeface="Comic Sans MS" panose="030F0702030302020204" charset="0"/>
                          <a:ea typeface="楷体" panose="02010609060101010101" pitchFamily="49" charset="-122"/>
                        </a:rPr>
                        <a:t>-</a:t>
                      </a:r>
                      <a:r>
                        <a:rPr lang="zh-CN" altLang="en-US" sz="2600" b="1">
                          <a:solidFill>
                            <a:schemeClr val="tx1"/>
                          </a:solidFill>
                          <a:uFillTx/>
                          <a:latin typeface="Comic Sans MS" panose="030F0702030302020204" charset="0"/>
                          <a:ea typeface="楷体" panose="02010609060101010101" pitchFamily="49" charset="-122"/>
                        </a:rPr>
                        <a:t>区别）</a:t>
                      </a:r>
                      <a:endParaRPr lang="zh-CN" altLang="en-US" sz="2600" b="1">
                        <a:solidFill>
                          <a:schemeClr val="tx1"/>
                        </a:solidFill>
                        <a:uFillTx/>
                        <a:latin typeface="Comic Sans MS" panose="030F0702030302020204" charset="0"/>
                        <a:ea typeface="楷体" panose="02010609060101010101" pitchFamily="49" charset="-122"/>
                      </a:endParaRPr>
                    </a:p>
                  </a:txBody>
                  <a:tcPr/>
                </a:tc>
                <a:tc>
                  <a:txBody>
                    <a:bodyPr/>
                    <a:p>
                      <a:pPr algn="ctr">
                        <a:buNone/>
                      </a:pPr>
                      <a:r>
                        <a:rPr lang="zh-CN" altLang="en-US" sz="2600" b="1">
                          <a:solidFill>
                            <a:schemeClr val="tx1"/>
                          </a:solidFill>
                          <a:uFillTx/>
                          <a:latin typeface="Comic Sans MS" panose="030F0702030302020204" charset="0"/>
                          <a:ea typeface="楷体" panose="02010609060101010101" pitchFamily="49" charset="-122"/>
                        </a:rPr>
                        <a:t>人名（定位）</a:t>
                      </a:r>
                      <a:endParaRPr lang="zh-CN" altLang="en-US" sz="2600" b="1">
                        <a:solidFill>
                          <a:schemeClr val="tx1"/>
                        </a:solidFill>
                        <a:uFillTx/>
                        <a:latin typeface="Comic Sans MS" panose="030F0702030302020204" charset="0"/>
                        <a:ea typeface="楷体" panose="02010609060101010101" pitchFamily="49" charset="-122"/>
                      </a:endParaRPr>
                    </a:p>
                  </a:txBody>
                  <a:tcPr/>
                </a:tc>
              </a:tr>
              <a:tr h="511175">
                <a:tc>
                  <a:txBody>
                    <a:bodyPr/>
                    <a:p>
                      <a:pPr algn="ctr">
                        <a:buNone/>
                      </a:pPr>
                      <a:r>
                        <a:rPr lang="zh-CN" altLang="en-US" sz="2600" b="1">
                          <a:solidFill>
                            <a:schemeClr val="accent6">
                              <a:lumMod val="75000"/>
                            </a:schemeClr>
                          </a:solidFill>
                          <a:uFillTx/>
                          <a:latin typeface="Comic Sans MS" panose="030F0702030302020204" charset="0"/>
                          <a:ea typeface="楷体" panose="02010609060101010101" pitchFamily="49" charset="-122"/>
                        </a:rPr>
                        <a:t>复选</a:t>
                      </a:r>
                      <a:endParaRPr lang="zh-CN" altLang="en-US" sz="2600" b="1">
                        <a:solidFill>
                          <a:schemeClr val="accent6">
                            <a:lumMod val="75000"/>
                          </a:schemeClr>
                        </a:solidFill>
                        <a:uFillTx/>
                        <a:latin typeface="Comic Sans MS" panose="030F0702030302020204" charset="0"/>
                        <a:ea typeface="楷体" panose="02010609060101010101" pitchFamily="49" charset="-122"/>
                      </a:endParaRPr>
                    </a:p>
                  </a:txBody>
                  <a:tcPr/>
                </a:tc>
                <a:tc>
                  <a:txBody>
                    <a:bodyPr/>
                    <a:p>
                      <a:pPr algn="ctr">
                        <a:buNone/>
                      </a:pPr>
                      <a:r>
                        <a:rPr lang="zh-CN" altLang="en-US" sz="2600" b="1">
                          <a:solidFill>
                            <a:schemeClr val="tx1"/>
                          </a:solidFill>
                          <a:uFillTx/>
                          <a:latin typeface="Comic Sans MS" panose="030F0702030302020204" charset="0"/>
                          <a:ea typeface="楷体" panose="02010609060101010101" pitchFamily="49" charset="-122"/>
                        </a:rPr>
                        <a:t>一定没有</a:t>
                      </a:r>
                      <a:endParaRPr lang="zh-CN" altLang="en-US" sz="2600" b="1">
                        <a:solidFill>
                          <a:schemeClr val="tx1"/>
                        </a:solidFill>
                        <a:uFillTx/>
                        <a:latin typeface="Comic Sans MS" panose="030F0702030302020204" charset="0"/>
                        <a:ea typeface="楷体" panose="02010609060101010101" pitchFamily="49" charset="-122"/>
                      </a:endParaRPr>
                    </a:p>
                  </a:txBody>
                  <a:tcPr/>
                </a:tc>
                <a:tc>
                  <a:txBody>
                    <a:bodyPr/>
                    <a:p>
                      <a:pPr algn="ctr">
                        <a:buNone/>
                      </a:pPr>
                      <a:r>
                        <a:rPr lang="zh-CN" altLang="en-US" sz="2600" b="1">
                          <a:solidFill>
                            <a:schemeClr val="tx1"/>
                          </a:solidFill>
                          <a:uFillTx/>
                          <a:latin typeface="Comic Sans MS" panose="030F0702030302020204" charset="0"/>
                          <a:ea typeface="楷体" panose="02010609060101010101" pitchFamily="49" charset="-122"/>
                        </a:rPr>
                        <a:t>可能有复选</a:t>
                      </a:r>
                      <a:r>
                        <a:rPr lang="en-US" altLang="zh-CN" sz="2600" b="0">
                          <a:solidFill>
                            <a:schemeClr val="tx1"/>
                          </a:solidFill>
                          <a:uFillTx/>
                          <a:latin typeface="Comic Sans MS" panose="030F0702030302020204" charset="0"/>
                          <a:ea typeface="楷体" panose="02010609060101010101" pitchFamily="49" charset="-122"/>
                        </a:rPr>
                        <a:t>-NB</a:t>
                      </a:r>
                      <a:endParaRPr lang="en-US" altLang="zh-CN" sz="2600" b="0">
                        <a:solidFill>
                          <a:schemeClr val="tx1"/>
                        </a:solidFill>
                        <a:uFillTx/>
                        <a:latin typeface="Comic Sans MS" panose="030F0702030302020204" charset="0"/>
                        <a:ea typeface="楷体" panose="02010609060101010101" pitchFamily="49" charset="-122"/>
                      </a:endParaRPr>
                    </a:p>
                  </a:txBody>
                  <a:tcPr/>
                </a:tc>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p:nvPr>
        </p:nvSpPr>
        <p:spPr>
          <a:xfrm>
            <a:off x="644525" y="929640"/>
            <a:ext cx="10718165" cy="5257165"/>
          </a:xfrm>
        </p:spPr>
        <p:txBody>
          <a:bodyPr/>
          <a:p>
            <a:pPr marL="0" indent="0">
              <a:buNone/>
            </a:pPr>
            <a:r>
              <a:rPr lang="en-US" altLang="zh-CN" sz="2600">
                <a:solidFill>
                  <a:srgbClr val="FF6600"/>
                </a:solidFill>
                <a:uFillTx/>
                <a:latin typeface="Comic Sans MS" panose="030F0702030302020204" charset="0"/>
                <a:ea typeface="楷体" panose="02010609060101010101" pitchFamily="49" charset="-122"/>
              </a:rPr>
              <a:t>5</a:t>
            </a:r>
            <a:r>
              <a:rPr lang="zh-CN" altLang="en-US" sz="2600" b="1">
                <a:solidFill>
                  <a:srgbClr val="FF6600"/>
                </a:solidFill>
                <a:uFillTx/>
                <a:latin typeface="Comic Sans MS" panose="030F0702030302020204" charset="0"/>
                <a:ea typeface="楷体" panose="02010609060101010101" pitchFamily="49" charset="-122"/>
              </a:rPr>
              <a:t>种思路</a:t>
            </a:r>
            <a:endParaRPr lang="zh-CN" altLang="en-US" sz="2600" b="1">
              <a:solidFill>
                <a:srgbClr val="FF6600"/>
              </a:solidFill>
              <a:uFillTx/>
              <a:latin typeface="Comic Sans MS" panose="030F0702030302020204" charset="0"/>
              <a:ea typeface="楷体" panose="02010609060101010101" pitchFamily="49" charset="-122"/>
            </a:endParaRPr>
          </a:p>
          <a:p>
            <a:pPr marL="0" indent="0">
              <a:buNone/>
            </a:pPr>
            <a:r>
              <a:rPr lang="zh-CN" altLang="en-US" sz="2600" b="1">
                <a:solidFill>
                  <a:srgbClr val="7030A0"/>
                </a:solidFill>
                <a:uFillTx/>
                <a:latin typeface="Comic Sans MS" panose="030F0702030302020204" charset="0"/>
                <a:ea typeface="楷体" panose="02010609060101010101" pitchFamily="49" charset="-122"/>
              </a:rPr>
              <a:t>句子：</a:t>
            </a:r>
            <a:endParaRPr lang="zh-CN" altLang="en-US" sz="2600" b="1">
              <a:solidFill>
                <a:srgbClr val="7030A0"/>
              </a:solidFill>
              <a:uFillTx/>
              <a:latin typeface="Comic Sans MS" panose="030F0702030302020204" charset="0"/>
              <a:ea typeface="楷体" panose="02010609060101010101" pitchFamily="49" charset="-122"/>
            </a:endParaRPr>
          </a:p>
          <a:p>
            <a:pPr marL="0" indent="0">
              <a:buNone/>
            </a:pPr>
            <a:endParaRPr lang="zh-CN" altLang="en-US" sz="2600" b="1">
              <a:solidFill>
                <a:srgbClr val="7030A0"/>
              </a:solidFill>
              <a:uFillTx/>
              <a:latin typeface="Comic Sans MS" panose="030F0702030302020204" charset="0"/>
              <a:ea typeface="楷体" panose="02010609060101010101" pitchFamily="49" charset="-122"/>
            </a:endParaRPr>
          </a:p>
          <a:p>
            <a:pPr marL="0" indent="0">
              <a:buNone/>
            </a:pPr>
            <a:endParaRPr lang="zh-CN" altLang="en-US" sz="2600" b="1">
              <a:solidFill>
                <a:srgbClr val="7030A0"/>
              </a:solidFill>
              <a:uFillTx/>
              <a:latin typeface="Comic Sans MS" panose="030F0702030302020204" charset="0"/>
              <a:ea typeface="楷体" panose="02010609060101010101" pitchFamily="49" charset="-122"/>
            </a:endParaRPr>
          </a:p>
          <a:p>
            <a:pPr marL="0" indent="0">
              <a:buNone/>
            </a:pPr>
            <a:endParaRPr lang="zh-CN" altLang="en-US" sz="2600" b="1">
              <a:solidFill>
                <a:srgbClr val="7030A0"/>
              </a:solidFill>
              <a:uFillTx/>
              <a:latin typeface="Comic Sans MS" panose="030F0702030302020204" charset="0"/>
              <a:ea typeface="楷体" panose="02010609060101010101" pitchFamily="49" charset="-122"/>
            </a:endParaRPr>
          </a:p>
          <a:p>
            <a:pPr marL="0" indent="0">
              <a:buNone/>
            </a:pPr>
            <a:endParaRPr lang="zh-CN" altLang="en-US" sz="2600" b="1">
              <a:solidFill>
                <a:srgbClr val="7030A0"/>
              </a:solidFill>
              <a:uFillTx/>
              <a:latin typeface="Comic Sans MS" panose="030F0702030302020204" charset="0"/>
              <a:ea typeface="楷体" panose="02010609060101010101" pitchFamily="49" charset="-122"/>
            </a:endParaRPr>
          </a:p>
          <a:p>
            <a:pPr marL="0" indent="0">
              <a:buNone/>
            </a:pPr>
            <a:endParaRPr lang="zh-CN" altLang="en-US" sz="2600">
              <a:solidFill>
                <a:srgbClr val="7030A0"/>
              </a:solidFill>
              <a:uFillTx/>
              <a:latin typeface="Calibri" panose="020F0502020204030204" charset="0"/>
              <a:ea typeface="楷体" panose="02010609060101010101" pitchFamily="49" charset="-122"/>
            </a:endParaRPr>
          </a:p>
          <a:p>
            <a:pPr marL="0" indent="0">
              <a:buNone/>
            </a:pPr>
            <a:endParaRPr lang="zh-CN" altLang="en-US" sz="2600">
              <a:solidFill>
                <a:srgbClr val="7030A0"/>
              </a:solidFill>
              <a:uFillTx/>
              <a:latin typeface="Calibri" panose="020F0502020204030204" charset="0"/>
              <a:ea typeface="楷体" panose="02010609060101010101" pitchFamily="49" charset="-122"/>
            </a:endParaRPr>
          </a:p>
          <a:p>
            <a:pPr marL="0" indent="0">
              <a:buNone/>
            </a:pPr>
            <a:endParaRPr lang="zh-CN" altLang="en-US" sz="2600">
              <a:solidFill>
                <a:srgbClr val="FF6600"/>
              </a:solidFill>
              <a:uFillTx/>
              <a:latin typeface="Calibri" panose="020F0502020204030204" charset="0"/>
              <a:ea typeface="楷体" panose="02010609060101010101" pitchFamily="49" charset="-122"/>
            </a:endParaRPr>
          </a:p>
          <a:p>
            <a:pPr marL="0" indent="0">
              <a:buNone/>
            </a:pPr>
            <a:endParaRPr lang="zh-CN" altLang="en-US" sz="2600">
              <a:solidFill>
                <a:schemeClr val="accent6">
                  <a:lumMod val="75000"/>
                </a:schemeClr>
              </a:solidFill>
              <a:uFillTx/>
              <a:latin typeface="Calibri" panose="020F0502020204030204" charset="0"/>
              <a:ea typeface="楷体" panose="02010609060101010101" pitchFamily="49" charset="-122"/>
            </a:endParaRPr>
          </a:p>
          <a:p>
            <a:pPr marL="0" indent="0">
              <a:buNone/>
            </a:pPr>
            <a:endParaRPr lang="zh-CN" altLang="en-US" sz="2600" b="1">
              <a:solidFill>
                <a:schemeClr val="accent6">
                  <a:lumMod val="75000"/>
                </a:schemeClr>
              </a:solidFill>
              <a:uFillTx/>
              <a:latin typeface="Calibri" panose="020F0502020204030204" charset="0"/>
              <a:ea typeface="楷体" panose="02010609060101010101" pitchFamily="49" charset="-122"/>
            </a:endParaRPr>
          </a:p>
          <a:p>
            <a:pPr marL="0" indent="0">
              <a:buNone/>
            </a:pPr>
            <a:endParaRPr lang="zh-CN" altLang="en-US" sz="2600">
              <a:solidFill>
                <a:schemeClr val="tx1"/>
              </a:solidFill>
              <a:uFillTx/>
              <a:latin typeface="Calibri" panose="020F0502020204030204" charset="0"/>
              <a:ea typeface="楷体" panose="02010609060101010101" pitchFamily="49" charset="-122"/>
            </a:endParaRPr>
          </a:p>
        </p:txBody>
      </p:sp>
      <p:graphicFrame>
        <p:nvGraphicFramePr>
          <p:cNvPr id="3" name="表格 2"/>
          <p:cNvGraphicFramePr/>
          <p:nvPr/>
        </p:nvGraphicFramePr>
        <p:xfrm>
          <a:off x="405130" y="1992630"/>
          <a:ext cx="11389995" cy="2032000"/>
        </p:xfrm>
        <a:graphic>
          <a:graphicData uri="http://schemas.openxmlformats.org/drawingml/2006/table">
            <a:tbl>
              <a:tblPr firstRow="1" bandRow="1">
                <a:tableStyleId>{69CF1AB2-1976-4502-BF36-3FF5EA218861}</a:tableStyleId>
              </a:tblPr>
              <a:tblGrid>
                <a:gridCol w="5702935"/>
                <a:gridCol w="5687060"/>
              </a:tblGrid>
              <a:tr h="521335">
                <a:tc>
                  <a:txBody>
                    <a:bodyPr/>
                    <a:p>
                      <a:pPr algn="ctr">
                        <a:buNone/>
                      </a:pPr>
                      <a:endParaRPr lang="zh-CN" altLang="en-US" sz="2600" b="1">
                        <a:solidFill>
                          <a:schemeClr val="tx1"/>
                        </a:solidFill>
                        <a:uFillTx/>
                        <a:latin typeface="Comic Sans MS" panose="030F0702030302020204" charset="0"/>
                        <a:ea typeface="楷体" panose="02010609060101010101" pitchFamily="49" charset="-122"/>
                      </a:endParaRPr>
                    </a:p>
                  </a:txBody>
                  <a:tcPr/>
                </a:tc>
                <a:tc>
                  <a:txBody>
                    <a:bodyPr/>
                    <a:p>
                      <a:pPr algn="ctr">
                        <a:buNone/>
                      </a:pPr>
                      <a:r>
                        <a:rPr lang="en-US" altLang="zh-CN" sz="2600" b="0">
                          <a:solidFill>
                            <a:schemeClr val="accent6">
                              <a:lumMod val="75000"/>
                            </a:schemeClr>
                          </a:solidFill>
                          <a:uFillTx/>
                          <a:latin typeface="Comic Sans MS" panose="030F0702030302020204" charset="0"/>
                          <a:ea typeface="楷体" panose="02010609060101010101" pitchFamily="49" charset="-122"/>
                        </a:rPr>
                        <a:t>C6 50</a:t>
                      </a:r>
                      <a:endParaRPr lang="en-US" altLang="zh-CN" sz="2600" b="0">
                        <a:solidFill>
                          <a:schemeClr val="accent6">
                            <a:lumMod val="75000"/>
                          </a:schemeClr>
                        </a:solidFill>
                        <a:uFillTx/>
                        <a:latin typeface="Comic Sans MS" panose="030F0702030302020204" charset="0"/>
                        <a:ea typeface="楷体" panose="02010609060101010101" pitchFamily="49" charset="-122"/>
                      </a:endParaRPr>
                    </a:p>
                  </a:txBody>
                  <a:tcPr/>
                </a:tc>
              </a:tr>
              <a:tr h="437515">
                <a:tc>
                  <a:txBody>
                    <a:bodyPr/>
                    <a:p>
                      <a:pPr algn="ctr">
                        <a:buNone/>
                      </a:pPr>
                      <a:r>
                        <a:rPr lang="zh-CN" altLang="en-US" sz="2600" b="1">
                          <a:solidFill>
                            <a:schemeClr val="accent6">
                              <a:lumMod val="75000"/>
                            </a:schemeClr>
                          </a:solidFill>
                          <a:uFillTx/>
                          <a:latin typeface="Comic Sans MS" panose="030F0702030302020204" charset="0"/>
                          <a:ea typeface="楷体" panose="02010609060101010101" pitchFamily="49" charset="-122"/>
                        </a:rPr>
                        <a:t>题目</a:t>
                      </a:r>
                      <a:endParaRPr lang="zh-CN" altLang="en-US" sz="2600" b="1">
                        <a:solidFill>
                          <a:schemeClr val="accent6">
                            <a:lumMod val="75000"/>
                          </a:schemeClr>
                        </a:solidFill>
                        <a:uFillTx/>
                        <a:latin typeface="Comic Sans MS" panose="030F0702030302020204" charset="0"/>
                        <a:ea typeface="楷体" panose="02010609060101010101" pitchFamily="49" charset="-122"/>
                      </a:endParaRPr>
                    </a:p>
                  </a:txBody>
                  <a:tcPr/>
                </a:tc>
                <a:tc>
                  <a:txBody>
                    <a:bodyPr/>
                    <a:p>
                      <a:pPr algn="ctr">
                        <a:buNone/>
                      </a:pPr>
                      <a:r>
                        <a:rPr lang="zh-CN" altLang="en-US" sz="2600" b="1">
                          <a:solidFill>
                            <a:schemeClr val="tx1"/>
                          </a:solidFill>
                          <a:uFillTx/>
                          <a:latin typeface="Comic Sans MS" panose="030F0702030302020204" charset="0"/>
                          <a:ea typeface="楷体" panose="02010609060101010101" pitchFamily="49" charset="-122"/>
                        </a:rPr>
                        <a:t>前半句话（划关键词</a:t>
                      </a:r>
                      <a:r>
                        <a:rPr lang="en-US" altLang="zh-CN" sz="2600" b="1">
                          <a:solidFill>
                            <a:schemeClr val="tx1"/>
                          </a:solidFill>
                          <a:uFillTx/>
                          <a:latin typeface="Comic Sans MS" panose="030F0702030302020204" charset="0"/>
                          <a:ea typeface="楷体" panose="02010609060101010101" pitchFamily="49" charset="-122"/>
                        </a:rPr>
                        <a:t>-</a:t>
                      </a:r>
                      <a:r>
                        <a:rPr lang="zh-CN" altLang="en-US" sz="2600" b="1">
                          <a:solidFill>
                            <a:schemeClr val="tx1"/>
                          </a:solidFill>
                          <a:uFillTx/>
                          <a:latin typeface="Comic Sans MS" panose="030F0702030302020204" charset="0"/>
                          <a:ea typeface="楷体" panose="02010609060101010101" pitchFamily="49" charset="-122"/>
                        </a:rPr>
                        <a:t>定位）</a:t>
                      </a:r>
                      <a:endParaRPr lang="zh-CN" altLang="en-US" sz="2600" b="1">
                        <a:solidFill>
                          <a:schemeClr val="tx1"/>
                        </a:solidFill>
                        <a:uFillTx/>
                        <a:latin typeface="Comic Sans MS" panose="030F0702030302020204" charset="0"/>
                        <a:ea typeface="楷体" panose="02010609060101010101" pitchFamily="49" charset="-122"/>
                      </a:endParaRPr>
                    </a:p>
                  </a:txBody>
                  <a:tcPr/>
                </a:tc>
              </a:tr>
              <a:tr h="511810">
                <a:tc>
                  <a:txBody>
                    <a:bodyPr/>
                    <a:p>
                      <a:pPr algn="ctr">
                        <a:buNone/>
                      </a:pPr>
                      <a:r>
                        <a:rPr lang="zh-CN" altLang="en-US" sz="2600" b="1">
                          <a:solidFill>
                            <a:schemeClr val="accent6">
                              <a:lumMod val="75000"/>
                            </a:schemeClr>
                          </a:solidFill>
                          <a:uFillTx/>
                          <a:latin typeface="Comic Sans MS" panose="030F0702030302020204" charset="0"/>
                          <a:ea typeface="楷体" panose="02010609060101010101" pitchFamily="49" charset="-122"/>
                        </a:rPr>
                        <a:t>选项</a:t>
                      </a:r>
                      <a:endParaRPr lang="zh-CN" altLang="en-US" sz="2600" b="1">
                        <a:solidFill>
                          <a:schemeClr val="accent6">
                            <a:lumMod val="75000"/>
                          </a:schemeClr>
                        </a:solidFill>
                        <a:uFillTx/>
                        <a:latin typeface="Comic Sans MS" panose="030F0702030302020204" charset="0"/>
                        <a:ea typeface="楷体" panose="02010609060101010101" pitchFamily="49" charset="-122"/>
                      </a:endParaRPr>
                    </a:p>
                  </a:txBody>
                  <a:tcPr/>
                </a:tc>
                <a:tc>
                  <a:txBody>
                    <a:bodyPr/>
                    <a:p>
                      <a:pPr algn="ctr">
                        <a:buNone/>
                      </a:pPr>
                      <a:r>
                        <a:rPr lang="zh-CN" altLang="en-US" sz="2600" b="1">
                          <a:solidFill>
                            <a:schemeClr val="tx1"/>
                          </a:solidFill>
                          <a:uFillTx/>
                          <a:latin typeface="Comic Sans MS" panose="030F0702030302020204" charset="0"/>
                          <a:ea typeface="楷体" panose="02010609060101010101" pitchFamily="49" charset="-122"/>
                        </a:rPr>
                        <a:t>后半句话（划关键词</a:t>
                      </a:r>
                      <a:r>
                        <a:rPr lang="en-US" altLang="zh-CN" sz="2600" b="1">
                          <a:solidFill>
                            <a:schemeClr val="tx1"/>
                          </a:solidFill>
                          <a:uFillTx/>
                          <a:latin typeface="Comic Sans MS" panose="030F0702030302020204" charset="0"/>
                          <a:ea typeface="楷体" panose="02010609060101010101" pitchFamily="49" charset="-122"/>
                        </a:rPr>
                        <a:t>-</a:t>
                      </a:r>
                      <a:r>
                        <a:rPr lang="zh-CN" altLang="en-US" sz="2600" b="1">
                          <a:solidFill>
                            <a:schemeClr val="tx1"/>
                          </a:solidFill>
                          <a:uFillTx/>
                          <a:latin typeface="Comic Sans MS" panose="030F0702030302020204" charset="0"/>
                          <a:ea typeface="楷体" panose="02010609060101010101" pitchFamily="49" charset="-122"/>
                        </a:rPr>
                        <a:t>区别）</a:t>
                      </a:r>
                      <a:endParaRPr lang="zh-CN" altLang="en-US" sz="2600" b="1">
                        <a:solidFill>
                          <a:schemeClr val="tx1"/>
                        </a:solidFill>
                        <a:uFillTx/>
                        <a:latin typeface="Comic Sans MS" panose="030F0702030302020204" charset="0"/>
                        <a:ea typeface="楷体" panose="02010609060101010101" pitchFamily="49" charset="-122"/>
                      </a:endParaRPr>
                    </a:p>
                  </a:txBody>
                  <a:tcPr/>
                </a:tc>
              </a:tr>
              <a:tr h="511175">
                <a:tc>
                  <a:txBody>
                    <a:bodyPr/>
                    <a:p>
                      <a:pPr algn="ctr">
                        <a:buNone/>
                      </a:pPr>
                      <a:r>
                        <a:rPr lang="zh-CN" altLang="en-US" sz="2600" b="1">
                          <a:solidFill>
                            <a:schemeClr val="accent6">
                              <a:lumMod val="75000"/>
                            </a:schemeClr>
                          </a:solidFill>
                          <a:uFillTx/>
                          <a:latin typeface="Comic Sans MS" panose="030F0702030302020204" charset="0"/>
                          <a:ea typeface="楷体" panose="02010609060101010101" pitchFamily="49" charset="-122"/>
                        </a:rPr>
                        <a:t>复选</a:t>
                      </a:r>
                      <a:endParaRPr lang="zh-CN" altLang="en-US" sz="2600" b="1">
                        <a:solidFill>
                          <a:schemeClr val="accent6">
                            <a:lumMod val="75000"/>
                          </a:schemeClr>
                        </a:solidFill>
                        <a:uFillTx/>
                        <a:latin typeface="Comic Sans MS" panose="030F0702030302020204" charset="0"/>
                        <a:ea typeface="楷体" panose="02010609060101010101" pitchFamily="49" charset="-122"/>
                      </a:endParaRPr>
                    </a:p>
                  </a:txBody>
                  <a:tcPr/>
                </a:tc>
                <a:tc>
                  <a:txBody>
                    <a:bodyPr/>
                    <a:p>
                      <a:pPr algn="ctr">
                        <a:buNone/>
                      </a:pPr>
                      <a:r>
                        <a:rPr lang="zh-CN" altLang="en-US" sz="2600" b="1">
                          <a:solidFill>
                            <a:schemeClr val="tx1"/>
                          </a:solidFill>
                          <a:uFillTx/>
                          <a:latin typeface="Comic Sans MS" panose="030F0702030302020204" charset="0"/>
                          <a:ea typeface="楷体" panose="02010609060101010101" pitchFamily="49" charset="-122"/>
                        </a:rPr>
                        <a:t>一定没有</a:t>
                      </a:r>
                      <a:endParaRPr lang="zh-CN" altLang="en-US" sz="2600" b="1">
                        <a:solidFill>
                          <a:schemeClr val="tx1"/>
                        </a:solidFill>
                        <a:uFillTx/>
                        <a:latin typeface="Comic Sans MS" panose="030F0702030302020204" charset="0"/>
                        <a:ea typeface="楷体" panose="02010609060101010101" pitchFamily="49" charset="-122"/>
                      </a:endParaRPr>
                    </a:p>
                  </a:txBody>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p:nvPr>
        </p:nvSpPr>
        <p:spPr>
          <a:xfrm>
            <a:off x="478790" y="472440"/>
            <a:ext cx="11235055" cy="5746750"/>
          </a:xfrm>
        </p:spPr>
        <p:txBody>
          <a:bodyPr>
            <a:normAutofit lnSpcReduction="20000"/>
          </a:bodyPr>
          <a:p>
            <a:pPr marL="0" indent="0">
              <a:buNone/>
            </a:pPr>
            <a:r>
              <a:rPr lang="en-US" altLang="zh-CN" sz="1800" b="1">
                <a:solidFill>
                  <a:srgbClr val="FF6600"/>
                </a:solidFill>
                <a:latin typeface="楷体" panose="02010609060101010101" pitchFamily="49" charset="-122"/>
                <a:ea typeface="楷体" panose="02010609060101010101" pitchFamily="49" charset="-122"/>
              </a:rPr>
              <a:t>  </a:t>
            </a:r>
            <a:endParaRPr lang="en-US" altLang="zh-CN" sz="1800" b="1">
              <a:solidFill>
                <a:srgbClr val="FF6600"/>
              </a:solidFill>
              <a:latin typeface="楷体" panose="02010609060101010101" pitchFamily="49" charset="-122"/>
              <a:ea typeface="楷体" panose="02010609060101010101" pitchFamily="49" charset="-122"/>
            </a:endParaRPr>
          </a:p>
          <a:p>
            <a:pPr marL="0" indent="0" algn="ctr">
              <a:buNone/>
            </a:pPr>
            <a:r>
              <a:rPr lang="en-US" altLang="zh-CN">
                <a:solidFill>
                  <a:srgbClr val="FF6600"/>
                </a:solidFill>
                <a:latin typeface="Comic Sans MS" panose="030F0702030302020204" charset="0"/>
                <a:ea typeface="楷体" panose="02010609060101010101" pitchFamily="49" charset="-122"/>
              </a:rPr>
              <a:t>4+2</a:t>
            </a:r>
            <a:endParaRPr lang="en-US" altLang="zh-CN">
              <a:solidFill>
                <a:srgbClr val="FF6600"/>
              </a:solidFill>
              <a:latin typeface="Comic Sans MS" panose="030F0702030302020204" charset="0"/>
              <a:ea typeface="楷体" panose="02010609060101010101" pitchFamily="49" charset="-122"/>
            </a:endParaRPr>
          </a:p>
          <a:p>
            <a:pPr marL="0" indent="0" algn="l">
              <a:buNone/>
            </a:pPr>
            <a:r>
              <a:rPr lang="en-US" altLang="zh-CN" sz="2000">
                <a:solidFill>
                  <a:schemeClr val="accent5">
                    <a:lumMod val="75000"/>
                  </a:schemeClr>
                </a:solidFill>
                <a:latin typeface="Comic Sans MS" panose="030F0702030302020204" charset="0"/>
                <a:ea typeface="楷体" panose="02010609060101010101" pitchFamily="49" charset="-122"/>
              </a:rPr>
              <a:t>4</a:t>
            </a:r>
            <a:r>
              <a:rPr lang="zh-CN" altLang="en-US" sz="2000" b="1">
                <a:solidFill>
                  <a:schemeClr val="accent5">
                    <a:lumMod val="75000"/>
                  </a:schemeClr>
                </a:solidFill>
                <a:latin typeface="Comic Sans MS" panose="030F0702030302020204" charset="0"/>
                <a:ea typeface="楷体" panose="02010609060101010101" pitchFamily="49" charset="-122"/>
              </a:rPr>
              <a:t>类细节题</a:t>
            </a:r>
            <a:endParaRPr lang="zh-CN" altLang="en-US" sz="2000" b="1">
              <a:solidFill>
                <a:schemeClr val="accent5">
                  <a:lumMod val="75000"/>
                </a:schemeClr>
              </a:solidFill>
              <a:latin typeface="Comic Sans MS" panose="030F0702030302020204" charset="0"/>
              <a:ea typeface="楷体" panose="02010609060101010101" pitchFamily="49" charset="-122"/>
            </a:endParaRPr>
          </a:p>
          <a:p>
            <a:pPr marL="0" indent="0" fontAlgn="auto">
              <a:lnSpc>
                <a:spcPct val="100000"/>
              </a:lnSpc>
              <a:buNone/>
            </a:pPr>
            <a:r>
              <a:rPr lang="zh-CN" altLang="en-US" sz="2000" b="1">
                <a:solidFill>
                  <a:schemeClr val="tx1"/>
                </a:solidFill>
                <a:latin typeface="Comic Sans MS" panose="030F0702030302020204" charset="0"/>
                <a:ea typeface="楷体" panose="02010609060101010101" pitchFamily="49" charset="-122"/>
              </a:rPr>
              <a:t>细节题：读题划关键词，带着关键词回原文定位，找到包含关键词信息的一句话，在其附近</a:t>
            </a:r>
            <a:r>
              <a:rPr lang="en-US" altLang="zh-CN" sz="2000">
                <a:solidFill>
                  <a:schemeClr val="tx1"/>
                </a:solidFill>
                <a:latin typeface="Comic Sans MS" panose="030F0702030302020204" charset="0"/>
                <a:ea typeface="楷体" panose="02010609060101010101" pitchFamily="49" charset="-122"/>
              </a:rPr>
              <a:t>3</a:t>
            </a:r>
            <a:r>
              <a:rPr lang="zh-CN" altLang="en-US" sz="2000" b="1">
                <a:solidFill>
                  <a:schemeClr val="tx1"/>
                </a:solidFill>
                <a:latin typeface="Comic Sans MS" panose="030F0702030302020204" charset="0"/>
                <a:ea typeface="楷体" panose="02010609060101010101" pitchFamily="49" charset="-122"/>
              </a:rPr>
              <a:t>句内有答案的题</a:t>
            </a:r>
            <a:endParaRPr lang="zh-CN" altLang="en-US" sz="2000" b="1">
              <a:solidFill>
                <a:schemeClr val="tx1"/>
              </a:solidFill>
              <a:latin typeface="Comic Sans MS" panose="030F0702030302020204" charset="0"/>
              <a:ea typeface="楷体" panose="02010609060101010101" pitchFamily="49" charset="-122"/>
            </a:endParaRPr>
          </a:p>
          <a:p>
            <a:pPr marL="0" indent="0">
              <a:buNone/>
            </a:pPr>
            <a:r>
              <a:rPr lang="en-US" altLang="zh-CN" sz="2000">
                <a:solidFill>
                  <a:schemeClr val="accent6">
                    <a:lumMod val="75000"/>
                  </a:schemeClr>
                </a:solidFill>
                <a:latin typeface="Comic Sans MS" panose="030F0702030302020204" charset="0"/>
                <a:ea typeface="楷体" panose="02010609060101010101" pitchFamily="49" charset="-122"/>
              </a:rPr>
              <a:t>1</a:t>
            </a:r>
            <a:r>
              <a:rPr lang="en-US" altLang="zh-CN" sz="2000" b="1">
                <a:solidFill>
                  <a:schemeClr val="accent6">
                    <a:lumMod val="75000"/>
                  </a:schemeClr>
                </a:solidFill>
                <a:latin typeface="Comic Sans MS" panose="030F0702030302020204" charset="0"/>
                <a:ea typeface="楷体" panose="02010609060101010101" pitchFamily="49" charset="-122"/>
              </a:rPr>
              <a:t>.</a:t>
            </a:r>
            <a:r>
              <a:rPr lang="zh-CN" altLang="en-US" sz="2000" b="1">
                <a:solidFill>
                  <a:schemeClr val="accent6">
                    <a:lumMod val="75000"/>
                  </a:schemeClr>
                </a:solidFill>
                <a:latin typeface="Comic Sans MS" panose="030F0702030302020204" charset="0"/>
                <a:ea typeface="楷体" panose="02010609060101010101" pitchFamily="49" charset="-122"/>
              </a:rPr>
              <a:t>填空：</a:t>
            </a:r>
            <a:endParaRPr lang="zh-CN" altLang="en-US" sz="2000" b="1">
              <a:solidFill>
                <a:schemeClr val="accent6">
                  <a:lumMod val="75000"/>
                </a:schemeClr>
              </a:solidFill>
              <a:latin typeface="Comic Sans MS" panose="030F0702030302020204" charset="0"/>
              <a:ea typeface="楷体" panose="02010609060101010101" pitchFamily="49" charset="-122"/>
            </a:endParaRPr>
          </a:p>
          <a:p>
            <a:pPr marL="0" indent="0">
              <a:buNone/>
            </a:pPr>
            <a:r>
              <a:rPr lang="en-US" altLang="zh-CN" sz="2000">
                <a:solidFill>
                  <a:srgbClr val="7030A0"/>
                </a:solidFill>
                <a:latin typeface="Comic Sans MS" panose="030F0702030302020204" charset="0"/>
                <a:ea typeface="楷体" panose="02010609060101010101" pitchFamily="49" charset="-122"/>
              </a:rPr>
              <a:t>A</a:t>
            </a:r>
            <a:r>
              <a:rPr lang="en-US" altLang="zh-CN" sz="2000" b="1">
                <a:solidFill>
                  <a:srgbClr val="7030A0"/>
                </a:solidFill>
                <a:latin typeface="Comic Sans MS" panose="030F0702030302020204" charset="0"/>
                <a:ea typeface="楷体" panose="02010609060101010101" pitchFamily="49" charset="-122"/>
              </a:rPr>
              <a:t>.</a:t>
            </a:r>
            <a:r>
              <a:rPr lang="zh-CN" altLang="en-US" sz="2000" b="1">
                <a:solidFill>
                  <a:srgbClr val="7030A0"/>
                </a:solidFill>
                <a:latin typeface="Comic Sans MS" panose="030F0702030302020204" charset="0"/>
                <a:ea typeface="楷体" panose="02010609060101010101" pitchFamily="49" charset="-122"/>
              </a:rPr>
              <a:t>图表</a:t>
            </a:r>
            <a:r>
              <a:rPr lang="zh-CN" altLang="en-US" sz="2000" b="1">
                <a:solidFill>
                  <a:schemeClr val="tx1"/>
                </a:solidFill>
                <a:latin typeface="Comic Sans MS" panose="030F0702030302020204" charset="0"/>
                <a:ea typeface="楷体" panose="02010609060101010101" pitchFamily="49" charset="-122"/>
              </a:rPr>
              <a:t>（不需要划关键词；字数限制；题目分离）</a:t>
            </a:r>
            <a:endParaRPr lang="zh-CN" altLang="en-US" sz="2000" b="1">
              <a:solidFill>
                <a:schemeClr val="tx1"/>
              </a:solidFill>
              <a:latin typeface="Comic Sans MS" panose="030F0702030302020204" charset="0"/>
              <a:ea typeface="楷体" panose="02010609060101010101" pitchFamily="49" charset="-122"/>
            </a:endParaRPr>
          </a:p>
          <a:p>
            <a:pPr marL="0" indent="0">
              <a:buNone/>
            </a:pPr>
            <a:r>
              <a:rPr lang="en-US" altLang="zh-CN" sz="2000" b="1">
                <a:solidFill>
                  <a:schemeClr val="tx1"/>
                </a:solidFill>
                <a:latin typeface="Comic Sans MS" panose="030F0702030302020204" charset="0"/>
                <a:ea typeface="楷体" panose="02010609060101010101" pitchFamily="49" charset="-122"/>
              </a:rPr>
              <a:t>-</a:t>
            </a:r>
            <a:r>
              <a:rPr lang="zh-CN" altLang="en-US" sz="2000" b="1">
                <a:solidFill>
                  <a:schemeClr val="tx1"/>
                </a:solidFill>
                <a:latin typeface="Comic Sans MS" panose="030F0702030302020204" charset="0"/>
                <a:ea typeface="楷体" panose="02010609060101010101" pitchFamily="49" charset="-122"/>
              </a:rPr>
              <a:t>图</a:t>
            </a:r>
            <a:r>
              <a:rPr lang="en-US" altLang="zh-CN" sz="2000" b="1">
                <a:solidFill>
                  <a:schemeClr val="tx1"/>
                </a:solidFill>
                <a:latin typeface="Comic Sans MS" panose="030F0702030302020204" charset="0"/>
                <a:ea typeface="楷体" panose="02010609060101010101" pitchFamily="49" charset="-122"/>
              </a:rPr>
              <a:t>-</a:t>
            </a:r>
            <a:r>
              <a:rPr lang="zh-CN" altLang="en-US" sz="2000" b="1">
                <a:solidFill>
                  <a:schemeClr val="tx1"/>
                </a:solidFill>
                <a:latin typeface="Comic Sans MS" panose="030F0702030302020204" charset="0"/>
                <a:ea typeface="楷体" panose="02010609060101010101" pitchFamily="49" charset="-122"/>
              </a:rPr>
              <a:t>有可能有乱序；表</a:t>
            </a:r>
            <a:r>
              <a:rPr lang="en-US" altLang="zh-CN" sz="2000" b="1">
                <a:solidFill>
                  <a:schemeClr val="tx1"/>
                </a:solidFill>
                <a:latin typeface="Comic Sans MS" panose="030F0702030302020204" charset="0"/>
                <a:ea typeface="楷体" panose="02010609060101010101" pitchFamily="49" charset="-122"/>
              </a:rPr>
              <a:t>-</a:t>
            </a:r>
            <a:r>
              <a:rPr lang="zh-CN" altLang="en-US" sz="2000" b="1">
                <a:solidFill>
                  <a:schemeClr val="tx1"/>
                </a:solidFill>
                <a:latin typeface="Comic Sans MS" panose="030F0702030302020204" charset="0"/>
                <a:ea typeface="楷体" panose="02010609060101010101" pitchFamily="49" charset="-122"/>
              </a:rPr>
              <a:t>顺序</a:t>
            </a:r>
            <a:endParaRPr lang="zh-CN" altLang="en-US" sz="2000" b="1">
              <a:solidFill>
                <a:schemeClr val="tx1"/>
              </a:solidFill>
              <a:latin typeface="Comic Sans MS" panose="030F0702030302020204" charset="0"/>
              <a:ea typeface="楷体" panose="02010609060101010101" pitchFamily="49" charset="-122"/>
            </a:endParaRPr>
          </a:p>
          <a:p>
            <a:pPr marL="0" indent="0">
              <a:buNone/>
            </a:pPr>
            <a:r>
              <a:rPr lang="en-US" altLang="zh-CN" sz="2000">
                <a:solidFill>
                  <a:srgbClr val="7030A0"/>
                </a:solidFill>
                <a:latin typeface="Comic Sans MS" panose="030F0702030302020204" charset="0"/>
                <a:ea typeface="楷体" panose="02010609060101010101" pitchFamily="49" charset="-122"/>
              </a:rPr>
              <a:t>B.</a:t>
            </a:r>
            <a:r>
              <a:rPr lang="zh-CN" altLang="en-US" sz="2000" b="1">
                <a:solidFill>
                  <a:srgbClr val="7030A0"/>
                </a:solidFill>
                <a:latin typeface="Comic Sans MS" panose="030F0702030302020204" charset="0"/>
                <a:ea typeface="楷体" panose="02010609060101010101" pitchFamily="49" charset="-122"/>
              </a:rPr>
              <a:t>简答</a:t>
            </a:r>
            <a:r>
              <a:rPr lang="en-US" altLang="zh-CN" sz="2000" b="1">
                <a:solidFill>
                  <a:srgbClr val="7030A0"/>
                </a:solidFill>
                <a:latin typeface="Comic Sans MS" panose="030F0702030302020204" charset="0"/>
                <a:ea typeface="楷体" panose="02010609060101010101" pitchFamily="49" charset="-122"/>
              </a:rPr>
              <a:t>/</a:t>
            </a:r>
            <a:r>
              <a:rPr lang="zh-CN" altLang="en-US" sz="2000" b="1">
                <a:solidFill>
                  <a:srgbClr val="7030A0"/>
                </a:solidFill>
                <a:latin typeface="Comic Sans MS" panose="030F0702030302020204" charset="0"/>
                <a:ea typeface="楷体" panose="02010609060101010101" pitchFamily="49" charset="-122"/>
              </a:rPr>
              <a:t>句子补充</a:t>
            </a:r>
            <a:r>
              <a:rPr lang="zh-CN" altLang="en-US" sz="2000" b="1">
                <a:solidFill>
                  <a:schemeClr val="tx1"/>
                </a:solidFill>
                <a:latin typeface="Comic Sans MS" panose="030F0702030302020204" charset="0"/>
                <a:ea typeface="楷体" panose="02010609060101010101" pitchFamily="49" charset="-122"/>
              </a:rPr>
              <a:t>（需要划关键词；字数限制；题目分离）</a:t>
            </a:r>
            <a:endParaRPr lang="zh-CN" altLang="en-US" sz="2000" b="1">
              <a:solidFill>
                <a:schemeClr val="tx1"/>
              </a:solidFill>
              <a:latin typeface="Comic Sans MS" panose="030F0702030302020204" charset="0"/>
              <a:ea typeface="楷体" panose="02010609060101010101" pitchFamily="49" charset="-122"/>
            </a:endParaRPr>
          </a:p>
          <a:p>
            <a:pPr marL="0" indent="0">
              <a:buNone/>
            </a:pPr>
            <a:r>
              <a:rPr lang="en-US" altLang="zh-CN" sz="2000" b="1">
                <a:solidFill>
                  <a:schemeClr val="tx1"/>
                </a:solidFill>
                <a:latin typeface="Comic Sans MS" panose="030F0702030302020204" charset="0"/>
                <a:ea typeface="楷体" panose="02010609060101010101" pitchFamily="49" charset="-122"/>
              </a:rPr>
              <a:t>-</a:t>
            </a:r>
            <a:r>
              <a:rPr lang="zh-CN" altLang="en-US" sz="2000" b="1">
                <a:solidFill>
                  <a:schemeClr val="tx1"/>
                </a:solidFill>
                <a:latin typeface="Comic Sans MS" panose="030F0702030302020204" charset="0"/>
                <a:ea typeface="楷体" panose="02010609060101010101" pitchFamily="49" charset="-122"/>
              </a:rPr>
              <a:t>都为顺序出题</a:t>
            </a:r>
            <a:endParaRPr lang="zh-CN" altLang="en-US" sz="2000" b="1">
              <a:solidFill>
                <a:schemeClr val="tx1"/>
              </a:solidFill>
              <a:latin typeface="Comic Sans MS" panose="030F0702030302020204" charset="0"/>
              <a:ea typeface="楷体" panose="02010609060101010101" pitchFamily="49" charset="-122"/>
            </a:endParaRPr>
          </a:p>
          <a:p>
            <a:pPr marL="0" indent="0">
              <a:buNone/>
            </a:pPr>
            <a:r>
              <a:rPr lang="en-US" altLang="zh-CN" sz="2000">
                <a:solidFill>
                  <a:srgbClr val="7030A0"/>
                </a:solidFill>
                <a:latin typeface="Comic Sans MS" panose="030F0702030302020204" charset="0"/>
                <a:ea typeface="楷体" panose="02010609060101010101" pitchFamily="49" charset="-122"/>
              </a:rPr>
              <a:t>C.</a:t>
            </a:r>
            <a:r>
              <a:rPr lang="zh-CN" altLang="en-US" sz="2000" b="1">
                <a:solidFill>
                  <a:srgbClr val="7030A0"/>
                </a:solidFill>
                <a:latin typeface="Comic Sans MS" panose="030F0702030302020204" charset="0"/>
                <a:ea typeface="楷体" panose="02010609060101010101" pitchFamily="49" charset="-122"/>
              </a:rPr>
              <a:t>无选项的</a:t>
            </a:r>
            <a:r>
              <a:rPr lang="en-US" altLang="zh-CN" sz="2000">
                <a:solidFill>
                  <a:srgbClr val="7030A0"/>
                </a:solidFill>
                <a:latin typeface="Comic Sans MS" panose="030F0702030302020204" charset="0"/>
                <a:ea typeface="楷体" panose="02010609060101010101" pitchFamily="49" charset="-122"/>
              </a:rPr>
              <a:t>summary</a:t>
            </a:r>
            <a:r>
              <a:rPr lang="zh-CN" altLang="en-US" sz="2000" b="1">
                <a:solidFill>
                  <a:schemeClr val="tx1"/>
                </a:solidFill>
                <a:latin typeface="Comic Sans MS" panose="030F0702030302020204" charset="0"/>
                <a:ea typeface="楷体" panose="02010609060101010101" pitchFamily="49" charset="-122"/>
              </a:rPr>
              <a:t>（需要划关键词；字数限制；题目整体）</a:t>
            </a:r>
            <a:endParaRPr lang="zh-CN" altLang="en-US" sz="2000" b="1">
              <a:solidFill>
                <a:schemeClr val="tx1"/>
              </a:solidFill>
              <a:latin typeface="Comic Sans MS" panose="030F0702030302020204" charset="0"/>
              <a:ea typeface="楷体" panose="02010609060101010101" pitchFamily="49" charset="-122"/>
            </a:endParaRPr>
          </a:p>
          <a:p>
            <a:pPr marL="0" indent="0">
              <a:buNone/>
            </a:pPr>
            <a:r>
              <a:rPr lang="en-US" altLang="zh-CN" sz="2000" b="1">
                <a:solidFill>
                  <a:schemeClr val="tx1"/>
                </a:solidFill>
                <a:latin typeface="Comic Sans MS" panose="030F0702030302020204" charset="0"/>
                <a:ea typeface="楷体" panose="02010609060101010101" pitchFamily="49" charset="-122"/>
              </a:rPr>
              <a:t>-</a:t>
            </a:r>
            <a:r>
              <a:rPr lang="zh-CN" altLang="en-US" sz="2000" b="1">
                <a:solidFill>
                  <a:schemeClr val="tx1"/>
                </a:solidFill>
                <a:latin typeface="Comic Sans MS" panose="030F0702030302020204" charset="0"/>
                <a:ea typeface="楷体" panose="02010609060101010101" pitchFamily="49" charset="-122"/>
              </a:rPr>
              <a:t>顺序出题</a:t>
            </a:r>
            <a:endParaRPr lang="zh-CN" altLang="en-US" sz="2000" b="1">
              <a:solidFill>
                <a:schemeClr val="tx1"/>
              </a:solidFill>
              <a:latin typeface="Comic Sans MS" panose="030F0702030302020204" charset="0"/>
              <a:ea typeface="楷体" panose="02010609060101010101" pitchFamily="49" charset="-122"/>
            </a:endParaRPr>
          </a:p>
          <a:p>
            <a:pPr marL="0" indent="0">
              <a:buNone/>
            </a:pPr>
            <a:r>
              <a:rPr lang="en-US" altLang="zh-CN" sz="2000">
                <a:solidFill>
                  <a:srgbClr val="7030A0"/>
                </a:solidFill>
                <a:latin typeface="Comic Sans MS" panose="030F0702030302020204" charset="0"/>
                <a:ea typeface="楷体" panose="02010609060101010101" pitchFamily="49" charset="-122"/>
              </a:rPr>
              <a:t>D</a:t>
            </a:r>
            <a:r>
              <a:rPr lang="en-US" altLang="zh-CN" sz="2000" b="1">
                <a:solidFill>
                  <a:srgbClr val="7030A0"/>
                </a:solidFill>
                <a:latin typeface="Comic Sans MS" panose="030F0702030302020204" charset="0"/>
                <a:ea typeface="楷体" panose="02010609060101010101" pitchFamily="49" charset="-122"/>
              </a:rPr>
              <a:t>. </a:t>
            </a:r>
            <a:r>
              <a:rPr lang="zh-CN" altLang="en-US" sz="2000" b="1">
                <a:solidFill>
                  <a:srgbClr val="7030A0"/>
                </a:solidFill>
                <a:latin typeface="Comic Sans MS" panose="030F0702030302020204" charset="0"/>
                <a:ea typeface="楷体" panose="02010609060101010101" pitchFamily="49" charset="-122"/>
              </a:rPr>
              <a:t>有选项的</a:t>
            </a:r>
            <a:r>
              <a:rPr lang="en-US" altLang="zh-CN" sz="2000">
                <a:solidFill>
                  <a:srgbClr val="7030A0"/>
                </a:solidFill>
                <a:latin typeface="Comic Sans MS" panose="030F0702030302020204" charset="0"/>
                <a:ea typeface="楷体" panose="02010609060101010101" pitchFamily="49" charset="-122"/>
              </a:rPr>
              <a:t>summary</a:t>
            </a:r>
            <a:r>
              <a:rPr lang="en-US" altLang="zh-CN" sz="2000" b="1">
                <a:solidFill>
                  <a:srgbClr val="7030A0"/>
                </a:solidFill>
                <a:latin typeface="Comic Sans MS" panose="030F0702030302020204" charset="0"/>
                <a:ea typeface="楷体" panose="02010609060101010101" pitchFamily="49" charset="-122"/>
              </a:rPr>
              <a:t> </a:t>
            </a:r>
            <a:r>
              <a:rPr lang="zh-CN" altLang="en-US" sz="2000" b="1">
                <a:solidFill>
                  <a:schemeClr val="tx1"/>
                </a:solidFill>
                <a:latin typeface="Comic Sans MS" panose="030F0702030302020204" charset="0"/>
                <a:ea typeface="楷体" panose="02010609060101010101" pitchFamily="49" charset="-122"/>
              </a:rPr>
              <a:t>（需要划关键词；可能有复选</a:t>
            </a:r>
            <a:r>
              <a:rPr lang="en-US" altLang="zh-CN" sz="2000" b="1">
                <a:solidFill>
                  <a:schemeClr val="tx1"/>
                </a:solidFill>
                <a:latin typeface="Comic Sans MS" panose="030F0702030302020204" charset="0"/>
                <a:ea typeface="楷体" panose="02010609060101010101" pitchFamily="49" charset="-122"/>
              </a:rPr>
              <a:t>-</a:t>
            </a:r>
            <a:r>
              <a:rPr lang="en-US" altLang="zh-CN" sz="2000">
                <a:solidFill>
                  <a:schemeClr val="tx1"/>
                </a:solidFill>
                <a:latin typeface="Comic Sans MS" panose="030F0702030302020204" charset="0"/>
                <a:ea typeface="楷体" panose="02010609060101010101" pitchFamily="49" charset="-122"/>
              </a:rPr>
              <a:t>NB</a:t>
            </a:r>
            <a:r>
              <a:rPr lang="zh-CN" altLang="en-US" sz="2000" b="1">
                <a:solidFill>
                  <a:schemeClr val="tx1"/>
                </a:solidFill>
                <a:latin typeface="Comic Sans MS" panose="030F0702030302020204" charset="0"/>
                <a:ea typeface="楷体" panose="02010609060101010101" pitchFamily="49" charset="-122"/>
              </a:rPr>
              <a:t>；题目整体）</a:t>
            </a:r>
            <a:endParaRPr lang="zh-CN" altLang="en-US" sz="2000" b="1">
              <a:solidFill>
                <a:schemeClr val="tx1"/>
              </a:solidFill>
              <a:latin typeface="Comic Sans MS" panose="030F0702030302020204" charset="0"/>
              <a:ea typeface="楷体" panose="02010609060101010101" pitchFamily="49" charset="-122"/>
            </a:endParaRPr>
          </a:p>
          <a:p>
            <a:pPr marL="0" indent="0">
              <a:buNone/>
            </a:pPr>
            <a:r>
              <a:rPr lang="en-US" altLang="zh-CN" sz="2000" b="1">
                <a:solidFill>
                  <a:schemeClr val="tx1"/>
                </a:solidFill>
                <a:latin typeface="Comic Sans MS" panose="030F0702030302020204" charset="0"/>
                <a:ea typeface="楷体" panose="02010609060101010101" pitchFamily="49" charset="-122"/>
              </a:rPr>
              <a:t>-</a:t>
            </a:r>
            <a:r>
              <a:rPr lang="en-US" altLang="zh-CN" sz="2000">
                <a:solidFill>
                  <a:schemeClr val="tx1"/>
                </a:solidFill>
                <a:latin typeface="Comic Sans MS" panose="030F0702030302020204" charset="0"/>
                <a:ea typeface="楷体" panose="02010609060101010101" pitchFamily="49" charset="-122"/>
              </a:rPr>
              <a:t>80%</a:t>
            </a:r>
            <a:r>
              <a:rPr lang="zh-CN" altLang="en-US" sz="2000" b="1">
                <a:solidFill>
                  <a:schemeClr val="tx1"/>
                </a:solidFill>
                <a:latin typeface="Comic Sans MS" panose="030F0702030302020204" charset="0"/>
                <a:ea typeface="楷体" panose="02010609060101010101" pitchFamily="49" charset="-122"/>
              </a:rPr>
              <a:t>顺序出题（</a:t>
            </a:r>
            <a:r>
              <a:rPr lang="en-US" altLang="zh-CN" sz="2000">
                <a:solidFill>
                  <a:schemeClr val="tx1"/>
                </a:solidFill>
                <a:latin typeface="Comic Sans MS" panose="030F0702030302020204" charset="0"/>
                <a:ea typeface="楷体" panose="02010609060101010101" pitchFamily="49" charset="-122"/>
              </a:rPr>
              <a:t>20%</a:t>
            </a:r>
            <a:r>
              <a:rPr lang="zh-CN" altLang="en-US" sz="2000" b="1">
                <a:solidFill>
                  <a:schemeClr val="tx1"/>
                </a:solidFill>
                <a:latin typeface="Comic Sans MS" panose="030F0702030302020204" charset="0"/>
                <a:ea typeface="楷体" panose="02010609060101010101" pitchFamily="49" charset="-122"/>
              </a:rPr>
              <a:t>有乱序或总结性质的题，因此原文引言必须看）</a:t>
            </a:r>
            <a:endParaRPr lang="zh-CN" altLang="en-US" sz="2000" b="1">
              <a:solidFill>
                <a:schemeClr val="tx1"/>
              </a:solidFill>
              <a:latin typeface="Comic Sans MS" panose="030F0702030302020204" charset="0"/>
              <a:ea typeface="楷体" panose="02010609060101010101" pitchFamily="49" charset="-122"/>
            </a:endParaRPr>
          </a:p>
          <a:p>
            <a:pPr marL="0" indent="0">
              <a:buNone/>
            </a:pPr>
            <a:r>
              <a:rPr lang="en-US" altLang="zh-CN" sz="2000">
                <a:solidFill>
                  <a:srgbClr val="FF6600"/>
                </a:solidFill>
                <a:latin typeface="Comic Sans MS" panose="030F0702030302020204" charset="0"/>
                <a:ea typeface="楷体" panose="02010609060101010101" pitchFamily="49" charset="-122"/>
              </a:rPr>
              <a:t>NB-you may use any letter more than once</a:t>
            </a:r>
            <a:endParaRPr lang="en-US" altLang="zh-CN" sz="2000">
              <a:solidFill>
                <a:srgbClr val="FF6600"/>
              </a:solidFill>
              <a:latin typeface="Comic Sans MS" panose="030F0702030302020204" charset="0"/>
              <a:ea typeface="楷体" panose="02010609060101010101" pitchFamily="49" charset="-122"/>
            </a:endParaRPr>
          </a:p>
          <a:p>
            <a:pPr marL="0" indent="0">
              <a:buNone/>
            </a:pPr>
            <a:r>
              <a:rPr lang="en-US" altLang="zh-CN" sz="2000">
                <a:solidFill>
                  <a:srgbClr val="FF6600"/>
                </a:solidFill>
                <a:latin typeface="Comic Sans MS" panose="030F0702030302020204" charset="0"/>
                <a:ea typeface="楷体" panose="02010609060101010101" pitchFamily="49" charset="-122"/>
              </a:rPr>
              <a:t>NB</a:t>
            </a:r>
            <a:r>
              <a:rPr lang="zh-CN" altLang="en-US" sz="2000" b="1">
                <a:solidFill>
                  <a:srgbClr val="FF6600"/>
                </a:solidFill>
                <a:latin typeface="Comic Sans MS" panose="030F0702030302020204" charset="0"/>
                <a:ea typeface="楷体" panose="02010609060101010101" pitchFamily="49" charset="-122"/>
              </a:rPr>
              <a:t>在雅思</a:t>
            </a:r>
            <a:r>
              <a:rPr lang="en-US" altLang="zh-CN" sz="2000">
                <a:solidFill>
                  <a:srgbClr val="FF6600"/>
                </a:solidFill>
                <a:latin typeface="Comic Sans MS" panose="030F0702030302020204" charset="0"/>
                <a:ea typeface="楷体" panose="02010609060101010101" pitchFamily="49" charset="-122"/>
              </a:rPr>
              <a:t>A</a:t>
            </a:r>
            <a:r>
              <a:rPr lang="zh-CN" altLang="en-US" sz="2000" b="1">
                <a:solidFill>
                  <a:srgbClr val="FF6600"/>
                </a:solidFill>
                <a:latin typeface="Comic Sans MS" panose="030F0702030302020204" charset="0"/>
                <a:ea typeface="楷体" panose="02010609060101010101" pitchFamily="49" charset="-122"/>
              </a:rPr>
              <a:t>类阅读考试中为复选的标志，意味着有且只有一个选项多选一次</a:t>
            </a:r>
            <a:endParaRPr lang="zh-CN" altLang="en-US" sz="2000" b="1">
              <a:solidFill>
                <a:srgbClr val="FF6600"/>
              </a:solidFill>
              <a:latin typeface="Comic Sans MS" panose="030F0702030302020204" charset="0"/>
              <a:ea typeface="楷体" panose="02010609060101010101" pitchFamily="49" charset="-122"/>
            </a:endParaRPr>
          </a:p>
          <a:p>
            <a:pPr marL="0" indent="0">
              <a:buNone/>
            </a:pPr>
            <a:endParaRPr lang="zh-CN" altLang="en-US" sz="2000" b="1">
              <a:solidFill>
                <a:schemeClr val="tx1"/>
              </a:solidFill>
              <a:latin typeface="Comic Sans MS" panose="030F0702030302020204" charset="0"/>
              <a:ea typeface="楷体" panose="02010609060101010101" pitchFamily="49" charset="-122"/>
            </a:endParaRPr>
          </a:p>
          <a:p>
            <a:pPr marL="0" indent="0">
              <a:buNone/>
            </a:pPr>
            <a:endParaRPr lang="zh-CN" altLang="en-US" sz="2000" b="1">
              <a:solidFill>
                <a:schemeClr val="tx1"/>
              </a:solidFill>
              <a:latin typeface="Comic Sans MS" panose="030F0702030302020204" charset="0"/>
              <a:ea typeface="楷体" panose="02010609060101010101" pitchFamily="49" charset="-122"/>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p:nvPr>
        </p:nvSpPr>
        <p:spPr>
          <a:xfrm>
            <a:off x="616585" y="1113790"/>
            <a:ext cx="10737215" cy="5063490"/>
          </a:xfrm>
        </p:spPr>
        <p:txBody>
          <a:bodyPr/>
          <a:p>
            <a:pPr marL="0" indent="0">
              <a:buNone/>
            </a:pPr>
            <a:r>
              <a:rPr lang="zh-CN" altLang="en-US" sz="2600" b="1">
                <a:solidFill>
                  <a:srgbClr val="FF6600"/>
                </a:solidFill>
                <a:uFillTx/>
                <a:latin typeface="Comic Sans MS" panose="030F0702030302020204" charset="0"/>
                <a:ea typeface="楷体" panose="02010609060101010101" pitchFamily="49" charset="-122"/>
              </a:rPr>
              <a:t>多选</a:t>
            </a:r>
            <a:endParaRPr lang="zh-CN" altLang="en-US" sz="2600" b="1">
              <a:solidFill>
                <a:srgbClr val="FF6600"/>
              </a:solidFill>
              <a:uFillTx/>
              <a:latin typeface="Comic Sans MS" panose="030F0702030302020204" charset="0"/>
              <a:ea typeface="楷体" panose="02010609060101010101" pitchFamily="49" charset="-122"/>
            </a:endParaRPr>
          </a:p>
          <a:p>
            <a:pPr marL="0" indent="0">
              <a:buNone/>
            </a:pPr>
            <a:r>
              <a:rPr lang="en-US" altLang="zh-CN" sz="2600">
                <a:solidFill>
                  <a:schemeClr val="tx1"/>
                </a:solidFill>
                <a:uFillTx/>
                <a:latin typeface="Comic Sans MS" panose="030F0702030302020204" charset="0"/>
                <a:ea typeface="楷体" panose="02010609060101010101" pitchFamily="49" charset="-122"/>
              </a:rPr>
              <a:t>1.</a:t>
            </a:r>
            <a:r>
              <a:rPr lang="en-US" altLang="zh-CN" sz="2600" b="1">
                <a:solidFill>
                  <a:schemeClr val="tx1"/>
                </a:solidFill>
                <a:uFillTx/>
                <a:latin typeface="Comic Sans MS" panose="030F0702030302020204" charset="0"/>
                <a:ea typeface="楷体" panose="02010609060101010101" pitchFamily="49" charset="-122"/>
              </a:rPr>
              <a:t> </a:t>
            </a:r>
            <a:r>
              <a:rPr lang="zh-CN" altLang="en-US" sz="2600" b="1">
                <a:solidFill>
                  <a:schemeClr val="tx1"/>
                </a:solidFill>
                <a:uFillTx/>
                <a:latin typeface="Comic Sans MS" panose="030F0702030302020204" charset="0"/>
                <a:ea typeface="楷体" panose="02010609060101010101" pitchFamily="49" charset="-122"/>
              </a:rPr>
              <a:t>可能有乱序</a:t>
            </a:r>
            <a:endParaRPr lang="zh-CN" altLang="en-US" sz="2600" b="1">
              <a:solidFill>
                <a:schemeClr val="tx1"/>
              </a:solidFill>
              <a:uFillTx/>
              <a:latin typeface="Comic Sans MS" panose="030F0702030302020204" charset="0"/>
              <a:ea typeface="楷体" panose="02010609060101010101" pitchFamily="49" charset="-122"/>
            </a:endParaRPr>
          </a:p>
          <a:p>
            <a:pPr marL="0" indent="0">
              <a:buNone/>
            </a:pPr>
            <a:r>
              <a:rPr lang="en-US" altLang="zh-CN" sz="2600">
                <a:solidFill>
                  <a:schemeClr val="tx1"/>
                </a:solidFill>
                <a:uFillTx/>
                <a:latin typeface="Comic Sans MS" panose="030F0702030302020204" charset="0"/>
                <a:ea typeface="楷体" panose="02010609060101010101" pitchFamily="49" charset="-122"/>
              </a:rPr>
              <a:t>2.</a:t>
            </a:r>
            <a:r>
              <a:rPr lang="en-US" altLang="zh-CN" sz="2600" b="1">
                <a:solidFill>
                  <a:schemeClr val="tx1"/>
                </a:solidFill>
                <a:uFillTx/>
                <a:latin typeface="Comic Sans MS" panose="030F0702030302020204" charset="0"/>
                <a:ea typeface="楷体" panose="02010609060101010101" pitchFamily="49" charset="-122"/>
              </a:rPr>
              <a:t> </a:t>
            </a:r>
            <a:r>
              <a:rPr lang="zh-CN" altLang="en-US" sz="2600" b="1">
                <a:solidFill>
                  <a:schemeClr val="tx1"/>
                </a:solidFill>
                <a:uFillTx/>
                <a:latin typeface="Comic Sans MS" panose="030F0702030302020204" charset="0"/>
                <a:ea typeface="楷体" panose="02010609060101010101" pitchFamily="49" charset="-122"/>
              </a:rPr>
              <a:t>出题频率极低</a:t>
            </a:r>
            <a:endParaRPr lang="zh-CN" altLang="en-US" sz="2600" b="1">
              <a:solidFill>
                <a:schemeClr val="tx1"/>
              </a:solidFill>
              <a:uFillTx/>
              <a:latin typeface="Comic Sans MS" panose="030F0702030302020204" charset="0"/>
              <a:ea typeface="楷体" panose="02010609060101010101" pitchFamily="49" charset="-122"/>
            </a:endParaRPr>
          </a:p>
          <a:p>
            <a:pPr marL="0" indent="0">
              <a:buNone/>
            </a:pPr>
            <a:r>
              <a:rPr lang="en-US" altLang="zh-CN" sz="2600">
                <a:solidFill>
                  <a:schemeClr val="tx1"/>
                </a:solidFill>
                <a:uFillTx/>
                <a:latin typeface="Comic Sans MS" panose="030F0702030302020204" charset="0"/>
                <a:ea typeface="楷体" panose="02010609060101010101" pitchFamily="49" charset="-122"/>
              </a:rPr>
              <a:t>3. </a:t>
            </a:r>
            <a:r>
              <a:rPr lang="zh-CN" altLang="en-US" sz="2600" b="1">
                <a:solidFill>
                  <a:schemeClr val="tx1"/>
                </a:solidFill>
                <a:uFillTx/>
                <a:latin typeface="Comic Sans MS" panose="030F0702030302020204" charset="0"/>
                <a:ea typeface="楷体" panose="02010609060101010101" pitchFamily="49" charset="-122"/>
              </a:rPr>
              <a:t>解题方法：划关键词回到原文中定位，找到包含关键词信息的一句话，在其附近找并列结构（，；。</a:t>
            </a:r>
            <a:r>
              <a:rPr lang="en-US" altLang="zh-CN" sz="2600">
                <a:solidFill>
                  <a:schemeClr val="tx1"/>
                </a:solidFill>
                <a:uFillTx/>
                <a:latin typeface="Comic Sans MS" panose="030F0702030302020204" charset="0"/>
                <a:ea typeface="楷体" panose="02010609060101010101" pitchFamily="49" charset="-122"/>
              </a:rPr>
              <a:t>and or as well</a:t>
            </a:r>
            <a:r>
              <a:rPr lang="zh-CN" altLang="en-US" sz="2600" b="1">
                <a:solidFill>
                  <a:schemeClr val="tx1"/>
                </a:solidFill>
                <a:uFillTx/>
                <a:latin typeface="Comic Sans MS" panose="030F0702030302020204" charset="0"/>
                <a:ea typeface="楷体" panose="02010609060101010101" pitchFamily="49" charset="-122"/>
              </a:rPr>
              <a:t>）每读一句并列句，对照选项找答案，直到找出所有选项为止。</a:t>
            </a:r>
            <a:endParaRPr lang="zh-CN" altLang="en-US" sz="2600" b="1">
              <a:solidFill>
                <a:schemeClr val="tx1"/>
              </a:solidFill>
              <a:uFillTx/>
              <a:latin typeface="Comic Sans MS" panose="030F0702030302020204" charset="0"/>
              <a:ea typeface="楷体" panose="02010609060101010101" pitchFamily="49" charset="-122"/>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p:nvPr>
        </p:nvSpPr>
        <p:spPr>
          <a:xfrm>
            <a:off x="616585" y="1113790"/>
            <a:ext cx="10737215" cy="5063490"/>
          </a:xfrm>
        </p:spPr>
        <p:txBody>
          <a:bodyPr/>
          <a:p>
            <a:pPr marL="0" indent="0">
              <a:buNone/>
            </a:pPr>
            <a:r>
              <a:rPr lang="zh-CN" altLang="en-US" sz="2600" b="1">
                <a:solidFill>
                  <a:srgbClr val="FF6600"/>
                </a:solidFill>
                <a:uFillTx/>
                <a:latin typeface="Comic Sans MS" panose="030F0702030302020204" charset="0"/>
                <a:ea typeface="楷体" panose="02010609060101010101" pitchFamily="49" charset="-122"/>
              </a:rPr>
              <a:t>单选</a:t>
            </a:r>
            <a:endParaRPr lang="zh-CN" altLang="en-US" sz="2600" b="1">
              <a:solidFill>
                <a:srgbClr val="FF6600"/>
              </a:solidFill>
              <a:uFillTx/>
              <a:latin typeface="Comic Sans MS" panose="030F0702030302020204" charset="0"/>
              <a:ea typeface="楷体" panose="02010609060101010101" pitchFamily="49" charset="-122"/>
            </a:endParaRPr>
          </a:p>
          <a:p>
            <a:pPr marL="0" indent="0">
              <a:buNone/>
            </a:pPr>
            <a:r>
              <a:rPr lang="en-US" altLang="zh-CN" sz="2600">
                <a:solidFill>
                  <a:schemeClr val="tx1"/>
                </a:solidFill>
                <a:uFillTx/>
                <a:latin typeface="Comic Sans MS" panose="030F0702030302020204" charset="0"/>
                <a:ea typeface="楷体" panose="02010609060101010101" pitchFamily="49" charset="-122"/>
              </a:rPr>
              <a:t>1.</a:t>
            </a:r>
            <a:r>
              <a:rPr lang="en-US" altLang="zh-CN" sz="2600" b="1">
                <a:solidFill>
                  <a:schemeClr val="tx1"/>
                </a:solidFill>
                <a:uFillTx/>
                <a:latin typeface="Comic Sans MS" panose="030F0702030302020204" charset="0"/>
                <a:ea typeface="楷体" panose="02010609060101010101" pitchFamily="49" charset="-122"/>
              </a:rPr>
              <a:t> </a:t>
            </a:r>
            <a:r>
              <a:rPr lang="zh-CN" altLang="en-US" sz="2600" b="1">
                <a:solidFill>
                  <a:schemeClr val="tx1"/>
                </a:solidFill>
                <a:uFillTx/>
                <a:latin typeface="Comic Sans MS" panose="030F0702030302020204" charset="0"/>
                <a:ea typeface="楷体" panose="02010609060101010101" pitchFamily="49" charset="-122"/>
              </a:rPr>
              <a:t>顺序出题</a:t>
            </a:r>
            <a:endParaRPr lang="zh-CN" altLang="en-US" sz="2600" b="1">
              <a:solidFill>
                <a:schemeClr val="tx1"/>
              </a:solidFill>
              <a:uFillTx/>
              <a:latin typeface="Comic Sans MS" panose="030F0702030302020204" charset="0"/>
              <a:ea typeface="楷体" panose="02010609060101010101" pitchFamily="49" charset="-122"/>
            </a:endParaRPr>
          </a:p>
          <a:p>
            <a:pPr marL="0" indent="0">
              <a:buNone/>
            </a:pPr>
            <a:r>
              <a:rPr lang="en-US" altLang="zh-CN" sz="2600">
                <a:solidFill>
                  <a:schemeClr val="tx1"/>
                </a:solidFill>
                <a:uFillTx/>
                <a:latin typeface="Comic Sans MS" panose="030F0702030302020204" charset="0"/>
                <a:ea typeface="楷体" panose="02010609060101010101" pitchFamily="49" charset="-122"/>
              </a:rPr>
              <a:t>2.</a:t>
            </a:r>
            <a:r>
              <a:rPr lang="en-US" altLang="zh-CN" sz="2600" b="1">
                <a:solidFill>
                  <a:schemeClr val="tx1"/>
                </a:solidFill>
                <a:uFillTx/>
                <a:latin typeface="Comic Sans MS" panose="030F0702030302020204" charset="0"/>
                <a:ea typeface="楷体" panose="02010609060101010101" pitchFamily="49" charset="-122"/>
              </a:rPr>
              <a:t> </a:t>
            </a:r>
            <a:r>
              <a:rPr lang="zh-CN" altLang="en-US" sz="2600" b="1">
                <a:solidFill>
                  <a:schemeClr val="tx1"/>
                </a:solidFill>
                <a:uFillTx/>
                <a:latin typeface="Comic Sans MS" panose="030F0702030302020204" charset="0"/>
                <a:ea typeface="楷体" panose="02010609060101010101" pitchFamily="49" charset="-122"/>
              </a:rPr>
              <a:t>出题频率为</a:t>
            </a:r>
            <a:r>
              <a:rPr lang="en-US" altLang="zh-CN" sz="2600">
                <a:solidFill>
                  <a:schemeClr val="tx1"/>
                </a:solidFill>
                <a:uFillTx/>
                <a:latin typeface="Comic Sans MS" panose="030F0702030302020204" charset="0"/>
                <a:ea typeface="楷体" panose="02010609060101010101" pitchFamily="49" charset="-122"/>
              </a:rPr>
              <a:t>60%</a:t>
            </a:r>
            <a:r>
              <a:rPr lang="zh-CN" altLang="en-US" sz="2600" b="1">
                <a:solidFill>
                  <a:schemeClr val="tx1"/>
                </a:solidFill>
                <a:uFillTx/>
                <a:latin typeface="Comic Sans MS" panose="030F0702030302020204" charset="0"/>
                <a:ea typeface="楷体" panose="02010609060101010101" pitchFamily="49" charset="-122"/>
              </a:rPr>
              <a:t>（不是每次考试都能看见单选题）</a:t>
            </a:r>
            <a:endParaRPr lang="zh-CN" altLang="en-US" sz="2600" b="1">
              <a:solidFill>
                <a:schemeClr val="tx1"/>
              </a:solidFill>
              <a:uFillTx/>
              <a:latin typeface="Comic Sans MS" panose="030F0702030302020204" charset="0"/>
              <a:ea typeface="楷体" panose="02010609060101010101" pitchFamily="49" charset="-122"/>
            </a:endParaRPr>
          </a:p>
          <a:p>
            <a:pPr marL="0" indent="0">
              <a:buNone/>
            </a:pPr>
            <a:r>
              <a:rPr lang="en-US" altLang="zh-CN" sz="2600">
                <a:solidFill>
                  <a:schemeClr val="tx1"/>
                </a:solidFill>
                <a:uFillTx/>
                <a:latin typeface="Comic Sans MS" panose="030F0702030302020204" charset="0"/>
                <a:ea typeface="楷体" panose="02010609060101010101" pitchFamily="49" charset="-122"/>
              </a:rPr>
              <a:t>3.</a:t>
            </a:r>
            <a:r>
              <a:rPr lang="en-US" altLang="zh-CN" sz="2600" b="1">
                <a:solidFill>
                  <a:schemeClr val="tx1"/>
                </a:solidFill>
                <a:uFillTx/>
                <a:latin typeface="Comic Sans MS" panose="030F0702030302020204" charset="0"/>
                <a:ea typeface="楷体" panose="02010609060101010101" pitchFamily="49" charset="-122"/>
              </a:rPr>
              <a:t> </a:t>
            </a:r>
            <a:r>
              <a:rPr lang="zh-CN" altLang="en-US" sz="2600" b="1">
                <a:solidFill>
                  <a:schemeClr val="tx1"/>
                </a:solidFill>
                <a:uFillTx/>
                <a:latin typeface="Comic Sans MS" panose="030F0702030302020204" charset="0"/>
                <a:ea typeface="楷体" panose="02010609060101010101" pitchFamily="49" charset="-122"/>
              </a:rPr>
              <a:t>解题方法：同句子匹配，只是需要做关于考点的解释（总、分），单选题也不会跨段出题。</a:t>
            </a:r>
            <a:endParaRPr lang="zh-CN" altLang="en-US" sz="2600" b="1">
              <a:solidFill>
                <a:schemeClr val="tx1"/>
              </a:solidFill>
              <a:uFillTx/>
              <a:latin typeface="Comic Sans MS" panose="030F0702030302020204" charset="0"/>
              <a:ea typeface="楷体" panose="02010609060101010101" pitchFamily="49" charset="-122"/>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p:nvPr>
        </p:nvSpPr>
        <p:spPr>
          <a:xfrm>
            <a:off x="616585" y="1113790"/>
            <a:ext cx="10737215" cy="5063490"/>
          </a:xfrm>
        </p:spPr>
        <p:txBody>
          <a:bodyPr/>
          <a:p>
            <a:pPr marL="0" indent="0">
              <a:buNone/>
            </a:pPr>
            <a:r>
              <a:rPr lang="zh-CN" altLang="en-US" sz="2600" b="1">
                <a:solidFill>
                  <a:srgbClr val="FF6600"/>
                </a:solidFill>
                <a:uFillTx/>
                <a:latin typeface="Comic Sans MS" panose="030F0702030302020204" charset="0"/>
                <a:ea typeface="楷体" panose="02010609060101010101" pitchFamily="49" charset="-122"/>
              </a:rPr>
              <a:t>细节题再划分：</a:t>
            </a:r>
            <a:endParaRPr lang="zh-CN" altLang="en-US" sz="2600" b="1">
              <a:solidFill>
                <a:srgbClr val="FF6600"/>
              </a:solidFill>
              <a:uFillTx/>
              <a:latin typeface="Comic Sans MS" panose="030F0702030302020204" charset="0"/>
              <a:ea typeface="楷体" panose="02010609060101010101" pitchFamily="49" charset="-122"/>
            </a:endParaRPr>
          </a:p>
          <a:p>
            <a:pPr marL="0" indent="0">
              <a:buNone/>
            </a:pPr>
            <a:r>
              <a:rPr lang="en-US" altLang="zh-CN" sz="2600">
                <a:solidFill>
                  <a:schemeClr val="tx1"/>
                </a:solidFill>
                <a:uFillTx/>
                <a:latin typeface="Comic Sans MS" panose="030F0702030302020204" charset="0"/>
                <a:ea typeface="楷体" panose="02010609060101010101" pitchFamily="49" charset="-122"/>
              </a:rPr>
              <a:t>1. </a:t>
            </a:r>
            <a:r>
              <a:rPr lang="zh-CN" altLang="en-US" sz="2600" b="1">
                <a:solidFill>
                  <a:schemeClr val="tx1"/>
                </a:solidFill>
                <a:uFillTx/>
                <a:latin typeface="Comic Sans MS" panose="030F0702030302020204" charset="0"/>
                <a:ea typeface="楷体" panose="02010609060101010101" pitchFamily="49" charset="-122"/>
              </a:rPr>
              <a:t>填空 判断 </a:t>
            </a:r>
            <a:r>
              <a:rPr lang="en-US" altLang="zh-CN" sz="2600" b="1">
                <a:solidFill>
                  <a:schemeClr val="tx1"/>
                </a:solidFill>
                <a:uFillTx/>
                <a:latin typeface="Comic Sans MS" panose="030F0702030302020204" charset="0"/>
                <a:ea typeface="楷体" panose="02010609060101010101" pitchFamily="49" charset="-122"/>
              </a:rPr>
              <a:t>- </a:t>
            </a:r>
            <a:r>
              <a:rPr lang="zh-CN" altLang="en-US" sz="2600" b="1">
                <a:solidFill>
                  <a:schemeClr val="tx1"/>
                </a:solidFill>
                <a:uFillTx/>
                <a:latin typeface="Comic Sans MS" panose="030F0702030302020204" charset="0"/>
                <a:ea typeface="楷体" panose="02010609060101010101" pitchFamily="49" charset="-122"/>
              </a:rPr>
              <a:t>名词和关系（定位</a:t>
            </a:r>
            <a:r>
              <a:rPr lang="en-US" altLang="zh-CN" sz="2600" b="1">
                <a:solidFill>
                  <a:schemeClr val="tx1"/>
                </a:solidFill>
                <a:uFillTx/>
                <a:latin typeface="Comic Sans MS" panose="030F0702030302020204" charset="0"/>
                <a:ea typeface="楷体" panose="02010609060101010101" pitchFamily="49" charset="-122"/>
              </a:rPr>
              <a:t>+</a:t>
            </a:r>
            <a:r>
              <a:rPr lang="zh-CN" altLang="en-US" sz="2600" b="1">
                <a:solidFill>
                  <a:schemeClr val="tx1"/>
                </a:solidFill>
                <a:uFillTx/>
                <a:latin typeface="Comic Sans MS" panose="030F0702030302020204" charset="0"/>
                <a:ea typeface="楷体" panose="02010609060101010101" pitchFamily="49" charset="-122"/>
              </a:rPr>
              <a:t>读句子）</a:t>
            </a:r>
            <a:endParaRPr lang="zh-CN" altLang="en-US" sz="2600" b="1">
              <a:solidFill>
                <a:schemeClr val="tx1"/>
              </a:solidFill>
              <a:uFillTx/>
              <a:latin typeface="Comic Sans MS" panose="030F0702030302020204" charset="0"/>
              <a:ea typeface="楷体" panose="02010609060101010101" pitchFamily="49" charset="-122"/>
            </a:endParaRPr>
          </a:p>
          <a:p>
            <a:pPr marL="0" indent="0">
              <a:buNone/>
            </a:pPr>
            <a:r>
              <a:rPr lang="en-US" altLang="zh-CN" sz="2600">
                <a:solidFill>
                  <a:schemeClr val="tx1"/>
                </a:solidFill>
                <a:uFillTx/>
                <a:latin typeface="Comic Sans MS" panose="030F0702030302020204" charset="0"/>
                <a:ea typeface="楷体" panose="02010609060101010101" pitchFamily="49" charset="-122"/>
              </a:rPr>
              <a:t>2. </a:t>
            </a:r>
            <a:r>
              <a:rPr lang="zh-CN" altLang="en-US" sz="2600" b="1">
                <a:solidFill>
                  <a:schemeClr val="tx1"/>
                </a:solidFill>
                <a:uFillTx/>
                <a:latin typeface="Comic Sans MS" panose="030F0702030302020204" charset="0"/>
                <a:ea typeface="楷体" panose="02010609060101010101" pitchFamily="49" charset="-122"/>
              </a:rPr>
              <a:t>人名 信息 多选 </a:t>
            </a:r>
            <a:r>
              <a:rPr lang="en-US" altLang="zh-CN" sz="2600" b="1">
                <a:solidFill>
                  <a:schemeClr val="tx1"/>
                </a:solidFill>
                <a:uFillTx/>
                <a:latin typeface="Comic Sans MS" panose="030F0702030302020204" charset="0"/>
                <a:ea typeface="楷体" panose="02010609060101010101" pitchFamily="49" charset="-122"/>
              </a:rPr>
              <a:t>- </a:t>
            </a:r>
            <a:r>
              <a:rPr lang="zh-CN" altLang="en-US" sz="2600" b="1">
                <a:solidFill>
                  <a:schemeClr val="tx1"/>
                </a:solidFill>
                <a:uFillTx/>
                <a:latin typeface="Comic Sans MS" panose="030F0702030302020204" charset="0"/>
                <a:ea typeface="楷体" panose="02010609060101010101" pitchFamily="49" charset="-122"/>
              </a:rPr>
              <a:t>原文核心内容</a:t>
            </a:r>
            <a:endParaRPr lang="zh-CN" altLang="en-US" sz="2600" b="1">
              <a:solidFill>
                <a:schemeClr val="tx1"/>
              </a:solidFill>
              <a:uFillTx/>
              <a:latin typeface="Comic Sans MS" panose="030F0702030302020204" charset="0"/>
              <a:ea typeface="楷体" panose="02010609060101010101" pitchFamily="49" charset="-122"/>
            </a:endParaRPr>
          </a:p>
          <a:p>
            <a:pPr marL="0" indent="0">
              <a:buNone/>
            </a:pPr>
            <a:r>
              <a:rPr lang="en-US" altLang="zh-CN" sz="2600">
                <a:solidFill>
                  <a:schemeClr val="tx1"/>
                </a:solidFill>
                <a:uFillTx/>
                <a:latin typeface="Comic Sans MS" panose="030F0702030302020204" charset="0"/>
                <a:ea typeface="楷体" panose="02010609060101010101" pitchFamily="49" charset="-122"/>
              </a:rPr>
              <a:t>3.</a:t>
            </a:r>
            <a:r>
              <a:rPr lang="en-US" altLang="zh-CN" sz="2600" b="1">
                <a:solidFill>
                  <a:schemeClr val="tx1"/>
                </a:solidFill>
                <a:uFillTx/>
                <a:latin typeface="Comic Sans MS" panose="030F0702030302020204" charset="0"/>
                <a:ea typeface="楷体" panose="02010609060101010101" pitchFamily="49" charset="-122"/>
              </a:rPr>
              <a:t> </a:t>
            </a:r>
            <a:r>
              <a:rPr lang="zh-CN" altLang="en-US" sz="2600" b="1">
                <a:solidFill>
                  <a:schemeClr val="tx1"/>
                </a:solidFill>
                <a:uFillTx/>
                <a:latin typeface="Comic Sans MS" panose="030F0702030302020204" charset="0"/>
                <a:ea typeface="楷体" panose="02010609060101010101" pitchFamily="49" charset="-122"/>
              </a:rPr>
              <a:t>句子 单选 </a:t>
            </a:r>
            <a:r>
              <a:rPr lang="en-US" altLang="zh-CN" sz="2600" b="1">
                <a:solidFill>
                  <a:schemeClr val="tx1"/>
                </a:solidFill>
                <a:uFillTx/>
                <a:latin typeface="Comic Sans MS" panose="030F0702030302020204" charset="0"/>
                <a:ea typeface="楷体" panose="02010609060101010101" pitchFamily="49" charset="-122"/>
              </a:rPr>
              <a:t>- </a:t>
            </a:r>
            <a:r>
              <a:rPr lang="zh-CN" altLang="en-US" sz="2600" b="1">
                <a:solidFill>
                  <a:schemeClr val="tx1"/>
                </a:solidFill>
                <a:uFillTx/>
                <a:latin typeface="Comic Sans MS" panose="030F0702030302020204" charset="0"/>
                <a:ea typeface="楷体" panose="02010609060101010101" pitchFamily="49" charset="-122"/>
              </a:rPr>
              <a:t>定位 </a:t>
            </a:r>
            <a:r>
              <a:rPr lang="en-US" altLang="zh-CN" sz="2600" b="1">
                <a:solidFill>
                  <a:schemeClr val="tx1"/>
                </a:solidFill>
                <a:uFillTx/>
                <a:latin typeface="Comic Sans MS" panose="030F0702030302020204" charset="0"/>
                <a:ea typeface="楷体" panose="02010609060101010101" pitchFamily="49" charset="-122"/>
              </a:rPr>
              <a:t>+ </a:t>
            </a:r>
            <a:r>
              <a:rPr lang="zh-CN" altLang="en-US" sz="2600" b="1">
                <a:solidFill>
                  <a:schemeClr val="tx1"/>
                </a:solidFill>
                <a:uFillTx/>
                <a:latin typeface="Comic Sans MS" panose="030F0702030302020204" charset="0"/>
                <a:ea typeface="楷体" panose="02010609060101010101" pitchFamily="49" charset="-122"/>
              </a:rPr>
              <a:t>原文核心内容</a:t>
            </a:r>
            <a:endParaRPr lang="zh-CN" altLang="en-US" sz="2600" b="1">
              <a:solidFill>
                <a:schemeClr val="tx1"/>
              </a:solidFill>
              <a:uFillTx/>
              <a:latin typeface="Comic Sans MS" panose="030F0702030302020204" charset="0"/>
              <a:ea typeface="楷体" panose="02010609060101010101" pitchFamily="49" charset="-122"/>
            </a:endParaRPr>
          </a:p>
          <a:p>
            <a:pPr marL="0" indent="0">
              <a:buNone/>
            </a:pPr>
            <a:endParaRPr lang="zh-CN" altLang="en-US" sz="2600" b="1">
              <a:solidFill>
                <a:schemeClr val="tx1"/>
              </a:solidFill>
              <a:uFillTx/>
              <a:latin typeface="Comic Sans MS" panose="030F0702030302020204" charset="0"/>
              <a:ea typeface="楷体" panose="02010609060101010101" pitchFamily="49" charset="-122"/>
            </a:endParaRPr>
          </a:p>
          <a:p>
            <a:pPr marL="0" indent="0">
              <a:buNone/>
            </a:pPr>
            <a:r>
              <a:rPr lang="zh-CN" altLang="en-US" sz="2600" b="1">
                <a:solidFill>
                  <a:srgbClr val="FF6600"/>
                </a:solidFill>
                <a:uFillTx/>
                <a:latin typeface="Comic Sans MS" panose="030F0702030302020204" charset="0"/>
                <a:ea typeface="楷体" panose="02010609060101010101" pitchFamily="49" charset="-122"/>
              </a:rPr>
              <a:t>建议回家做：</a:t>
            </a:r>
            <a:endParaRPr lang="zh-CN" altLang="en-US" sz="2600" b="1">
              <a:solidFill>
                <a:srgbClr val="FF6600"/>
              </a:solidFill>
              <a:uFillTx/>
              <a:latin typeface="Comic Sans MS" panose="030F0702030302020204" charset="0"/>
              <a:ea typeface="楷体" panose="02010609060101010101" pitchFamily="49" charset="-122"/>
            </a:endParaRPr>
          </a:p>
          <a:p>
            <a:pPr marL="0" indent="0">
              <a:buNone/>
            </a:pPr>
            <a:r>
              <a:rPr lang="zh-CN" altLang="en-US" sz="2600" b="1">
                <a:solidFill>
                  <a:schemeClr val="tx1"/>
                </a:solidFill>
                <a:uFillTx/>
                <a:latin typeface="Comic Sans MS" panose="030F0702030302020204" charset="0"/>
                <a:ea typeface="楷体" panose="02010609060101010101" pitchFamily="49" charset="-122"/>
              </a:rPr>
              <a:t>有选项的</a:t>
            </a:r>
            <a:r>
              <a:rPr lang="en-US" altLang="zh-CN" sz="2600">
                <a:solidFill>
                  <a:schemeClr val="tx1"/>
                </a:solidFill>
                <a:uFillTx/>
                <a:latin typeface="Comic Sans MS" panose="030F0702030302020204" charset="0"/>
                <a:ea typeface="楷体" panose="02010609060101010101" pitchFamily="49" charset="-122"/>
              </a:rPr>
              <a:t>summary</a:t>
            </a:r>
            <a:r>
              <a:rPr lang="en-US" altLang="zh-CN" sz="2600" b="1">
                <a:solidFill>
                  <a:schemeClr val="tx1"/>
                </a:solidFill>
                <a:uFillTx/>
                <a:latin typeface="Comic Sans MS" panose="030F0702030302020204" charset="0"/>
                <a:ea typeface="楷体" panose="02010609060101010101" pitchFamily="49" charset="-122"/>
              </a:rPr>
              <a:t> </a:t>
            </a:r>
            <a:r>
              <a:rPr lang="zh-CN" altLang="en-US" sz="2600" b="1">
                <a:solidFill>
                  <a:schemeClr val="tx1"/>
                </a:solidFill>
                <a:uFillTx/>
                <a:latin typeface="Comic Sans MS" panose="030F0702030302020204" charset="0"/>
                <a:ea typeface="楷体" panose="02010609060101010101" pitchFamily="49" charset="-122"/>
              </a:rPr>
              <a:t>判断 句子匹配</a:t>
            </a:r>
            <a:endParaRPr lang="zh-CN" altLang="en-US" sz="2600" b="1">
              <a:solidFill>
                <a:schemeClr val="tx1"/>
              </a:solidFill>
              <a:uFillTx/>
              <a:latin typeface="Comic Sans MS" panose="030F0702030302020204" charset="0"/>
              <a:ea typeface="楷体" panose="02010609060101010101" pitchFamily="49" charset="-122"/>
            </a:endParaRPr>
          </a:p>
          <a:p>
            <a:pPr marL="0" indent="0">
              <a:buNone/>
            </a:pPr>
            <a:endParaRPr lang="zh-CN" altLang="en-US" sz="2600" b="1">
              <a:solidFill>
                <a:schemeClr val="tx1"/>
              </a:solidFill>
              <a:uFillTx/>
              <a:latin typeface="Comic Sans MS" panose="030F0702030302020204" charset="0"/>
              <a:ea typeface="楷体" panose="02010609060101010101" pitchFamily="49" charset="-122"/>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p:nvPr>
        </p:nvSpPr>
        <p:spPr>
          <a:xfrm>
            <a:off x="616585" y="1113790"/>
            <a:ext cx="10737215" cy="5063490"/>
          </a:xfrm>
        </p:spPr>
        <p:txBody>
          <a:bodyPr/>
          <a:p>
            <a:pPr marL="0" indent="0">
              <a:buNone/>
            </a:pPr>
            <a:r>
              <a:rPr lang="en-US" altLang="zh-CN" sz="2600">
                <a:solidFill>
                  <a:srgbClr val="FF6600"/>
                </a:solidFill>
                <a:uFillTx/>
                <a:latin typeface="Comic Sans MS" panose="030F0702030302020204" charset="0"/>
                <a:ea typeface="楷体" panose="02010609060101010101" pitchFamily="49" charset="-122"/>
              </a:rPr>
              <a:t>Paragraph Matching</a:t>
            </a:r>
            <a:r>
              <a:rPr lang="en-US" altLang="zh-CN" sz="2600" b="1">
                <a:solidFill>
                  <a:srgbClr val="FF6600"/>
                </a:solidFill>
                <a:uFillTx/>
                <a:latin typeface="Comic Sans MS" panose="030F0702030302020204" charset="0"/>
                <a:ea typeface="楷体" panose="02010609060101010101" pitchFamily="49" charset="-122"/>
              </a:rPr>
              <a:t> + </a:t>
            </a:r>
            <a:r>
              <a:rPr lang="zh-CN" altLang="en-US" sz="2600" b="1">
                <a:solidFill>
                  <a:srgbClr val="FF6600"/>
                </a:solidFill>
                <a:uFillTx/>
                <a:latin typeface="Comic Sans MS" panose="030F0702030302020204" charset="0"/>
                <a:ea typeface="楷体" panose="02010609060101010101" pitchFamily="49" charset="-122"/>
              </a:rPr>
              <a:t>细节题</a:t>
            </a:r>
            <a:endParaRPr lang="zh-CN" altLang="en-US" sz="2600" b="1">
              <a:solidFill>
                <a:srgbClr val="FF6600"/>
              </a:solidFill>
              <a:uFillTx/>
              <a:latin typeface="Comic Sans MS" panose="030F0702030302020204" charset="0"/>
              <a:ea typeface="楷体" panose="02010609060101010101" pitchFamily="49" charset="-122"/>
            </a:endParaRPr>
          </a:p>
          <a:p>
            <a:pPr marL="0" indent="0">
              <a:buNone/>
            </a:pPr>
            <a:r>
              <a:rPr lang="en-US" altLang="zh-CN" sz="2600">
                <a:uFillTx/>
                <a:latin typeface="Comic Sans MS" panose="030F0702030302020204" charset="0"/>
                <a:ea typeface="楷体" panose="02010609060101010101" pitchFamily="49" charset="-122"/>
                <a:sym typeface="+mn-ea"/>
              </a:rPr>
              <a:t>1.</a:t>
            </a:r>
            <a:r>
              <a:rPr lang="en-US" altLang="zh-CN" sz="2600" b="1">
                <a:uFillTx/>
                <a:latin typeface="Comic Sans MS" panose="030F0702030302020204" charset="0"/>
                <a:ea typeface="楷体" panose="02010609060101010101" pitchFamily="49" charset="-122"/>
                <a:sym typeface="+mn-ea"/>
              </a:rPr>
              <a:t> </a:t>
            </a:r>
            <a:r>
              <a:rPr lang="zh-CN" altLang="en-US" sz="2600" b="1">
                <a:uFillTx/>
                <a:latin typeface="Comic Sans MS" panose="030F0702030302020204" charset="0"/>
                <a:ea typeface="楷体" panose="02010609060101010101" pitchFamily="49" charset="-122"/>
                <a:sym typeface="+mn-ea"/>
              </a:rPr>
              <a:t>（处理</a:t>
            </a:r>
            <a:r>
              <a:rPr lang="en-US" altLang="zh-CN" sz="2600">
                <a:uFillTx/>
                <a:latin typeface="Comic Sans MS" panose="030F0702030302020204" charset="0"/>
                <a:ea typeface="楷体" panose="02010609060101010101" pitchFamily="49" charset="-122"/>
                <a:sym typeface="+mn-ea"/>
              </a:rPr>
              <a:t>Paragraph Matching</a:t>
            </a:r>
            <a:r>
              <a:rPr lang="zh-CN" altLang="en-US" sz="2600" b="1">
                <a:uFillTx/>
                <a:latin typeface="Comic Sans MS" panose="030F0702030302020204" charset="0"/>
                <a:ea typeface="楷体" panose="02010609060101010101" pitchFamily="49" charset="-122"/>
                <a:sym typeface="+mn-ea"/>
              </a:rPr>
              <a:t>）划出</a:t>
            </a:r>
            <a:r>
              <a:rPr lang="en-US" altLang="zh-CN" sz="2600">
                <a:uFillTx/>
                <a:latin typeface="Comic Sans MS" panose="030F0702030302020204" charset="0"/>
                <a:ea typeface="楷体" panose="02010609060101010101" pitchFamily="49" charset="-122"/>
                <a:sym typeface="+mn-ea"/>
              </a:rPr>
              <a:t>Paragraph Matching</a:t>
            </a:r>
            <a:r>
              <a:rPr lang="en-US" altLang="zh-CN" sz="2600" b="1">
                <a:uFillTx/>
                <a:latin typeface="Comic Sans MS" panose="030F0702030302020204" charset="0"/>
                <a:ea typeface="楷体" panose="02010609060101010101" pitchFamily="49" charset="-122"/>
                <a:sym typeface="+mn-ea"/>
              </a:rPr>
              <a:t> </a:t>
            </a:r>
            <a:r>
              <a:rPr lang="zh-CN" altLang="en-US" sz="2600" b="1">
                <a:uFillTx/>
                <a:latin typeface="Comic Sans MS" panose="030F0702030302020204" charset="0"/>
                <a:ea typeface="楷体" panose="02010609060101010101" pitchFamily="49" charset="-122"/>
                <a:sym typeface="+mn-ea"/>
              </a:rPr>
              <a:t>的关键词（一般划</a:t>
            </a:r>
            <a:r>
              <a:rPr lang="en-US" altLang="zh-CN" sz="2600">
                <a:uFillTx/>
                <a:latin typeface="Comic Sans MS" panose="030F0702030302020204" charset="0"/>
                <a:ea typeface="楷体" panose="02010609060101010101" pitchFamily="49" charset="-122"/>
                <a:sym typeface="+mn-ea"/>
              </a:rPr>
              <a:t>2</a:t>
            </a:r>
            <a:r>
              <a:rPr lang="zh-CN" altLang="en-US" sz="2600" b="1">
                <a:uFillTx/>
                <a:latin typeface="Comic Sans MS" panose="030F0702030302020204" charset="0"/>
                <a:ea typeface="楷体" panose="02010609060101010101" pitchFamily="49" charset="-122"/>
                <a:sym typeface="+mn-ea"/>
              </a:rPr>
              <a:t>个</a:t>
            </a:r>
            <a:r>
              <a:rPr lang="en-US" altLang="zh-CN" sz="2600">
                <a:uFillTx/>
                <a:latin typeface="Comic Sans MS" panose="030F0702030302020204" charset="0"/>
                <a:ea typeface="楷体" panose="02010609060101010101" pitchFamily="49" charset="-122"/>
                <a:sym typeface="+mn-ea"/>
              </a:rPr>
              <a:t>keywords</a:t>
            </a:r>
            <a:r>
              <a:rPr lang="zh-CN" altLang="en-US" sz="2600" b="1">
                <a:uFillTx/>
                <a:latin typeface="Comic Sans MS" panose="030F0702030302020204" charset="0"/>
                <a:ea typeface="楷体" panose="02010609060101010101" pitchFamily="49" charset="-122"/>
                <a:sym typeface="+mn-ea"/>
              </a:rPr>
              <a:t>），猜测可能出现的同义近义转换。</a:t>
            </a:r>
            <a:endParaRPr lang="zh-CN" altLang="en-US" sz="2600" b="1">
              <a:solidFill>
                <a:schemeClr val="tx1"/>
              </a:solidFill>
              <a:uFillTx/>
              <a:latin typeface="Comic Sans MS" panose="030F0702030302020204" charset="0"/>
              <a:ea typeface="楷体" panose="02010609060101010101" pitchFamily="49" charset="-122"/>
              <a:sym typeface="+mn-ea"/>
            </a:endParaRPr>
          </a:p>
          <a:p>
            <a:pPr marL="0" indent="0">
              <a:buNone/>
            </a:pPr>
            <a:r>
              <a:rPr lang="en-US" altLang="zh-CN" sz="2600">
                <a:uFillTx/>
                <a:latin typeface="Comic Sans MS" panose="030F0702030302020204" charset="0"/>
                <a:ea typeface="楷体" panose="02010609060101010101" pitchFamily="49" charset="-122"/>
                <a:sym typeface="+mn-ea"/>
              </a:rPr>
              <a:t>2. </a:t>
            </a:r>
            <a:r>
              <a:rPr lang="zh-CN" altLang="en-US" sz="2600" b="1">
                <a:uFillTx/>
                <a:latin typeface="Comic Sans MS" panose="030F0702030302020204" charset="0"/>
                <a:ea typeface="楷体" panose="02010609060101010101" pitchFamily="49" charset="-122"/>
                <a:sym typeface="+mn-ea"/>
              </a:rPr>
              <a:t>打包做细节题：每做完一道题，在原文出题段的空白处标题号。</a:t>
            </a:r>
            <a:endParaRPr lang="zh-CN" altLang="en-US" sz="2600" b="1">
              <a:uFillTx/>
              <a:latin typeface="Comic Sans MS" panose="030F0702030302020204" charset="0"/>
              <a:ea typeface="楷体" panose="02010609060101010101" pitchFamily="49" charset="-122"/>
              <a:sym typeface="+mn-ea"/>
            </a:endParaRPr>
          </a:p>
          <a:p>
            <a:pPr marL="0" indent="0">
              <a:buNone/>
            </a:pPr>
            <a:r>
              <a:rPr lang="en-US" altLang="zh-CN" sz="2600">
                <a:uFillTx/>
                <a:latin typeface="Comic Sans MS" panose="030F0702030302020204" charset="0"/>
                <a:ea typeface="楷体" panose="02010609060101010101" pitchFamily="49" charset="-122"/>
                <a:sym typeface="+mn-ea"/>
              </a:rPr>
              <a:t>3. </a:t>
            </a:r>
            <a:r>
              <a:rPr lang="zh-CN" altLang="en-US" sz="2600" b="1">
                <a:uFillTx/>
                <a:latin typeface="Comic Sans MS" panose="030F0702030302020204" charset="0"/>
                <a:ea typeface="楷体" panose="02010609060101010101" pitchFamily="49" charset="-122"/>
                <a:sym typeface="+mn-ea"/>
              </a:rPr>
              <a:t>优先细节题给予提示：先看细节题中；再看细节题出题处中 </a:t>
            </a:r>
            <a:r>
              <a:rPr lang="en-US" altLang="zh-CN" sz="2600" b="1">
                <a:uFillTx/>
                <a:latin typeface="Comic Sans MS" panose="030F0702030302020204" charset="0"/>
                <a:ea typeface="楷体" panose="02010609060101010101" pitchFamily="49" charset="-122"/>
                <a:sym typeface="+mn-ea"/>
              </a:rPr>
              <a:t>- </a:t>
            </a:r>
            <a:r>
              <a:rPr lang="zh-CN" altLang="en-US" sz="2600" b="1">
                <a:uFillTx/>
                <a:latin typeface="Comic Sans MS" panose="030F0702030302020204" charset="0"/>
                <a:ea typeface="楷体" panose="02010609060101010101" pitchFamily="49" charset="-122"/>
                <a:sym typeface="+mn-ea"/>
              </a:rPr>
              <a:t>任意一处和段落匹配中关键词互为原词或同义近义转换，则优先选择此段为答案。</a:t>
            </a:r>
            <a:endParaRPr lang="zh-CN" altLang="en-US" sz="2600" b="1">
              <a:uFillTx/>
              <a:latin typeface="Comic Sans MS" panose="030F0702030302020204" charset="0"/>
              <a:ea typeface="楷体" panose="02010609060101010101" pitchFamily="49" charset="-122"/>
              <a:sym typeface="+mn-ea"/>
            </a:endParaRPr>
          </a:p>
          <a:p>
            <a:pPr marL="0" indent="0">
              <a:buNone/>
            </a:pPr>
            <a:r>
              <a:rPr lang="en-US" altLang="zh-CN" sz="2600">
                <a:solidFill>
                  <a:schemeClr val="tx1"/>
                </a:solidFill>
                <a:uFillTx/>
                <a:latin typeface="Comic Sans MS" panose="030F0702030302020204" charset="0"/>
                <a:ea typeface="楷体" panose="02010609060101010101" pitchFamily="49" charset="-122"/>
                <a:sym typeface="+mn-ea"/>
              </a:rPr>
              <a:t>4. </a:t>
            </a:r>
            <a:r>
              <a:rPr lang="zh-CN" altLang="en-US" sz="2600" b="1">
                <a:solidFill>
                  <a:schemeClr val="tx1"/>
                </a:solidFill>
                <a:uFillTx/>
                <a:latin typeface="Comic Sans MS" panose="030F0702030302020204" charset="0"/>
                <a:ea typeface="楷体" panose="02010609060101010101" pitchFamily="49" charset="-122"/>
                <a:sym typeface="+mn-ea"/>
              </a:rPr>
              <a:t>剩余细节题不能给予提示的 </a:t>
            </a:r>
            <a:r>
              <a:rPr lang="en-US" altLang="zh-CN" sz="2600">
                <a:solidFill>
                  <a:schemeClr val="tx1"/>
                </a:solidFill>
                <a:uFillTx/>
                <a:latin typeface="Comic Sans MS" panose="030F0702030302020204" charset="0"/>
                <a:ea typeface="楷体" panose="02010609060101010101" pitchFamily="49" charset="-122"/>
                <a:sym typeface="+mn-ea"/>
              </a:rPr>
              <a:t>Paragraph Matching </a:t>
            </a:r>
            <a:r>
              <a:rPr lang="zh-CN" altLang="en-US" sz="2600" b="1">
                <a:solidFill>
                  <a:schemeClr val="tx1"/>
                </a:solidFill>
                <a:uFillTx/>
                <a:latin typeface="Comic Sans MS" panose="030F0702030302020204" charset="0"/>
                <a:ea typeface="楷体" panose="02010609060101010101" pitchFamily="49" charset="-122"/>
                <a:sym typeface="+mn-ea"/>
              </a:rPr>
              <a:t>再根据 </a:t>
            </a:r>
            <a:r>
              <a:rPr lang="en-US" altLang="zh-CN" sz="2600">
                <a:solidFill>
                  <a:schemeClr val="tx1"/>
                </a:solidFill>
                <a:uFillTx/>
                <a:latin typeface="Comic Sans MS" panose="030F0702030302020204" charset="0"/>
                <a:ea typeface="楷体" panose="02010609060101010101" pitchFamily="49" charset="-122"/>
                <a:sym typeface="+mn-ea"/>
              </a:rPr>
              <a:t>Paragraph Matching </a:t>
            </a:r>
            <a:r>
              <a:rPr lang="zh-CN" altLang="en-US" sz="2600" b="1">
                <a:solidFill>
                  <a:schemeClr val="tx1"/>
                </a:solidFill>
                <a:uFillTx/>
                <a:latin typeface="Comic Sans MS" panose="030F0702030302020204" charset="0"/>
                <a:ea typeface="楷体" panose="02010609060101010101" pitchFamily="49" charset="-122"/>
                <a:sym typeface="+mn-ea"/>
              </a:rPr>
              <a:t>的方法单独解决。</a:t>
            </a:r>
            <a:endParaRPr lang="zh-CN" altLang="en-US" sz="2600" b="1">
              <a:solidFill>
                <a:schemeClr val="tx1"/>
              </a:solidFill>
              <a:uFillTx/>
              <a:latin typeface="Comic Sans MS" panose="030F0702030302020204" charset="0"/>
              <a:ea typeface="楷体" panose="02010609060101010101" pitchFamily="49" charset="-122"/>
              <a:sym typeface="+mn-ea"/>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p:nvPr>
        </p:nvSpPr>
        <p:spPr>
          <a:xfrm>
            <a:off x="616585" y="1113790"/>
            <a:ext cx="11262995" cy="5063490"/>
          </a:xfrm>
        </p:spPr>
        <p:txBody>
          <a:bodyPr>
            <a:normAutofit/>
          </a:bodyPr>
          <a:p>
            <a:pPr marL="0" indent="0">
              <a:buNone/>
            </a:pPr>
            <a:r>
              <a:rPr lang="en-US" altLang="zh-CN" sz="2600">
                <a:solidFill>
                  <a:schemeClr val="accent6">
                    <a:lumMod val="75000"/>
                  </a:schemeClr>
                </a:solidFill>
                <a:uFillTx/>
                <a:latin typeface="Comic Sans MS" panose="030F0702030302020204" charset="0"/>
                <a:ea typeface="楷体" panose="02010609060101010101" pitchFamily="49" charset="-122"/>
              </a:rPr>
              <a:t>5. Paragraph Matching</a:t>
            </a:r>
            <a:r>
              <a:rPr lang="en-US" altLang="zh-CN" sz="2600" b="1">
                <a:solidFill>
                  <a:schemeClr val="accent6">
                    <a:lumMod val="75000"/>
                  </a:schemeClr>
                </a:solidFill>
                <a:uFillTx/>
                <a:latin typeface="Comic Sans MS" panose="030F0702030302020204" charset="0"/>
                <a:ea typeface="楷体" panose="02010609060101010101" pitchFamily="49" charset="-122"/>
              </a:rPr>
              <a:t> </a:t>
            </a:r>
            <a:r>
              <a:rPr lang="zh-CN" altLang="en-US" sz="2600" b="1">
                <a:solidFill>
                  <a:schemeClr val="accent6">
                    <a:lumMod val="75000"/>
                  </a:schemeClr>
                </a:solidFill>
                <a:uFillTx/>
                <a:latin typeface="Comic Sans MS" panose="030F0702030302020204" charset="0"/>
                <a:ea typeface="楷体" panose="02010609060101010101" pitchFamily="49" charset="-122"/>
              </a:rPr>
              <a:t>的解法</a:t>
            </a:r>
            <a:endParaRPr lang="zh-CN" altLang="en-US" sz="2600" b="1">
              <a:solidFill>
                <a:schemeClr val="accent6">
                  <a:lumMod val="75000"/>
                </a:schemeClr>
              </a:solidFill>
              <a:uFillTx/>
              <a:latin typeface="Comic Sans MS" panose="030F0702030302020204" charset="0"/>
              <a:ea typeface="楷体" panose="02010609060101010101" pitchFamily="49" charset="-122"/>
            </a:endParaRPr>
          </a:p>
          <a:p>
            <a:pPr marL="0" indent="0">
              <a:buNone/>
            </a:pPr>
            <a:r>
              <a:rPr lang="en-US" altLang="zh-CN" sz="2600">
                <a:solidFill>
                  <a:schemeClr val="tx1"/>
                </a:solidFill>
                <a:uFillTx/>
                <a:latin typeface="Comic Sans MS" panose="030F0702030302020204" charset="0"/>
                <a:ea typeface="楷体" panose="02010609060101010101" pitchFamily="49" charset="-122"/>
              </a:rPr>
              <a:t>A. </a:t>
            </a:r>
            <a:r>
              <a:rPr lang="zh-CN" altLang="en-US" sz="2600" b="1">
                <a:solidFill>
                  <a:schemeClr val="tx1"/>
                </a:solidFill>
                <a:uFillTx/>
                <a:latin typeface="Comic Sans MS" panose="030F0702030302020204" charset="0"/>
                <a:ea typeface="楷体" panose="02010609060101010101" pitchFamily="49" charset="-122"/>
              </a:rPr>
              <a:t>打包记忆剩余选项的关键词</a:t>
            </a:r>
            <a:endParaRPr lang="zh-CN" altLang="en-US" sz="2600" b="1">
              <a:solidFill>
                <a:schemeClr val="tx1"/>
              </a:solidFill>
              <a:uFillTx/>
              <a:latin typeface="Comic Sans MS" panose="030F0702030302020204" charset="0"/>
              <a:ea typeface="楷体" panose="02010609060101010101" pitchFamily="49" charset="-122"/>
            </a:endParaRPr>
          </a:p>
          <a:p>
            <a:pPr marL="0" indent="0">
              <a:buNone/>
            </a:pPr>
            <a:r>
              <a:rPr lang="en-US" altLang="zh-CN" sz="2600">
                <a:solidFill>
                  <a:schemeClr val="tx1"/>
                </a:solidFill>
                <a:uFillTx/>
                <a:latin typeface="Comic Sans MS" panose="030F0702030302020204" charset="0"/>
                <a:ea typeface="楷体" panose="02010609060101010101" pitchFamily="49" charset="-122"/>
              </a:rPr>
              <a:t>B. </a:t>
            </a:r>
            <a:r>
              <a:rPr lang="zh-CN" altLang="en-US" sz="2600" b="1">
                <a:solidFill>
                  <a:schemeClr val="tx1"/>
                </a:solidFill>
                <a:uFillTx/>
                <a:latin typeface="Comic Sans MS" panose="030F0702030302020204" charset="0"/>
                <a:ea typeface="楷体" panose="02010609060101010101" pitchFamily="49" charset="-122"/>
              </a:rPr>
              <a:t>优先回到未出题段落进行查找，再进行全文的排查</a:t>
            </a:r>
            <a:endParaRPr lang="zh-CN" altLang="en-US" sz="2600" b="1">
              <a:solidFill>
                <a:schemeClr val="tx1"/>
              </a:solidFill>
              <a:uFillTx/>
              <a:latin typeface="Comic Sans MS" panose="030F0702030302020204" charset="0"/>
              <a:ea typeface="楷体" panose="02010609060101010101" pitchFamily="49" charset="-122"/>
            </a:endParaRPr>
          </a:p>
          <a:p>
            <a:pPr marL="0" indent="0">
              <a:buNone/>
            </a:pPr>
            <a:r>
              <a:rPr lang="en-US" altLang="zh-CN" sz="2600">
                <a:solidFill>
                  <a:schemeClr val="tx1"/>
                </a:solidFill>
                <a:uFillTx/>
                <a:latin typeface="Comic Sans MS" panose="030F0702030302020204" charset="0"/>
                <a:ea typeface="楷体" panose="02010609060101010101" pitchFamily="49" charset="-122"/>
              </a:rPr>
              <a:t>C. </a:t>
            </a:r>
            <a:r>
              <a:rPr lang="zh-CN" altLang="en-US" sz="2600" b="1">
                <a:solidFill>
                  <a:schemeClr val="tx1"/>
                </a:solidFill>
                <a:uFillTx/>
                <a:latin typeface="Comic Sans MS" panose="030F0702030302020204" charset="0"/>
                <a:ea typeface="楷体" panose="02010609060101010101" pitchFamily="49" charset="-122"/>
              </a:rPr>
              <a:t>若某段中出现某题所有关键词（或猜测的结果），则优先选择此段为答案</a:t>
            </a:r>
            <a:endParaRPr lang="zh-CN" altLang="en-US" sz="2600" b="1">
              <a:solidFill>
                <a:schemeClr val="tx1"/>
              </a:solidFill>
              <a:uFillTx/>
              <a:latin typeface="Comic Sans MS" panose="030F0702030302020204" charset="0"/>
              <a:ea typeface="楷体" panose="02010609060101010101" pitchFamily="49" charset="-122"/>
            </a:endParaRPr>
          </a:p>
          <a:p>
            <a:pPr marL="0" indent="0">
              <a:buNone/>
            </a:pPr>
            <a:endParaRPr lang="zh-CN" altLang="en-US" sz="2600" b="1">
              <a:solidFill>
                <a:schemeClr val="tx1"/>
              </a:solidFill>
              <a:uFillTx/>
              <a:latin typeface="Comic Sans MS" panose="030F0702030302020204" charset="0"/>
              <a:ea typeface="楷体" panose="02010609060101010101" pitchFamily="49" charset="-122"/>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p:nvPr>
        </p:nvSpPr>
        <p:spPr>
          <a:xfrm>
            <a:off x="616585" y="1113790"/>
            <a:ext cx="11262995" cy="5063490"/>
          </a:xfrm>
        </p:spPr>
        <p:txBody>
          <a:bodyPr>
            <a:normAutofit fontScale="90000" lnSpcReduction="10000"/>
          </a:bodyPr>
          <a:p>
            <a:pPr marL="0" indent="0">
              <a:buNone/>
            </a:pPr>
            <a:r>
              <a:rPr lang="zh-CN" altLang="en-US" sz="2400" b="1">
                <a:solidFill>
                  <a:srgbClr val="FF6600"/>
                </a:solidFill>
                <a:uFillTx/>
                <a:latin typeface="Comic Sans MS" panose="030F0702030302020204" charset="0"/>
                <a:ea typeface="楷体" panose="02010609060101010101" pitchFamily="49" charset="-122"/>
                <a:sym typeface="+mn-ea"/>
              </a:rPr>
              <a:t>注意：</a:t>
            </a:r>
            <a:endParaRPr lang="zh-CN" altLang="en-US" sz="2400" b="1">
              <a:solidFill>
                <a:srgbClr val="FF6600"/>
              </a:solidFill>
              <a:uFillTx/>
              <a:latin typeface="Comic Sans MS" panose="030F0702030302020204" charset="0"/>
              <a:ea typeface="楷体" panose="02010609060101010101" pitchFamily="49" charset="-122"/>
              <a:sym typeface="+mn-ea"/>
            </a:endParaRPr>
          </a:p>
          <a:p>
            <a:pPr marL="0" indent="0">
              <a:buNone/>
            </a:pPr>
            <a:r>
              <a:rPr lang="en-US" altLang="zh-CN" sz="2400">
                <a:solidFill>
                  <a:schemeClr val="accent6">
                    <a:lumMod val="75000"/>
                  </a:schemeClr>
                </a:solidFill>
                <a:uFillTx/>
                <a:latin typeface="Comic Sans MS" panose="030F0702030302020204" charset="0"/>
                <a:ea typeface="楷体" panose="02010609060101010101" pitchFamily="49" charset="-122"/>
                <a:sym typeface="+mn-ea"/>
              </a:rPr>
              <a:t>1. </a:t>
            </a:r>
            <a:r>
              <a:rPr lang="zh-CN" altLang="en-US" sz="2400" b="1">
                <a:solidFill>
                  <a:schemeClr val="accent6">
                    <a:lumMod val="75000"/>
                  </a:schemeClr>
                </a:solidFill>
                <a:uFillTx/>
                <a:latin typeface="Comic Sans MS" panose="030F0702030302020204" charset="0"/>
                <a:ea typeface="楷体" panose="02010609060101010101" pitchFamily="49" charset="-122"/>
                <a:sym typeface="+mn-ea"/>
              </a:rPr>
              <a:t>太抽象的词不能划为关键词：</a:t>
            </a:r>
            <a:r>
              <a:rPr lang="en-US" altLang="zh-CN" sz="2400">
                <a:uFillTx/>
                <a:latin typeface="Comic Sans MS" panose="030F0702030302020204" charset="0"/>
                <a:ea typeface="楷体" panose="02010609060101010101" pitchFamily="49" charset="-122"/>
                <a:sym typeface="+mn-ea"/>
              </a:rPr>
              <a:t>explanation/hypothesis/statement/description/term/examples/details/accounts/</a:t>
            </a:r>
            <a:endParaRPr lang="en-US" altLang="zh-CN" sz="2400">
              <a:solidFill>
                <a:schemeClr val="tx1"/>
              </a:solidFill>
              <a:uFillTx/>
              <a:latin typeface="Comic Sans MS" panose="030F0702030302020204" charset="0"/>
              <a:ea typeface="楷体" panose="02010609060101010101" pitchFamily="49" charset="-122"/>
            </a:endParaRPr>
          </a:p>
          <a:p>
            <a:pPr marL="0" indent="0">
              <a:buNone/>
            </a:pPr>
            <a:r>
              <a:rPr lang="en-US" altLang="zh-CN" sz="2400">
                <a:uFillTx/>
                <a:latin typeface="Comic Sans MS" panose="030F0702030302020204" charset="0"/>
                <a:ea typeface="楷体" panose="02010609060101010101" pitchFamily="49" charset="-122"/>
                <a:sym typeface="+mn-ea"/>
              </a:rPr>
              <a:t>detailed account/intruduction/reference/effect/discovery/way/mention/reason</a:t>
            </a:r>
            <a:endParaRPr lang="zh-CN" altLang="en-US" sz="2400">
              <a:solidFill>
                <a:schemeClr val="tx1"/>
              </a:solidFill>
              <a:uFillTx/>
              <a:latin typeface="Comic Sans MS" panose="030F0702030302020204" charset="0"/>
              <a:ea typeface="楷体" panose="02010609060101010101" pitchFamily="49" charset="-122"/>
              <a:sym typeface="+mn-ea"/>
            </a:endParaRPr>
          </a:p>
          <a:p>
            <a:pPr marL="0" indent="0">
              <a:buNone/>
            </a:pPr>
            <a:r>
              <a:rPr lang="en-US" altLang="zh-CN" sz="2400">
                <a:solidFill>
                  <a:schemeClr val="accent6">
                    <a:lumMod val="75000"/>
                  </a:schemeClr>
                </a:solidFill>
                <a:uFillTx/>
                <a:latin typeface="Comic Sans MS" panose="030F0702030302020204" charset="0"/>
                <a:ea typeface="楷体" panose="02010609060101010101" pitchFamily="49" charset="-122"/>
                <a:sym typeface="+mn-ea"/>
              </a:rPr>
              <a:t>2. </a:t>
            </a:r>
            <a:r>
              <a:rPr lang="en-US" altLang="zh-CN" sz="2400" b="1">
                <a:solidFill>
                  <a:schemeClr val="accent6">
                    <a:lumMod val="75000"/>
                  </a:schemeClr>
                </a:solidFill>
                <a:uFillTx/>
                <a:latin typeface="Comic Sans MS" panose="030F0702030302020204" charset="0"/>
                <a:ea typeface="楷体" panose="02010609060101010101" pitchFamily="49" charset="-122"/>
                <a:sym typeface="+mn-ea"/>
              </a:rPr>
              <a:t>可</a:t>
            </a:r>
            <a:r>
              <a:rPr lang="zh-CN" altLang="en-US" sz="2400" b="1">
                <a:solidFill>
                  <a:schemeClr val="accent6">
                    <a:lumMod val="75000"/>
                  </a:schemeClr>
                </a:solidFill>
                <a:uFillTx/>
                <a:latin typeface="Comic Sans MS" panose="030F0702030302020204" charset="0"/>
                <a:ea typeface="楷体" panose="02010609060101010101" pitchFamily="49" charset="-122"/>
                <a:sym typeface="+mn-ea"/>
              </a:rPr>
              <a:t>以进行预判的词：（抽象 </a:t>
            </a:r>
            <a:r>
              <a:rPr lang="en-US" altLang="zh-CN" sz="2400" b="1">
                <a:solidFill>
                  <a:schemeClr val="accent6">
                    <a:lumMod val="75000"/>
                  </a:schemeClr>
                </a:solidFill>
                <a:uFillTx/>
                <a:latin typeface="Comic Sans MS" panose="030F0702030302020204" charset="0"/>
                <a:ea typeface="楷体" panose="02010609060101010101" pitchFamily="49" charset="-122"/>
                <a:sym typeface="+mn-ea"/>
              </a:rPr>
              <a:t>- </a:t>
            </a:r>
            <a:r>
              <a:rPr lang="zh-CN" altLang="en-US" sz="2400" b="1">
                <a:solidFill>
                  <a:schemeClr val="accent6">
                    <a:lumMod val="75000"/>
                  </a:schemeClr>
                </a:solidFill>
                <a:uFillTx/>
                <a:latin typeface="Comic Sans MS" panose="030F0702030302020204" charset="0"/>
                <a:ea typeface="楷体" panose="02010609060101010101" pitchFamily="49" charset="-122"/>
                <a:sym typeface="+mn-ea"/>
              </a:rPr>
              <a:t>具体）</a:t>
            </a:r>
            <a:endParaRPr lang="zh-CN" altLang="en-US" sz="2400" b="1">
              <a:solidFill>
                <a:schemeClr val="accent6">
                  <a:lumMod val="75000"/>
                </a:schemeClr>
              </a:solidFill>
              <a:uFillTx/>
              <a:latin typeface="Comic Sans MS" panose="030F0702030302020204" charset="0"/>
              <a:ea typeface="楷体" panose="02010609060101010101" pitchFamily="49" charset="-122"/>
              <a:sym typeface="+mn-ea"/>
            </a:endParaRPr>
          </a:p>
          <a:p>
            <a:pPr marL="0" indent="0">
              <a:buNone/>
            </a:pPr>
            <a:r>
              <a:rPr lang="en-US" altLang="zh-CN" sz="2400">
                <a:uFillTx/>
                <a:latin typeface="Comic Sans MS" panose="030F0702030302020204" charset="0"/>
                <a:ea typeface="楷体" panose="02010609060101010101" pitchFamily="49" charset="-122"/>
                <a:sym typeface="+mn-ea"/>
              </a:rPr>
              <a:t>ⅰsuggestion/potential/future/demand/request - </a:t>
            </a:r>
            <a:r>
              <a:rPr lang="zh-CN" altLang="en-US" sz="2400" b="1">
                <a:solidFill>
                  <a:schemeClr val="accent5">
                    <a:lumMod val="75000"/>
                  </a:schemeClr>
                </a:solidFill>
                <a:uFillTx/>
                <a:latin typeface="Comic Sans MS" panose="030F0702030302020204" charset="0"/>
                <a:ea typeface="楷体" panose="02010609060101010101" pitchFamily="49" charset="-122"/>
                <a:sym typeface="+mn-ea"/>
              </a:rPr>
              <a:t>末段</a:t>
            </a:r>
            <a:endParaRPr lang="zh-CN" altLang="en-US" sz="2400" b="1">
              <a:solidFill>
                <a:schemeClr val="accent5">
                  <a:lumMod val="75000"/>
                </a:schemeClr>
              </a:solidFill>
              <a:uFillTx/>
              <a:latin typeface="Comic Sans MS" panose="030F0702030302020204" charset="0"/>
              <a:ea typeface="楷体" panose="02010609060101010101" pitchFamily="49" charset="-122"/>
              <a:sym typeface="+mn-ea"/>
            </a:endParaRPr>
          </a:p>
          <a:p>
            <a:pPr marL="0" indent="0">
              <a:buNone/>
            </a:pPr>
            <a:r>
              <a:rPr lang="en-US" altLang="zh-CN" sz="2400">
                <a:uFillTx/>
                <a:latin typeface="Comic Sans MS" panose="030F0702030302020204" charset="0"/>
                <a:ea typeface="楷体" panose="02010609060101010101" pitchFamily="49" charset="-122"/>
                <a:sym typeface="+mn-ea"/>
              </a:rPr>
              <a:t>ⅱearly - </a:t>
            </a:r>
            <a:r>
              <a:rPr lang="zh-CN" altLang="en-US" sz="2400" b="1">
                <a:uFillTx/>
                <a:latin typeface="Comic Sans MS" panose="030F0702030302020204" charset="0"/>
                <a:ea typeface="楷体" panose="02010609060101010101" pitchFamily="49" charset="-122"/>
                <a:sym typeface="+mn-ea"/>
              </a:rPr>
              <a:t>早期时间，祖先</a:t>
            </a:r>
            <a:r>
              <a:rPr lang="zh-CN" altLang="en-US" sz="2400">
                <a:uFillTx/>
                <a:latin typeface="Comic Sans MS" panose="030F0702030302020204" charset="0"/>
                <a:ea typeface="楷体" panose="02010609060101010101" pitchFamily="49" charset="-122"/>
                <a:sym typeface="+mn-ea"/>
              </a:rPr>
              <a:t> </a:t>
            </a:r>
            <a:r>
              <a:rPr lang="en-US" altLang="zh-CN" sz="2400">
                <a:uFillTx/>
                <a:latin typeface="Comic Sans MS" panose="030F0702030302020204" charset="0"/>
                <a:ea typeface="楷体" panose="02010609060101010101" pitchFamily="49" charset="-122"/>
                <a:sym typeface="+mn-ea"/>
              </a:rPr>
              <a:t>ancestor/forefather/forebear</a:t>
            </a:r>
            <a:endParaRPr lang="en-US" altLang="zh-CN" sz="2400">
              <a:solidFill>
                <a:schemeClr val="tx1"/>
              </a:solidFill>
              <a:uFillTx/>
              <a:latin typeface="Comic Sans MS" panose="030F0702030302020204" charset="0"/>
              <a:ea typeface="楷体" panose="02010609060101010101" pitchFamily="49" charset="-122"/>
            </a:endParaRPr>
          </a:p>
          <a:p>
            <a:pPr marL="0" indent="0">
              <a:buNone/>
            </a:pPr>
            <a:r>
              <a:rPr lang="en-US" altLang="zh-CN" sz="2400">
                <a:uFillTx/>
                <a:latin typeface="Comic Sans MS" panose="030F0702030302020204" charset="0"/>
                <a:ea typeface="楷体" panose="02010609060101010101" pitchFamily="49" charset="-122"/>
                <a:sym typeface="+mn-ea"/>
              </a:rPr>
              <a:t>ⅲ medical conditions/medical complaint/medicine/disease/illness - </a:t>
            </a:r>
            <a:r>
              <a:rPr lang="zh-CN" altLang="en-US" sz="2400" b="1">
                <a:solidFill>
                  <a:schemeClr val="accent5">
                    <a:lumMod val="75000"/>
                  </a:schemeClr>
                </a:solidFill>
                <a:uFillTx/>
                <a:latin typeface="Comic Sans MS" panose="030F0702030302020204" charset="0"/>
                <a:ea typeface="楷体" panose="02010609060101010101" pitchFamily="49" charset="-122"/>
                <a:sym typeface="+mn-ea"/>
              </a:rPr>
              <a:t>病</a:t>
            </a:r>
            <a:endParaRPr lang="zh-CN" altLang="en-US" sz="2400" b="1">
              <a:solidFill>
                <a:schemeClr val="accent5">
                  <a:lumMod val="75000"/>
                </a:schemeClr>
              </a:solidFill>
              <a:uFillTx/>
              <a:latin typeface="Comic Sans MS" panose="030F0702030302020204" charset="0"/>
              <a:ea typeface="楷体" panose="02010609060101010101" pitchFamily="49" charset="-122"/>
              <a:sym typeface="+mn-ea"/>
            </a:endParaRPr>
          </a:p>
          <a:p>
            <a:pPr marL="0" indent="0">
              <a:buNone/>
            </a:pPr>
            <a:r>
              <a:rPr lang="en-US" altLang="zh-CN" sz="2400">
                <a:uFillTx/>
                <a:latin typeface="Comic Sans MS" panose="030F0702030302020204" charset="0"/>
                <a:ea typeface="楷体" panose="02010609060101010101" pitchFamily="49" charset="-122"/>
                <a:sym typeface="+mn-ea"/>
              </a:rPr>
              <a:t>ⅳ term - </a:t>
            </a:r>
            <a:r>
              <a:rPr lang="zh-CN" altLang="en-US" sz="2400" b="1">
                <a:solidFill>
                  <a:schemeClr val="accent5">
                    <a:lumMod val="75000"/>
                  </a:schemeClr>
                </a:solidFill>
                <a:uFillTx/>
                <a:latin typeface="Comic Sans MS" panose="030F0702030302020204" charset="0"/>
                <a:ea typeface="楷体" panose="02010609060101010101" pitchFamily="49" charset="-122"/>
                <a:sym typeface="+mn-ea"/>
              </a:rPr>
              <a:t>特殊符号 专家学者</a:t>
            </a:r>
            <a:endParaRPr lang="zh-CN" altLang="en-US" sz="2400" b="1">
              <a:solidFill>
                <a:schemeClr val="accent5">
                  <a:lumMod val="75000"/>
                </a:schemeClr>
              </a:solidFill>
              <a:uFillTx/>
              <a:latin typeface="Comic Sans MS" panose="030F0702030302020204" charset="0"/>
              <a:ea typeface="楷体" panose="02010609060101010101" pitchFamily="49" charset="-122"/>
              <a:sym typeface="+mn-ea"/>
            </a:endParaRPr>
          </a:p>
          <a:p>
            <a:pPr marL="0" indent="0">
              <a:buNone/>
            </a:pPr>
            <a:r>
              <a:rPr lang="en-US" altLang="zh-CN" sz="2400">
                <a:uFillTx/>
                <a:latin typeface="Comic Sans MS" panose="030F0702030302020204" charset="0"/>
                <a:ea typeface="楷体" panose="02010609060101010101" pitchFamily="49" charset="-122"/>
                <a:sym typeface="+mn-ea"/>
              </a:rPr>
              <a:t>ⅴ example of... - </a:t>
            </a:r>
            <a:r>
              <a:rPr lang="zh-CN" altLang="en-US" sz="2400" b="1">
                <a:solidFill>
                  <a:schemeClr val="accent5">
                    <a:lumMod val="75000"/>
                  </a:schemeClr>
                </a:solidFill>
                <a:uFillTx/>
                <a:latin typeface="Comic Sans MS" panose="030F0702030302020204" charset="0"/>
                <a:ea typeface="楷体" panose="02010609060101010101" pitchFamily="49" charset="-122"/>
                <a:sym typeface="+mn-ea"/>
              </a:rPr>
              <a:t>相关并列结构</a:t>
            </a:r>
            <a:endParaRPr lang="zh-CN" altLang="en-US" sz="2400" b="1">
              <a:solidFill>
                <a:schemeClr val="accent5">
                  <a:lumMod val="75000"/>
                </a:schemeClr>
              </a:solidFill>
              <a:uFillTx/>
              <a:latin typeface="Comic Sans MS" panose="030F0702030302020204" charset="0"/>
              <a:ea typeface="楷体" panose="02010609060101010101" pitchFamily="49" charset="-122"/>
              <a:sym typeface="+mn-ea"/>
            </a:endParaRPr>
          </a:p>
          <a:p>
            <a:pPr marL="0" indent="0">
              <a:buNone/>
            </a:pPr>
            <a:r>
              <a:rPr lang="en-US" altLang="zh-CN" sz="2400">
                <a:uFillTx/>
                <a:latin typeface="Comic Sans MS" panose="030F0702030302020204" charset="0"/>
                <a:ea typeface="楷体" panose="02010609060101010101" pitchFamily="49" charset="-122"/>
                <a:sym typeface="+mn-ea"/>
              </a:rPr>
              <a:t>ⅵ cost - </a:t>
            </a:r>
            <a:r>
              <a:rPr lang="zh-CN" altLang="en-US" sz="2400" b="1">
                <a:solidFill>
                  <a:schemeClr val="accent5">
                    <a:lumMod val="75000"/>
                  </a:schemeClr>
                </a:solidFill>
                <a:uFillTx/>
                <a:latin typeface="Comic Sans MS" panose="030F0702030302020204" charset="0"/>
                <a:ea typeface="楷体" panose="02010609060101010101" pitchFamily="49" charset="-122"/>
                <a:sym typeface="+mn-ea"/>
              </a:rPr>
              <a:t>钱</a:t>
            </a:r>
            <a:endParaRPr lang="zh-CN" altLang="en-US" sz="2400" b="1">
              <a:solidFill>
                <a:schemeClr val="accent5">
                  <a:lumMod val="75000"/>
                </a:schemeClr>
              </a:solidFill>
              <a:uFillTx/>
              <a:latin typeface="Comic Sans MS" panose="030F0702030302020204" charset="0"/>
              <a:ea typeface="楷体" panose="02010609060101010101" pitchFamily="49" charset="-122"/>
              <a:sym typeface="+mn-ea"/>
            </a:endParaRPr>
          </a:p>
          <a:p>
            <a:pPr marL="0" indent="0">
              <a:buNone/>
            </a:pPr>
            <a:r>
              <a:rPr lang="en-US" altLang="zh-CN" sz="2400">
                <a:uFillTx/>
                <a:latin typeface="Comic Sans MS" panose="030F0702030302020204" charset="0"/>
                <a:ea typeface="楷体" panose="02010609060101010101" pitchFamily="49" charset="-122"/>
                <a:sym typeface="+mn-ea"/>
              </a:rPr>
              <a:t>ⅶ location - </a:t>
            </a:r>
            <a:r>
              <a:rPr lang="zh-CN" altLang="en-US" sz="2400" b="1">
                <a:solidFill>
                  <a:schemeClr val="accent5">
                    <a:lumMod val="75000"/>
                  </a:schemeClr>
                </a:solidFill>
                <a:uFillTx/>
                <a:latin typeface="Comic Sans MS" panose="030F0702030302020204" charset="0"/>
                <a:ea typeface="楷体" panose="02010609060101010101" pitchFamily="49" charset="-122"/>
                <a:sym typeface="+mn-ea"/>
              </a:rPr>
              <a:t>地名</a:t>
            </a:r>
            <a:endParaRPr lang="zh-CN" altLang="en-US" sz="2400" b="1">
              <a:solidFill>
                <a:schemeClr val="accent5">
                  <a:lumMod val="75000"/>
                </a:schemeClr>
              </a:solidFill>
              <a:uFillTx/>
              <a:latin typeface="Comic Sans MS" panose="030F0702030302020204" charset="0"/>
              <a:ea typeface="楷体" panose="02010609060101010101" pitchFamily="49" charset="-122"/>
              <a:sym typeface="+mn-ea"/>
            </a:endParaRPr>
          </a:p>
          <a:p>
            <a:pPr marL="0" indent="0">
              <a:buNone/>
            </a:pPr>
            <a:r>
              <a:rPr lang="en-US" altLang="zh-CN" sz="2400">
                <a:uFillTx/>
                <a:latin typeface="Comic Sans MS" panose="030F0702030302020204" charset="0"/>
                <a:ea typeface="楷体" panose="02010609060101010101" pitchFamily="49" charset="-122"/>
                <a:sym typeface="+mn-ea"/>
              </a:rPr>
              <a:t>ⅷ cultures/societies - </a:t>
            </a:r>
            <a:r>
              <a:rPr lang="zh-CN" altLang="en-US" sz="2400" b="1">
                <a:solidFill>
                  <a:schemeClr val="accent5">
                    <a:lumMod val="75000"/>
                  </a:schemeClr>
                </a:solidFill>
                <a:uFillTx/>
                <a:latin typeface="Comic Sans MS" panose="030F0702030302020204" charset="0"/>
                <a:ea typeface="楷体" panose="02010609060101010101" pitchFamily="49" charset="-122"/>
                <a:sym typeface="+mn-ea"/>
              </a:rPr>
              <a:t>国家名</a:t>
            </a:r>
            <a:endParaRPr lang="zh-CN" altLang="en-US" sz="2400" b="1">
              <a:solidFill>
                <a:schemeClr val="accent5">
                  <a:lumMod val="75000"/>
                </a:schemeClr>
              </a:solidFill>
              <a:uFillTx/>
              <a:latin typeface="Comic Sans MS" panose="030F0702030302020204" charset="0"/>
              <a:ea typeface="楷体" panose="02010609060101010101" pitchFamily="49" charset="-122"/>
              <a:sym typeface="+mn-ea"/>
            </a:endParaRPr>
          </a:p>
          <a:p>
            <a:pPr marL="0" indent="0">
              <a:buNone/>
            </a:pPr>
            <a:endParaRPr lang="zh-CN" altLang="en-US" sz="2400" b="1">
              <a:solidFill>
                <a:schemeClr val="accent5">
                  <a:lumMod val="75000"/>
                </a:schemeClr>
              </a:solidFill>
              <a:uFillTx/>
              <a:latin typeface="Comic Sans MS" panose="030F0702030302020204" charset="0"/>
              <a:ea typeface="楷体" panose="02010609060101010101" pitchFamily="49" charset="-122"/>
            </a:endParaRPr>
          </a:p>
          <a:p>
            <a:pPr marL="0" indent="0">
              <a:buNone/>
            </a:pPr>
            <a:endParaRPr lang="en-US" altLang="zh-CN" sz="2600">
              <a:solidFill>
                <a:schemeClr val="tx1"/>
              </a:solidFill>
              <a:uFillTx/>
              <a:latin typeface="Calibri" panose="020F0502020204030204" charset="0"/>
              <a:ea typeface="楷体" panose="02010609060101010101" pitchFamily="49"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p:nvPr>
        </p:nvSpPr>
        <p:spPr>
          <a:xfrm>
            <a:off x="617220" y="1215390"/>
            <a:ext cx="9813290" cy="5424805"/>
          </a:xfrm>
        </p:spPr>
        <p:txBody>
          <a:bodyPr>
            <a:normAutofit lnSpcReduction="10000"/>
          </a:bodyPr>
          <a:p>
            <a:pPr marL="0" indent="0">
              <a:buNone/>
            </a:pPr>
            <a:r>
              <a:rPr lang="en-US" altLang="zh-CN" sz="2000" b="1">
                <a:solidFill>
                  <a:schemeClr val="accent6">
                    <a:lumMod val="75000"/>
                  </a:schemeClr>
                </a:solidFill>
                <a:uFillTx/>
                <a:latin typeface="Comic Sans MS" panose="030F0702030302020204" charset="0"/>
                <a:ea typeface="楷体" panose="02010609060101010101" pitchFamily="49" charset="-122"/>
              </a:rPr>
              <a:t>2. </a:t>
            </a:r>
            <a:r>
              <a:rPr lang="zh-CN" altLang="en-US" sz="2000" b="1">
                <a:solidFill>
                  <a:schemeClr val="accent6">
                    <a:lumMod val="75000"/>
                  </a:schemeClr>
                </a:solidFill>
                <a:uFillTx/>
                <a:latin typeface="Comic Sans MS" panose="030F0702030302020204" charset="0"/>
                <a:ea typeface="楷体" panose="02010609060101010101" pitchFamily="49" charset="-122"/>
              </a:rPr>
              <a:t>判断</a:t>
            </a:r>
            <a:r>
              <a:rPr lang="zh-CN" altLang="en-US" sz="2000" b="1">
                <a:solidFill>
                  <a:schemeClr val="tx1"/>
                </a:solidFill>
                <a:uFillTx/>
                <a:latin typeface="Comic Sans MS" panose="030F0702030302020204" charset="0"/>
                <a:ea typeface="楷体" panose="02010609060101010101" pitchFamily="49" charset="-122"/>
              </a:rPr>
              <a:t>（顺序出题；符号：可以简写，但是不能写混）</a:t>
            </a:r>
            <a:endParaRPr lang="zh-CN" altLang="en-US" sz="2000" b="1">
              <a:solidFill>
                <a:schemeClr val="tx1"/>
              </a:solidFill>
              <a:uFillTx/>
              <a:latin typeface="Comic Sans MS" panose="030F0702030302020204" charset="0"/>
              <a:ea typeface="楷体" panose="02010609060101010101" pitchFamily="49" charset="-122"/>
            </a:endParaRPr>
          </a:p>
          <a:p>
            <a:pPr marL="0" indent="0">
              <a:buNone/>
            </a:pPr>
            <a:r>
              <a:rPr lang="en-US" altLang="zh-CN" sz="2000" b="1">
                <a:solidFill>
                  <a:schemeClr val="accent6">
                    <a:lumMod val="75000"/>
                  </a:schemeClr>
                </a:solidFill>
                <a:uFillTx/>
                <a:latin typeface="Comic Sans MS" panose="030F0702030302020204" charset="0"/>
                <a:ea typeface="楷体" panose="02010609060101010101" pitchFamily="49" charset="-122"/>
              </a:rPr>
              <a:t>3. </a:t>
            </a:r>
            <a:r>
              <a:rPr lang="zh-CN" altLang="en-US" sz="2000" b="1">
                <a:solidFill>
                  <a:schemeClr val="accent6">
                    <a:lumMod val="75000"/>
                  </a:schemeClr>
                </a:solidFill>
                <a:uFillTx/>
                <a:latin typeface="Comic Sans MS" panose="030F0702030302020204" charset="0"/>
                <a:ea typeface="楷体" panose="02010609060101010101" pitchFamily="49" charset="-122"/>
              </a:rPr>
              <a:t>细节匹配 </a:t>
            </a:r>
            <a:r>
              <a:rPr lang="zh-CN" altLang="en-US" sz="2000" b="1">
                <a:solidFill>
                  <a:schemeClr val="tx1"/>
                </a:solidFill>
                <a:uFillTx/>
                <a:latin typeface="Comic Sans MS" panose="030F0702030302020204" charset="0"/>
                <a:ea typeface="楷体" panose="02010609060101010101" pitchFamily="49" charset="-122"/>
              </a:rPr>
              <a:t>（匹配有</a:t>
            </a:r>
            <a:r>
              <a:rPr lang="en-US" altLang="zh-CN" sz="2000">
                <a:solidFill>
                  <a:schemeClr val="tx1"/>
                </a:solidFill>
                <a:uFillTx/>
                <a:latin typeface="Comic Sans MS" panose="030F0702030302020204" charset="0"/>
                <a:ea typeface="楷体" panose="02010609060101010101" pitchFamily="49" charset="-122"/>
              </a:rPr>
              <a:t>4</a:t>
            </a:r>
            <a:r>
              <a:rPr lang="zh-CN" altLang="en-US" sz="2000" b="1">
                <a:solidFill>
                  <a:schemeClr val="tx1"/>
                </a:solidFill>
                <a:uFillTx/>
                <a:latin typeface="Comic Sans MS" panose="030F0702030302020204" charset="0"/>
                <a:ea typeface="楷体" panose="02010609060101010101" pitchFamily="49" charset="-122"/>
              </a:rPr>
              <a:t>种。其中细节匹配有三种 </a:t>
            </a:r>
            <a:r>
              <a:rPr lang="en-US" altLang="zh-CN" sz="2000" b="1">
                <a:solidFill>
                  <a:schemeClr val="tx1"/>
                </a:solidFill>
                <a:uFillTx/>
                <a:latin typeface="Comic Sans MS" panose="030F0702030302020204" charset="0"/>
                <a:ea typeface="楷体" panose="02010609060101010101" pitchFamily="49" charset="-122"/>
              </a:rPr>
              <a:t>- </a:t>
            </a:r>
            <a:r>
              <a:rPr lang="zh-CN" altLang="en-US" sz="2000" b="1">
                <a:solidFill>
                  <a:schemeClr val="tx1"/>
                </a:solidFill>
                <a:uFillTx/>
                <a:latin typeface="Comic Sans MS" panose="030F0702030302020204" charset="0"/>
                <a:ea typeface="楷体" panose="02010609060101010101" pitchFamily="49" charset="-122"/>
              </a:rPr>
              <a:t>都有题目和选项）</a:t>
            </a:r>
            <a:endParaRPr lang="zh-CN" altLang="en-US" sz="2000" b="1">
              <a:solidFill>
                <a:schemeClr val="tx1"/>
              </a:solidFill>
              <a:uFillTx/>
              <a:latin typeface="Comic Sans MS" panose="030F0702030302020204" charset="0"/>
              <a:ea typeface="楷体" panose="02010609060101010101" pitchFamily="49" charset="-122"/>
            </a:endParaRPr>
          </a:p>
          <a:p>
            <a:pPr marL="0" indent="0">
              <a:buNone/>
            </a:pPr>
            <a:r>
              <a:rPr lang="zh-CN" altLang="en-US" sz="2000" b="1">
                <a:solidFill>
                  <a:srgbClr val="FF6600"/>
                </a:solidFill>
                <a:uFillTx/>
                <a:latin typeface="Comic Sans MS" panose="030F0702030302020204" charset="0"/>
                <a:ea typeface="楷体" panose="02010609060101010101" pitchFamily="49" charset="-122"/>
              </a:rPr>
              <a:t>人名匹配：</a:t>
            </a:r>
            <a:r>
              <a:rPr lang="zh-CN" altLang="en-US" sz="2000" b="1">
                <a:solidFill>
                  <a:schemeClr val="tx1"/>
                </a:solidFill>
                <a:uFillTx/>
                <a:latin typeface="Comic Sans MS" panose="030F0702030302020204" charset="0"/>
                <a:ea typeface="楷体" panose="02010609060101010101" pitchFamily="49" charset="-122"/>
              </a:rPr>
              <a:t>好定位，选项有框（乱序）</a:t>
            </a:r>
            <a:r>
              <a:rPr lang="en-US" altLang="zh-CN" sz="2000" b="1">
                <a:solidFill>
                  <a:schemeClr val="tx1"/>
                </a:solidFill>
                <a:uFillTx/>
                <a:latin typeface="Comic Sans MS" panose="030F0702030302020204" charset="0"/>
                <a:ea typeface="楷体" panose="02010609060101010101" pitchFamily="49" charset="-122"/>
              </a:rPr>
              <a:t>-</a:t>
            </a:r>
            <a:r>
              <a:rPr lang="zh-CN" altLang="en-US" sz="2000" b="1">
                <a:solidFill>
                  <a:schemeClr val="tx1"/>
                </a:solidFill>
                <a:uFillTx/>
                <a:latin typeface="Comic Sans MS" panose="030F0702030302020204" charset="0"/>
                <a:ea typeface="楷体" panose="02010609060101010101" pitchFamily="49" charset="-122"/>
              </a:rPr>
              <a:t>有可能有复选</a:t>
            </a:r>
            <a:r>
              <a:rPr lang="en-US" altLang="zh-CN" sz="2000">
                <a:solidFill>
                  <a:schemeClr val="tx1"/>
                </a:solidFill>
                <a:uFillTx/>
                <a:latin typeface="Comic Sans MS" panose="030F0702030302020204" charset="0"/>
                <a:ea typeface="楷体" panose="02010609060101010101" pitchFamily="49" charset="-122"/>
              </a:rPr>
              <a:t>NB</a:t>
            </a:r>
            <a:endParaRPr lang="en-US" altLang="zh-CN" sz="2000">
              <a:solidFill>
                <a:schemeClr val="tx1"/>
              </a:solidFill>
              <a:uFillTx/>
              <a:latin typeface="Comic Sans MS" panose="030F0702030302020204" charset="0"/>
              <a:ea typeface="楷体" panose="02010609060101010101" pitchFamily="49" charset="-122"/>
            </a:endParaRPr>
          </a:p>
          <a:p>
            <a:pPr marL="0" indent="0">
              <a:buNone/>
            </a:pPr>
            <a:r>
              <a:rPr lang="zh-CN" altLang="en-US" sz="2000" b="1">
                <a:solidFill>
                  <a:srgbClr val="FF6600"/>
                </a:solidFill>
                <a:uFillTx/>
                <a:latin typeface="Comic Sans MS" panose="030F0702030302020204" charset="0"/>
                <a:ea typeface="楷体" panose="02010609060101010101" pitchFamily="49" charset="-122"/>
              </a:rPr>
              <a:t>句子匹配：</a:t>
            </a:r>
            <a:r>
              <a:rPr lang="zh-CN" altLang="en-US" sz="2000" b="1">
                <a:solidFill>
                  <a:schemeClr val="tx1"/>
                </a:solidFill>
                <a:uFillTx/>
                <a:latin typeface="Comic Sans MS" panose="030F0702030302020204" charset="0"/>
                <a:ea typeface="楷体" panose="02010609060101010101" pitchFamily="49" charset="-122"/>
              </a:rPr>
              <a:t>难定位，选项有框有句号（</a:t>
            </a:r>
            <a:r>
              <a:rPr lang="en-US" altLang="zh-CN" sz="2000">
                <a:solidFill>
                  <a:schemeClr val="tx1"/>
                </a:solidFill>
                <a:uFillTx/>
                <a:latin typeface="Comic Sans MS" panose="030F0702030302020204" charset="0"/>
                <a:ea typeface="楷体" panose="02010609060101010101" pitchFamily="49" charset="-122"/>
              </a:rPr>
              <a:t>80%</a:t>
            </a:r>
            <a:r>
              <a:rPr lang="zh-CN" altLang="en-US" sz="2000" b="1">
                <a:solidFill>
                  <a:schemeClr val="tx1"/>
                </a:solidFill>
                <a:uFillTx/>
                <a:latin typeface="Comic Sans MS" panose="030F0702030302020204" charset="0"/>
                <a:ea typeface="楷体" panose="02010609060101010101" pitchFamily="49" charset="-122"/>
              </a:rPr>
              <a:t>顺序出题）</a:t>
            </a:r>
            <a:endParaRPr lang="zh-CN" altLang="en-US" sz="2000" b="1">
              <a:solidFill>
                <a:schemeClr val="tx1"/>
              </a:solidFill>
              <a:uFillTx/>
              <a:latin typeface="Comic Sans MS" panose="030F0702030302020204" charset="0"/>
              <a:ea typeface="楷体" panose="02010609060101010101" pitchFamily="49" charset="-122"/>
            </a:endParaRPr>
          </a:p>
          <a:p>
            <a:pPr marL="0" indent="0">
              <a:buNone/>
            </a:pPr>
            <a:r>
              <a:rPr lang="zh-CN" altLang="en-US" sz="2000" b="1">
                <a:solidFill>
                  <a:srgbClr val="FF6600"/>
                </a:solidFill>
                <a:uFillTx/>
                <a:latin typeface="Comic Sans MS" panose="030F0702030302020204" charset="0"/>
                <a:ea typeface="楷体" panose="02010609060101010101" pitchFamily="49" charset="-122"/>
              </a:rPr>
              <a:t>信息匹配：</a:t>
            </a:r>
            <a:r>
              <a:rPr lang="zh-CN" altLang="en-US" sz="2000" b="1">
                <a:solidFill>
                  <a:schemeClr val="tx1"/>
                </a:solidFill>
                <a:uFillTx/>
                <a:latin typeface="Comic Sans MS" panose="030F0702030302020204" charset="0"/>
                <a:ea typeface="楷体" panose="02010609060101010101" pitchFamily="49" charset="-122"/>
              </a:rPr>
              <a:t>选项之间有比较，选项无框（乱序）</a:t>
            </a:r>
            <a:r>
              <a:rPr lang="en-US" altLang="zh-CN" sz="2000" b="1">
                <a:solidFill>
                  <a:schemeClr val="tx1"/>
                </a:solidFill>
                <a:uFillTx/>
                <a:latin typeface="Comic Sans MS" panose="030F0702030302020204" charset="0"/>
                <a:ea typeface="楷体" panose="02010609060101010101" pitchFamily="49" charset="-122"/>
              </a:rPr>
              <a:t>-</a:t>
            </a:r>
            <a:r>
              <a:rPr lang="zh-CN" altLang="en-US" sz="2000" b="1">
                <a:solidFill>
                  <a:schemeClr val="tx1"/>
                </a:solidFill>
                <a:uFillTx/>
                <a:latin typeface="Comic Sans MS" panose="030F0702030302020204" charset="0"/>
                <a:ea typeface="楷体" panose="02010609060101010101" pitchFamily="49" charset="-122"/>
              </a:rPr>
              <a:t>题目</a:t>
            </a:r>
            <a:r>
              <a:rPr lang="en-US" altLang="zh-CN" sz="2000" b="1">
                <a:solidFill>
                  <a:schemeClr val="tx1"/>
                </a:solidFill>
                <a:uFillTx/>
                <a:latin typeface="Comic Sans MS" panose="030F0702030302020204" charset="0"/>
                <a:ea typeface="楷体" panose="02010609060101010101" pitchFamily="49" charset="-122"/>
              </a:rPr>
              <a:t>&gt;</a:t>
            </a:r>
            <a:r>
              <a:rPr lang="zh-CN" altLang="en-US" sz="2000" b="1">
                <a:solidFill>
                  <a:schemeClr val="tx1"/>
                </a:solidFill>
                <a:uFillTx/>
                <a:latin typeface="Comic Sans MS" panose="030F0702030302020204" charset="0"/>
                <a:ea typeface="楷体" panose="02010609060101010101" pitchFamily="49" charset="-122"/>
              </a:rPr>
              <a:t>选项（有复选）</a:t>
            </a:r>
            <a:endParaRPr lang="zh-CN" altLang="en-US" sz="2000" b="1">
              <a:solidFill>
                <a:schemeClr val="tx1"/>
              </a:solidFill>
              <a:uFillTx/>
              <a:latin typeface="Comic Sans MS" panose="030F0702030302020204" charset="0"/>
              <a:ea typeface="楷体" panose="02010609060101010101" pitchFamily="49" charset="-122"/>
            </a:endParaRPr>
          </a:p>
          <a:p>
            <a:pPr marL="0" indent="0">
              <a:buNone/>
            </a:pPr>
            <a:r>
              <a:rPr lang="en-US" altLang="zh-CN" sz="2000" b="1">
                <a:solidFill>
                  <a:schemeClr val="accent6">
                    <a:lumMod val="75000"/>
                  </a:schemeClr>
                </a:solidFill>
                <a:uFillTx/>
                <a:latin typeface="Comic Sans MS" panose="030F0702030302020204" charset="0"/>
                <a:ea typeface="楷体" panose="02010609060101010101" pitchFamily="49" charset="-122"/>
              </a:rPr>
              <a:t>4. </a:t>
            </a:r>
            <a:r>
              <a:rPr lang="zh-CN" altLang="en-US" sz="2000" b="1">
                <a:solidFill>
                  <a:schemeClr val="accent6">
                    <a:lumMod val="75000"/>
                  </a:schemeClr>
                </a:solidFill>
                <a:uFillTx/>
                <a:latin typeface="Comic Sans MS" panose="030F0702030302020204" charset="0"/>
                <a:ea typeface="楷体" panose="02010609060101010101" pitchFamily="49" charset="-122"/>
              </a:rPr>
              <a:t>选择：</a:t>
            </a:r>
            <a:endParaRPr lang="zh-CN" altLang="en-US" sz="2000" b="1">
              <a:solidFill>
                <a:schemeClr val="accent6">
                  <a:lumMod val="75000"/>
                </a:schemeClr>
              </a:solidFill>
              <a:uFillTx/>
              <a:latin typeface="Comic Sans MS" panose="030F0702030302020204" charset="0"/>
              <a:ea typeface="楷体" panose="02010609060101010101" pitchFamily="49" charset="-122"/>
            </a:endParaRPr>
          </a:p>
          <a:p>
            <a:pPr marL="0" indent="0">
              <a:buNone/>
            </a:pPr>
            <a:r>
              <a:rPr lang="zh-CN" altLang="en-US" sz="2000" b="1">
                <a:solidFill>
                  <a:srgbClr val="FF6600"/>
                </a:solidFill>
                <a:uFillTx/>
                <a:latin typeface="Comic Sans MS" panose="030F0702030302020204" charset="0"/>
                <a:ea typeface="楷体" panose="02010609060101010101" pitchFamily="49" charset="-122"/>
              </a:rPr>
              <a:t>单选：</a:t>
            </a:r>
            <a:r>
              <a:rPr lang="zh-CN" altLang="en-US" sz="2000" b="1">
                <a:solidFill>
                  <a:schemeClr val="tx1"/>
                </a:solidFill>
                <a:uFillTx/>
                <a:latin typeface="Comic Sans MS" panose="030F0702030302020204" charset="0"/>
                <a:ea typeface="楷体" panose="02010609060101010101" pitchFamily="49" charset="-122"/>
              </a:rPr>
              <a:t>顺序出题；出题率为</a:t>
            </a:r>
            <a:r>
              <a:rPr lang="en-US" altLang="zh-CN" sz="2000">
                <a:solidFill>
                  <a:schemeClr val="tx1"/>
                </a:solidFill>
                <a:uFillTx/>
                <a:latin typeface="Comic Sans MS" panose="030F0702030302020204" charset="0"/>
                <a:ea typeface="楷体" panose="02010609060101010101" pitchFamily="49" charset="-122"/>
              </a:rPr>
              <a:t>60%</a:t>
            </a:r>
            <a:endParaRPr lang="en-US" altLang="zh-CN" sz="2000">
              <a:solidFill>
                <a:schemeClr val="tx1"/>
              </a:solidFill>
              <a:uFillTx/>
              <a:latin typeface="Comic Sans MS" panose="030F0702030302020204" charset="0"/>
              <a:ea typeface="楷体" panose="02010609060101010101" pitchFamily="49" charset="-122"/>
            </a:endParaRPr>
          </a:p>
          <a:p>
            <a:pPr marL="0" indent="0">
              <a:buNone/>
            </a:pPr>
            <a:r>
              <a:rPr lang="zh-CN" altLang="en-US" sz="2000" b="1">
                <a:solidFill>
                  <a:srgbClr val="FF6600"/>
                </a:solidFill>
                <a:uFillTx/>
                <a:latin typeface="Comic Sans MS" panose="030F0702030302020204" charset="0"/>
                <a:ea typeface="楷体" panose="02010609060101010101" pitchFamily="49" charset="-122"/>
              </a:rPr>
              <a:t>多选：</a:t>
            </a:r>
            <a:r>
              <a:rPr lang="zh-CN" altLang="en-US" sz="2000" b="1">
                <a:solidFill>
                  <a:schemeClr val="tx1"/>
                </a:solidFill>
                <a:uFillTx/>
                <a:latin typeface="Comic Sans MS" panose="030F0702030302020204" charset="0"/>
                <a:ea typeface="楷体" panose="02010609060101010101" pitchFamily="49" charset="-122"/>
              </a:rPr>
              <a:t>（标志：第二行位置有</a:t>
            </a:r>
            <a:r>
              <a:rPr lang="en-US" altLang="zh-CN" sz="2000">
                <a:solidFill>
                  <a:schemeClr val="tx1"/>
                </a:solidFill>
                <a:uFillTx/>
                <a:latin typeface="Comic Sans MS" panose="030F0702030302020204" charset="0"/>
                <a:ea typeface="楷体" panose="02010609060101010101" pitchFamily="49" charset="-122"/>
              </a:rPr>
              <a:t>choose...letters</a:t>
            </a:r>
            <a:r>
              <a:rPr lang="zh-CN" altLang="en-US" sz="2000" b="1">
                <a:solidFill>
                  <a:schemeClr val="tx1"/>
                </a:solidFill>
                <a:uFillTx/>
                <a:latin typeface="Comic Sans MS" panose="030F0702030302020204" charset="0"/>
                <a:ea typeface="楷体" panose="02010609060101010101" pitchFamily="49" charset="-122"/>
              </a:rPr>
              <a:t>）有可能有乱序；出题率极低</a:t>
            </a:r>
            <a:endParaRPr lang="zh-CN" altLang="en-US" sz="2000" b="1">
              <a:solidFill>
                <a:schemeClr val="tx1"/>
              </a:solidFill>
              <a:uFillTx/>
              <a:latin typeface="Comic Sans MS" panose="030F0702030302020204" charset="0"/>
              <a:ea typeface="楷体" panose="02010609060101010101" pitchFamily="49" charset="-122"/>
            </a:endParaRPr>
          </a:p>
          <a:p>
            <a:pPr marL="0" indent="0">
              <a:buNone/>
            </a:pPr>
            <a:r>
              <a:rPr lang="zh-CN" altLang="en-US" sz="2000" b="1">
                <a:solidFill>
                  <a:srgbClr val="FF6600"/>
                </a:solidFill>
                <a:uFillTx/>
                <a:latin typeface="Comic Sans MS" panose="030F0702030302020204" charset="0"/>
                <a:ea typeface="楷体" panose="02010609060101010101" pitchFamily="49" charset="-122"/>
              </a:rPr>
              <a:t>选</a:t>
            </a:r>
            <a:r>
              <a:rPr lang="en-US" altLang="zh-CN" sz="2000">
                <a:solidFill>
                  <a:srgbClr val="FF6600"/>
                </a:solidFill>
                <a:uFillTx/>
                <a:latin typeface="Comic Sans MS" panose="030F0702030302020204" charset="0"/>
                <a:ea typeface="楷体" panose="02010609060101010101" pitchFamily="49" charset="-122"/>
              </a:rPr>
              <a:t>purpose</a:t>
            </a:r>
            <a:r>
              <a:rPr lang="zh-CN" altLang="en-US" sz="2000">
                <a:solidFill>
                  <a:srgbClr val="FF6600"/>
                </a:solidFill>
                <a:uFillTx/>
                <a:latin typeface="Comic Sans MS" panose="030F0702030302020204" charset="0"/>
                <a:ea typeface="楷体" panose="02010609060101010101" pitchFamily="49" charset="-122"/>
              </a:rPr>
              <a:t>：</a:t>
            </a:r>
            <a:r>
              <a:rPr lang="zh-CN" altLang="en-US" sz="2000" b="1">
                <a:solidFill>
                  <a:schemeClr val="tx1"/>
                </a:solidFill>
                <a:uFillTx/>
                <a:latin typeface="Comic Sans MS" panose="030F0702030302020204" charset="0"/>
                <a:ea typeface="楷体" panose="02010609060101010101" pitchFamily="49" charset="-122"/>
              </a:rPr>
              <a:t>（文章后的最后一题；不和其他题型搭配和组合；落单的单选）</a:t>
            </a:r>
            <a:endParaRPr lang="zh-CN" altLang="en-US" sz="2000" b="1">
              <a:solidFill>
                <a:schemeClr val="tx1"/>
              </a:solidFill>
              <a:uFillTx/>
              <a:latin typeface="Comic Sans MS" panose="030F0702030302020204" charset="0"/>
              <a:ea typeface="楷体" panose="02010609060101010101" pitchFamily="49" charset="-122"/>
            </a:endParaRPr>
          </a:p>
          <a:p>
            <a:pPr marL="0" indent="0">
              <a:buNone/>
            </a:pPr>
            <a:r>
              <a:rPr lang="en-US" altLang="zh-CN" sz="2000" b="1">
                <a:solidFill>
                  <a:srgbClr val="7030A0"/>
                </a:solidFill>
                <a:uFillTx/>
                <a:latin typeface="Comic Sans MS" panose="030F0702030302020204" charset="0"/>
                <a:ea typeface="楷体" panose="02010609060101010101" pitchFamily="49" charset="-122"/>
              </a:rPr>
              <a:t>-</a:t>
            </a:r>
            <a:r>
              <a:rPr lang="zh-CN" altLang="en-US" sz="2000" b="1">
                <a:solidFill>
                  <a:srgbClr val="7030A0"/>
                </a:solidFill>
                <a:uFillTx/>
                <a:latin typeface="Comic Sans MS" panose="030F0702030302020204" charset="0"/>
                <a:ea typeface="楷体" panose="02010609060101010101" pitchFamily="49" charset="-122"/>
              </a:rPr>
              <a:t>解题方法：放在文章的最后做，快速浏览文章的最后一段，简要归纳段落大意即可。</a:t>
            </a:r>
            <a:endParaRPr lang="zh-CN" altLang="en-US" sz="2000" b="1">
              <a:solidFill>
                <a:srgbClr val="7030A0"/>
              </a:solidFill>
              <a:uFillTx/>
              <a:latin typeface="Comic Sans MS" panose="030F0702030302020204" charset="0"/>
              <a:ea typeface="楷体" panose="02010609060101010101" pitchFamily="49" charset="-122"/>
            </a:endParaRPr>
          </a:p>
          <a:p>
            <a:pPr marL="0" indent="0">
              <a:buNone/>
            </a:pPr>
            <a:r>
              <a:rPr lang="zh-CN" altLang="en-US" sz="2000" b="1">
                <a:solidFill>
                  <a:srgbClr val="FF6600"/>
                </a:solidFill>
                <a:uFillTx/>
                <a:latin typeface="Comic Sans MS" panose="030F0702030302020204" charset="0"/>
                <a:ea typeface="楷体" panose="02010609060101010101" pitchFamily="49" charset="-122"/>
              </a:rPr>
              <a:t>选</a:t>
            </a:r>
            <a:r>
              <a:rPr lang="en-US" altLang="zh-CN" sz="2000">
                <a:solidFill>
                  <a:srgbClr val="FF6600"/>
                </a:solidFill>
                <a:uFillTx/>
                <a:latin typeface="Comic Sans MS" panose="030F0702030302020204" charset="0"/>
                <a:ea typeface="楷体" panose="02010609060101010101" pitchFamily="49" charset="-122"/>
              </a:rPr>
              <a:t>title</a:t>
            </a:r>
            <a:r>
              <a:rPr lang="zh-CN" altLang="en-US" sz="2000">
                <a:solidFill>
                  <a:srgbClr val="FF6600"/>
                </a:solidFill>
                <a:uFillTx/>
                <a:latin typeface="Comic Sans MS" panose="030F0702030302020204" charset="0"/>
                <a:ea typeface="楷体" panose="02010609060101010101" pitchFamily="49" charset="-122"/>
              </a:rPr>
              <a:t>：</a:t>
            </a:r>
            <a:r>
              <a:rPr lang="zh-CN" altLang="en-US" sz="2000" b="1">
                <a:solidFill>
                  <a:schemeClr val="tx1"/>
                </a:solidFill>
                <a:uFillTx/>
                <a:latin typeface="Comic Sans MS" panose="030F0702030302020204" charset="0"/>
                <a:ea typeface="楷体" panose="02010609060101010101" pitchFamily="49" charset="-122"/>
              </a:rPr>
              <a:t>（文章后的最后一题；不和其他题型搭配和组合；落单的单选）</a:t>
            </a:r>
            <a:endParaRPr lang="zh-CN" altLang="en-US" sz="2000" b="1">
              <a:solidFill>
                <a:schemeClr val="tx1"/>
              </a:solidFill>
              <a:uFillTx/>
              <a:latin typeface="Comic Sans MS" panose="030F0702030302020204" charset="0"/>
              <a:ea typeface="楷体" panose="02010609060101010101" pitchFamily="49" charset="-122"/>
            </a:endParaRPr>
          </a:p>
          <a:p>
            <a:pPr marL="0" indent="0">
              <a:buNone/>
            </a:pPr>
            <a:r>
              <a:rPr lang="en-US" altLang="zh-CN" sz="2000" b="1">
                <a:solidFill>
                  <a:srgbClr val="7030A0"/>
                </a:solidFill>
                <a:uFillTx/>
                <a:latin typeface="Comic Sans MS" panose="030F0702030302020204" charset="0"/>
                <a:ea typeface="楷体" panose="02010609060101010101" pitchFamily="49" charset="-122"/>
              </a:rPr>
              <a:t>-</a:t>
            </a:r>
            <a:r>
              <a:rPr lang="zh-CN" altLang="en-US" sz="2000" b="1">
                <a:solidFill>
                  <a:srgbClr val="7030A0"/>
                </a:solidFill>
                <a:uFillTx/>
                <a:latin typeface="Comic Sans MS" panose="030F0702030302020204" charset="0"/>
                <a:ea typeface="楷体" panose="02010609060101010101" pitchFamily="49" charset="-122"/>
              </a:rPr>
              <a:t>解题方法：放在文章的最后做，看选项直接用排除法：排除掉不包含原文内容的选项；再排除掉只包含原文内容一两段的选项；选出包含原文最多的选项即可。</a:t>
            </a:r>
            <a:endParaRPr lang="zh-CN" altLang="en-US" sz="2000" b="1">
              <a:solidFill>
                <a:srgbClr val="7030A0"/>
              </a:solidFill>
              <a:uFillTx/>
              <a:latin typeface="Comic Sans MS" panose="030F0702030302020204" charset="0"/>
              <a:ea typeface="楷体" panose="02010609060101010101" pitchFamily="49"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p:nvPr>
        </p:nvSpPr>
        <p:spPr>
          <a:xfrm>
            <a:off x="634365" y="1157605"/>
            <a:ext cx="10515600" cy="2662555"/>
          </a:xfrm>
        </p:spPr>
        <p:txBody>
          <a:bodyPr>
            <a:noAutofit/>
          </a:bodyPr>
          <a:p>
            <a:pPr marL="0" indent="0">
              <a:buNone/>
            </a:pPr>
            <a:r>
              <a:rPr lang="en-US" altLang="zh-CN" sz="2400">
                <a:solidFill>
                  <a:schemeClr val="accent5">
                    <a:lumMod val="75000"/>
                  </a:schemeClr>
                </a:solidFill>
                <a:uFillTx/>
                <a:latin typeface="Comic Sans MS" panose="030F0702030302020204" charset="0"/>
                <a:ea typeface="楷体" panose="02010609060101010101" pitchFamily="49" charset="-122"/>
              </a:rPr>
              <a:t>2</a:t>
            </a:r>
            <a:r>
              <a:rPr lang="zh-CN" altLang="en-US" sz="2400" b="1">
                <a:solidFill>
                  <a:schemeClr val="accent5">
                    <a:lumMod val="75000"/>
                  </a:schemeClr>
                </a:solidFill>
                <a:uFillTx/>
                <a:latin typeface="Comic Sans MS" panose="030F0702030302020204" charset="0"/>
                <a:ea typeface="楷体" panose="02010609060101010101" pitchFamily="49" charset="-122"/>
              </a:rPr>
              <a:t>类针对全文的题</a:t>
            </a:r>
            <a:endParaRPr lang="zh-CN" altLang="en-US" sz="2400" b="1">
              <a:solidFill>
                <a:schemeClr val="accent5">
                  <a:lumMod val="75000"/>
                </a:schemeClr>
              </a:solidFill>
              <a:uFillTx/>
              <a:latin typeface="Comic Sans MS" panose="030F0702030302020204" charset="0"/>
              <a:ea typeface="楷体" panose="02010609060101010101" pitchFamily="49" charset="-122"/>
            </a:endParaRPr>
          </a:p>
          <a:p>
            <a:pPr marL="0" indent="0">
              <a:buNone/>
            </a:pPr>
            <a:r>
              <a:rPr lang="en-US" altLang="zh-CN" sz="2400">
                <a:solidFill>
                  <a:schemeClr val="accent6">
                    <a:lumMod val="75000"/>
                  </a:schemeClr>
                </a:solidFill>
                <a:uFillTx/>
                <a:latin typeface="Comic Sans MS" panose="030F0702030302020204" charset="0"/>
                <a:ea typeface="楷体" panose="02010609060101010101" pitchFamily="49" charset="-122"/>
              </a:rPr>
              <a:t>1. Heading</a:t>
            </a:r>
            <a:r>
              <a:rPr lang="en-US" altLang="zh-CN" sz="2400" b="1">
                <a:solidFill>
                  <a:schemeClr val="accent6">
                    <a:lumMod val="75000"/>
                  </a:schemeClr>
                </a:solidFill>
                <a:uFillTx/>
                <a:latin typeface="Comic Sans MS" panose="030F0702030302020204" charset="0"/>
                <a:ea typeface="楷体" panose="02010609060101010101" pitchFamily="49" charset="-122"/>
              </a:rPr>
              <a:t> </a:t>
            </a:r>
            <a:r>
              <a:rPr lang="zh-CN" altLang="en-US" sz="2400" b="1">
                <a:solidFill>
                  <a:schemeClr val="tx1"/>
                </a:solidFill>
                <a:uFillTx/>
                <a:latin typeface="Comic Sans MS" panose="030F0702030302020204" charset="0"/>
                <a:ea typeface="楷体" panose="02010609060101010101" pitchFamily="49" charset="-122"/>
              </a:rPr>
              <a:t>（唯一出在正文前面的题；</a:t>
            </a:r>
            <a:r>
              <a:rPr lang="en-US" altLang="zh-CN" sz="2400">
                <a:solidFill>
                  <a:schemeClr val="tx1"/>
                </a:solidFill>
                <a:uFillTx/>
                <a:latin typeface="Comic Sans MS" panose="030F0702030302020204" charset="0"/>
                <a:ea typeface="楷体" panose="02010609060101010101" pitchFamily="49" charset="-122"/>
              </a:rPr>
              <a:t>list of headings</a:t>
            </a:r>
            <a:r>
              <a:rPr lang="zh-CN" altLang="en-US" sz="2400" b="1">
                <a:solidFill>
                  <a:schemeClr val="tx1"/>
                </a:solidFill>
                <a:uFillTx/>
                <a:latin typeface="Comic Sans MS" panose="030F0702030302020204" charset="0"/>
                <a:ea typeface="楷体" panose="02010609060101010101" pitchFamily="49" charset="-122"/>
              </a:rPr>
              <a:t>；罗马数字</a:t>
            </a:r>
            <a:r>
              <a:rPr lang="zh-CN" altLang="en-US" sz="2400">
                <a:solidFill>
                  <a:schemeClr val="tx1"/>
                </a:solidFill>
                <a:uFillTx/>
                <a:latin typeface="Comic Sans MS" panose="030F0702030302020204" charset="0"/>
                <a:ea typeface="楷体" panose="02010609060101010101" pitchFamily="49" charset="-122"/>
              </a:rPr>
              <a:t>ⅰ</a:t>
            </a:r>
            <a:r>
              <a:rPr lang="en-US" altLang="zh-CN" sz="2400">
                <a:solidFill>
                  <a:schemeClr val="tx1"/>
                </a:solidFill>
                <a:uFillTx/>
                <a:latin typeface="Comic Sans MS" panose="030F0702030302020204" charset="0"/>
                <a:ea typeface="楷体" panose="02010609060101010101" pitchFamily="49" charset="-122"/>
              </a:rPr>
              <a:t>/</a:t>
            </a:r>
            <a:r>
              <a:rPr lang="zh-CN" altLang="en-US" sz="2400">
                <a:solidFill>
                  <a:schemeClr val="tx1"/>
                </a:solidFill>
                <a:uFillTx/>
                <a:latin typeface="Comic Sans MS" panose="030F0702030302020204" charset="0"/>
                <a:ea typeface="楷体" panose="02010609060101010101" pitchFamily="49" charset="-122"/>
              </a:rPr>
              <a:t>ⅱ</a:t>
            </a:r>
            <a:r>
              <a:rPr lang="en-US" altLang="zh-CN" sz="2400">
                <a:solidFill>
                  <a:schemeClr val="tx1"/>
                </a:solidFill>
                <a:uFillTx/>
                <a:latin typeface="Comic Sans MS" panose="030F0702030302020204" charset="0"/>
                <a:ea typeface="楷体" panose="02010609060101010101" pitchFamily="49" charset="-122"/>
              </a:rPr>
              <a:t>/ⅲ/ⅳ/ⅴ...</a:t>
            </a:r>
            <a:r>
              <a:rPr lang="zh-CN" altLang="en-US" sz="2400" b="1">
                <a:solidFill>
                  <a:schemeClr val="tx1"/>
                </a:solidFill>
                <a:uFillTx/>
                <a:latin typeface="Comic Sans MS" panose="030F0702030302020204" charset="0"/>
                <a:ea typeface="楷体" panose="02010609060101010101" pitchFamily="49" charset="-122"/>
              </a:rPr>
              <a:t>）</a:t>
            </a:r>
            <a:endParaRPr lang="zh-CN" altLang="en-US" sz="2400" b="1">
              <a:solidFill>
                <a:schemeClr val="tx1"/>
              </a:solidFill>
              <a:uFillTx/>
              <a:latin typeface="Comic Sans MS" panose="030F0702030302020204" charset="0"/>
              <a:ea typeface="楷体" panose="02010609060101010101" pitchFamily="49" charset="-122"/>
            </a:endParaRPr>
          </a:p>
          <a:p>
            <a:pPr marL="0" indent="0">
              <a:buNone/>
            </a:pPr>
            <a:r>
              <a:rPr lang="en-US" altLang="zh-CN" sz="2400">
                <a:solidFill>
                  <a:schemeClr val="accent6">
                    <a:lumMod val="75000"/>
                  </a:schemeClr>
                </a:solidFill>
                <a:uFillTx/>
                <a:latin typeface="Comic Sans MS" panose="030F0702030302020204" charset="0"/>
                <a:ea typeface="楷体" panose="02010609060101010101" pitchFamily="49" charset="-122"/>
              </a:rPr>
              <a:t>2. Paragraph Matching</a:t>
            </a:r>
            <a:r>
              <a:rPr lang="en-US" altLang="zh-CN" sz="2400" b="1">
                <a:solidFill>
                  <a:schemeClr val="accent6">
                    <a:lumMod val="75000"/>
                  </a:schemeClr>
                </a:solidFill>
                <a:uFillTx/>
                <a:latin typeface="Comic Sans MS" panose="030F0702030302020204" charset="0"/>
                <a:ea typeface="楷体" panose="02010609060101010101" pitchFamily="49" charset="-122"/>
              </a:rPr>
              <a:t> </a:t>
            </a:r>
            <a:r>
              <a:rPr lang="zh-CN" altLang="en-US" sz="2400" b="1">
                <a:solidFill>
                  <a:schemeClr val="tx1"/>
                </a:solidFill>
                <a:uFillTx/>
                <a:latin typeface="Comic Sans MS" panose="030F0702030302020204" charset="0"/>
                <a:ea typeface="楷体" panose="02010609060101010101" pitchFamily="49" charset="-122"/>
              </a:rPr>
              <a:t>（标志：第三行位置有</a:t>
            </a:r>
            <a:r>
              <a:rPr lang="en-US" altLang="zh-CN" sz="2400">
                <a:solidFill>
                  <a:schemeClr val="tx1"/>
                </a:solidFill>
                <a:uFillTx/>
                <a:latin typeface="Comic Sans MS" panose="030F0702030302020204" charset="0"/>
                <a:ea typeface="楷体" panose="02010609060101010101" pitchFamily="49" charset="-122"/>
              </a:rPr>
              <a:t>which paragraph/section...</a:t>
            </a:r>
            <a:r>
              <a:rPr lang="zh-CN" altLang="en-US" sz="2400">
                <a:solidFill>
                  <a:schemeClr val="tx1"/>
                </a:solidFill>
                <a:uFillTx/>
                <a:latin typeface="Comic Sans MS" panose="030F0702030302020204" charset="0"/>
                <a:ea typeface="楷体" panose="02010609060101010101" pitchFamily="49" charset="-122"/>
              </a:rPr>
              <a:t>）</a:t>
            </a:r>
            <a:endParaRPr lang="zh-CN" altLang="en-US" sz="2400">
              <a:solidFill>
                <a:schemeClr val="tx1"/>
              </a:solidFill>
              <a:uFillTx/>
              <a:latin typeface="Comic Sans MS" panose="030F0702030302020204" charset="0"/>
              <a:ea typeface="楷体" panose="02010609060101010101" pitchFamily="49" charset="-122"/>
            </a:endParaRPr>
          </a:p>
          <a:p>
            <a:pPr marL="0" indent="0">
              <a:buNone/>
            </a:pPr>
            <a:r>
              <a:rPr lang="zh-CN" altLang="en-US" sz="2400" b="1">
                <a:solidFill>
                  <a:schemeClr val="tx1"/>
                </a:solidFill>
                <a:uFillTx/>
                <a:latin typeface="Comic Sans MS" panose="030F0702030302020204" charset="0"/>
                <a:ea typeface="楷体" panose="02010609060101010101" pitchFamily="49" charset="-122"/>
              </a:rPr>
              <a:t>若</a:t>
            </a:r>
            <a:r>
              <a:rPr lang="en-US" altLang="zh-CN" sz="2400">
                <a:solidFill>
                  <a:schemeClr val="tx1"/>
                </a:solidFill>
                <a:uFillTx/>
                <a:latin typeface="Comic Sans MS" panose="030F0702030302020204" charset="0"/>
                <a:ea typeface="楷体" panose="02010609060101010101" pitchFamily="49" charset="-122"/>
              </a:rPr>
              <a:t>Paragraph Matching</a:t>
            </a:r>
            <a:r>
              <a:rPr lang="en-US" altLang="zh-CN" sz="2400" b="1">
                <a:solidFill>
                  <a:schemeClr val="tx1"/>
                </a:solidFill>
                <a:uFillTx/>
                <a:latin typeface="Comic Sans MS" panose="030F0702030302020204" charset="0"/>
                <a:ea typeface="楷体" panose="02010609060101010101" pitchFamily="49" charset="-122"/>
              </a:rPr>
              <a:t> </a:t>
            </a:r>
            <a:r>
              <a:rPr lang="zh-CN" altLang="en-US" sz="2400" b="1">
                <a:solidFill>
                  <a:schemeClr val="tx1"/>
                </a:solidFill>
                <a:uFillTx/>
                <a:latin typeface="Comic Sans MS" panose="030F0702030302020204" charset="0"/>
                <a:ea typeface="楷体" panose="02010609060101010101" pitchFamily="49" charset="-122"/>
              </a:rPr>
              <a:t>为文章后的第一题型，针对全文进行匹配。</a:t>
            </a:r>
            <a:endParaRPr lang="zh-CN" altLang="en-US" sz="2400" b="1">
              <a:solidFill>
                <a:schemeClr val="tx1"/>
              </a:solidFill>
              <a:uFillTx/>
              <a:latin typeface="Comic Sans MS" panose="030F0702030302020204" charset="0"/>
              <a:ea typeface="楷体" panose="02010609060101010101" pitchFamily="49" charset="-122"/>
            </a:endParaRPr>
          </a:p>
          <a:p>
            <a:pPr marL="0" indent="0">
              <a:buNone/>
            </a:pPr>
            <a:r>
              <a:rPr lang="zh-CN" altLang="en-US" sz="2400" b="1">
                <a:solidFill>
                  <a:schemeClr val="tx1"/>
                </a:solidFill>
                <a:uFillTx/>
                <a:latin typeface="Comic Sans MS" panose="030F0702030302020204" charset="0"/>
                <a:ea typeface="楷体" panose="02010609060101010101" pitchFamily="49" charset="-122"/>
              </a:rPr>
              <a:t>若</a:t>
            </a:r>
            <a:r>
              <a:rPr lang="en-US" altLang="zh-CN" sz="2400">
                <a:solidFill>
                  <a:schemeClr val="tx1"/>
                </a:solidFill>
                <a:uFillTx/>
                <a:latin typeface="Comic Sans MS" panose="030F0702030302020204" charset="0"/>
                <a:ea typeface="楷体" panose="02010609060101010101" pitchFamily="49" charset="-122"/>
              </a:rPr>
              <a:t>Paragraph Matching</a:t>
            </a:r>
            <a:r>
              <a:rPr lang="en-US" altLang="zh-CN" sz="2400" b="1">
                <a:solidFill>
                  <a:schemeClr val="tx1"/>
                </a:solidFill>
                <a:uFillTx/>
                <a:latin typeface="Comic Sans MS" panose="030F0702030302020204" charset="0"/>
                <a:ea typeface="楷体" panose="02010609060101010101" pitchFamily="49" charset="-122"/>
              </a:rPr>
              <a:t> </a:t>
            </a:r>
            <a:r>
              <a:rPr lang="zh-CN" altLang="en-US" sz="2400" b="1">
                <a:solidFill>
                  <a:schemeClr val="tx1"/>
                </a:solidFill>
                <a:uFillTx/>
                <a:latin typeface="Comic Sans MS" panose="030F0702030302020204" charset="0"/>
                <a:ea typeface="楷体" panose="02010609060101010101" pitchFamily="49" charset="-122"/>
              </a:rPr>
              <a:t>为文章后的最后题型，针对文章中后部进行匹配。</a:t>
            </a:r>
            <a:endParaRPr lang="zh-CN" altLang="en-US" sz="2400" b="1">
              <a:solidFill>
                <a:schemeClr val="tx1"/>
              </a:solidFill>
              <a:uFillTx/>
              <a:latin typeface="Comic Sans MS" panose="030F0702030302020204" charset="0"/>
              <a:ea typeface="楷体" panose="02010609060101010101" pitchFamily="49"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p:nvPr>
        </p:nvSpPr>
        <p:spPr>
          <a:xfrm>
            <a:off x="635000" y="1223645"/>
            <a:ext cx="10681335" cy="4565650"/>
          </a:xfrm>
        </p:spPr>
        <p:txBody>
          <a:bodyPr/>
          <a:p>
            <a:pPr marL="0" indent="0">
              <a:buNone/>
            </a:pPr>
            <a:r>
              <a:rPr lang="zh-CN" altLang="en-US" sz="2600" b="1">
                <a:solidFill>
                  <a:schemeClr val="accent6">
                    <a:lumMod val="75000"/>
                  </a:schemeClr>
                </a:solidFill>
                <a:uFillTx/>
                <a:latin typeface="Comic Sans MS" panose="030F0702030302020204" charset="0"/>
                <a:ea typeface="楷体" panose="02010609060101010101" pitchFamily="49" charset="-122"/>
              </a:rPr>
              <a:t>顺序：</a:t>
            </a:r>
            <a:r>
              <a:rPr lang="zh-CN" altLang="en-US" sz="2600" b="1">
                <a:solidFill>
                  <a:srgbClr val="FF6600"/>
                </a:solidFill>
                <a:uFillTx/>
                <a:latin typeface="Comic Sans MS" panose="030F0702030302020204" charset="0"/>
                <a:ea typeface="楷体" panose="02010609060101010101" pitchFamily="49" charset="-122"/>
              </a:rPr>
              <a:t>表，简答，句子补充 ，无选项的</a:t>
            </a:r>
            <a:r>
              <a:rPr lang="en-US" altLang="zh-CN" sz="2600">
                <a:solidFill>
                  <a:srgbClr val="FF6600"/>
                </a:solidFill>
                <a:uFillTx/>
                <a:latin typeface="Comic Sans MS" panose="030F0702030302020204" charset="0"/>
                <a:ea typeface="楷体" panose="02010609060101010101" pitchFamily="49" charset="-122"/>
              </a:rPr>
              <a:t>summary</a:t>
            </a:r>
            <a:r>
              <a:rPr lang="zh-CN" altLang="en-US" sz="2600" b="1">
                <a:solidFill>
                  <a:srgbClr val="FF6600"/>
                </a:solidFill>
                <a:uFillTx/>
                <a:latin typeface="Comic Sans MS" panose="030F0702030302020204" charset="0"/>
                <a:ea typeface="楷体" panose="02010609060101010101" pitchFamily="49" charset="-122"/>
              </a:rPr>
              <a:t>，判断，单选</a:t>
            </a:r>
            <a:endParaRPr lang="zh-CN" altLang="en-US" sz="2600" b="1">
              <a:solidFill>
                <a:srgbClr val="FF6600"/>
              </a:solidFill>
              <a:uFillTx/>
              <a:latin typeface="Comic Sans MS" panose="030F0702030302020204" charset="0"/>
              <a:ea typeface="楷体" panose="02010609060101010101" pitchFamily="49" charset="-122"/>
            </a:endParaRPr>
          </a:p>
          <a:p>
            <a:pPr marL="0" indent="0">
              <a:buNone/>
            </a:pPr>
            <a:r>
              <a:rPr lang="en-US" altLang="zh-CN" sz="2600">
                <a:solidFill>
                  <a:schemeClr val="accent6">
                    <a:lumMod val="75000"/>
                  </a:schemeClr>
                </a:solidFill>
                <a:uFillTx/>
                <a:latin typeface="Comic Sans MS" panose="030F0702030302020204" charset="0"/>
                <a:ea typeface="楷体" panose="02010609060101010101" pitchFamily="49" charset="-122"/>
              </a:rPr>
              <a:t>80%</a:t>
            </a:r>
            <a:r>
              <a:rPr lang="zh-CN" altLang="en-US" sz="2600" b="1">
                <a:solidFill>
                  <a:schemeClr val="accent6">
                    <a:lumMod val="75000"/>
                  </a:schemeClr>
                </a:solidFill>
                <a:uFillTx/>
                <a:latin typeface="Comic Sans MS" panose="030F0702030302020204" charset="0"/>
                <a:ea typeface="楷体" panose="02010609060101010101" pitchFamily="49" charset="-122"/>
              </a:rPr>
              <a:t>顺序：</a:t>
            </a:r>
            <a:r>
              <a:rPr lang="zh-CN" altLang="en-US" sz="2600" b="1">
                <a:solidFill>
                  <a:srgbClr val="FF6600"/>
                </a:solidFill>
                <a:uFillTx/>
                <a:latin typeface="Comic Sans MS" panose="030F0702030302020204" charset="0"/>
                <a:ea typeface="楷体" panose="02010609060101010101" pitchFamily="49" charset="-122"/>
              </a:rPr>
              <a:t>句子匹配，有选项的</a:t>
            </a:r>
            <a:r>
              <a:rPr lang="en-US" altLang="zh-CN" sz="2600">
                <a:solidFill>
                  <a:srgbClr val="FF6600"/>
                </a:solidFill>
                <a:uFillTx/>
                <a:latin typeface="Comic Sans MS" panose="030F0702030302020204" charset="0"/>
                <a:ea typeface="楷体" panose="02010609060101010101" pitchFamily="49" charset="-122"/>
              </a:rPr>
              <a:t>summary</a:t>
            </a:r>
            <a:endParaRPr lang="en-US" altLang="zh-CN" sz="2600">
              <a:solidFill>
                <a:srgbClr val="FF6600"/>
              </a:solidFill>
              <a:uFillTx/>
              <a:latin typeface="Comic Sans MS" panose="030F0702030302020204" charset="0"/>
              <a:ea typeface="楷体" panose="02010609060101010101" pitchFamily="49" charset="-122"/>
            </a:endParaRPr>
          </a:p>
          <a:p>
            <a:pPr marL="0" indent="0">
              <a:buNone/>
            </a:pPr>
            <a:r>
              <a:rPr lang="zh-CN" altLang="en-US" sz="2600" b="1">
                <a:solidFill>
                  <a:schemeClr val="accent6">
                    <a:lumMod val="75000"/>
                  </a:schemeClr>
                </a:solidFill>
                <a:uFillTx/>
                <a:latin typeface="Comic Sans MS" panose="030F0702030302020204" charset="0"/>
                <a:ea typeface="楷体" panose="02010609060101010101" pitchFamily="49" charset="-122"/>
              </a:rPr>
              <a:t>乱序：</a:t>
            </a:r>
            <a:r>
              <a:rPr lang="zh-CN" altLang="en-US" sz="2600" b="1">
                <a:solidFill>
                  <a:srgbClr val="FF6600"/>
                </a:solidFill>
                <a:uFillTx/>
                <a:latin typeface="Comic Sans MS" panose="030F0702030302020204" charset="0"/>
                <a:ea typeface="楷体" panose="02010609060101010101" pitchFamily="49" charset="-122"/>
              </a:rPr>
              <a:t>人名匹配，信息匹配，图，多选</a:t>
            </a:r>
            <a:endParaRPr lang="zh-CN" altLang="en-US" sz="2600" b="1">
              <a:solidFill>
                <a:srgbClr val="FF6600"/>
              </a:solidFill>
              <a:uFillTx/>
              <a:latin typeface="Comic Sans MS" panose="030F0702030302020204" charset="0"/>
              <a:ea typeface="楷体" panose="02010609060101010101" pitchFamily="49" charset="-122"/>
            </a:endParaRPr>
          </a:p>
          <a:p>
            <a:pPr marL="0" indent="0">
              <a:buNone/>
            </a:pPr>
            <a:r>
              <a:rPr lang="zh-CN" altLang="en-US" sz="2600" b="1">
                <a:solidFill>
                  <a:schemeClr val="accent6">
                    <a:lumMod val="75000"/>
                  </a:schemeClr>
                </a:solidFill>
                <a:uFillTx/>
                <a:latin typeface="Comic Sans MS" panose="030F0702030302020204" charset="0"/>
                <a:ea typeface="楷体" panose="02010609060101010101" pitchFamily="49" charset="-122"/>
              </a:rPr>
              <a:t>完全乱序：</a:t>
            </a:r>
            <a:r>
              <a:rPr lang="en-US" altLang="zh-CN" sz="2600">
                <a:solidFill>
                  <a:srgbClr val="FF6600"/>
                </a:solidFill>
                <a:uFillTx/>
                <a:latin typeface="Comic Sans MS" panose="030F0702030302020204" charset="0"/>
                <a:ea typeface="楷体" panose="02010609060101010101" pitchFamily="49" charset="-122"/>
              </a:rPr>
              <a:t>Heading</a:t>
            </a:r>
            <a:r>
              <a:rPr lang="zh-CN" altLang="en-US" sz="2600">
                <a:solidFill>
                  <a:srgbClr val="FF6600"/>
                </a:solidFill>
                <a:uFillTx/>
                <a:latin typeface="Comic Sans MS" panose="030F0702030302020204" charset="0"/>
                <a:ea typeface="楷体" panose="02010609060101010101" pitchFamily="49" charset="-122"/>
              </a:rPr>
              <a:t>，</a:t>
            </a:r>
            <a:r>
              <a:rPr lang="en-US" altLang="zh-CN" sz="2600">
                <a:solidFill>
                  <a:srgbClr val="FF6600"/>
                </a:solidFill>
                <a:uFillTx/>
                <a:latin typeface="Comic Sans MS" panose="030F0702030302020204" charset="0"/>
                <a:ea typeface="楷体" panose="02010609060101010101" pitchFamily="49" charset="-122"/>
              </a:rPr>
              <a:t>Paragraph Matching</a:t>
            </a:r>
            <a:endParaRPr lang="en-US" altLang="zh-CN" sz="2600">
              <a:solidFill>
                <a:srgbClr val="FF6600"/>
              </a:solidFill>
              <a:uFillTx/>
              <a:latin typeface="Comic Sans MS" panose="030F0702030302020204" charset="0"/>
              <a:ea typeface="楷体" panose="02010609060101010101" pitchFamily="49" charset="-122"/>
            </a:endParaRPr>
          </a:p>
          <a:p>
            <a:pPr marL="0" indent="0">
              <a:buNone/>
            </a:pPr>
            <a:r>
              <a:rPr lang="en-US" altLang="zh-CN" sz="2600">
                <a:solidFill>
                  <a:schemeClr val="accent6">
                    <a:lumMod val="75000"/>
                  </a:schemeClr>
                </a:solidFill>
                <a:uFillTx/>
                <a:latin typeface="Comic Sans MS" panose="030F0702030302020204" charset="0"/>
                <a:ea typeface="楷体" panose="02010609060101010101" pitchFamily="49" charset="-122"/>
              </a:rPr>
              <a:t>NB</a:t>
            </a:r>
            <a:r>
              <a:rPr lang="zh-CN" altLang="en-US" sz="2600" b="1">
                <a:solidFill>
                  <a:schemeClr val="accent6">
                    <a:lumMod val="75000"/>
                  </a:schemeClr>
                </a:solidFill>
                <a:uFillTx/>
                <a:latin typeface="Comic Sans MS" panose="030F0702030302020204" charset="0"/>
                <a:ea typeface="楷体" panose="02010609060101010101" pitchFamily="49" charset="-122"/>
              </a:rPr>
              <a:t>：</a:t>
            </a:r>
            <a:r>
              <a:rPr lang="zh-CN" altLang="en-US" sz="2600" b="1">
                <a:solidFill>
                  <a:srgbClr val="FF6600"/>
                </a:solidFill>
                <a:uFillTx/>
                <a:latin typeface="Comic Sans MS" panose="030F0702030302020204" charset="0"/>
                <a:ea typeface="楷体" panose="02010609060101010101" pitchFamily="49" charset="-122"/>
              </a:rPr>
              <a:t>有选项的</a:t>
            </a:r>
            <a:r>
              <a:rPr lang="en-US" altLang="zh-CN" sz="2600">
                <a:solidFill>
                  <a:srgbClr val="FF6600"/>
                </a:solidFill>
                <a:uFillTx/>
                <a:latin typeface="Comic Sans MS" panose="030F0702030302020204" charset="0"/>
                <a:ea typeface="楷体" panose="02010609060101010101" pitchFamily="49" charset="-122"/>
              </a:rPr>
              <a:t>summary</a:t>
            </a:r>
            <a:r>
              <a:rPr lang="zh-CN" altLang="en-US" sz="2600" b="1">
                <a:solidFill>
                  <a:srgbClr val="FF6600"/>
                </a:solidFill>
                <a:uFillTx/>
                <a:latin typeface="Comic Sans MS" panose="030F0702030302020204" charset="0"/>
                <a:ea typeface="楷体" panose="02010609060101010101" pitchFamily="49" charset="-122"/>
              </a:rPr>
              <a:t>，人名匹配，</a:t>
            </a:r>
            <a:r>
              <a:rPr lang="en-US" altLang="zh-CN" sz="2600">
                <a:solidFill>
                  <a:srgbClr val="FF6600"/>
                </a:solidFill>
                <a:uFillTx/>
                <a:latin typeface="Comic Sans MS" panose="030F0702030302020204" charset="0"/>
                <a:ea typeface="楷体" panose="02010609060101010101" pitchFamily="49" charset="-122"/>
              </a:rPr>
              <a:t>Paragraph Matching</a:t>
            </a:r>
            <a:endParaRPr lang="en-US" altLang="zh-CN" sz="2600">
              <a:solidFill>
                <a:srgbClr val="FF6600"/>
              </a:solidFill>
              <a:uFillTx/>
              <a:latin typeface="Comic Sans MS" panose="030F0702030302020204" charset="0"/>
              <a:ea typeface="楷体" panose="02010609060101010101" pitchFamily="49" charset="-122"/>
            </a:endParaRPr>
          </a:p>
          <a:p>
            <a:pPr marL="0" indent="0">
              <a:buNone/>
            </a:pPr>
            <a:r>
              <a:rPr lang="zh-CN" altLang="en-US" sz="2600" b="1">
                <a:solidFill>
                  <a:schemeClr val="accent6">
                    <a:lumMod val="75000"/>
                  </a:schemeClr>
                </a:solidFill>
                <a:uFillTx/>
                <a:latin typeface="Comic Sans MS" panose="030F0702030302020204" charset="0"/>
                <a:ea typeface="楷体" panose="02010609060101010101" pitchFamily="49" charset="-122"/>
              </a:rPr>
              <a:t>复选：</a:t>
            </a:r>
            <a:r>
              <a:rPr lang="zh-CN" altLang="en-US" sz="2600">
                <a:solidFill>
                  <a:schemeClr val="accent6">
                    <a:lumMod val="75000"/>
                  </a:schemeClr>
                </a:solidFill>
                <a:uFillTx/>
                <a:latin typeface="Comic Sans MS" panose="030F0702030302020204" charset="0"/>
                <a:ea typeface="楷体" panose="02010609060101010101" pitchFamily="49" charset="-122"/>
              </a:rPr>
              <a:t> </a:t>
            </a:r>
            <a:r>
              <a:rPr lang="en-US" altLang="zh-CN" sz="2600">
                <a:solidFill>
                  <a:srgbClr val="FF6600"/>
                </a:solidFill>
                <a:uFillTx/>
                <a:latin typeface="Comic Sans MS" panose="030F0702030302020204" charset="0"/>
                <a:ea typeface="楷体" panose="02010609060101010101" pitchFamily="49" charset="-122"/>
              </a:rPr>
              <a:t>NB</a:t>
            </a:r>
            <a:r>
              <a:rPr lang="zh-CN" altLang="en-US" sz="2600" b="1">
                <a:solidFill>
                  <a:srgbClr val="FF6600"/>
                </a:solidFill>
                <a:uFillTx/>
                <a:latin typeface="Comic Sans MS" panose="030F0702030302020204" charset="0"/>
                <a:ea typeface="楷体" panose="02010609060101010101" pitchFamily="49" charset="-122"/>
              </a:rPr>
              <a:t>，信息匹配</a:t>
            </a:r>
            <a:r>
              <a:rPr lang="en-US" altLang="zh-CN" sz="2600" b="1">
                <a:solidFill>
                  <a:srgbClr val="FF6600"/>
                </a:solidFill>
                <a:uFillTx/>
                <a:latin typeface="Comic Sans MS" panose="030F0702030302020204" charset="0"/>
                <a:ea typeface="楷体" panose="02010609060101010101" pitchFamily="49" charset="-122"/>
              </a:rPr>
              <a:t> </a:t>
            </a:r>
            <a:endParaRPr lang="en-US" altLang="zh-CN" sz="2600" b="1">
              <a:solidFill>
                <a:srgbClr val="FF6600"/>
              </a:solidFill>
              <a:uFillTx/>
              <a:latin typeface="Comic Sans MS" panose="030F0702030302020204" charset="0"/>
              <a:ea typeface="楷体" panose="02010609060101010101" pitchFamily="49"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p:nvPr>
        </p:nvSpPr>
        <p:spPr>
          <a:xfrm>
            <a:off x="737870" y="1297940"/>
            <a:ext cx="10643870" cy="4491355"/>
          </a:xfrm>
        </p:spPr>
        <p:txBody>
          <a:bodyPr/>
          <a:p>
            <a:pPr marL="0" indent="0">
              <a:buNone/>
            </a:pPr>
            <a:r>
              <a:rPr lang="zh-CN" altLang="en-US" sz="2600" b="1">
                <a:solidFill>
                  <a:schemeClr val="accent5">
                    <a:lumMod val="75000"/>
                  </a:schemeClr>
                </a:solidFill>
                <a:uFillTx/>
                <a:latin typeface="Comic Sans MS" panose="030F0702030302020204" charset="0"/>
                <a:ea typeface="楷体" panose="02010609060101010101" pitchFamily="49" charset="-122"/>
              </a:rPr>
              <a:t>雅思阅读中三种题型搭配 （</a:t>
            </a:r>
            <a:r>
              <a:rPr lang="en-US" altLang="zh-CN" sz="2600">
                <a:solidFill>
                  <a:schemeClr val="accent5">
                    <a:lumMod val="75000"/>
                  </a:schemeClr>
                </a:solidFill>
                <a:uFillTx/>
                <a:latin typeface="Comic Sans MS" panose="030F0702030302020204" charset="0"/>
                <a:ea typeface="楷体" panose="02010609060101010101" pitchFamily="49" charset="-122"/>
              </a:rPr>
              <a:t>2 3 4</a:t>
            </a:r>
            <a:r>
              <a:rPr lang="zh-CN" altLang="en-US" sz="2600" b="1">
                <a:solidFill>
                  <a:schemeClr val="accent5">
                    <a:lumMod val="75000"/>
                  </a:schemeClr>
                </a:solidFill>
                <a:uFillTx/>
                <a:latin typeface="Comic Sans MS" panose="030F0702030302020204" charset="0"/>
                <a:ea typeface="楷体" panose="02010609060101010101" pitchFamily="49" charset="-122"/>
              </a:rPr>
              <a:t>）</a:t>
            </a:r>
            <a:endParaRPr lang="zh-CN" altLang="en-US" sz="2600" b="1">
              <a:solidFill>
                <a:schemeClr val="accent5">
                  <a:lumMod val="75000"/>
                </a:schemeClr>
              </a:solidFill>
              <a:uFillTx/>
              <a:latin typeface="Comic Sans MS" panose="030F0702030302020204" charset="0"/>
              <a:ea typeface="楷体" panose="02010609060101010101" pitchFamily="49" charset="-122"/>
            </a:endParaRPr>
          </a:p>
          <a:p>
            <a:pPr marL="0" indent="0">
              <a:buNone/>
            </a:pPr>
            <a:r>
              <a:rPr lang="en-US" altLang="zh-CN" sz="2600">
                <a:solidFill>
                  <a:schemeClr val="tx1"/>
                </a:solidFill>
                <a:uFillTx/>
                <a:latin typeface="Comic Sans MS" panose="030F0702030302020204" charset="0"/>
                <a:ea typeface="楷体" panose="02010609060101010101" pitchFamily="49" charset="-122"/>
              </a:rPr>
              <a:t>1.</a:t>
            </a:r>
            <a:r>
              <a:rPr lang="en-US" altLang="zh-CN" sz="2600" b="1">
                <a:solidFill>
                  <a:schemeClr val="tx1"/>
                </a:solidFill>
                <a:uFillTx/>
                <a:latin typeface="Comic Sans MS" panose="030F0702030302020204" charset="0"/>
                <a:ea typeface="楷体" panose="02010609060101010101" pitchFamily="49" charset="-122"/>
              </a:rPr>
              <a:t> </a:t>
            </a:r>
            <a:r>
              <a:rPr lang="zh-CN" altLang="en-US" sz="2600" b="1">
                <a:solidFill>
                  <a:schemeClr val="accent6">
                    <a:lumMod val="75000"/>
                  </a:schemeClr>
                </a:solidFill>
                <a:uFillTx/>
                <a:latin typeface="Comic Sans MS" panose="030F0702030302020204" charset="0"/>
                <a:ea typeface="楷体" panose="02010609060101010101" pitchFamily="49" charset="-122"/>
              </a:rPr>
              <a:t>全细节题 </a:t>
            </a:r>
            <a:r>
              <a:rPr lang="zh-CN" altLang="en-US" sz="2600" b="1">
                <a:solidFill>
                  <a:schemeClr val="tx1"/>
                </a:solidFill>
                <a:uFillTx/>
                <a:latin typeface="Comic Sans MS" panose="030F0702030302020204" charset="0"/>
                <a:ea typeface="楷体" panose="02010609060101010101" pitchFamily="49" charset="-122"/>
              </a:rPr>
              <a:t>（</a:t>
            </a:r>
            <a:r>
              <a:rPr lang="en-US" altLang="zh-CN" sz="2600">
                <a:solidFill>
                  <a:schemeClr val="tx1"/>
                </a:solidFill>
                <a:uFillTx/>
                <a:latin typeface="Comic Sans MS" panose="030F0702030302020204" charset="0"/>
                <a:ea typeface="楷体" panose="02010609060101010101" pitchFamily="49" charset="-122"/>
              </a:rPr>
              <a:t>2 3 4</a:t>
            </a:r>
            <a:r>
              <a:rPr lang="zh-CN" altLang="en-US" sz="2600" b="1">
                <a:solidFill>
                  <a:schemeClr val="tx1"/>
                </a:solidFill>
                <a:uFillTx/>
                <a:latin typeface="Comic Sans MS" panose="030F0702030302020204" charset="0"/>
                <a:ea typeface="楷体" panose="02010609060101010101" pitchFamily="49" charset="-122"/>
              </a:rPr>
              <a:t>）</a:t>
            </a:r>
            <a:endParaRPr lang="zh-CN" altLang="en-US" sz="2600" b="1">
              <a:solidFill>
                <a:schemeClr val="tx1"/>
              </a:solidFill>
              <a:uFillTx/>
              <a:latin typeface="Comic Sans MS" panose="030F0702030302020204" charset="0"/>
              <a:ea typeface="楷体" panose="02010609060101010101" pitchFamily="49" charset="-122"/>
            </a:endParaRPr>
          </a:p>
          <a:p>
            <a:pPr marL="0" indent="0">
              <a:buNone/>
            </a:pPr>
            <a:r>
              <a:rPr lang="en-US" altLang="zh-CN" sz="2600">
                <a:solidFill>
                  <a:schemeClr val="tx1"/>
                </a:solidFill>
                <a:uFillTx/>
                <a:latin typeface="Comic Sans MS" panose="030F0702030302020204" charset="0"/>
                <a:ea typeface="楷体" panose="02010609060101010101" pitchFamily="49" charset="-122"/>
              </a:rPr>
              <a:t>2. </a:t>
            </a:r>
            <a:r>
              <a:rPr lang="en-US" altLang="zh-CN" sz="2600">
                <a:solidFill>
                  <a:schemeClr val="accent6">
                    <a:lumMod val="75000"/>
                  </a:schemeClr>
                </a:solidFill>
                <a:uFillTx/>
                <a:latin typeface="Comic Sans MS" panose="030F0702030302020204" charset="0"/>
                <a:ea typeface="楷体" panose="02010609060101010101" pitchFamily="49" charset="-122"/>
              </a:rPr>
              <a:t>Heading</a:t>
            </a:r>
            <a:r>
              <a:rPr lang="zh-CN" altLang="en-US" sz="2600" b="1">
                <a:solidFill>
                  <a:schemeClr val="tx1"/>
                </a:solidFill>
                <a:uFillTx/>
                <a:latin typeface="Comic Sans MS" panose="030F0702030302020204" charset="0"/>
                <a:ea typeface="楷体" panose="02010609060101010101" pitchFamily="49" charset="-122"/>
              </a:rPr>
              <a:t>（</a:t>
            </a:r>
            <a:r>
              <a:rPr lang="en-US" altLang="zh-CN" sz="2600">
                <a:solidFill>
                  <a:schemeClr val="tx1"/>
                </a:solidFill>
                <a:uFillTx/>
                <a:latin typeface="Comic Sans MS" panose="030F0702030302020204" charset="0"/>
                <a:ea typeface="楷体" panose="02010609060101010101" pitchFamily="49" charset="-122"/>
              </a:rPr>
              <a:t>1</a:t>
            </a:r>
            <a:r>
              <a:rPr lang="zh-CN" altLang="en-US" sz="2600" b="1">
                <a:solidFill>
                  <a:schemeClr val="tx1"/>
                </a:solidFill>
                <a:uFillTx/>
                <a:latin typeface="Comic Sans MS" panose="030F0702030302020204" charset="0"/>
                <a:ea typeface="楷体" panose="02010609060101010101" pitchFamily="49" charset="-122"/>
              </a:rPr>
              <a:t>）</a:t>
            </a:r>
            <a:r>
              <a:rPr lang="en-US" altLang="zh-CN" sz="2600" b="1">
                <a:solidFill>
                  <a:schemeClr val="tx1"/>
                </a:solidFill>
                <a:uFillTx/>
                <a:latin typeface="Comic Sans MS" panose="030F0702030302020204" charset="0"/>
                <a:ea typeface="楷体" panose="02010609060101010101" pitchFamily="49" charset="-122"/>
              </a:rPr>
              <a:t>+ </a:t>
            </a:r>
            <a:r>
              <a:rPr lang="zh-CN" altLang="en-US" sz="2600" b="1">
                <a:solidFill>
                  <a:schemeClr val="accent6">
                    <a:lumMod val="75000"/>
                  </a:schemeClr>
                </a:solidFill>
                <a:uFillTx/>
                <a:latin typeface="Comic Sans MS" panose="030F0702030302020204" charset="0"/>
                <a:ea typeface="楷体" panose="02010609060101010101" pitchFamily="49" charset="-122"/>
              </a:rPr>
              <a:t>细节题</a:t>
            </a:r>
            <a:r>
              <a:rPr lang="zh-CN" altLang="en-US" sz="2600" b="1">
                <a:solidFill>
                  <a:schemeClr val="tx1"/>
                </a:solidFill>
                <a:uFillTx/>
                <a:latin typeface="Comic Sans MS" panose="030F0702030302020204" charset="0"/>
                <a:ea typeface="楷体" panose="02010609060101010101" pitchFamily="49" charset="-122"/>
              </a:rPr>
              <a:t>（</a:t>
            </a:r>
            <a:r>
              <a:rPr lang="en-US" altLang="zh-CN" sz="2600">
                <a:solidFill>
                  <a:schemeClr val="tx1"/>
                </a:solidFill>
                <a:uFillTx/>
                <a:latin typeface="Comic Sans MS" panose="030F0702030302020204" charset="0"/>
                <a:ea typeface="楷体" panose="02010609060101010101" pitchFamily="49" charset="-122"/>
              </a:rPr>
              <a:t>1 2 3</a:t>
            </a:r>
            <a:r>
              <a:rPr lang="zh-CN" altLang="en-US" sz="2600" b="1">
                <a:solidFill>
                  <a:schemeClr val="tx1"/>
                </a:solidFill>
                <a:uFillTx/>
                <a:latin typeface="Comic Sans MS" panose="030F0702030302020204" charset="0"/>
                <a:ea typeface="楷体" panose="02010609060101010101" pitchFamily="49" charset="-122"/>
              </a:rPr>
              <a:t>）</a:t>
            </a:r>
            <a:endParaRPr lang="zh-CN" altLang="en-US" sz="2600" b="1">
              <a:solidFill>
                <a:schemeClr val="tx1"/>
              </a:solidFill>
              <a:uFillTx/>
              <a:latin typeface="Comic Sans MS" panose="030F0702030302020204" charset="0"/>
              <a:ea typeface="楷体" panose="02010609060101010101" pitchFamily="49" charset="-122"/>
            </a:endParaRPr>
          </a:p>
          <a:p>
            <a:pPr marL="0" indent="0">
              <a:buNone/>
            </a:pPr>
            <a:r>
              <a:rPr lang="en-US" altLang="zh-CN" sz="2600">
                <a:solidFill>
                  <a:schemeClr val="tx1"/>
                </a:solidFill>
                <a:uFillTx/>
                <a:latin typeface="Comic Sans MS" panose="030F0702030302020204" charset="0"/>
                <a:ea typeface="楷体" panose="02010609060101010101" pitchFamily="49" charset="-122"/>
              </a:rPr>
              <a:t>3.</a:t>
            </a:r>
            <a:r>
              <a:rPr lang="en-US" altLang="zh-CN" sz="2600" b="1">
                <a:solidFill>
                  <a:schemeClr val="tx1"/>
                </a:solidFill>
                <a:uFillTx/>
                <a:latin typeface="Comic Sans MS" panose="030F0702030302020204" charset="0"/>
                <a:ea typeface="楷体" panose="02010609060101010101" pitchFamily="49" charset="-122"/>
              </a:rPr>
              <a:t> </a:t>
            </a:r>
            <a:r>
              <a:rPr lang="en-US" altLang="zh-CN" sz="2600">
                <a:solidFill>
                  <a:schemeClr val="accent6">
                    <a:lumMod val="75000"/>
                  </a:schemeClr>
                </a:solidFill>
                <a:uFillTx/>
                <a:latin typeface="Comic Sans MS" panose="030F0702030302020204" charset="0"/>
                <a:ea typeface="楷体" panose="02010609060101010101" pitchFamily="49" charset="-122"/>
              </a:rPr>
              <a:t>Paragraph Matching</a:t>
            </a:r>
            <a:r>
              <a:rPr lang="en-US" altLang="zh-CN" sz="2600">
                <a:solidFill>
                  <a:schemeClr val="tx1"/>
                </a:solidFill>
                <a:uFillTx/>
                <a:latin typeface="Comic Sans MS" panose="030F0702030302020204" charset="0"/>
                <a:ea typeface="楷体" panose="02010609060101010101" pitchFamily="49" charset="-122"/>
              </a:rPr>
              <a:t> </a:t>
            </a:r>
            <a:r>
              <a:rPr lang="zh-CN" altLang="en-US" sz="2600" b="1">
                <a:solidFill>
                  <a:schemeClr val="tx1"/>
                </a:solidFill>
                <a:uFillTx/>
                <a:latin typeface="Comic Sans MS" panose="030F0702030302020204" charset="0"/>
                <a:ea typeface="楷体" panose="02010609060101010101" pitchFamily="49" charset="-122"/>
              </a:rPr>
              <a:t>（</a:t>
            </a:r>
            <a:r>
              <a:rPr lang="en-US" altLang="zh-CN" sz="2600">
                <a:solidFill>
                  <a:schemeClr val="tx1"/>
                </a:solidFill>
                <a:uFillTx/>
                <a:latin typeface="Comic Sans MS" panose="030F0702030302020204" charset="0"/>
                <a:ea typeface="楷体" panose="02010609060101010101" pitchFamily="49" charset="-122"/>
              </a:rPr>
              <a:t>1</a:t>
            </a:r>
            <a:r>
              <a:rPr lang="zh-CN" altLang="en-US" sz="2600" b="1">
                <a:solidFill>
                  <a:schemeClr val="tx1"/>
                </a:solidFill>
                <a:uFillTx/>
                <a:latin typeface="Comic Sans MS" panose="030F0702030302020204" charset="0"/>
                <a:ea typeface="楷体" panose="02010609060101010101" pitchFamily="49" charset="-122"/>
              </a:rPr>
              <a:t>）</a:t>
            </a:r>
            <a:r>
              <a:rPr lang="en-US" altLang="zh-CN" sz="2600" b="1">
                <a:solidFill>
                  <a:schemeClr val="tx1"/>
                </a:solidFill>
                <a:uFillTx/>
                <a:latin typeface="Comic Sans MS" panose="030F0702030302020204" charset="0"/>
                <a:ea typeface="楷体" panose="02010609060101010101" pitchFamily="49" charset="-122"/>
              </a:rPr>
              <a:t>+ </a:t>
            </a:r>
            <a:r>
              <a:rPr lang="zh-CN" altLang="en-US" sz="2600" b="1">
                <a:solidFill>
                  <a:schemeClr val="accent6">
                    <a:lumMod val="75000"/>
                  </a:schemeClr>
                </a:solidFill>
                <a:uFillTx/>
                <a:latin typeface="Comic Sans MS" panose="030F0702030302020204" charset="0"/>
                <a:ea typeface="楷体" panose="02010609060101010101" pitchFamily="49" charset="-122"/>
              </a:rPr>
              <a:t>细节题</a:t>
            </a:r>
            <a:r>
              <a:rPr lang="zh-CN" altLang="en-US" sz="2600" b="1">
                <a:solidFill>
                  <a:schemeClr val="tx1"/>
                </a:solidFill>
                <a:uFillTx/>
                <a:latin typeface="Comic Sans MS" panose="030F0702030302020204" charset="0"/>
                <a:ea typeface="楷体" panose="02010609060101010101" pitchFamily="49" charset="-122"/>
              </a:rPr>
              <a:t> （</a:t>
            </a:r>
            <a:r>
              <a:rPr lang="en-US" altLang="zh-CN" sz="2600">
                <a:solidFill>
                  <a:schemeClr val="tx1"/>
                </a:solidFill>
                <a:uFillTx/>
                <a:latin typeface="Comic Sans MS" panose="030F0702030302020204" charset="0"/>
                <a:ea typeface="楷体" panose="02010609060101010101" pitchFamily="49" charset="-122"/>
              </a:rPr>
              <a:t>1 2 3</a:t>
            </a:r>
            <a:r>
              <a:rPr lang="zh-CN" altLang="en-US" sz="2600" b="1">
                <a:solidFill>
                  <a:schemeClr val="tx1"/>
                </a:solidFill>
                <a:uFillTx/>
                <a:latin typeface="Comic Sans MS" panose="030F0702030302020204" charset="0"/>
                <a:ea typeface="楷体" panose="02010609060101010101" pitchFamily="49" charset="-122"/>
              </a:rPr>
              <a:t>）</a:t>
            </a:r>
            <a:endParaRPr lang="zh-CN" altLang="en-US" sz="2600" b="1">
              <a:solidFill>
                <a:schemeClr val="tx1"/>
              </a:solidFill>
              <a:uFillTx/>
              <a:latin typeface="Comic Sans MS" panose="030F0702030302020204" charset="0"/>
              <a:ea typeface="楷体" panose="02010609060101010101" pitchFamily="49" charset="-122"/>
            </a:endParaRPr>
          </a:p>
          <a:p>
            <a:pPr marL="0" indent="0">
              <a:buNone/>
            </a:pPr>
            <a:r>
              <a:rPr lang="zh-CN" altLang="en-US" sz="2600" b="1">
                <a:solidFill>
                  <a:srgbClr val="FF6600"/>
                </a:solidFill>
                <a:uFillTx/>
                <a:latin typeface="Comic Sans MS" panose="030F0702030302020204" charset="0"/>
                <a:ea typeface="楷体" panose="02010609060101010101" pitchFamily="49" charset="-122"/>
              </a:rPr>
              <a:t>注意：优先细节题，针对于全文的题后做。</a:t>
            </a:r>
            <a:endParaRPr lang="zh-CN" altLang="en-US" sz="2600" b="1">
              <a:solidFill>
                <a:srgbClr val="FF6600"/>
              </a:solidFill>
              <a:uFillTx/>
              <a:latin typeface="Comic Sans MS" panose="030F0702030302020204" charset="0"/>
              <a:ea typeface="楷体" panose="02010609060101010101" pitchFamily="49"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p:nvPr>
        </p:nvSpPr>
        <p:spPr>
          <a:xfrm>
            <a:off x="843915" y="467995"/>
            <a:ext cx="10708640" cy="5922645"/>
          </a:xfrm>
        </p:spPr>
        <p:txBody>
          <a:bodyPr>
            <a:noAutofit/>
          </a:bodyPr>
          <a:p>
            <a:pPr marL="0" indent="0" algn="ctr">
              <a:buNone/>
            </a:pPr>
            <a:r>
              <a:rPr lang="en-US" altLang="zh-CN">
                <a:solidFill>
                  <a:srgbClr val="FF6600"/>
                </a:solidFill>
                <a:uFillTx/>
                <a:latin typeface="Comic Sans MS" panose="030F0702030302020204" charset="0"/>
                <a:ea typeface="楷体" panose="02010609060101010101" pitchFamily="49" charset="-122"/>
              </a:rPr>
              <a:t>2</a:t>
            </a:r>
            <a:r>
              <a:rPr lang="zh-CN" altLang="en-US" b="1">
                <a:solidFill>
                  <a:srgbClr val="FF6600"/>
                </a:solidFill>
                <a:uFillTx/>
                <a:latin typeface="Comic Sans MS" panose="030F0702030302020204" charset="0"/>
                <a:ea typeface="楷体" panose="02010609060101010101" pitchFamily="49" charset="-122"/>
              </a:rPr>
              <a:t>种和</a:t>
            </a:r>
            <a:r>
              <a:rPr lang="en-US" altLang="zh-CN">
                <a:solidFill>
                  <a:srgbClr val="FF6600"/>
                </a:solidFill>
                <a:uFillTx/>
                <a:latin typeface="Comic Sans MS" panose="030F0702030302020204" charset="0"/>
                <a:ea typeface="楷体" panose="02010609060101010101" pitchFamily="49" charset="-122"/>
              </a:rPr>
              <a:t>2</a:t>
            </a:r>
            <a:r>
              <a:rPr lang="zh-CN" altLang="en-US" b="1">
                <a:solidFill>
                  <a:srgbClr val="FF6600"/>
                </a:solidFill>
                <a:uFillTx/>
                <a:latin typeface="Comic Sans MS" panose="030F0702030302020204" charset="0"/>
                <a:ea typeface="楷体" panose="02010609060101010101" pitchFamily="49" charset="-122"/>
              </a:rPr>
              <a:t>次打包：</a:t>
            </a:r>
            <a:endParaRPr lang="zh-CN" altLang="en-US" b="1">
              <a:solidFill>
                <a:srgbClr val="FF6600"/>
              </a:solidFill>
              <a:uFillTx/>
              <a:latin typeface="Comic Sans MS" panose="030F0702030302020204" charset="0"/>
              <a:ea typeface="楷体" panose="02010609060101010101" pitchFamily="49" charset="-122"/>
            </a:endParaRPr>
          </a:p>
          <a:p>
            <a:pPr marL="0" indent="0">
              <a:buNone/>
            </a:pPr>
            <a:r>
              <a:rPr lang="zh-CN" altLang="en-US" sz="2000" b="1">
                <a:solidFill>
                  <a:schemeClr val="accent6">
                    <a:lumMod val="75000"/>
                  </a:schemeClr>
                </a:solidFill>
                <a:uFillTx/>
                <a:latin typeface="Comic Sans MS" panose="030F0702030302020204" charset="0"/>
                <a:ea typeface="楷体" panose="02010609060101010101" pitchFamily="49" charset="-122"/>
              </a:rPr>
              <a:t>打包做题：</a:t>
            </a:r>
            <a:endParaRPr lang="zh-CN" altLang="en-US" sz="2000" b="1">
              <a:solidFill>
                <a:schemeClr val="accent6">
                  <a:lumMod val="75000"/>
                </a:schemeClr>
              </a:solidFill>
              <a:uFillTx/>
              <a:latin typeface="Comic Sans MS" panose="030F0702030302020204" charset="0"/>
              <a:ea typeface="楷体" panose="02010609060101010101" pitchFamily="49" charset="-122"/>
            </a:endParaRPr>
          </a:p>
          <a:p>
            <a:pPr marL="0" indent="0">
              <a:buNone/>
            </a:pPr>
            <a:r>
              <a:rPr lang="zh-CN" altLang="en-US" sz="2000" b="1">
                <a:solidFill>
                  <a:schemeClr val="accent5">
                    <a:lumMod val="75000"/>
                  </a:schemeClr>
                </a:solidFill>
                <a:uFillTx/>
                <a:latin typeface="Comic Sans MS" panose="030F0702030302020204" charset="0"/>
                <a:ea typeface="楷体" panose="02010609060101010101" pitchFamily="49" charset="-122"/>
              </a:rPr>
              <a:t>打包前提：</a:t>
            </a:r>
            <a:r>
              <a:rPr lang="zh-CN" altLang="en-US" sz="2000" b="1">
                <a:solidFill>
                  <a:schemeClr val="tx1"/>
                </a:solidFill>
                <a:uFillTx/>
                <a:latin typeface="Comic Sans MS" panose="030F0702030302020204" charset="0"/>
                <a:ea typeface="楷体" panose="02010609060101010101" pitchFamily="49" charset="-122"/>
              </a:rPr>
              <a:t>若两个题型之间有交叉，则需要进行打包做题。</a:t>
            </a:r>
            <a:endParaRPr lang="zh-CN" altLang="en-US" sz="2000" b="1">
              <a:solidFill>
                <a:schemeClr val="tx1"/>
              </a:solidFill>
              <a:uFillTx/>
              <a:latin typeface="Comic Sans MS" panose="030F0702030302020204" charset="0"/>
              <a:ea typeface="楷体" panose="02010609060101010101" pitchFamily="49" charset="-122"/>
            </a:endParaRPr>
          </a:p>
          <a:p>
            <a:pPr marL="0" indent="0">
              <a:buNone/>
            </a:pPr>
            <a:r>
              <a:rPr lang="zh-CN" altLang="en-US" sz="2000" b="1">
                <a:solidFill>
                  <a:schemeClr val="accent5">
                    <a:lumMod val="75000"/>
                  </a:schemeClr>
                </a:solidFill>
                <a:uFillTx/>
                <a:latin typeface="Comic Sans MS" panose="030F0702030302020204" charset="0"/>
                <a:ea typeface="楷体" panose="02010609060101010101" pitchFamily="49" charset="-122"/>
              </a:rPr>
              <a:t>打包方式：</a:t>
            </a:r>
            <a:r>
              <a:rPr lang="zh-CN" altLang="en-US" sz="2000" b="1">
                <a:solidFill>
                  <a:schemeClr val="tx1"/>
                </a:solidFill>
                <a:uFillTx/>
                <a:latin typeface="Comic Sans MS" panose="030F0702030302020204" charset="0"/>
                <a:ea typeface="楷体" panose="02010609060101010101" pitchFamily="49" charset="-122"/>
              </a:rPr>
              <a:t>划出两个题型的首题关键词，回到原文同时定位解题。</a:t>
            </a:r>
            <a:endParaRPr lang="zh-CN" altLang="en-US" sz="2000" b="1">
              <a:solidFill>
                <a:schemeClr val="tx1"/>
              </a:solidFill>
              <a:uFillTx/>
              <a:latin typeface="Comic Sans MS" panose="030F0702030302020204" charset="0"/>
              <a:ea typeface="楷体" panose="02010609060101010101" pitchFamily="49" charset="-122"/>
            </a:endParaRPr>
          </a:p>
          <a:p>
            <a:pPr marL="0" indent="0">
              <a:buNone/>
            </a:pPr>
            <a:r>
              <a:rPr lang="zh-CN" altLang="en-US" sz="2000" b="1">
                <a:solidFill>
                  <a:schemeClr val="accent5">
                    <a:lumMod val="75000"/>
                  </a:schemeClr>
                </a:solidFill>
                <a:uFillTx/>
                <a:latin typeface="Comic Sans MS" panose="030F0702030302020204" charset="0"/>
                <a:ea typeface="楷体" panose="02010609060101010101" pitchFamily="49" charset="-122"/>
              </a:rPr>
              <a:t>打包好处：</a:t>
            </a:r>
            <a:r>
              <a:rPr lang="zh-CN" altLang="en-US" sz="2000" b="1">
                <a:solidFill>
                  <a:schemeClr val="tx1"/>
                </a:solidFill>
                <a:uFillTx/>
                <a:latin typeface="Comic Sans MS" panose="030F0702030302020204" charset="0"/>
                <a:ea typeface="楷体" panose="02010609060101010101" pitchFamily="49" charset="-122"/>
              </a:rPr>
              <a:t>尽可能读一遍文章做更多的题。</a:t>
            </a:r>
            <a:endParaRPr lang="zh-CN" altLang="en-US" sz="2000" b="1">
              <a:solidFill>
                <a:schemeClr val="tx1"/>
              </a:solidFill>
              <a:uFillTx/>
              <a:latin typeface="Comic Sans MS" panose="030F0702030302020204" charset="0"/>
              <a:ea typeface="楷体" panose="02010609060101010101" pitchFamily="49" charset="-122"/>
            </a:endParaRPr>
          </a:p>
          <a:p>
            <a:pPr marL="0" indent="0">
              <a:buNone/>
            </a:pPr>
            <a:r>
              <a:rPr lang="en-US" altLang="zh-CN" sz="2000">
                <a:solidFill>
                  <a:schemeClr val="accent6">
                    <a:lumMod val="75000"/>
                  </a:schemeClr>
                </a:solidFill>
                <a:uFillTx/>
                <a:latin typeface="Comic Sans MS" panose="030F0702030302020204" charset="0"/>
                <a:ea typeface="楷体" panose="02010609060101010101" pitchFamily="49" charset="-122"/>
              </a:rPr>
              <a:t>2</a:t>
            </a:r>
            <a:r>
              <a:rPr lang="zh-CN" altLang="en-US" sz="2000" b="1">
                <a:solidFill>
                  <a:schemeClr val="accent6">
                    <a:lumMod val="75000"/>
                  </a:schemeClr>
                </a:solidFill>
                <a:uFillTx/>
                <a:latin typeface="Comic Sans MS" panose="030F0702030302020204" charset="0"/>
                <a:ea typeface="楷体" panose="02010609060101010101" pitchFamily="49" charset="-122"/>
              </a:rPr>
              <a:t>种打包（细节题）</a:t>
            </a:r>
            <a:endParaRPr lang="zh-CN" altLang="en-US" sz="2000" b="1">
              <a:solidFill>
                <a:schemeClr val="accent6">
                  <a:lumMod val="75000"/>
                </a:schemeClr>
              </a:solidFill>
              <a:uFillTx/>
              <a:latin typeface="Comic Sans MS" panose="030F0702030302020204" charset="0"/>
              <a:ea typeface="楷体" panose="02010609060101010101" pitchFamily="49" charset="-122"/>
            </a:endParaRPr>
          </a:p>
          <a:p>
            <a:pPr marL="0" indent="0">
              <a:buNone/>
            </a:pPr>
            <a:r>
              <a:rPr lang="en-US" altLang="zh-CN" sz="2000">
                <a:solidFill>
                  <a:schemeClr val="accent5">
                    <a:lumMod val="75000"/>
                  </a:schemeClr>
                </a:solidFill>
                <a:uFillTx/>
                <a:latin typeface="Comic Sans MS" panose="030F0702030302020204" charset="0"/>
                <a:ea typeface="楷体" panose="02010609060101010101" pitchFamily="49" charset="-122"/>
              </a:rPr>
              <a:t>1.</a:t>
            </a:r>
            <a:r>
              <a:rPr lang="en-US" altLang="zh-CN" sz="2000" b="1">
                <a:solidFill>
                  <a:schemeClr val="accent5">
                    <a:lumMod val="75000"/>
                  </a:schemeClr>
                </a:solidFill>
                <a:uFillTx/>
                <a:latin typeface="Comic Sans MS" panose="030F0702030302020204" charset="0"/>
                <a:ea typeface="楷体" panose="02010609060101010101" pitchFamily="49" charset="-122"/>
              </a:rPr>
              <a:t> </a:t>
            </a:r>
            <a:r>
              <a:rPr lang="zh-CN" altLang="en-US" sz="2000" b="1">
                <a:solidFill>
                  <a:schemeClr val="accent5">
                    <a:lumMod val="75000"/>
                  </a:schemeClr>
                </a:solidFill>
                <a:uFillTx/>
                <a:latin typeface="Comic Sans MS" panose="030F0702030302020204" charset="0"/>
                <a:ea typeface="楷体" panose="02010609060101010101" pitchFamily="49" charset="-122"/>
              </a:rPr>
              <a:t>顺序 </a:t>
            </a:r>
            <a:r>
              <a:rPr lang="en-US" altLang="zh-CN" sz="2000" b="1">
                <a:solidFill>
                  <a:schemeClr val="accent5">
                    <a:lumMod val="75000"/>
                  </a:schemeClr>
                </a:solidFill>
                <a:uFillTx/>
                <a:latin typeface="Comic Sans MS" panose="030F0702030302020204" charset="0"/>
                <a:ea typeface="楷体" panose="02010609060101010101" pitchFamily="49" charset="-122"/>
              </a:rPr>
              <a:t>+ </a:t>
            </a:r>
            <a:r>
              <a:rPr lang="zh-CN" altLang="en-US" sz="2000" b="1">
                <a:solidFill>
                  <a:schemeClr val="accent5">
                    <a:lumMod val="75000"/>
                  </a:schemeClr>
                </a:solidFill>
                <a:uFillTx/>
                <a:latin typeface="Comic Sans MS" panose="030F0702030302020204" charset="0"/>
                <a:ea typeface="楷体" panose="02010609060101010101" pitchFamily="49" charset="-122"/>
              </a:rPr>
              <a:t>顺序（</a:t>
            </a:r>
            <a:r>
              <a:rPr lang="en-US" altLang="zh-CN" sz="2000">
                <a:solidFill>
                  <a:schemeClr val="accent5">
                    <a:lumMod val="75000"/>
                  </a:schemeClr>
                </a:solidFill>
                <a:uFillTx/>
                <a:latin typeface="Comic Sans MS" panose="030F0702030302020204" charset="0"/>
                <a:ea typeface="楷体" panose="02010609060101010101" pitchFamily="49" charset="-122"/>
              </a:rPr>
              <a:t>80%</a:t>
            </a:r>
            <a:r>
              <a:rPr lang="zh-CN" altLang="en-US" sz="2000" b="1">
                <a:solidFill>
                  <a:schemeClr val="accent5">
                    <a:lumMod val="75000"/>
                  </a:schemeClr>
                </a:solidFill>
                <a:uFillTx/>
                <a:latin typeface="Comic Sans MS" panose="030F0702030302020204" charset="0"/>
                <a:ea typeface="楷体" panose="02010609060101010101" pitchFamily="49" charset="-122"/>
              </a:rPr>
              <a:t>顺序）</a:t>
            </a:r>
            <a:endParaRPr lang="zh-CN" altLang="en-US" sz="2000" b="1">
              <a:solidFill>
                <a:schemeClr val="accent5">
                  <a:lumMod val="75000"/>
                </a:schemeClr>
              </a:solidFill>
              <a:uFillTx/>
              <a:latin typeface="Comic Sans MS" panose="030F0702030302020204" charset="0"/>
              <a:ea typeface="楷体" panose="02010609060101010101" pitchFamily="49" charset="-122"/>
            </a:endParaRPr>
          </a:p>
          <a:p>
            <a:pPr marL="0" indent="0">
              <a:buNone/>
            </a:pPr>
            <a:r>
              <a:rPr lang="zh-CN" altLang="en-US" sz="2000" b="1">
                <a:solidFill>
                  <a:schemeClr val="tx1"/>
                </a:solidFill>
                <a:uFillTx/>
                <a:latin typeface="Comic Sans MS" panose="030F0702030302020204" charset="0"/>
                <a:ea typeface="楷体" panose="02010609060101010101" pitchFamily="49" charset="-122"/>
              </a:rPr>
              <a:t>特殊情况：若两个题型都为顺序，且题量相当，则原文中范围为</a:t>
            </a:r>
            <a:r>
              <a:rPr lang="en-US" altLang="zh-CN" sz="2000" b="1">
                <a:solidFill>
                  <a:schemeClr val="tx1"/>
                </a:solidFill>
                <a:uFillTx/>
                <a:latin typeface="Comic Sans MS" panose="030F0702030302020204" charset="0"/>
                <a:ea typeface="楷体" panose="02010609060101010101" pitchFamily="49" charset="-122"/>
              </a:rPr>
              <a:t>“</a:t>
            </a:r>
            <a:r>
              <a:rPr lang="zh-CN" altLang="en-US" sz="2000" b="1">
                <a:solidFill>
                  <a:schemeClr val="tx1"/>
                </a:solidFill>
                <a:uFillTx/>
                <a:latin typeface="Comic Sans MS" panose="030F0702030302020204" charset="0"/>
                <a:ea typeface="楷体" panose="02010609060101010101" pitchFamily="49" charset="-122"/>
              </a:rPr>
              <a:t>一半一半</a:t>
            </a:r>
            <a:r>
              <a:rPr lang="en-US" altLang="zh-CN" sz="2000" b="1">
                <a:solidFill>
                  <a:schemeClr val="tx1"/>
                </a:solidFill>
                <a:uFillTx/>
                <a:latin typeface="Comic Sans MS" panose="030F0702030302020204" charset="0"/>
                <a:ea typeface="楷体" panose="02010609060101010101" pitchFamily="49" charset="-122"/>
              </a:rPr>
              <a:t>”</a:t>
            </a:r>
            <a:r>
              <a:rPr lang="zh-CN" altLang="en-US" sz="2000" b="1">
                <a:solidFill>
                  <a:schemeClr val="tx1"/>
                </a:solidFill>
                <a:uFillTx/>
                <a:latin typeface="Comic Sans MS" panose="030F0702030302020204" charset="0"/>
                <a:ea typeface="楷体" panose="02010609060101010101" pitchFamily="49" charset="-122"/>
              </a:rPr>
              <a:t>。</a:t>
            </a:r>
            <a:endParaRPr lang="zh-CN" altLang="en-US" sz="2000" b="1">
              <a:solidFill>
                <a:schemeClr val="tx1"/>
              </a:solidFill>
              <a:uFillTx/>
              <a:latin typeface="Comic Sans MS" panose="030F0702030302020204" charset="0"/>
              <a:ea typeface="楷体" panose="02010609060101010101" pitchFamily="49" charset="-122"/>
            </a:endParaRPr>
          </a:p>
          <a:p>
            <a:pPr marL="0" indent="0">
              <a:buNone/>
            </a:pPr>
            <a:r>
              <a:rPr lang="zh-CN" altLang="en-US" sz="2000" b="1">
                <a:solidFill>
                  <a:schemeClr val="tx1"/>
                </a:solidFill>
                <a:uFillTx/>
                <a:latin typeface="Comic Sans MS" panose="030F0702030302020204" charset="0"/>
                <a:ea typeface="楷体" panose="02010609060101010101" pitchFamily="49" charset="-122"/>
              </a:rPr>
              <a:t>判断交叉：看两个题型临界的题在原文中的位置 或 两个题型是否有同一个显眼的定位词（具象化且唯一性）。</a:t>
            </a:r>
            <a:endParaRPr lang="zh-CN" altLang="en-US" sz="2000" b="1">
              <a:solidFill>
                <a:schemeClr val="tx1"/>
              </a:solidFill>
              <a:uFillTx/>
              <a:latin typeface="Comic Sans MS" panose="030F0702030302020204" charset="0"/>
              <a:ea typeface="楷体" panose="02010609060101010101" pitchFamily="49" charset="-122"/>
            </a:endParaRPr>
          </a:p>
          <a:p>
            <a:pPr marL="0" indent="0">
              <a:buNone/>
            </a:pPr>
            <a:r>
              <a:rPr lang="en-US" altLang="zh-CN" sz="2000">
                <a:solidFill>
                  <a:schemeClr val="accent5">
                    <a:lumMod val="75000"/>
                  </a:schemeClr>
                </a:solidFill>
                <a:uFillTx/>
                <a:latin typeface="Comic Sans MS" panose="030F0702030302020204" charset="0"/>
                <a:ea typeface="楷体" panose="02010609060101010101" pitchFamily="49" charset="-122"/>
              </a:rPr>
              <a:t>2.</a:t>
            </a:r>
            <a:r>
              <a:rPr lang="en-US" altLang="zh-CN" sz="2000" b="1">
                <a:solidFill>
                  <a:schemeClr val="accent5">
                    <a:lumMod val="75000"/>
                  </a:schemeClr>
                </a:solidFill>
                <a:uFillTx/>
                <a:latin typeface="Comic Sans MS" panose="030F0702030302020204" charset="0"/>
                <a:ea typeface="楷体" panose="02010609060101010101" pitchFamily="49" charset="-122"/>
              </a:rPr>
              <a:t> </a:t>
            </a:r>
            <a:r>
              <a:rPr lang="zh-CN" altLang="en-US" sz="2000" b="1">
                <a:solidFill>
                  <a:schemeClr val="accent5">
                    <a:lumMod val="75000"/>
                  </a:schemeClr>
                </a:solidFill>
                <a:uFillTx/>
                <a:latin typeface="Comic Sans MS" panose="030F0702030302020204" charset="0"/>
                <a:ea typeface="楷体" panose="02010609060101010101" pitchFamily="49" charset="-122"/>
              </a:rPr>
              <a:t>顺序 </a:t>
            </a:r>
            <a:r>
              <a:rPr lang="en-US" altLang="zh-CN" sz="2000" b="1">
                <a:solidFill>
                  <a:schemeClr val="accent5">
                    <a:lumMod val="75000"/>
                  </a:schemeClr>
                </a:solidFill>
                <a:uFillTx/>
                <a:latin typeface="Comic Sans MS" panose="030F0702030302020204" charset="0"/>
                <a:ea typeface="楷体" panose="02010609060101010101" pitchFamily="49" charset="-122"/>
              </a:rPr>
              <a:t>+ </a:t>
            </a:r>
            <a:r>
              <a:rPr lang="zh-CN" altLang="en-US" sz="2000" b="1">
                <a:solidFill>
                  <a:schemeClr val="accent5">
                    <a:lumMod val="75000"/>
                  </a:schemeClr>
                </a:solidFill>
                <a:uFillTx/>
                <a:latin typeface="Comic Sans MS" panose="030F0702030302020204" charset="0"/>
                <a:ea typeface="楷体" panose="02010609060101010101" pitchFamily="49" charset="-122"/>
              </a:rPr>
              <a:t>乱序（分清主次）</a:t>
            </a:r>
            <a:endParaRPr lang="zh-CN" altLang="en-US" sz="2000" b="1">
              <a:solidFill>
                <a:schemeClr val="accent5">
                  <a:lumMod val="75000"/>
                </a:schemeClr>
              </a:solidFill>
              <a:uFillTx/>
              <a:latin typeface="Comic Sans MS" panose="030F0702030302020204" charset="0"/>
              <a:ea typeface="楷体" panose="02010609060101010101" pitchFamily="49" charset="-122"/>
            </a:endParaRPr>
          </a:p>
          <a:p>
            <a:pPr marL="0" indent="0">
              <a:buNone/>
            </a:pPr>
            <a:r>
              <a:rPr lang="zh-CN" altLang="en-US" sz="2000" b="1">
                <a:solidFill>
                  <a:schemeClr val="tx1"/>
                </a:solidFill>
                <a:uFillTx/>
                <a:latin typeface="Comic Sans MS" panose="030F0702030302020204" charset="0"/>
                <a:ea typeface="楷体" panose="02010609060101010101" pitchFamily="49" charset="-122"/>
              </a:rPr>
              <a:t>以顺序出题的题为主要做题，以乱序出题的题为顺带做题。</a:t>
            </a:r>
            <a:endParaRPr lang="zh-CN" altLang="en-US" sz="2000" b="1">
              <a:solidFill>
                <a:schemeClr val="tx1"/>
              </a:solidFill>
              <a:uFillTx/>
              <a:latin typeface="Comic Sans MS" panose="030F0702030302020204" charset="0"/>
              <a:ea typeface="楷体" panose="02010609060101010101" pitchFamily="49" charset="-122"/>
            </a:endParaRPr>
          </a:p>
          <a:p>
            <a:pPr marL="0" indent="0">
              <a:buNone/>
            </a:pPr>
            <a:r>
              <a:rPr lang="en-US" altLang="zh-CN" sz="2000">
                <a:solidFill>
                  <a:schemeClr val="accent6">
                    <a:lumMod val="75000"/>
                  </a:schemeClr>
                </a:solidFill>
                <a:uFillTx/>
                <a:latin typeface="Comic Sans MS" panose="030F0702030302020204" charset="0"/>
                <a:ea typeface="楷体" panose="02010609060101010101" pitchFamily="49" charset="-122"/>
              </a:rPr>
              <a:t>2</a:t>
            </a:r>
            <a:r>
              <a:rPr lang="zh-CN" altLang="en-US" sz="2000" b="1">
                <a:solidFill>
                  <a:schemeClr val="accent6">
                    <a:lumMod val="75000"/>
                  </a:schemeClr>
                </a:solidFill>
                <a:uFillTx/>
                <a:latin typeface="Comic Sans MS" panose="030F0702030302020204" charset="0"/>
                <a:ea typeface="楷体" panose="02010609060101010101" pitchFamily="49" charset="-122"/>
              </a:rPr>
              <a:t>次打包</a:t>
            </a:r>
            <a:endParaRPr lang="zh-CN" altLang="en-US" sz="2000" b="1">
              <a:solidFill>
                <a:schemeClr val="accent6">
                  <a:lumMod val="75000"/>
                </a:schemeClr>
              </a:solidFill>
              <a:uFillTx/>
              <a:latin typeface="Comic Sans MS" panose="030F0702030302020204" charset="0"/>
              <a:ea typeface="楷体" panose="02010609060101010101" pitchFamily="49" charset="-122"/>
            </a:endParaRPr>
          </a:p>
          <a:p>
            <a:pPr marL="0" indent="0">
              <a:buNone/>
            </a:pPr>
            <a:r>
              <a:rPr lang="zh-CN" altLang="en-US" sz="2000" b="1">
                <a:solidFill>
                  <a:schemeClr val="tx1"/>
                </a:solidFill>
                <a:uFillTx/>
                <a:latin typeface="Comic Sans MS" panose="030F0702030302020204" charset="0"/>
                <a:ea typeface="楷体" panose="02010609060101010101" pitchFamily="49" charset="-122"/>
              </a:rPr>
              <a:t>细节题之间为第一次打包；细节题和针对于全文的题之间</a:t>
            </a:r>
            <a:endParaRPr lang="zh-CN" altLang="en-US" sz="2000" b="1">
              <a:solidFill>
                <a:schemeClr val="tx1"/>
              </a:solidFill>
              <a:uFillTx/>
              <a:latin typeface="Comic Sans MS" panose="030F0702030302020204" charset="0"/>
              <a:ea typeface="楷体" panose="02010609060101010101" pitchFamily="49" charset="-122"/>
            </a:endParaRPr>
          </a:p>
          <a:p>
            <a:pPr marL="0" indent="0">
              <a:buNone/>
            </a:pPr>
            <a:r>
              <a:rPr lang="zh-CN" altLang="en-US" sz="2000" b="1">
                <a:solidFill>
                  <a:schemeClr val="tx1"/>
                </a:solidFill>
                <a:uFillTx/>
                <a:latin typeface="Comic Sans MS" panose="030F0702030302020204" charset="0"/>
                <a:ea typeface="楷体" panose="02010609060101010101" pitchFamily="49" charset="-122"/>
              </a:rPr>
              <a:t>为第二次打包。</a:t>
            </a:r>
            <a:endParaRPr lang="zh-CN" altLang="en-US" sz="2000" b="1">
              <a:solidFill>
                <a:schemeClr val="tx1"/>
              </a:solidFill>
              <a:uFillTx/>
              <a:latin typeface="Comic Sans MS" panose="030F0702030302020204" charset="0"/>
              <a:ea typeface="楷体" panose="02010609060101010101" pitchFamily="49"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p:nvPr>
        </p:nvSpPr>
        <p:spPr>
          <a:xfrm>
            <a:off x="658495" y="938530"/>
            <a:ext cx="10745470" cy="5358130"/>
          </a:xfrm>
        </p:spPr>
        <p:txBody>
          <a:bodyPr>
            <a:normAutofit lnSpcReduction="10000"/>
          </a:bodyPr>
          <a:p>
            <a:pPr marL="0" indent="0">
              <a:buNone/>
            </a:pPr>
            <a:r>
              <a:rPr lang="zh-CN" altLang="en-US" sz="2000" b="1">
                <a:solidFill>
                  <a:srgbClr val="FF6600"/>
                </a:solidFill>
                <a:uFillTx/>
                <a:latin typeface="Comic Sans MS" panose="030F0702030302020204" charset="0"/>
                <a:ea typeface="楷体" panose="02010609060101010101" pitchFamily="49" charset="-122"/>
              </a:rPr>
              <a:t>填空题</a:t>
            </a:r>
            <a:endParaRPr lang="zh-CN" altLang="en-US" sz="2000" b="1">
              <a:solidFill>
                <a:srgbClr val="FF6600"/>
              </a:solidFill>
              <a:uFillTx/>
              <a:latin typeface="Comic Sans MS" panose="030F0702030302020204" charset="0"/>
              <a:ea typeface="楷体" panose="02010609060101010101" pitchFamily="49" charset="-122"/>
            </a:endParaRPr>
          </a:p>
          <a:p>
            <a:pPr marL="0" indent="0">
              <a:buNone/>
            </a:pPr>
            <a:r>
              <a:rPr lang="zh-CN" altLang="en-US" sz="2000" b="1">
                <a:solidFill>
                  <a:schemeClr val="accent5">
                    <a:lumMod val="75000"/>
                  </a:schemeClr>
                </a:solidFill>
                <a:uFillTx/>
                <a:latin typeface="Comic Sans MS" panose="030F0702030302020204" charset="0"/>
                <a:ea typeface="楷体" panose="02010609060101010101" pitchFamily="49" charset="-122"/>
              </a:rPr>
              <a:t>划关键词 </a:t>
            </a:r>
            <a:r>
              <a:rPr lang="en-US" altLang="zh-CN" sz="2000" b="1">
                <a:solidFill>
                  <a:schemeClr val="accent5">
                    <a:lumMod val="75000"/>
                  </a:schemeClr>
                </a:solidFill>
                <a:uFillTx/>
                <a:latin typeface="Comic Sans MS" panose="030F0702030302020204" charset="0"/>
                <a:ea typeface="楷体" panose="02010609060101010101" pitchFamily="49" charset="-122"/>
              </a:rPr>
              <a:t>- </a:t>
            </a:r>
            <a:r>
              <a:rPr lang="zh-CN" altLang="en-US" sz="2000" b="1">
                <a:solidFill>
                  <a:schemeClr val="accent5">
                    <a:lumMod val="75000"/>
                  </a:schemeClr>
                </a:solidFill>
                <a:uFillTx/>
                <a:latin typeface="Comic Sans MS" panose="030F0702030302020204" charset="0"/>
                <a:ea typeface="楷体" panose="02010609060101010101" pitchFamily="49" charset="-122"/>
              </a:rPr>
              <a:t>定位 </a:t>
            </a:r>
            <a:r>
              <a:rPr lang="en-US" altLang="zh-CN" sz="2000" b="1">
                <a:solidFill>
                  <a:schemeClr val="accent5">
                    <a:lumMod val="75000"/>
                  </a:schemeClr>
                </a:solidFill>
                <a:uFillTx/>
                <a:latin typeface="Comic Sans MS" panose="030F0702030302020204" charset="0"/>
                <a:ea typeface="楷体" panose="02010609060101010101" pitchFamily="49" charset="-122"/>
              </a:rPr>
              <a:t>- </a:t>
            </a:r>
            <a:r>
              <a:rPr lang="zh-CN" altLang="en-US" sz="2000" b="1">
                <a:solidFill>
                  <a:schemeClr val="accent5">
                    <a:lumMod val="75000"/>
                  </a:schemeClr>
                </a:solidFill>
                <a:uFillTx/>
                <a:latin typeface="Comic Sans MS" panose="030F0702030302020204" charset="0"/>
                <a:ea typeface="楷体" panose="02010609060101010101" pitchFamily="49" charset="-122"/>
              </a:rPr>
              <a:t>解题</a:t>
            </a:r>
            <a:endParaRPr lang="zh-CN" altLang="en-US" sz="2000" b="1">
              <a:solidFill>
                <a:schemeClr val="accent5">
                  <a:lumMod val="75000"/>
                </a:schemeClr>
              </a:solidFill>
              <a:uFillTx/>
              <a:latin typeface="Comic Sans MS" panose="030F0702030302020204" charset="0"/>
              <a:ea typeface="楷体" panose="02010609060101010101" pitchFamily="49" charset="-122"/>
            </a:endParaRPr>
          </a:p>
          <a:p>
            <a:pPr marL="0" indent="0">
              <a:buNone/>
            </a:pPr>
            <a:r>
              <a:rPr lang="en-US" altLang="zh-CN" sz="2000">
                <a:solidFill>
                  <a:schemeClr val="accent6">
                    <a:lumMod val="75000"/>
                  </a:schemeClr>
                </a:solidFill>
                <a:uFillTx/>
                <a:latin typeface="Comic Sans MS" panose="030F0702030302020204" charset="0"/>
                <a:ea typeface="楷体" panose="02010609060101010101" pitchFamily="49" charset="-122"/>
              </a:rPr>
              <a:t>1.</a:t>
            </a:r>
            <a:r>
              <a:rPr lang="en-US" altLang="zh-CN" sz="2000" b="1">
                <a:solidFill>
                  <a:schemeClr val="accent6">
                    <a:lumMod val="75000"/>
                  </a:schemeClr>
                </a:solidFill>
                <a:uFillTx/>
                <a:latin typeface="Comic Sans MS" panose="030F0702030302020204" charset="0"/>
                <a:ea typeface="楷体" panose="02010609060101010101" pitchFamily="49" charset="-122"/>
              </a:rPr>
              <a:t> </a:t>
            </a:r>
            <a:r>
              <a:rPr lang="zh-CN" altLang="en-US" sz="2000" b="1">
                <a:solidFill>
                  <a:schemeClr val="accent6">
                    <a:lumMod val="75000"/>
                  </a:schemeClr>
                </a:solidFill>
                <a:uFillTx/>
                <a:latin typeface="Comic Sans MS" panose="030F0702030302020204" charset="0"/>
                <a:ea typeface="楷体" panose="02010609060101010101" pitchFamily="49" charset="-122"/>
              </a:rPr>
              <a:t>划关键词</a:t>
            </a:r>
            <a:endParaRPr lang="zh-CN" altLang="en-US" sz="2000" b="1">
              <a:solidFill>
                <a:schemeClr val="accent6">
                  <a:lumMod val="75000"/>
                </a:schemeClr>
              </a:solidFill>
              <a:uFillTx/>
              <a:latin typeface="Comic Sans MS" panose="030F0702030302020204" charset="0"/>
              <a:ea typeface="楷体" panose="02010609060101010101" pitchFamily="49" charset="-122"/>
            </a:endParaRPr>
          </a:p>
          <a:p>
            <a:pPr marL="0" indent="0">
              <a:buNone/>
            </a:pPr>
            <a:r>
              <a:rPr lang="zh-CN" altLang="en-US" sz="2000" b="1">
                <a:solidFill>
                  <a:schemeClr val="tx1"/>
                </a:solidFill>
                <a:uFillTx/>
                <a:latin typeface="Comic Sans MS" panose="030F0702030302020204" charset="0"/>
                <a:ea typeface="楷体" panose="02010609060101010101" pitchFamily="49" charset="-122"/>
              </a:rPr>
              <a:t>关键词：定位词和考点词</a:t>
            </a:r>
            <a:endParaRPr lang="zh-CN" altLang="en-US" sz="2000" b="1">
              <a:solidFill>
                <a:schemeClr val="tx1"/>
              </a:solidFill>
              <a:uFillTx/>
              <a:latin typeface="Comic Sans MS" panose="030F0702030302020204" charset="0"/>
              <a:ea typeface="楷体" panose="02010609060101010101" pitchFamily="49" charset="-122"/>
            </a:endParaRPr>
          </a:p>
          <a:p>
            <a:pPr marL="0" indent="0">
              <a:buNone/>
            </a:pPr>
            <a:r>
              <a:rPr lang="zh-CN" altLang="en-US" sz="2000" b="1">
                <a:solidFill>
                  <a:schemeClr val="tx1"/>
                </a:solidFill>
                <a:uFillTx/>
                <a:latin typeface="Comic Sans MS" panose="030F0702030302020204" charset="0"/>
                <a:ea typeface="楷体" panose="02010609060101010101" pitchFamily="49" charset="-122"/>
              </a:rPr>
              <a:t>定位词：在雅思阅读中题目和原文几乎不发生同义近义转换的词 </a:t>
            </a:r>
            <a:r>
              <a:rPr lang="en-US" altLang="zh-CN" sz="2000">
                <a:solidFill>
                  <a:schemeClr val="tx1"/>
                </a:solidFill>
                <a:uFillTx/>
                <a:latin typeface="Comic Sans MS" panose="030F0702030302020204" charset="0"/>
                <a:ea typeface="楷体" panose="02010609060101010101" pitchFamily="49" charset="-122"/>
              </a:rPr>
              <a:t>-</a:t>
            </a:r>
            <a:r>
              <a:rPr lang="en-US" altLang="zh-CN" sz="2000">
                <a:solidFill>
                  <a:srgbClr val="FF6600"/>
                </a:solidFill>
                <a:uFillTx/>
                <a:latin typeface="Comic Sans MS" panose="030F0702030302020204" charset="0"/>
                <a:ea typeface="楷体" panose="02010609060101010101" pitchFamily="49" charset="-122"/>
              </a:rPr>
              <a:t>n</a:t>
            </a:r>
            <a:endParaRPr lang="en-US" altLang="zh-CN" sz="2000">
              <a:solidFill>
                <a:srgbClr val="FF6600"/>
              </a:solidFill>
              <a:uFillTx/>
              <a:latin typeface="Comic Sans MS" panose="030F0702030302020204" charset="0"/>
              <a:ea typeface="楷体" panose="02010609060101010101" pitchFamily="49" charset="-122"/>
            </a:endParaRPr>
          </a:p>
          <a:p>
            <a:pPr marL="0" indent="0">
              <a:buNone/>
            </a:pPr>
            <a:r>
              <a:rPr lang="zh-CN" altLang="en-US" sz="2000" b="1">
                <a:solidFill>
                  <a:schemeClr val="tx1"/>
                </a:solidFill>
                <a:uFillTx/>
                <a:latin typeface="Comic Sans MS" panose="030F0702030302020204" charset="0"/>
                <a:ea typeface="楷体" panose="02010609060101010101" pitchFamily="49" charset="-122"/>
              </a:rPr>
              <a:t>考点词：在雅思阅读中题目和原文经常发生同义近义转换的词（或反义驳斥）</a:t>
            </a:r>
            <a:r>
              <a:rPr lang="en-US" altLang="zh-CN" sz="2000" b="1">
                <a:solidFill>
                  <a:schemeClr val="tx1"/>
                </a:solidFill>
                <a:uFillTx/>
                <a:latin typeface="Comic Sans MS" panose="030F0702030302020204" charset="0"/>
                <a:ea typeface="楷体" panose="02010609060101010101" pitchFamily="49" charset="-122"/>
              </a:rPr>
              <a:t>- </a:t>
            </a:r>
            <a:r>
              <a:rPr lang="en-US" altLang="zh-CN" sz="2000">
                <a:solidFill>
                  <a:srgbClr val="FF6600"/>
                </a:solidFill>
                <a:uFillTx/>
                <a:latin typeface="Comic Sans MS" panose="030F0702030302020204" charset="0"/>
                <a:ea typeface="楷体" panose="02010609060101010101" pitchFamily="49" charset="-122"/>
              </a:rPr>
              <a:t>a</a:t>
            </a:r>
            <a:r>
              <a:rPr lang="zh-CN" altLang="en-US" sz="2000">
                <a:solidFill>
                  <a:srgbClr val="FF6600"/>
                </a:solidFill>
                <a:uFillTx/>
                <a:latin typeface="Comic Sans MS" panose="030F0702030302020204" charset="0"/>
                <a:ea typeface="楷体" panose="02010609060101010101" pitchFamily="49" charset="-122"/>
              </a:rPr>
              <a:t>；</a:t>
            </a:r>
            <a:r>
              <a:rPr lang="en-US" altLang="zh-CN" sz="2000">
                <a:solidFill>
                  <a:srgbClr val="FF6600"/>
                </a:solidFill>
                <a:uFillTx/>
                <a:latin typeface="Comic Sans MS" panose="030F0702030302020204" charset="0"/>
                <a:ea typeface="楷体" panose="02010609060101010101" pitchFamily="49" charset="-122"/>
              </a:rPr>
              <a:t>ad</a:t>
            </a:r>
            <a:r>
              <a:rPr lang="zh-CN" altLang="en-US" sz="2000">
                <a:solidFill>
                  <a:srgbClr val="FF6600"/>
                </a:solidFill>
                <a:uFillTx/>
                <a:latin typeface="Comic Sans MS" panose="030F0702030302020204" charset="0"/>
                <a:ea typeface="楷体" panose="02010609060101010101" pitchFamily="49" charset="-122"/>
              </a:rPr>
              <a:t>；</a:t>
            </a:r>
            <a:r>
              <a:rPr lang="en-US" altLang="zh-CN" sz="2000">
                <a:solidFill>
                  <a:srgbClr val="FF6600"/>
                </a:solidFill>
                <a:uFillTx/>
                <a:latin typeface="Comic Sans MS" panose="030F0702030302020204" charset="0"/>
                <a:ea typeface="楷体" panose="02010609060101010101" pitchFamily="49" charset="-122"/>
              </a:rPr>
              <a:t>v</a:t>
            </a:r>
            <a:endParaRPr lang="en-US" altLang="zh-CN" sz="2000">
              <a:solidFill>
                <a:srgbClr val="FF6600"/>
              </a:solidFill>
              <a:uFillTx/>
              <a:latin typeface="Comic Sans MS" panose="030F0702030302020204" charset="0"/>
              <a:ea typeface="楷体" panose="02010609060101010101" pitchFamily="49" charset="-122"/>
            </a:endParaRPr>
          </a:p>
          <a:p>
            <a:pPr marL="0" indent="0">
              <a:buNone/>
            </a:pPr>
            <a:r>
              <a:rPr lang="zh-CN" altLang="en-US" sz="2000">
                <a:solidFill>
                  <a:srgbClr val="7030A0"/>
                </a:solidFill>
                <a:uFillTx/>
                <a:latin typeface="Comic Sans MS" panose="030F0702030302020204" charset="0"/>
                <a:ea typeface="楷体" panose="02010609060101010101" pitchFamily="49" charset="-122"/>
              </a:rPr>
              <a:t>（</a:t>
            </a:r>
            <a:r>
              <a:rPr lang="en-US" altLang="zh-CN" sz="2000">
                <a:solidFill>
                  <a:srgbClr val="7030A0"/>
                </a:solidFill>
                <a:uFillTx/>
                <a:latin typeface="Comic Sans MS" panose="030F0702030302020204" charset="0"/>
                <a:ea typeface="楷体" panose="02010609060101010101" pitchFamily="49" charset="-122"/>
              </a:rPr>
              <a:t>n &gt; a &gt; ad &gt; v</a:t>
            </a:r>
            <a:r>
              <a:rPr lang="zh-CN" altLang="en-US" sz="2000">
                <a:solidFill>
                  <a:srgbClr val="7030A0"/>
                </a:solidFill>
                <a:uFillTx/>
                <a:latin typeface="Comic Sans MS" panose="030F0702030302020204" charset="0"/>
                <a:ea typeface="楷体" panose="02010609060101010101" pitchFamily="49" charset="-122"/>
              </a:rPr>
              <a:t>）</a:t>
            </a:r>
            <a:endParaRPr lang="zh-CN" altLang="en-US" sz="2000">
              <a:solidFill>
                <a:srgbClr val="7030A0"/>
              </a:solidFill>
              <a:uFillTx/>
              <a:latin typeface="Comic Sans MS" panose="030F0702030302020204" charset="0"/>
              <a:ea typeface="楷体" panose="02010609060101010101" pitchFamily="49" charset="-122"/>
            </a:endParaRPr>
          </a:p>
          <a:p>
            <a:pPr marL="0" indent="0">
              <a:buNone/>
            </a:pPr>
            <a:r>
              <a:rPr lang="zh-CN" altLang="en-US" sz="2000" b="1">
                <a:solidFill>
                  <a:schemeClr val="tx1"/>
                </a:solidFill>
                <a:uFillTx/>
                <a:latin typeface="Comic Sans MS" panose="030F0702030302020204" charset="0"/>
                <a:ea typeface="楷体" panose="02010609060101010101" pitchFamily="49" charset="-122"/>
              </a:rPr>
              <a:t>显眼的：眼球级</a:t>
            </a:r>
            <a:r>
              <a:rPr lang="zh-CN" altLang="en-US" sz="2000">
                <a:solidFill>
                  <a:schemeClr val="tx1"/>
                </a:solidFill>
                <a:uFillTx/>
                <a:latin typeface="Comic Sans MS" panose="030F0702030302020204" charset="0"/>
                <a:ea typeface="楷体" panose="02010609060101010101" pitchFamily="49" charset="-122"/>
              </a:rPr>
              <a:t> </a:t>
            </a:r>
            <a:r>
              <a:rPr lang="en-US" altLang="zh-CN" sz="2000">
                <a:solidFill>
                  <a:schemeClr val="tx1"/>
                </a:solidFill>
                <a:uFillTx/>
                <a:latin typeface="Comic Sans MS" panose="030F0702030302020204" charset="0"/>
                <a:ea typeface="楷体" panose="02010609060101010101" pitchFamily="49" charset="-122"/>
              </a:rPr>
              <a:t>&amp;</a:t>
            </a:r>
            <a:r>
              <a:rPr lang="en-US" altLang="zh-CN" sz="2000" b="1">
                <a:solidFill>
                  <a:schemeClr val="tx1"/>
                </a:solidFill>
                <a:uFillTx/>
                <a:latin typeface="Comic Sans MS" panose="030F0702030302020204" charset="0"/>
                <a:ea typeface="楷体" panose="02010609060101010101" pitchFamily="49" charset="-122"/>
              </a:rPr>
              <a:t> </a:t>
            </a:r>
            <a:r>
              <a:rPr lang="zh-CN" altLang="en-US" sz="2000" b="1">
                <a:solidFill>
                  <a:schemeClr val="tx1"/>
                </a:solidFill>
                <a:uFillTx/>
                <a:latin typeface="Comic Sans MS" panose="030F0702030302020204" charset="0"/>
                <a:ea typeface="楷体" panose="02010609060101010101" pitchFamily="49" charset="-122"/>
              </a:rPr>
              <a:t>长难词</a:t>
            </a:r>
            <a:endParaRPr lang="zh-CN" altLang="en-US" sz="2000" b="1">
              <a:solidFill>
                <a:schemeClr val="tx1"/>
              </a:solidFill>
              <a:uFillTx/>
              <a:latin typeface="Comic Sans MS" panose="030F0702030302020204" charset="0"/>
              <a:ea typeface="楷体" panose="02010609060101010101" pitchFamily="49" charset="-122"/>
            </a:endParaRPr>
          </a:p>
          <a:p>
            <a:pPr marL="0" indent="0">
              <a:buNone/>
            </a:pPr>
            <a:r>
              <a:rPr lang="zh-CN" altLang="en-US" sz="2000" b="1">
                <a:solidFill>
                  <a:schemeClr val="tx1"/>
                </a:solidFill>
                <a:uFillTx/>
                <a:latin typeface="Comic Sans MS" panose="030F0702030302020204" charset="0"/>
                <a:ea typeface="楷体" panose="02010609060101010101" pitchFamily="49" charset="-122"/>
              </a:rPr>
              <a:t>不显眼的：名词短语</a:t>
            </a:r>
            <a:endParaRPr lang="zh-CN" altLang="en-US" sz="2000" b="1">
              <a:solidFill>
                <a:schemeClr val="tx1"/>
              </a:solidFill>
              <a:uFillTx/>
              <a:latin typeface="Comic Sans MS" panose="030F0702030302020204" charset="0"/>
              <a:ea typeface="楷体" panose="02010609060101010101" pitchFamily="49" charset="-122"/>
            </a:endParaRPr>
          </a:p>
          <a:p>
            <a:pPr marL="0" indent="0">
              <a:buNone/>
            </a:pPr>
            <a:r>
              <a:rPr lang="en-US" altLang="zh-CN" sz="2000">
                <a:solidFill>
                  <a:schemeClr val="tx1"/>
                </a:solidFill>
                <a:uFillTx/>
                <a:latin typeface="Comic Sans MS" panose="030F0702030302020204" charset="0"/>
                <a:ea typeface="楷体" panose="02010609060101010101" pitchFamily="49" charset="-122"/>
              </a:rPr>
              <a:t>3</a:t>
            </a:r>
            <a:r>
              <a:rPr lang="zh-CN" altLang="en-US" sz="2000" b="1">
                <a:solidFill>
                  <a:schemeClr val="tx1"/>
                </a:solidFill>
                <a:uFillTx/>
                <a:latin typeface="Comic Sans MS" panose="030F0702030302020204" charset="0"/>
                <a:ea typeface="楷体" panose="02010609060101010101" pitchFamily="49" charset="-122"/>
              </a:rPr>
              <a:t>个注意</a:t>
            </a:r>
            <a:endParaRPr lang="zh-CN" altLang="en-US" sz="2000" b="1">
              <a:solidFill>
                <a:schemeClr val="tx1"/>
              </a:solidFill>
              <a:uFillTx/>
              <a:latin typeface="Comic Sans MS" panose="030F0702030302020204" charset="0"/>
              <a:ea typeface="楷体" panose="02010609060101010101" pitchFamily="49" charset="-122"/>
            </a:endParaRPr>
          </a:p>
          <a:p>
            <a:pPr marL="0" indent="0">
              <a:buNone/>
            </a:pPr>
            <a:r>
              <a:rPr lang="en-US" altLang="zh-CN" sz="2000">
                <a:solidFill>
                  <a:schemeClr val="accent6">
                    <a:lumMod val="75000"/>
                  </a:schemeClr>
                </a:solidFill>
                <a:uFillTx/>
                <a:latin typeface="Comic Sans MS" panose="030F0702030302020204" charset="0"/>
                <a:ea typeface="楷体" panose="02010609060101010101" pitchFamily="49" charset="-122"/>
              </a:rPr>
              <a:t>2</a:t>
            </a:r>
            <a:r>
              <a:rPr lang="en-US" altLang="zh-CN" sz="2000" b="1">
                <a:solidFill>
                  <a:schemeClr val="accent6">
                    <a:lumMod val="75000"/>
                  </a:schemeClr>
                </a:solidFill>
                <a:uFillTx/>
                <a:latin typeface="Comic Sans MS" panose="030F0702030302020204" charset="0"/>
                <a:ea typeface="楷体" panose="02010609060101010101" pitchFamily="49" charset="-122"/>
              </a:rPr>
              <a:t>. </a:t>
            </a:r>
            <a:r>
              <a:rPr lang="zh-CN" altLang="en-US" sz="2000" b="1">
                <a:solidFill>
                  <a:schemeClr val="accent6">
                    <a:lumMod val="75000"/>
                  </a:schemeClr>
                </a:solidFill>
                <a:uFillTx/>
                <a:latin typeface="Comic Sans MS" panose="030F0702030302020204" charset="0"/>
                <a:ea typeface="楷体" panose="02010609060101010101" pitchFamily="49" charset="-122"/>
              </a:rPr>
              <a:t>定位</a:t>
            </a:r>
            <a:endParaRPr lang="zh-CN" altLang="en-US" sz="2000" b="1">
              <a:solidFill>
                <a:schemeClr val="accent6">
                  <a:lumMod val="75000"/>
                </a:schemeClr>
              </a:solidFill>
              <a:uFillTx/>
              <a:latin typeface="Comic Sans MS" panose="030F0702030302020204" charset="0"/>
              <a:ea typeface="楷体" panose="02010609060101010101" pitchFamily="49" charset="-122"/>
            </a:endParaRPr>
          </a:p>
          <a:p>
            <a:pPr marL="0" indent="0">
              <a:buNone/>
            </a:pPr>
            <a:r>
              <a:rPr lang="zh-CN" altLang="en-US" sz="2000" b="1">
                <a:solidFill>
                  <a:schemeClr val="tx1"/>
                </a:solidFill>
                <a:uFillTx/>
                <a:latin typeface="Comic Sans MS" panose="030F0702030302020204" charset="0"/>
                <a:ea typeface="楷体" panose="02010609060101010101" pitchFamily="49" charset="-122"/>
              </a:rPr>
              <a:t>雅思中的两类题（如何定位）</a:t>
            </a:r>
            <a:endParaRPr lang="zh-CN" altLang="en-US" sz="2000" b="1">
              <a:solidFill>
                <a:schemeClr val="tx1"/>
              </a:solidFill>
              <a:uFillTx/>
              <a:latin typeface="Comic Sans MS" panose="030F0702030302020204" charset="0"/>
              <a:ea typeface="楷体" panose="02010609060101010101" pitchFamily="49" charset="-122"/>
            </a:endParaRPr>
          </a:p>
          <a:p>
            <a:pPr marL="0" indent="0">
              <a:buNone/>
            </a:pPr>
            <a:r>
              <a:rPr lang="en-US" altLang="zh-CN" sz="2000">
                <a:solidFill>
                  <a:schemeClr val="accent6">
                    <a:lumMod val="75000"/>
                  </a:schemeClr>
                </a:solidFill>
                <a:uFillTx/>
                <a:latin typeface="Comic Sans MS" panose="030F0702030302020204" charset="0"/>
                <a:ea typeface="楷体" panose="02010609060101010101" pitchFamily="49" charset="-122"/>
              </a:rPr>
              <a:t>3</a:t>
            </a:r>
            <a:r>
              <a:rPr lang="en-US" altLang="zh-CN" sz="2000" b="1">
                <a:solidFill>
                  <a:schemeClr val="accent6">
                    <a:lumMod val="75000"/>
                  </a:schemeClr>
                </a:solidFill>
                <a:uFillTx/>
                <a:latin typeface="Comic Sans MS" panose="030F0702030302020204" charset="0"/>
                <a:ea typeface="楷体" panose="02010609060101010101" pitchFamily="49" charset="-122"/>
              </a:rPr>
              <a:t>. </a:t>
            </a:r>
            <a:r>
              <a:rPr lang="zh-CN" altLang="en-US" sz="2000" b="1">
                <a:solidFill>
                  <a:schemeClr val="accent6">
                    <a:lumMod val="75000"/>
                  </a:schemeClr>
                </a:solidFill>
                <a:uFillTx/>
                <a:latin typeface="Comic Sans MS" panose="030F0702030302020204" charset="0"/>
                <a:ea typeface="楷体" panose="02010609060101010101" pitchFamily="49" charset="-122"/>
              </a:rPr>
              <a:t>解题</a:t>
            </a:r>
            <a:endParaRPr lang="zh-CN" altLang="en-US" sz="2000" b="1">
              <a:solidFill>
                <a:schemeClr val="accent6">
                  <a:lumMod val="75000"/>
                </a:schemeClr>
              </a:solidFill>
              <a:uFillTx/>
              <a:latin typeface="Comic Sans MS" panose="030F0702030302020204" charset="0"/>
              <a:ea typeface="楷体" panose="02010609060101010101" pitchFamily="49" charset="-122"/>
            </a:endParaRPr>
          </a:p>
          <a:p>
            <a:pPr marL="0" indent="0">
              <a:buNone/>
            </a:pPr>
            <a:r>
              <a:rPr lang="en-US" altLang="zh-CN" sz="2000">
                <a:solidFill>
                  <a:schemeClr val="tx1"/>
                </a:solidFill>
                <a:uFillTx/>
                <a:latin typeface="Comic Sans MS" panose="030F0702030302020204" charset="0"/>
                <a:ea typeface="楷体" panose="02010609060101010101" pitchFamily="49" charset="-122"/>
              </a:rPr>
              <a:t>5 +4</a:t>
            </a:r>
            <a:r>
              <a:rPr lang="zh-CN" altLang="en-US" sz="2000" b="1">
                <a:solidFill>
                  <a:schemeClr val="tx1"/>
                </a:solidFill>
                <a:uFillTx/>
                <a:latin typeface="Comic Sans MS" panose="030F0702030302020204" charset="0"/>
                <a:ea typeface="楷体" panose="02010609060101010101" pitchFamily="49" charset="-122"/>
              </a:rPr>
              <a:t>；</a:t>
            </a:r>
            <a:r>
              <a:rPr lang="en-US" altLang="zh-CN" sz="2000" b="1">
                <a:solidFill>
                  <a:schemeClr val="tx1"/>
                </a:solidFill>
                <a:uFillTx/>
                <a:latin typeface="Comic Sans MS" panose="030F0702030302020204" charset="0"/>
                <a:ea typeface="楷体" panose="02010609060101010101" pitchFamily="49" charset="-122"/>
              </a:rPr>
              <a:t>“</a:t>
            </a:r>
            <a:r>
              <a:rPr lang="zh-CN" altLang="en-US" sz="2000" b="1">
                <a:solidFill>
                  <a:schemeClr val="tx1"/>
                </a:solidFill>
                <a:uFillTx/>
                <a:latin typeface="Comic Sans MS" panose="030F0702030302020204" charset="0"/>
                <a:ea typeface="楷体" panose="02010609060101010101" pitchFamily="49" charset="-122"/>
              </a:rPr>
              <a:t>和谁相关，一级二级</a:t>
            </a:r>
            <a:r>
              <a:rPr lang="en-US" altLang="zh-CN" sz="2000" b="1">
                <a:solidFill>
                  <a:schemeClr val="tx1"/>
                </a:solidFill>
                <a:uFillTx/>
                <a:latin typeface="Comic Sans MS" panose="030F0702030302020204" charset="0"/>
                <a:ea typeface="楷体" panose="02010609060101010101" pitchFamily="49" charset="-122"/>
              </a:rPr>
              <a:t>”</a:t>
            </a:r>
            <a:endParaRPr lang="en-US" altLang="zh-CN" sz="2000" b="1">
              <a:solidFill>
                <a:schemeClr val="tx1"/>
              </a:solidFill>
              <a:uFillTx/>
              <a:latin typeface="Comic Sans MS" panose="030F0702030302020204" charset="0"/>
              <a:ea typeface="楷体" panose="02010609060101010101" pitchFamily="49"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p:nvPr>
        </p:nvSpPr>
        <p:spPr>
          <a:xfrm>
            <a:off x="728980" y="1251585"/>
            <a:ext cx="10615930" cy="4168140"/>
          </a:xfrm>
        </p:spPr>
        <p:txBody>
          <a:bodyPr/>
          <a:p>
            <a:pPr marL="0" indent="0">
              <a:buNone/>
            </a:pPr>
            <a:r>
              <a:rPr lang="zh-CN" altLang="en-US" sz="2600" b="1">
                <a:solidFill>
                  <a:srgbClr val="FF6600"/>
                </a:solidFill>
                <a:uFillTx/>
                <a:latin typeface="Comic Sans MS" panose="030F0702030302020204" charset="0"/>
                <a:ea typeface="楷体" panose="02010609060101010101" pitchFamily="49" charset="-122"/>
              </a:rPr>
              <a:t>无选项</a:t>
            </a:r>
            <a:r>
              <a:rPr lang="en-US" altLang="zh-CN" sz="2600">
                <a:solidFill>
                  <a:srgbClr val="FF6600"/>
                </a:solidFill>
                <a:uFillTx/>
                <a:latin typeface="Comic Sans MS" panose="030F0702030302020204" charset="0"/>
                <a:ea typeface="楷体" panose="02010609060101010101" pitchFamily="49" charset="-122"/>
              </a:rPr>
              <a:t>summary </a:t>
            </a:r>
            <a:r>
              <a:rPr lang="zh-CN" altLang="en-US" sz="2600" b="1">
                <a:solidFill>
                  <a:srgbClr val="FF6600"/>
                </a:solidFill>
                <a:uFillTx/>
                <a:latin typeface="Comic Sans MS" panose="030F0702030302020204" charset="0"/>
                <a:ea typeface="楷体" panose="02010609060101010101" pitchFamily="49" charset="-122"/>
              </a:rPr>
              <a:t>的解法：</a:t>
            </a:r>
            <a:endParaRPr lang="zh-CN" altLang="en-US" sz="2600" b="1">
              <a:solidFill>
                <a:srgbClr val="FF6600"/>
              </a:solidFill>
              <a:uFillTx/>
              <a:latin typeface="Comic Sans MS" panose="030F0702030302020204" charset="0"/>
              <a:ea typeface="楷体" panose="02010609060101010101" pitchFamily="49" charset="-122"/>
            </a:endParaRPr>
          </a:p>
          <a:p>
            <a:pPr marL="0" indent="0">
              <a:buNone/>
            </a:pPr>
            <a:r>
              <a:rPr lang="zh-CN" altLang="en-US" sz="2600" b="1">
                <a:solidFill>
                  <a:schemeClr val="accent5">
                    <a:lumMod val="75000"/>
                  </a:schemeClr>
                </a:solidFill>
                <a:uFillTx/>
                <a:latin typeface="Comic Sans MS" panose="030F0702030302020204" charset="0"/>
                <a:ea typeface="楷体" panose="02010609060101010101" pitchFamily="49" charset="-122"/>
              </a:rPr>
              <a:t>注意：</a:t>
            </a:r>
            <a:endParaRPr lang="zh-CN" altLang="en-US" sz="2600" b="1">
              <a:solidFill>
                <a:schemeClr val="accent5">
                  <a:lumMod val="75000"/>
                </a:schemeClr>
              </a:solidFill>
              <a:uFillTx/>
              <a:latin typeface="Comic Sans MS" panose="030F0702030302020204" charset="0"/>
              <a:ea typeface="楷体" panose="02010609060101010101" pitchFamily="49" charset="-122"/>
            </a:endParaRPr>
          </a:p>
          <a:p>
            <a:pPr marL="0" indent="0">
              <a:buNone/>
            </a:pPr>
            <a:r>
              <a:rPr lang="zh-CN" altLang="en-US" sz="2600" b="1">
                <a:solidFill>
                  <a:srgbClr val="FF6600"/>
                </a:solidFill>
                <a:uFillTx/>
                <a:latin typeface="Comic Sans MS" panose="030F0702030302020204" charset="0"/>
                <a:ea typeface="楷体" panose="02010609060101010101" pitchFamily="49" charset="-122"/>
              </a:rPr>
              <a:t>有选项</a:t>
            </a:r>
            <a:r>
              <a:rPr lang="en-US" altLang="zh-CN" sz="2600">
                <a:solidFill>
                  <a:srgbClr val="FF6600"/>
                </a:solidFill>
                <a:uFillTx/>
                <a:latin typeface="Comic Sans MS" panose="030F0702030302020204" charset="0"/>
                <a:ea typeface="楷体" panose="02010609060101010101" pitchFamily="49" charset="-122"/>
              </a:rPr>
              <a:t>summary</a:t>
            </a:r>
            <a:r>
              <a:rPr lang="zh-CN" altLang="en-US" sz="2600" b="1">
                <a:solidFill>
                  <a:srgbClr val="FF6600"/>
                </a:solidFill>
                <a:uFillTx/>
                <a:latin typeface="Comic Sans MS" panose="030F0702030302020204" charset="0"/>
                <a:ea typeface="楷体" panose="02010609060101010101" pitchFamily="49" charset="-122"/>
              </a:rPr>
              <a:t>的解法：</a:t>
            </a:r>
            <a:endParaRPr lang="zh-CN" altLang="en-US" sz="2600" b="1">
              <a:solidFill>
                <a:srgbClr val="FF6600"/>
              </a:solidFill>
              <a:uFillTx/>
              <a:latin typeface="Comic Sans MS" panose="030F0702030302020204" charset="0"/>
              <a:ea typeface="楷体" panose="02010609060101010101" pitchFamily="49" charset="-122"/>
            </a:endParaRPr>
          </a:p>
          <a:p>
            <a:pPr marL="0" indent="0">
              <a:buNone/>
            </a:pPr>
            <a:r>
              <a:rPr lang="zh-CN" altLang="en-US" sz="2600" b="1">
                <a:solidFill>
                  <a:schemeClr val="accent5">
                    <a:lumMod val="75000"/>
                  </a:schemeClr>
                </a:solidFill>
                <a:uFillTx/>
                <a:latin typeface="Comic Sans MS" panose="030F0702030302020204" charset="0"/>
                <a:ea typeface="楷体" panose="02010609060101010101" pitchFamily="49" charset="-122"/>
              </a:rPr>
              <a:t>注意：</a:t>
            </a:r>
            <a:endParaRPr lang="zh-CN" altLang="en-US" sz="2600" b="1">
              <a:solidFill>
                <a:schemeClr val="accent5">
                  <a:lumMod val="75000"/>
                </a:schemeClr>
              </a:solidFill>
              <a:uFillTx/>
              <a:latin typeface="Comic Sans MS" panose="030F0702030302020204" charset="0"/>
              <a:ea typeface="楷体" panose="02010609060101010101" pitchFamily="49" charset="-122"/>
            </a:endParaRPr>
          </a:p>
          <a:p>
            <a:pPr marL="0" indent="0">
              <a:buNone/>
            </a:pPr>
            <a:r>
              <a:rPr lang="zh-CN" altLang="en-US" sz="2600" b="1">
                <a:solidFill>
                  <a:schemeClr val="accent6">
                    <a:lumMod val="75000"/>
                  </a:schemeClr>
                </a:solidFill>
                <a:uFillTx/>
                <a:latin typeface="Comic Sans MS" panose="030F0702030302020204" charset="0"/>
                <a:ea typeface="楷体" panose="02010609060101010101" pitchFamily="49" charset="-122"/>
              </a:rPr>
              <a:t>关于</a:t>
            </a:r>
            <a:r>
              <a:rPr lang="en-US" altLang="zh-CN" sz="2600">
                <a:solidFill>
                  <a:schemeClr val="accent6">
                    <a:lumMod val="75000"/>
                  </a:schemeClr>
                </a:solidFill>
                <a:uFillTx/>
                <a:latin typeface="Comic Sans MS" panose="030F0702030302020204" charset="0"/>
                <a:ea typeface="楷体" panose="02010609060101010101" pitchFamily="49" charset="-122"/>
              </a:rPr>
              <a:t>summary</a:t>
            </a:r>
            <a:r>
              <a:rPr lang="zh-CN" altLang="en-US" sz="2600" b="1">
                <a:solidFill>
                  <a:schemeClr val="accent6">
                    <a:lumMod val="75000"/>
                  </a:schemeClr>
                </a:solidFill>
                <a:uFillTx/>
                <a:latin typeface="Comic Sans MS" panose="030F0702030302020204" charset="0"/>
                <a:ea typeface="楷体" panose="02010609060101010101" pitchFamily="49" charset="-122"/>
              </a:rPr>
              <a:t>的位置：</a:t>
            </a:r>
            <a:endParaRPr lang="zh-CN" altLang="en-US" sz="2600" b="1">
              <a:solidFill>
                <a:schemeClr val="accent6">
                  <a:lumMod val="75000"/>
                </a:schemeClr>
              </a:solidFill>
              <a:uFillTx/>
              <a:latin typeface="Comic Sans MS" panose="030F0702030302020204" charset="0"/>
              <a:ea typeface="楷体" panose="02010609060101010101" pitchFamily="49" charset="-122"/>
            </a:endParaRPr>
          </a:p>
        </p:txBody>
      </p:sp>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4446</Words>
  <Application>WPS 演示</Application>
  <PresentationFormat>自定义</PresentationFormat>
  <Paragraphs>326</Paragraphs>
  <Slides>25</Slides>
  <Notes>2</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25</vt:i4>
      </vt:variant>
    </vt:vector>
  </HeadingPairs>
  <TitlesOfParts>
    <vt:vector size="36" baseType="lpstr">
      <vt:lpstr>Arial</vt:lpstr>
      <vt:lpstr>宋体</vt:lpstr>
      <vt:lpstr>Wingdings</vt:lpstr>
      <vt:lpstr>Comic Sans MS</vt:lpstr>
      <vt:lpstr>楷体</vt:lpstr>
      <vt:lpstr>Calibri</vt:lpstr>
      <vt:lpstr>微软雅黑</vt:lpstr>
      <vt:lpstr>Arial Unicode MS</vt:lpstr>
      <vt:lpstr>Wingdings</vt:lpstr>
      <vt:lpstr>华文行楷</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acer-pc</cp:lastModifiedBy>
  <cp:revision>109</cp:revision>
  <dcterms:created xsi:type="dcterms:W3CDTF">2017-05-22T09:04:00Z</dcterms:created>
  <dcterms:modified xsi:type="dcterms:W3CDTF">2017-10-02T04:28:35Z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2052-10.1.0.6876</vt:lpwstr>
  </property>
</Properties>
</file>