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748" r:id="rId3"/>
    <p:sldId id="751" r:id="rId4"/>
    <p:sldId id="753" r:id="rId5"/>
    <p:sldId id="759" r:id="rId6"/>
    <p:sldId id="771" r:id="rId7"/>
    <p:sldId id="763" r:id="rId8"/>
    <p:sldId id="772" r:id="rId9"/>
    <p:sldId id="773" r:id="rId10"/>
    <p:sldId id="774" r:id="rId11"/>
    <p:sldId id="765" r:id="rId12"/>
    <p:sldId id="775" r:id="rId13"/>
    <p:sldId id="764" r:id="rId14"/>
    <p:sldId id="776" r:id="rId15"/>
    <p:sldId id="777" r:id="rId16"/>
    <p:sldId id="762" r:id="rId17"/>
    <p:sldId id="760" r:id="rId18"/>
    <p:sldId id="761" r:id="rId19"/>
    <p:sldId id="778" r:id="rId20"/>
    <p:sldId id="766" r:id="rId21"/>
    <p:sldId id="767" r:id="rId22"/>
    <p:sldId id="779" r:id="rId23"/>
    <p:sldId id="769" r:id="rId24"/>
    <p:sldId id="780" r:id="rId25"/>
    <p:sldId id="770" r:id="rId26"/>
    <p:sldId id="782" r:id="rId27"/>
    <p:sldId id="783" r:id="rId28"/>
    <p:sldId id="784" r:id="rId29"/>
    <p:sldId id="785" r:id="rId30"/>
    <p:sldId id="786" r:id="rId31"/>
    <p:sldId id="750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/>
  <p:cmAuthor id="2" name="励雅" initials="励" lastIdx="1" clrIdx="1"/>
  <p:cmAuthor id="3" name="33011" initials="3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7161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6" y="220"/>
      </p:cViewPr>
      <p:guideLst>
        <p:guide orient="horz" pos="2068"/>
        <p:guide pos="38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63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E68D9-9CA5-45A0-B07B-C5194D70F72A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zh-CN" altLang="en-US"/>
        </a:p>
      </dgm:t>
    </dgm:pt>
    <dgm:pt modelId="{F4609F8C-240A-4EB9-9922-C12BABFCBA8F}">
      <dgm:prSet/>
      <dgm:spPr/>
      <dgm:t>
        <a:bodyPr/>
        <a:lstStyle/>
        <a:p>
          <a:r>
            <a:rPr lang="en-US" b="1"/>
            <a:t>3 parts</a:t>
          </a:r>
          <a:endParaRPr lang="zh-CN" b="1"/>
        </a:p>
      </dgm:t>
    </dgm:pt>
    <dgm:pt modelId="{BBF7E7B9-7233-4E0B-BEB4-B5E4DDAAD7EB}" cxnId="{EA76C7DB-252E-4C6A-9DBE-CC9132713C54}" type="parTrans">
      <dgm:prSet/>
      <dgm:spPr/>
      <dgm:t>
        <a:bodyPr/>
        <a:lstStyle/>
        <a:p>
          <a:endParaRPr lang="zh-CN" altLang="en-US" b="1"/>
        </a:p>
      </dgm:t>
    </dgm:pt>
    <dgm:pt modelId="{B1422DA5-1CE5-4E12-8DD5-4836D738A57E}" cxnId="{EA76C7DB-252E-4C6A-9DBE-CC9132713C54}" type="sibTrans">
      <dgm:prSet/>
      <dgm:spPr/>
      <dgm:t>
        <a:bodyPr/>
        <a:lstStyle/>
        <a:p>
          <a:endParaRPr lang="zh-CN" altLang="en-US" b="1"/>
        </a:p>
      </dgm:t>
    </dgm:pt>
    <dgm:pt modelId="{61E6B839-745C-41D8-8A74-CA9A1CD31074}">
      <dgm:prSet/>
      <dgm:spPr/>
      <dgm:t>
        <a:bodyPr/>
        <a:lstStyle/>
        <a:p>
          <a:r>
            <a:rPr lang="en-US" b="1"/>
            <a:t>Part 1                       10</a:t>
          </a:r>
          <a:r>
            <a:rPr lang="zh-CN" b="1"/>
            <a:t>个问题                   </a:t>
          </a:r>
          <a:r>
            <a:rPr lang="en-US" b="1"/>
            <a:t>20s</a:t>
          </a:r>
          <a:r>
            <a:rPr lang="zh-CN" b="1"/>
            <a:t>答案</a:t>
          </a:r>
        </a:p>
      </dgm:t>
    </dgm:pt>
    <dgm:pt modelId="{30F0DFF0-3C02-4380-B2DF-661CBFCAD9AB}" cxnId="{49E847EC-C1A8-4987-9379-75153533BFE1}" type="parTrans">
      <dgm:prSet/>
      <dgm:spPr/>
      <dgm:t>
        <a:bodyPr/>
        <a:lstStyle/>
        <a:p>
          <a:endParaRPr lang="zh-CN" altLang="en-US" b="1"/>
        </a:p>
      </dgm:t>
    </dgm:pt>
    <dgm:pt modelId="{4B23192B-9353-4948-808E-06168ABE08A2}" cxnId="{49E847EC-C1A8-4987-9379-75153533BFE1}" type="sibTrans">
      <dgm:prSet/>
      <dgm:spPr/>
      <dgm:t>
        <a:bodyPr/>
        <a:lstStyle/>
        <a:p>
          <a:endParaRPr lang="zh-CN" altLang="en-US" b="1"/>
        </a:p>
      </dgm:t>
    </dgm:pt>
    <dgm:pt modelId="{766FEDC7-35B0-4AAC-AD4F-C583EDC2C652}">
      <dgm:prSet/>
      <dgm:spPr/>
      <dgm:t>
        <a:bodyPr/>
        <a:lstStyle/>
        <a:p>
          <a:r>
            <a:rPr lang="en-US" b="1"/>
            <a:t>Part 2                       1</a:t>
          </a:r>
          <a:r>
            <a:rPr lang="zh-CN" b="1"/>
            <a:t>个大话题                 </a:t>
          </a:r>
          <a:r>
            <a:rPr lang="en-US" b="1"/>
            <a:t>1min</a:t>
          </a:r>
          <a:r>
            <a:rPr lang="zh-CN" b="1"/>
            <a:t>准备  </a:t>
          </a:r>
          <a:r>
            <a:rPr lang="en-US" b="1"/>
            <a:t>2mins</a:t>
          </a:r>
          <a:r>
            <a:rPr lang="zh-CN" b="1"/>
            <a:t>答题</a:t>
          </a:r>
        </a:p>
      </dgm:t>
    </dgm:pt>
    <dgm:pt modelId="{D6B10CE8-2AFB-4802-BE89-FAA42639BF98}" cxnId="{C7B3FAEC-64A8-46AA-A6A6-7348528B5497}" type="parTrans">
      <dgm:prSet/>
      <dgm:spPr/>
      <dgm:t>
        <a:bodyPr/>
        <a:lstStyle/>
        <a:p>
          <a:endParaRPr lang="zh-CN" altLang="en-US" b="1"/>
        </a:p>
      </dgm:t>
    </dgm:pt>
    <dgm:pt modelId="{22B9D1C2-5132-4E88-BD3A-46C88729783B}" cxnId="{C7B3FAEC-64A8-46AA-A6A6-7348528B5497}" type="sibTrans">
      <dgm:prSet/>
      <dgm:spPr/>
      <dgm:t>
        <a:bodyPr/>
        <a:lstStyle/>
        <a:p>
          <a:endParaRPr lang="zh-CN" altLang="en-US" b="1"/>
        </a:p>
      </dgm:t>
    </dgm:pt>
    <dgm:pt modelId="{3611B589-4545-4046-AD75-DF4997A17EA5}">
      <dgm:prSet/>
      <dgm:spPr/>
      <dgm:t>
        <a:bodyPr/>
        <a:lstStyle/>
        <a:p>
          <a:r>
            <a:rPr lang="en-US" b="1"/>
            <a:t>Part 3                        5</a:t>
          </a:r>
          <a:r>
            <a:rPr lang="zh-CN" b="1"/>
            <a:t>个问题左右             </a:t>
          </a:r>
          <a:r>
            <a:rPr lang="en-US" b="1"/>
            <a:t>1min</a:t>
          </a:r>
          <a:r>
            <a:rPr lang="zh-CN" b="1"/>
            <a:t>答案 </a:t>
          </a:r>
        </a:p>
      </dgm:t>
    </dgm:pt>
    <dgm:pt modelId="{5B5EF4DF-2A8F-4B41-93F3-249520B1C0AC}" cxnId="{8464CF84-0C92-4DA0-88BD-FAF0160C20A3}" type="parTrans">
      <dgm:prSet/>
      <dgm:spPr/>
      <dgm:t>
        <a:bodyPr/>
        <a:lstStyle/>
        <a:p>
          <a:endParaRPr lang="zh-CN" altLang="en-US" b="1"/>
        </a:p>
      </dgm:t>
    </dgm:pt>
    <dgm:pt modelId="{00A280FA-4416-4F66-ACA8-ED8F50381E6C}" cxnId="{8464CF84-0C92-4DA0-88BD-FAF0160C20A3}" type="sibTrans">
      <dgm:prSet/>
      <dgm:spPr/>
      <dgm:t>
        <a:bodyPr/>
        <a:lstStyle/>
        <a:p>
          <a:endParaRPr lang="zh-CN" altLang="en-US" b="1"/>
        </a:p>
      </dgm:t>
    </dgm:pt>
    <dgm:pt modelId="{3FC590A5-F04C-48F1-A8EF-358FC04484AF}" type="pres">
      <dgm:prSet presAssocID="{F10E68D9-9CA5-45A0-B07B-C5194D70F72A}" presName="Name0" presStyleCnt="0">
        <dgm:presLayoutVars>
          <dgm:dir/>
          <dgm:resizeHandles val="exact"/>
        </dgm:presLayoutVars>
      </dgm:prSet>
      <dgm:spPr/>
    </dgm:pt>
    <dgm:pt modelId="{52B92401-4163-4292-97A9-EA89337AA438}" type="pres">
      <dgm:prSet presAssocID="{F4609F8C-240A-4EB9-9922-C12BABFCBA8F}" presName="node" presStyleLbl="node1" presStyleIdx="0" presStyleCnt="4">
        <dgm:presLayoutVars>
          <dgm:bulletEnabled val="1"/>
        </dgm:presLayoutVars>
      </dgm:prSet>
      <dgm:spPr/>
    </dgm:pt>
    <dgm:pt modelId="{29BCE460-24CD-4F07-94C8-DDF522080756}" type="pres">
      <dgm:prSet presAssocID="{B1422DA5-1CE5-4E12-8DD5-4836D738A57E}" presName="sibTrans" presStyleLbl="sibTrans2D1" presStyleIdx="0" presStyleCnt="3"/>
      <dgm:spPr/>
    </dgm:pt>
    <dgm:pt modelId="{D29448C2-139F-4454-9C04-EC8953641C12}" type="pres">
      <dgm:prSet presAssocID="{B1422DA5-1CE5-4E12-8DD5-4836D738A57E}" presName="connectorText" presStyleLbl="sibTrans2D1" presStyleIdx="0" presStyleCnt="3"/>
      <dgm:spPr/>
    </dgm:pt>
    <dgm:pt modelId="{B458C5F1-7371-46D1-A271-4F450BBE8FC3}" type="pres">
      <dgm:prSet presAssocID="{61E6B839-745C-41D8-8A74-CA9A1CD31074}" presName="node" presStyleLbl="node1" presStyleIdx="1" presStyleCnt="4">
        <dgm:presLayoutVars>
          <dgm:bulletEnabled val="1"/>
        </dgm:presLayoutVars>
      </dgm:prSet>
      <dgm:spPr/>
    </dgm:pt>
    <dgm:pt modelId="{4EEF6634-C62D-4070-8215-F61E9DC6855C}" type="pres">
      <dgm:prSet presAssocID="{4B23192B-9353-4948-808E-06168ABE08A2}" presName="sibTrans" presStyleLbl="sibTrans2D1" presStyleIdx="1" presStyleCnt="3"/>
      <dgm:spPr/>
    </dgm:pt>
    <dgm:pt modelId="{8FF8475D-3342-4E48-A1B9-BDCCFCECFCE3}" type="pres">
      <dgm:prSet presAssocID="{4B23192B-9353-4948-808E-06168ABE08A2}" presName="connectorText" presStyleLbl="sibTrans2D1" presStyleIdx="1" presStyleCnt="3"/>
      <dgm:spPr/>
    </dgm:pt>
    <dgm:pt modelId="{72C2FB49-D9FF-4EBF-9B78-3FEB505DD7CC}" type="pres">
      <dgm:prSet presAssocID="{766FEDC7-35B0-4AAC-AD4F-C583EDC2C652}" presName="node" presStyleLbl="node1" presStyleIdx="2" presStyleCnt="4">
        <dgm:presLayoutVars>
          <dgm:bulletEnabled val="1"/>
        </dgm:presLayoutVars>
      </dgm:prSet>
      <dgm:spPr/>
    </dgm:pt>
    <dgm:pt modelId="{B637FD3C-A0DE-4866-BEED-F9D732A75D35}" type="pres">
      <dgm:prSet presAssocID="{22B9D1C2-5132-4E88-BD3A-46C88729783B}" presName="sibTrans" presStyleLbl="sibTrans2D1" presStyleIdx="2" presStyleCnt="3"/>
      <dgm:spPr/>
    </dgm:pt>
    <dgm:pt modelId="{382B9EBC-17E7-4094-A066-5ADD834F6CA3}" type="pres">
      <dgm:prSet presAssocID="{22B9D1C2-5132-4E88-BD3A-46C88729783B}" presName="connectorText" presStyleLbl="sibTrans2D1" presStyleIdx="2" presStyleCnt="3"/>
      <dgm:spPr/>
    </dgm:pt>
    <dgm:pt modelId="{60650CB1-FF29-44CD-BBBC-1EF54A19A27B}" type="pres">
      <dgm:prSet presAssocID="{3611B589-4545-4046-AD75-DF4997A17EA5}" presName="node" presStyleLbl="node1" presStyleIdx="3" presStyleCnt="4">
        <dgm:presLayoutVars>
          <dgm:bulletEnabled val="1"/>
        </dgm:presLayoutVars>
      </dgm:prSet>
      <dgm:spPr/>
    </dgm:pt>
  </dgm:ptLst>
  <dgm:cxnLst>
    <dgm:cxn modelId="{6B4E7002-9DB4-462D-8FBD-EB4A13FBE969}" type="presOf" srcId="{766FEDC7-35B0-4AAC-AD4F-C583EDC2C652}" destId="{72C2FB49-D9FF-4EBF-9B78-3FEB505DD7CC}" srcOrd="0" destOrd="0" presId="urn:microsoft.com/office/officeart/2005/8/layout/process1"/>
    <dgm:cxn modelId="{8464CF84-0C92-4DA0-88BD-FAF0160C20A3}" srcId="{F10E68D9-9CA5-45A0-B07B-C5194D70F72A}" destId="{3611B589-4545-4046-AD75-DF4997A17EA5}" srcOrd="3" destOrd="0" parTransId="{5B5EF4DF-2A8F-4B41-93F3-249520B1C0AC}" sibTransId="{00A280FA-4416-4F66-ACA8-ED8F50381E6C}"/>
    <dgm:cxn modelId="{7DFABF9A-B076-4C2B-B2F2-BB8A868296A9}" type="presOf" srcId="{F4609F8C-240A-4EB9-9922-C12BABFCBA8F}" destId="{52B92401-4163-4292-97A9-EA89337AA438}" srcOrd="0" destOrd="0" presId="urn:microsoft.com/office/officeart/2005/8/layout/process1"/>
    <dgm:cxn modelId="{4178579E-4E08-49CC-8624-655DA80E611B}" type="presOf" srcId="{4B23192B-9353-4948-808E-06168ABE08A2}" destId="{8FF8475D-3342-4E48-A1B9-BDCCFCECFCE3}" srcOrd="1" destOrd="0" presId="urn:microsoft.com/office/officeart/2005/8/layout/process1"/>
    <dgm:cxn modelId="{2E2F29A0-8162-41D5-96D8-E265F76F9E1B}" type="presOf" srcId="{B1422DA5-1CE5-4E12-8DD5-4836D738A57E}" destId="{29BCE460-24CD-4F07-94C8-DDF522080756}" srcOrd="0" destOrd="0" presId="urn:microsoft.com/office/officeart/2005/8/layout/process1"/>
    <dgm:cxn modelId="{661F71C9-A342-4269-8EE2-C0D002D5D03E}" type="presOf" srcId="{22B9D1C2-5132-4E88-BD3A-46C88729783B}" destId="{B637FD3C-A0DE-4866-BEED-F9D732A75D35}" srcOrd="0" destOrd="0" presId="urn:microsoft.com/office/officeart/2005/8/layout/process1"/>
    <dgm:cxn modelId="{CBC06DD0-F7D4-4233-B3BB-A5955615D4DC}" type="presOf" srcId="{61E6B839-745C-41D8-8A74-CA9A1CD31074}" destId="{B458C5F1-7371-46D1-A271-4F450BBE8FC3}" srcOrd="0" destOrd="0" presId="urn:microsoft.com/office/officeart/2005/8/layout/process1"/>
    <dgm:cxn modelId="{EA76C7DB-252E-4C6A-9DBE-CC9132713C54}" srcId="{F10E68D9-9CA5-45A0-B07B-C5194D70F72A}" destId="{F4609F8C-240A-4EB9-9922-C12BABFCBA8F}" srcOrd="0" destOrd="0" parTransId="{BBF7E7B9-7233-4E0B-BEB4-B5E4DDAAD7EB}" sibTransId="{B1422DA5-1CE5-4E12-8DD5-4836D738A57E}"/>
    <dgm:cxn modelId="{B3E5B8DF-3259-4540-92A8-078D6526419F}" type="presOf" srcId="{F10E68D9-9CA5-45A0-B07B-C5194D70F72A}" destId="{3FC590A5-F04C-48F1-A8EF-358FC04484AF}" srcOrd="0" destOrd="0" presId="urn:microsoft.com/office/officeart/2005/8/layout/process1"/>
    <dgm:cxn modelId="{53FE2EE0-5CFD-4E0A-AE0F-B49DB374CA95}" type="presOf" srcId="{22B9D1C2-5132-4E88-BD3A-46C88729783B}" destId="{382B9EBC-17E7-4094-A066-5ADD834F6CA3}" srcOrd="1" destOrd="0" presId="urn:microsoft.com/office/officeart/2005/8/layout/process1"/>
    <dgm:cxn modelId="{5A0FBEE9-86A2-4C49-88E0-A9902AFFF49A}" type="presOf" srcId="{4B23192B-9353-4948-808E-06168ABE08A2}" destId="{4EEF6634-C62D-4070-8215-F61E9DC6855C}" srcOrd="0" destOrd="0" presId="urn:microsoft.com/office/officeart/2005/8/layout/process1"/>
    <dgm:cxn modelId="{B9C927EB-3A5E-4B57-905E-11C263B8707B}" type="presOf" srcId="{3611B589-4545-4046-AD75-DF4997A17EA5}" destId="{60650CB1-FF29-44CD-BBBC-1EF54A19A27B}" srcOrd="0" destOrd="0" presId="urn:microsoft.com/office/officeart/2005/8/layout/process1"/>
    <dgm:cxn modelId="{49E847EC-C1A8-4987-9379-75153533BFE1}" srcId="{F10E68D9-9CA5-45A0-B07B-C5194D70F72A}" destId="{61E6B839-745C-41D8-8A74-CA9A1CD31074}" srcOrd="1" destOrd="0" parTransId="{30F0DFF0-3C02-4380-B2DF-661CBFCAD9AB}" sibTransId="{4B23192B-9353-4948-808E-06168ABE08A2}"/>
    <dgm:cxn modelId="{668F49EC-A4D4-4179-BC05-2AEBFD1A47FE}" type="presOf" srcId="{B1422DA5-1CE5-4E12-8DD5-4836D738A57E}" destId="{D29448C2-139F-4454-9C04-EC8953641C12}" srcOrd="1" destOrd="0" presId="urn:microsoft.com/office/officeart/2005/8/layout/process1"/>
    <dgm:cxn modelId="{C7B3FAEC-64A8-46AA-A6A6-7348528B5497}" srcId="{F10E68D9-9CA5-45A0-B07B-C5194D70F72A}" destId="{766FEDC7-35B0-4AAC-AD4F-C583EDC2C652}" srcOrd="2" destOrd="0" parTransId="{D6B10CE8-2AFB-4802-BE89-FAA42639BF98}" sibTransId="{22B9D1C2-5132-4E88-BD3A-46C88729783B}"/>
    <dgm:cxn modelId="{687BD9A5-8F52-4204-AA31-32328690B431}" type="presParOf" srcId="{3FC590A5-F04C-48F1-A8EF-358FC04484AF}" destId="{52B92401-4163-4292-97A9-EA89337AA438}" srcOrd="0" destOrd="0" presId="urn:microsoft.com/office/officeart/2005/8/layout/process1"/>
    <dgm:cxn modelId="{8D7A5E5D-FA78-437E-BC39-E0569A3BBBB9}" type="presParOf" srcId="{3FC590A5-F04C-48F1-A8EF-358FC04484AF}" destId="{29BCE460-24CD-4F07-94C8-DDF522080756}" srcOrd="1" destOrd="0" presId="urn:microsoft.com/office/officeart/2005/8/layout/process1"/>
    <dgm:cxn modelId="{FDA2392E-40B2-42F0-84A5-B4519020E7FA}" type="presParOf" srcId="{29BCE460-24CD-4F07-94C8-DDF522080756}" destId="{D29448C2-139F-4454-9C04-EC8953641C12}" srcOrd="0" destOrd="0" presId="urn:microsoft.com/office/officeart/2005/8/layout/process1"/>
    <dgm:cxn modelId="{BA638C8C-A585-4E0C-9159-44AD2419E6E9}" type="presParOf" srcId="{3FC590A5-F04C-48F1-A8EF-358FC04484AF}" destId="{B458C5F1-7371-46D1-A271-4F450BBE8FC3}" srcOrd="2" destOrd="0" presId="urn:microsoft.com/office/officeart/2005/8/layout/process1"/>
    <dgm:cxn modelId="{986B6734-1D11-40A9-B233-F33D70ADE4DA}" type="presParOf" srcId="{3FC590A5-F04C-48F1-A8EF-358FC04484AF}" destId="{4EEF6634-C62D-4070-8215-F61E9DC6855C}" srcOrd="3" destOrd="0" presId="urn:microsoft.com/office/officeart/2005/8/layout/process1"/>
    <dgm:cxn modelId="{796FBF9E-13CC-4300-83C6-640C4D97166B}" type="presParOf" srcId="{4EEF6634-C62D-4070-8215-F61E9DC6855C}" destId="{8FF8475D-3342-4E48-A1B9-BDCCFCECFCE3}" srcOrd="0" destOrd="0" presId="urn:microsoft.com/office/officeart/2005/8/layout/process1"/>
    <dgm:cxn modelId="{F08B77BF-AAEA-4793-98EF-DFF6B6995445}" type="presParOf" srcId="{3FC590A5-F04C-48F1-A8EF-358FC04484AF}" destId="{72C2FB49-D9FF-4EBF-9B78-3FEB505DD7CC}" srcOrd="4" destOrd="0" presId="urn:microsoft.com/office/officeart/2005/8/layout/process1"/>
    <dgm:cxn modelId="{2B0D0582-7865-4B2F-8D6D-B4F23B9E41DE}" type="presParOf" srcId="{3FC590A5-F04C-48F1-A8EF-358FC04484AF}" destId="{B637FD3C-A0DE-4866-BEED-F9D732A75D35}" srcOrd="5" destOrd="0" presId="urn:microsoft.com/office/officeart/2005/8/layout/process1"/>
    <dgm:cxn modelId="{720E1CD4-9463-4F25-AD98-C41D296493E3}" type="presParOf" srcId="{B637FD3C-A0DE-4866-BEED-F9D732A75D35}" destId="{382B9EBC-17E7-4094-A066-5ADD834F6CA3}" srcOrd="0" destOrd="0" presId="urn:microsoft.com/office/officeart/2005/8/layout/process1"/>
    <dgm:cxn modelId="{AD86B7E3-A6E5-4E73-BD54-40D7F02F3230}" type="presParOf" srcId="{3FC590A5-F04C-48F1-A8EF-358FC04484AF}" destId="{60650CB1-FF29-44CD-BBBC-1EF54A19A27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E68D9-9CA5-45A0-B07B-C5194D70F72A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F4609F8C-240A-4EB9-9922-C12BABFCBA8F}">
      <dgm:prSet/>
      <dgm:spPr/>
      <dgm:t>
        <a:bodyPr/>
        <a:lstStyle/>
        <a:p>
          <a:r>
            <a:rPr lang="zh-CN" altLang="en-US" b="1" dirty="0"/>
            <a:t>发音</a:t>
          </a:r>
          <a:endParaRPr lang="zh-CN" b="1" dirty="0"/>
        </a:p>
      </dgm:t>
    </dgm:pt>
    <dgm:pt modelId="{BBF7E7B9-7233-4E0B-BEB4-B5E4DDAAD7EB}" cxnId="{EA76C7DB-252E-4C6A-9DBE-CC9132713C54}" type="parTrans">
      <dgm:prSet/>
      <dgm:spPr/>
      <dgm:t>
        <a:bodyPr/>
        <a:lstStyle/>
        <a:p>
          <a:endParaRPr lang="zh-CN" altLang="en-US" b="1"/>
        </a:p>
      </dgm:t>
    </dgm:pt>
    <dgm:pt modelId="{B1422DA5-1CE5-4E12-8DD5-4836D738A57E}" cxnId="{EA76C7DB-252E-4C6A-9DBE-CC9132713C54}" type="sibTrans">
      <dgm:prSet/>
      <dgm:spPr/>
      <dgm:t>
        <a:bodyPr/>
        <a:lstStyle/>
        <a:p>
          <a:endParaRPr lang="zh-CN" altLang="en-US" b="1"/>
        </a:p>
      </dgm:t>
    </dgm:pt>
    <dgm:pt modelId="{61E6B839-745C-41D8-8A74-CA9A1CD31074}">
      <dgm:prSet/>
      <dgm:spPr/>
      <dgm:t>
        <a:bodyPr/>
        <a:lstStyle/>
        <a:p>
          <a:r>
            <a:rPr lang="zh-CN" altLang="en-US" b="1" dirty="0"/>
            <a:t>语法</a:t>
          </a:r>
          <a:endParaRPr lang="zh-CN" b="1" dirty="0"/>
        </a:p>
      </dgm:t>
    </dgm:pt>
    <dgm:pt modelId="{30F0DFF0-3C02-4380-B2DF-661CBFCAD9AB}" cxnId="{49E847EC-C1A8-4987-9379-75153533BFE1}" type="parTrans">
      <dgm:prSet/>
      <dgm:spPr/>
      <dgm:t>
        <a:bodyPr/>
        <a:lstStyle/>
        <a:p>
          <a:endParaRPr lang="zh-CN" altLang="en-US" b="1"/>
        </a:p>
      </dgm:t>
    </dgm:pt>
    <dgm:pt modelId="{4B23192B-9353-4948-808E-06168ABE08A2}" cxnId="{49E847EC-C1A8-4987-9379-75153533BFE1}" type="sibTrans">
      <dgm:prSet/>
      <dgm:spPr/>
      <dgm:t>
        <a:bodyPr/>
        <a:lstStyle/>
        <a:p>
          <a:endParaRPr lang="zh-CN" altLang="en-US" b="1"/>
        </a:p>
      </dgm:t>
    </dgm:pt>
    <dgm:pt modelId="{766FEDC7-35B0-4AAC-AD4F-C583EDC2C652}">
      <dgm:prSet/>
      <dgm:spPr/>
      <dgm:t>
        <a:bodyPr/>
        <a:lstStyle/>
        <a:p>
          <a:r>
            <a:rPr lang="zh-CN" altLang="en-US" b="1" dirty="0"/>
            <a:t>流畅度</a:t>
          </a:r>
          <a:r>
            <a:rPr lang="en-US" altLang="zh-CN" b="1" dirty="0"/>
            <a:t>&amp;</a:t>
          </a:r>
          <a:r>
            <a:rPr lang="zh-CN" altLang="en-US" b="1" dirty="0"/>
            <a:t>连贯性</a:t>
          </a:r>
          <a:endParaRPr lang="zh-CN" b="1" dirty="0"/>
        </a:p>
      </dgm:t>
    </dgm:pt>
    <dgm:pt modelId="{D6B10CE8-2AFB-4802-BE89-FAA42639BF98}" cxnId="{C7B3FAEC-64A8-46AA-A6A6-7348528B5497}" type="parTrans">
      <dgm:prSet/>
      <dgm:spPr/>
      <dgm:t>
        <a:bodyPr/>
        <a:lstStyle/>
        <a:p>
          <a:endParaRPr lang="zh-CN" altLang="en-US" b="1"/>
        </a:p>
      </dgm:t>
    </dgm:pt>
    <dgm:pt modelId="{22B9D1C2-5132-4E88-BD3A-46C88729783B}" cxnId="{C7B3FAEC-64A8-46AA-A6A6-7348528B5497}" type="sibTrans">
      <dgm:prSet/>
      <dgm:spPr/>
      <dgm:t>
        <a:bodyPr/>
        <a:lstStyle/>
        <a:p>
          <a:endParaRPr lang="zh-CN" altLang="en-US" b="1"/>
        </a:p>
      </dgm:t>
    </dgm:pt>
    <dgm:pt modelId="{3611B589-4545-4046-AD75-DF4997A17EA5}">
      <dgm:prSet/>
      <dgm:spPr/>
      <dgm:t>
        <a:bodyPr/>
        <a:lstStyle/>
        <a:p>
          <a:r>
            <a:rPr lang="zh-CN" altLang="en-US" b="1" dirty="0"/>
            <a:t>词汇</a:t>
          </a:r>
          <a:endParaRPr lang="zh-CN" b="1" dirty="0"/>
        </a:p>
      </dgm:t>
    </dgm:pt>
    <dgm:pt modelId="{5B5EF4DF-2A8F-4B41-93F3-249520B1C0AC}" cxnId="{8464CF84-0C92-4DA0-88BD-FAF0160C20A3}" type="parTrans">
      <dgm:prSet/>
      <dgm:spPr/>
      <dgm:t>
        <a:bodyPr/>
        <a:lstStyle/>
        <a:p>
          <a:endParaRPr lang="zh-CN" altLang="en-US" b="1"/>
        </a:p>
      </dgm:t>
    </dgm:pt>
    <dgm:pt modelId="{00A280FA-4416-4F66-ACA8-ED8F50381E6C}" cxnId="{8464CF84-0C92-4DA0-88BD-FAF0160C20A3}" type="sibTrans">
      <dgm:prSet/>
      <dgm:spPr/>
      <dgm:t>
        <a:bodyPr/>
        <a:lstStyle/>
        <a:p>
          <a:endParaRPr lang="zh-CN" altLang="en-US" b="1"/>
        </a:p>
      </dgm:t>
    </dgm:pt>
    <dgm:pt modelId="{3FC590A5-F04C-48F1-A8EF-358FC04484AF}" type="pres">
      <dgm:prSet presAssocID="{F10E68D9-9CA5-45A0-B07B-C5194D70F72A}" presName="Name0" presStyleCnt="0">
        <dgm:presLayoutVars>
          <dgm:dir/>
          <dgm:resizeHandles val="exact"/>
        </dgm:presLayoutVars>
      </dgm:prSet>
      <dgm:spPr/>
    </dgm:pt>
    <dgm:pt modelId="{52B92401-4163-4292-97A9-EA89337AA438}" type="pres">
      <dgm:prSet presAssocID="{F4609F8C-240A-4EB9-9922-C12BABFCBA8F}" presName="node" presStyleLbl="node1" presStyleIdx="0" presStyleCnt="4">
        <dgm:presLayoutVars>
          <dgm:bulletEnabled val="1"/>
        </dgm:presLayoutVars>
      </dgm:prSet>
      <dgm:spPr/>
    </dgm:pt>
    <dgm:pt modelId="{29BCE460-24CD-4F07-94C8-DDF522080756}" type="pres">
      <dgm:prSet presAssocID="{B1422DA5-1CE5-4E12-8DD5-4836D738A57E}" presName="sibTrans" presStyleLbl="sibTrans2D1" presStyleIdx="0" presStyleCnt="3"/>
      <dgm:spPr/>
    </dgm:pt>
    <dgm:pt modelId="{D29448C2-139F-4454-9C04-EC8953641C12}" type="pres">
      <dgm:prSet presAssocID="{B1422DA5-1CE5-4E12-8DD5-4836D738A57E}" presName="connectorText" presStyleLbl="sibTrans2D1" presStyleIdx="0" presStyleCnt="3"/>
      <dgm:spPr/>
    </dgm:pt>
    <dgm:pt modelId="{B458C5F1-7371-46D1-A271-4F450BBE8FC3}" type="pres">
      <dgm:prSet presAssocID="{61E6B839-745C-41D8-8A74-CA9A1CD31074}" presName="node" presStyleLbl="node1" presStyleIdx="1" presStyleCnt="4" custLinFactNeighborX="-1036" custLinFactNeighborY="0">
        <dgm:presLayoutVars>
          <dgm:bulletEnabled val="1"/>
        </dgm:presLayoutVars>
      </dgm:prSet>
      <dgm:spPr/>
    </dgm:pt>
    <dgm:pt modelId="{4EEF6634-C62D-4070-8215-F61E9DC6855C}" type="pres">
      <dgm:prSet presAssocID="{4B23192B-9353-4948-808E-06168ABE08A2}" presName="sibTrans" presStyleLbl="sibTrans2D1" presStyleIdx="1" presStyleCnt="3"/>
      <dgm:spPr/>
    </dgm:pt>
    <dgm:pt modelId="{8FF8475D-3342-4E48-A1B9-BDCCFCECFCE3}" type="pres">
      <dgm:prSet presAssocID="{4B23192B-9353-4948-808E-06168ABE08A2}" presName="connectorText" presStyleLbl="sibTrans2D1" presStyleIdx="1" presStyleCnt="3"/>
      <dgm:spPr/>
    </dgm:pt>
    <dgm:pt modelId="{72C2FB49-D9FF-4EBF-9B78-3FEB505DD7CC}" type="pres">
      <dgm:prSet presAssocID="{766FEDC7-35B0-4AAC-AD4F-C583EDC2C652}" presName="node" presStyleLbl="node1" presStyleIdx="2" presStyleCnt="4">
        <dgm:presLayoutVars>
          <dgm:bulletEnabled val="1"/>
        </dgm:presLayoutVars>
      </dgm:prSet>
      <dgm:spPr/>
    </dgm:pt>
    <dgm:pt modelId="{B637FD3C-A0DE-4866-BEED-F9D732A75D35}" type="pres">
      <dgm:prSet presAssocID="{22B9D1C2-5132-4E88-BD3A-46C88729783B}" presName="sibTrans" presStyleLbl="sibTrans2D1" presStyleIdx="2" presStyleCnt="3"/>
      <dgm:spPr/>
    </dgm:pt>
    <dgm:pt modelId="{382B9EBC-17E7-4094-A066-5ADD834F6CA3}" type="pres">
      <dgm:prSet presAssocID="{22B9D1C2-5132-4E88-BD3A-46C88729783B}" presName="connectorText" presStyleLbl="sibTrans2D1" presStyleIdx="2" presStyleCnt="3"/>
      <dgm:spPr/>
    </dgm:pt>
    <dgm:pt modelId="{60650CB1-FF29-44CD-BBBC-1EF54A19A27B}" type="pres">
      <dgm:prSet presAssocID="{3611B589-4545-4046-AD75-DF4997A17EA5}" presName="node" presStyleLbl="node1" presStyleIdx="3" presStyleCnt="4">
        <dgm:presLayoutVars>
          <dgm:bulletEnabled val="1"/>
        </dgm:presLayoutVars>
      </dgm:prSet>
      <dgm:spPr/>
    </dgm:pt>
  </dgm:ptLst>
  <dgm:cxnLst>
    <dgm:cxn modelId="{6B4E7002-9DB4-462D-8FBD-EB4A13FBE969}" type="presOf" srcId="{766FEDC7-35B0-4AAC-AD4F-C583EDC2C652}" destId="{72C2FB49-D9FF-4EBF-9B78-3FEB505DD7CC}" srcOrd="0" destOrd="0" presId="urn:microsoft.com/office/officeart/2005/8/layout/process1"/>
    <dgm:cxn modelId="{8464CF84-0C92-4DA0-88BD-FAF0160C20A3}" srcId="{F10E68D9-9CA5-45A0-B07B-C5194D70F72A}" destId="{3611B589-4545-4046-AD75-DF4997A17EA5}" srcOrd="3" destOrd="0" parTransId="{5B5EF4DF-2A8F-4B41-93F3-249520B1C0AC}" sibTransId="{00A280FA-4416-4F66-ACA8-ED8F50381E6C}"/>
    <dgm:cxn modelId="{7DFABF9A-B076-4C2B-B2F2-BB8A868296A9}" type="presOf" srcId="{F4609F8C-240A-4EB9-9922-C12BABFCBA8F}" destId="{52B92401-4163-4292-97A9-EA89337AA438}" srcOrd="0" destOrd="0" presId="urn:microsoft.com/office/officeart/2005/8/layout/process1"/>
    <dgm:cxn modelId="{4178579E-4E08-49CC-8624-655DA80E611B}" type="presOf" srcId="{4B23192B-9353-4948-808E-06168ABE08A2}" destId="{8FF8475D-3342-4E48-A1B9-BDCCFCECFCE3}" srcOrd="1" destOrd="0" presId="urn:microsoft.com/office/officeart/2005/8/layout/process1"/>
    <dgm:cxn modelId="{2E2F29A0-8162-41D5-96D8-E265F76F9E1B}" type="presOf" srcId="{B1422DA5-1CE5-4E12-8DD5-4836D738A57E}" destId="{29BCE460-24CD-4F07-94C8-DDF522080756}" srcOrd="0" destOrd="0" presId="urn:microsoft.com/office/officeart/2005/8/layout/process1"/>
    <dgm:cxn modelId="{661F71C9-A342-4269-8EE2-C0D002D5D03E}" type="presOf" srcId="{22B9D1C2-5132-4E88-BD3A-46C88729783B}" destId="{B637FD3C-A0DE-4866-BEED-F9D732A75D35}" srcOrd="0" destOrd="0" presId="urn:microsoft.com/office/officeart/2005/8/layout/process1"/>
    <dgm:cxn modelId="{CBC06DD0-F7D4-4233-B3BB-A5955615D4DC}" type="presOf" srcId="{61E6B839-745C-41D8-8A74-CA9A1CD31074}" destId="{B458C5F1-7371-46D1-A271-4F450BBE8FC3}" srcOrd="0" destOrd="0" presId="urn:microsoft.com/office/officeart/2005/8/layout/process1"/>
    <dgm:cxn modelId="{EA76C7DB-252E-4C6A-9DBE-CC9132713C54}" srcId="{F10E68D9-9CA5-45A0-B07B-C5194D70F72A}" destId="{F4609F8C-240A-4EB9-9922-C12BABFCBA8F}" srcOrd="0" destOrd="0" parTransId="{BBF7E7B9-7233-4E0B-BEB4-B5E4DDAAD7EB}" sibTransId="{B1422DA5-1CE5-4E12-8DD5-4836D738A57E}"/>
    <dgm:cxn modelId="{B3E5B8DF-3259-4540-92A8-078D6526419F}" type="presOf" srcId="{F10E68D9-9CA5-45A0-B07B-C5194D70F72A}" destId="{3FC590A5-F04C-48F1-A8EF-358FC04484AF}" srcOrd="0" destOrd="0" presId="urn:microsoft.com/office/officeart/2005/8/layout/process1"/>
    <dgm:cxn modelId="{53FE2EE0-5CFD-4E0A-AE0F-B49DB374CA95}" type="presOf" srcId="{22B9D1C2-5132-4E88-BD3A-46C88729783B}" destId="{382B9EBC-17E7-4094-A066-5ADD834F6CA3}" srcOrd="1" destOrd="0" presId="urn:microsoft.com/office/officeart/2005/8/layout/process1"/>
    <dgm:cxn modelId="{5A0FBEE9-86A2-4C49-88E0-A9902AFFF49A}" type="presOf" srcId="{4B23192B-9353-4948-808E-06168ABE08A2}" destId="{4EEF6634-C62D-4070-8215-F61E9DC6855C}" srcOrd="0" destOrd="0" presId="urn:microsoft.com/office/officeart/2005/8/layout/process1"/>
    <dgm:cxn modelId="{B9C927EB-3A5E-4B57-905E-11C263B8707B}" type="presOf" srcId="{3611B589-4545-4046-AD75-DF4997A17EA5}" destId="{60650CB1-FF29-44CD-BBBC-1EF54A19A27B}" srcOrd="0" destOrd="0" presId="urn:microsoft.com/office/officeart/2005/8/layout/process1"/>
    <dgm:cxn modelId="{49E847EC-C1A8-4987-9379-75153533BFE1}" srcId="{F10E68D9-9CA5-45A0-B07B-C5194D70F72A}" destId="{61E6B839-745C-41D8-8A74-CA9A1CD31074}" srcOrd="1" destOrd="0" parTransId="{30F0DFF0-3C02-4380-B2DF-661CBFCAD9AB}" sibTransId="{4B23192B-9353-4948-808E-06168ABE08A2}"/>
    <dgm:cxn modelId="{668F49EC-A4D4-4179-BC05-2AEBFD1A47FE}" type="presOf" srcId="{B1422DA5-1CE5-4E12-8DD5-4836D738A57E}" destId="{D29448C2-139F-4454-9C04-EC8953641C12}" srcOrd="1" destOrd="0" presId="urn:microsoft.com/office/officeart/2005/8/layout/process1"/>
    <dgm:cxn modelId="{C7B3FAEC-64A8-46AA-A6A6-7348528B5497}" srcId="{F10E68D9-9CA5-45A0-B07B-C5194D70F72A}" destId="{766FEDC7-35B0-4AAC-AD4F-C583EDC2C652}" srcOrd="2" destOrd="0" parTransId="{D6B10CE8-2AFB-4802-BE89-FAA42639BF98}" sibTransId="{22B9D1C2-5132-4E88-BD3A-46C88729783B}"/>
    <dgm:cxn modelId="{687BD9A5-8F52-4204-AA31-32328690B431}" type="presParOf" srcId="{3FC590A5-F04C-48F1-A8EF-358FC04484AF}" destId="{52B92401-4163-4292-97A9-EA89337AA438}" srcOrd="0" destOrd="0" presId="urn:microsoft.com/office/officeart/2005/8/layout/process1"/>
    <dgm:cxn modelId="{8D7A5E5D-FA78-437E-BC39-E0569A3BBBB9}" type="presParOf" srcId="{3FC590A5-F04C-48F1-A8EF-358FC04484AF}" destId="{29BCE460-24CD-4F07-94C8-DDF522080756}" srcOrd="1" destOrd="0" presId="urn:microsoft.com/office/officeart/2005/8/layout/process1"/>
    <dgm:cxn modelId="{FDA2392E-40B2-42F0-84A5-B4519020E7FA}" type="presParOf" srcId="{29BCE460-24CD-4F07-94C8-DDF522080756}" destId="{D29448C2-139F-4454-9C04-EC8953641C12}" srcOrd="0" destOrd="0" presId="urn:microsoft.com/office/officeart/2005/8/layout/process1"/>
    <dgm:cxn modelId="{BA638C8C-A585-4E0C-9159-44AD2419E6E9}" type="presParOf" srcId="{3FC590A5-F04C-48F1-A8EF-358FC04484AF}" destId="{B458C5F1-7371-46D1-A271-4F450BBE8FC3}" srcOrd="2" destOrd="0" presId="urn:microsoft.com/office/officeart/2005/8/layout/process1"/>
    <dgm:cxn modelId="{986B6734-1D11-40A9-B233-F33D70ADE4DA}" type="presParOf" srcId="{3FC590A5-F04C-48F1-A8EF-358FC04484AF}" destId="{4EEF6634-C62D-4070-8215-F61E9DC6855C}" srcOrd="3" destOrd="0" presId="urn:microsoft.com/office/officeart/2005/8/layout/process1"/>
    <dgm:cxn modelId="{796FBF9E-13CC-4300-83C6-640C4D97166B}" type="presParOf" srcId="{4EEF6634-C62D-4070-8215-F61E9DC6855C}" destId="{8FF8475D-3342-4E48-A1B9-BDCCFCECFCE3}" srcOrd="0" destOrd="0" presId="urn:microsoft.com/office/officeart/2005/8/layout/process1"/>
    <dgm:cxn modelId="{F08B77BF-AAEA-4793-98EF-DFF6B6995445}" type="presParOf" srcId="{3FC590A5-F04C-48F1-A8EF-358FC04484AF}" destId="{72C2FB49-D9FF-4EBF-9B78-3FEB505DD7CC}" srcOrd="4" destOrd="0" presId="urn:microsoft.com/office/officeart/2005/8/layout/process1"/>
    <dgm:cxn modelId="{2B0D0582-7865-4B2F-8D6D-B4F23B9E41DE}" type="presParOf" srcId="{3FC590A5-F04C-48F1-A8EF-358FC04484AF}" destId="{B637FD3C-A0DE-4866-BEED-F9D732A75D35}" srcOrd="5" destOrd="0" presId="urn:microsoft.com/office/officeart/2005/8/layout/process1"/>
    <dgm:cxn modelId="{720E1CD4-9463-4F25-AD98-C41D296493E3}" type="presParOf" srcId="{B637FD3C-A0DE-4866-BEED-F9D732A75D35}" destId="{382B9EBC-17E7-4094-A066-5ADD834F6CA3}" srcOrd="0" destOrd="0" presId="urn:microsoft.com/office/officeart/2005/8/layout/process1"/>
    <dgm:cxn modelId="{AD86B7E3-A6E5-4E73-BD54-40D7F02F3230}" type="presParOf" srcId="{3FC590A5-F04C-48F1-A8EF-358FC04484AF}" destId="{60650CB1-FF29-44CD-BBBC-1EF54A19A27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7DBF9-B1C9-4A1D-A6F5-A9B8515B5436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E387FC31-4A63-4B91-BAF2-C1BBC7020498}">
      <dgm:prSet custT="1"/>
      <dgm:spPr/>
      <dgm:t>
        <a:bodyPr/>
        <a:lstStyle/>
        <a:p>
          <a:r>
            <a:rPr lang="en-US" sz="1800" b="1"/>
            <a:t>Discourse markers</a:t>
          </a:r>
          <a:endParaRPr lang="zh-CN" sz="1800"/>
        </a:p>
      </dgm:t>
    </dgm:pt>
    <dgm:pt modelId="{74E73FDD-5DD9-4853-A5F8-9332B1596329}" cxnId="{86B5A70A-327F-405C-9B5A-21CB23994C5D}" type="parTrans">
      <dgm:prSet/>
      <dgm:spPr/>
      <dgm:t>
        <a:bodyPr/>
        <a:lstStyle/>
        <a:p>
          <a:endParaRPr lang="zh-CN" altLang="en-US" sz="4000"/>
        </a:p>
      </dgm:t>
    </dgm:pt>
    <dgm:pt modelId="{1C551FA7-EF4D-492F-AA8B-BE2568EF114B}" cxnId="{86B5A70A-327F-405C-9B5A-21CB23994C5D}" type="sibTrans">
      <dgm:prSet/>
      <dgm:spPr/>
      <dgm:t>
        <a:bodyPr/>
        <a:lstStyle/>
        <a:p>
          <a:endParaRPr lang="zh-CN" altLang="en-US" sz="4000"/>
        </a:p>
      </dgm:t>
    </dgm:pt>
    <dgm:pt modelId="{1F12C19C-5BD2-4E30-A8FC-A0081024165F}">
      <dgm:prSet custT="1"/>
      <dgm:spPr/>
      <dgm:t>
        <a:bodyPr/>
        <a:lstStyle/>
        <a:p>
          <a:r>
            <a:rPr lang="zh-CN" sz="1800" dirty="0"/>
            <a:t>并且     </a:t>
          </a:r>
          <a:endParaRPr lang="en-US" altLang="zh-CN" sz="1800" dirty="0"/>
        </a:p>
        <a:p>
          <a:r>
            <a:rPr lang="en-US" sz="1800" dirty="0"/>
            <a:t>and            </a:t>
          </a:r>
        </a:p>
        <a:p>
          <a:r>
            <a:rPr lang="en-US" sz="1800" dirty="0"/>
            <a:t>also            </a:t>
          </a:r>
        </a:p>
        <a:p>
          <a:r>
            <a:rPr lang="en-US" sz="1800" dirty="0"/>
            <a:t>in addition</a:t>
          </a:r>
        </a:p>
        <a:p>
          <a:r>
            <a:rPr lang="en-US" sz="1800" dirty="0"/>
            <a:t>  moreover </a:t>
          </a:r>
          <a:endParaRPr lang="zh-CN" sz="1800" dirty="0"/>
        </a:p>
      </dgm:t>
    </dgm:pt>
    <dgm:pt modelId="{5A81E14B-D8BD-41F7-9673-C47462EB76B0}" cxnId="{4580B6D3-AA40-41C7-BCE5-4178C675C32E}" type="parTrans">
      <dgm:prSet/>
      <dgm:spPr/>
      <dgm:t>
        <a:bodyPr/>
        <a:lstStyle/>
        <a:p>
          <a:endParaRPr lang="zh-CN" altLang="en-US" sz="4000"/>
        </a:p>
      </dgm:t>
    </dgm:pt>
    <dgm:pt modelId="{29FCE922-E371-4E3D-AE30-6EB8927D528D}" cxnId="{4580B6D3-AA40-41C7-BCE5-4178C675C32E}" type="sibTrans">
      <dgm:prSet/>
      <dgm:spPr/>
      <dgm:t>
        <a:bodyPr/>
        <a:lstStyle/>
        <a:p>
          <a:endParaRPr lang="zh-CN" altLang="en-US" sz="4000"/>
        </a:p>
      </dgm:t>
    </dgm:pt>
    <dgm:pt modelId="{23B9E774-E76E-449C-8967-1ABF478D4C57}">
      <dgm:prSet custT="1"/>
      <dgm:spPr/>
      <dgm:t>
        <a:bodyPr/>
        <a:lstStyle/>
        <a:p>
          <a:r>
            <a:rPr lang="zh-CN" sz="1800" dirty="0"/>
            <a:t>但是     </a:t>
          </a:r>
          <a:endParaRPr lang="en-US" altLang="zh-CN" sz="1800" dirty="0"/>
        </a:p>
        <a:p>
          <a:r>
            <a:rPr lang="en-US" sz="1800" dirty="0"/>
            <a:t>but             </a:t>
          </a:r>
        </a:p>
        <a:p>
          <a:r>
            <a:rPr lang="en-US" sz="1800" dirty="0"/>
            <a:t>while        </a:t>
          </a:r>
        </a:p>
        <a:p>
          <a:r>
            <a:rPr lang="en-US" sz="1800" dirty="0"/>
            <a:t>however            </a:t>
          </a:r>
        </a:p>
        <a:p>
          <a:r>
            <a:rPr lang="en-US" sz="1800" dirty="0"/>
            <a:t>nevertheless</a:t>
          </a:r>
          <a:endParaRPr lang="zh-CN" sz="1800" dirty="0"/>
        </a:p>
      </dgm:t>
    </dgm:pt>
    <dgm:pt modelId="{2FD14DE7-6823-478B-8565-E4EE103E5843}" cxnId="{9939E7B5-A60D-423A-AF85-A45A56726BB5}" type="parTrans">
      <dgm:prSet/>
      <dgm:spPr/>
      <dgm:t>
        <a:bodyPr/>
        <a:lstStyle/>
        <a:p>
          <a:endParaRPr lang="zh-CN" altLang="en-US" sz="4000"/>
        </a:p>
      </dgm:t>
    </dgm:pt>
    <dgm:pt modelId="{FF5ECE07-C67F-4612-8863-D4A6B94F4543}" cxnId="{9939E7B5-A60D-423A-AF85-A45A56726BB5}" type="sibTrans">
      <dgm:prSet/>
      <dgm:spPr/>
      <dgm:t>
        <a:bodyPr/>
        <a:lstStyle/>
        <a:p>
          <a:endParaRPr lang="zh-CN" altLang="en-US" sz="4000"/>
        </a:p>
      </dgm:t>
    </dgm:pt>
    <dgm:pt modelId="{41DE9192-C8E1-4C86-A8D3-D49EF613E9A1}">
      <dgm:prSet custT="1"/>
      <dgm:spPr/>
      <dgm:t>
        <a:bodyPr/>
        <a:lstStyle/>
        <a:p>
          <a:r>
            <a:rPr lang="zh-CN" sz="1800" dirty="0"/>
            <a:t>因为     </a:t>
          </a:r>
          <a:endParaRPr lang="en-US" altLang="zh-CN" sz="1800" dirty="0"/>
        </a:p>
        <a:p>
          <a:r>
            <a:rPr lang="en-US" sz="1800" dirty="0"/>
            <a:t>because    since </a:t>
          </a:r>
          <a:endParaRPr lang="zh-CN" sz="1800" dirty="0"/>
        </a:p>
      </dgm:t>
    </dgm:pt>
    <dgm:pt modelId="{DFA1B313-8A52-4D10-8346-D278827A9F74}" cxnId="{7A3C6E10-C3CD-4D5A-BBCB-A277F39EA747}" type="parTrans">
      <dgm:prSet/>
      <dgm:spPr/>
      <dgm:t>
        <a:bodyPr/>
        <a:lstStyle/>
        <a:p>
          <a:endParaRPr lang="zh-CN" altLang="en-US" sz="4000"/>
        </a:p>
      </dgm:t>
    </dgm:pt>
    <dgm:pt modelId="{C4DED54F-69DF-4009-8813-056D2BB57E4C}" cxnId="{7A3C6E10-C3CD-4D5A-BBCB-A277F39EA747}" type="sibTrans">
      <dgm:prSet/>
      <dgm:spPr/>
      <dgm:t>
        <a:bodyPr/>
        <a:lstStyle/>
        <a:p>
          <a:endParaRPr lang="zh-CN" altLang="en-US" sz="4000"/>
        </a:p>
      </dgm:t>
    </dgm:pt>
    <dgm:pt modelId="{86ABE2C2-1A07-4C5C-A1A4-494498C45DF2}">
      <dgm:prSet custT="1"/>
      <dgm:spPr/>
      <dgm:t>
        <a:bodyPr/>
        <a:lstStyle/>
        <a:p>
          <a:r>
            <a:rPr lang="zh-CN" sz="1800" dirty="0"/>
            <a:t>解释 </a:t>
          </a:r>
          <a:endParaRPr lang="en-US" altLang="zh-CN" sz="1800" dirty="0"/>
        </a:p>
        <a:p>
          <a:r>
            <a:rPr lang="zh-CN" sz="1800" dirty="0"/>
            <a:t>  </a:t>
          </a:r>
          <a:r>
            <a:rPr lang="en-US" sz="1800" dirty="0"/>
            <a:t>I mean</a:t>
          </a:r>
        </a:p>
        <a:p>
          <a:r>
            <a:rPr lang="en-US" sz="1800" dirty="0"/>
            <a:t>    in other words</a:t>
          </a:r>
          <a:endParaRPr lang="zh-CN" sz="1800" dirty="0"/>
        </a:p>
      </dgm:t>
    </dgm:pt>
    <dgm:pt modelId="{D7179838-ACB6-4465-B80E-FD0BDB03A81C}" cxnId="{14C22684-ED72-4A61-8E24-8992DE201382}" type="parTrans">
      <dgm:prSet/>
      <dgm:spPr/>
      <dgm:t>
        <a:bodyPr/>
        <a:lstStyle/>
        <a:p>
          <a:endParaRPr lang="zh-CN" altLang="en-US" sz="4000"/>
        </a:p>
      </dgm:t>
    </dgm:pt>
    <dgm:pt modelId="{F8AC18A1-6B3D-4A3A-9CA5-583BE48E4CCE}" cxnId="{14C22684-ED72-4A61-8E24-8992DE201382}" type="sibTrans">
      <dgm:prSet/>
      <dgm:spPr/>
      <dgm:t>
        <a:bodyPr/>
        <a:lstStyle/>
        <a:p>
          <a:endParaRPr lang="zh-CN" altLang="en-US" sz="4000"/>
        </a:p>
      </dgm:t>
    </dgm:pt>
    <dgm:pt modelId="{A3E055BD-8E35-4117-8807-956B7735044F}">
      <dgm:prSet custT="1"/>
      <dgm:spPr/>
      <dgm:t>
        <a:bodyPr/>
        <a:lstStyle/>
        <a:p>
          <a:r>
            <a:rPr lang="zh-CN" sz="1800" dirty="0"/>
            <a:t>所以     </a:t>
          </a:r>
          <a:endParaRPr lang="en-US" altLang="zh-CN" sz="1800" dirty="0"/>
        </a:p>
        <a:p>
          <a:r>
            <a:rPr lang="en-US" sz="1800" dirty="0"/>
            <a:t>So</a:t>
          </a:r>
        </a:p>
        <a:p>
          <a:r>
            <a:rPr lang="en-US" sz="1800" dirty="0"/>
            <a:t>as a result  </a:t>
          </a:r>
        </a:p>
        <a:p>
          <a:r>
            <a:rPr lang="en-US" sz="1800" dirty="0"/>
            <a:t>Hence           </a:t>
          </a:r>
        </a:p>
        <a:p>
          <a:r>
            <a:rPr lang="en-US" sz="1800" dirty="0"/>
            <a:t>therefore </a:t>
          </a:r>
          <a:endParaRPr lang="zh-CN" sz="1800" dirty="0"/>
        </a:p>
      </dgm:t>
    </dgm:pt>
    <dgm:pt modelId="{6A807717-0133-4591-8002-FD1E25FB3AC7}" cxnId="{16B7FB82-23B6-4F8C-B83A-BE962791335B}" type="parTrans">
      <dgm:prSet/>
      <dgm:spPr/>
      <dgm:t>
        <a:bodyPr/>
        <a:lstStyle/>
        <a:p>
          <a:endParaRPr lang="zh-CN" altLang="en-US" sz="4000"/>
        </a:p>
      </dgm:t>
    </dgm:pt>
    <dgm:pt modelId="{CA79A4C1-9237-4E41-9AF9-4371DFAE50C9}" cxnId="{16B7FB82-23B6-4F8C-B83A-BE962791335B}" type="sibTrans">
      <dgm:prSet/>
      <dgm:spPr/>
      <dgm:t>
        <a:bodyPr/>
        <a:lstStyle/>
        <a:p>
          <a:endParaRPr lang="zh-CN" altLang="en-US" sz="4000"/>
        </a:p>
      </dgm:t>
    </dgm:pt>
    <dgm:pt modelId="{C7CA0D61-F24A-46EF-8840-349290FE0430}" type="pres">
      <dgm:prSet presAssocID="{F0C7DBF9-B1C9-4A1D-A6F5-A9B8515B5436}" presName="compositeShape" presStyleCnt="0">
        <dgm:presLayoutVars>
          <dgm:chMax val="7"/>
          <dgm:dir/>
          <dgm:resizeHandles val="exact"/>
        </dgm:presLayoutVars>
      </dgm:prSet>
      <dgm:spPr/>
    </dgm:pt>
    <dgm:pt modelId="{8DCAF542-BB39-4545-A11D-4163C195EAF5}" type="pres">
      <dgm:prSet presAssocID="{E387FC31-4A63-4B91-BAF2-C1BBC7020498}" presName="circ1" presStyleLbl="vennNode1" presStyleIdx="0" presStyleCnt="6"/>
      <dgm:spPr/>
    </dgm:pt>
    <dgm:pt modelId="{611F03F3-19B5-4512-8AB1-E15CC9D9C08E}" type="pres">
      <dgm:prSet presAssocID="{E387FC31-4A63-4B91-BAF2-C1BBC70204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D94E74-DC13-49FE-AC56-2E20060A794B}" type="pres">
      <dgm:prSet presAssocID="{1F12C19C-5BD2-4E30-A8FC-A0081024165F}" presName="circ2" presStyleLbl="vennNode1" presStyleIdx="1" presStyleCnt="6"/>
      <dgm:spPr/>
    </dgm:pt>
    <dgm:pt modelId="{103B8A29-746F-4439-91E3-4E1C5F4C19F8}" type="pres">
      <dgm:prSet presAssocID="{1F12C19C-5BD2-4E30-A8FC-A008102416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2E8358-987D-4CC9-8D2F-43418DF75B85}" type="pres">
      <dgm:prSet presAssocID="{23B9E774-E76E-449C-8967-1ABF478D4C57}" presName="circ3" presStyleLbl="vennNode1" presStyleIdx="2" presStyleCnt="6"/>
      <dgm:spPr/>
    </dgm:pt>
    <dgm:pt modelId="{09494ED0-1BA2-4247-8921-297478DAEF6C}" type="pres">
      <dgm:prSet presAssocID="{23B9E774-E76E-449C-8967-1ABF478D4C57}" presName="circ3Tx" presStyleLbl="revTx" presStyleIdx="0" presStyleCnt="0" custLinFactNeighborX="-336" custLinFactNeighborY="16710">
        <dgm:presLayoutVars>
          <dgm:chMax val="0"/>
          <dgm:chPref val="0"/>
          <dgm:bulletEnabled val="1"/>
        </dgm:presLayoutVars>
      </dgm:prSet>
      <dgm:spPr/>
    </dgm:pt>
    <dgm:pt modelId="{09FC6405-043D-4163-98C2-B3118AAC69A7}" type="pres">
      <dgm:prSet presAssocID="{41DE9192-C8E1-4C86-A8D3-D49EF613E9A1}" presName="circ4" presStyleLbl="vennNode1" presStyleIdx="3" presStyleCnt="6"/>
      <dgm:spPr/>
    </dgm:pt>
    <dgm:pt modelId="{4263E0AB-AE65-4028-ACA7-99B365318828}" type="pres">
      <dgm:prSet presAssocID="{41DE9192-C8E1-4C86-A8D3-D49EF613E9A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9128B2-915C-4467-8770-4A1761E88A49}" type="pres">
      <dgm:prSet presAssocID="{86ABE2C2-1A07-4C5C-A1A4-494498C45DF2}" presName="circ5" presStyleLbl="vennNode1" presStyleIdx="4" presStyleCnt="6"/>
      <dgm:spPr/>
    </dgm:pt>
    <dgm:pt modelId="{40F77253-937A-4D84-B9FA-0397E49FF2B1}" type="pres">
      <dgm:prSet presAssocID="{86ABE2C2-1A07-4C5C-A1A4-494498C45DF2}" presName="circ5Tx" presStyleLbl="revTx" presStyleIdx="0" presStyleCnt="0" custLinFactNeighborX="-2687" custLinFactNeighborY="14800">
        <dgm:presLayoutVars>
          <dgm:chMax val="0"/>
          <dgm:chPref val="0"/>
          <dgm:bulletEnabled val="1"/>
        </dgm:presLayoutVars>
      </dgm:prSet>
      <dgm:spPr/>
    </dgm:pt>
    <dgm:pt modelId="{45DF84A7-849A-4B38-843B-27EF27CD86DB}" type="pres">
      <dgm:prSet presAssocID="{A3E055BD-8E35-4117-8807-956B7735044F}" presName="circ6" presStyleLbl="vennNode1" presStyleIdx="5" presStyleCnt="6"/>
      <dgm:spPr/>
    </dgm:pt>
    <dgm:pt modelId="{222E6C86-991E-4158-94FD-8F4BCE2FA112}" type="pres">
      <dgm:prSet presAssocID="{A3E055BD-8E35-4117-8807-956B7735044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C81A802-8788-4E01-B623-3C4F475BE55D}" type="presOf" srcId="{A3E055BD-8E35-4117-8807-956B7735044F}" destId="{222E6C86-991E-4158-94FD-8F4BCE2FA112}" srcOrd="0" destOrd="0" presId="urn:microsoft.com/office/officeart/2005/8/layout/venn1"/>
    <dgm:cxn modelId="{86B5A70A-327F-405C-9B5A-21CB23994C5D}" srcId="{F0C7DBF9-B1C9-4A1D-A6F5-A9B8515B5436}" destId="{E387FC31-4A63-4B91-BAF2-C1BBC7020498}" srcOrd="0" destOrd="0" parTransId="{74E73FDD-5DD9-4853-A5F8-9332B1596329}" sibTransId="{1C551FA7-EF4D-492F-AA8B-BE2568EF114B}"/>
    <dgm:cxn modelId="{7A3C6E10-C3CD-4D5A-BBCB-A277F39EA747}" srcId="{F0C7DBF9-B1C9-4A1D-A6F5-A9B8515B5436}" destId="{41DE9192-C8E1-4C86-A8D3-D49EF613E9A1}" srcOrd="3" destOrd="0" parTransId="{DFA1B313-8A52-4D10-8346-D278827A9F74}" sibTransId="{C4DED54F-69DF-4009-8813-056D2BB57E4C}"/>
    <dgm:cxn modelId="{F6411E1B-7D48-4950-93E4-AA26301F1BBA}" type="presOf" srcId="{41DE9192-C8E1-4C86-A8D3-D49EF613E9A1}" destId="{4263E0AB-AE65-4028-ACA7-99B365318828}" srcOrd="0" destOrd="0" presId="urn:microsoft.com/office/officeart/2005/8/layout/venn1"/>
    <dgm:cxn modelId="{7F70CB33-8E35-4E6E-A368-0A56C26C0766}" type="presOf" srcId="{86ABE2C2-1A07-4C5C-A1A4-494498C45DF2}" destId="{40F77253-937A-4D84-B9FA-0397E49FF2B1}" srcOrd="0" destOrd="0" presId="urn:microsoft.com/office/officeart/2005/8/layout/venn1"/>
    <dgm:cxn modelId="{75AAC442-4863-47F0-8DA0-4635555BAAA8}" type="presOf" srcId="{1F12C19C-5BD2-4E30-A8FC-A0081024165F}" destId="{103B8A29-746F-4439-91E3-4E1C5F4C19F8}" srcOrd="0" destOrd="0" presId="urn:microsoft.com/office/officeart/2005/8/layout/venn1"/>
    <dgm:cxn modelId="{C80F8975-7C55-45BD-9202-93200FE3AE70}" type="presOf" srcId="{F0C7DBF9-B1C9-4A1D-A6F5-A9B8515B5436}" destId="{C7CA0D61-F24A-46EF-8840-349290FE0430}" srcOrd="0" destOrd="0" presId="urn:microsoft.com/office/officeart/2005/8/layout/venn1"/>
    <dgm:cxn modelId="{16B7FB82-23B6-4F8C-B83A-BE962791335B}" srcId="{F0C7DBF9-B1C9-4A1D-A6F5-A9B8515B5436}" destId="{A3E055BD-8E35-4117-8807-956B7735044F}" srcOrd="5" destOrd="0" parTransId="{6A807717-0133-4591-8002-FD1E25FB3AC7}" sibTransId="{CA79A4C1-9237-4E41-9AF9-4371DFAE50C9}"/>
    <dgm:cxn modelId="{14C22684-ED72-4A61-8E24-8992DE201382}" srcId="{F0C7DBF9-B1C9-4A1D-A6F5-A9B8515B5436}" destId="{86ABE2C2-1A07-4C5C-A1A4-494498C45DF2}" srcOrd="4" destOrd="0" parTransId="{D7179838-ACB6-4465-B80E-FD0BDB03A81C}" sibTransId="{F8AC18A1-6B3D-4A3A-9CA5-583BE48E4CCE}"/>
    <dgm:cxn modelId="{49E7B58B-4E48-4F9E-A0A4-B8260825F962}" type="presOf" srcId="{E387FC31-4A63-4B91-BAF2-C1BBC7020498}" destId="{611F03F3-19B5-4512-8AB1-E15CC9D9C08E}" srcOrd="0" destOrd="0" presId="urn:microsoft.com/office/officeart/2005/8/layout/venn1"/>
    <dgm:cxn modelId="{A03B80B4-FB11-462A-9D5D-89B82C8C10EA}" type="presOf" srcId="{23B9E774-E76E-449C-8967-1ABF478D4C57}" destId="{09494ED0-1BA2-4247-8921-297478DAEF6C}" srcOrd="0" destOrd="0" presId="urn:microsoft.com/office/officeart/2005/8/layout/venn1"/>
    <dgm:cxn modelId="{9939E7B5-A60D-423A-AF85-A45A56726BB5}" srcId="{F0C7DBF9-B1C9-4A1D-A6F5-A9B8515B5436}" destId="{23B9E774-E76E-449C-8967-1ABF478D4C57}" srcOrd="2" destOrd="0" parTransId="{2FD14DE7-6823-478B-8565-E4EE103E5843}" sibTransId="{FF5ECE07-C67F-4612-8863-D4A6B94F4543}"/>
    <dgm:cxn modelId="{4580B6D3-AA40-41C7-BCE5-4178C675C32E}" srcId="{F0C7DBF9-B1C9-4A1D-A6F5-A9B8515B5436}" destId="{1F12C19C-5BD2-4E30-A8FC-A0081024165F}" srcOrd="1" destOrd="0" parTransId="{5A81E14B-D8BD-41F7-9673-C47462EB76B0}" sibTransId="{29FCE922-E371-4E3D-AE30-6EB8927D528D}"/>
    <dgm:cxn modelId="{1F185091-CDEB-4D6A-8845-B7A83FA279DB}" type="presParOf" srcId="{C7CA0D61-F24A-46EF-8840-349290FE0430}" destId="{8DCAF542-BB39-4545-A11D-4163C195EAF5}" srcOrd="0" destOrd="0" presId="urn:microsoft.com/office/officeart/2005/8/layout/venn1"/>
    <dgm:cxn modelId="{BABD374A-708D-415D-AD28-340F453A909C}" type="presParOf" srcId="{C7CA0D61-F24A-46EF-8840-349290FE0430}" destId="{611F03F3-19B5-4512-8AB1-E15CC9D9C08E}" srcOrd="1" destOrd="0" presId="urn:microsoft.com/office/officeart/2005/8/layout/venn1"/>
    <dgm:cxn modelId="{307C34D9-C2FC-4EF7-A2B2-5689830DF646}" type="presParOf" srcId="{C7CA0D61-F24A-46EF-8840-349290FE0430}" destId="{1AD94E74-DC13-49FE-AC56-2E20060A794B}" srcOrd="2" destOrd="0" presId="urn:microsoft.com/office/officeart/2005/8/layout/venn1"/>
    <dgm:cxn modelId="{98FD64C0-8CA2-400A-A08F-4F9E9DD98131}" type="presParOf" srcId="{C7CA0D61-F24A-46EF-8840-349290FE0430}" destId="{103B8A29-746F-4439-91E3-4E1C5F4C19F8}" srcOrd="3" destOrd="0" presId="urn:microsoft.com/office/officeart/2005/8/layout/venn1"/>
    <dgm:cxn modelId="{6ABE2621-51BF-46DE-BC75-67A7DD0AD8BC}" type="presParOf" srcId="{C7CA0D61-F24A-46EF-8840-349290FE0430}" destId="{532E8358-987D-4CC9-8D2F-43418DF75B85}" srcOrd="4" destOrd="0" presId="urn:microsoft.com/office/officeart/2005/8/layout/venn1"/>
    <dgm:cxn modelId="{47770585-3E54-428B-B3FE-5B4AE0DE34B3}" type="presParOf" srcId="{C7CA0D61-F24A-46EF-8840-349290FE0430}" destId="{09494ED0-1BA2-4247-8921-297478DAEF6C}" srcOrd="5" destOrd="0" presId="urn:microsoft.com/office/officeart/2005/8/layout/venn1"/>
    <dgm:cxn modelId="{48E3378C-05E2-4881-860F-A9B9A8C642DF}" type="presParOf" srcId="{C7CA0D61-F24A-46EF-8840-349290FE0430}" destId="{09FC6405-043D-4163-98C2-B3118AAC69A7}" srcOrd="6" destOrd="0" presId="urn:microsoft.com/office/officeart/2005/8/layout/venn1"/>
    <dgm:cxn modelId="{8FD8375E-27D6-47F9-ACCC-964E0C5E415B}" type="presParOf" srcId="{C7CA0D61-F24A-46EF-8840-349290FE0430}" destId="{4263E0AB-AE65-4028-ACA7-99B365318828}" srcOrd="7" destOrd="0" presId="urn:microsoft.com/office/officeart/2005/8/layout/venn1"/>
    <dgm:cxn modelId="{C585EEF7-5D4B-4A85-A61A-C0559C695236}" type="presParOf" srcId="{C7CA0D61-F24A-46EF-8840-349290FE0430}" destId="{049128B2-915C-4467-8770-4A1761E88A49}" srcOrd="8" destOrd="0" presId="urn:microsoft.com/office/officeart/2005/8/layout/venn1"/>
    <dgm:cxn modelId="{AF3EE3EE-5220-43BD-AF67-65DDF36B610E}" type="presParOf" srcId="{C7CA0D61-F24A-46EF-8840-349290FE0430}" destId="{40F77253-937A-4D84-B9FA-0397E49FF2B1}" srcOrd="9" destOrd="0" presId="urn:microsoft.com/office/officeart/2005/8/layout/venn1"/>
    <dgm:cxn modelId="{A3E4133B-A3E2-4B2D-9121-4163B0FD12C7}" type="presParOf" srcId="{C7CA0D61-F24A-46EF-8840-349290FE0430}" destId="{45DF84A7-849A-4B38-843B-27EF27CD86DB}" srcOrd="10" destOrd="0" presId="urn:microsoft.com/office/officeart/2005/8/layout/venn1"/>
    <dgm:cxn modelId="{E974E2F0-4488-4322-AA1A-79E0DF785AC4}" type="presParOf" srcId="{C7CA0D61-F24A-46EF-8840-349290FE0430}" destId="{222E6C86-991E-4158-94FD-8F4BCE2FA11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66256" cy="2031325"/>
        <a:chOff x="0" y="0"/>
        <a:chExt cx="7866256" cy="2031325"/>
      </a:xfrm>
    </dsp:grpSpPr>
    <dsp:sp modelId="{52B92401-4163-4292-97A9-EA89337AA438}">
      <dsp:nvSpPr>
        <dsp:cNvPr id="3" name="圆角矩形 2"/>
        <dsp:cNvSpPr/>
      </dsp:nvSpPr>
      <dsp:spPr bwMode="white">
        <a:xfrm>
          <a:off x="0" y="359708"/>
          <a:ext cx="1512742" cy="1311910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dk1"/>
              </a:solidFill>
            </a:rPr>
            <a:t>3 parts</a:t>
          </a:r>
          <a:endParaRPr lang="zh-CN" b="1">
            <a:solidFill>
              <a:schemeClr val="dk1"/>
            </a:solidFill>
          </a:endParaRPr>
        </a:p>
      </dsp:txBody>
      <dsp:txXfrm>
        <a:off x="0" y="359708"/>
        <a:ext cx="1512742" cy="1311910"/>
      </dsp:txXfrm>
    </dsp:sp>
    <dsp:sp modelId="{29BCE460-24CD-4F07-94C8-DDF522080756}">
      <dsp:nvSpPr>
        <dsp:cNvPr id="4" name="右箭头 3"/>
        <dsp:cNvSpPr/>
      </dsp:nvSpPr>
      <dsp:spPr bwMode="white">
        <a:xfrm>
          <a:off x="1654939" y="828083"/>
          <a:ext cx="320701" cy="37516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tint val="60000"/>
          </a:schemeClr>
        </a:lnRef>
        <a:fillRef idx="1">
          <a:schemeClr val="accent6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dk1"/>
            </a:solidFill>
          </a:endParaRPr>
        </a:p>
      </dsp:txBody>
      <dsp:txXfrm>
        <a:off x="1654939" y="828083"/>
        <a:ext cx="320701" cy="375160"/>
      </dsp:txXfrm>
    </dsp:sp>
    <dsp:sp modelId="{B458C5F1-7371-46D1-A271-4F450BBE8FC3}">
      <dsp:nvSpPr>
        <dsp:cNvPr id="5" name="圆角矩形 4"/>
        <dsp:cNvSpPr/>
      </dsp:nvSpPr>
      <dsp:spPr bwMode="white">
        <a:xfrm>
          <a:off x="2117838" y="359708"/>
          <a:ext cx="1512742" cy="1311910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dk1"/>
              </a:solidFill>
            </a:rPr>
            <a:t>Part 1                       10</a:t>
          </a:r>
          <a:r>
            <a:rPr lang="zh-CN" b="1">
              <a:solidFill>
                <a:schemeClr val="dk1"/>
              </a:solidFill>
            </a:rPr>
            <a:t>个问题                   </a:t>
          </a:r>
          <a:r>
            <a:rPr lang="en-US" b="1">
              <a:solidFill>
                <a:schemeClr val="dk1"/>
              </a:solidFill>
            </a:rPr>
            <a:t>20s</a:t>
          </a:r>
          <a:r>
            <a:rPr lang="zh-CN" b="1">
              <a:solidFill>
                <a:schemeClr val="dk1"/>
              </a:solidFill>
            </a:rPr>
            <a:t>答案</a:t>
          </a:r>
          <a:endParaRPr>
            <a:solidFill>
              <a:schemeClr val="dk1"/>
            </a:solidFill>
          </a:endParaRPr>
        </a:p>
      </dsp:txBody>
      <dsp:txXfrm>
        <a:off x="2117838" y="359708"/>
        <a:ext cx="1512742" cy="1311910"/>
      </dsp:txXfrm>
    </dsp:sp>
    <dsp:sp modelId="{4EEF6634-C62D-4070-8215-F61E9DC6855C}">
      <dsp:nvSpPr>
        <dsp:cNvPr id="6" name="右箭头 5"/>
        <dsp:cNvSpPr/>
      </dsp:nvSpPr>
      <dsp:spPr bwMode="white">
        <a:xfrm>
          <a:off x="3772777" y="828083"/>
          <a:ext cx="320701" cy="37516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tint val="60000"/>
          </a:schemeClr>
        </a:lnRef>
        <a:fillRef idx="1">
          <a:schemeClr val="accent6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dk1"/>
            </a:solidFill>
          </a:endParaRPr>
        </a:p>
      </dsp:txBody>
      <dsp:txXfrm>
        <a:off x="3772777" y="828083"/>
        <a:ext cx="320701" cy="375160"/>
      </dsp:txXfrm>
    </dsp:sp>
    <dsp:sp modelId="{72C2FB49-D9FF-4EBF-9B78-3FEB505DD7CC}">
      <dsp:nvSpPr>
        <dsp:cNvPr id="7" name="圆角矩形 6"/>
        <dsp:cNvSpPr/>
      </dsp:nvSpPr>
      <dsp:spPr bwMode="white">
        <a:xfrm>
          <a:off x="4235676" y="359708"/>
          <a:ext cx="1512742" cy="1311910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dk1"/>
              </a:solidFill>
            </a:rPr>
            <a:t>Part 2                       1</a:t>
          </a:r>
          <a:r>
            <a:rPr lang="zh-CN" b="1">
              <a:solidFill>
                <a:schemeClr val="dk1"/>
              </a:solidFill>
            </a:rPr>
            <a:t>个大话题                 </a:t>
          </a:r>
          <a:r>
            <a:rPr lang="en-US" b="1">
              <a:solidFill>
                <a:schemeClr val="dk1"/>
              </a:solidFill>
            </a:rPr>
            <a:t>1min</a:t>
          </a:r>
          <a:r>
            <a:rPr lang="zh-CN" b="1">
              <a:solidFill>
                <a:schemeClr val="dk1"/>
              </a:solidFill>
            </a:rPr>
            <a:t>准备  </a:t>
          </a:r>
          <a:r>
            <a:rPr lang="en-US" b="1">
              <a:solidFill>
                <a:schemeClr val="dk1"/>
              </a:solidFill>
            </a:rPr>
            <a:t>2mins</a:t>
          </a:r>
          <a:r>
            <a:rPr lang="zh-CN" b="1">
              <a:solidFill>
                <a:schemeClr val="dk1"/>
              </a:solidFill>
            </a:rPr>
            <a:t>答题</a:t>
          </a:r>
          <a:endParaRPr>
            <a:solidFill>
              <a:schemeClr val="dk1"/>
            </a:solidFill>
          </a:endParaRPr>
        </a:p>
      </dsp:txBody>
      <dsp:txXfrm>
        <a:off x="4235676" y="359708"/>
        <a:ext cx="1512742" cy="1311910"/>
      </dsp:txXfrm>
    </dsp:sp>
    <dsp:sp modelId="{B637FD3C-A0DE-4866-BEED-F9D732A75D35}">
      <dsp:nvSpPr>
        <dsp:cNvPr id="8" name="右箭头 7"/>
        <dsp:cNvSpPr/>
      </dsp:nvSpPr>
      <dsp:spPr bwMode="white">
        <a:xfrm>
          <a:off x="5890616" y="828083"/>
          <a:ext cx="320701" cy="37516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tint val="60000"/>
          </a:schemeClr>
        </a:lnRef>
        <a:fillRef idx="1">
          <a:schemeClr val="accent6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dk1"/>
            </a:solidFill>
          </a:endParaRPr>
        </a:p>
      </dsp:txBody>
      <dsp:txXfrm>
        <a:off x="5890616" y="828083"/>
        <a:ext cx="320701" cy="375160"/>
      </dsp:txXfrm>
    </dsp:sp>
    <dsp:sp modelId="{60650CB1-FF29-44CD-BBBC-1EF54A19A27B}">
      <dsp:nvSpPr>
        <dsp:cNvPr id="9" name="圆角矩形 8"/>
        <dsp:cNvSpPr/>
      </dsp:nvSpPr>
      <dsp:spPr bwMode="white">
        <a:xfrm>
          <a:off x="6353514" y="359708"/>
          <a:ext cx="1512742" cy="1311910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dk1"/>
              </a:solidFill>
            </a:rPr>
            <a:t>Part 3                        5</a:t>
          </a:r>
          <a:r>
            <a:rPr lang="zh-CN" b="1">
              <a:solidFill>
                <a:schemeClr val="dk1"/>
              </a:solidFill>
            </a:rPr>
            <a:t>个问题左右             </a:t>
          </a:r>
          <a:r>
            <a:rPr lang="en-US" b="1">
              <a:solidFill>
                <a:schemeClr val="dk1"/>
              </a:solidFill>
            </a:rPr>
            <a:t>1min</a:t>
          </a:r>
          <a:r>
            <a:rPr lang="zh-CN" b="1">
              <a:solidFill>
                <a:schemeClr val="dk1"/>
              </a:solidFill>
            </a:rPr>
            <a:t>答案 </a:t>
          </a:r>
          <a:endParaRPr>
            <a:solidFill>
              <a:schemeClr val="dk1"/>
            </a:solidFill>
          </a:endParaRPr>
        </a:p>
      </dsp:txBody>
      <dsp:txXfrm>
        <a:off x="6353514" y="359708"/>
        <a:ext cx="1512742" cy="1311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66256" cy="2031325"/>
        <a:chOff x="0" y="0"/>
        <a:chExt cx="7866256" cy="2031325"/>
      </a:xfrm>
    </dsp:grpSpPr>
    <dsp:sp modelId="{52B92401-4163-4292-97A9-EA89337AA438}">
      <dsp:nvSpPr>
        <dsp:cNvPr id="3" name="圆角矩形 2"/>
        <dsp:cNvSpPr/>
      </dsp:nvSpPr>
      <dsp:spPr bwMode="white">
        <a:xfrm>
          <a:off x="0" y="561840"/>
          <a:ext cx="1512742" cy="907645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dk1"/>
              </a:solidFill>
            </a:rPr>
            <a:t>发音</a:t>
          </a:r>
          <a:endParaRPr lang="zh-CN" b="1" dirty="0">
            <a:solidFill>
              <a:schemeClr val="dk1"/>
            </a:solidFill>
          </a:endParaRPr>
        </a:p>
      </dsp:txBody>
      <dsp:txXfrm>
        <a:off x="0" y="561840"/>
        <a:ext cx="1512742" cy="907645"/>
      </dsp:txXfrm>
    </dsp:sp>
    <dsp:sp modelId="{29BCE460-24CD-4F07-94C8-DDF522080756}">
      <dsp:nvSpPr>
        <dsp:cNvPr id="4" name="右箭头 3"/>
        <dsp:cNvSpPr/>
      </dsp:nvSpPr>
      <dsp:spPr bwMode="white">
        <a:xfrm>
          <a:off x="1653466" y="828083"/>
          <a:ext cx="317379" cy="37516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tint val="60000"/>
          </a:schemeClr>
        </a:lnRef>
        <a:fillRef idx="1">
          <a:schemeClr val="accent6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dk1"/>
            </a:solidFill>
          </a:endParaRPr>
        </a:p>
      </dsp:txBody>
      <dsp:txXfrm>
        <a:off x="1653466" y="828083"/>
        <a:ext cx="317379" cy="375160"/>
      </dsp:txXfrm>
    </dsp:sp>
    <dsp:sp modelId="{B458C5F1-7371-46D1-A271-4F450BBE8FC3}">
      <dsp:nvSpPr>
        <dsp:cNvPr id="5" name="圆角矩形 4"/>
        <dsp:cNvSpPr/>
      </dsp:nvSpPr>
      <dsp:spPr bwMode="white">
        <a:xfrm>
          <a:off x="2111569" y="561840"/>
          <a:ext cx="1512742" cy="907645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dk1"/>
              </a:solidFill>
            </a:rPr>
            <a:t>语法</a:t>
          </a:r>
          <a:endParaRPr lang="zh-CN" b="1" dirty="0">
            <a:solidFill>
              <a:schemeClr val="dk1"/>
            </a:solidFill>
          </a:endParaRPr>
        </a:p>
      </dsp:txBody>
      <dsp:txXfrm>
        <a:off x="2111569" y="561840"/>
        <a:ext cx="1512742" cy="907645"/>
      </dsp:txXfrm>
    </dsp:sp>
    <dsp:sp modelId="{4EEF6634-C62D-4070-8215-F61E9DC6855C}">
      <dsp:nvSpPr>
        <dsp:cNvPr id="6" name="右箭头 5"/>
        <dsp:cNvSpPr/>
      </dsp:nvSpPr>
      <dsp:spPr bwMode="white">
        <a:xfrm>
          <a:off x="3767982" y="828083"/>
          <a:ext cx="324024" cy="37516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tint val="60000"/>
          </a:schemeClr>
        </a:lnRef>
        <a:fillRef idx="1">
          <a:schemeClr val="accent6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dk1"/>
            </a:solidFill>
          </a:endParaRPr>
        </a:p>
      </dsp:txBody>
      <dsp:txXfrm>
        <a:off x="3767982" y="828083"/>
        <a:ext cx="324024" cy="375160"/>
      </dsp:txXfrm>
    </dsp:sp>
    <dsp:sp modelId="{72C2FB49-D9FF-4EBF-9B78-3FEB505DD7CC}">
      <dsp:nvSpPr>
        <dsp:cNvPr id="7" name="圆角矩形 6"/>
        <dsp:cNvSpPr/>
      </dsp:nvSpPr>
      <dsp:spPr bwMode="white">
        <a:xfrm>
          <a:off x="4235676" y="561840"/>
          <a:ext cx="1512742" cy="907645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dk1"/>
              </a:solidFill>
            </a:rPr>
            <a:t>流畅度</a:t>
          </a:r>
          <a:r>
            <a:rPr lang="en-US" altLang="zh-CN" b="1" dirty="0">
              <a:solidFill>
                <a:schemeClr val="dk1"/>
              </a:solidFill>
            </a:rPr>
            <a:t>&amp;</a:t>
          </a:r>
          <a:r>
            <a:rPr lang="zh-CN" altLang="en-US" b="1" dirty="0">
              <a:solidFill>
                <a:schemeClr val="dk1"/>
              </a:solidFill>
            </a:rPr>
            <a:t>连贯性</a:t>
          </a:r>
          <a:endParaRPr lang="zh-CN" b="1" dirty="0">
            <a:solidFill>
              <a:schemeClr val="dk1"/>
            </a:solidFill>
          </a:endParaRPr>
        </a:p>
      </dsp:txBody>
      <dsp:txXfrm>
        <a:off x="4235676" y="561840"/>
        <a:ext cx="1512742" cy="907645"/>
      </dsp:txXfrm>
    </dsp:sp>
    <dsp:sp modelId="{B637FD3C-A0DE-4866-BEED-F9D732A75D35}">
      <dsp:nvSpPr>
        <dsp:cNvPr id="8" name="右箭头 7"/>
        <dsp:cNvSpPr/>
      </dsp:nvSpPr>
      <dsp:spPr bwMode="white">
        <a:xfrm>
          <a:off x="5890616" y="828083"/>
          <a:ext cx="320701" cy="375160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tint val="60000"/>
          </a:schemeClr>
        </a:lnRef>
        <a:fillRef idx="1">
          <a:schemeClr val="accent6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4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dk1"/>
            </a:solidFill>
          </a:endParaRPr>
        </a:p>
      </dsp:txBody>
      <dsp:txXfrm>
        <a:off x="5890616" y="828083"/>
        <a:ext cx="320701" cy="375160"/>
      </dsp:txXfrm>
    </dsp:sp>
    <dsp:sp modelId="{60650CB1-FF29-44CD-BBBC-1EF54A19A27B}">
      <dsp:nvSpPr>
        <dsp:cNvPr id="9" name="圆角矩形 8"/>
        <dsp:cNvSpPr/>
      </dsp:nvSpPr>
      <dsp:spPr bwMode="white">
        <a:xfrm>
          <a:off x="6353514" y="561840"/>
          <a:ext cx="1512742" cy="907645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dk1"/>
              </a:solidFill>
            </a:rPr>
            <a:t>词汇</a:t>
          </a:r>
          <a:endParaRPr lang="zh-CN" b="1" dirty="0">
            <a:solidFill>
              <a:schemeClr val="dk1"/>
            </a:solidFill>
          </a:endParaRPr>
        </a:p>
      </dsp:txBody>
      <dsp:txXfrm>
        <a:off x="6353514" y="561840"/>
        <a:ext cx="1512742" cy="907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559097" cy="5104356"/>
        <a:chOff x="0" y="0"/>
        <a:chExt cx="6559097" cy="5104356"/>
      </a:xfrm>
    </dsp:grpSpPr>
    <dsp:sp modelId="{8DCAF542-BB39-4545-A11D-4163C195EAF5}">
      <dsp:nvSpPr>
        <dsp:cNvPr id="3" name="椭圆 2"/>
        <dsp:cNvSpPr/>
      </dsp:nvSpPr>
      <dsp:spPr bwMode="white">
        <a:xfrm>
          <a:off x="4242108" y="1175023"/>
          <a:ext cx="1574183" cy="1574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242108" y="1175023"/>
        <a:ext cx="1574183" cy="1574183"/>
      </dsp:txXfrm>
    </dsp:sp>
    <dsp:sp modelId="{1AD94E74-DC13-49FE-AC56-2E20060A794B}">
      <dsp:nvSpPr>
        <dsp:cNvPr id="5" name="椭圆 4"/>
        <dsp:cNvSpPr/>
      </dsp:nvSpPr>
      <dsp:spPr bwMode="white">
        <a:xfrm>
          <a:off x="4753061" y="1470055"/>
          <a:ext cx="1574183" cy="1574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3529"/>
            <a:lumOff val="1255"/>
            <a:alpha val="56157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753061" y="1470055"/>
        <a:ext cx="1574183" cy="1574183"/>
      </dsp:txXfrm>
    </dsp:sp>
    <dsp:sp modelId="{532E8358-987D-4CC9-8D2F-43418DF75B85}">
      <dsp:nvSpPr>
        <dsp:cNvPr id="7" name="椭圆 6"/>
        <dsp:cNvSpPr/>
      </dsp:nvSpPr>
      <dsp:spPr bwMode="white">
        <a:xfrm>
          <a:off x="4753061" y="2060118"/>
          <a:ext cx="1574183" cy="1574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7059"/>
            <a:lumOff val="2510"/>
            <a:alpha val="62118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753061" y="2060118"/>
        <a:ext cx="1574183" cy="1574183"/>
      </dsp:txXfrm>
    </dsp:sp>
    <dsp:sp modelId="{09FC6405-043D-4163-98C2-B3118AAC69A7}">
      <dsp:nvSpPr>
        <dsp:cNvPr id="9" name="椭圆 8"/>
        <dsp:cNvSpPr/>
      </dsp:nvSpPr>
      <dsp:spPr bwMode="white">
        <a:xfrm>
          <a:off x="4242108" y="2355660"/>
          <a:ext cx="1574183" cy="1574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10588"/>
            <a:lumOff val="3765"/>
            <a:alpha val="68078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242108" y="2355660"/>
        <a:ext cx="1574183" cy="1574183"/>
      </dsp:txXfrm>
    </dsp:sp>
    <dsp:sp modelId="{049128B2-915C-4467-8770-4A1761E88A49}">
      <dsp:nvSpPr>
        <dsp:cNvPr id="11" name="椭圆 10"/>
        <dsp:cNvSpPr/>
      </dsp:nvSpPr>
      <dsp:spPr bwMode="white">
        <a:xfrm>
          <a:off x="3731154" y="2060118"/>
          <a:ext cx="1574183" cy="1574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14118"/>
            <a:lumOff val="5020"/>
            <a:alpha val="74039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3731154" y="2060118"/>
        <a:ext cx="1574183" cy="1574183"/>
      </dsp:txXfrm>
    </dsp:sp>
    <dsp:sp modelId="{45DF84A7-849A-4B38-843B-27EF27CD86DB}">
      <dsp:nvSpPr>
        <dsp:cNvPr id="13" name="椭圆 12"/>
        <dsp:cNvSpPr/>
      </dsp:nvSpPr>
      <dsp:spPr bwMode="white">
        <a:xfrm>
          <a:off x="3731154" y="1470055"/>
          <a:ext cx="1574183" cy="15741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17647"/>
            <a:lumOff val="6275"/>
            <a:alpha val="8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3731154" y="1470055"/>
        <a:ext cx="1574183" cy="1574183"/>
      </dsp:txXfrm>
    </dsp:sp>
    <dsp:sp modelId="{611F03F3-19B5-4512-8AB1-E15CC9D9C08E}">
      <dsp:nvSpPr>
        <dsp:cNvPr id="4" name="矩形 3"/>
        <dsp:cNvSpPr/>
      </dsp:nvSpPr>
      <dsp:spPr bwMode="white">
        <a:xfrm>
          <a:off x="4045335" y="0"/>
          <a:ext cx="1967729" cy="1071915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>
              <a:solidFill>
                <a:schemeClr val="tx1"/>
              </a:solidFill>
            </a:rPr>
            <a:t>Discourse markers</a:t>
          </a:r>
          <a:endParaRPr lang="zh-CN" sz="1800">
            <a:solidFill>
              <a:schemeClr val="tx1"/>
            </a:solidFill>
          </a:endParaRPr>
        </a:p>
      </dsp:txBody>
      <dsp:txXfrm>
        <a:off x="4045335" y="0"/>
        <a:ext cx="1967729" cy="1071915"/>
      </dsp:txXfrm>
    </dsp:sp>
    <dsp:sp modelId="{103B8A29-746F-4439-91E3-4E1C5F4C19F8}">
      <dsp:nvSpPr>
        <dsp:cNvPr id="6" name="矩形 5"/>
        <dsp:cNvSpPr/>
      </dsp:nvSpPr>
      <dsp:spPr bwMode="white">
        <a:xfrm>
          <a:off x="6443997" y="1020871"/>
          <a:ext cx="1864751" cy="1174002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>
              <a:solidFill>
                <a:schemeClr val="tx1"/>
              </a:solidFill>
            </a:rPr>
            <a:t>并且     </a:t>
          </a:r>
          <a:endParaRPr lang="en-US" altLang="zh-CN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and          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also          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in addition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  moreover </a:t>
          </a:r>
          <a:endParaRPr lang="zh-CN" sz="1800" dirty="0">
            <a:solidFill>
              <a:schemeClr val="tx1"/>
            </a:solidFill>
          </a:endParaRPr>
        </a:p>
      </dsp:txBody>
      <dsp:txXfrm>
        <a:off x="6443997" y="1020871"/>
        <a:ext cx="1864751" cy="1174002"/>
      </dsp:txXfrm>
    </dsp:sp>
    <dsp:sp modelId="{09494ED0-1BA2-4247-8921-297478DAEF6C}">
      <dsp:nvSpPr>
        <dsp:cNvPr id="8" name="矩形 7"/>
        <dsp:cNvSpPr/>
      </dsp:nvSpPr>
      <dsp:spPr bwMode="white">
        <a:xfrm>
          <a:off x="6437731" y="2990870"/>
          <a:ext cx="1864751" cy="1311819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>
              <a:solidFill>
                <a:schemeClr val="tx1"/>
              </a:solidFill>
            </a:rPr>
            <a:t>但是     </a:t>
          </a:r>
          <a:endParaRPr lang="en-US" altLang="zh-CN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but           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while      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however          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nevertheless</a:t>
          </a:r>
          <a:endParaRPr lang="zh-CN" sz="1800" dirty="0">
            <a:solidFill>
              <a:schemeClr val="tx1"/>
            </a:solidFill>
          </a:endParaRPr>
        </a:p>
      </dsp:txBody>
      <dsp:txXfrm>
        <a:off x="6437731" y="2990870"/>
        <a:ext cx="1864751" cy="1311819"/>
      </dsp:txXfrm>
    </dsp:sp>
    <dsp:sp modelId="{4263E0AB-AE65-4028-ACA7-99B365318828}">
      <dsp:nvSpPr>
        <dsp:cNvPr id="10" name="矩形 9"/>
        <dsp:cNvSpPr/>
      </dsp:nvSpPr>
      <dsp:spPr bwMode="white">
        <a:xfrm>
          <a:off x="4045335" y="4032441"/>
          <a:ext cx="1967729" cy="1071915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>
              <a:solidFill>
                <a:schemeClr val="tx1"/>
              </a:solidFill>
            </a:rPr>
            <a:t>因为     </a:t>
          </a:r>
          <a:endParaRPr lang="en-US" altLang="zh-CN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because    since </a:t>
          </a:r>
          <a:endParaRPr lang="zh-CN" sz="1800" dirty="0">
            <a:solidFill>
              <a:schemeClr val="tx1"/>
            </a:solidFill>
          </a:endParaRPr>
        </a:p>
      </dsp:txBody>
      <dsp:txXfrm>
        <a:off x="4045335" y="4032441"/>
        <a:ext cx="1967729" cy="1071915"/>
      </dsp:txXfrm>
    </dsp:sp>
    <dsp:sp modelId="{40F77253-937A-4D84-B9FA-0397E49FF2B1}">
      <dsp:nvSpPr>
        <dsp:cNvPr id="12" name="矩形 11"/>
        <dsp:cNvSpPr/>
      </dsp:nvSpPr>
      <dsp:spPr bwMode="white">
        <a:xfrm>
          <a:off x="1699545" y="2965815"/>
          <a:ext cx="1864751" cy="1311819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>
              <a:solidFill>
                <a:schemeClr val="tx1"/>
              </a:solidFill>
            </a:rPr>
            <a:t>解释 </a:t>
          </a:r>
          <a:endParaRPr lang="en-US" altLang="zh-CN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>
              <a:solidFill>
                <a:schemeClr val="tx1"/>
              </a:solidFill>
            </a:rPr>
            <a:t>  </a:t>
          </a:r>
          <a:r>
            <a:rPr lang="en-US" sz="1800" dirty="0">
              <a:solidFill>
                <a:schemeClr val="tx1"/>
              </a:solidFill>
            </a:rPr>
            <a:t>I mean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    in other words</a:t>
          </a:r>
          <a:endParaRPr lang="zh-CN" sz="1800" dirty="0">
            <a:solidFill>
              <a:schemeClr val="tx1"/>
            </a:solidFill>
          </a:endParaRPr>
        </a:p>
      </dsp:txBody>
      <dsp:txXfrm>
        <a:off x="1699545" y="2965815"/>
        <a:ext cx="1864751" cy="1311819"/>
      </dsp:txXfrm>
    </dsp:sp>
    <dsp:sp modelId="{222E6C86-991E-4158-94FD-8F4BCE2FA112}">
      <dsp:nvSpPr>
        <dsp:cNvPr id="14" name="矩形 13"/>
        <dsp:cNvSpPr/>
      </dsp:nvSpPr>
      <dsp:spPr bwMode="white">
        <a:xfrm>
          <a:off x="1749651" y="1020871"/>
          <a:ext cx="1864751" cy="1311819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800" dirty="0">
              <a:solidFill>
                <a:schemeClr val="tx1"/>
              </a:solidFill>
            </a:rPr>
            <a:t>所以     </a:t>
          </a:r>
          <a:endParaRPr lang="en-US" altLang="zh-CN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So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as a result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Hence           </a:t>
          </a:r>
          <a:endParaRPr lang="en-US" sz="1800" dirty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>
              <a:solidFill>
                <a:schemeClr val="tx1"/>
              </a:solidFill>
            </a:rPr>
            <a:t>therefore </a:t>
          </a:r>
          <a:endParaRPr lang="zh-CN" sz="1800" dirty="0">
            <a:solidFill>
              <a:schemeClr val="tx1"/>
            </a:solidFill>
          </a:endParaRPr>
        </a:p>
      </dsp:txBody>
      <dsp:txXfrm>
        <a:off x="1749651" y="1020871"/>
        <a:ext cx="1864751" cy="131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jpeg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微信图片_2020042318145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27305" y="-2540"/>
            <a:ext cx="12226925" cy="6877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8141" y="1722086"/>
            <a:ext cx="89453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/>
              <a:t>学为贵 </a:t>
            </a:r>
            <a:r>
              <a:rPr lang="en-US" altLang="zh-CN" sz="4000" b="1" dirty="0"/>
              <a:t>– </a:t>
            </a:r>
            <a:r>
              <a:rPr lang="zh-CN" altLang="en-US" sz="4000" b="1" dirty="0"/>
              <a:t>雅思口语预测班 体系技巧</a:t>
            </a:r>
            <a:r>
              <a:rPr lang="en-US" altLang="zh-CN" sz="4000" b="1" dirty="0"/>
              <a:t>ppt</a:t>
            </a:r>
            <a:endParaRPr lang="en-US" altLang="zh-CN" sz="4000" b="1" dirty="0"/>
          </a:p>
          <a:p>
            <a:pPr algn="ctr"/>
            <a:endParaRPr lang="zh-CN" altLang="en-US" dirty="0"/>
          </a:p>
          <a:p>
            <a:pPr indent="0" algn="ctr">
              <a:buFont typeface="Arial" panose="020B0604020202020204" pitchFamily="34" charset="0"/>
              <a:buNone/>
            </a:pPr>
            <a:r>
              <a:rPr lang="en-US" altLang="zh-CN" dirty="0"/>
              <a:t>                  </a:t>
            </a:r>
            <a:endParaRPr lang="en-US" altLang="zh-CN" dirty="0"/>
          </a:p>
          <a:p>
            <a:pPr indent="0" algn="ctr">
              <a:buFont typeface="Arial" panose="020B0604020202020204" pitchFamily="34" charset="0"/>
              <a:buNone/>
            </a:pPr>
            <a:r>
              <a:rPr lang="en-US" altLang="zh-CN" sz="2400" dirty="0"/>
              <a:t>      </a:t>
            </a:r>
            <a:r>
              <a:rPr lang="zh-CN" altLang="en-US" sz="2400" b="1" dirty="0"/>
              <a:t>本期重点</a:t>
            </a:r>
            <a:r>
              <a:rPr lang="zh-CN" altLang="en-US" b="1" dirty="0"/>
              <a:t>：</a:t>
            </a:r>
            <a:r>
              <a:rPr lang="zh-CN" altLang="en-US" sz="3200" b="1" dirty="0">
                <a:solidFill>
                  <a:srgbClr val="C00000"/>
                </a:solidFill>
              </a:rPr>
              <a:t>搭建口语体系</a:t>
            </a:r>
            <a:r>
              <a:rPr lang="en-US" altLang="zh-CN" sz="3200" b="1" dirty="0">
                <a:solidFill>
                  <a:srgbClr val="C00000"/>
                </a:solidFill>
              </a:rPr>
              <a:t>&amp;</a:t>
            </a:r>
            <a:r>
              <a:rPr lang="zh-CN" altLang="en-US" sz="3200" b="1" dirty="0">
                <a:solidFill>
                  <a:srgbClr val="C00000"/>
                </a:solidFill>
              </a:rPr>
              <a:t>了解自我缺陷</a:t>
            </a:r>
            <a:endParaRPr lang="zh-CN" altLang="en-US" dirty="0">
              <a:solidFill>
                <a:srgbClr val="C00000"/>
              </a:solidFill>
            </a:endParaRPr>
          </a:p>
          <a:p>
            <a:pPr indent="0" algn="ctr">
              <a:buFont typeface="Arial" panose="020B0604020202020204" pitchFamily="34" charset="0"/>
              <a:buNone/>
            </a:pPr>
            <a:r>
              <a:rPr lang="zh-CN" altLang="en-US" dirty="0"/>
              <a:t> </a:t>
            </a:r>
            <a:r>
              <a:rPr lang="en-US" altLang="zh-CN" dirty="0"/>
              <a:t>                 </a:t>
            </a:r>
            <a:endParaRPr lang="zh-CN" altLang="en-US" dirty="0"/>
          </a:p>
          <a:p>
            <a:pPr indent="0" algn="ctr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                  </a:t>
            </a:r>
            <a:endParaRPr lang="zh-CN" alt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2147" y="1916691"/>
            <a:ext cx="4461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/>
              <a:t>Sorry, sir. Actually, I don’t know how to say that in English. </a:t>
            </a:r>
            <a:endParaRPr lang="en-US" altLang="zh-CN" sz="2000" dirty="0"/>
          </a:p>
          <a:p>
            <a:endParaRPr lang="en-US" altLang="zh-CN" sz="2400" b="1" dirty="0"/>
          </a:p>
          <a:p>
            <a:pPr marL="457200" indent="-457200">
              <a:buAutoNum type="arabicPeriod"/>
            </a:pPr>
            <a:r>
              <a:rPr lang="en-US" altLang="zh-CN" sz="2400" b="1" dirty="0"/>
              <a:t>Define it</a:t>
            </a:r>
            <a:endParaRPr lang="en-US" altLang="zh-CN" sz="2400" b="1" dirty="0"/>
          </a:p>
          <a:p>
            <a:pPr marL="457200" indent="-457200">
              <a:buAutoNum type="arabicPeriod"/>
            </a:pPr>
            <a:endParaRPr lang="en-US" altLang="zh-CN" sz="2400" b="1" dirty="0"/>
          </a:p>
          <a:p>
            <a:pPr marL="457200" indent="-457200">
              <a:buAutoNum type="arabicPeriod"/>
            </a:pPr>
            <a:r>
              <a:rPr lang="en-US" altLang="zh-CN" sz="2400" b="1" dirty="0"/>
              <a:t>Explain it </a:t>
            </a:r>
            <a:endParaRPr lang="en-US" altLang="zh-CN" sz="2400" b="1" dirty="0"/>
          </a:p>
          <a:p>
            <a:r>
              <a:rPr lang="en-US" altLang="zh-CN" sz="2400" b="1" dirty="0"/>
              <a:t>(appearance   </a:t>
            </a:r>
            <a:r>
              <a:rPr lang="en-US" altLang="zh-CN" sz="2400" b="1" dirty="0">
                <a:solidFill>
                  <a:srgbClr val="FF0000"/>
                </a:solidFill>
              </a:rPr>
              <a:t>or</a:t>
            </a:r>
            <a:r>
              <a:rPr lang="en-US" altLang="zh-CN" sz="2400" b="1" dirty="0"/>
              <a:t>   functions)</a:t>
            </a:r>
            <a:endParaRPr lang="en-US" altLang="zh-C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39" y="1678228"/>
            <a:ext cx="24193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889" y="996027"/>
            <a:ext cx="10217437" cy="391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流利度</a:t>
            </a:r>
            <a:endParaRPr lang="en-US" altLang="zh-CN" sz="2400" b="1" dirty="0"/>
          </a:p>
          <a:p>
            <a:pPr algn="just"/>
            <a:r>
              <a:rPr lang="zh-CN" altLang="en-US" sz="2400" b="1" dirty="0"/>
              <a:t>问题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：</a:t>
            </a:r>
            <a:r>
              <a:rPr lang="en-US" altLang="zh-CN" sz="2400" b="1" dirty="0"/>
              <a:t>logic</a:t>
            </a:r>
            <a:endParaRPr lang="en-US" altLang="zh-CN" sz="2400" b="1" dirty="0"/>
          </a:p>
          <a:p>
            <a:pPr algn="just"/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导致原因</a:t>
            </a:r>
            <a:r>
              <a:rPr lang="zh-CN" altLang="en-US" sz="2000" dirty="0"/>
              <a:t>：没有英语文化思维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解决方案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学会展开体系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举例：</a:t>
            </a:r>
            <a:endParaRPr lang="en-US" altLang="zh-CN" sz="2000" b="1" dirty="0"/>
          </a:p>
          <a:p>
            <a:pPr algn="just">
              <a:lnSpc>
                <a:spcPct val="150000"/>
              </a:lnSpc>
            </a:pPr>
            <a:r>
              <a:rPr lang="en-US" altLang="zh-CN" sz="2000" dirty="0"/>
              <a:t>P1 do you like taking the bus?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20681" y="1453228"/>
            <a:ext cx="1415772" cy="1688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原因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举例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结果好坏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0003" y="3889332"/>
            <a:ext cx="683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都属于展开方式，并不矛盾，可以多个选择，但至少尽量有一个。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45752" y="2967335"/>
            <a:ext cx="1021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/>
              <a:t>Yes + convenient + bus stop + 5mins + easily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889" y="996027"/>
            <a:ext cx="10217437" cy="2989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流利度</a:t>
            </a:r>
            <a:endParaRPr lang="en-US" altLang="zh-CN" sz="2400" b="1" dirty="0"/>
          </a:p>
          <a:p>
            <a:pPr algn="just"/>
            <a:r>
              <a:rPr lang="zh-CN" altLang="en-US" sz="2400" b="1" dirty="0"/>
              <a:t>问题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：连接</a:t>
            </a:r>
            <a:endParaRPr lang="en-US" altLang="zh-CN" sz="2400" b="1" dirty="0"/>
          </a:p>
          <a:p>
            <a:pPr algn="just"/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导致原因</a:t>
            </a:r>
            <a:r>
              <a:rPr lang="zh-CN" altLang="en-US" sz="2000" dirty="0"/>
              <a:t>：没有连接词思维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解决方案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每天读下图一遍，坚持至少</a:t>
            </a:r>
            <a:r>
              <a:rPr lang="en-US" altLang="zh-CN" sz="2000" dirty="0"/>
              <a:t>15</a:t>
            </a:r>
            <a:r>
              <a:rPr lang="zh-CN" altLang="en-US" sz="2000" dirty="0"/>
              <a:t>天。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/>
              <a:t>每天聊天的汉语，带连接词。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764088" y="751562"/>
          <a:ext cx="10058399" cy="510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2522" y="1202708"/>
            <a:ext cx="10586955" cy="474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发音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What you must do?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大声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张嘴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音准</a:t>
            </a:r>
            <a:r>
              <a:rPr lang="en-US" altLang="zh-CN" sz="2000" dirty="0"/>
              <a:t>&amp;</a:t>
            </a:r>
            <a:r>
              <a:rPr lang="zh-CN" altLang="en-US" sz="2000" dirty="0"/>
              <a:t>重音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What you can do?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情绪</a:t>
            </a:r>
            <a:r>
              <a:rPr lang="en-US" altLang="zh-CN" sz="2000" dirty="0"/>
              <a:t>&amp;</a:t>
            </a:r>
            <a:r>
              <a:rPr lang="zh-CN" altLang="en-US" sz="2000" dirty="0"/>
              <a:t>内容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重点词强调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4590788" y="1996142"/>
            <a:ext cx="6394537" cy="2496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60"/>
              </a:spcBef>
            </a:pPr>
            <a:r>
              <a:rPr lang="en-US" altLang="zh-CN" sz="1800" b="1" dirty="0">
                <a:latin typeface="Calibri" panose="020F0502020204030204"/>
                <a:cs typeface="Calibri" panose="020F0502020204030204"/>
              </a:rPr>
              <a:t>p1 </a:t>
            </a:r>
            <a:r>
              <a:rPr lang="en-US" altLang="zh-CN" b="1" dirty="0">
                <a:latin typeface="Calibri" panose="020F0502020204030204"/>
                <a:cs typeface="Calibri" panose="020F0502020204030204"/>
              </a:rPr>
              <a:t>T</a:t>
            </a:r>
            <a:r>
              <a:rPr lang="en-US" altLang="zh-CN" sz="1800" b="1" spc="-5" dirty="0">
                <a:latin typeface="Calibri" panose="020F0502020204030204"/>
                <a:cs typeface="Calibri" panose="020F0502020204030204"/>
              </a:rPr>
              <a:t>aking </a:t>
            </a:r>
            <a:r>
              <a:rPr lang="en-US" altLang="zh-CN" sz="1800" b="1" dirty="0">
                <a:latin typeface="Calibri" panose="020F0502020204030204"/>
                <a:cs typeface="Calibri" panose="020F0502020204030204"/>
              </a:rPr>
              <a:t>a </a:t>
            </a:r>
            <a:r>
              <a:rPr lang="en-US" altLang="zh-CN" sz="1800" b="1" spc="-5" dirty="0">
                <a:latin typeface="Calibri" panose="020F0502020204030204"/>
                <a:cs typeface="Calibri" panose="020F0502020204030204"/>
              </a:rPr>
              <a:t>break</a:t>
            </a:r>
            <a:endParaRPr lang="en-US" altLang="zh-CN" sz="1800" dirty="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  <a:spcBef>
                <a:spcPts val="160"/>
              </a:spcBef>
            </a:pPr>
            <a:r>
              <a:rPr lang="en-US" altLang="zh-CN" sz="1800" b="1" spc="-5" dirty="0">
                <a:latin typeface="Calibri" panose="020F0502020204030204"/>
                <a:cs typeface="Calibri" panose="020F0502020204030204"/>
              </a:rPr>
              <a:t>2.Do </a:t>
            </a:r>
            <a:r>
              <a:rPr lang="en-US" altLang="zh-CN" sz="1800" b="1" spc="-10" dirty="0">
                <a:latin typeface="Calibri" panose="020F0502020204030204"/>
                <a:cs typeface="Calibri" panose="020F0502020204030204"/>
              </a:rPr>
              <a:t>you </a:t>
            </a:r>
            <a:r>
              <a:rPr lang="en-US" altLang="zh-CN" sz="1800" b="1" spc="-25" dirty="0">
                <a:latin typeface="Calibri" panose="020F0502020204030204"/>
                <a:cs typeface="Calibri" panose="020F0502020204030204"/>
              </a:rPr>
              <a:t>take </a:t>
            </a:r>
            <a:r>
              <a:rPr lang="en-US" altLang="zh-CN" sz="1800" b="1" dirty="0">
                <a:latin typeface="Calibri" panose="020F0502020204030204"/>
                <a:cs typeface="Calibri" panose="020F0502020204030204"/>
              </a:rPr>
              <a:t>a nap when </a:t>
            </a:r>
            <a:r>
              <a:rPr lang="en-US" altLang="zh-CN" sz="1800" b="1" spc="-10" dirty="0">
                <a:latin typeface="Calibri" panose="020F0502020204030204"/>
                <a:cs typeface="Calibri" panose="020F0502020204030204"/>
              </a:rPr>
              <a:t>you </a:t>
            </a:r>
            <a:r>
              <a:rPr lang="en-US" altLang="zh-CN" sz="1800" b="1" spc="-5" dirty="0">
                <a:latin typeface="Calibri" panose="020F0502020204030204"/>
                <a:cs typeface="Calibri" panose="020F0502020204030204"/>
              </a:rPr>
              <a:t>taking </a:t>
            </a:r>
            <a:r>
              <a:rPr lang="en-US" altLang="zh-CN" sz="1800" b="1" spc="-10" dirty="0">
                <a:latin typeface="Calibri" panose="020F0502020204030204"/>
                <a:cs typeface="Calibri" panose="020F0502020204030204"/>
              </a:rPr>
              <a:t>your</a:t>
            </a:r>
            <a:r>
              <a:rPr lang="en-US" altLang="zh-CN" sz="1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1800" b="1" spc="-10" dirty="0">
                <a:latin typeface="Calibri" panose="020F0502020204030204"/>
                <a:cs typeface="Calibri" panose="020F0502020204030204"/>
              </a:rPr>
              <a:t>rest?</a:t>
            </a:r>
            <a:endParaRPr lang="en-US" altLang="zh-CN" sz="1800" dirty="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50000"/>
              </a:lnSpc>
              <a:spcBef>
                <a:spcPts val="1640"/>
              </a:spcBef>
            </a:pP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In </a:t>
            </a:r>
            <a:r>
              <a:rPr lang="en-US" altLang="zh-CN" sz="1800" spc="-10" dirty="0">
                <a:latin typeface="Calibri" panose="020F0502020204030204"/>
                <a:cs typeface="Calibri" panose="020F0502020204030204"/>
              </a:rPr>
              <a:t>most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cases, </a:t>
            </a:r>
            <a:r>
              <a:rPr lang="en-US" altLang="zh-CN" spc="-50" dirty="0">
                <a:latin typeface="Calibri" panose="020F0502020204030204"/>
                <a:cs typeface="Calibri" panose="020F0502020204030204"/>
              </a:rPr>
              <a:t>I</a:t>
            </a:r>
            <a:r>
              <a:rPr lang="en-US" altLang="zh-CN" sz="1800" spc="-50" dirty="0">
                <a:latin typeface="Calibri" panose="020F0502020204030204"/>
                <a:cs typeface="Calibri" panose="020F0502020204030204"/>
              </a:rPr>
              <a:t>’d </a:t>
            </a:r>
            <a:r>
              <a:rPr lang="en-US" altLang="zh-CN" sz="1800" spc="-20" dirty="0">
                <a:latin typeface="Calibri" panose="020F0502020204030204"/>
                <a:cs typeface="Calibri" panose="020F0502020204030204"/>
              </a:rPr>
              <a:t>like </a:t>
            </a:r>
            <a:r>
              <a:rPr lang="en-US" altLang="zh-CN" sz="1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drink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a cup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of </a:t>
            </a:r>
            <a:r>
              <a:rPr lang="en-US" altLang="zh-CN" sz="1800" spc="-20" dirty="0">
                <a:latin typeface="Calibri" panose="020F0502020204030204"/>
                <a:cs typeface="Calibri" panose="020F0502020204030204"/>
              </a:rPr>
              <a:t>latte </a:t>
            </a:r>
            <a:r>
              <a:rPr lang="en-US" altLang="zh-CN" sz="1800" spc="-15" dirty="0">
                <a:latin typeface="Calibri" panose="020F0502020204030204"/>
                <a:cs typeface="Calibri" panose="020F0502020204030204"/>
              </a:rPr>
              <a:t>to  </a:t>
            </a:r>
            <a:r>
              <a:rPr lang="en-US" altLang="zh-CN" sz="1800" spc="-25" dirty="0">
                <a:latin typeface="Calibri" panose="020F0502020204030204"/>
                <a:cs typeface="Calibri" panose="020F0502020204030204"/>
              </a:rPr>
              <a:t>wake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me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up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or </a:t>
            </a:r>
            <a:r>
              <a:rPr lang="en-US" altLang="zh-CN" sz="1800" spc="-10" dirty="0">
                <a:latin typeface="Calibri" panose="020F0502020204030204"/>
                <a:cs typeface="Calibri" panose="020F0502020204030204"/>
              </a:rPr>
              <a:t>listen </a:t>
            </a:r>
            <a:r>
              <a:rPr lang="en-US" altLang="zh-CN" sz="1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some light music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such as 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Canon </a:t>
            </a:r>
            <a:r>
              <a:rPr lang="en-US" altLang="zh-CN" sz="1800" spc="-15" dirty="0">
                <a:latin typeface="Calibri" panose="020F0502020204030204"/>
                <a:cs typeface="Calibri" panose="020F0502020204030204"/>
              </a:rPr>
              <a:t>to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ease </a:t>
            </a:r>
            <a:r>
              <a:rPr lang="en-US" altLang="zh-CN" sz="1800" spc="-25" dirty="0">
                <a:latin typeface="Calibri" panose="020F0502020204030204"/>
                <a:cs typeface="Calibri" panose="020F0502020204030204"/>
              </a:rPr>
              <a:t>my</a:t>
            </a:r>
            <a:r>
              <a:rPr lang="en-US" altLang="zh-CN" sz="1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mood.</a:t>
            </a:r>
            <a:endParaRPr lang="en-US" altLang="zh-CN" sz="1800" dirty="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150000"/>
              </a:lnSpc>
            </a:pP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But sometimes, I</a:t>
            </a:r>
            <a:r>
              <a:rPr lang="en-US" altLang="zh-CN" sz="1800" spc="5" dirty="0">
                <a:latin typeface="Calibri" panose="020F0502020204030204"/>
                <a:cs typeface="Calibri" panose="020F0502020204030204"/>
              </a:rPr>
              <a:t>’ll </a:t>
            </a:r>
            <a:r>
              <a:rPr lang="en-US" altLang="zh-CN" sz="1800" spc="-30" dirty="0">
                <a:latin typeface="Calibri" panose="020F0502020204030204"/>
                <a:cs typeface="Calibri" panose="020F0502020204030204"/>
              </a:rPr>
              <a:t>take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a nap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directly </a:t>
            </a:r>
            <a:r>
              <a:rPr lang="en-US" altLang="zh-CN" sz="1800" spc="-15" dirty="0">
                <a:latin typeface="Calibri" panose="020F0502020204030204"/>
                <a:cs typeface="Calibri" panose="020F0502020204030204"/>
              </a:rPr>
              <a:t>to recharge  </a:t>
            </a:r>
            <a:r>
              <a:rPr lang="en-US" altLang="zh-CN" sz="1800" spc="-25" dirty="0">
                <a:latin typeface="Calibri" panose="020F0502020204030204"/>
                <a:cs typeface="Calibri" panose="020F0502020204030204"/>
              </a:rPr>
              <a:t>my </a:t>
            </a:r>
            <a:r>
              <a:rPr lang="en-US" altLang="zh-CN" sz="1800" spc="-10" dirty="0">
                <a:latin typeface="Calibri" panose="020F0502020204030204"/>
                <a:cs typeface="Calibri" panose="020F0502020204030204"/>
              </a:rPr>
              <a:t>batteries,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which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is </a:t>
            </a:r>
            <a:r>
              <a:rPr lang="en-US" altLang="zh-CN" sz="1800" spc="-5" dirty="0">
                <a:latin typeface="Calibri" panose="020F0502020204030204"/>
                <a:cs typeface="Calibri" panose="020F0502020204030204"/>
              </a:rPr>
              <a:t>normally </a:t>
            </a:r>
            <a:r>
              <a:rPr lang="en-US" altLang="zh-CN" sz="1800" dirty="0">
                <a:latin typeface="Calibri" panose="020F0502020204030204"/>
                <a:cs typeface="Calibri" panose="020F0502020204030204"/>
              </a:rPr>
              <a:t>the </a:t>
            </a:r>
            <a:r>
              <a:rPr lang="en-US" altLang="zh-CN" sz="1800" spc="-10" dirty="0">
                <a:latin typeface="Calibri" panose="020F0502020204030204"/>
                <a:cs typeface="Calibri" panose="020F0502020204030204"/>
              </a:rPr>
              <a:t>most </a:t>
            </a:r>
            <a:r>
              <a:rPr lang="en-US" altLang="zh-CN" sz="1800" spc="-15" dirty="0">
                <a:latin typeface="Calibri" panose="020F0502020204030204"/>
                <a:cs typeface="Calibri" panose="020F0502020204030204"/>
              </a:rPr>
              <a:t>effective  </a:t>
            </a:r>
            <a:r>
              <a:rPr lang="en-US" altLang="zh-CN" sz="1800" spc="-55" dirty="0">
                <a:latin typeface="Calibri" panose="020F0502020204030204"/>
                <a:cs typeface="Calibri" panose="020F0502020204030204"/>
              </a:rPr>
              <a:t>way.</a:t>
            </a:r>
            <a:endParaRPr lang="en-US" altLang="zh-CN" sz="1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6158" y="883294"/>
            <a:ext cx="105869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语法</a:t>
            </a:r>
            <a:endParaRPr lang="en-US" altLang="zh-CN" sz="2400" b="1" dirty="0"/>
          </a:p>
          <a:p>
            <a:pPr algn="just"/>
            <a:endParaRPr lang="en-US" altLang="zh-CN" sz="2400" b="1" dirty="0"/>
          </a:p>
          <a:p>
            <a:pPr algn="just"/>
            <a:r>
              <a:rPr lang="zh-CN" altLang="en-US" sz="2000" u="sng" dirty="0"/>
              <a:t>准确度：</a:t>
            </a:r>
            <a:endParaRPr lang="en-US" altLang="zh-CN" sz="2000" u="sng" dirty="0"/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2000" dirty="0"/>
              <a:t>单复数</a:t>
            </a:r>
            <a:endParaRPr lang="en-US" altLang="zh-CN" sz="2000" dirty="0"/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2000" dirty="0"/>
              <a:t>时态</a:t>
            </a:r>
            <a:endParaRPr lang="en-US" altLang="zh-CN" sz="2000" dirty="0"/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2000" dirty="0"/>
              <a:t>不确定的退而求其次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en-US" altLang="zh-CN" sz="2000" dirty="0"/>
              <a:t>My </a:t>
            </a:r>
            <a:r>
              <a:rPr lang="en-US" altLang="zh-CN" sz="2000" dirty="0" err="1"/>
              <a:t>favourite</a:t>
            </a:r>
            <a:r>
              <a:rPr lang="en-US" altLang="zh-CN" sz="2000" dirty="0"/>
              <a:t> animals is peacock.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en-US" altLang="zh-CN" sz="2000" dirty="0"/>
              <a:t>News on social media are wonderful.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en-US" altLang="zh-CN" sz="2000" dirty="0"/>
              <a:t>I could appreciate many views when I was in that city. 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/>
          </a:p>
          <a:p>
            <a:pPr algn="just"/>
            <a:r>
              <a:rPr lang="zh-CN" altLang="en-US" sz="2000" u="sng" dirty="0"/>
              <a:t>多样性：</a:t>
            </a:r>
            <a:endParaRPr lang="en-US" altLang="zh-CN" sz="2000" u="sng" dirty="0"/>
          </a:p>
          <a:p>
            <a:pPr marL="457200" indent="-457200" algn="just">
              <a:buAutoNum type="arabicPeriod"/>
            </a:pPr>
            <a:r>
              <a:rPr lang="zh-CN" altLang="en-US" sz="2000" dirty="0"/>
              <a:t>从句多样</a:t>
            </a:r>
            <a:endParaRPr lang="en-US" altLang="zh-CN" sz="2000" dirty="0"/>
          </a:p>
          <a:p>
            <a:pPr marL="457200" indent="-457200" algn="just">
              <a:buAutoNum type="arabicPeriod"/>
            </a:pPr>
            <a:r>
              <a:rPr lang="zh-CN" altLang="en-US" sz="2000" dirty="0"/>
              <a:t>主语多样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6158" y="883294"/>
            <a:ext cx="10586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词汇</a:t>
            </a:r>
            <a:endParaRPr lang="en-US" altLang="zh-CN" sz="2400" b="1" dirty="0"/>
          </a:p>
          <a:p>
            <a:pPr algn="just"/>
            <a:endParaRPr lang="en-US" altLang="zh-CN" sz="2400" b="1" dirty="0"/>
          </a:p>
          <a:p>
            <a:pPr algn="just"/>
            <a:r>
              <a:rPr lang="zh-CN" altLang="en-US" sz="2000" u="sng" dirty="0"/>
              <a:t>复杂词：</a:t>
            </a:r>
            <a:endParaRPr lang="en-US" altLang="zh-CN" sz="2000" u="sng" dirty="0"/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2000" dirty="0"/>
              <a:t>上课讲</a:t>
            </a:r>
            <a:endParaRPr lang="en-US" altLang="zh-CN" sz="2000" dirty="0"/>
          </a:p>
          <a:p>
            <a:pPr marL="457200" indent="-457200" algn="just">
              <a:buFont typeface="+mj-lt"/>
              <a:buAutoNum type="arabicPeriod"/>
            </a:pPr>
            <a:endParaRPr lang="en-US" altLang="zh-CN" sz="2000" dirty="0"/>
          </a:p>
          <a:p>
            <a:pPr algn="just"/>
            <a:r>
              <a:rPr lang="zh-CN" altLang="en-US" sz="2000" u="sng" dirty="0"/>
              <a:t>话题词：</a:t>
            </a:r>
            <a:endParaRPr lang="en-US" altLang="zh-CN" sz="2000" u="sng" dirty="0"/>
          </a:p>
        </p:txBody>
      </p:sp>
      <p:sp>
        <p:nvSpPr>
          <p:cNvPr id="2" name="文本框 1"/>
          <p:cNvSpPr txBox="1"/>
          <p:nvPr/>
        </p:nvSpPr>
        <p:spPr>
          <a:xfrm>
            <a:off x="536158" y="3105834"/>
            <a:ext cx="4335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P1</a:t>
            </a:r>
            <a:r>
              <a:rPr lang="zh-CN" altLang="en-US" dirty="0"/>
              <a:t> </a:t>
            </a:r>
            <a:r>
              <a:rPr lang="en-US" altLang="zh-CN" dirty="0"/>
              <a:t>social media </a:t>
            </a:r>
            <a:endParaRPr lang="en-US" altLang="zh-CN" dirty="0"/>
          </a:p>
          <a:p>
            <a:pPr algn="l"/>
            <a:r>
              <a:rPr lang="en-US" altLang="zh-CN" dirty="0">
                <a:sym typeface="+mn-ea"/>
              </a:rPr>
              <a:t>What do you usually do on social media</a:t>
            </a:r>
            <a:r>
              <a:rPr lang="en-US" altLang="zh-CN" dirty="0"/>
              <a:t>?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3737" y="1534647"/>
            <a:ext cx="10586955" cy="296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小结</a:t>
            </a:r>
            <a:endParaRPr lang="en-US" altLang="zh-CN" sz="2400" b="1" dirty="0"/>
          </a:p>
          <a:p>
            <a:pPr algn="just"/>
            <a:endParaRPr lang="en-US" altLang="zh-CN" sz="2400" b="1" dirty="0"/>
          </a:p>
          <a:p>
            <a:pPr marL="457200" indent="-457200" algn="just">
              <a:lnSpc>
                <a:spcPct val="200000"/>
              </a:lnSpc>
              <a:buFont typeface="+mj-ea"/>
              <a:buAutoNum type="circleNumDbPlain"/>
            </a:pPr>
            <a:r>
              <a:rPr lang="en-US" altLang="zh-CN" dirty="0"/>
              <a:t>《</a:t>
            </a:r>
            <a:r>
              <a:rPr lang="zh-CN" altLang="en-US" dirty="0"/>
              <a:t>紫金铃铛</a:t>
            </a:r>
            <a:r>
              <a:rPr lang="en-US" altLang="zh-CN" dirty="0"/>
              <a:t>》</a:t>
            </a:r>
            <a:r>
              <a:rPr lang="zh-CN" altLang="en-US" dirty="0"/>
              <a:t>第四页计划表按要求完成，同时，查阅难词发音，并标注重音符号在对应字母</a:t>
            </a:r>
            <a:endParaRPr lang="en-US" altLang="zh-CN" dirty="0"/>
          </a:p>
          <a:p>
            <a:pPr marL="457200" indent="-45720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/>
              <a:t>每天</a:t>
            </a:r>
            <a:r>
              <a:rPr lang="en-US" altLang="zh-CN" dirty="0"/>
              <a:t>10mins</a:t>
            </a:r>
            <a:r>
              <a:rPr lang="zh-CN" altLang="en-US" dirty="0"/>
              <a:t>发音练习</a:t>
            </a:r>
            <a:endParaRPr lang="en-US" altLang="zh-CN" dirty="0"/>
          </a:p>
          <a:p>
            <a:pPr marL="457200" indent="-45720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/>
              <a:t>每天睡前</a:t>
            </a:r>
            <a:r>
              <a:rPr lang="en-US" altLang="zh-CN" dirty="0"/>
              <a:t>discourse marker</a:t>
            </a:r>
            <a:r>
              <a:rPr lang="zh-CN" altLang="en-US" dirty="0"/>
              <a:t>读一次</a:t>
            </a:r>
            <a:endParaRPr lang="en-US" altLang="zh-CN" dirty="0"/>
          </a:p>
          <a:p>
            <a:pPr marL="457200" indent="-457200" algn="just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/>
              <a:t>检查自己每一次写作的单复数，和每句话的主语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84020" y="1590040"/>
            <a:ext cx="5603875" cy="33334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2800" b="1" dirty="0">
                <a:sym typeface="+mn-ea"/>
              </a:rPr>
              <a:t>张天真</a:t>
            </a:r>
            <a:endParaRPr lang="zh-CN" altLang="en-US" sz="2800" b="1" dirty="0"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新浪微博 </a:t>
            </a:r>
            <a:r>
              <a:rPr lang="en-US" altLang="zh-CN" sz="1600" dirty="0">
                <a:solidFill>
                  <a:schemeClr val="tx1"/>
                </a:solidFill>
              </a:rPr>
              <a:t>@</a:t>
            </a:r>
            <a:r>
              <a:rPr lang="zh-CN" altLang="en-US" sz="1600" dirty="0"/>
              <a:t>仙子张天真</a:t>
            </a:r>
            <a:r>
              <a:rPr lang="en-US" altLang="zh-CN" sz="1600" dirty="0"/>
              <a:t>-</a:t>
            </a:r>
            <a:r>
              <a:rPr lang="zh-CN" altLang="en-US" sz="1600" dirty="0"/>
              <a:t>学为贵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 marL="285750" indent="-285750" algn="l" fontAlgn="auto">
              <a:lnSpc>
                <a:spcPct val="160000"/>
              </a:lnSpc>
              <a:buFont typeface="Wingdings" panose="05000000000000000000" charset="0"/>
              <a:buChar char="ü"/>
            </a:pPr>
            <a:r>
              <a:rPr lang="zh-CN" altLang="en-US" dirty="0">
                <a:sym typeface="+mn-ea"/>
              </a:rPr>
              <a:t>独创口语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“盘丝大法”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 marL="285750" indent="-285750" algn="l" fontAlgn="auto">
              <a:lnSpc>
                <a:spcPct val="160000"/>
              </a:lnSpc>
              <a:buFont typeface="Wingdings" panose="05000000000000000000" charset="0"/>
              <a:buChar char="ü"/>
            </a:pPr>
            <a:r>
              <a:rPr b="1" dirty="0">
                <a:solidFill>
                  <a:srgbClr val="FF0000"/>
                </a:solidFill>
                <a:sym typeface="+mn-ea"/>
              </a:rPr>
              <a:t>9年</a:t>
            </a:r>
            <a:r>
              <a:rPr lang="zh-CN" altLang="en-US" dirty="0">
                <a:sym typeface="+mn-ea"/>
              </a:rPr>
              <a:t>雅思教学</a:t>
            </a:r>
            <a:endParaRPr lang="zh-CN" altLang="en-US" dirty="0">
              <a:sym typeface="+mn-ea"/>
            </a:endParaRPr>
          </a:p>
          <a:p>
            <a:pPr marL="285750" indent="-285750" algn="l" fontAlgn="auto">
              <a:lnSpc>
                <a:spcPct val="160000"/>
              </a:lnSpc>
              <a:buFont typeface="Wingdings" panose="05000000000000000000" charset="0"/>
              <a:buChar char="ü"/>
            </a:pPr>
            <a:r>
              <a:rPr lang="en-US" b="1" dirty="0">
                <a:solidFill>
                  <a:srgbClr val="FF0000"/>
                </a:solidFill>
                <a:sym typeface="+mn-ea"/>
              </a:rPr>
              <a:t>23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岁杜伦博士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 marL="285750" indent="-285750" algn="l" fontAlgn="auto">
              <a:lnSpc>
                <a:spcPct val="160000"/>
              </a:lnSpc>
              <a:buFont typeface="Wingdings" panose="05000000000000000000" charset="0"/>
              <a:buChar char="ü"/>
            </a:pPr>
            <a:r>
              <a:rPr lang="zh-CN" altLang="en-US" dirty="0">
                <a:sym typeface="+mn-ea"/>
              </a:rPr>
              <a:t>授课课程：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李仙童</a:t>
            </a:r>
            <a:r>
              <a:rPr lang="zh-CN" b="1" dirty="0">
                <a:solidFill>
                  <a:srgbClr val="FF0000"/>
                </a:solidFill>
                <a:sym typeface="+mn-ea"/>
              </a:rPr>
              <a:t>雅思</a:t>
            </a:r>
            <a:r>
              <a:rPr b="1" dirty="0" err="1">
                <a:solidFill>
                  <a:srgbClr val="FF0000"/>
                </a:solidFill>
                <a:sym typeface="+mn-ea"/>
              </a:rPr>
              <a:t>预测班，李仙童抢分班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  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  <a:p>
            <a:pPr marL="285750" indent="-285750" algn="l" fontAlgn="auto">
              <a:lnSpc>
                <a:spcPct val="160000"/>
              </a:lnSpc>
              <a:buFont typeface="Wingdings" panose="05000000000000000000" charset="0"/>
              <a:buChar char="ü"/>
            </a:pP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16066" y="1133814"/>
            <a:ext cx="8311021" cy="390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体系备考</a:t>
            </a:r>
            <a:endParaRPr lang="en-US" altLang="zh-CN" sz="2400" b="1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物品类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地点旅游类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运动类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媒体娱乐类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文化类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dirty="0"/>
              <a:t>复杂特殊类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16066" y="1133814"/>
            <a:ext cx="831102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必考题</a:t>
            </a:r>
            <a:endParaRPr lang="en-US" altLang="zh-CN" sz="2400" b="1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Your name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Your</a:t>
            </a:r>
            <a:r>
              <a:rPr lang="zh-CN" altLang="en-US" sz="2400" dirty="0"/>
              <a:t> </a:t>
            </a:r>
            <a:r>
              <a:rPr lang="en-US" altLang="zh-CN" sz="2400" dirty="0"/>
              <a:t>study/work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Your hometown 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Your accommodation 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Your name 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zh-CN" sz="2400" dirty="0"/>
              <a:t>Can you tell me your full name?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Sure, my name is ~, and you can call me ~ if you like.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2.   Does your name have any special meaning? 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第二类：旅游地点类</a:t>
            </a:r>
            <a:endParaRPr lang="en-US" altLang="zh-CN" sz="2400" b="1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典型例子：</a:t>
            </a:r>
            <a:r>
              <a:rPr lang="en-US" altLang="zh-CN" sz="2400" dirty="0"/>
              <a:t>Hometown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zh-CN" sz="2400" dirty="0"/>
              <a:t>Where is your hometown?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u="sng" dirty="0"/>
              <a:t>Name + location + title</a:t>
            </a:r>
            <a:endParaRPr lang="en-US" altLang="zh-CN" sz="2400" u="sng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400" dirty="0"/>
              <a:t>2.  Do you like it? 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8827" y="581746"/>
            <a:ext cx="10465495" cy="600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en-US" altLang="zh-CN" sz="2400" spc="-20" dirty="0">
                <a:latin typeface="Calibri" panose="020F0502020204030204"/>
                <a:cs typeface="Calibri" panose="020F0502020204030204"/>
              </a:rPr>
              <a:t>①Transportation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spc="-25" dirty="0">
                <a:latin typeface="Calibri" panose="020F0502020204030204"/>
                <a:cs typeface="Calibri" panose="020F0502020204030204"/>
              </a:rPr>
              <a:t>system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 +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spc="-15" dirty="0">
                <a:latin typeface="Calibri" panose="020F0502020204030204"/>
                <a:cs typeface="Calibri" panose="020F0502020204030204"/>
              </a:rPr>
              <a:t>excellent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 +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zh-CN" altLang="en-US" sz="2400" dirty="0">
                <a:latin typeface="Microsoft JhengHei UI" panose="020B0604030504040204" charset="-120"/>
                <a:cs typeface="Microsoft JhengHei UI" panose="020B0604030504040204" charset="-120"/>
              </a:rPr>
              <a:t>站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s</a:t>
            </a:r>
            <a:endParaRPr lang="en-US" altLang="zh-CN" sz="29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lang="en-US" altLang="zh-CN" sz="22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50000"/>
              </a:lnSpc>
            </a:pP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②Food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+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palatable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&amp;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toothsome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+</a:t>
            </a:r>
            <a:r>
              <a:rPr lang="en-US" altLang="zh-CN"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spc="5" dirty="0">
                <a:latin typeface="Calibri" panose="020F0502020204030204"/>
                <a:cs typeface="Calibri" panose="020F0502020204030204"/>
              </a:rPr>
              <a:t>e.g.</a:t>
            </a:r>
            <a:endParaRPr lang="en-US" altLang="zh-CN" sz="2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en-US" altLang="zh-CN" sz="2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50000"/>
              </a:lnSpc>
            </a:pP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③People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+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good-natured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&amp;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obliging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+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trouble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+</a:t>
            </a:r>
            <a:r>
              <a:rPr lang="en-US" altLang="zh-CN"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hand</a:t>
            </a:r>
            <a:endParaRPr lang="en-US" altLang="zh-CN" sz="2400" dirty="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endParaRPr lang="en-US" altLang="zh-CN" sz="220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  <a:tabLst>
                <a:tab pos="5937250" algn="l"/>
              </a:tabLst>
            </a:pP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④a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lot of </a:t>
            </a:r>
            <a:r>
              <a:rPr lang="en-US" altLang="zh-CN" sz="2400" spc="-15" dirty="0">
                <a:latin typeface="Calibri" panose="020F0502020204030204"/>
                <a:cs typeface="Calibri" panose="020F0502020204030204"/>
              </a:rPr>
              <a:t>natural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landscape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and</a:t>
            </a:r>
            <a:r>
              <a:rPr lang="en-US" altLang="zh-CN" sz="2400" spc="110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cultural</a:t>
            </a:r>
            <a:r>
              <a:rPr lang="en-US" altLang="zh-CN"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relics	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+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spc="5" dirty="0">
                <a:latin typeface="Calibri" panose="020F0502020204030204"/>
                <a:cs typeface="Calibri" panose="020F0502020204030204"/>
              </a:rPr>
              <a:t>e.g.</a:t>
            </a:r>
            <a:endParaRPr lang="en-US" altLang="zh-CN" sz="2400" spc="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  <a:tabLst>
                <a:tab pos="5937250" algn="l"/>
              </a:tabLst>
            </a:pPr>
            <a:endParaRPr lang="en-US" altLang="zh-CN" sz="2400" dirty="0">
              <a:latin typeface="Calibri" panose="020F0502020204030204"/>
              <a:cs typeface="Calibri" panose="020F0502020204030204"/>
            </a:endParaRPr>
          </a:p>
          <a:p>
            <a:pPr marL="297815" marR="5080" indent="-285750">
              <a:lnSpc>
                <a:spcPct val="150000"/>
              </a:lnSpc>
            </a:pP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⑤There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is an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elegant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park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in the </a:t>
            </a:r>
            <a:r>
              <a:rPr lang="en-US" altLang="zh-CN" sz="2400" spc="-15" dirty="0">
                <a:latin typeface="Calibri" panose="020F0502020204030204"/>
                <a:cs typeface="Calibri" panose="020F0502020204030204"/>
              </a:rPr>
              <a:t>central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area where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the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ornamental trees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and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artificial  </a:t>
            </a:r>
            <a:r>
              <a:rPr lang="en-US" altLang="zh-CN" sz="2400" spc="-15" dirty="0">
                <a:latin typeface="Calibri" panose="020F0502020204030204"/>
                <a:cs typeface="Calibri" panose="020F0502020204030204"/>
              </a:rPr>
              <a:t>rock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formations can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be seen </a:t>
            </a:r>
            <a:r>
              <a:rPr lang="en-US" altLang="zh-CN" sz="2400" spc="-5" dirty="0">
                <a:latin typeface="Calibri" panose="020F0502020204030204"/>
                <a:cs typeface="Calibri" panose="020F0502020204030204"/>
              </a:rPr>
              <a:t>on </a:t>
            </a:r>
            <a:r>
              <a:rPr lang="en-US" altLang="zh-CN" sz="2400" spc="-10" dirty="0">
                <a:latin typeface="Calibri" panose="020F0502020204030204"/>
                <a:cs typeface="Calibri" panose="020F0502020204030204"/>
              </a:rPr>
              <a:t>every</a:t>
            </a:r>
            <a:r>
              <a:rPr lang="en-US" altLang="zh-CN"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lang="en-US" altLang="zh-CN" sz="2400" dirty="0">
                <a:latin typeface="Calibri" panose="020F0502020204030204"/>
                <a:cs typeface="Calibri" panose="020F0502020204030204"/>
              </a:rPr>
              <a:t>hand.</a:t>
            </a:r>
            <a:endParaRPr lang="en-US" altLang="zh-CN" sz="2400" dirty="0">
              <a:latin typeface="Calibri" panose="020F0502020204030204"/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第二类：旅游地点类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体系：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人  </a:t>
            </a:r>
            <a:r>
              <a:rPr lang="en-US" altLang="zh-CN" sz="2400" dirty="0" err="1"/>
              <a:t>g&amp;o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交  </a:t>
            </a:r>
            <a:r>
              <a:rPr lang="en-US" altLang="zh-CN" sz="2400" dirty="0"/>
              <a:t>ex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食  </a:t>
            </a:r>
            <a:r>
              <a:rPr lang="en-US" altLang="zh-CN" sz="2400" dirty="0" err="1"/>
              <a:t>p&amp;t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风  </a:t>
            </a:r>
            <a:r>
              <a:rPr lang="en-US" altLang="zh-CN" sz="2400" dirty="0" err="1"/>
              <a:t>n&amp;c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园  </a:t>
            </a:r>
            <a:r>
              <a:rPr lang="en-US" altLang="zh-CN" sz="2400" dirty="0"/>
              <a:t>trees &amp; formations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第三类：运动类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好处</a:t>
            </a:r>
            <a:r>
              <a:rPr lang="en-US" altLang="zh-CN" sz="2400" dirty="0"/>
              <a:t>1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横轴</a:t>
            </a:r>
            <a:r>
              <a:rPr lang="en-US" altLang="zh-CN" sz="2400" dirty="0"/>
              <a:t>3       </a:t>
            </a:r>
            <a:r>
              <a:rPr lang="zh-CN" altLang="en-US" sz="2400" dirty="0"/>
              <a:t>减肥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好处</a:t>
            </a:r>
            <a:r>
              <a:rPr lang="en-US" altLang="zh-CN" sz="2400" dirty="0"/>
              <a:t>2</a:t>
            </a:r>
            <a:r>
              <a:rPr lang="zh-CN" altLang="en-US" sz="2400" dirty="0"/>
              <a:t>： 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横轴</a:t>
            </a:r>
            <a:r>
              <a:rPr lang="en-US" altLang="zh-CN" sz="2400" dirty="0"/>
              <a:t>4       </a:t>
            </a:r>
            <a:r>
              <a:rPr lang="zh-CN" altLang="en-US" sz="2400" dirty="0"/>
              <a:t>减病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第四类：媒体</a:t>
            </a:r>
            <a:r>
              <a:rPr lang="en-US" altLang="zh-CN" sz="2400" b="1" dirty="0">
                <a:solidFill>
                  <a:srgbClr val="C00000"/>
                </a:solidFill>
              </a:rPr>
              <a:t>&amp;</a:t>
            </a:r>
            <a:r>
              <a:rPr lang="zh-CN" altLang="en-US" sz="2400" b="1" dirty="0">
                <a:solidFill>
                  <a:srgbClr val="C00000"/>
                </a:solidFill>
              </a:rPr>
              <a:t>娱乐类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涉及 </a:t>
            </a:r>
            <a:r>
              <a:rPr lang="en-US" altLang="zh-CN" sz="2400" dirty="0"/>
              <a:t>singing, tv, movie, painting </a:t>
            </a:r>
            <a:r>
              <a:rPr lang="zh-CN" altLang="en-US" sz="2400" dirty="0"/>
              <a:t>方向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及娱乐方向，包括</a:t>
            </a:r>
            <a:r>
              <a:rPr lang="en-US" altLang="zh-CN" sz="2400" dirty="0"/>
              <a:t>barbecue, car trip,</a:t>
            </a:r>
            <a:r>
              <a:rPr lang="zh-CN" altLang="en-US" sz="2400" dirty="0"/>
              <a:t>等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主要强调放松减压</a:t>
            </a:r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横轴</a:t>
            </a:r>
            <a:r>
              <a:rPr lang="en-US" altLang="zh-CN" sz="2400" dirty="0"/>
              <a:t>5   </a:t>
            </a:r>
            <a:r>
              <a:rPr lang="zh-CN" altLang="en-US" sz="2400" dirty="0"/>
              <a:t>横轴</a:t>
            </a:r>
            <a:r>
              <a:rPr lang="en-US" altLang="zh-CN" sz="2400" dirty="0"/>
              <a:t>8 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第四类：媒体</a:t>
            </a:r>
            <a:r>
              <a:rPr lang="en-US" altLang="zh-CN" sz="2400" b="1" dirty="0">
                <a:solidFill>
                  <a:srgbClr val="C00000"/>
                </a:solidFill>
              </a:rPr>
              <a:t>&amp;</a:t>
            </a:r>
            <a:r>
              <a:rPr lang="zh-CN" altLang="en-US" sz="2400" b="1" dirty="0">
                <a:solidFill>
                  <a:srgbClr val="C00000"/>
                </a:solidFill>
              </a:rPr>
              <a:t>娱乐类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dirty="0"/>
              <a:t>这个类别的喜欢题型一般答法：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Like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5/8</a:t>
            </a:r>
            <a:endParaRPr lang="en-US" altLang="zh-CN" sz="2400" dirty="0"/>
          </a:p>
          <a:p>
            <a:pPr marL="457200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400" dirty="0"/>
              <a:t>5why</a:t>
            </a:r>
            <a:r>
              <a:rPr lang="zh-CN" altLang="en-US" sz="2400" dirty="0"/>
              <a:t>（主语随着主题变动）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38" y="1252811"/>
            <a:ext cx="831102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第五类：文化类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/>
              <a:t>横轴</a:t>
            </a:r>
            <a:r>
              <a:rPr lang="en-US" altLang="zh-CN" sz="2400" dirty="0"/>
              <a:t>11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6782" y="1797694"/>
            <a:ext cx="23391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考试时间 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考试地点选择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14317"/>
          <a:stretch>
            <a:fillRect/>
          </a:stretch>
        </p:blipFill>
        <p:spPr>
          <a:xfrm>
            <a:off x="7925148" y="1460761"/>
            <a:ext cx="2805430" cy="3627120"/>
          </a:xfrm>
          <a:prstGeom prst="rect">
            <a:avLst/>
          </a:prstGeom>
        </p:spPr>
      </p:pic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879604" y="1984794"/>
          <a:ext cx="5928292" cy="24995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64146"/>
                <a:gridCol w="2964146"/>
              </a:tblGrid>
              <a:tr h="49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/>
                        <a:t>物品类</a:t>
                      </a:r>
                      <a:endParaRPr lang="zh-CN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/>
                        <a:t>横轴</a:t>
                      </a:r>
                      <a:r>
                        <a:rPr lang="en-US" altLang="zh-CN" sz="2000" b="0" dirty="0"/>
                        <a:t>1</a:t>
                      </a:r>
                      <a:endParaRPr lang="zh-CN" altLang="en-US" sz="2000" b="0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旅游地点类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人交食风园</a:t>
                      </a:r>
                      <a:endParaRPr lang="zh-CN" altLang="en-US" sz="2000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运动类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横轴</a:t>
                      </a:r>
                      <a:r>
                        <a:rPr lang="en-US" altLang="zh-CN" sz="2000" dirty="0"/>
                        <a:t>3    4</a:t>
                      </a:r>
                      <a:endParaRPr lang="zh-CN" altLang="en-US" sz="2000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媒体娱乐类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横轴</a:t>
                      </a:r>
                      <a:r>
                        <a:rPr lang="en-US" altLang="zh-CN" sz="2000" dirty="0"/>
                        <a:t>5    8     5why</a:t>
                      </a:r>
                      <a:endParaRPr lang="zh-CN" altLang="en-US" sz="2000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文化类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横轴</a:t>
                      </a:r>
                      <a:r>
                        <a:rPr lang="en-US" altLang="zh-CN" sz="2000" dirty="0"/>
                        <a:t>11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0415" y="14782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考试流程</a:t>
            </a:r>
            <a:endParaRPr lang="en-US" altLang="zh-CN" sz="2400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780415" y="2413337"/>
          <a:ext cx="786625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80415" y="14782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评分标准</a:t>
            </a:r>
            <a:endParaRPr lang="en-US" altLang="zh-CN" sz="2400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780415" y="2413337"/>
          <a:ext cx="7866256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889" y="996027"/>
            <a:ext cx="10217437" cy="483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流利度</a:t>
            </a:r>
            <a:endParaRPr lang="en-US" altLang="zh-CN" sz="2400" b="1" dirty="0"/>
          </a:p>
          <a:p>
            <a:pPr algn="just"/>
            <a:r>
              <a:rPr lang="zh-CN" altLang="en-US" sz="2400" b="1" dirty="0"/>
              <a:t>问题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：卡顿</a:t>
            </a:r>
            <a:endParaRPr lang="en-US" altLang="zh-CN" sz="2400" b="1" dirty="0"/>
          </a:p>
          <a:p>
            <a:pPr algn="just"/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导致原因</a:t>
            </a:r>
            <a:r>
              <a:rPr lang="en-US" altLang="zh-CN" sz="2000" b="1" dirty="0"/>
              <a:t>1</a:t>
            </a:r>
            <a:r>
              <a:rPr lang="zh-CN" altLang="en-US" sz="2000" dirty="0"/>
              <a:t>：没有汉语思路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解决方案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altLang="zh-CN" sz="2000" dirty="0"/>
              <a:t>《</a:t>
            </a:r>
            <a:r>
              <a:rPr lang="zh-CN" altLang="en-US" sz="2000" dirty="0"/>
              <a:t>写作真经总纲</a:t>
            </a:r>
            <a:r>
              <a:rPr lang="en-US" altLang="zh-CN" sz="2000" dirty="0"/>
              <a:t>》66-96</a:t>
            </a:r>
            <a:r>
              <a:rPr lang="zh-CN" altLang="en-US" sz="2000" dirty="0"/>
              <a:t>页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altLang="zh-CN" sz="2000" dirty="0"/>
              <a:t>《</a:t>
            </a:r>
            <a:r>
              <a:rPr lang="zh-CN" altLang="en-US" sz="2000" dirty="0"/>
              <a:t>预测班讲义</a:t>
            </a:r>
            <a:r>
              <a:rPr lang="en-US" altLang="zh-CN" sz="2000" dirty="0"/>
              <a:t>-</a:t>
            </a:r>
            <a:r>
              <a:rPr lang="zh-CN" altLang="en-US" sz="2000" dirty="0"/>
              <a:t>紫金铃铛</a:t>
            </a:r>
            <a:r>
              <a:rPr lang="en-US" altLang="zh-CN" sz="2000" dirty="0"/>
              <a:t>》</a:t>
            </a:r>
            <a:r>
              <a:rPr lang="zh-CN" altLang="en-US" sz="2000" dirty="0"/>
              <a:t>第</a:t>
            </a:r>
            <a:r>
              <a:rPr lang="en-US" altLang="zh-CN" sz="2000" dirty="0"/>
              <a:t>4</a:t>
            </a:r>
            <a:r>
              <a:rPr lang="zh-CN" altLang="en-US" sz="2000" dirty="0"/>
              <a:t>页计划表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导致原因</a:t>
            </a:r>
            <a:r>
              <a:rPr lang="en-US" altLang="zh-CN" sz="2000" b="1" dirty="0"/>
              <a:t>2</a:t>
            </a:r>
            <a:r>
              <a:rPr lang="zh-CN" altLang="en-US" sz="2000" dirty="0"/>
              <a:t>：汉语过于复杂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解决方案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拆解</a:t>
            </a:r>
            <a:r>
              <a:rPr lang="en-US" altLang="zh-CN" sz="2000" dirty="0"/>
              <a:t>&amp;</a:t>
            </a:r>
            <a:r>
              <a:rPr lang="zh-CN" altLang="en-US" sz="2000" dirty="0"/>
              <a:t>白话汉语表达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889" y="996027"/>
            <a:ext cx="10217437" cy="363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举例</a:t>
            </a:r>
            <a:endParaRPr lang="en-US" altLang="zh-CN" sz="2400" b="1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en-US" altLang="zh-CN" sz="2000" dirty="0"/>
              <a:t>Do you like your hometown?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对，因为那儿是生我养我的地方。我的家乡山清水秀，人杰地灵，四季如春。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对，因为我在那里出生。我的家乡有很多美景，比如高山；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人很和善，当你迷路时，他们会引导你；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再来，家乡的气候很舒适。</a:t>
            </a:r>
            <a:r>
              <a:rPr lang="en-US" altLang="zh-CN" sz="2000" dirty="0"/>
              <a:t> 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7889" y="996027"/>
            <a:ext cx="10217437" cy="437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/>
              <a:t>流利度</a:t>
            </a:r>
            <a:endParaRPr lang="en-US" altLang="zh-CN" sz="2400" b="1" dirty="0"/>
          </a:p>
          <a:p>
            <a:pPr algn="just"/>
            <a:r>
              <a:rPr lang="zh-CN" altLang="en-US" sz="2000" b="1" dirty="0"/>
              <a:t>导致原因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：没词 没语法</a:t>
            </a:r>
            <a:endParaRPr lang="en-US" altLang="zh-CN" sz="2400" b="1" dirty="0"/>
          </a:p>
          <a:p>
            <a:pPr algn="just"/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en-US" altLang="zh-CN" sz="2000" b="1" dirty="0"/>
              <a:t>1</a:t>
            </a:r>
            <a:r>
              <a:rPr lang="zh-CN" altLang="en-US" sz="2000" b="1" dirty="0"/>
              <a:t>，</a:t>
            </a:r>
            <a:r>
              <a:rPr lang="zh-CN" altLang="en-US" sz="2000" dirty="0"/>
              <a:t>没有语感，累积不够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解决方案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altLang="zh-CN" sz="2000" dirty="0"/>
              <a:t>《</a:t>
            </a:r>
            <a:r>
              <a:rPr lang="zh-CN" altLang="en-US" sz="2000" dirty="0"/>
              <a:t>预测班讲义</a:t>
            </a:r>
            <a:r>
              <a:rPr lang="en-US" altLang="zh-CN" sz="2000" dirty="0"/>
              <a:t>-</a:t>
            </a:r>
            <a:r>
              <a:rPr lang="zh-CN" altLang="en-US" sz="2000" dirty="0"/>
              <a:t>紫金铃铛</a:t>
            </a:r>
            <a:r>
              <a:rPr lang="en-US" altLang="zh-CN" sz="2000" dirty="0"/>
              <a:t>》</a:t>
            </a:r>
            <a:r>
              <a:rPr lang="zh-CN" altLang="en-US" sz="2000" dirty="0"/>
              <a:t>第</a:t>
            </a:r>
            <a:r>
              <a:rPr lang="en-US" altLang="zh-CN" sz="2000" dirty="0"/>
              <a:t>4</a:t>
            </a:r>
            <a:r>
              <a:rPr lang="zh-CN" altLang="en-US" sz="2000" dirty="0"/>
              <a:t>页计划表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en-US" altLang="zh-CN" sz="2000" b="1" dirty="0"/>
              <a:t>2</a:t>
            </a:r>
            <a:r>
              <a:rPr lang="zh-CN" altLang="en-US" sz="2000" dirty="0"/>
              <a:t>，替换技巧不足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解决方案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dirty="0"/>
              <a:t>学会替换技巧，避免卡顿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6887" y="970975"/>
            <a:ext cx="10217437" cy="400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zh-CN" sz="24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第一种</a:t>
            </a:r>
            <a:r>
              <a:rPr lang="zh-CN" altLang="en-US" sz="2000" dirty="0"/>
              <a:t>：擦边替换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dirty="0"/>
              <a:t>北京城的土地资源非常有限</a:t>
            </a:r>
            <a:endParaRPr lang="en-US" altLang="zh-CN" dirty="0"/>
          </a:p>
          <a:p>
            <a:pPr algn="just">
              <a:lnSpc>
                <a:spcPct val="150000"/>
              </a:lnSpc>
            </a:pPr>
            <a:r>
              <a:rPr lang="en-US" altLang="zh-CN" dirty="0"/>
              <a:t>Land resources in BJ are pretty </a:t>
            </a:r>
            <a:r>
              <a:rPr lang="en-US" altLang="zh-CN" u="sng" dirty="0"/>
              <a:t>limited </a:t>
            </a:r>
            <a:endParaRPr lang="en-US" altLang="zh-CN" u="sng" dirty="0"/>
          </a:p>
          <a:p>
            <a:pPr algn="just">
              <a:lnSpc>
                <a:spcPct val="150000"/>
              </a:lnSpc>
            </a:pPr>
            <a:endParaRPr lang="en-US" altLang="zh-CN" sz="2000" b="1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第二种</a:t>
            </a:r>
            <a:r>
              <a:rPr lang="zh-CN" altLang="en-US" sz="2000" dirty="0"/>
              <a:t>：同语境替换</a:t>
            </a:r>
            <a:endParaRPr lang="en-US" altLang="zh-CN" sz="2000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endParaRPr lang="en-US" altLang="zh-CN" sz="2000" dirty="0"/>
          </a:p>
          <a:p>
            <a:pPr algn="just">
              <a:lnSpc>
                <a:spcPct val="150000"/>
              </a:lnSpc>
            </a:pPr>
            <a:r>
              <a:rPr lang="zh-CN" altLang="en-US" sz="2000" b="1" dirty="0"/>
              <a:t>第三种</a:t>
            </a:r>
            <a:r>
              <a:rPr lang="zh-CN" altLang="en-US" sz="2000" dirty="0"/>
              <a:t>：解释替换</a:t>
            </a:r>
            <a:endParaRPr lang="en-US" altLang="zh-CN" sz="20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WY3ZWExMjdmZjdkZDExMjY1ZjY1MjQyZDY0ZDdhZDk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2448</Words>
  <Application>WPS 文字</Application>
  <PresentationFormat>宽屏</PresentationFormat>
  <Paragraphs>240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汉仪旗黑</vt:lpstr>
      <vt:lpstr>Wingdings</vt:lpstr>
      <vt:lpstr>Calibri</vt:lpstr>
      <vt:lpstr>Helvetica Neue</vt:lpstr>
      <vt:lpstr>Microsoft JhengHei UI</vt:lpstr>
      <vt:lpstr>Times New Roman</vt:lpstr>
      <vt:lpstr>宋体</vt:lpstr>
      <vt:lpstr>Arial Unicode MS</vt:lpstr>
      <vt:lpstr>汉仪书宋二KW</vt:lpstr>
      <vt:lpstr>苹方-简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张天真</dc:creator>
  <cp:lastModifiedBy>张朔天</cp:lastModifiedBy>
  <cp:revision>329</cp:revision>
  <dcterms:created xsi:type="dcterms:W3CDTF">2023-01-12T10:48:02Z</dcterms:created>
  <dcterms:modified xsi:type="dcterms:W3CDTF">2023-01-12T10:48:02Z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0C0117708E076D1162E5BF634BC7F92D</vt:lpwstr>
  </property>
</Properties>
</file>