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sldIdLst>
    <p:sldId id="256" r:id="rId6"/>
    <p:sldId id="492" r:id="rId7"/>
    <p:sldId id="493" r:id="rId8"/>
    <p:sldId id="423" r:id="rId9"/>
    <p:sldId id="433" r:id="rId10"/>
    <p:sldId id="425" r:id="rId11"/>
    <p:sldId id="431" r:id="rId12"/>
    <p:sldId id="432" r:id="rId13"/>
    <p:sldId id="434" r:id="rId14"/>
    <p:sldId id="494" r:id="rId15"/>
    <p:sldId id="352" r:id="rId16"/>
    <p:sldId id="389" r:id="rId17"/>
    <p:sldId id="486" r:id="rId18"/>
    <p:sldId id="487" r:id="rId19"/>
    <p:sldId id="495" r:id="rId20"/>
    <p:sldId id="488" r:id="rId21"/>
    <p:sldId id="510" r:id="rId22"/>
    <p:sldId id="514" r:id="rId23"/>
    <p:sldId id="444" r:id="rId24"/>
    <p:sldId id="484" r:id="rId25"/>
    <p:sldId id="485" r:id="rId26"/>
  </p:sldIdLst>
  <p:sldSz cx="12192000" cy="6858000"/>
  <p:notesSz cx="7103745" cy="10234295"/>
  <p:custDataLst>
    <p:tags r:id="rId3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tz19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3300"/>
    <a:srgbClr val="FF8D41"/>
    <a:srgbClr val="FF6600"/>
    <a:srgbClr val="202020"/>
    <a:srgbClr val="323232"/>
    <a:srgbClr val="CC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80" y="68"/>
      </p:cViewPr>
      <p:guideLst>
        <p:guide orient="horz" pos="220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1" Type="http://schemas.openxmlformats.org/officeDocument/2006/relationships/tags" Target="tags/tag1.xml"/><Relationship Id="rId30" Type="http://schemas.openxmlformats.org/officeDocument/2006/relationships/commentAuthors" Target="commentAuthors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Ctr="0"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vert="horz" wrap="square" lIns="252095" tIns="144145" rIns="91440" bIns="45720" numCol="1" rtlCol="0" anchor="t" anchorCtr="0" compatLnSpc="1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Pct val="75000"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vert="horz" wrap="square" lIns="252095" tIns="144145" rIns="91440" bIns="45720" numCol="1" rtlCol="0" anchor="t" anchorCtr="0" compatLnSpc="1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Pct val="75000"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Ctr="0"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vert="horz" wrap="square" lIns="252095" tIns="144145" rIns="91440" bIns="45720" numCol="1" rtlCol="0" anchor="t" anchorCtr="0" compatLnSpc="1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Pct val="75000"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vert="horz" wrap="square" lIns="252095" tIns="144145" rIns="91440" bIns="45720" numCol="1" rtlCol="0" anchor="t" anchorCtr="0" compatLnSpc="1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Pct val="75000"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Ctr="0"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vert="horz" wrap="square" lIns="252095" tIns="144145" rIns="91440" bIns="45720" numCol="1" rtlCol="0" anchor="t" anchorCtr="0" compatLnSpc="1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Pct val="75000"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vert="horz" wrap="square" lIns="252095" tIns="144145" rIns="91440" bIns="45720" numCol="1" rtlCol="0" anchor="t" anchorCtr="0" compatLnSpc="1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Pct val="75000"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Ctr="0"/>
          <a:lstStyle>
            <a:lvl1pPr algn="ctr"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vert="horz" wrap="square" lIns="252095" tIns="144145" rIns="91440" bIns="45720" numCol="1" rtlCol="0" anchor="t" anchorCtr="0" compatLnSpc="1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Pct val="75000"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vert="horz" wrap="square" lIns="252095" tIns="144145" rIns="91440" bIns="45720" numCol="1" rtlCol="0" anchor="t" anchorCtr="0" compatLnSpc="1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ClrTx/>
              <a:buSzPct val="75000"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SzPct val="75000"/>
        <a:buFont typeface="Arial" panose="020B0604020202020204" pitchFamily="34" charset="0"/>
        <a:buChar char="•"/>
        <a:defRPr sz="2800" kern="1200">
          <a:solidFill>
            <a:srgbClr val="262626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574675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•"/>
        <a:defRPr sz="2200" kern="1200">
          <a:solidFill>
            <a:srgbClr val="404040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006475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‒"/>
        <a:defRPr sz="2000" kern="1200">
          <a:solidFill>
            <a:srgbClr val="595959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511300" indent="-228600" algn="l" rtl="0" eaLnBrk="0" fontAlgn="base" hangingPunct="0"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9431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SzPct val="75000"/>
        <a:buFont typeface="Arial" panose="020B0604020202020204" pitchFamily="34" charset="0"/>
        <a:buChar char="•"/>
        <a:defRPr sz="2800" kern="1200">
          <a:solidFill>
            <a:srgbClr val="262626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574675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•"/>
        <a:defRPr sz="2200" kern="1200">
          <a:solidFill>
            <a:srgbClr val="404040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006475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‒"/>
        <a:defRPr sz="2000" kern="1200">
          <a:solidFill>
            <a:srgbClr val="595959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511300" indent="-228600" algn="l" rtl="0" eaLnBrk="0" fontAlgn="base" hangingPunct="0"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9431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075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SzPct val="75000"/>
        <a:buFont typeface="Arial" panose="020B0604020202020204" pitchFamily="34" charset="0"/>
        <a:buChar char="•"/>
        <a:defRPr sz="2800" kern="1200">
          <a:solidFill>
            <a:srgbClr val="262626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574675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•"/>
        <a:defRPr sz="2200" kern="1200">
          <a:solidFill>
            <a:srgbClr val="404040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006475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‒"/>
        <a:defRPr sz="2000" kern="1200">
          <a:solidFill>
            <a:srgbClr val="595959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511300" indent="-228600" algn="l" rtl="0" eaLnBrk="0" fontAlgn="base" hangingPunct="0"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9431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4099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9F8D8D2-CFD0-45E7-B773-E938840639D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SzPct val="75000"/>
        <a:buFont typeface="Arial" panose="020B0604020202020204" pitchFamily="34" charset="0"/>
        <a:buChar char="•"/>
        <a:defRPr sz="2800" kern="1200">
          <a:solidFill>
            <a:srgbClr val="262626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574675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•"/>
        <a:defRPr sz="2200" kern="1200">
          <a:solidFill>
            <a:srgbClr val="404040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006475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‒"/>
        <a:defRPr sz="2000" kern="1200">
          <a:solidFill>
            <a:srgbClr val="595959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511300" indent="-228600" algn="l" rtl="0" eaLnBrk="0" fontAlgn="base" hangingPunct="0"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9431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650258" y="4489852"/>
            <a:ext cx="557590" cy="557590"/>
            <a:chOff x="913177" y="3260321"/>
            <a:chExt cx="418247" cy="418247"/>
          </a:xfrm>
          <a:solidFill>
            <a:schemeClr val="accent6">
              <a:lumMod val="50000"/>
            </a:schemeClr>
          </a:solidFill>
        </p:grpSpPr>
        <p:sp>
          <p:nvSpPr>
            <p:cNvPr id="3" name="椭圆 2"/>
            <p:cNvSpPr/>
            <p:nvPr/>
          </p:nvSpPr>
          <p:spPr>
            <a:xfrm>
              <a:off x="913177" y="3260321"/>
              <a:ext cx="418247" cy="418247"/>
            </a:xfrm>
            <a:prstGeom prst="ellipse">
              <a:avLst/>
            </a:prstGeom>
            <a:grp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4" name="组 52"/>
            <p:cNvGrpSpPr/>
            <p:nvPr/>
          </p:nvGrpSpPr>
          <p:grpSpPr>
            <a:xfrm>
              <a:off x="986280" y="3356697"/>
              <a:ext cx="254493" cy="212370"/>
              <a:chOff x="4557713" y="2359025"/>
              <a:chExt cx="460375" cy="384175"/>
            </a:xfrm>
            <a:grpFill/>
          </p:grpSpPr>
          <p:sp>
            <p:nvSpPr>
              <p:cNvPr id="5" name="Freeform 153"/>
              <p:cNvSpPr>
                <a:spLocks noEditPoints="1"/>
              </p:cNvSpPr>
              <p:nvPr/>
            </p:nvSpPr>
            <p:spPr bwMode="auto">
              <a:xfrm>
                <a:off x="4557713" y="2359025"/>
                <a:ext cx="460375" cy="384175"/>
              </a:xfrm>
              <a:custGeom>
                <a:avLst/>
                <a:gdLst/>
                <a:ahLst/>
                <a:cxnLst>
                  <a:cxn ang="0">
                    <a:pos x="246" y="90"/>
                  </a:cxn>
                  <a:cxn ang="0">
                    <a:pos x="250" y="68"/>
                  </a:cxn>
                  <a:cxn ang="0">
                    <a:pos x="244" y="52"/>
                  </a:cxn>
                  <a:cxn ang="0">
                    <a:pos x="224" y="40"/>
                  </a:cxn>
                  <a:cxn ang="0">
                    <a:pos x="192" y="40"/>
                  </a:cxn>
                  <a:cxn ang="0">
                    <a:pos x="170" y="36"/>
                  </a:cxn>
                  <a:cxn ang="0">
                    <a:pos x="162" y="10"/>
                  </a:cxn>
                  <a:cxn ang="0">
                    <a:pos x="152" y="2"/>
                  </a:cxn>
                  <a:cxn ang="0">
                    <a:pos x="140" y="0"/>
                  </a:cxn>
                  <a:cxn ang="0">
                    <a:pos x="108" y="8"/>
                  </a:cxn>
                  <a:cxn ang="0">
                    <a:pos x="50" y="50"/>
                  </a:cxn>
                  <a:cxn ang="0">
                    <a:pos x="12" y="100"/>
                  </a:cxn>
                  <a:cxn ang="0">
                    <a:pos x="0" y="134"/>
                  </a:cxn>
                  <a:cxn ang="0">
                    <a:pos x="0" y="156"/>
                  </a:cxn>
                  <a:cxn ang="0">
                    <a:pos x="12" y="186"/>
                  </a:cxn>
                  <a:cxn ang="0">
                    <a:pos x="44" y="216"/>
                  </a:cxn>
                  <a:cxn ang="0">
                    <a:pos x="114" y="240"/>
                  </a:cxn>
                  <a:cxn ang="0">
                    <a:pos x="156" y="240"/>
                  </a:cxn>
                  <a:cxn ang="0">
                    <a:pos x="202" y="232"/>
                  </a:cxn>
                  <a:cxn ang="0">
                    <a:pos x="266" y="190"/>
                  </a:cxn>
                  <a:cxn ang="0">
                    <a:pos x="288" y="148"/>
                  </a:cxn>
                  <a:cxn ang="0">
                    <a:pos x="288" y="132"/>
                  </a:cxn>
                  <a:cxn ang="0">
                    <a:pos x="278" y="110"/>
                  </a:cxn>
                  <a:cxn ang="0">
                    <a:pos x="256" y="94"/>
                  </a:cxn>
                  <a:cxn ang="0">
                    <a:pos x="140" y="228"/>
                  </a:cxn>
                  <a:cxn ang="0">
                    <a:pos x="94" y="222"/>
                  </a:cxn>
                  <a:cxn ang="0">
                    <a:pos x="36" y="194"/>
                  </a:cxn>
                  <a:cxn ang="0">
                    <a:pos x="16" y="164"/>
                  </a:cxn>
                  <a:cxn ang="0">
                    <a:pos x="12" y="146"/>
                  </a:cxn>
                  <a:cxn ang="0">
                    <a:pos x="20" y="116"/>
                  </a:cxn>
                  <a:cxn ang="0">
                    <a:pos x="58" y="60"/>
                  </a:cxn>
                  <a:cxn ang="0">
                    <a:pos x="100" y="26"/>
                  </a:cxn>
                  <a:cxn ang="0">
                    <a:pos x="140" y="14"/>
                  </a:cxn>
                  <a:cxn ang="0">
                    <a:pos x="154" y="18"/>
                  </a:cxn>
                  <a:cxn ang="0">
                    <a:pos x="158" y="30"/>
                  </a:cxn>
                  <a:cxn ang="0">
                    <a:pos x="156" y="50"/>
                  </a:cxn>
                  <a:cxn ang="0">
                    <a:pos x="156" y="60"/>
                  </a:cxn>
                  <a:cxn ang="0">
                    <a:pos x="164" y="64"/>
                  </a:cxn>
                  <a:cxn ang="0">
                    <a:pos x="172" y="62"/>
                  </a:cxn>
                  <a:cxn ang="0">
                    <a:pos x="212" y="52"/>
                  </a:cxn>
                  <a:cxn ang="0">
                    <a:pos x="234" y="60"/>
                  </a:cxn>
                  <a:cxn ang="0">
                    <a:pos x="236" y="72"/>
                  </a:cxn>
                  <a:cxn ang="0">
                    <a:pos x="232" y="90"/>
                  </a:cxn>
                  <a:cxn ang="0">
                    <a:pos x="238" y="100"/>
                  </a:cxn>
                  <a:cxn ang="0">
                    <a:pos x="252" y="106"/>
                  </a:cxn>
                  <a:cxn ang="0">
                    <a:pos x="272" y="124"/>
                  </a:cxn>
                  <a:cxn ang="0">
                    <a:pos x="276" y="140"/>
                  </a:cxn>
                  <a:cxn ang="0">
                    <a:pos x="256" y="184"/>
                  </a:cxn>
                  <a:cxn ang="0">
                    <a:pos x="196" y="220"/>
                  </a:cxn>
                  <a:cxn ang="0">
                    <a:pos x="140" y="228"/>
                  </a:cxn>
                </a:cxnLst>
                <a:rect l="0" t="0" r="r" b="b"/>
                <a:pathLst>
                  <a:path w="290" h="242">
                    <a:moveTo>
                      <a:pt x="246" y="90"/>
                    </a:moveTo>
                    <a:lnTo>
                      <a:pt x="246" y="90"/>
                    </a:lnTo>
                    <a:lnTo>
                      <a:pt x="246" y="90"/>
                    </a:lnTo>
                    <a:lnTo>
                      <a:pt x="246" y="90"/>
                    </a:lnTo>
                    <a:lnTo>
                      <a:pt x="250" y="78"/>
                    </a:lnTo>
                    <a:lnTo>
                      <a:pt x="250" y="68"/>
                    </a:lnTo>
                    <a:lnTo>
                      <a:pt x="248" y="60"/>
                    </a:lnTo>
                    <a:lnTo>
                      <a:pt x="244" y="52"/>
                    </a:lnTo>
                    <a:lnTo>
                      <a:pt x="244" y="52"/>
                    </a:lnTo>
                    <a:lnTo>
                      <a:pt x="240" y="46"/>
                    </a:lnTo>
                    <a:lnTo>
                      <a:pt x="232" y="42"/>
                    </a:lnTo>
                    <a:lnTo>
                      <a:pt x="224" y="40"/>
                    </a:lnTo>
                    <a:lnTo>
                      <a:pt x="212" y="38"/>
                    </a:lnTo>
                    <a:lnTo>
                      <a:pt x="212" y="38"/>
                    </a:lnTo>
                    <a:lnTo>
                      <a:pt x="192" y="40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70" y="36"/>
                    </a:lnTo>
                    <a:lnTo>
                      <a:pt x="170" y="26"/>
                    </a:lnTo>
                    <a:lnTo>
                      <a:pt x="168" y="16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58" y="6"/>
                    </a:lnTo>
                    <a:lnTo>
                      <a:pt x="152" y="2"/>
                    </a:lnTo>
                    <a:lnTo>
                      <a:pt x="146" y="2"/>
                    </a:lnTo>
                    <a:lnTo>
                      <a:pt x="140" y="0"/>
                    </a:lnTo>
                    <a:lnTo>
                      <a:pt x="140" y="0"/>
                    </a:lnTo>
                    <a:lnTo>
                      <a:pt x="130" y="2"/>
                    </a:lnTo>
                    <a:lnTo>
                      <a:pt x="118" y="4"/>
                    </a:lnTo>
                    <a:lnTo>
                      <a:pt x="108" y="8"/>
                    </a:lnTo>
                    <a:lnTo>
                      <a:pt x="96" y="14"/>
                    </a:lnTo>
                    <a:lnTo>
                      <a:pt x="72" y="30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28" y="76"/>
                    </a:lnTo>
                    <a:lnTo>
                      <a:pt x="12" y="100"/>
                    </a:lnTo>
                    <a:lnTo>
                      <a:pt x="8" y="112"/>
                    </a:lnTo>
                    <a:lnTo>
                      <a:pt x="4" y="124"/>
                    </a:lnTo>
                    <a:lnTo>
                      <a:pt x="0" y="134"/>
                    </a:lnTo>
                    <a:lnTo>
                      <a:pt x="0" y="146"/>
                    </a:lnTo>
                    <a:lnTo>
                      <a:pt x="0" y="146"/>
                    </a:lnTo>
                    <a:lnTo>
                      <a:pt x="0" y="156"/>
                    </a:lnTo>
                    <a:lnTo>
                      <a:pt x="4" y="166"/>
                    </a:lnTo>
                    <a:lnTo>
                      <a:pt x="8" y="176"/>
                    </a:lnTo>
                    <a:lnTo>
                      <a:pt x="12" y="186"/>
                    </a:lnTo>
                    <a:lnTo>
                      <a:pt x="18" y="194"/>
                    </a:lnTo>
                    <a:lnTo>
                      <a:pt x="26" y="202"/>
                    </a:lnTo>
                    <a:lnTo>
                      <a:pt x="44" y="216"/>
                    </a:lnTo>
                    <a:lnTo>
                      <a:pt x="66" y="226"/>
                    </a:lnTo>
                    <a:lnTo>
                      <a:pt x="90" y="234"/>
                    </a:lnTo>
                    <a:lnTo>
                      <a:pt x="114" y="240"/>
                    </a:lnTo>
                    <a:lnTo>
                      <a:pt x="140" y="242"/>
                    </a:lnTo>
                    <a:lnTo>
                      <a:pt x="140" y="242"/>
                    </a:lnTo>
                    <a:lnTo>
                      <a:pt x="156" y="240"/>
                    </a:lnTo>
                    <a:lnTo>
                      <a:pt x="172" y="238"/>
                    </a:lnTo>
                    <a:lnTo>
                      <a:pt x="188" y="236"/>
                    </a:lnTo>
                    <a:lnTo>
                      <a:pt x="202" y="232"/>
                    </a:lnTo>
                    <a:lnTo>
                      <a:pt x="228" y="220"/>
                    </a:lnTo>
                    <a:lnTo>
                      <a:pt x="250" y="206"/>
                    </a:lnTo>
                    <a:lnTo>
                      <a:pt x="266" y="190"/>
                    </a:lnTo>
                    <a:lnTo>
                      <a:pt x="280" y="174"/>
                    </a:lnTo>
                    <a:lnTo>
                      <a:pt x="286" y="156"/>
                    </a:lnTo>
                    <a:lnTo>
                      <a:pt x="288" y="148"/>
                    </a:lnTo>
                    <a:lnTo>
                      <a:pt x="290" y="140"/>
                    </a:lnTo>
                    <a:lnTo>
                      <a:pt x="290" y="140"/>
                    </a:lnTo>
                    <a:lnTo>
                      <a:pt x="288" y="132"/>
                    </a:lnTo>
                    <a:lnTo>
                      <a:pt x="286" y="124"/>
                    </a:lnTo>
                    <a:lnTo>
                      <a:pt x="284" y="116"/>
                    </a:lnTo>
                    <a:lnTo>
                      <a:pt x="278" y="110"/>
                    </a:lnTo>
                    <a:lnTo>
                      <a:pt x="272" y="104"/>
                    </a:lnTo>
                    <a:lnTo>
                      <a:pt x="264" y="98"/>
                    </a:lnTo>
                    <a:lnTo>
                      <a:pt x="256" y="94"/>
                    </a:lnTo>
                    <a:lnTo>
                      <a:pt x="246" y="90"/>
                    </a:lnTo>
                    <a:lnTo>
                      <a:pt x="246" y="90"/>
                    </a:lnTo>
                    <a:close/>
                    <a:moveTo>
                      <a:pt x="140" y="228"/>
                    </a:moveTo>
                    <a:lnTo>
                      <a:pt x="140" y="228"/>
                    </a:lnTo>
                    <a:lnTo>
                      <a:pt x="116" y="226"/>
                    </a:lnTo>
                    <a:lnTo>
                      <a:pt x="94" y="222"/>
                    </a:lnTo>
                    <a:lnTo>
                      <a:pt x="72" y="216"/>
                    </a:lnTo>
                    <a:lnTo>
                      <a:pt x="54" y="206"/>
                    </a:lnTo>
                    <a:lnTo>
                      <a:pt x="36" y="194"/>
                    </a:lnTo>
                    <a:lnTo>
                      <a:pt x="24" y="180"/>
                    </a:lnTo>
                    <a:lnTo>
                      <a:pt x="20" y="172"/>
                    </a:lnTo>
                    <a:lnTo>
                      <a:pt x="16" y="164"/>
                    </a:lnTo>
                    <a:lnTo>
                      <a:pt x="14" y="154"/>
                    </a:lnTo>
                    <a:lnTo>
                      <a:pt x="12" y="146"/>
                    </a:lnTo>
                    <a:lnTo>
                      <a:pt x="12" y="146"/>
                    </a:lnTo>
                    <a:lnTo>
                      <a:pt x="14" y="136"/>
                    </a:lnTo>
                    <a:lnTo>
                      <a:pt x="16" y="126"/>
                    </a:lnTo>
                    <a:lnTo>
                      <a:pt x="20" y="116"/>
                    </a:lnTo>
                    <a:lnTo>
                      <a:pt x="24" y="104"/>
                    </a:lnTo>
                    <a:lnTo>
                      <a:pt x="38" y="82"/>
                    </a:lnTo>
                    <a:lnTo>
                      <a:pt x="58" y="60"/>
                    </a:lnTo>
                    <a:lnTo>
                      <a:pt x="58" y="60"/>
                    </a:lnTo>
                    <a:lnTo>
                      <a:pt x="80" y="40"/>
                    </a:lnTo>
                    <a:lnTo>
                      <a:pt x="100" y="26"/>
                    </a:lnTo>
                    <a:lnTo>
                      <a:pt x="122" y="16"/>
                    </a:lnTo>
                    <a:lnTo>
                      <a:pt x="130" y="14"/>
                    </a:lnTo>
                    <a:lnTo>
                      <a:pt x="140" y="14"/>
                    </a:lnTo>
                    <a:lnTo>
                      <a:pt x="140" y="14"/>
                    </a:lnTo>
                    <a:lnTo>
                      <a:pt x="148" y="14"/>
                    </a:lnTo>
                    <a:lnTo>
                      <a:pt x="154" y="18"/>
                    </a:lnTo>
                    <a:lnTo>
                      <a:pt x="154" y="18"/>
                    </a:lnTo>
                    <a:lnTo>
                      <a:pt x="156" y="24"/>
                    </a:lnTo>
                    <a:lnTo>
                      <a:pt x="158" y="30"/>
                    </a:lnTo>
                    <a:lnTo>
                      <a:pt x="158" y="40"/>
                    </a:lnTo>
                    <a:lnTo>
                      <a:pt x="156" y="50"/>
                    </a:lnTo>
                    <a:lnTo>
                      <a:pt x="156" y="50"/>
                    </a:lnTo>
                    <a:lnTo>
                      <a:pt x="154" y="56"/>
                    </a:lnTo>
                    <a:lnTo>
                      <a:pt x="156" y="60"/>
                    </a:lnTo>
                    <a:lnTo>
                      <a:pt x="156" y="60"/>
                    </a:lnTo>
                    <a:lnTo>
                      <a:pt x="158" y="62"/>
                    </a:lnTo>
                    <a:lnTo>
                      <a:pt x="164" y="64"/>
                    </a:lnTo>
                    <a:lnTo>
                      <a:pt x="164" y="64"/>
                    </a:lnTo>
                    <a:lnTo>
                      <a:pt x="170" y="62"/>
                    </a:lnTo>
                    <a:lnTo>
                      <a:pt x="172" y="62"/>
                    </a:lnTo>
                    <a:lnTo>
                      <a:pt x="172" y="62"/>
                    </a:lnTo>
                    <a:lnTo>
                      <a:pt x="194" y="54"/>
                    </a:lnTo>
                    <a:lnTo>
                      <a:pt x="212" y="52"/>
                    </a:lnTo>
                    <a:lnTo>
                      <a:pt x="212" y="52"/>
                    </a:lnTo>
                    <a:lnTo>
                      <a:pt x="224" y="52"/>
                    </a:lnTo>
                    <a:lnTo>
                      <a:pt x="230" y="56"/>
                    </a:lnTo>
                    <a:lnTo>
                      <a:pt x="234" y="60"/>
                    </a:lnTo>
                    <a:lnTo>
                      <a:pt x="234" y="60"/>
                    </a:lnTo>
                    <a:lnTo>
                      <a:pt x="236" y="66"/>
                    </a:lnTo>
                    <a:lnTo>
                      <a:pt x="236" y="72"/>
                    </a:lnTo>
                    <a:lnTo>
                      <a:pt x="234" y="86"/>
                    </a:lnTo>
                    <a:lnTo>
                      <a:pt x="234" y="86"/>
                    </a:lnTo>
                    <a:lnTo>
                      <a:pt x="232" y="90"/>
                    </a:lnTo>
                    <a:lnTo>
                      <a:pt x="234" y="96"/>
                    </a:lnTo>
                    <a:lnTo>
                      <a:pt x="234" y="96"/>
                    </a:lnTo>
                    <a:lnTo>
                      <a:pt x="238" y="100"/>
                    </a:lnTo>
                    <a:lnTo>
                      <a:pt x="242" y="102"/>
                    </a:lnTo>
                    <a:lnTo>
                      <a:pt x="242" y="102"/>
                    </a:lnTo>
                    <a:lnTo>
                      <a:pt x="252" y="106"/>
                    </a:lnTo>
                    <a:lnTo>
                      <a:pt x="262" y="112"/>
                    </a:lnTo>
                    <a:lnTo>
                      <a:pt x="268" y="118"/>
                    </a:lnTo>
                    <a:lnTo>
                      <a:pt x="272" y="124"/>
                    </a:lnTo>
                    <a:lnTo>
                      <a:pt x="276" y="132"/>
                    </a:lnTo>
                    <a:lnTo>
                      <a:pt x="276" y="140"/>
                    </a:lnTo>
                    <a:lnTo>
                      <a:pt x="276" y="140"/>
                    </a:lnTo>
                    <a:lnTo>
                      <a:pt x="274" y="154"/>
                    </a:lnTo>
                    <a:lnTo>
                      <a:pt x="266" y="170"/>
                    </a:lnTo>
                    <a:lnTo>
                      <a:pt x="256" y="184"/>
                    </a:lnTo>
                    <a:lnTo>
                      <a:pt x="240" y="198"/>
                    </a:lnTo>
                    <a:lnTo>
                      <a:pt x="220" y="210"/>
                    </a:lnTo>
                    <a:lnTo>
                      <a:pt x="196" y="220"/>
                    </a:lnTo>
                    <a:lnTo>
                      <a:pt x="170" y="226"/>
                    </a:lnTo>
                    <a:lnTo>
                      <a:pt x="154" y="228"/>
                    </a:lnTo>
                    <a:lnTo>
                      <a:pt x="140" y="228"/>
                    </a:lnTo>
                    <a:lnTo>
                      <a:pt x="140" y="228"/>
                    </a:lnTo>
                    <a:close/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</a:ln>
            </p:spPr>
            <p:txBody>
              <a:bodyPr lIns="121904" tIns="60952" rIns="121904" bIns="60952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" name="Freeform 154"/>
              <p:cNvSpPr>
                <a:spLocks noEditPoints="1"/>
              </p:cNvSpPr>
              <p:nvPr/>
            </p:nvSpPr>
            <p:spPr bwMode="auto">
              <a:xfrm>
                <a:off x="4608513" y="2482850"/>
                <a:ext cx="320675" cy="222250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94" y="2"/>
                  </a:cxn>
                  <a:cxn ang="0">
                    <a:pos x="56" y="10"/>
                  </a:cxn>
                  <a:cxn ang="0">
                    <a:pos x="24" y="28"/>
                  </a:cxn>
                  <a:cxn ang="0">
                    <a:pos x="6" y="52"/>
                  </a:cxn>
                  <a:cxn ang="0">
                    <a:pos x="0" y="80"/>
                  </a:cxn>
                  <a:cxn ang="0">
                    <a:pos x="2" y="92"/>
                  </a:cxn>
                  <a:cxn ang="0">
                    <a:pos x="18" y="114"/>
                  </a:cxn>
                  <a:cxn ang="0">
                    <a:pos x="42" y="130"/>
                  </a:cxn>
                  <a:cxn ang="0">
                    <a:pos x="74" y="140"/>
                  </a:cxn>
                  <a:cxn ang="0">
                    <a:pos x="94" y="140"/>
                  </a:cxn>
                  <a:cxn ang="0">
                    <a:pos x="108" y="140"/>
                  </a:cxn>
                  <a:cxn ang="0">
                    <a:pos x="148" y="130"/>
                  </a:cxn>
                  <a:cxn ang="0">
                    <a:pos x="178" y="112"/>
                  </a:cxn>
                  <a:cxn ang="0">
                    <a:pos x="198" y="88"/>
                  </a:cxn>
                  <a:cxn ang="0">
                    <a:pos x="202" y="60"/>
                  </a:cxn>
                  <a:cxn ang="0">
                    <a:pos x="200" y="48"/>
                  </a:cxn>
                  <a:cxn ang="0">
                    <a:pos x="186" y="26"/>
                  </a:cxn>
                  <a:cxn ang="0">
                    <a:pos x="160" y="10"/>
                  </a:cxn>
                  <a:cxn ang="0">
                    <a:pos x="128" y="2"/>
                  </a:cxn>
                  <a:cxn ang="0">
                    <a:pos x="110" y="0"/>
                  </a:cxn>
                  <a:cxn ang="0">
                    <a:pos x="108" y="126"/>
                  </a:cxn>
                  <a:cxn ang="0">
                    <a:pos x="94" y="128"/>
                  </a:cxn>
                  <a:cxn ang="0">
                    <a:pos x="62" y="124"/>
                  </a:cxn>
                  <a:cxn ang="0">
                    <a:pos x="38" y="114"/>
                  </a:cxn>
                  <a:cxn ang="0">
                    <a:pos x="20" y="98"/>
                  </a:cxn>
                  <a:cxn ang="0">
                    <a:pos x="12" y="80"/>
                  </a:cxn>
                  <a:cxn ang="0">
                    <a:pos x="14" y="68"/>
                  </a:cxn>
                  <a:cxn ang="0">
                    <a:pos x="24" y="46"/>
                  </a:cxn>
                  <a:cxn ang="0">
                    <a:pos x="48" y="28"/>
                  </a:cxn>
                  <a:cxn ang="0">
                    <a:pos x="78" y="16"/>
                  </a:cxn>
                  <a:cxn ang="0">
                    <a:pos x="96" y="14"/>
                  </a:cxn>
                  <a:cxn ang="0">
                    <a:pos x="110" y="14"/>
                  </a:cxn>
                  <a:cxn ang="0">
                    <a:pos x="140" y="16"/>
                  </a:cxn>
                  <a:cxn ang="0">
                    <a:pos x="166" y="28"/>
                  </a:cxn>
                  <a:cxn ang="0">
                    <a:pos x="182" y="42"/>
                  </a:cxn>
                  <a:cxn ang="0">
                    <a:pos x="190" y="62"/>
                  </a:cxn>
                  <a:cxn ang="0">
                    <a:pos x="190" y="72"/>
                  </a:cxn>
                  <a:cxn ang="0">
                    <a:pos x="178" y="94"/>
                  </a:cxn>
                  <a:cxn ang="0">
                    <a:pos x="156" y="112"/>
                  </a:cxn>
                  <a:cxn ang="0">
                    <a:pos x="124" y="124"/>
                  </a:cxn>
                  <a:cxn ang="0">
                    <a:pos x="108" y="126"/>
                  </a:cxn>
                </a:cxnLst>
                <a:rect l="0" t="0" r="r" b="b"/>
                <a:pathLst>
                  <a:path w="202" h="140">
                    <a:moveTo>
                      <a:pt x="110" y="0"/>
                    </a:moveTo>
                    <a:lnTo>
                      <a:pt x="110" y="0"/>
                    </a:lnTo>
                    <a:lnTo>
                      <a:pt x="94" y="2"/>
                    </a:lnTo>
                    <a:lnTo>
                      <a:pt x="94" y="2"/>
                    </a:lnTo>
                    <a:lnTo>
                      <a:pt x="74" y="4"/>
                    </a:lnTo>
                    <a:lnTo>
                      <a:pt x="56" y="10"/>
                    </a:lnTo>
                    <a:lnTo>
                      <a:pt x="40" y="18"/>
                    </a:lnTo>
                    <a:lnTo>
                      <a:pt x="24" y="28"/>
                    </a:lnTo>
                    <a:lnTo>
                      <a:pt x="14" y="40"/>
                    </a:lnTo>
                    <a:lnTo>
                      <a:pt x="6" y="52"/>
                    </a:lnTo>
                    <a:lnTo>
                      <a:pt x="0" y="66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2" y="92"/>
                    </a:lnTo>
                    <a:lnTo>
                      <a:pt x="8" y="104"/>
                    </a:lnTo>
                    <a:lnTo>
                      <a:pt x="18" y="114"/>
                    </a:lnTo>
                    <a:lnTo>
                      <a:pt x="30" y="124"/>
                    </a:lnTo>
                    <a:lnTo>
                      <a:pt x="42" y="130"/>
                    </a:lnTo>
                    <a:lnTo>
                      <a:pt x="58" y="136"/>
                    </a:lnTo>
                    <a:lnTo>
                      <a:pt x="74" y="140"/>
                    </a:lnTo>
                    <a:lnTo>
                      <a:pt x="94" y="140"/>
                    </a:lnTo>
                    <a:lnTo>
                      <a:pt x="94" y="140"/>
                    </a:lnTo>
                    <a:lnTo>
                      <a:pt x="108" y="140"/>
                    </a:lnTo>
                    <a:lnTo>
                      <a:pt x="108" y="140"/>
                    </a:lnTo>
                    <a:lnTo>
                      <a:pt x="128" y="136"/>
                    </a:lnTo>
                    <a:lnTo>
                      <a:pt x="148" y="130"/>
                    </a:lnTo>
                    <a:lnTo>
                      <a:pt x="164" y="122"/>
                    </a:lnTo>
                    <a:lnTo>
                      <a:pt x="178" y="112"/>
                    </a:lnTo>
                    <a:lnTo>
                      <a:pt x="190" y="100"/>
                    </a:lnTo>
                    <a:lnTo>
                      <a:pt x="198" y="88"/>
                    </a:lnTo>
                    <a:lnTo>
                      <a:pt x="202" y="74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0" y="48"/>
                    </a:lnTo>
                    <a:lnTo>
                      <a:pt x="194" y="36"/>
                    </a:lnTo>
                    <a:lnTo>
                      <a:pt x="186" y="26"/>
                    </a:lnTo>
                    <a:lnTo>
                      <a:pt x="174" y="18"/>
                    </a:lnTo>
                    <a:lnTo>
                      <a:pt x="160" y="10"/>
                    </a:lnTo>
                    <a:lnTo>
                      <a:pt x="146" y="4"/>
                    </a:lnTo>
                    <a:lnTo>
                      <a:pt x="128" y="2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  <a:moveTo>
                      <a:pt x="108" y="126"/>
                    </a:moveTo>
                    <a:lnTo>
                      <a:pt x="108" y="126"/>
                    </a:lnTo>
                    <a:lnTo>
                      <a:pt x="94" y="128"/>
                    </a:lnTo>
                    <a:lnTo>
                      <a:pt x="94" y="128"/>
                    </a:lnTo>
                    <a:lnTo>
                      <a:pt x="78" y="126"/>
                    </a:lnTo>
                    <a:lnTo>
                      <a:pt x="62" y="124"/>
                    </a:lnTo>
                    <a:lnTo>
                      <a:pt x="50" y="120"/>
                    </a:lnTo>
                    <a:lnTo>
                      <a:pt x="38" y="114"/>
                    </a:lnTo>
                    <a:lnTo>
                      <a:pt x="28" y="106"/>
                    </a:lnTo>
                    <a:lnTo>
                      <a:pt x="20" y="98"/>
                    </a:lnTo>
                    <a:lnTo>
                      <a:pt x="16" y="90"/>
                    </a:lnTo>
                    <a:lnTo>
                      <a:pt x="12" y="80"/>
                    </a:lnTo>
                    <a:lnTo>
                      <a:pt x="12" y="80"/>
                    </a:lnTo>
                    <a:lnTo>
                      <a:pt x="14" y="68"/>
                    </a:lnTo>
                    <a:lnTo>
                      <a:pt x="18" y="56"/>
                    </a:lnTo>
                    <a:lnTo>
                      <a:pt x="24" y="46"/>
                    </a:lnTo>
                    <a:lnTo>
                      <a:pt x="34" y="36"/>
                    </a:lnTo>
                    <a:lnTo>
                      <a:pt x="48" y="28"/>
                    </a:lnTo>
                    <a:lnTo>
                      <a:pt x="62" y="22"/>
                    </a:lnTo>
                    <a:lnTo>
                      <a:pt x="78" y="16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110" y="14"/>
                    </a:lnTo>
                    <a:lnTo>
                      <a:pt x="110" y="14"/>
                    </a:lnTo>
                    <a:lnTo>
                      <a:pt x="126" y="14"/>
                    </a:lnTo>
                    <a:lnTo>
                      <a:pt x="140" y="16"/>
                    </a:lnTo>
                    <a:lnTo>
                      <a:pt x="154" y="22"/>
                    </a:lnTo>
                    <a:lnTo>
                      <a:pt x="166" y="28"/>
                    </a:lnTo>
                    <a:lnTo>
                      <a:pt x="174" y="34"/>
                    </a:lnTo>
                    <a:lnTo>
                      <a:pt x="182" y="42"/>
                    </a:lnTo>
                    <a:lnTo>
                      <a:pt x="188" y="52"/>
                    </a:lnTo>
                    <a:lnTo>
                      <a:pt x="190" y="62"/>
                    </a:lnTo>
                    <a:lnTo>
                      <a:pt x="190" y="62"/>
                    </a:lnTo>
                    <a:lnTo>
                      <a:pt x="190" y="72"/>
                    </a:lnTo>
                    <a:lnTo>
                      <a:pt x="186" y="84"/>
                    </a:lnTo>
                    <a:lnTo>
                      <a:pt x="178" y="94"/>
                    </a:lnTo>
                    <a:lnTo>
                      <a:pt x="168" y="104"/>
                    </a:lnTo>
                    <a:lnTo>
                      <a:pt x="156" y="112"/>
                    </a:lnTo>
                    <a:lnTo>
                      <a:pt x="142" y="118"/>
                    </a:lnTo>
                    <a:lnTo>
                      <a:pt x="124" y="124"/>
                    </a:lnTo>
                    <a:lnTo>
                      <a:pt x="108" y="126"/>
                    </a:lnTo>
                    <a:lnTo>
                      <a:pt x="108" y="126"/>
                    </a:lnTo>
                    <a:close/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</a:ln>
            </p:spPr>
            <p:txBody>
              <a:bodyPr lIns="121904" tIns="60952" rIns="121904" bIns="60952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" name="Freeform 155"/>
              <p:cNvSpPr>
                <a:spLocks noEditPoints="1"/>
              </p:cNvSpPr>
              <p:nvPr/>
            </p:nvSpPr>
            <p:spPr bwMode="auto">
              <a:xfrm>
                <a:off x="4675188" y="2536825"/>
                <a:ext cx="142875" cy="123825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38" y="2"/>
                  </a:cxn>
                  <a:cxn ang="0">
                    <a:pos x="22" y="8"/>
                  </a:cxn>
                  <a:cxn ang="0">
                    <a:pos x="8" y="18"/>
                  </a:cxn>
                  <a:cxn ang="0">
                    <a:pos x="4" y="26"/>
                  </a:cxn>
                  <a:cxn ang="0">
                    <a:pos x="0" y="40"/>
                  </a:cxn>
                  <a:cxn ang="0">
                    <a:pos x="0" y="48"/>
                  </a:cxn>
                  <a:cxn ang="0">
                    <a:pos x="6" y="60"/>
                  </a:cxn>
                  <a:cxn ang="0">
                    <a:pos x="14" y="70"/>
                  </a:cxn>
                  <a:cxn ang="0">
                    <a:pos x="42" y="78"/>
                  </a:cxn>
                  <a:cxn ang="0">
                    <a:pos x="42" y="78"/>
                  </a:cxn>
                  <a:cxn ang="0">
                    <a:pos x="52" y="78"/>
                  </a:cxn>
                  <a:cxn ang="0">
                    <a:pos x="70" y="72"/>
                  </a:cxn>
                  <a:cxn ang="0">
                    <a:pos x="82" y="60"/>
                  </a:cxn>
                  <a:cxn ang="0">
                    <a:pos x="86" y="54"/>
                  </a:cxn>
                  <a:cxn ang="0">
                    <a:pos x="90" y="38"/>
                  </a:cxn>
                  <a:cxn ang="0">
                    <a:pos x="90" y="30"/>
                  </a:cxn>
                  <a:cxn ang="0">
                    <a:pos x="84" y="18"/>
                  </a:cxn>
                  <a:cxn ang="0">
                    <a:pos x="76" y="8"/>
                  </a:cxn>
                  <a:cxn ang="0">
                    <a:pos x="48" y="0"/>
                  </a:cxn>
                  <a:cxn ang="0">
                    <a:pos x="72" y="52"/>
                  </a:cxn>
                  <a:cxn ang="0">
                    <a:pos x="62" y="60"/>
                  </a:cxn>
                  <a:cxn ang="0">
                    <a:pos x="50" y="64"/>
                  </a:cxn>
                  <a:cxn ang="0">
                    <a:pos x="42" y="66"/>
                  </a:cxn>
                  <a:cxn ang="0">
                    <a:pos x="42" y="66"/>
                  </a:cxn>
                  <a:cxn ang="0">
                    <a:pos x="24" y="60"/>
                  </a:cxn>
                  <a:cxn ang="0">
                    <a:pos x="14" y="46"/>
                  </a:cxn>
                  <a:cxn ang="0">
                    <a:pos x="14" y="36"/>
                  </a:cxn>
                  <a:cxn ang="0">
                    <a:pos x="18" y="26"/>
                  </a:cxn>
                  <a:cxn ang="0">
                    <a:pos x="40" y="14"/>
                  </a:cxn>
                  <a:cxn ang="0">
                    <a:pos x="48" y="14"/>
                  </a:cxn>
                  <a:cxn ang="0">
                    <a:pos x="58" y="14"/>
                  </a:cxn>
                  <a:cxn ang="0">
                    <a:pos x="74" y="24"/>
                  </a:cxn>
                  <a:cxn ang="0">
                    <a:pos x="78" y="32"/>
                  </a:cxn>
                  <a:cxn ang="0">
                    <a:pos x="72" y="52"/>
                  </a:cxn>
                </a:cxnLst>
                <a:rect l="0" t="0" r="r" b="b"/>
                <a:pathLst>
                  <a:path w="90" h="78">
                    <a:moveTo>
                      <a:pt x="48" y="0"/>
                    </a:moveTo>
                    <a:lnTo>
                      <a:pt x="48" y="0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0" y="4"/>
                    </a:lnTo>
                    <a:lnTo>
                      <a:pt x="22" y="8"/>
                    </a:lnTo>
                    <a:lnTo>
                      <a:pt x="14" y="12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4" y="26"/>
                    </a:lnTo>
                    <a:lnTo>
                      <a:pt x="2" y="32"/>
                    </a:lnTo>
                    <a:lnTo>
                      <a:pt x="0" y="40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2" y="54"/>
                    </a:lnTo>
                    <a:lnTo>
                      <a:pt x="6" y="60"/>
                    </a:lnTo>
                    <a:lnTo>
                      <a:pt x="10" y="66"/>
                    </a:lnTo>
                    <a:lnTo>
                      <a:pt x="14" y="70"/>
                    </a:lnTo>
                    <a:lnTo>
                      <a:pt x="28" y="76"/>
                    </a:lnTo>
                    <a:lnTo>
                      <a:pt x="42" y="78"/>
                    </a:lnTo>
                    <a:lnTo>
                      <a:pt x="42" y="78"/>
                    </a:lnTo>
                    <a:lnTo>
                      <a:pt x="42" y="78"/>
                    </a:lnTo>
                    <a:lnTo>
                      <a:pt x="52" y="78"/>
                    </a:lnTo>
                    <a:lnTo>
                      <a:pt x="52" y="78"/>
                    </a:lnTo>
                    <a:lnTo>
                      <a:pt x="62" y="76"/>
                    </a:lnTo>
                    <a:lnTo>
                      <a:pt x="70" y="72"/>
                    </a:lnTo>
                    <a:lnTo>
                      <a:pt x="76" y="66"/>
                    </a:lnTo>
                    <a:lnTo>
                      <a:pt x="82" y="60"/>
                    </a:lnTo>
                    <a:lnTo>
                      <a:pt x="82" y="60"/>
                    </a:lnTo>
                    <a:lnTo>
                      <a:pt x="86" y="54"/>
                    </a:lnTo>
                    <a:lnTo>
                      <a:pt x="90" y="46"/>
                    </a:lnTo>
                    <a:lnTo>
                      <a:pt x="90" y="38"/>
                    </a:lnTo>
                    <a:lnTo>
                      <a:pt x="90" y="30"/>
                    </a:lnTo>
                    <a:lnTo>
                      <a:pt x="90" y="30"/>
                    </a:lnTo>
                    <a:lnTo>
                      <a:pt x="88" y="24"/>
                    </a:lnTo>
                    <a:lnTo>
                      <a:pt x="84" y="18"/>
                    </a:lnTo>
                    <a:lnTo>
                      <a:pt x="80" y="12"/>
                    </a:lnTo>
                    <a:lnTo>
                      <a:pt x="76" y="8"/>
                    </a:lnTo>
                    <a:lnTo>
                      <a:pt x="62" y="2"/>
                    </a:lnTo>
                    <a:lnTo>
                      <a:pt x="48" y="0"/>
                    </a:lnTo>
                    <a:lnTo>
                      <a:pt x="48" y="0"/>
                    </a:lnTo>
                    <a:close/>
                    <a:moveTo>
                      <a:pt x="72" y="52"/>
                    </a:moveTo>
                    <a:lnTo>
                      <a:pt x="72" y="52"/>
                    </a:lnTo>
                    <a:lnTo>
                      <a:pt x="62" y="60"/>
                    </a:lnTo>
                    <a:lnTo>
                      <a:pt x="50" y="64"/>
                    </a:lnTo>
                    <a:lnTo>
                      <a:pt x="50" y="64"/>
                    </a:lnTo>
                    <a:lnTo>
                      <a:pt x="42" y="66"/>
                    </a:lnTo>
                    <a:lnTo>
                      <a:pt x="42" y="66"/>
                    </a:lnTo>
                    <a:lnTo>
                      <a:pt x="42" y="66"/>
                    </a:lnTo>
                    <a:lnTo>
                      <a:pt x="42" y="66"/>
                    </a:lnTo>
                    <a:lnTo>
                      <a:pt x="32" y="64"/>
                    </a:lnTo>
                    <a:lnTo>
                      <a:pt x="24" y="60"/>
                    </a:lnTo>
                    <a:lnTo>
                      <a:pt x="16" y="54"/>
                    </a:lnTo>
                    <a:lnTo>
                      <a:pt x="14" y="46"/>
                    </a:lnTo>
                    <a:lnTo>
                      <a:pt x="14" y="46"/>
                    </a:lnTo>
                    <a:lnTo>
                      <a:pt x="14" y="36"/>
                    </a:lnTo>
                    <a:lnTo>
                      <a:pt x="18" y="26"/>
                    </a:lnTo>
                    <a:lnTo>
                      <a:pt x="18" y="26"/>
                    </a:lnTo>
                    <a:lnTo>
                      <a:pt x="28" y="18"/>
                    </a:lnTo>
                    <a:lnTo>
                      <a:pt x="40" y="14"/>
                    </a:lnTo>
                    <a:lnTo>
                      <a:pt x="40" y="14"/>
                    </a:lnTo>
                    <a:lnTo>
                      <a:pt x="48" y="14"/>
                    </a:lnTo>
                    <a:lnTo>
                      <a:pt x="48" y="14"/>
                    </a:lnTo>
                    <a:lnTo>
                      <a:pt x="58" y="14"/>
                    </a:lnTo>
                    <a:lnTo>
                      <a:pt x="68" y="18"/>
                    </a:lnTo>
                    <a:lnTo>
                      <a:pt x="74" y="24"/>
                    </a:lnTo>
                    <a:lnTo>
                      <a:pt x="78" y="32"/>
                    </a:lnTo>
                    <a:lnTo>
                      <a:pt x="78" y="32"/>
                    </a:lnTo>
                    <a:lnTo>
                      <a:pt x="76" y="42"/>
                    </a:lnTo>
                    <a:lnTo>
                      <a:pt x="72" y="52"/>
                    </a:lnTo>
                    <a:lnTo>
                      <a:pt x="72" y="52"/>
                    </a:lnTo>
                    <a:close/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</a:ln>
            </p:spPr>
            <p:txBody>
              <a:bodyPr lIns="121904" tIns="60952" rIns="121904" bIns="60952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6697063" y="1116363"/>
            <a:ext cx="557663" cy="557663"/>
            <a:chOff x="5956188" y="1530048"/>
            <a:chExt cx="418247" cy="418247"/>
          </a:xfrm>
          <a:solidFill>
            <a:schemeClr val="accent6">
              <a:lumMod val="50000"/>
            </a:schemeClr>
          </a:solidFill>
        </p:grpSpPr>
        <p:sp>
          <p:nvSpPr>
            <p:cNvPr id="9" name="椭圆 8"/>
            <p:cNvSpPr/>
            <p:nvPr/>
          </p:nvSpPr>
          <p:spPr>
            <a:xfrm>
              <a:off x="5956188" y="1530048"/>
              <a:ext cx="418247" cy="418247"/>
            </a:xfrm>
            <a:prstGeom prst="ellipse">
              <a:avLst/>
            </a:prstGeom>
            <a:grpFill/>
            <a:ln w="12700" cmpd="sng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156"/>
            <p:cNvSpPr>
              <a:spLocks noEditPoints="1"/>
            </p:cNvSpPr>
            <p:nvPr/>
          </p:nvSpPr>
          <p:spPr bwMode="auto">
            <a:xfrm>
              <a:off x="6043700" y="1612262"/>
              <a:ext cx="255558" cy="242700"/>
            </a:xfrm>
            <a:custGeom>
              <a:avLst/>
              <a:gdLst/>
              <a:ahLst/>
              <a:cxnLst>
                <a:cxn ang="0">
                  <a:pos x="30" y="302"/>
                </a:cxn>
                <a:cxn ang="0">
                  <a:pos x="24" y="300"/>
                </a:cxn>
                <a:cxn ang="0">
                  <a:pos x="8" y="292"/>
                </a:cxn>
                <a:cxn ang="0">
                  <a:pos x="0" y="278"/>
                </a:cxn>
                <a:cxn ang="0">
                  <a:pos x="0" y="238"/>
                </a:cxn>
                <a:cxn ang="0">
                  <a:pos x="2" y="230"/>
                </a:cxn>
                <a:cxn ang="0">
                  <a:pos x="12" y="214"/>
                </a:cxn>
                <a:cxn ang="0">
                  <a:pos x="100" y="186"/>
                </a:cxn>
                <a:cxn ang="0">
                  <a:pos x="90" y="166"/>
                </a:cxn>
                <a:cxn ang="0">
                  <a:pos x="76" y="120"/>
                </a:cxn>
                <a:cxn ang="0">
                  <a:pos x="74" y="94"/>
                </a:cxn>
                <a:cxn ang="0">
                  <a:pos x="80" y="56"/>
                </a:cxn>
                <a:cxn ang="0">
                  <a:pos x="98" y="26"/>
                </a:cxn>
                <a:cxn ang="0">
                  <a:pos x="124" y="6"/>
                </a:cxn>
                <a:cxn ang="0">
                  <a:pos x="158" y="0"/>
                </a:cxn>
                <a:cxn ang="0">
                  <a:pos x="176" y="2"/>
                </a:cxn>
                <a:cxn ang="0">
                  <a:pos x="208" y="16"/>
                </a:cxn>
                <a:cxn ang="0">
                  <a:pos x="230" y="40"/>
                </a:cxn>
                <a:cxn ang="0">
                  <a:pos x="242" y="74"/>
                </a:cxn>
                <a:cxn ang="0">
                  <a:pos x="244" y="94"/>
                </a:cxn>
                <a:cxn ang="0">
                  <a:pos x="236" y="144"/>
                </a:cxn>
                <a:cxn ang="0">
                  <a:pos x="216" y="186"/>
                </a:cxn>
                <a:cxn ang="0">
                  <a:pos x="296" y="210"/>
                </a:cxn>
                <a:cxn ang="0">
                  <a:pos x="312" y="222"/>
                </a:cxn>
                <a:cxn ang="0">
                  <a:pos x="318" y="238"/>
                </a:cxn>
                <a:cxn ang="0">
                  <a:pos x="318" y="272"/>
                </a:cxn>
                <a:cxn ang="0">
                  <a:pos x="316" y="284"/>
                </a:cxn>
                <a:cxn ang="0">
                  <a:pos x="300" y="300"/>
                </a:cxn>
                <a:cxn ang="0">
                  <a:pos x="288" y="302"/>
                </a:cxn>
                <a:cxn ang="0">
                  <a:pos x="158" y="16"/>
                </a:cxn>
                <a:cxn ang="0">
                  <a:pos x="144" y="18"/>
                </a:cxn>
                <a:cxn ang="0">
                  <a:pos x="118" y="28"/>
                </a:cxn>
                <a:cxn ang="0">
                  <a:pos x="102" y="48"/>
                </a:cxn>
                <a:cxn ang="0">
                  <a:pos x="92" y="78"/>
                </a:cxn>
                <a:cxn ang="0">
                  <a:pos x="90" y="94"/>
                </a:cxn>
                <a:cxn ang="0">
                  <a:pos x="98" y="144"/>
                </a:cxn>
                <a:cxn ang="0">
                  <a:pos x="120" y="184"/>
                </a:cxn>
                <a:cxn ang="0">
                  <a:pos x="26" y="226"/>
                </a:cxn>
                <a:cxn ang="0">
                  <a:pos x="22" y="228"/>
                </a:cxn>
                <a:cxn ang="0">
                  <a:pos x="16" y="234"/>
                </a:cxn>
                <a:cxn ang="0">
                  <a:pos x="16" y="272"/>
                </a:cxn>
                <a:cxn ang="0">
                  <a:pos x="18" y="276"/>
                </a:cxn>
                <a:cxn ang="0">
                  <a:pos x="24" y="284"/>
                </a:cxn>
                <a:cxn ang="0">
                  <a:pos x="288" y="286"/>
                </a:cxn>
                <a:cxn ang="0">
                  <a:pos x="292" y="284"/>
                </a:cxn>
                <a:cxn ang="0">
                  <a:pos x="300" y="278"/>
                </a:cxn>
                <a:cxn ang="0">
                  <a:pos x="302" y="272"/>
                </a:cxn>
                <a:cxn ang="0">
                  <a:pos x="302" y="238"/>
                </a:cxn>
                <a:cxn ang="0">
                  <a:pos x="298" y="230"/>
                </a:cxn>
                <a:cxn ang="0">
                  <a:pos x="292" y="226"/>
                </a:cxn>
                <a:cxn ang="0">
                  <a:pos x="198" y="184"/>
                </a:cxn>
                <a:cxn ang="0">
                  <a:pos x="210" y="166"/>
                </a:cxn>
                <a:cxn ang="0">
                  <a:pos x="224" y="120"/>
                </a:cxn>
                <a:cxn ang="0">
                  <a:pos x="226" y="94"/>
                </a:cxn>
                <a:cxn ang="0">
                  <a:pos x="222" y="62"/>
                </a:cxn>
                <a:cxn ang="0">
                  <a:pos x="208" y="38"/>
                </a:cxn>
                <a:cxn ang="0">
                  <a:pos x="188" y="22"/>
                </a:cxn>
                <a:cxn ang="0">
                  <a:pos x="158" y="16"/>
                </a:cxn>
              </a:cxnLst>
              <a:rect l="0" t="0" r="r" b="b"/>
              <a:pathLst>
                <a:path w="318" h="302">
                  <a:moveTo>
                    <a:pt x="288" y="302"/>
                  </a:moveTo>
                  <a:lnTo>
                    <a:pt x="30" y="302"/>
                  </a:lnTo>
                  <a:lnTo>
                    <a:pt x="30" y="302"/>
                  </a:lnTo>
                  <a:lnTo>
                    <a:pt x="24" y="300"/>
                  </a:lnTo>
                  <a:lnTo>
                    <a:pt x="18" y="300"/>
                  </a:lnTo>
                  <a:lnTo>
                    <a:pt x="8" y="292"/>
                  </a:lnTo>
                  <a:lnTo>
                    <a:pt x="2" y="284"/>
                  </a:lnTo>
                  <a:lnTo>
                    <a:pt x="0" y="278"/>
                  </a:lnTo>
                  <a:lnTo>
                    <a:pt x="0" y="272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2" y="230"/>
                  </a:lnTo>
                  <a:lnTo>
                    <a:pt x="6" y="222"/>
                  </a:lnTo>
                  <a:lnTo>
                    <a:pt x="12" y="214"/>
                  </a:lnTo>
                  <a:lnTo>
                    <a:pt x="20" y="210"/>
                  </a:lnTo>
                  <a:lnTo>
                    <a:pt x="100" y="186"/>
                  </a:lnTo>
                  <a:lnTo>
                    <a:pt x="100" y="186"/>
                  </a:lnTo>
                  <a:lnTo>
                    <a:pt x="90" y="166"/>
                  </a:lnTo>
                  <a:lnTo>
                    <a:pt x="82" y="144"/>
                  </a:lnTo>
                  <a:lnTo>
                    <a:pt x="76" y="120"/>
                  </a:lnTo>
                  <a:lnTo>
                    <a:pt x="74" y="94"/>
                  </a:lnTo>
                  <a:lnTo>
                    <a:pt x="74" y="94"/>
                  </a:lnTo>
                  <a:lnTo>
                    <a:pt x="76" y="74"/>
                  </a:lnTo>
                  <a:lnTo>
                    <a:pt x="80" y="56"/>
                  </a:lnTo>
                  <a:lnTo>
                    <a:pt x="88" y="40"/>
                  </a:lnTo>
                  <a:lnTo>
                    <a:pt x="98" y="26"/>
                  </a:lnTo>
                  <a:lnTo>
                    <a:pt x="110" y="16"/>
                  </a:lnTo>
                  <a:lnTo>
                    <a:pt x="124" y="6"/>
                  </a:lnTo>
                  <a:lnTo>
                    <a:pt x="140" y="2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76" y="2"/>
                  </a:lnTo>
                  <a:lnTo>
                    <a:pt x="194" y="6"/>
                  </a:lnTo>
                  <a:lnTo>
                    <a:pt x="208" y="16"/>
                  </a:lnTo>
                  <a:lnTo>
                    <a:pt x="220" y="26"/>
                  </a:lnTo>
                  <a:lnTo>
                    <a:pt x="230" y="40"/>
                  </a:lnTo>
                  <a:lnTo>
                    <a:pt x="238" y="56"/>
                  </a:lnTo>
                  <a:lnTo>
                    <a:pt x="242" y="74"/>
                  </a:lnTo>
                  <a:lnTo>
                    <a:pt x="244" y="94"/>
                  </a:lnTo>
                  <a:lnTo>
                    <a:pt x="244" y="94"/>
                  </a:lnTo>
                  <a:lnTo>
                    <a:pt x="242" y="120"/>
                  </a:lnTo>
                  <a:lnTo>
                    <a:pt x="236" y="144"/>
                  </a:lnTo>
                  <a:lnTo>
                    <a:pt x="228" y="166"/>
                  </a:lnTo>
                  <a:lnTo>
                    <a:pt x="216" y="186"/>
                  </a:lnTo>
                  <a:lnTo>
                    <a:pt x="296" y="210"/>
                  </a:lnTo>
                  <a:lnTo>
                    <a:pt x="296" y="210"/>
                  </a:lnTo>
                  <a:lnTo>
                    <a:pt x="306" y="214"/>
                  </a:lnTo>
                  <a:lnTo>
                    <a:pt x="312" y="222"/>
                  </a:lnTo>
                  <a:lnTo>
                    <a:pt x="316" y="230"/>
                  </a:lnTo>
                  <a:lnTo>
                    <a:pt x="318" y="238"/>
                  </a:lnTo>
                  <a:lnTo>
                    <a:pt x="318" y="272"/>
                  </a:lnTo>
                  <a:lnTo>
                    <a:pt x="318" y="272"/>
                  </a:lnTo>
                  <a:lnTo>
                    <a:pt x="316" y="278"/>
                  </a:lnTo>
                  <a:lnTo>
                    <a:pt x="316" y="284"/>
                  </a:lnTo>
                  <a:lnTo>
                    <a:pt x="308" y="292"/>
                  </a:lnTo>
                  <a:lnTo>
                    <a:pt x="300" y="300"/>
                  </a:lnTo>
                  <a:lnTo>
                    <a:pt x="294" y="300"/>
                  </a:lnTo>
                  <a:lnTo>
                    <a:pt x="288" y="302"/>
                  </a:lnTo>
                  <a:lnTo>
                    <a:pt x="288" y="302"/>
                  </a:lnTo>
                  <a:close/>
                  <a:moveTo>
                    <a:pt x="158" y="16"/>
                  </a:moveTo>
                  <a:lnTo>
                    <a:pt x="158" y="16"/>
                  </a:lnTo>
                  <a:lnTo>
                    <a:pt x="144" y="18"/>
                  </a:lnTo>
                  <a:lnTo>
                    <a:pt x="130" y="22"/>
                  </a:lnTo>
                  <a:lnTo>
                    <a:pt x="118" y="28"/>
                  </a:lnTo>
                  <a:lnTo>
                    <a:pt x="108" y="38"/>
                  </a:lnTo>
                  <a:lnTo>
                    <a:pt x="102" y="48"/>
                  </a:lnTo>
                  <a:lnTo>
                    <a:pt x="96" y="62"/>
                  </a:lnTo>
                  <a:lnTo>
                    <a:pt x="92" y="78"/>
                  </a:lnTo>
                  <a:lnTo>
                    <a:pt x="90" y="94"/>
                  </a:lnTo>
                  <a:lnTo>
                    <a:pt x="90" y="94"/>
                  </a:lnTo>
                  <a:lnTo>
                    <a:pt x="92" y="120"/>
                  </a:lnTo>
                  <a:lnTo>
                    <a:pt x="98" y="144"/>
                  </a:lnTo>
                  <a:lnTo>
                    <a:pt x="108" y="166"/>
                  </a:lnTo>
                  <a:lnTo>
                    <a:pt x="120" y="184"/>
                  </a:lnTo>
                  <a:lnTo>
                    <a:pt x="128" y="194"/>
                  </a:lnTo>
                  <a:lnTo>
                    <a:pt x="26" y="226"/>
                  </a:lnTo>
                  <a:lnTo>
                    <a:pt x="26" y="226"/>
                  </a:lnTo>
                  <a:lnTo>
                    <a:pt x="22" y="228"/>
                  </a:lnTo>
                  <a:lnTo>
                    <a:pt x="18" y="230"/>
                  </a:lnTo>
                  <a:lnTo>
                    <a:pt x="16" y="234"/>
                  </a:lnTo>
                  <a:lnTo>
                    <a:pt x="16" y="238"/>
                  </a:lnTo>
                  <a:lnTo>
                    <a:pt x="16" y="272"/>
                  </a:lnTo>
                  <a:lnTo>
                    <a:pt x="16" y="272"/>
                  </a:lnTo>
                  <a:lnTo>
                    <a:pt x="18" y="276"/>
                  </a:lnTo>
                  <a:lnTo>
                    <a:pt x="20" y="282"/>
                  </a:lnTo>
                  <a:lnTo>
                    <a:pt x="24" y="284"/>
                  </a:lnTo>
                  <a:lnTo>
                    <a:pt x="30" y="286"/>
                  </a:lnTo>
                  <a:lnTo>
                    <a:pt x="288" y="286"/>
                  </a:lnTo>
                  <a:lnTo>
                    <a:pt x="288" y="286"/>
                  </a:lnTo>
                  <a:lnTo>
                    <a:pt x="292" y="284"/>
                  </a:lnTo>
                  <a:lnTo>
                    <a:pt x="296" y="282"/>
                  </a:lnTo>
                  <a:lnTo>
                    <a:pt x="300" y="278"/>
                  </a:lnTo>
                  <a:lnTo>
                    <a:pt x="302" y="272"/>
                  </a:lnTo>
                  <a:lnTo>
                    <a:pt x="302" y="272"/>
                  </a:lnTo>
                  <a:lnTo>
                    <a:pt x="302" y="238"/>
                  </a:lnTo>
                  <a:lnTo>
                    <a:pt x="302" y="238"/>
                  </a:lnTo>
                  <a:lnTo>
                    <a:pt x="300" y="234"/>
                  </a:lnTo>
                  <a:lnTo>
                    <a:pt x="298" y="230"/>
                  </a:lnTo>
                  <a:lnTo>
                    <a:pt x="296" y="228"/>
                  </a:lnTo>
                  <a:lnTo>
                    <a:pt x="292" y="226"/>
                  </a:lnTo>
                  <a:lnTo>
                    <a:pt x="190" y="194"/>
                  </a:lnTo>
                  <a:lnTo>
                    <a:pt x="198" y="184"/>
                  </a:lnTo>
                  <a:lnTo>
                    <a:pt x="198" y="184"/>
                  </a:lnTo>
                  <a:lnTo>
                    <a:pt x="210" y="166"/>
                  </a:lnTo>
                  <a:lnTo>
                    <a:pt x="218" y="144"/>
                  </a:lnTo>
                  <a:lnTo>
                    <a:pt x="224" y="120"/>
                  </a:lnTo>
                  <a:lnTo>
                    <a:pt x="226" y="94"/>
                  </a:lnTo>
                  <a:lnTo>
                    <a:pt x="226" y="94"/>
                  </a:lnTo>
                  <a:lnTo>
                    <a:pt x="226" y="78"/>
                  </a:lnTo>
                  <a:lnTo>
                    <a:pt x="222" y="62"/>
                  </a:lnTo>
                  <a:lnTo>
                    <a:pt x="216" y="48"/>
                  </a:lnTo>
                  <a:lnTo>
                    <a:pt x="208" y="38"/>
                  </a:lnTo>
                  <a:lnTo>
                    <a:pt x="198" y="28"/>
                  </a:lnTo>
                  <a:lnTo>
                    <a:pt x="188" y="22"/>
                  </a:lnTo>
                  <a:lnTo>
                    <a:pt x="174" y="18"/>
                  </a:lnTo>
                  <a:lnTo>
                    <a:pt x="158" y="16"/>
                  </a:lnTo>
                  <a:lnTo>
                    <a:pt x="158" y="1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</a:ln>
          </p:spPr>
          <p:txBody>
            <a:bodyPr lIns="121920" tIns="60960" rIns="121920" bIns="6096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100" name="文本框 10"/>
          <p:cNvSpPr txBox="1"/>
          <p:nvPr/>
        </p:nvSpPr>
        <p:spPr>
          <a:xfrm>
            <a:off x="7689850" y="1116013"/>
            <a:ext cx="4225925" cy="2400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en-US" sz="2000" b="1" noProof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张天真</a:t>
            </a:r>
            <a:endParaRPr lang="zh-CN" altLang="en-US" sz="2000" b="1" noProof="1">
              <a:solidFill>
                <a:schemeClr val="accent6">
                  <a:lumMod val="50000"/>
                </a:schemeClr>
              </a:solidFill>
              <a:ea typeface="楷体" panose="02010609060101010101" pitchFamily="49" charset="-122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buSzTx/>
            </a:pPr>
            <a:endParaRPr lang="en-US" altLang="zh-CN" sz="2000" b="1" noProof="1">
              <a:solidFill>
                <a:schemeClr val="accent6">
                  <a:lumMod val="50000"/>
                </a:schemeClr>
              </a:solidFill>
              <a:ea typeface="楷体" panose="02010609060101010101" pitchFamily="49" charset="-122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buSzTx/>
            </a:pPr>
            <a:r>
              <a:rPr lang="en-US" altLang="en-US" sz="2000" b="1" noProof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本科：西安交大  </a:t>
            </a:r>
            <a:r>
              <a:rPr lang="en-US" altLang="en-US" sz="1600" b="1" noProof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会计</a:t>
            </a:r>
            <a:endParaRPr lang="en-US" altLang="en-US" sz="1600" b="1" noProof="1">
              <a:solidFill>
                <a:schemeClr val="accent6">
                  <a:lumMod val="50000"/>
                </a:schemeClr>
              </a:solidFill>
              <a:ea typeface="楷体" panose="02010609060101010101" pitchFamily="49" charset="-122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buSzTx/>
            </a:pPr>
            <a:r>
              <a:rPr lang="en-US" altLang="en-US" sz="2000" b="1" noProof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研究生：Newcastle   </a:t>
            </a:r>
            <a:r>
              <a:rPr lang="en-US" altLang="en-US" sz="1600" b="1" noProof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公共关系&amp;传媒</a:t>
            </a:r>
            <a:endParaRPr lang="en-US" altLang="en-US" sz="1600" b="1" noProof="1">
              <a:solidFill>
                <a:schemeClr val="accent6">
                  <a:lumMod val="50000"/>
                </a:schemeClr>
              </a:solidFill>
              <a:ea typeface="楷体" panose="02010609060101010101" pitchFamily="49" charset="-122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buSzTx/>
            </a:pPr>
            <a:r>
              <a:rPr lang="en-US" altLang="en-US" sz="2000" b="1" noProof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博士： Durham   </a:t>
            </a:r>
            <a:r>
              <a:rPr lang="en-US" altLang="en-US" sz="1600" b="1" noProof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口译</a:t>
            </a:r>
            <a:endParaRPr lang="en-US" altLang="en-US" sz="1600" b="1" noProof="1">
              <a:solidFill>
                <a:schemeClr val="accent6">
                  <a:lumMod val="50000"/>
                </a:schemeClr>
              </a:solidFill>
              <a:ea typeface="楷体" panose="02010609060101010101" pitchFamily="49" charset="-122"/>
              <a:cs typeface="Calibri" panose="020F0502020204030204" pitchFamily="34" charset="0"/>
            </a:endParaRPr>
          </a:p>
          <a:p>
            <a:pPr>
              <a:lnSpc>
                <a:spcPct val="130000"/>
              </a:lnSpc>
              <a:buSzTx/>
            </a:pPr>
            <a:r>
              <a:rPr lang="en-US" altLang="en-US" sz="2000" b="1" noProof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独创体系： 盘丝大法  </a:t>
            </a:r>
            <a:endParaRPr lang="en-US" altLang="en-US" sz="2000" b="1" noProof="1">
              <a:solidFill>
                <a:schemeClr val="accent6">
                  <a:lumMod val="50000"/>
                </a:schemeClr>
              </a:solidFill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4101" name="文本框 11"/>
          <p:cNvSpPr txBox="1"/>
          <p:nvPr/>
        </p:nvSpPr>
        <p:spPr>
          <a:xfrm>
            <a:off x="7689850" y="4529138"/>
            <a:ext cx="278447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SzTx/>
            </a:pPr>
            <a:r>
              <a:rPr lang="en-US" altLang="en-US" sz="2400" b="1" noProof="1">
                <a:solidFill>
                  <a:schemeClr val="accent6">
                    <a:lumMod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仙子张天真-学为贵</a:t>
            </a:r>
            <a:endParaRPr lang="en-US" altLang="en-US" sz="2400" b="1" noProof="1">
              <a:solidFill>
                <a:schemeClr val="accent6">
                  <a:lumMod val="50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054" name="文本框 12"/>
          <p:cNvSpPr txBox="1">
            <a:spLocks noChangeArrowheads="1"/>
          </p:cNvSpPr>
          <p:nvPr/>
        </p:nvSpPr>
        <p:spPr bwMode="auto">
          <a:xfrm>
            <a:off x="1854837" y="1778000"/>
            <a:ext cx="4437380" cy="107632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</a:rPr>
              <a:t>2023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</a:rPr>
              <a:t>年雅思口语预测班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楷体" panose="02010609060101010101" pitchFamily="49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</a:rPr>
              <a:t>3</a:t>
            </a:r>
            <a:r>
              <a:rPr kumimoji="1" lang="zh-CN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</a:rPr>
              <a:t>月</a:t>
            </a:r>
            <a:r>
              <a:rPr kumimoji="1" lang="en-US" altLang="zh-CN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</a:rPr>
              <a:t>9-16</a:t>
            </a:r>
            <a:r>
              <a:rPr kumimoji="1" lang="zh-CN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</a:rPr>
              <a:t>日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</a:rPr>
              <a:t> </a:t>
            </a: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</a:rPr>
              <a:t>小范围预测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楷体" panose="02010609060101010101" pitchFamily="49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20125" y="3063569"/>
            <a:ext cx="2506894" cy="1983870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1"/>
          <p:cNvSpPr txBox="1">
            <a:spLocks noChangeArrowheads="1"/>
          </p:cNvSpPr>
          <p:nvPr/>
        </p:nvSpPr>
        <p:spPr bwMode="auto">
          <a:xfrm>
            <a:off x="995045" y="1256030"/>
            <a:ext cx="7166610" cy="393827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P2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大公式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解决第四问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】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分类型【紫金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12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页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】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zh-CN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大公式记忆方式</a:t>
            </a:r>
            <a:endParaRPr kumimoji="0" lang="zh-CN" altLang="en-US" sz="20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1.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看图，说汉语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2.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看图，说英语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3.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倒计时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1min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，默写图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4.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看默写的图，复述英语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00980" y="2804160"/>
            <a:ext cx="4464050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lang="zh-CN" altLang="en-US" sz="2000" b="1" u="sng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大公式运用方式</a:t>
            </a:r>
            <a:endParaRPr kumimoji="0" lang="zh-CN" altLang="en-US" sz="20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lang="en-US" altLang="zh-CN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1. </a:t>
            </a:r>
            <a:r>
              <a:rPr lang="zh-CN" altLang="en-US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决定类型</a:t>
            </a:r>
            <a:endParaRPr lang="zh-CN" altLang="en-US" sz="2000" b="1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  <a:sym typeface="+mn-ea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lang="en-US" altLang="zh-CN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2. </a:t>
            </a:r>
            <a:r>
              <a:rPr lang="zh-CN" altLang="en-US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列出公式标签</a:t>
            </a:r>
            <a:endParaRPr lang="zh-CN" altLang="en-US" sz="2000" b="1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  <a:sym typeface="+mn-ea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lang="en-US" altLang="zh-CN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3. </a:t>
            </a:r>
            <a:r>
              <a:rPr lang="zh-CN" altLang="en-US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选</a:t>
            </a:r>
            <a:r>
              <a:rPr lang="en-US" altLang="zh-CN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2-3</a:t>
            </a:r>
            <a:r>
              <a:rPr lang="zh-CN" altLang="en-US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个</a:t>
            </a:r>
            <a:endParaRPr lang="zh-CN" altLang="en-US" sz="2000" b="1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  <a:sym typeface="+mn-ea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lang="en-US" altLang="zh-CN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4. </a:t>
            </a:r>
            <a:r>
              <a:rPr lang="zh-CN" altLang="en-US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默写选出内容的原公式</a:t>
            </a:r>
            <a:endParaRPr lang="zh-CN" altLang="en-US" sz="2000" b="1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  <a:sym typeface="+mn-ea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lang="en-US" altLang="zh-CN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5. </a:t>
            </a:r>
            <a:r>
              <a:rPr lang="zh-CN" altLang="en-US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带入第四问，修改时态</a:t>
            </a:r>
            <a:r>
              <a:rPr lang="en-US" altLang="zh-CN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&amp;</a:t>
            </a:r>
            <a:r>
              <a:rPr lang="zh-CN" altLang="en-US" sz="2000" b="1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内容保证扣题</a:t>
            </a:r>
            <a:endParaRPr lang="zh-CN" altLang="en-US" sz="2000" b="1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6638" y="3607362"/>
            <a:ext cx="5451475" cy="2245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人： </a:t>
            </a:r>
            <a:r>
              <a:rPr lang="en-US" altLang="zh-CN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people + g&amp;o + trouble + hand</a:t>
            </a:r>
            <a:endParaRPr lang="en-US" altLang="zh-CN" sz="2000" b="1" noProof="1">
              <a:solidFill>
                <a:schemeClr val="accent4">
                  <a:lumMod val="50000"/>
                </a:schemeClr>
              </a:solidFill>
              <a:latin typeface="+mn-lt"/>
              <a:ea typeface="楷体" panose="02010609060101010101" pitchFamily="49" charset="-122"/>
              <a:cs typeface="+mn-lt"/>
            </a:endParaRPr>
          </a:p>
          <a:p>
            <a:pPr>
              <a:lnSpc>
                <a:spcPct val="140000"/>
              </a:lnSpc>
            </a:pPr>
            <a:r>
              <a:rPr lang="zh-CN" altLang="en-US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交</a:t>
            </a:r>
            <a:r>
              <a:rPr lang="en-US" altLang="zh-CN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:    traffic + excellent + </a:t>
            </a:r>
            <a:r>
              <a:rPr lang="zh-CN" altLang="en-US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站</a:t>
            </a:r>
            <a:r>
              <a:rPr lang="en-US" altLang="zh-CN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s + convenient </a:t>
            </a:r>
            <a:endParaRPr lang="zh-CN" altLang="en-US" sz="2000" b="1" noProof="1">
              <a:solidFill>
                <a:schemeClr val="accent4">
                  <a:lumMod val="50000"/>
                </a:schemeClr>
              </a:solidFill>
              <a:latin typeface="+mn-lt"/>
              <a:ea typeface="楷体" panose="02010609060101010101" pitchFamily="49" charset="-122"/>
              <a:cs typeface="+mn-lt"/>
            </a:endParaRPr>
          </a:p>
          <a:p>
            <a:pPr>
              <a:lnSpc>
                <a:spcPct val="140000"/>
              </a:lnSpc>
            </a:pPr>
            <a:r>
              <a:rPr lang="zh-CN" altLang="en-US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食： </a:t>
            </a:r>
            <a:r>
              <a:rPr lang="en-US" altLang="zh-CN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food + palatable + foodie + meet </a:t>
            </a:r>
            <a:endParaRPr lang="zh-CN" altLang="en-US" sz="2000" b="1" noProof="1">
              <a:solidFill>
                <a:schemeClr val="accent4">
                  <a:lumMod val="50000"/>
                </a:schemeClr>
              </a:solidFill>
              <a:latin typeface="+mn-lt"/>
              <a:ea typeface="楷体" panose="02010609060101010101" pitchFamily="49" charset="-122"/>
              <a:cs typeface="+mn-lt"/>
            </a:endParaRPr>
          </a:p>
          <a:p>
            <a:pPr>
              <a:lnSpc>
                <a:spcPct val="140000"/>
              </a:lnSpc>
            </a:pPr>
            <a:r>
              <a:rPr lang="zh-CN" altLang="en-US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风 </a:t>
            </a:r>
            <a:r>
              <a:rPr lang="en-US" altLang="zh-CN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:   natural &amp; cultural + e.g. + appreciate + </a:t>
            </a:r>
            <a:r>
              <a:rPr lang="zh-CN" altLang="en-US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横轴</a:t>
            </a:r>
            <a:r>
              <a:rPr lang="en-US" altLang="zh-CN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5</a:t>
            </a:r>
            <a:endParaRPr lang="zh-CN" altLang="en-US" sz="2000" b="1" noProof="1">
              <a:solidFill>
                <a:schemeClr val="accent4">
                  <a:lumMod val="50000"/>
                </a:schemeClr>
              </a:solidFill>
              <a:latin typeface="+mn-lt"/>
              <a:ea typeface="楷体" panose="02010609060101010101" pitchFamily="49" charset="-122"/>
              <a:cs typeface="+mn-lt"/>
            </a:endParaRPr>
          </a:p>
          <a:p>
            <a:pPr>
              <a:lnSpc>
                <a:spcPct val="140000"/>
              </a:lnSpc>
            </a:pPr>
            <a:r>
              <a:rPr lang="zh-CN" altLang="en-US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园： </a:t>
            </a:r>
            <a:r>
              <a:rPr lang="en-US" altLang="zh-CN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trees &amp; formations + e.g. + visit + </a:t>
            </a:r>
            <a:r>
              <a:rPr lang="zh-CN" altLang="en-US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横轴</a:t>
            </a:r>
            <a:r>
              <a:rPr lang="en-US" altLang="zh-CN" sz="2000" b="1" noProof="1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lt"/>
              </a:rPr>
              <a:t>8</a:t>
            </a:r>
            <a:endParaRPr lang="en-US" altLang="zh-CN" sz="2000" b="1" noProof="1">
              <a:solidFill>
                <a:schemeClr val="accent4">
                  <a:lumMod val="50000"/>
                </a:schemeClr>
              </a:solidFill>
              <a:latin typeface="+mn-lt"/>
              <a:ea typeface="楷体" panose="02010609060101010101" pitchFamily="49" charset="-122"/>
              <a:cs typeface="+mn-lt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23315" y="786765"/>
            <a:ext cx="941641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地点建筑类</a:t>
            </a:r>
            <a:endParaRPr lang="zh-CN" alt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zh-CN" alt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noisy place you have been to</a:t>
            </a:r>
            <a:endParaRPr lang="zh-CN" alt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zh-CN" alt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another city you would like to stay for a short time</a:t>
            </a:r>
            <a:endParaRPr lang="zh-CN" alt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zh-CN" alt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place for sports that you’ve been to</a:t>
            </a:r>
            <a:endParaRPr lang="zh-CN" alt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indent="-342900" algn="l">
              <a:lnSpc>
                <a:spcPct val="150000"/>
              </a:lnSpc>
              <a:buAutoNum type="arabicPeriod"/>
            </a:pPr>
            <a:r>
              <a:rPr lang="zh-CN" alt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the home of someone you know well and that you often visit</a:t>
            </a:r>
            <a:endParaRPr lang="zh-CN" alt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726195" y="3778787"/>
            <a:ext cx="10788015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defTabSz="914400" eaLnBrk="0" hangingPunct="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zh-CN" altLang="en-US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外：</a:t>
            </a:r>
            <a:r>
              <a:rPr kumimoji="0" lang="en-US" altLang="zh-CN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imposing + </a:t>
            </a:r>
            <a:r>
              <a:rPr kumimoji="0" lang="zh-CN" altLang="en-US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沉淀外表 </a:t>
            </a:r>
            <a:r>
              <a:rPr kumimoji="0" lang="en-US" altLang="zh-CN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+ if I can find </a:t>
            </a:r>
            <a:r>
              <a:rPr kumimoji="0" lang="en-US" altLang="zh-CN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him to be my bf, I will be very delighted</a:t>
            </a:r>
            <a:endParaRPr kumimoji="0" lang="en-US" altLang="zh-CN" b="1" kern="1200" cap="none" spc="0" normalizeH="0" baseline="0" noProof="0" dirty="0">
              <a:solidFill>
                <a:schemeClr val="accent4">
                  <a:lumMod val="50000"/>
                </a:schemeClr>
              </a:solidFill>
              <a:latin typeface="+mn-lt"/>
              <a:ea typeface="楷体" panose="02010609060101010101" pitchFamily="49" charset="-122"/>
              <a:cs typeface="+mn-cs"/>
            </a:endParaRPr>
          </a:p>
          <a:p>
            <a:pPr marR="0" defTabSz="914400" eaLnBrk="0" hangingPunct="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zh-CN" altLang="en-US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性：</a:t>
            </a:r>
            <a:r>
              <a:rPr kumimoji="0" lang="en-US" altLang="zh-CN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obliging + donates + what he did influenced me deeply + apparently, he is a good example to me</a:t>
            </a:r>
            <a:endParaRPr kumimoji="0" lang="en-US" altLang="zh-CN" b="1" kern="1200" cap="none" spc="0" normalizeH="0" baseline="0" noProof="0" dirty="0">
              <a:solidFill>
                <a:schemeClr val="accent4">
                  <a:lumMod val="50000"/>
                </a:schemeClr>
              </a:solidFill>
              <a:latin typeface="+mn-lt"/>
              <a:ea typeface="楷体" panose="02010609060101010101" pitchFamily="49" charset="-122"/>
              <a:cs typeface="+mn-cs"/>
            </a:endParaRPr>
          </a:p>
          <a:p>
            <a:pPr marR="0" defTabSz="914400" eaLnBrk="0" hangingPunct="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zh-CN" altLang="en-US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学：</a:t>
            </a:r>
            <a:r>
              <a:rPr kumimoji="0" lang="en-US" altLang="zh-CN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what surprised me most is that he is a brilliant graduate of Cambridge university + academic trouble + hand</a:t>
            </a:r>
            <a:endParaRPr kumimoji="0" lang="en-US" altLang="zh-CN" b="1" kern="1200" cap="none" spc="0" normalizeH="0" baseline="0" noProof="0" dirty="0">
              <a:solidFill>
                <a:schemeClr val="accent4">
                  <a:lumMod val="50000"/>
                </a:schemeClr>
              </a:solidFill>
              <a:latin typeface="+mn-lt"/>
              <a:ea typeface="楷体" panose="02010609060101010101" pitchFamily="49" charset="-122"/>
              <a:cs typeface="+mn-cs"/>
            </a:endParaRPr>
          </a:p>
          <a:p>
            <a:pPr marR="0" defTabSz="914400" eaLnBrk="0" hangingPunct="0">
              <a:lnSpc>
                <a:spcPct val="150000"/>
              </a:lnSpc>
              <a:buClrTx/>
              <a:buSzTx/>
              <a:buFontTx/>
              <a:defRPr/>
            </a:pPr>
            <a:r>
              <a:rPr kumimoji="0" lang="zh-CN" altLang="en-US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艺：</a:t>
            </a:r>
            <a:r>
              <a:rPr kumimoji="0" lang="en-US" altLang="zh-CN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versatile + </a:t>
            </a:r>
            <a:r>
              <a:rPr kumimoji="0" lang="zh-CN" altLang="en-US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沉淀艺术 </a:t>
            </a:r>
            <a:r>
              <a:rPr kumimoji="0" lang="en-US" altLang="zh-CN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+ on some important festivals, he will give performances to amuse us, and </a:t>
            </a:r>
            <a:r>
              <a:rPr kumimoji="0" lang="zh-CN" altLang="en-US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旋律</a:t>
            </a:r>
            <a:r>
              <a:rPr kumimoji="0" lang="en-US" altLang="zh-CN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&amp;</a:t>
            </a:r>
            <a:r>
              <a:rPr kumimoji="0" lang="zh-CN" altLang="en-US" b="1" kern="1200" cap="none" spc="0" normalizeH="0" baseline="0" noProof="0" dirty="0">
                <a:solidFill>
                  <a:schemeClr val="accent4">
                    <a:lumMod val="50000"/>
                  </a:schemeClr>
                </a:solidFill>
                <a:latin typeface="+mn-lt"/>
                <a:ea typeface="楷体" panose="02010609060101010101" pitchFamily="49" charset="-122"/>
                <a:cs typeface="+mn-cs"/>
              </a:rPr>
              <a:t>世界</a:t>
            </a:r>
            <a:endParaRPr kumimoji="0" lang="zh-CN" altLang="en-US" b="1" kern="1200" cap="none" spc="0" normalizeH="0" baseline="0" noProof="0" dirty="0">
              <a:solidFill>
                <a:schemeClr val="accent4">
                  <a:lumMod val="50000"/>
                </a:schemeClr>
              </a:solidFill>
              <a:latin typeface="+mn-lt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835025" y="775970"/>
            <a:ext cx="970788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>
              <a:lnSpc>
                <a:spcPct val="150000"/>
              </a:lnSpc>
              <a:buFont typeface="+mj-lt"/>
            </a:pPr>
            <a:r>
              <a:rPr lang="zh-CN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人物类</a:t>
            </a:r>
            <a:endParaRPr lang="zh-CN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an interesting old person you met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friend from childhood who you remember very well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person you know who loves to grow plants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person from another culture you’d like to spend time with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character from a film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框 1"/>
          <p:cNvSpPr txBox="1">
            <a:spLocks noChangeArrowheads="1"/>
          </p:cNvSpPr>
          <p:nvPr/>
        </p:nvSpPr>
        <p:spPr bwMode="auto">
          <a:xfrm>
            <a:off x="855663" y="966788"/>
            <a:ext cx="9294813" cy="19380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物品类</a:t>
            </a:r>
            <a:endParaRPr kumimoji="0" lang="zh-CN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zh-CN" sz="2000" kern="100" dirty="0">
                <a:solidFill>
                  <a:schemeClr val="accent6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an object that you think is very beautiful</a:t>
            </a:r>
            <a:endParaRPr lang="zh-CN" altLang="zh-CN" sz="2000" kern="100" dirty="0">
              <a:solidFill>
                <a:schemeClr val="accent6">
                  <a:lumMod val="50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zh-CN" sz="2000" kern="100" dirty="0">
                <a:solidFill>
                  <a:schemeClr val="accent6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photo you took that you are proud of</a:t>
            </a:r>
            <a:endParaRPr lang="zh-CN" altLang="zh-CN" sz="2000" kern="100" dirty="0">
              <a:solidFill>
                <a:schemeClr val="accent6">
                  <a:lumMod val="50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zh-CN" sz="2000" kern="100" dirty="0">
                <a:solidFill>
                  <a:schemeClr val="accent6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piece of technology that you feel difficult to use </a:t>
            </a:r>
            <a:endParaRPr lang="zh-CN" altLang="zh-CN" sz="2000" kern="100" dirty="0">
              <a:solidFill>
                <a:schemeClr val="accent6">
                  <a:lumMod val="50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框 1"/>
          <p:cNvSpPr txBox="1">
            <a:spLocks noChangeArrowheads="1"/>
          </p:cNvSpPr>
          <p:nvPr/>
        </p:nvSpPr>
        <p:spPr bwMode="auto">
          <a:xfrm>
            <a:off x="855663" y="966788"/>
            <a:ext cx="9294813" cy="470789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物品公式</a:t>
            </a:r>
            <a:endParaRPr kumimoji="0" lang="zh-CN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方正粗黑宋简体" panose="02000000000000000000" pitchFamily="2" charset="-122"/>
              <a:ea typeface="方正粗黑宋简体" panose="02000000000000000000" pitchFamily="2" charset="-122"/>
              <a:cs typeface="+mn-cs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本身</a:t>
            </a:r>
            <a:endParaRPr lang="en-US" altLang="zh-CN" sz="2000" kern="100" dirty="0"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2000" kern="100" dirty="0"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关系               三个部分组成：祖母</a:t>
            </a:r>
            <a:r>
              <a:rPr lang="en-US" altLang="zh-CN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&amp;</a:t>
            </a:r>
            <a:r>
              <a:rPr lang="zh-CN" altLang="en-US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物品；祖母</a:t>
            </a:r>
            <a:r>
              <a:rPr lang="en-US" altLang="zh-CN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&amp;</a:t>
            </a:r>
            <a:r>
              <a:rPr lang="zh-CN" altLang="en-US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我；物品</a:t>
            </a:r>
            <a:r>
              <a:rPr lang="en-US" altLang="zh-CN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&amp;</a:t>
            </a:r>
            <a:r>
              <a:rPr lang="zh-CN" altLang="en-US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我</a:t>
            </a:r>
            <a:endParaRPr lang="en-US" altLang="zh-CN" sz="2000" kern="100" dirty="0"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祖母</a:t>
            </a:r>
            <a:r>
              <a:rPr lang="en-US" altLang="zh-CN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&amp;</a:t>
            </a:r>
            <a:r>
              <a:rPr lang="zh-CN" altLang="en-US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我 句子</a:t>
            </a:r>
            <a:r>
              <a:rPr lang="en-US" altLang="zh-CN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= she was the most familiar family to me because my parents were busy with business at that time, and it wa</a:t>
            </a:r>
            <a:r>
              <a:rPr lang="en-US" altLang="zh-CN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s she who raised me up.</a:t>
            </a:r>
            <a:endParaRPr lang="en-US" altLang="zh-CN" sz="2000" kern="100" dirty="0"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物品</a:t>
            </a:r>
            <a:r>
              <a:rPr lang="en-US" altLang="zh-CN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&amp;</a:t>
            </a:r>
            <a:r>
              <a:rPr lang="zh-CN" altLang="en-US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我 句子</a:t>
            </a:r>
            <a:r>
              <a:rPr lang="en-US" altLang="zh-CN" sz="2000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= so now, every time I ~, it can remind me of the sweet times I enjoyed with my grandmother before. </a:t>
            </a:r>
            <a:endParaRPr lang="en-US" altLang="zh-CN" sz="2000" kern="100" dirty="0">
              <a:effectLst/>
              <a:latin typeface="Calibri" panose="020F0502020204030204" pitchFamily="34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2000" kern="100" dirty="0">
              <a:effectLst/>
              <a:latin typeface="Calibri" panose="020F0502020204030204" pitchFamily="34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寓意               努力让</a:t>
            </a:r>
            <a:r>
              <a:rPr lang="en-US" altLang="zh-CN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logic</a:t>
            </a:r>
            <a:r>
              <a:rPr lang="zh-CN" altLang="en-US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和横轴</a:t>
            </a:r>
            <a:r>
              <a:rPr lang="en-US" altLang="zh-CN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000" kern="100" dirty="0">
                <a:ea typeface="楷体" panose="02010609060101010101" pitchFamily="49" charset="-122"/>
                <a:cs typeface="Times New Roman" panose="02020603050405020304" pitchFamily="18" charset="0"/>
              </a:rPr>
              <a:t>产生关系</a:t>
            </a:r>
            <a:endParaRPr lang="zh-CN" altLang="zh-CN" sz="20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框 1"/>
          <p:cNvSpPr txBox="1">
            <a:spLocks noChangeArrowheads="1"/>
          </p:cNvSpPr>
          <p:nvPr/>
        </p:nvSpPr>
        <p:spPr bwMode="auto">
          <a:xfrm>
            <a:off x="855663" y="966788"/>
            <a:ext cx="9294813" cy="19380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媒体娱乐类</a:t>
            </a:r>
            <a:endParaRPr lang="zh-CN" altLang="en-US" sz="20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2000" b="1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lang="zh-CN" altLang="en-US" sz="2000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film/novel you enjoyed and would like to watch/read again</a:t>
            </a:r>
            <a:endParaRPr lang="zh-CN" altLang="en-US" sz="2000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lang="zh-CN" altLang="en-US" sz="2000" dirty="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an advertisement you have seen that you did not like</a:t>
            </a:r>
            <a:endParaRPr lang="zh-CN" altLang="en-US" sz="2000" dirty="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96950" y="382270"/>
            <a:ext cx="1071816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                          </a:t>
            </a:r>
            <a:r>
              <a:rPr lang="zh-CN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事件经历类</a:t>
            </a:r>
            <a:endParaRPr lang="zh-CN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time you made a complaint about something and were pleased with the result.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an unusual meal you had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time when you taught a friend/relative something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an English lesson you enjoyed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the first day you went to school that you remember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time when you had to find some information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time when you succeeded in doing sth. that was difficult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an outdoor activity you did in a new place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time you were late for sth. Important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a time when you forgot an appointment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1380808" y="1180783"/>
            <a:ext cx="9294813" cy="197861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事件公式</a:t>
            </a:r>
            <a:endParaRPr kumimoji="0" lang="zh-CN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德语</a:t>
            </a:r>
            <a:r>
              <a:rPr lang="en-US" altLang="zh-CN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20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条</a:t>
            </a:r>
            <a:endParaRPr lang="en-US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根据讲义紫金铃铛</a:t>
            </a:r>
            <a:r>
              <a:rPr lang="en-US" altLang="zh-CN" sz="20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13</a:t>
            </a:r>
            <a:r>
              <a:rPr lang="zh-CN" altLang="en-US" sz="20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页学习，并带入相关事件题练习。与“学习技能，建议，帮助，各种经历”相关的都可以。</a:t>
            </a:r>
            <a:endParaRPr lang="zh-CN" altLang="zh-CN" sz="20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96950" y="382270"/>
            <a:ext cx="1071816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                         </a:t>
            </a: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特殊单独</a:t>
            </a:r>
            <a:r>
              <a:rPr lang="zh-CN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类</a:t>
            </a:r>
            <a:endParaRPr lang="zh-CN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+mj-lt"/>
              <a:buAutoNum type="arabicPeriod"/>
            </a:pPr>
            <a:r>
              <a:rPr lang="en-US" sz="2000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Describe sth. Important that you learned ( not in school or college)</a:t>
            </a:r>
            <a:endParaRPr lang="en-US" sz="2000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内容占位符 2"/>
          <p:cNvSpPr>
            <a:spLocks noGrp="1"/>
          </p:cNvSpPr>
          <p:nvPr>
            <p:ph idx="1"/>
          </p:nvPr>
        </p:nvSpPr>
        <p:spPr>
          <a:xfrm>
            <a:off x="838200" y="1701800"/>
            <a:ext cx="10515600" cy="4475163"/>
          </a:xfrm>
        </p:spPr>
        <p:txBody>
          <a:bodyPr anchor="t"/>
          <a:lstStyle/>
          <a:p>
            <a:r>
              <a:rPr lang="zh-CN" altLang="en-US" dirty="0">
                <a:latin typeface="Calibri" panose="020F0502020204030204" pitchFamily="34" charset="0"/>
                <a:ea typeface="楷体" panose="02010609060101010101" pitchFamily="49" charset="-122"/>
              </a:rPr>
              <a:t>必须要做的事情</a:t>
            </a:r>
            <a:r>
              <a:rPr lang="en-US" altLang="zh-CN" dirty="0">
                <a:latin typeface="Calibri" panose="020F0502020204030204" pitchFamily="34" charset="0"/>
                <a:ea typeface="楷体" panose="02010609060101010101" pitchFamily="49" charset="-122"/>
              </a:rPr>
              <a:t> </a:t>
            </a:r>
            <a:endParaRPr lang="en-US" altLang="zh-CN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1. 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每天早晚各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30mins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拿出来练习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p1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（读题，读答案，查单词；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读题，读答案，圈出关键词；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读题，看着关键词说出接近答案意思的汉语；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读题，看着关键词说出英语答案，不用语法和讲义一致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读题，直接答题）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097915" y="543560"/>
            <a:ext cx="7444105" cy="56311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part1 </a:t>
            </a: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高频：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必考题：</a:t>
            </a:r>
            <a:r>
              <a:rPr lang="en-US" altLang="zh-CN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name/study/accommodation/hometown</a:t>
            </a: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至少一个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1.Singing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2.Birthdays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3.Snacks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4.Puzzles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5.Social media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6.Art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7.Library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8.T-shirt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9.Outer space &amp; stars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内容占位符 2"/>
          <p:cNvSpPr>
            <a:spLocks noGrp="1"/>
          </p:cNvSpPr>
          <p:nvPr>
            <p:ph idx="1"/>
          </p:nvPr>
        </p:nvSpPr>
        <p:spPr>
          <a:xfrm>
            <a:off x="838200" y="654050"/>
            <a:ext cx="10515600" cy="4475163"/>
          </a:xfrm>
        </p:spPr>
        <p:txBody>
          <a:bodyPr anchor="t"/>
          <a:lstStyle/>
          <a:p>
            <a:r>
              <a:rPr lang="zh-CN" altLang="en-US" dirty="0">
                <a:latin typeface="Calibri" panose="020F0502020204030204" pitchFamily="34" charset="0"/>
                <a:ea typeface="楷体" panose="02010609060101010101" pitchFamily="49" charset="-122"/>
              </a:rPr>
              <a:t>必须要做的事情</a:t>
            </a:r>
            <a:r>
              <a:rPr lang="en-US" altLang="zh-CN" dirty="0">
                <a:latin typeface="Calibri" panose="020F0502020204030204" pitchFamily="34" charset="0"/>
                <a:ea typeface="楷体" panose="02010609060101010101" pitchFamily="49" charset="-122"/>
              </a:rPr>
              <a:t> </a:t>
            </a:r>
            <a:endParaRPr lang="en-US" altLang="zh-CN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2. 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每晚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10mins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拿出来做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role play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（紫金铃铛发音板块有写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推荐</a:t>
            </a:r>
            <a:r>
              <a:rPr lang="en-US" altLang="zh-CN" sz="2000" dirty="0" err="1">
                <a:latin typeface="Calibri" panose="020F0502020204030204" pitchFamily="34" charset="0"/>
                <a:ea typeface="楷体" panose="02010609060101010101" pitchFamily="49" charset="-122"/>
              </a:rPr>
              <a:t>disney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 movie: tangled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）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3. 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每天晚上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30mins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拿出来练习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p3</a:t>
            </a:r>
            <a:endParaRPr lang="en-US" altLang="zh-CN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（紫金铃铛第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8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页有写方法）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内容占位符 2"/>
          <p:cNvSpPr>
            <a:spLocks noGrp="1"/>
          </p:cNvSpPr>
          <p:nvPr>
            <p:ph idx="1"/>
          </p:nvPr>
        </p:nvSpPr>
        <p:spPr>
          <a:xfrm>
            <a:off x="838200" y="654050"/>
            <a:ext cx="10515600" cy="4475163"/>
          </a:xfrm>
        </p:spPr>
        <p:txBody>
          <a:bodyPr anchor="t"/>
          <a:lstStyle/>
          <a:p>
            <a:r>
              <a:rPr lang="zh-CN" altLang="en-US" dirty="0">
                <a:latin typeface="Calibri" panose="020F0502020204030204" pitchFamily="34" charset="0"/>
                <a:ea typeface="楷体" panose="02010609060101010101" pitchFamily="49" charset="-122"/>
              </a:rPr>
              <a:t>必须要做的事情</a:t>
            </a:r>
            <a:r>
              <a:rPr lang="en-US" altLang="zh-CN" dirty="0">
                <a:latin typeface="Calibri" panose="020F0502020204030204" pitchFamily="34" charset="0"/>
                <a:ea typeface="楷体" panose="02010609060101010101" pitchFamily="49" charset="-122"/>
              </a:rPr>
              <a:t> </a:t>
            </a:r>
            <a:endParaRPr lang="en-US" altLang="zh-CN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4. 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每天中餐前和晚餐前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30mins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，练习一个口语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</a:rPr>
              <a:t>p2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的大公式，并带入预测中去练习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</a:rPr>
              <a:t>比如：中午练习地点类；下午就人物类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  <a:sym typeface="+mn-ea"/>
              </a:rPr>
              <a:t>5. 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  <a:sym typeface="+mn-ea"/>
              </a:rPr>
              <a:t>考前两天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  <a:sym typeface="+mn-ea"/>
              </a:rPr>
              <a:t> 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  <a:sym typeface="+mn-ea"/>
              </a:rPr>
              <a:t>处理单独备考的</a:t>
            </a:r>
            <a:r>
              <a:rPr lang="en-US" altLang="zh-CN" sz="2000" dirty="0">
                <a:latin typeface="Calibri" panose="020F0502020204030204" pitchFamily="34" charset="0"/>
                <a:ea typeface="楷体" panose="02010609060101010101" pitchFamily="49" charset="-122"/>
                <a:sym typeface="+mn-ea"/>
              </a:rPr>
              <a:t>part2 </a:t>
            </a:r>
            <a:r>
              <a:rPr lang="zh-CN" altLang="en-US" sz="2000" dirty="0">
                <a:latin typeface="Calibri" panose="020F0502020204030204" pitchFamily="34" charset="0"/>
                <a:ea typeface="楷体" panose="02010609060101010101" pitchFamily="49" charset="-122"/>
                <a:sym typeface="+mn-ea"/>
              </a:rPr>
              <a:t>（就是那些没有公式连接需要按讲义学习的话题）</a:t>
            </a:r>
            <a:endParaRPr lang="zh-CN" altLang="en-US" sz="2000" dirty="0">
              <a:latin typeface="Calibri" panose="020F0502020204030204" pitchFamily="34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195705" y="1200785"/>
            <a:ext cx="3506470" cy="42462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part1 </a:t>
            </a: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高频：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10.Technology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11.Being happy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12.Keys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13.Housework &amp; cooking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14.Geography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15.Jewelry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>
                <a:solidFill>
                  <a:schemeClr val="accent6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16.Sports </a:t>
            </a:r>
            <a:endParaRPr lang="zh-CN" altLang="en-US" sz="2000" b="1">
              <a:solidFill>
                <a:schemeClr val="accent6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1"/>
          <p:cNvSpPr txBox="1">
            <a:spLocks noChangeArrowheads="1"/>
          </p:cNvSpPr>
          <p:nvPr/>
        </p:nvSpPr>
        <p:spPr bwMode="auto">
          <a:xfrm>
            <a:off x="611188" y="1317625"/>
            <a:ext cx="7856220" cy="43078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P2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32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altLang="zh-CN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1min</a:t>
            </a: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必须写</a:t>
            </a:r>
            <a:endParaRPr kumimoji="0" lang="en-US" altLang="zh-CN" sz="2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可以看题板，但要和考官有眼神</a:t>
            </a: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互动，可以</a:t>
            </a: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加入</a:t>
            </a:r>
            <a:r>
              <a:rPr kumimoji="0" lang="en-US" altLang="zh-CN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body language</a:t>
            </a:r>
            <a:endParaRPr kumimoji="0" lang="en-US" altLang="zh-CN" sz="2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尽量</a:t>
            </a: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按顺序回答</a:t>
            </a:r>
            <a:endParaRPr kumimoji="0" lang="en-US" altLang="zh-CN" sz="2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尽量</a:t>
            </a: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不要漏题</a:t>
            </a:r>
            <a:endParaRPr kumimoji="0" lang="en-US" altLang="zh-CN" sz="2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尽量选择</a:t>
            </a:r>
            <a:r>
              <a:rPr kumimoji="0" lang="en-US" altLang="zh-CN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2+2+2+6 </a:t>
            </a: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结构，第四题一般最重要</a:t>
            </a:r>
            <a:endParaRPr kumimoji="0" lang="en-US" altLang="zh-CN" sz="2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掌握小公式解决前三题</a:t>
            </a:r>
            <a:endParaRPr kumimoji="0" lang="zh-CN" altLang="en-US" sz="2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掌握大公式解决第四题</a:t>
            </a:r>
            <a:endParaRPr kumimoji="0" lang="zh-CN" altLang="en-US" sz="2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22363" y="1771650"/>
            <a:ext cx="9158605" cy="31076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anose="020B0604020202020204" pitchFamily="34" charset="0"/>
            </a:pPr>
            <a:r>
              <a:rPr lang="en-US" altLang="zh-CN" sz="2800" b="1" noProof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A part of your country that you would recommend to visitors</a:t>
            </a:r>
            <a:endParaRPr lang="en-US" altLang="zh-CN" sz="2800" b="1" noProof="1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zh-CN" sz="2400" noProof="1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noProof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1.Which place you would recommend</a:t>
            </a:r>
            <a:endParaRPr lang="en-US" altLang="zh-CN" sz="2400" noProof="1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noProof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2.How you learned about it</a:t>
            </a:r>
            <a:endParaRPr lang="en-US" altLang="zh-CN" sz="2400" noProof="1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noProof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3.Whether many visitors go there</a:t>
            </a:r>
            <a:endParaRPr lang="en-US" altLang="zh-CN" sz="2400" noProof="1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noProof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4.Explain why you would recommend this part of your country to visitors</a:t>
            </a:r>
            <a:endParaRPr lang="en-US" altLang="zh-CN" sz="2400" noProof="1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1"/>
          <p:cNvSpPr txBox="1">
            <a:spLocks noChangeArrowheads="1"/>
          </p:cNvSpPr>
          <p:nvPr/>
        </p:nvSpPr>
        <p:spPr bwMode="auto">
          <a:xfrm>
            <a:off x="611188" y="1317625"/>
            <a:ext cx="8896350" cy="393827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P2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小公式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解决前三问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】</a:t>
            </a:r>
            <a:r>
              <a:rPr kumimoji="0" lang="zh-CN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全场通用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Where                                           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名位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title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历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When / how did you know it            </a:t>
            </a:r>
            <a:r>
              <a:rPr kumimoji="0" lang="en-US" altLang="zh-CN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when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 + why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Who                                              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名职年外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How often                                   </a:t>
            </a:r>
            <a:r>
              <a:rPr lang="en-US" altLang="zh-CN" sz="2000" b="1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although I like it, I rarely do it. Because + </a:t>
            </a:r>
            <a:r>
              <a:rPr lang="zh-CN" altLang="en-US" sz="2000" b="1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横轴</a:t>
            </a:r>
            <a:r>
              <a:rPr lang="en-US" altLang="zh-CN" sz="2000" b="1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  <a:sym typeface="+mn-ea"/>
              </a:rPr>
              <a:t>10</a:t>
            </a:r>
            <a:endParaRPr lang="en-US" altLang="zh-CN" sz="2000" b="1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  <a:sym typeface="+mn-ea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what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或者其他问法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                   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单独处理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            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1"/>
          <p:cNvSpPr txBox="1">
            <a:spLocks noChangeArrowheads="1"/>
          </p:cNvSpPr>
          <p:nvPr/>
        </p:nvSpPr>
        <p:spPr bwMode="auto">
          <a:xfrm>
            <a:off x="611188" y="1317625"/>
            <a:ext cx="10026650" cy="393827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P2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小公式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解决前三问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】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Where  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名位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title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历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位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be located in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title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a poetic and picturesque city / heaven on earth       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建筑题：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the oldest/largest one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历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100+   the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place’s history dates back about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时间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years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          100 -    it was built about ~ 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1"/>
          <p:cNvSpPr txBox="1">
            <a:spLocks noChangeArrowheads="1"/>
          </p:cNvSpPr>
          <p:nvPr/>
        </p:nvSpPr>
        <p:spPr bwMode="auto">
          <a:xfrm>
            <a:off x="611188" y="1317625"/>
            <a:ext cx="11025188" cy="48609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P2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小公式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解决前三问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】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When            </a:t>
            </a:r>
            <a:r>
              <a:rPr kumimoji="0" lang="en-US" altLang="zh-CN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when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 + why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Who     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名职年外 【具体完整句子参考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p2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人物类任意一题第一问】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who +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职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now +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年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in my eyes +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外（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he is an imposing man with a face like the moon of the mid-autumn and a complexion like the flowers at dawn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）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1"/>
          <p:cNvSpPr txBox="1">
            <a:spLocks noChangeArrowheads="1"/>
          </p:cNvSpPr>
          <p:nvPr/>
        </p:nvSpPr>
        <p:spPr bwMode="auto">
          <a:xfrm>
            <a:off x="995045" y="1256030"/>
            <a:ext cx="7166610" cy="25533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P2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小公式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【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解决前三问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】</a:t>
            </a:r>
            <a:endParaRPr kumimoji="0" lang="zh-C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How often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题型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 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although I like it, I rarely do it. Because +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横轴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楷体" panose="02010609060101010101" pitchFamily="49" charset="-122"/>
                <a:cs typeface="+mn-lt"/>
              </a:rPr>
              <a:t>10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楷体" panose="02010609060101010101" pitchFamily="49" charset="-122"/>
              <a:cs typeface="+mn-lt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COMMONDATA" val="eyJoZGlkIjoiMWY3ZWExMjdmZjdkZDExMjY1ZjY1MjQyZDY0ZDdhZDkifQ=="/>
  <p:tag name="KSO_WPP_MARK_KEY" val="aebaf505-002c-4644-829c-0e19bf84e187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4480</Words>
  <Application>WPS 演示</Application>
  <PresentationFormat>宽屏</PresentationFormat>
  <Paragraphs>187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21</vt:i4>
      </vt:variant>
    </vt:vector>
  </HeadingPairs>
  <TitlesOfParts>
    <vt:vector size="35" baseType="lpstr">
      <vt:lpstr>Arial</vt:lpstr>
      <vt:lpstr>宋体</vt:lpstr>
      <vt:lpstr>Wingdings</vt:lpstr>
      <vt:lpstr>Calibri</vt:lpstr>
      <vt:lpstr>微软雅黑 Light</vt:lpstr>
      <vt:lpstr>微软雅黑</vt:lpstr>
      <vt:lpstr>楷体</vt:lpstr>
      <vt:lpstr>Arial Unicode MS</vt:lpstr>
      <vt:lpstr>方正粗黑宋简体</vt:lpstr>
      <vt:lpstr>Times New Roman</vt:lpstr>
      <vt:lpstr>Office 主题</vt:lpstr>
      <vt:lpstr>1_Office 主题</vt:lpstr>
      <vt:lpstr>2_Office 主题</vt:lpstr>
      <vt:lpstr>3_Office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void</dc:creator>
  <cp:lastModifiedBy>学为贵花魁仙子 - 天真</cp:lastModifiedBy>
  <cp:revision>254</cp:revision>
  <dcterms:created xsi:type="dcterms:W3CDTF">2017-08-03T09:01:00Z</dcterms:created>
  <dcterms:modified xsi:type="dcterms:W3CDTF">2023-03-09T00:23:56Z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601409C32CFD458EBA8DD180A78A39F6</vt:lpwstr>
  </property>
</Properties>
</file>