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357" r:id="rId3"/>
    <p:sldId id="369" r:id="rId4"/>
    <p:sldId id="366" r:id="rId5"/>
    <p:sldId id="381" r:id="rId6"/>
    <p:sldId id="374" r:id="rId7"/>
    <p:sldId id="382" r:id="rId8"/>
    <p:sldId id="372" r:id="rId9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7">
          <p15:clr>
            <a:srgbClr val="A4A3A4"/>
          </p15:clr>
        </p15:guide>
        <p15:guide id="2" pos="2947">
          <p15:clr>
            <a:srgbClr val="A4A3A4"/>
          </p15:clr>
        </p15:guide>
        <p15:guide id="3" pos="5451">
          <p15:clr>
            <a:srgbClr val="A4A3A4"/>
          </p15:clr>
        </p15:guide>
        <p15:guide id="4" pos="3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1D1"/>
    <a:srgbClr val="0066CC"/>
    <a:srgbClr val="2D0DB3"/>
    <a:srgbClr val="FF6600"/>
    <a:srgbClr val="C00000"/>
    <a:srgbClr val="D60000"/>
    <a:srgbClr val="DE0000"/>
    <a:srgbClr val="000000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479" autoAdjust="0"/>
  </p:normalViewPr>
  <p:slideViewPr>
    <p:cSldViewPr>
      <p:cViewPr varScale="1">
        <p:scale>
          <a:sx n="82" d="100"/>
          <a:sy n="82" d="100"/>
        </p:scale>
        <p:origin x="840" y="40"/>
      </p:cViewPr>
      <p:guideLst>
        <p:guide orient="horz" pos="1637"/>
        <p:guide pos="2947"/>
        <p:guide pos="5451"/>
        <p:guide pos="3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5" d="100"/>
        <a:sy n="9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F280213-8F24-4B2E-8F7B-1501871CDF66}" type="datetimeFigureOut">
              <a:rPr lang="zh-CN" altLang="en-US"/>
              <a:pPr>
                <a:defRPr/>
              </a:pPr>
              <a:t>2022-08-24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A2E6EBF-5DB8-446B-A12F-81CF3FBDA45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5468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 3"/>
          <p:cNvSpPr/>
          <p:nvPr userDrawn="1"/>
        </p:nvSpPr>
        <p:spPr>
          <a:xfrm>
            <a:off x="0" y="4191930"/>
            <a:ext cx="9144000" cy="951571"/>
          </a:xfrm>
          <a:custGeom>
            <a:avLst/>
            <a:gdLst>
              <a:gd name="connsiteX0" fmla="*/ 0 w 9144000"/>
              <a:gd name="connsiteY0" fmla="*/ 0 h 3618943"/>
              <a:gd name="connsiteX1" fmla="*/ 9144000 w 9144000"/>
              <a:gd name="connsiteY1" fmla="*/ 0 h 3618943"/>
              <a:gd name="connsiteX2" fmla="*/ 9144000 w 9144000"/>
              <a:gd name="connsiteY2" fmla="*/ 3618943 h 3618943"/>
              <a:gd name="connsiteX3" fmla="*/ 0 w 9144000"/>
              <a:gd name="connsiteY3" fmla="*/ 3618943 h 3618943"/>
              <a:gd name="connsiteX4" fmla="*/ 0 w 9144000"/>
              <a:gd name="connsiteY4" fmla="*/ 0 h 3618943"/>
              <a:gd name="connsiteX0-1" fmla="*/ 0 w 9144000"/>
              <a:gd name="connsiteY0-2" fmla="*/ 0 h 3618943"/>
              <a:gd name="connsiteX1-3" fmla="*/ 9144000 w 9144000"/>
              <a:gd name="connsiteY1-4" fmla="*/ 1878227 h 3618943"/>
              <a:gd name="connsiteX2-5" fmla="*/ 9144000 w 9144000"/>
              <a:gd name="connsiteY2-6" fmla="*/ 3618943 h 3618943"/>
              <a:gd name="connsiteX3-7" fmla="*/ 0 w 9144000"/>
              <a:gd name="connsiteY3-8" fmla="*/ 3618943 h 3618943"/>
              <a:gd name="connsiteX4-9" fmla="*/ 0 w 9144000"/>
              <a:gd name="connsiteY4-10" fmla="*/ 0 h 3618943"/>
              <a:gd name="connsiteX0-11" fmla="*/ 0 w 9144000"/>
              <a:gd name="connsiteY0-12" fmla="*/ 290119 h 3909062"/>
              <a:gd name="connsiteX1-13" fmla="*/ 9144000 w 9144000"/>
              <a:gd name="connsiteY1-14" fmla="*/ 2168346 h 3909062"/>
              <a:gd name="connsiteX2-15" fmla="*/ 9144000 w 9144000"/>
              <a:gd name="connsiteY2-16" fmla="*/ 3909062 h 3909062"/>
              <a:gd name="connsiteX3-17" fmla="*/ 0 w 9144000"/>
              <a:gd name="connsiteY3-18" fmla="*/ 3909062 h 3909062"/>
              <a:gd name="connsiteX4-19" fmla="*/ 0 w 9144000"/>
              <a:gd name="connsiteY4-20" fmla="*/ 290119 h 3909062"/>
              <a:gd name="connsiteX0-21" fmla="*/ 0 w 9144000"/>
              <a:gd name="connsiteY0-22" fmla="*/ 290119 h 3909062"/>
              <a:gd name="connsiteX1-23" fmla="*/ 9144000 w 9144000"/>
              <a:gd name="connsiteY1-24" fmla="*/ 1253946 h 3909062"/>
              <a:gd name="connsiteX2-25" fmla="*/ 9144000 w 9144000"/>
              <a:gd name="connsiteY2-26" fmla="*/ 3909062 h 3909062"/>
              <a:gd name="connsiteX3-27" fmla="*/ 0 w 9144000"/>
              <a:gd name="connsiteY3-28" fmla="*/ 3909062 h 3909062"/>
              <a:gd name="connsiteX4-29" fmla="*/ 0 w 9144000"/>
              <a:gd name="connsiteY4-30" fmla="*/ 290119 h 3909062"/>
              <a:gd name="connsiteX0-31" fmla="*/ 0 w 9144000"/>
              <a:gd name="connsiteY0-32" fmla="*/ 0 h 3618943"/>
              <a:gd name="connsiteX1-33" fmla="*/ 9144000 w 9144000"/>
              <a:gd name="connsiteY1-34" fmla="*/ 963827 h 3618943"/>
              <a:gd name="connsiteX2-35" fmla="*/ 9144000 w 9144000"/>
              <a:gd name="connsiteY2-36" fmla="*/ 3618943 h 3618943"/>
              <a:gd name="connsiteX3-37" fmla="*/ 0 w 9144000"/>
              <a:gd name="connsiteY3-38" fmla="*/ 3618943 h 3618943"/>
              <a:gd name="connsiteX4-39" fmla="*/ 0 w 9144000"/>
              <a:gd name="connsiteY4-40" fmla="*/ 0 h 3618943"/>
              <a:gd name="connsiteX0-41" fmla="*/ 0 w 9144000"/>
              <a:gd name="connsiteY0-42" fmla="*/ 442519 h 4061462"/>
              <a:gd name="connsiteX1-43" fmla="*/ 9144000 w 9144000"/>
              <a:gd name="connsiteY1-44" fmla="*/ 1406346 h 4061462"/>
              <a:gd name="connsiteX2-45" fmla="*/ 9144000 w 9144000"/>
              <a:gd name="connsiteY2-46" fmla="*/ 4061462 h 4061462"/>
              <a:gd name="connsiteX3-47" fmla="*/ 0 w 9144000"/>
              <a:gd name="connsiteY3-48" fmla="*/ 4061462 h 4061462"/>
              <a:gd name="connsiteX4-49" fmla="*/ 0 w 9144000"/>
              <a:gd name="connsiteY4-50" fmla="*/ 442519 h 4061462"/>
              <a:gd name="connsiteX0-51" fmla="*/ 0 w 9144000"/>
              <a:gd name="connsiteY0-52" fmla="*/ 442519 h 4061462"/>
              <a:gd name="connsiteX1-53" fmla="*/ 9144000 w 9144000"/>
              <a:gd name="connsiteY1-54" fmla="*/ 1406346 h 4061462"/>
              <a:gd name="connsiteX2-55" fmla="*/ 9144000 w 9144000"/>
              <a:gd name="connsiteY2-56" fmla="*/ 1940668 h 4061462"/>
              <a:gd name="connsiteX3-57" fmla="*/ 9144000 w 9144000"/>
              <a:gd name="connsiteY3-58" fmla="*/ 4061462 h 4061462"/>
              <a:gd name="connsiteX4-59" fmla="*/ 0 w 9144000"/>
              <a:gd name="connsiteY4-60" fmla="*/ 4061462 h 4061462"/>
              <a:gd name="connsiteX5" fmla="*/ 0 w 9144000"/>
              <a:gd name="connsiteY5" fmla="*/ 442519 h 4061462"/>
              <a:gd name="connsiteX0-61" fmla="*/ 0 w 9144000"/>
              <a:gd name="connsiteY0-62" fmla="*/ 442519 h 4061462"/>
              <a:gd name="connsiteX1-63" fmla="*/ 9144000 w 9144000"/>
              <a:gd name="connsiteY1-64" fmla="*/ 2178074 h 4061462"/>
              <a:gd name="connsiteX2-65" fmla="*/ 9144000 w 9144000"/>
              <a:gd name="connsiteY2-66" fmla="*/ 1940668 h 4061462"/>
              <a:gd name="connsiteX3-67" fmla="*/ 9144000 w 9144000"/>
              <a:gd name="connsiteY3-68" fmla="*/ 4061462 h 4061462"/>
              <a:gd name="connsiteX4-69" fmla="*/ 0 w 9144000"/>
              <a:gd name="connsiteY4-70" fmla="*/ 4061462 h 4061462"/>
              <a:gd name="connsiteX5-71" fmla="*/ 0 w 9144000"/>
              <a:gd name="connsiteY5-72" fmla="*/ 442519 h 4061462"/>
              <a:gd name="connsiteX0-73" fmla="*/ 0 w 9144000"/>
              <a:gd name="connsiteY0-74" fmla="*/ 442519 h 4061462"/>
              <a:gd name="connsiteX1-75" fmla="*/ 9144000 w 9144000"/>
              <a:gd name="connsiteY1-76" fmla="*/ 1614359 h 4061462"/>
              <a:gd name="connsiteX2-77" fmla="*/ 9144000 w 9144000"/>
              <a:gd name="connsiteY2-78" fmla="*/ 1940668 h 4061462"/>
              <a:gd name="connsiteX3-79" fmla="*/ 9144000 w 9144000"/>
              <a:gd name="connsiteY3-80" fmla="*/ 4061462 h 4061462"/>
              <a:gd name="connsiteX4-81" fmla="*/ 0 w 9144000"/>
              <a:gd name="connsiteY4-82" fmla="*/ 4061462 h 4061462"/>
              <a:gd name="connsiteX5-83" fmla="*/ 0 w 9144000"/>
              <a:gd name="connsiteY5-84" fmla="*/ 442519 h 4061462"/>
              <a:gd name="connsiteX0-85" fmla="*/ 0 w 9144000"/>
              <a:gd name="connsiteY0-86" fmla="*/ 442519 h 4061462"/>
              <a:gd name="connsiteX1-87" fmla="*/ 9144000 w 9144000"/>
              <a:gd name="connsiteY1-88" fmla="*/ 1614359 h 4061462"/>
              <a:gd name="connsiteX2-89" fmla="*/ 9144000 w 9144000"/>
              <a:gd name="connsiteY2-90" fmla="*/ 1940668 h 4061462"/>
              <a:gd name="connsiteX3-91" fmla="*/ 9144000 w 9144000"/>
              <a:gd name="connsiteY3-92" fmla="*/ 4061462 h 4061462"/>
              <a:gd name="connsiteX4-93" fmla="*/ 0 w 9144000"/>
              <a:gd name="connsiteY4-94" fmla="*/ 4061462 h 4061462"/>
              <a:gd name="connsiteX5-95" fmla="*/ 0 w 9144000"/>
              <a:gd name="connsiteY5-96" fmla="*/ 442519 h 4061462"/>
              <a:gd name="connsiteX0-97" fmla="*/ 0 w 9144000"/>
              <a:gd name="connsiteY0-98" fmla="*/ 0 h 3618943"/>
              <a:gd name="connsiteX1-99" fmla="*/ 9144000 w 9144000"/>
              <a:gd name="connsiteY1-100" fmla="*/ 1171840 h 3618943"/>
              <a:gd name="connsiteX2-101" fmla="*/ 9144000 w 9144000"/>
              <a:gd name="connsiteY2-102" fmla="*/ 1498149 h 3618943"/>
              <a:gd name="connsiteX3-103" fmla="*/ 9144000 w 9144000"/>
              <a:gd name="connsiteY3-104" fmla="*/ 3618943 h 3618943"/>
              <a:gd name="connsiteX4-105" fmla="*/ 0 w 9144000"/>
              <a:gd name="connsiteY4-106" fmla="*/ 3618943 h 3618943"/>
              <a:gd name="connsiteX5-107" fmla="*/ 0 w 9144000"/>
              <a:gd name="connsiteY5-108" fmla="*/ 0 h 3618943"/>
              <a:gd name="connsiteX0-109" fmla="*/ 0 w 9144000"/>
              <a:gd name="connsiteY0-110" fmla="*/ 0 h 3618943"/>
              <a:gd name="connsiteX1-111" fmla="*/ 9144000 w 9144000"/>
              <a:gd name="connsiteY1-112" fmla="*/ 1171840 h 3618943"/>
              <a:gd name="connsiteX2-113" fmla="*/ 9144000 w 9144000"/>
              <a:gd name="connsiteY2-114" fmla="*/ 1498149 h 3618943"/>
              <a:gd name="connsiteX3-115" fmla="*/ 9144000 w 9144000"/>
              <a:gd name="connsiteY3-116" fmla="*/ 3618943 h 3618943"/>
              <a:gd name="connsiteX4-117" fmla="*/ 0 w 9144000"/>
              <a:gd name="connsiteY4-118" fmla="*/ 3618943 h 3618943"/>
              <a:gd name="connsiteX5-119" fmla="*/ 0 w 9144000"/>
              <a:gd name="connsiteY5-120" fmla="*/ 0 h 3618943"/>
              <a:gd name="connsiteX0-121" fmla="*/ 0 w 9144000"/>
              <a:gd name="connsiteY0-122" fmla="*/ 0 h 3618943"/>
              <a:gd name="connsiteX1-123" fmla="*/ 9144000 w 9144000"/>
              <a:gd name="connsiteY1-124" fmla="*/ 1171840 h 3618943"/>
              <a:gd name="connsiteX2-125" fmla="*/ 9144000 w 9144000"/>
              <a:gd name="connsiteY2-126" fmla="*/ 1498149 h 3618943"/>
              <a:gd name="connsiteX3-127" fmla="*/ 9144000 w 9144000"/>
              <a:gd name="connsiteY3-128" fmla="*/ 3618943 h 3618943"/>
              <a:gd name="connsiteX4-129" fmla="*/ 0 w 9144000"/>
              <a:gd name="connsiteY4-130" fmla="*/ 3618943 h 3618943"/>
              <a:gd name="connsiteX5-131" fmla="*/ 0 w 9144000"/>
              <a:gd name="connsiteY5-132" fmla="*/ 0 h 3618943"/>
              <a:gd name="connsiteX0-133" fmla="*/ 0 w 9144000"/>
              <a:gd name="connsiteY0-134" fmla="*/ 0 h 3618943"/>
              <a:gd name="connsiteX1-135" fmla="*/ 9144000 w 9144000"/>
              <a:gd name="connsiteY1-136" fmla="*/ 1171840 h 3618943"/>
              <a:gd name="connsiteX2-137" fmla="*/ 9144000 w 9144000"/>
              <a:gd name="connsiteY2-138" fmla="*/ 1498149 h 3618943"/>
              <a:gd name="connsiteX3-139" fmla="*/ 9144000 w 9144000"/>
              <a:gd name="connsiteY3-140" fmla="*/ 3618943 h 3618943"/>
              <a:gd name="connsiteX4-141" fmla="*/ 0 w 9144000"/>
              <a:gd name="connsiteY4-142" fmla="*/ 3618943 h 3618943"/>
              <a:gd name="connsiteX5-143" fmla="*/ 0 w 9144000"/>
              <a:gd name="connsiteY5-144" fmla="*/ 0 h 3618943"/>
              <a:gd name="connsiteX0-145" fmla="*/ 0 w 9144000"/>
              <a:gd name="connsiteY0-146" fmla="*/ 0 h 3618943"/>
              <a:gd name="connsiteX1-147" fmla="*/ 9144000 w 9144000"/>
              <a:gd name="connsiteY1-148" fmla="*/ 1171840 h 3618943"/>
              <a:gd name="connsiteX2-149" fmla="*/ 9144000 w 9144000"/>
              <a:gd name="connsiteY2-150" fmla="*/ 1498149 h 3618943"/>
              <a:gd name="connsiteX3-151" fmla="*/ 9144000 w 9144000"/>
              <a:gd name="connsiteY3-152" fmla="*/ 3618943 h 3618943"/>
              <a:gd name="connsiteX4-153" fmla="*/ 0 w 9144000"/>
              <a:gd name="connsiteY4-154" fmla="*/ 3618943 h 3618943"/>
              <a:gd name="connsiteX5-155" fmla="*/ 0 w 9144000"/>
              <a:gd name="connsiteY5-156" fmla="*/ 0 h 3618943"/>
              <a:gd name="connsiteX0-157" fmla="*/ 0 w 9144000"/>
              <a:gd name="connsiteY0-158" fmla="*/ 0 h 3618943"/>
              <a:gd name="connsiteX1-159" fmla="*/ 9144000 w 9144000"/>
              <a:gd name="connsiteY1-160" fmla="*/ 1171840 h 3618943"/>
              <a:gd name="connsiteX2-161" fmla="*/ 9144000 w 9144000"/>
              <a:gd name="connsiteY2-162" fmla="*/ 1498149 h 3618943"/>
              <a:gd name="connsiteX3-163" fmla="*/ 9144000 w 9144000"/>
              <a:gd name="connsiteY3-164" fmla="*/ 3618943 h 3618943"/>
              <a:gd name="connsiteX4-165" fmla="*/ 0 w 9144000"/>
              <a:gd name="connsiteY4-166" fmla="*/ 3618943 h 3618943"/>
              <a:gd name="connsiteX5-167" fmla="*/ 0 w 9144000"/>
              <a:gd name="connsiteY5-168" fmla="*/ 0 h 3618943"/>
              <a:gd name="connsiteX0-169" fmla="*/ 0 w 9144000"/>
              <a:gd name="connsiteY0-170" fmla="*/ 0 h 3618943"/>
              <a:gd name="connsiteX1-171" fmla="*/ 9144000 w 9144000"/>
              <a:gd name="connsiteY1-172" fmla="*/ 1171840 h 3618943"/>
              <a:gd name="connsiteX2-173" fmla="*/ 9144000 w 9144000"/>
              <a:gd name="connsiteY2-174" fmla="*/ 1498149 h 3618943"/>
              <a:gd name="connsiteX3-175" fmla="*/ 9144000 w 9144000"/>
              <a:gd name="connsiteY3-176" fmla="*/ 3618943 h 3618943"/>
              <a:gd name="connsiteX4-177" fmla="*/ 0 w 9144000"/>
              <a:gd name="connsiteY4-178" fmla="*/ 3618943 h 3618943"/>
              <a:gd name="connsiteX5-179" fmla="*/ 0 w 9144000"/>
              <a:gd name="connsiteY5-180" fmla="*/ 0 h 3618943"/>
              <a:gd name="connsiteX0-181" fmla="*/ 0 w 9144000"/>
              <a:gd name="connsiteY0-182" fmla="*/ 0 h 3618943"/>
              <a:gd name="connsiteX1-183" fmla="*/ 9144000 w 9144000"/>
              <a:gd name="connsiteY1-184" fmla="*/ 1171840 h 3618943"/>
              <a:gd name="connsiteX2-185" fmla="*/ 9144000 w 9144000"/>
              <a:gd name="connsiteY2-186" fmla="*/ 1498149 h 3618943"/>
              <a:gd name="connsiteX3-187" fmla="*/ 9144000 w 9144000"/>
              <a:gd name="connsiteY3-188" fmla="*/ 3618943 h 3618943"/>
              <a:gd name="connsiteX4-189" fmla="*/ 0 w 9144000"/>
              <a:gd name="connsiteY4-190" fmla="*/ 3618943 h 3618943"/>
              <a:gd name="connsiteX5-191" fmla="*/ 0 w 9144000"/>
              <a:gd name="connsiteY5-192" fmla="*/ 0 h 3618943"/>
              <a:gd name="connsiteX0-193" fmla="*/ 0 w 9144000"/>
              <a:gd name="connsiteY0-194" fmla="*/ 0 h 3618943"/>
              <a:gd name="connsiteX1-195" fmla="*/ 9144000 w 9144000"/>
              <a:gd name="connsiteY1-196" fmla="*/ 1171840 h 3618943"/>
              <a:gd name="connsiteX2-197" fmla="*/ 9144000 w 9144000"/>
              <a:gd name="connsiteY2-198" fmla="*/ 1498149 h 3618943"/>
              <a:gd name="connsiteX3-199" fmla="*/ 9144000 w 9144000"/>
              <a:gd name="connsiteY3-200" fmla="*/ 3618943 h 3618943"/>
              <a:gd name="connsiteX4-201" fmla="*/ 0 w 9144000"/>
              <a:gd name="connsiteY4-202" fmla="*/ 3618943 h 3618943"/>
              <a:gd name="connsiteX5-203" fmla="*/ 0 w 9144000"/>
              <a:gd name="connsiteY5-204" fmla="*/ 0 h 3618943"/>
              <a:gd name="connsiteX0-205" fmla="*/ 0 w 9144000"/>
              <a:gd name="connsiteY0-206" fmla="*/ 0 h 3618943"/>
              <a:gd name="connsiteX1-207" fmla="*/ 9144000 w 9144000"/>
              <a:gd name="connsiteY1-208" fmla="*/ 1171840 h 3618943"/>
              <a:gd name="connsiteX2-209" fmla="*/ 9144000 w 9144000"/>
              <a:gd name="connsiteY2-210" fmla="*/ 1498149 h 3618943"/>
              <a:gd name="connsiteX3-211" fmla="*/ 9144000 w 9144000"/>
              <a:gd name="connsiteY3-212" fmla="*/ 3618943 h 3618943"/>
              <a:gd name="connsiteX4-213" fmla="*/ 0 w 9144000"/>
              <a:gd name="connsiteY4-214" fmla="*/ 3618943 h 3618943"/>
              <a:gd name="connsiteX5-215" fmla="*/ 0 w 9144000"/>
              <a:gd name="connsiteY5-216" fmla="*/ 0 h 3618943"/>
              <a:gd name="connsiteX0-217" fmla="*/ 0 w 9144000"/>
              <a:gd name="connsiteY0-218" fmla="*/ 0 h 3618943"/>
              <a:gd name="connsiteX1-219" fmla="*/ 9144000 w 9144000"/>
              <a:gd name="connsiteY1-220" fmla="*/ 1171840 h 3618943"/>
              <a:gd name="connsiteX2-221" fmla="*/ 9144000 w 9144000"/>
              <a:gd name="connsiteY2-222" fmla="*/ 1498149 h 3618943"/>
              <a:gd name="connsiteX3-223" fmla="*/ 9144000 w 9144000"/>
              <a:gd name="connsiteY3-224" fmla="*/ 3618943 h 3618943"/>
              <a:gd name="connsiteX4-225" fmla="*/ 0 w 9144000"/>
              <a:gd name="connsiteY4-226" fmla="*/ 3618943 h 3618943"/>
              <a:gd name="connsiteX5-227" fmla="*/ 0 w 9144000"/>
              <a:gd name="connsiteY5-228" fmla="*/ 0 h 3618943"/>
              <a:gd name="connsiteX0-229" fmla="*/ 0 w 9144000"/>
              <a:gd name="connsiteY0-230" fmla="*/ 0 h 3618943"/>
              <a:gd name="connsiteX1-231" fmla="*/ 9144000 w 9144000"/>
              <a:gd name="connsiteY1-232" fmla="*/ 1171840 h 3618943"/>
              <a:gd name="connsiteX2-233" fmla="*/ 9144000 w 9144000"/>
              <a:gd name="connsiteY2-234" fmla="*/ 1498149 h 3618943"/>
              <a:gd name="connsiteX3-235" fmla="*/ 9144000 w 9144000"/>
              <a:gd name="connsiteY3-236" fmla="*/ 3618943 h 3618943"/>
              <a:gd name="connsiteX4-237" fmla="*/ 0 w 9144000"/>
              <a:gd name="connsiteY4-238" fmla="*/ 3618943 h 3618943"/>
              <a:gd name="connsiteX5-239" fmla="*/ 0 w 9144000"/>
              <a:gd name="connsiteY5-240" fmla="*/ 0 h 3618943"/>
              <a:gd name="connsiteX0-241" fmla="*/ 0 w 9144000"/>
              <a:gd name="connsiteY0-242" fmla="*/ 0 h 3618943"/>
              <a:gd name="connsiteX1-243" fmla="*/ 9144000 w 9144000"/>
              <a:gd name="connsiteY1-244" fmla="*/ 1171840 h 3618943"/>
              <a:gd name="connsiteX2-245" fmla="*/ 9144000 w 9144000"/>
              <a:gd name="connsiteY2-246" fmla="*/ 1498149 h 3618943"/>
              <a:gd name="connsiteX3-247" fmla="*/ 9144000 w 9144000"/>
              <a:gd name="connsiteY3-248" fmla="*/ 3618943 h 3618943"/>
              <a:gd name="connsiteX4-249" fmla="*/ 0 w 9144000"/>
              <a:gd name="connsiteY4-250" fmla="*/ 3618943 h 3618943"/>
              <a:gd name="connsiteX5-251" fmla="*/ 0 w 9144000"/>
              <a:gd name="connsiteY5-252" fmla="*/ 0 h 3618943"/>
              <a:gd name="connsiteX0-253" fmla="*/ 0 w 9144000"/>
              <a:gd name="connsiteY0-254" fmla="*/ 0 h 3618943"/>
              <a:gd name="connsiteX1-255" fmla="*/ 9144000 w 9144000"/>
              <a:gd name="connsiteY1-256" fmla="*/ 1171840 h 3618943"/>
              <a:gd name="connsiteX2-257" fmla="*/ 9144000 w 9144000"/>
              <a:gd name="connsiteY2-258" fmla="*/ 1498149 h 3618943"/>
              <a:gd name="connsiteX3-259" fmla="*/ 9144000 w 9144000"/>
              <a:gd name="connsiteY3-260" fmla="*/ 3618943 h 3618943"/>
              <a:gd name="connsiteX4-261" fmla="*/ 0 w 9144000"/>
              <a:gd name="connsiteY4-262" fmla="*/ 3618943 h 3618943"/>
              <a:gd name="connsiteX5-263" fmla="*/ 0 w 9144000"/>
              <a:gd name="connsiteY5-264" fmla="*/ 0 h 3618943"/>
              <a:gd name="connsiteX0-265" fmla="*/ 0 w 9144000"/>
              <a:gd name="connsiteY0-266" fmla="*/ 0 h 3618943"/>
              <a:gd name="connsiteX1-267" fmla="*/ 9144000 w 9144000"/>
              <a:gd name="connsiteY1-268" fmla="*/ 1171840 h 3618943"/>
              <a:gd name="connsiteX2-269" fmla="*/ 9144000 w 9144000"/>
              <a:gd name="connsiteY2-270" fmla="*/ 1498149 h 3618943"/>
              <a:gd name="connsiteX3-271" fmla="*/ 9144000 w 9144000"/>
              <a:gd name="connsiteY3-272" fmla="*/ 3618943 h 3618943"/>
              <a:gd name="connsiteX4-273" fmla="*/ 0 w 9144000"/>
              <a:gd name="connsiteY4-274" fmla="*/ 3618943 h 3618943"/>
              <a:gd name="connsiteX5-275" fmla="*/ 0 w 9144000"/>
              <a:gd name="connsiteY5-276" fmla="*/ 0 h 3618943"/>
              <a:gd name="connsiteX0-277" fmla="*/ 0 w 9144000"/>
              <a:gd name="connsiteY0-278" fmla="*/ 0 h 3618943"/>
              <a:gd name="connsiteX1-279" fmla="*/ 9144000 w 9144000"/>
              <a:gd name="connsiteY1-280" fmla="*/ 1171840 h 3618943"/>
              <a:gd name="connsiteX2-281" fmla="*/ 9144000 w 9144000"/>
              <a:gd name="connsiteY2-282" fmla="*/ 1498149 h 3618943"/>
              <a:gd name="connsiteX3-283" fmla="*/ 9144000 w 9144000"/>
              <a:gd name="connsiteY3-284" fmla="*/ 3618943 h 3618943"/>
              <a:gd name="connsiteX4-285" fmla="*/ 0 w 9144000"/>
              <a:gd name="connsiteY4-286" fmla="*/ 3618943 h 3618943"/>
              <a:gd name="connsiteX5-287" fmla="*/ 0 w 9144000"/>
              <a:gd name="connsiteY5-288" fmla="*/ 0 h 3618943"/>
              <a:gd name="connsiteX0-289" fmla="*/ 0 w 9144000"/>
              <a:gd name="connsiteY0-290" fmla="*/ 0 h 3618943"/>
              <a:gd name="connsiteX1-291" fmla="*/ 9144000 w 9144000"/>
              <a:gd name="connsiteY1-292" fmla="*/ 1171840 h 3618943"/>
              <a:gd name="connsiteX2-293" fmla="*/ 9144000 w 9144000"/>
              <a:gd name="connsiteY2-294" fmla="*/ 1498149 h 3618943"/>
              <a:gd name="connsiteX3-295" fmla="*/ 9144000 w 9144000"/>
              <a:gd name="connsiteY3-296" fmla="*/ 3618943 h 3618943"/>
              <a:gd name="connsiteX4-297" fmla="*/ 0 w 9144000"/>
              <a:gd name="connsiteY4-298" fmla="*/ 3618943 h 3618943"/>
              <a:gd name="connsiteX5-299" fmla="*/ 0 w 9144000"/>
              <a:gd name="connsiteY5-300" fmla="*/ 0 h 3618943"/>
              <a:gd name="connsiteX0-301" fmla="*/ 0 w 9144000"/>
              <a:gd name="connsiteY0-302" fmla="*/ 0 h 3618943"/>
              <a:gd name="connsiteX1-303" fmla="*/ 9144000 w 9144000"/>
              <a:gd name="connsiteY1-304" fmla="*/ 1171840 h 3618943"/>
              <a:gd name="connsiteX2-305" fmla="*/ 9144000 w 9144000"/>
              <a:gd name="connsiteY2-306" fmla="*/ 1498149 h 3618943"/>
              <a:gd name="connsiteX3-307" fmla="*/ 9144000 w 9144000"/>
              <a:gd name="connsiteY3-308" fmla="*/ 3618943 h 3618943"/>
              <a:gd name="connsiteX4-309" fmla="*/ 0 w 9144000"/>
              <a:gd name="connsiteY4-310" fmla="*/ 3618943 h 3618943"/>
              <a:gd name="connsiteX5-311" fmla="*/ 0 w 9144000"/>
              <a:gd name="connsiteY5-312" fmla="*/ 0 h 3618943"/>
              <a:gd name="connsiteX0-313" fmla="*/ 0 w 9144000"/>
              <a:gd name="connsiteY0-314" fmla="*/ 0 h 3618943"/>
              <a:gd name="connsiteX1-315" fmla="*/ 9144000 w 9144000"/>
              <a:gd name="connsiteY1-316" fmla="*/ 1171840 h 3618943"/>
              <a:gd name="connsiteX2-317" fmla="*/ 9144000 w 9144000"/>
              <a:gd name="connsiteY2-318" fmla="*/ 1498149 h 3618943"/>
              <a:gd name="connsiteX3-319" fmla="*/ 9144000 w 9144000"/>
              <a:gd name="connsiteY3-320" fmla="*/ 3618943 h 3618943"/>
              <a:gd name="connsiteX4-321" fmla="*/ 0 w 9144000"/>
              <a:gd name="connsiteY4-322" fmla="*/ 3618943 h 3618943"/>
              <a:gd name="connsiteX5-323" fmla="*/ 0 w 9144000"/>
              <a:gd name="connsiteY5-324" fmla="*/ 0 h 361894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71" y="connsiteY5-72"/>
              </a:cxn>
            </a:cxnLst>
            <a:rect l="l" t="t" r="r" b="b"/>
            <a:pathLst>
              <a:path w="9144000" h="3618943">
                <a:moveTo>
                  <a:pt x="0" y="0"/>
                </a:moveTo>
                <a:cubicBezTo>
                  <a:pt x="1783491" y="2055435"/>
                  <a:pt x="7842422" y="1878666"/>
                  <a:pt x="9144000" y="1171840"/>
                </a:cubicBezTo>
                <a:lnTo>
                  <a:pt x="9144000" y="1498149"/>
                </a:lnTo>
                <a:lnTo>
                  <a:pt x="9144000" y="3618943"/>
                </a:lnTo>
                <a:lnTo>
                  <a:pt x="0" y="3618943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任意多边形 4"/>
          <p:cNvSpPr/>
          <p:nvPr userDrawn="1"/>
        </p:nvSpPr>
        <p:spPr>
          <a:xfrm>
            <a:off x="0" y="4325149"/>
            <a:ext cx="9144000" cy="818351"/>
          </a:xfrm>
          <a:custGeom>
            <a:avLst/>
            <a:gdLst>
              <a:gd name="connsiteX0" fmla="*/ 0 w 9144000"/>
              <a:gd name="connsiteY0" fmla="*/ 0 h 3618943"/>
              <a:gd name="connsiteX1" fmla="*/ 9144000 w 9144000"/>
              <a:gd name="connsiteY1" fmla="*/ 0 h 3618943"/>
              <a:gd name="connsiteX2" fmla="*/ 9144000 w 9144000"/>
              <a:gd name="connsiteY2" fmla="*/ 3618943 h 3618943"/>
              <a:gd name="connsiteX3" fmla="*/ 0 w 9144000"/>
              <a:gd name="connsiteY3" fmla="*/ 3618943 h 3618943"/>
              <a:gd name="connsiteX4" fmla="*/ 0 w 9144000"/>
              <a:gd name="connsiteY4" fmla="*/ 0 h 3618943"/>
              <a:gd name="connsiteX0-1" fmla="*/ 0 w 9144000"/>
              <a:gd name="connsiteY0-2" fmla="*/ 0 h 3618943"/>
              <a:gd name="connsiteX1-3" fmla="*/ 9144000 w 9144000"/>
              <a:gd name="connsiteY1-4" fmla="*/ 1878227 h 3618943"/>
              <a:gd name="connsiteX2-5" fmla="*/ 9144000 w 9144000"/>
              <a:gd name="connsiteY2-6" fmla="*/ 3618943 h 3618943"/>
              <a:gd name="connsiteX3-7" fmla="*/ 0 w 9144000"/>
              <a:gd name="connsiteY3-8" fmla="*/ 3618943 h 3618943"/>
              <a:gd name="connsiteX4-9" fmla="*/ 0 w 9144000"/>
              <a:gd name="connsiteY4-10" fmla="*/ 0 h 3618943"/>
              <a:gd name="connsiteX0-11" fmla="*/ 0 w 9144000"/>
              <a:gd name="connsiteY0-12" fmla="*/ 290119 h 3909062"/>
              <a:gd name="connsiteX1-13" fmla="*/ 9144000 w 9144000"/>
              <a:gd name="connsiteY1-14" fmla="*/ 2168346 h 3909062"/>
              <a:gd name="connsiteX2-15" fmla="*/ 9144000 w 9144000"/>
              <a:gd name="connsiteY2-16" fmla="*/ 3909062 h 3909062"/>
              <a:gd name="connsiteX3-17" fmla="*/ 0 w 9144000"/>
              <a:gd name="connsiteY3-18" fmla="*/ 3909062 h 3909062"/>
              <a:gd name="connsiteX4-19" fmla="*/ 0 w 9144000"/>
              <a:gd name="connsiteY4-20" fmla="*/ 290119 h 3909062"/>
              <a:gd name="connsiteX0-21" fmla="*/ 0 w 9144000"/>
              <a:gd name="connsiteY0-22" fmla="*/ 290119 h 3909062"/>
              <a:gd name="connsiteX1-23" fmla="*/ 9144000 w 9144000"/>
              <a:gd name="connsiteY1-24" fmla="*/ 1253946 h 3909062"/>
              <a:gd name="connsiteX2-25" fmla="*/ 9144000 w 9144000"/>
              <a:gd name="connsiteY2-26" fmla="*/ 3909062 h 3909062"/>
              <a:gd name="connsiteX3-27" fmla="*/ 0 w 9144000"/>
              <a:gd name="connsiteY3-28" fmla="*/ 3909062 h 3909062"/>
              <a:gd name="connsiteX4-29" fmla="*/ 0 w 9144000"/>
              <a:gd name="connsiteY4-30" fmla="*/ 290119 h 3909062"/>
              <a:gd name="connsiteX0-31" fmla="*/ 0 w 9144000"/>
              <a:gd name="connsiteY0-32" fmla="*/ 0 h 3618943"/>
              <a:gd name="connsiteX1-33" fmla="*/ 9144000 w 9144000"/>
              <a:gd name="connsiteY1-34" fmla="*/ 963827 h 3618943"/>
              <a:gd name="connsiteX2-35" fmla="*/ 9144000 w 9144000"/>
              <a:gd name="connsiteY2-36" fmla="*/ 3618943 h 3618943"/>
              <a:gd name="connsiteX3-37" fmla="*/ 0 w 9144000"/>
              <a:gd name="connsiteY3-38" fmla="*/ 3618943 h 3618943"/>
              <a:gd name="connsiteX4-39" fmla="*/ 0 w 9144000"/>
              <a:gd name="connsiteY4-40" fmla="*/ 0 h 3618943"/>
              <a:gd name="connsiteX0-41" fmla="*/ 0 w 9144000"/>
              <a:gd name="connsiteY0-42" fmla="*/ 442519 h 4061462"/>
              <a:gd name="connsiteX1-43" fmla="*/ 9144000 w 9144000"/>
              <a:gd name="connsiteY1-44" fmla="*/ 1406346 h 4061462"/>
              <a:gd name="connsiteX2-45" fmla="*/ 9144000 w 9144000"/>
              <a:gd name="connsiteY2-46" fmla="*/ 4061462 h 4061462"/>
              <a:gd name="connsiteX3-47" fmla="*/ 0 w 9144000"/>
              <a:gd name="connsiteY3-48" fmla="*/ 4061462 h 4061462"/>
              <a:gd name="connsiteX4-49" fmla="*/ 0 w 9144000"/>
              <a:gd name="connsiteY4-50" fmla="*/ 442519 h 4061462"/>
              <a:gd name="connsiteX0-51" fmla="*/ 0 w 9144000"/>
              <a:gd name="connsiteY0-52" fmla="*/ 442519 h 4061462"/>
              <a:gd name="connsiteX1-53" fmla="*/ 9144000 w 9144000"/>
              <a:gd name="connsiteY1-54" fmla="*/ 1406346 h 4061462"/>
              <a:gd name="connsiteX2-55" fmla="*/ 9144000 w 9144000"/>
              <a:gd name="connsiteY2-56" fmla="*/ 1940668 h 4061462"/>
              <a:gd name="connsiteX3-57" fmla="*/ 9144000 w 9144000"/>
              <a:gd name="connsiteY3-58" fmla="*/ 4061462 h 4061462"/>
              <a:gd name="connsiteX4-59" fmla="*/ 0 w 9144000"/>
              <a:gd name="connsiteY4-60" fmla="*/ 4061462 h 4061462"/>
              <a:gd name="connsiteX5" fmla="*/ 0 w 9144000"/>
              <a:gd name="connsiteY5" fmla="*/ 442519 h 4061462"/>
              <a:gd name="connsiteX0-61" fmla="*/ 0 w 9144000"/>
              <a:gd name="connsiteY0-62" fmla="*/ 442519 h 4061462"/>
              <a:gd name="connsiteX1-63" fmla="*/ 9144000 w 9144000"/>
              <a:gd name="connsiteY1-64" fmla="*/ 2178074 h 4061462"/>
              <a:gd name="connsiteX2-65" fmla="*/ 9144000 w 9144000"/>
              <a:gd name="connsiteY2-66" fmla="*/ 1940668 h 4061462"/>
              <a:gd name="connsiteX3-67" fmla="*/ 9144000 w 9144000"/>
              <a:gd name="connsiteY3-68" fmla="*/ 4061462 h 4061462"/>
              <a:gd name="connsiteX4-69" fmla="*/ 0 w 9144000"/>
              <a:gd name="connsiteY4-70" fmla="*/ 4061462 h 4061462"/>
              <a:gd name="connsiteX5-71" fmla="*/ 0 w 9144000"/>
              <a:gd name="connsiteY5-72" fmla="*/ 442519 h 4061462"/>
              <a:gd name="connsiteX0-73" fmla="*/ 0 w 9144000"/>
              <a:gd name="connsiteY0-74" fmla="*/ 442519 h 4061462"/>
              <a:gd name="connsiteX1-75" fmla="*/ 9144000 w 9144000"/>
              <a:gd name="connsiteY1-76" fmla="*/ 1614359 h 4061462"/>
              <a:gd name="connsiteX2-77" fmla="*/ 9144000 w 9144000"/>
              <a:gd name="connsiteY2-78" fmla="*/ 1940668 h 4061462"/>
              <a:gd name="connsiteX3-79" fmla="*/ 9144000 w 9144000"/>
              <a:gd name="connsiteY3-80" fmla="*/ 4061462 h 4061462"/>
              <a:gd name="connsiteX4-81" fmla="*/ 0 w 9144000"/>
              <a:gd name="connsiteY4-82" fmla="*/ 4061462 h 4061462"/>
              <a:gd name="connsiteX5-83" fmla="*/ 0 w 9144000"/>
              <a:gd name="connsiteY5-84" fmla="*/ 442519 h 4061462"/>
              <a:gd name="connsiteX0-85" fmla="*/ 0 w 9144000"/>
              <a:gd name="connsiteY0-86" fmla="*/ 442519 h 4061462"/>
              <a:gd name="connsiteX1-87" fmla="*/ 9144000 w 9144000"/>
              <a:gd name="connsiteY1-88" fmla="*/ 1614359 h 4061462"/>
              <a:gd name="connsiteX2-89" fmla="*/ 9144000 w 9144000"/>
              <a:gd name="connsiteY2-90" fmla="*/ 1940668 h 4061462"/>
              <a:gd name="connsiteX3-91" fmla="*/ 9144000 w 9144000"/>
              <a:gd name="connsiteY3-92" fmla="*/ 4061462 h 4061462"/>
              <a:gd name="connsiteX4-93" fmla="*/ 0 w 9144000"/>
              <a:gd name="connsiteY4-94" fmla="*/ 4061462 h 4061462"/>
              <a:gd name="connsiteX5-95" fmla="*/ 0 w 9144000"/>
              <a:gd name="connsiteY5-96" fmla="*/ 442519 h 4061462"/>
              <a:gd name="connsiteX0-97" fmla="*/ 0 w 9144000"/>
              <a:gd name="connsiteY0-98" fmla="*/ 0 h 3618943"/>
              <a:gd name="connsiteX1-99" fmla="*/ 9144000 w 9144000"/>
              <a:gd name="connsiteY1-100" fmla="*/ 1171840 h 3618943"/>
              <a:gd name="connsiteX2-101" fmla="*/ 9144000 w 9144000"/>
              <a:gd name="connsiteY2-102" fmla="*/ 1498149 h 3618943"/>
              <a:gd name="connsiteX3-103" fmla="*/ 9144000 w 9144000"/>
              <a:gd name="connsiteY3-104" fmla="*/ 3618943 h 3618943"/>
              <a:gd name="connsiteX4-105" fmla="*/ 0 w 9144000"/>
              <a:gd name="connsiteY4-106" fmla="*/ 3618943 h 3618943"/>
              <a:gd name="connsiteX5-107" fmla="*/ 0 w 9144000"/>
              <a:gd name="connsiteY5-108" fmla="*/ 0 h 3618943"/>
              <a:gd name="connsiteX0-109" fmla="*/ 0 w 9144000"/>
              <a:gd name="connsiteY0-110" fmla="*/ 0 h 3618943"/>
              <a:gd name="connsiteX1-111" fmla="*/ 9144000 w 9144000"/>
              <a:gd name="connsiteY1-112" fmla="*/ 1171840 h 3618943"/>
              <a:gd name="connsiteX2-113" fmla="*/ 9144000 w 9144000"/>
              <a:gd name="connsiteY2-114" fmla="*/ 1498149 h 3618943"/>
              <a:gd name="connsiteX3-115" fmla="*/ 9144000 w 9144000"/>
              <a:gd name="connsiteY3-116" fmla="*/ 3618943 h 3618943"/>
              <a:gd name="connsiteX4-117" fmla="*/ 0 w 9144000"/>
              <a:gd name="connsiteY4-118" fmla="*/ 3618943 h 3618943"/>
              <a:gd name="connsiteX5-119" fmla="*/ 0 w 9144000"/>
              <a:gd name="connsiteY5-120" fmla="*/ 0 h 3618943"/>
              <a:gd name="connsiteX0-121" fmla="*/ 0 w 9144000"/>
              <a:gd name="connsiteY0-122" fmla="*/ 0 h 3618943"/>
              <a:gd name="connsiteX1-123" fmla="*/ 9144000 w 9144000"/>
              <a:gd name="connsiteY1-124" fmla="*/ 1171840 h 3618943"/>
              <a:gd name="connsiteX2-125" fmla="*/ 9144000 w 9144000"/>
              <a:gd name="connsiteY2-126" fmla="*/ 1498149 h 3618943"/>
              <a:gd name="connsiteX3-127" fmla="*/ 9144000 w 9144000"/>
              <a:gd name="connsiteY3-128" fmla="*/ 3618943 h 3618943"/>
              <a:gd name="connsiteX4-129" fmla="*/ 0 w 9144000"/>
              <a:gd name="connsiteY4-130" fmla="*/ 3618943 h 3618943"/>
              <a:gd name="connsiteX5-131" fmla="*/ 0 w 9144000"/>
              <a:gd name="connsiteY5-132" fmla="*/ 0 h 3618943"/>
              <a:gd name="connsiteX0-133" fmla="*/ 0 w 9144000"/>
              <a:gd name="connsiteY0-134" fmla="*/ 0 h 3618943"/>
              <a:gd name="connsiteX1-135" fmla="*/ 9144000 w 9144000"/>
              <a:gd name="connsiteY1-136" fmla="*/ 1171840 h 3618943"/>
              <a:gd name="connsiteX2-137" fmla="*/ 9144000 w 9144000"/>
              <a:gd name="connsiteY2-138" fmla="*/ 1498149 h 3618943"/>
              <a:gd name="connsiteX3-139" fmla="*/ 9144000 w 9144000"/>
              <a:gd name="connsiteY3-140" fmla="*/ 3618943 h 3618943"/>
              <a:gd name="connsiteX4-141" fmla="*/ 0 w 9144000"/>
              <a:gd name="connsiteY4-142" fmla="*/ 3618943 h 3618943"/>
              <a:gd name="connsiteX5-143" fmla="*/ 0 w 9144000"/>
              <a:gd name="connsiteY5-144" fmla="*/ 0 h 3618943"/>
              <a:gd name="connsiteX0-145" fmla="*/ 0 w 9144000"/>
              <a:gd name="connsiteY0-146" fmla="*/ 0 h 3618943"/>
              <a:gd name="connsiteX1-147" fmla="*/ 9144000 w 9144000"/>
              <a:gd name="connsiteY1-148" fmla="*/ 1171840 h 3618943"/>
              <a:gd name="connsiteX2-149" fmla="*/ 9144000 w 9144000"/>
              <a:gd name="connsiteY2-150" fmla="*/ 1498149 h 3618943"/>
              <a:gd name="connsiteX3-151" fmla="*/ 9144000 w 9144000"/>
              <a:gd name="connsiteY3-152" fmla="*/ 3618943 h 3618943"/>
              <a:gd name="connsiteX4-153" fmla="*/ 0 w 9144000"/>
              <a:gd name="connsiteY4-154" fmla="*/ 3618943 h 3618943"/>
              <a:gd name="connsiteX5-155" fmla="*/ 0 w 9144000"/>
              <a:gd name="connsiteY5-156" fmla="*/ 0 h 3618943"/>
              <a:gd name="connsiteX0-157" fmla="*/ 0 w 9144000"/>
              <a:gd name="connsiteY0-158" fmla="*/ 0 h 3618943"/>
              <a:gd name="connsiteX1-159" fmla="*/ 9144000 w 9144000"/>
              <a:gd name="connsiteY1-160" fmla="*/ 1171840 h 3618943"/>
              <a:gd name="connsiteX2-161" fmla="*/ 9144000 w 9144000"/>
              <a:gd name="connsiteY2-162" fmla="*/ 1498149 h 3618943"/>
              <a:gd name="connsiteX3-163" fmla="*/ 9144000 w 9144000"/>
              <a:gd name="connsiteY3-164" fmla="*/ 3618943 h 3618943"/>
              <a:gd name="connsiteX4-165" fmla="*/ 0 w 9144000"/>
              <a:gd name="connsiteY4-166" fmla="*/ 3618943 h 3618943"/>
              <a:gd name="connsiteX5-167" fmla="*/ 0 w 9144000"/>
              <a:gd name="connsiteY5-168" fmla="*/ 0 h 361894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71" y="connsiteY5-72"/>
              </a:cxn>
            </a:cxnLst>
            <a:rect l="l" t="t" r="r" b="b"/>
            <a:pathLst>
              <a:path w="9144000" h="3618943">
                <a:moveTo>
                  <a:pt x="0" y="0"/>
                </a:moveTo>
                <a:cubicBezTo>
                  <a:pt x="2117124" y="1906711"/>
                  <a:pt x="7212227" y="1650233"/>
                  <a:pt x="9144000" y="1171840"/>
                </a:cubicBezTo>
                <a:lnTo>
                  <a:pt x="9144000" y="1498149"/>
                </a:lnTo>
                <a:lnTo>
                  <a:pt x="9144000" y="3618943"/>
                </a:lnTo>
                <a:lnTo>
                  <a:pt x="0" y="3618943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alpha val="9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dist="38100" dir="16200000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3131840" y="4731990"/>
            <a:ext cx="2845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  <a:latin typeface="Apple Chancery" panose="03020702040506060504" pitchFamily="66" charset="0"/>
              </a:rPr>
              <a:t>From here you go anywhere</a:t>
            </a:r>
          </a:p>
        </p:txBody>
      </p:sp>
      <p:pic>
        <p:nvPicPr>
          <p:cNvPr id="11" name="Picture 2" descr="C:\Users\d\Desktop\游学宣传文件\公司LOGO\学为贵赢未来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95550"/>
            <a:ext cx="1783545" cy="576000"/>
          </a:xfrm>
          <a:prstGeom prst="rect">
            <a:avLst/>
          </a:prstGeom>
          <a:noFill/>
        </p:spPr>
      </p:pic>
      <p:pic>
        <p:nvPicPr>
          <p:cNvPr id="12" name="Picture 2" descr="C:\Users\d\Desktop\游学宣传文件\公司LOGO\左右结构－黑色字.png"/>
          <p:cNvPicPr>
            <a:picLocks noChangeAspect="1" noChangeArrowheads="1"/>
          </p:cNvPicPr>
          <p:nvPr userDrawn="1"/>
        </p:nvPicPr>
        <p:blipFill>
          <a:blip r:embed="rId3" cstate="print"/>
          <a:srcRect l="6020" t="17467" b="15859"/>
          <a:stretch>
            <a:fillRect/>
          </a:stretch>
        </p:blipFill>
        <p:spPr bwMode="auto">
          <a:xfrm>
            <a:off x="197026" y="195550"/>
            <a:ext cx="1494654" cy="576000"/>
          </a:xfrm>
          <a:prstGeom prst="rect">
            <a:avLst/>
          </a:prstGeom>
          <a:noFill/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BCCBDC64-BA15-4E32-AC1A-124F0BEB512B}"/>
              </a:ext>
            </a:extLst>
          </p:cNvPr>
          <p:cNvSpPr txBox="1"/>
          <p:nvPr userDrawn="1"/>
        </p:nvSpPr>
        <p:spPr>
          <a:xfrm>
            <a:off x="683568" y="1995686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rgbClr val="D1D1D1"/>
                </a:solidFill>
                <a:latin typeface="+mj-ea"/>
                <a:ea typeface="+mj-ea"/>
              </a:rPr>
              <a:t>XUE WEI GUI     </a:t>
            </a:r>
            <a:r>
              <a:rPr lang="zh-CN" altLang="en-US" sz="4800" b="1" dirty="0">
                <a:solidFill>
                  <a:srgbClr val="D1D1D1"/>
                </a:solidFill>
                <a:latin typeface="+mj-ea"/>
                <a:ea typeface="+mj-ea"/>
              </a:rPr>
              <a:t>李慧芳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7" descr="background1.jpg"/>
          <p:cNvPicPr>
            <a:picLocks noChangeAspect="1"/>
          </p:cNvPicPr>
          <p:nvPr userDrawn="1"/>
        </p:nvPicPr>
        <p:blipFill>
          <a:blip r:embed="rId2" cstate="print"/>
          <a:srcRect t="12988"/>
          <a:stretch>
            <a:fillRect/>
          </a:stretch>
        </p:blipFill>
        <p:spPr bwMode="auto">
          <a:xfrm>
            <a:off x="0" y="668657"/>
            <a:ext cx="9144000" cy="447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5"/>
          <p:cNvSpPr/>
          <p:nvPr userDrawn="1"/>
        </p:nvSpPr>
        <p:spPr>
          <a:xfrm>
            <a:off x="0" y="4731990"/>
            <a:ext cx="9144000" cy="411510"/>
          </a:xfrm>
          <a:prstGeom prst="rect">
            <a:avLst/>
          </a:prstGeom>
          <a:solidFill>
            <a:srgbClr val="008B5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TW" altLang="en-US">
              <a:solidFill>
                <a:srgbClr val="FFFFFF"/>
              </a:solidFill>
              <a:ea typeface="MS PGothic" panose="020B0600070205080204" pitchFamily="34" charset="-128"/>
            </a:endParaRPr>
          </a:p>
        </p:txBody>
      </p:sp>
      <p:pic>
        <p:nvPicPr>
          <p:cNvPr id="10" name="Picture 2" descr="C:\Users\d\Desktop\游学宣传文件\公司LOGO\学为贵赢未来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95550"/>
            <a:ext cx="1783545" cy="576000"/>
          </a:xfrm>
          <a:prstGeom prst="rect">
            <a:avLst/>
          </a:prstGeom>
          <a:noFill/>
        </p:spPr>
      </p:pic>
      <p:pic>
        <p:nvPicPr>
          <p:cNvPr id="11" name="Picture 2" descr="C:\Users\d\Desktop\游学宣传文件\公司LOGO\左右结构－黑色字.png"/>
          <p:cNvPicPr>
            <a:picLocks noChangeAspect="1" noChangeArrowheads="1"/>
          </p:cNvPicPr>
          <p:nvPr userDrawn="1"/>
        </p:nvPicPr>
        <p:blipFill>
          <a:blip r:embed="rId4" cstate="print"/>
          <a:srcRect l="6020" t="17467" b="15859"/>
          <a:stretch>
            <a:fillRect/>
          </a:stretch>
        </p:blipFill>
        <p:spPr bwMode="auto">
          <a:xfrm>
            <a:off x="197026" y="195550"/>
            <a:ext cx="1494654" cy="5760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3275856" y="4803998"/>
            <a:ext cx="2549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Apple Chancery" panose="03020702040506060504" pitchFamily="66" charset="0"/>
              </a:rPr>
              <a:t>From here you go anywhere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7" descr="background1.jpg"/>
          <p:cNvPicPr>
            <a:picLocks noChangeAspect="1"/>
          </p:cNvPicPr>
          <p:nvPr userDrawn="1"/>
        </p:nvPicPr>
        <p:blipFill>
          <a:blip r:embed="rId2" cstate="print"/>
          <a:srcRect t="12988"/>
          <a:stretch>
            <a:fillRect/>
          </a:stretch>
        </p:blipFill>
        <p:spPr bwMode="auto">
          <a:xfrm>
            <a:off x="0" y="668657"/>
            <a:ext cx="9144000" cy="447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3"/>
          <p:cNvSpPr/>
          <p:nvPr userDrawn="1"/>
        </p:nvSpPr>
        <p:spPr>
          <a:xfrm>
            <a:off x="0" y="4731990"/>
            <a:ext cx="9144000" cy="411510"/>
          </a:xfrm>
          <a:prstGeom prst="rect">
            <a:avLst/>
          </a:prstGeom>
          <a:solidFill>
            <a:srgbClr val="ED6B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TW" altLang="en-US">
              <a:solidFill>
                <a:srgbClr val="9D1348"/>
              </a:solidFill>
              <a:ea typeface="MS PGothic" panose="020B0600070205080204" pitchFamily="34" charset="-128"/>
            </a:endParaRPr>
          </a:p>
        </p:txBody>
      </p:sp>
      <p:pic>
        <p:nvPicPr>
          <p:cNvPr id="9" name="Picture 2" descr="C:\Users\d\Desktop\游学宣传文件\公司LOGO\学为贵赢未来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95550"/>
            <a:ext cx="1783545" cy="576000"/>
          </a:xfrm>
          <a:prstGeom prst="rect">
            <a:avLst/>
          </a:prstGeom>
          <a:noFill/>
        </p:spPr>
      </p:pic>
      <p:pic>
        <p:nvPicPr>
          <p:cNvPr id="12" name="Picture 2" descr="C:\Users\d\Desktop\游学宣传文件\公司LOGO\左右结构－黑色字.png"/>
          <p:cNvPicPr>
            <a:picLocks noChangeAspect="1" noChangeArrowheads="1"/>
          </p:cNvPicPr>
          <p:nvPr userDrawn="1"/>
        </p:nvPicPr>
        <p:blipFill>
          <a:blip r:embed="rId4" cstate="print"/>
          <a:srcRect l="6020" t="17467" b="15859"/>
          <a:stretch>
            <a:fillRect/>
          </a:stretch>
        </p:blipFill>
        <p:spPr bwMode="auto">
          <a:xfrm>
            <a:off x="197026" y="195550"/>
            <a:ext cx="1494654" cy="5760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 userDrawn="1"/>
        </p:nvSpPr>
        <p:spPr>
          <a:xfrm>
            <a:off x="3275856" y="4803998"/>
            <a:ext cx="2549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Apple Chancery" panose="03020702040506060504" pitchFamily="66" charset="0"/>
              </a:rPr>
              <a:t>From here you go anywhere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7" descr="background1.jpg"/>
          <p:cNvPicPr>
            <a:picLocks noChangeAspect="1"/>
          </p:cNvPicPr>
          <p:nvPr userDrawn="1"/>
        </p:nvPicPr>
        <p:blipFill>
          <a:blip r:embed="rId2" cstate="print"/>
          <a:srcRect t="12988"/>
          <a:stretch>
            <a:fillRect/>
          </a:stretch>
        </p:blipFill>
        <p:spPr bwMode="auto">
          <a:xfrm>
            <a:off x="0" y="668657"/>
            <a:ext cx="9144000" cy="447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0" y="4731990"/>
            <a:ext cx="9144000" cy="411510"/>
          </a:xfrm>
          <a:prstGeom prst="rect">
            <a:avLst/>
          </a:prstGeom>
          <a:solidFill>
            <a:srgbClr val="9D1348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GB" altLang="zh-CN">
              <a:latin typeface="Verdana" panose="020B060403050404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10" name="Picture 2" descr="C:\Users\d\Desktop\游学宣传文件\公司LOGO\学为贵赢未来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95550"/>
            <a:ext cx="1783545" cy="576000"/>
          </a:xfrm>
          <a:prstGeom prst="rect">
            <a:avLst/>
          </a:prstGeom>
          <a:noFill/>
        </p:spPr>
      </p:pic>
      <p:pic>
        <p:nvPicPr>
          <p:cNvPr id="13" name="Picture 2" descr="C:\Users\d\Desktop\游学宣传文件\公司LOGO\左右结构－黑色字.png"/>
          <p:cNvPicPr>
            <a:picLocks noChangeAspect="1" noChangeArrowheads="1"/>
          </p:cNvPicPr>
          <p:nvPr userDrawn="1"/>
        </p:nvPicPr>
        <p:blipFill>
          <a:blip r:embed="rId4" cstate="print"/>
          <a:srcRect l="6020" t="17467" b="15859"/>
          <a:stretch>
            <a:fillRect/>
          </a:stretch>
        </p:blipFill>
        <p:spPr bwMode="auto">
          <a:xfrm>
            <a:off x="197026" y="195550"/>
            <a:ext cx="1494654" cy="5760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 userDrawn="1"/>
        </p:nvSpPr>
        <p:spPr>
          <a:xfrm>
            <a:off x="3275856" y="4803998"/>
            <a:ext cx="2549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Apple Chancery" panose="03020702040506060504" pitchFamily="66" charset="0"/>
              </a:rPr>
              <a:t>From here you go anywhere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7" descr="background1.jpg"/>
          <p:cNvPicPr>
            <a:picLocks noChangeAspect="1"/>
          </p:cNvPicPr>
          <p:nvPr userDrawn="1"/>
        </p:nvPicPr>
        <p:blipFill>
          <a:blip r:embed="rId2" cstate="print"/>
          <a:srcRect t="12988"/>
          <a:stretch>
            <a:fillRect/>
          </a:stretch>
        </p:blipFill>
        <p:spPr bwMode="auto">
          <a:xfrm>
            <a:off x="0" y="668657"/>
            <a:ext cx="9144000" cy="447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0"/>
          <p:cNvSpPr/>
          <p:nvPr userDrawn="1"/>
        </p:nvSpPr>
        <p:spPr>
          <a:xfrm>
            <a:off x="0" y="4731990"/>
            <a:ext cx="9144000" cy="411510"/>
          </a:xfrm>
          <a:prstGeom prst="rect">
            <a:avLst/>
          </a:prstGeom>
          <a:solidFill>
            <a:srgbClr val="36439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TW" altLang="en-US">
              <a:solidFill>
                <a:srgbClr val="9D1348"/>
              </a:solidFill>
              <a:ea typeface="MS PGothic" panose="020B0600070205080204" pitchFamily="34" charset="-128"/>
            </a:endParaRPr>
          </a:p>
        </p:txBody>
      </p:sp>
      <p:pic>
        <p:nvPicPr>
          <p:cNvPr id="9" name="Picture 2" descr="C:\Users\d\Desktop\游学宣传文件\公司LOGO\学为贵赢未来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95550"/>
            <a:ext cx="1783545" cy="576000"/>
          </a:xfrm>
          <a:prstGeom prst="rect">
            <a:avLst/>
          </a:prstGeom>
          <a:noFill/>
        </p:spPr>
      </p:pic>
      <p:pic>
        <p:nvPicPr>
          <p:cNvPr id="10" name="Picture 2" descr="C:\Users\d\Desktop\游学宣传文件\公司LOGO\左右结构－黑色字.png"/>
          <p:cNvPicPr>
            <a:picLocks noChangeAspect="1" noChangeArrowheads="1"/>
          </p:cNvPicPr>
          <p:nvPr userDrawn="1"/>
        </p:nvPicPr>
        <p:blipFill>
          <a:blip r:embed="rId4" cstate="print"/>
          <a:srcRect l="6020" t="17467" b="15859"/>
          <a:stretch>
            <a:fillRect/>
          </a:stretch>
        </p:blipFill>
        <p:spPr bwMode="auto">
          <a:xfrm>
            <a:off x="197026" y="195550"/>
            <a:ext cx="1494654" cy="5760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3275856" y="4803998"/>
            <a:ext cx="2549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Apple Chancery" panose="03020702040506060504" pitchFamily="66" charset="0"/>
              </a:rPr>
              <a:t>From here you go anywhere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7" descr="background1.jpg"/>
          <p:cNvPicPr>
            <a:picLocks noChangeAspect="1"/>
          </p:cNvPicPr>
          <p:nvPr userDrawn="1"/>
        </p:nvPicPr>
        <p:blipFill>
          <a:blip r:embed="rId2" cstate="print"/>
          <a:srcRect t="12988"/>
          <a:stretch>
            <a:fillRect/>
          </a:stretch>
        </p:blipFill>
        <p:spPr bwMode="auto">
          <a:xfrm>
            <a:off x="0" y="668657"/>
            <a:ext cx="9144000" cy="447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0" y="4731990"/>
            <a:ext cx="9144000" cy="41151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en-GB" altLang="zh-CN">
              <a:latin typeface="Verdana" panose="020B060403050404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9" name="Picture 2" descr="C:\Users\d\Desktop\游学宣传文件\公司LOGO\学为贵赢未来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95550"/>
            <a:ext cx="1783545" cy="576000"/>
          </a:xfrm>
          <a:prstGeom prst="rect">
            <a:avLst/>
          </a:prstGeom>
          <a:noFill/>
        </p:spPr>
      </p:pic>
      <p:pic>
        <p:nvPicPr>
          <p:cNvPr id="12" name="Picture 2" descr="C:\Users\d\Desktop\游学宣传文件\公司LOGO\左右结构－黑色字.png"/>
          <p:cNvPicPr>
            <a:picLocks noChangeAspect="1" noChangeArrowheads="1"/>
          </p:cNvPicPr>
          <p:nvPr userDrawn="1"/>
        </p:nvPicPr>
        <p:blipFill>
          <a:blip r:embed="rId4" cstate="print"/>
          <a:srcRect l="6020" t="17467" b="15859"/>
          <a:stretch>
            <a:fillRect/>
          </a:stretch>
        </p:blipFill>
        <p:spPr bwMode="auto">
          <a:xfrm>
            <a:off x="197026" y="195550"/>
            <a:ext cx="1494654" cy="5760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 userDrawn="1"/>
        </p:nvSpPr>
        <p:spPr>
          <a:xfrm>
            <a:off x="3275856" y="4803998"/>
            <a:ext cx="2549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Apple Chancery" panose="03020702040506060504" pitchFamily="66" charset="0"/>
              </a:rPr>
              <a:t>From here you go anywhere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1500180"/>
            <a:ext cx="62865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12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5852" y="1428742"/>
            <a:ext cx="58579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听力预测</a:t>
            </a:r>
            <a:endParaRPr lang="en-US" altLang="zh-CN" sz="3200" b="1" dirty="0">
              <a:latin typeface="华文楷体" pitchFamily="2" charset="-122"/>
              <a:ea typeface="华文楷体" pitchFamily="2" charset="-122"/>
            </a:endParaRPr>
          </a:p>
          <a:p>
            <a:pPr algn="ctr"/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李慧芳听力真经群  </a:t>
            </a:r>
            <a:endParaRPr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131590"/>
            <a:ext cx="7200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听力两大核心题型：</a:t>
            </a:r>
            <a:endParaRPr lang="en-US" altLang="zh-CN" sz="3200" b="1" dirty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填空</a:t>
            </a:r>
            <a:r>
              <a:rPr lang="en-US" altLang="zh-CN" sz="3200" b="1" dirty="0"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选择</a:t>
            </a:r>
            <a:endParaRPr lang="en-US" altLang="zh-CN" sz="3200" b="1" dirty="0">
              <a:latin typeface="华文楷体" pitchFamily="2" charset="-122"/>
              <a:ea typeface="华文楷体" pitchFamily="2" charset="-122"/>
            </a:endParaRPr>
          </a:p>
          <a:p>
            <a:endParaRPr lang="zh-CN" altLang="en-US" sz="4800" b="1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131590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填空题</a:t>
            </a:r>
            <a:r>
              <a:rPr lang="zh-CN" altLang="en-US" sz="4800" b="1" dirty="0">
                <a:latin typeface="华文楷体" pitchFamily="2" charset="-122"/>
                <a:ea typeface="华文楷体" pitchFamily="2" charset="-122"/>
              </a:rPr>
              <a:t>：</a:t>
            </a:r>
            <a:endParaRPr lang="en-US" altLang="zh-CN" sz="4800" b="1" dirty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2400" b="1" dirty="0">
                <a:latin typeface="华文楷体" pitchFamily="2" charset="-122"/>
                <a:ea typeface="华文楷体" pitchFamily="2" charset="-122"/>
              </a:rPr>
              <a:t>     逐行审题：</a:t>
            </a:r>
            <a:endParaRPr lang="en-US" altLang="zh-CN" sz="2400" b="1" dirty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2400" b="1" dirty="0">
                <a:latin typeface="华文楷体" pitchFamily="2" charset="-122"/>
                <a:ea typeface="华文楷体" pitchFamily="2" charset="-122"/>
              </a:rPr>
              <a:t>     不挖空，划关键词定位</a:t>
            </a:r>
            <a:endParaRPr lang="en-US" altLang="zh-CN" sz="2400" b="1" dirty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sz="2400" b="1" dirty="0">
                <a:latin typeface="华文楷体" pitchFamily="2" charset="-122"/>
                <a:ea typeface="华文楷体" pitchFamily="2" charset="-122"/>
              </a:rPr>
              <a:t>      </a:t>
            </a:r>
            <a:r>
              <a:rPr lang="zh-CN" altLang="en-US" sz="2400" b="1" dirty="0">
                <a:latin typeface="华文楷体" pitchFamily="2" charset="-122"/>
                <a:ea typeface="华文楷体" pitchFamily="2" charset="-122"/>
              </a:rPr>
              <a:t>挖空，划关键词</a:t>
            </a:r>
            <a:r>
              <a:rPr lang="en-US" altLang="zh-CN" sz="2400" b="1" dirty="0"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CN" altLang="en-US" sz="2400" b="1" dirty="0">
                <a:latin typeface="华文楷体" pitchFamily="2" charset="-122"/>
                <a:ea typeface="华文楷体" pitchFamily="2" charset="-122"/>
              </a:rPr>
              <a:t>圈考点</a:t>
            </a:r>
            <a:r>
              <a:rPr lang="en-US" altLang="zh-CN" sz="2400" b="1" dirty="0"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CN" altLang="en-US" sz="2400" b="1" dirty="0">
                <a:latin typeface="华文楷体" pitchFamily="2" charset="-122"/>
                <a:ea typeface="华文楷体" pitchFamily="2" charset="-122"/>
              </a:rPr>
              <a:t>准确预判答案</a:t>
            </a:r>
            <a:endParaRPr lang="en-US" altLang="zh-CN" sz="2400" b="1" dirty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sz="2400" b="1" dirty="0">
                <a:latin typeface="华文楷体" pitchFamily="2" charset="-122"/>
                <a:ea typeface="华文楷体" pitchFamily="2" charset="-122"/>
              </a:rPr>
              <a:t>      </a:t>
            </a:r>
            <a:r>
              <a:rPr lang="zh-CN" altLang="en-US" sz="2400" b="1" dirty="0">
                <a:latin typeface="华文楷体" pitchFamily="2" charset="-122"/>
                <a:ea typeface="华文楷体" pitchFamily="2" charset="-122"/>
              </a:rPr>
              <a:t>考点：</a:t>
            </a:r>
            <a:r>
              <a:rPr lang="en-US" altLang="zh-CN" sz="2400" b="1" dirty="0">
                <a:latin typeface="华文楷体" pitchFamily="2" charset="-122"/>
                <a:ea typeface="华文楷体" pitchFamily="2" charset="-122"/>
              </a:rPr>
              <a:t>179+</a:t>
            </a:r>
            <a:r>
              <a:rPr lang="zh-CN" altLang="en-US" sz="2400" b="1" dirty="0">
                <a:latin typeface="华文楷体" pitchFamily="2" charset="-122"/>
                <a:ea typeface="华文楷体" pitchFamily="2" charset="-122"/>
              </a:rPr>
              <a:t>同根词</a:t>
            </a:r>
          </a:p>
        </p:txBody>
      </p:sp>
    </p:spTree>
    <p:extLst>
      <p:ext uri="{BB962C8B-B14F-4D97-AF65-F5344CB8AC3E}">
        <p14:creationId xmlns:p14="http://schemas.microsoft.com/office/powerpoint/2010/main" val="3085965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059582"/>
            <a:ext cx="5429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b="1" dirty="0">
                <a:latin typeface="华文楷体" pitchFamily="2" charset="-122"/>
                <a:ea typeface="华文楷体" pitchFamily="2" charset="-122"/>
              </a:rPr>
              <a:t>    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A83F7DF5-049E-4BDD-BF61-5A5E9A55CC32}"/>
              </a:ext>
            </a:extLst>
          </p:cNvPr>
          <p:cNvSpPr txBox="1"/>
          <p:nvPr/>
        </p:nvSpPr>
        <p:spPr>
          <a:xfrm>
            <a:off x="755576" y="699542"/>
            <a:ext cx="95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 dirty="0">
                <a:solidFill>
                  <a:srgbClr val="FF0000"/>
                </a:solidFill>
                <a:latin typeface="+mj-ea"/>
                <a:ea typeface="+mj-ea"/>
              </a:rPr>
              <a:t>剑 </a:t>
            </a:r>
            <a:r>
              <a:rPr lang="en-US" altLang="zh-CN" sz="1200" b="1" dirty="0">
                <a:solidFill>
                  <a:srgbClr val="FF0000"/>
                </a:solidFill>
                <a:latin typeface="+mj-ea"/>
                <a:ea typeface="+mj-ea"/>
              </a:rPr>
              <a:t>12T7S4</a:t>
            </a:r>
            <a:endParaRPr lang="zh-CN" altLang="en-US" sz="12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AE22F2A1-BD12-4B61-BD49-040BD0559F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-92546"/>
            <a:ext cx="5112568" cy="5143500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1104C0D4-CD9A-0BB1-BFC4-0AC299B1EF02}"/>
              </a:ext>
            </a:extLst>
          </p:cNvPr>
          <p:cNvSpPr txBox="1"/>
          <p:nvPr/>
        </p:nvSpPr>
        <p:spPr>
          <a:xfrm>
            <a:off x="179512" y="1707654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+mj-ea"/>
                <a:ea typeface="+mj-ea"/>
              </a:rPr>
              <a:t>Write ONE WORD OLNY for each answer</a:t>
            </a:r>
            <a:endParaRPr lang="zh-CN" altLang="en-US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743274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131590"/>
            <a:ext cx="72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选择题：</a:t>
            </a:r>
            <a:endParaRPr lang="en-US" altLang="zh-CN" sz="3200" b="1" dirty="0">
              <a:latin typeface="华文楷体" pitchFamily="2" charset="-122"/>
              <a:ea typeface="华文楷体" pitchFamily="2" charset="-122"/>
            </a:endParaRPr>
          </a:p>
          <a:p>
            <a:pPr marL="514350" indent="-514350">
              <a:buAutoNum type="arabicPeriod"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扫读题干选项，划关键词</a:t>
            </a:r>
            <a:r>
              <a:rPr lang="en-US" altLang="zh-CN" sz="2800" b="1" dirty="0"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圈考点</a:t>
            </a:r>
            <a:endParaRPr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 marL="514350" indent="-514350">
              <a:buAutoNum type="arabicPeriod"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听题过程中  考点</a:t>
            </a:r>
            <a:r>
              <a:rPr lang="en-US" altLang="zh-CN" sz="2800" b="1" dirty="0"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排除</a:t>
            </a:r>
            <a:endParaRPr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 marL="514350" indent="-514350">
              <a:buAutoNum type="arabicPeriod"/>
            </a:pPr>
            <a:endParaRPr lang="zh-CN" altLang="en-US" sz="32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24815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131590"/>
            <a:ext cx="5429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b="1" dirty="0">
                <a:latin typeface="华文楷体" pitchFamily="2" charset="-122"/>
                <a:ea typeface="华文楷体" pitchFamily="2" charset="-122"/>
              </a:rPr>
              <a:t>    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483518"/>
            <a:ext cx="4695825" cy="392430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6570FA81-8E4F-4CC7-8D4D-557B73E40D42}"/>
              </a:ext>
            </a:extLst>
          </p:cNvPr>
          <p:cNvSpPr txBox="1"/>
          <p:nvPr/>
        </p:nvSpPr>
        <p:spPr>
          <a:xfrm>
            <a:off x="611560" y="762258"/>
            <a:ext cx="462506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200" b="1" dirty="0">
                <a:solidFill>
                  <a:srgbClr val="FF0000"/>
                </a:solidFill>
                <a:latin typeface="+mj-ea"/>
                <a:ea typeface="+mj-ea"/>
              </a:rPr>
              <a:t>剑</a:t>
            </a:r>
            <a:r>
              <a:rPr lang="en-US" altLang="zh-CN" sz="1200" b="1" dirty="0">
                <a:solidFill>
                  <a:srgbClr val="FF0000"/>
                </a:solidFill>
                <a:latin typeface="+mj-ea"/>
                <a:ea typeface="+mj-ea"/>
              </a:rPr>
              <a:t>11T3S2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234043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131590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匹配题：</a:t>
            </a:r>
            <a:endParaRPr lang="en-US" altLang="zh-CN" sz="3200" b="1" dirty="0">
              <a:latin typeface="华文楷体" pitchFamily="2" charset="-122"/>
              <a:ea typeface="华文楷体" pitchFamily="2" charset="-122"/>
            </a:endParaRPr>
          </a:p>
          <a:p>
            <a:pPr marL="514350" indent="-514350">
              <a:buAutoNum type="arabicPeriod"/>
            </a:pPr>
            <a:r>
              <a:rPr lang="zh-CN" altLang="en-US" sz="2400" b="1" dirty="0">
                <a:latin typeface="华文楷体" pitchFamily="2" charset="-122"/>
                <a:ea typeface="华文楷体" pitchFamily="2" charset="-122"/>
              </a:rPr>
              <a:t>扫选项确定谁替换</a:t>
            </a:r>
            <a:endParaRPr lang="en-US" altLang="zh-CN" sz="2400" b="1" dirty="0">
              <a:latin typeface="华文楷体" pitchFamily="2" charset="-122"/>
              <a:ea typeface="华文楷体" pitchFamily="2" charset="-122"/>
            </a:endParaRPr>
          </a:p>
          <a:p>
            <a:pPr marL="514350" indent="-514350">
              <a:buAutoNum type="arabicPeriod"/>
            </a:pPr>
            <a:r>
              <a:rPr lang="zh-CN" altLang="en-US" sz="2400" b="1" dirty="0">
                <a:latin typeface="华文楷体" pitchFamily="2" charset="-122"/>
                <a:ea typeface="华文楷体" pitchFamily="2" charset="-122"/>
              </a:rPr>
              <a:t>预判替换方向</a:t>
            </a:r>
          </a:p>
        </p:txBody>
      </p:sp>
    </p:spTree>
    <p:extLst>
      <p:ext uri="{BB962C8B-B14F-4D97-AF65-F5344CB8AC3E}">
        <p14:creationId xmlns:p14="http://schemas.microsoft.com/office/powerpoint/2010/main" val="4168301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131590"/>
            <a:ext cx="5429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b="1" dirty="0">
                <a:latin typeface="华文楷体" pitchFamily="2" charset="-122"/>
                <a:ea typeface="华文楷体" pitchFamily="2" charset="-122"/>
              </a:rPr>
              <a:t>    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D233B086-9B95-4703-9D92-61A105E92284}"/>
              </a:ext>
            </a:extLst>
          </p:cNvPr>
          <p:cNvSpPr txBox="1"/>
          <p:nvPr/>
        </p:nvSpPr>
        <p:spPr>
          <a:xfrm>
            <a:off x="868608" y="699542"/>
            <a:ext cx="9060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 dirty="0">
                <a:solidFill>
                  <a:srgbClr val="FF0000"/>
                </a:solidFill>
                <a:latin typeface="+mj-ea"/>
                <a:ea typeface="+mj-ea"/>
              </a:rPr>
              <a:t>剑</a:t>
            </a:r>
            <a:r>
              <a:rPr lang="en-US" altLang="zh-CN" sz="1200" b="1" dirty="0">
                <a:solidFill>
                  <a:srgbClr val="FF0000"/>
                </a:solidFill>
                <a:latin typeface="+mj-ea"/>
                <a:ea typeface="+mj-ea"/>
              </a:rPr>
              <a:t>12T6S2</a:t>
            </a:r>
            <a:endParaRPr lang="zh-CN" altLang="en-US" sz="12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31A03F73-4FA4-B87A-533E-A186D7704A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0"/>
            <a:ext cx="5870797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500346"/>
      </p:ext>
    </p:extLst>
  </p:cSld>
  <p:clrMapOvr>
    <a:masterClrMapping/>
  </p:clrMapOvr>
</p:sld>
</file>

<file path=ppt/theme/theme1.xml><?xml version="1.0" encoding="utf-8"?>
<a:theme xmlns:a="http://schemas.openxmlformats.org/drawingml/2006/main" name="藏珠馆 Wholehr.taobao.com 原创商务模板">
  <a:themeElements>
    <a:clrScheme name="灰度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视点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b="1" dirty="0">
            <a:solidFill>
              <a:srgbClr val="FF0000"/>
            </a:solidFill>
            <a:latin typeface="+mj-ea"/>
            <a:ea typeface="+mj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100</Words>
  <Application>Microsoft Office PowerPoint</Application>
  <PresentationFormat>全屏显示(16:9)</PresentationFormat>
  <Paragraphs>22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Apple Chancery</vt:lpstr>
      <vt:lpstr>华文楷体</vt:lpstr>
      <vt:lpstr>微软雅黑</vt:lpstr>
      <vt:lpstr>Arial</vt:lpstr>
      <vt:lpstr>Calibri</vt:lpstr>
      <vt:lpstr>Verdana</vt:lpstr>
      <vt:lpstr>藏珠馆 Wholehr.taobao.com 原创商务模板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ylmf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环球雅思国际游学 2013国际夏令营</dc:title>
  <dc:creator>d</dc:creator>
  <cp:lastModifiedBy>吴</cp:lastModifiedBy>
  <cp:revision>886</cp:revision>
  <dcterms:created xsi:type="dcterms:W3CDTF">2012-03-19T16:08:00Z</dcterms:created>
  <dcterms:modified xsi:type="dcterms:W3CDTF">2022-08-24T02:51:07Z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2052-10.1.0.6065</vt:lpwstr>
  </property>
</Properties>
</file>