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7" r:id="rId3"/>
    <p:sldId id="376" r:id="rId4"/>
    <p:sldId id="375" r:id="rId5"/>
    <p:sldId id="366" r:id="rId6"/>
    <p:sldId id="369" r:id="rId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947">
          <p15:clr>
            <a:srgbClr val="A4A3A4"/>
          </p15:clr>
        </p15:guide>
        <p15:guide id="3" pos="5451">
          <p15:clr>
            <a:srgbClr val="A4A3A4"/>
          </p15:clr>
        </p15:guide>
        <p15:guide id="4" pos="3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2D0DB3"/>
    <a:srgbClr val="FF6600"/>
    <a:srgbClr val="C00000"/>
    <a:srgbClr val="D1D1D1"/>
    <a:srgbClr val="D60000"/>
    <a:srgbClr val="DE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444" autoAdjust="0"/>
  </p:normalViewPr>
  <p:slideViewPr>
    <p:cSldViewPr>
      <p:cViewPr varScale="1">
        <p:scale>
          <a:sx n="121" d="100"/>
          <a:sy n="121" d="100"/>
        </p:scale>
        <p:origin x="184" y="496"/>
      </p:cViewPr>
      <p:guideLst>
        <p:guide orient="horz" pos="1637"/>
        <p:guide pos="2947"/>
        <p:guide pos="5451"/>
        <p:guide pos="3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F829F70-EF57-4FD4-B744-71A6C29CE293}" type="datetimeFigureOut">
              <a:rPr lang="zh-CN" altLang="en-US"/>
              <a:pPr>
                <a:defRPr/>
              </a:pPr>
              <a:t>2021/8/3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DCCA8E-19E9-4913-A71C-B9E1DCF25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/>
          <p:nvPr userDrawn="1"/>
        </p:nvSpPr>
        <p:spPr>
          <a:xfrm>
            <a:off x="0" y="4192588"/>
            <a:ext cx="9144000" cy="950912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任意多边形 4"/>
          <p:cNvSpPr/>
          <p:nvPr userDrawn="1"/>
        </p:nvSpPr>
        <p:spPr>
          <a:xfrm>
            <a:off x="0" y="4325938"/>
            <a:ext cx="9144000" cy="817562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3132138" y="4732338"/>
            <a:ext cx="2844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  <p:pic>
        <p:nvPicPr>
          <p:cNvPr id="5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3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08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ED6B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9D1348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732338"/>
            <a:ext cx="9144000" cy="411162"/>
          </a:xfrm>
          <a:prstGeom prst="rect">
            <a:avLst/>
          </a:prstGeom>
          <a:solidFill>
            <a:srgbClr val="9D1348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GB" altLang="zh-CN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0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3643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rgbClr val="9D1348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background1.jpg"/>
          <p:cNvPicPr>
            <a:picLocks noChangeAspect="1"/>
          </p:cNvPicPr>
          <p:nvPr userDrawn="1"/>
        </p:nvPicPr>
        <p:blipFill>
          <a:blip r:embed="rId2"/>
          <a:srcRect t="12988"/>
          <a:stretch>
            <a:fillRect/>
          </a:stretch>
        </p:blipFill>
        <p:spPr bwMode="auto">
          <a:xfrm>
            <a:off x="0" y="668338"/>
            <a:ext cx="91440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732338"/>
            <a:ext cx="9144000" cy="4111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 altLang="zh-CN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d\Desktop\游学宣传文件\公司LOGO\学为贵赢未来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95263"/>
            <a:ext cx="1782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\Desktop\游学宣传文件\公司LOGO\左右结构－黑色字.png"/>
          <p:cNvPicPr>
            <a:picLocks noChangeAspect="1" noChangeArrowheads="1"/>
          </p:cNvPicPr>
          <p:nvPr userDrawn="1"/>
        </p:nvPicPr>
        <p:blipFill>
          <a:blip r:embed="rId4"/>
          <a:srcRect l="6020" t="17467" b="15858"/>
          <a:stretch>
            <a:fillRect/>
          </a:stretch>
        </p:blipFill>
        <p:spPr bwMode="auto">
          <a:xfrm>
            <a:off x="196850" y="195263"/>
            <a:ext cx="1495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3276600" y="4803775"/>
            <a:ext cx="25479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Apple Chancery" panose="03020702040506060504" pitchFamily="66" charset="0"/>
                <a:ea typeface="宋体" panose="02010600030101010101" pitchFamily="2" charset="-122"/>
              </a:rPr>
              <a:t>From here you go anywhere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1500188"/>
            <a:ext cx="6286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75" y="1428750"/>
            <a:ext cx="58578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地图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匹配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李慧芳</a:t>
            </a:r>
            <a:r>
              <a:rPr lang="en-US" altLang="zh-CN" sz="3200" b="1" dirty="0">
                <a:latin typeface="隶书" pitchFamily="49" charset="-122"/>
                <a:ea typeface="隶书" pitchFamily="49" charset="-122"/>
              </a:rPr>
              <a:t>-</a:t>
            </a: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学为贵</a:t>
            </a:r>
            <a:endParaRPr lang="en-US" altLang="zh-CN" sz="32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 txBox="1">
            <a:spLocks noChangeArrowheads="1"/>
          </p:cNvSpPr>
          <p:nvPr/>
        </p:nvSpPr>
        <p:spPr bwMode="auto">
          <a:xfrm>
            <a:off x="1403648" y="1347614"/>
            <a:ext cx="5429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地图：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eaLnBrk="1" hangingPunct="1">
              <a:buClr>
                <a:schemeClr val="bg1"/>
              </a:buClr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方向感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eaLnBrk="1" hangingPunct="1">
              <a:buClr>
                <a:schemeClr val="bg1"/>
              </a:buClr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上一题和下一题的关系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eaLnBrk="1" hangingPunct="1">
              <a:buClr>
                <a:schemeClr val="bg1"/>
              </a:buClr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难点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 txBox="1">
            <a:spLocks noChangeArrowheads="1"/>
          </p:cNvSpPr>
          <p:nvPr/>
        </p:nvSpPr>
        <p:spPr bwMode="auto">
          <a:xfrm>
            <a:off x="1403648" y="1347614"/>
            <a:ext cx="5429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地图审题：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理清题号顺序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找方位：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N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S W E; T B  L R </a:t>
            </a:r>
          </a:p>
          <a:p>
            <a:pPr marL="457200" indent="-457200"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划出所有的路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eaLnBrk="1" hangingPunct="1">
              <a:buClr>
                <a:schemeClr val="bg1"/>
              </a:buClr>
              <a:buFont typeface="Arial" charset="0"/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圈出所有的建筑物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878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1470"/>
            <a:ext cx="49815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 txBox="1">
            <a:spLocks noChangeArrowheads="1"/>
          </p:cNvSpPr>
          <p:nvPr/>
        </p:nvSpPr>
        <p:spPr bwMode="auto">
          <a:xfrm>
            <a:off x="857250" y="1635125"/>
            <a:ext cx="5429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匹配：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审题：确定题干选项谁替换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           充分预判替换的词或方向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/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听题：验证预判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适当记笔记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B24B6-4F08-0D42-8B4C-CA1C6499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03498"/>
            <a:ext cx="5266550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33909"/>
      </p:ext>
    </p:extLst>
  </p:cSld>
  <p:clrMapOvr>
    <a:masterClrMapping/>
  </p:clrMapOvr>
</p:sld>
</file>

<file path=ppt/theme/theme1.xml><?xml version="1.0" encoding="utf-8"?>
<a:theme xmlns:a="http://schemas.openxmlformats.org/drawingml/2006/main" name="藏珠馆 Wholehr.taobao.com 原创商务模板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>
            <a:solidFill>
              <a:srgbClr val="FF0000"/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81</Words>
  <Application>Microsoft Macintosh PowerPoint</Application>
  <PresentationFormat>全屏显示(16:9)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华文楷体</vt:lpstr>
      <vt:lpstr>隶书</vt:lpstr>
      <vt:lpstr>微软雅黑</vt:lpstr>
      <vt:lpstr>Apple Chancery</vt:lpstr>
      <vt:lpstr>Arial</vt:lpstr>
      <vt:lpstr>Calibri</vt:lpstr>
      <vt:lpstr>Verdana</vt:lpstr>
      <vt:lpstr>藏珠馆 Wholehr.taobao.com 原创商务模板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ylmf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环球雅思国际游学 2013国际夏令营</dc:title>
  <dc:creator>d</dc:creator>
  <cp:lastModifiedBy>office user</cp:lastModifiedBy>
  <cp:revision>862</cp:revision>
  <dcterms:created xsi:type="dcterms:W3CDTF">2012-03-19T16:08:00Z</dcterms:created>
  <dcterms:modified xsi:type="dcterms:W3CDTF">2021-08-03T03:26:59Z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