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57" r:id="rId3"/>
    <p:sldId id="376" r:id="rId4"/>
    <p:sldId id="375" r:id="rId5"/>
    <p:sldId id="366" r:id="rId6"/>
    <p:sldId id="377" r:id="rId7"/>
    <p:sldId id="369" r:id="rId8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7">
          <p15:clr>
            <a:srgbClr val="A4A3A4"/>
          </p15:clr>
        </p15:guide>
        <p15:guide id="2" pos="2947">
          <p15:clr>
            <a:srgbClr val="A4A3A4"/>
          </p15:clr>
        </p15:guide>
        <p15:guide id="3" pos="5451">
          <p15:clr>
            <a:srgbClr val="A4A3A4"/>
          </p15:clr>
        </p15:guide>
        <p15:guide id="4" pos="3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2D0DB3"/>
    <a:srgbClr val="FF6600"/>
    <a:srgbClr val="C00000"/>
    <a:srgbClr val="D1D1D1"/>
    <a:srgbClr val="D60000"/>
    <a:srgbClr val="DE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479" autoAdjust="0"/>
  </p:normalViewPr>
  <p:slideViewPr>
    <p:cSldViewPr>
      <p:cViewPr varScale="1">
        <p:scale>
          <a:sx n="93" d="100"/>
          <a:sy n="93" d="100"/>
        </p:scale>
        <p:origin x="744" y="66"/>
      </p:cViewPr>
      <p:guideLst>
        <p:guide orient="horz" pos="1637"/>
        <p:guide pos="2947"/>
        <p:guide pos="5451"/>
        <p:guide pos="3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F829F70-EF57-4FD4-B744-71A6C29CE293}" type="datetimeFigureOut">
              <a:rPr lang="zh-CN" altLang="en-US"/>
              <a:pPr>
                <a:defRPr/>
              </a:pPr>
              <a:t>2020/7/7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DCCA8E-19E9-4913-A71C-B9E1DCF253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043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3"/>
          <p:cNvSpPr/>
          <p:nvPr userDrawn="1"/>
        </p:nvSpPr>
        <p:spPr>
          <a:xfrm>
            <a:off x="0" y="4192588"/>
            <a:ext cx="9144000" cy="950912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  <a:gd name="connsiteX0-169" fmla="*/ 0 w 9144000"/>
              <a:gd name="connsiteY0-170" fmla="*/ 0 h 3618943"/>
              <a:gd name="connsiteX1-171" fmla="*/ 9144000 w 9144000"/>
              <a:gd name="connsiteY1-172" fmla="*/ 1171840 h 3618943"/>
              <a:gd name="connsiteX2-173" fmla="*/ 9144000 w 9144000"/>
              <a:gd name="connsiteY2-174" fmla="*/ 1498149 h 3618943"/>
              <a:gd name="connsiteX3-175" fmla="*/ 9144000 w 9144000"/>
              <a:gd name="connsiteY3-176" fmla="*/ 3618943 h 3618943"/>
              <a:gd name="connsiteX4-177" fmla="*/ 0 w 9144000"/>
              <a:gd name="connsiteY4-178" fmla="*/ 3618943 h 3618943"/>
              <a:gd name="connsiteX5-179" fmla="*/ 0 w 9144000"/>
              <a:gd name="connsiteY5-180" fmla="*/ 0 h 3618943"/>
              <a:gd name="connsiteX0-181" fmla="*/ 0 w 9144000"/>
              <a:gd name="connsiteY0-182" fmla="*/ 0 h 3618943"/>
              <a:gd name="connsiteX1-183" fmla="*/ 9144000 w 9144000"/>
              <a:gd name="connsiteY1-184" fmla="*/ 1171840 h 3618943"/>
              <a:gd name="connsiteX2-185" fmla="*/ 9144000 w 9144000"/>
              <a:gd name="connsiteY2-186" fmla="*/ 1498149 h 3618943"/>
              <a:gd name="connsiteX3-187" fmla="*/ 9144000 w 9144000"/>
              <a:gd name="connsiteY3-188" fmla="*/ 3618943 h 3618943"/>
              <a:gd name="connsiteX4-189" fmla="*/ 0 w 9144000"/>
              <a:gd name="connsiteY4-190" fmla="*/ 3618943 h 3618943"/>
              <a:gd name="connsiteX5-191" fmla="*/ 0 w 9144000"/>
              <a:gd name="connsiteY5-192" fmla="*/ 0 h 3618943"/>
              <a:gd name="connsiteX0-193" fmla="*/ 0 w 9144000"/>
              <a:gd name="connsiteY0-194" fmla="*/ 0 h 3618943"/>
              <a:gd name="connsiteX1-195" fmla="*/ 9144000 w 9144000"/>
              <a:gd name="connsiteY1-196" fmla="*/ 1171840 h 3618943"/>
              <a:gd name="connsiteX2-197" fmla="*/ 9144000 w 9144000"/>
              <a:gd name="connsiteY2-198" fmla="*/ 1498149 h 3618943"/>
              <a:gd name="connsiteX3-199" fmla="*/ 9144000 w 9144000"/>
              <a:gd name="connsiteY3-200" fmla="*/ 3618943 h 3618943"/>
              <a:gd name="connsiteX4-201" fmla="*/ 0 w 9144000"/>
              <a:gd name="connsiteY4-202" fmla="*/ 3618943 h 3618943"/>
              <a:gd name="connsiteX5-203" fmla="*/ 0 w 9144000"/>
              <a:gd name="connsiteY5-204" fmla="*/ 0 h 3618943"/>
              <a:gd name="connsiteX0-205" fmla="*/ 0 w 9144000"/>
              <a:gd name="connsiteY0-206" fmla="*/ 0 h 3618943"/>
              <a:gd name="connsiteX1-207" fmla="*/ 9144000 w 9144000"/>
              <a:gd name="connsiteY1-208" fmla="*/ 1171840 h 3618943"/>
              <a:gd name="connsiteX2-209" fmla="*/ 9144000 w 9144000"/>
              <a:gd name="connsiteY2-210" fmla="*/ 1498149 h 3618943"/>
              <a:gd name="connsiteX3-211" fmla="*/ 9144000 w 9144000"/>
              <a:gd name="connsiteY3-212" fmla="*/ 3618943 h 3618943"/>
              <a:gd name="connsiteX4-213" fmla="*/ 0 w 9144000"/>
              <a:gd name="connsiteY4-214" fmla="*/ 3618943 h 3618943"/>
              <a:gd name="connsiteX5-215" fmla="*/ 0 w 9144000"/>
              <a:gd name="connsiteY5-216" fmla="*/ 0 h 3618943"/>
              <a:gd name="connsiteX0-217" fmla="*/ 0 w 9144000"/>
              <a:gd name="connsiteY0-218" fmla="*/ 0 h 3618943"/>
              <a:gd name="connsiteX1-219" fmla="*/ 9144000 w 9144000"/>
              <a:gd name="connsiteY1-220" fmla="*/ 1171840 h 3618943"/>
              <a:gd name="connsiteX2-221" fmla="*/ 9144000 w 9144000"/>
              <a:gd name="connsiteY2-222" fmla="*/ 1498149 h 3618943"/>
              <a:gd name="connsiteX3-223" fmla="*/ 9144000 w 9144000"/>
              <a:gd name="connsiteY3-224" fmla="*/ 3618943 h 3618943"/>
              <a:gd name="connsiteX4-225" fmla="*/ 0 w 9144000"/>
              <a:gd name="connsiteY4-226" fmla="*/ 3618943 h 3618943"/>
              <a:gd name="connsiteX5-227" fmla="*/ 0 w 9144000"/>
              <a:gd name="connsiteY5-228" fmla="*/ 0 h 3618943"/>
              <a:gd name="connsiteX0-229" fmla="*/ 0 w 9144000"/>
              <a:gd name="connsiteY0-230" fmla="*/ 0 h 3618943"/>
              <a:gd name="connsiteX1-231" fmla="*/ 9144000 w 9144000"/>
              <a:gd name="connsiteY1-232" fmla="*/ 1171840 h 3618943"/>
              <a:gd name="connsiteX2-233" fmla="*/ 9144000 w 9144000"/>
              <a:gd name="connsiteY2-234" fmla="*/ 1498149 h 3618943"/>
              <a:gd name="connsiteX3-235" fmla="*/ 9144000 w 9144000"/>
              <a:gd name="connsiteY3-236" fmla="*/ 3618943 h 3618943"/>
              <a:gd name="connsiteX4-237" fmla="*/ 0 w 9144000"/>
              <a:gd name="connsiteY4-238" fmla="*/ 3618943 h 3618943"/>
              <a:gd name="connsiteX5-239" fmla="*/ 0 w 9144000"/>
              <a:gd name="connsiteY5-240" fmla="*/ 0 h 3618943"/>
              <a:gd name="connsiteX0-241" fmla="*/ 0 w 9144000"/>
              <a:gd name="connsiteY0-242" fmla="*/ 0 h 3618943"/>
              <a:gd name="connsiteX1-243" fmla="*/ 9144000 w 9144000"/>
              <a:gd name="connsiteY1-244" fmla="*/ 1171840 h 3618943"/>
              <a:gd name="connsiteX2-245" fmla="*/ 9144000 w 9144000"/>
              <a:gd name="connsiteY2-246" fmla="*/ 1498149 h 3618943"/>
              <a:gd name="connsiteX3-247" fmla="*/ 9144000 w 9144000"/>
              <a:gd name="connsiteY3-248" fmla="*/ 3618943 h 3618943"/>
              <a:gd name="connsiteX4-249" fmla="*/ 0 w 9144000"/>
              <a:gd name="connsiteY4-250" fmla="*/ 3618943 h 3618943"/>
              <a:gd name="connsiteX5-251" fmla="*/ 0 w 9144000"/>
              <a:gd name="connsiteY5-252" fmla="*/ 0 h 3618943"/>
              <a:gd name="connsiteX0-253" fmla="*/ 0 w 9144000"/>
              <a:gd name="connsiteY0-254" fmla="*/ 0 h 3618943"/>
              <a:gd name="connsiteX1-255" fmla="*/ 9144000 w 9144000"/>
              <a:gd name="connsiteY1-256" fmla="*/ 1171840 h 3618943"/>
              <a:gd name="connsiteX2-257" fmla="*/ 9144000 w 9144000"/>
              <a:gd name="connsiteY2-258" fmla="*/ 1498149 h 3618943"/>
              <a:gd name="connsiteX3-259" fmla="*/ 9144000 w 9144000"/>
              <a:gd name="connsiteY3-260" fmla="*/ 3618943 h 3618943"/>
              <a:gd name="connsiteX4-261" fmla="*/ 0 w 9144000"/>
              <a:gd name="connsiteY4-262" fmla="*/ 3618943 h 3618943"/>
              <a:gd name="connsiteX5-263" fmla="*/ 0 w 9144000"/>
              <a:gd name="connsiteY5-264" fmla="*/ 0 h 3618943"/>
              <a:gd name="connsiteX0-265" fmla="*/ 0 w 9144000"/>
              <a:gd name="connsiteY0-266" fmla="*/ 0 h 3618943"/>
              <a:gd name="connsiteX1-267" fmla="*/ 9144000 w 9144000"/>
              <a:gd name="connsiteY1-268" fmla="*/ 1171840 h 3618943"/>
              <a:gd name="connsiteX2-269" fmla="*/ 9144000 w 9144000"/>
              <a:gd name="connsiteY2-270" fmla="*/ 1498149 h 3618943"/>
              <a:gd name="connsiteX3-271" fmla="*/ 9144000 w 9144000"/>
              <a:gd name="connsiteY3-272" fmla="*/ 3618943 h 3618943"/>
              <a:gd name="connsiteX4-273" fmla="*/ 0 w 9144000"/>
              <a:gd name="connsiteY4-274" fmla="*/ 3618943 h 3618943"/>
              <a:gd name="connsiteX5-275" fmla="*/ 0 w 9144000"/>
              <a:gd name="connsiteY5-276" fmla="*/ 0 h 3618943"/>
              <a:gd name="connsiteX0-277" fmla="*/ 0 w 9144000"/>
              <a:gd name="connsiteY0-278" fmla="*/ 0 h 3618943"/>
              <a:gd name="connsiteX1-279" fmla="*/ 9144000 w 9144000"/>
              <a:gd name="connsiteY1-280" fmla="*/ 1171840 h 3618943"/>
              <a:gd name="connsiteX2-281" fmla="*/ 9144000 w 9144000"/>
              <a:gd name="connsiteY2-282" fmla="*/ 1498149 h 3618943"/>
              <a:gd name="connsiteX3-283" fmla="*/ 9144000 w 9144000"/>
              <a:gd name="connsiteY3-284" fmla="*/ 3618943 h 3618943"/>
              <a:gd name="connsiteX4-285" fmla="*/ 0 w 9144000"/>
              <a:gd name="connsiteY4-286" fmla="*/ 3618943 h 3618943"/>
              <a:gd name="connsiteX5-287" fmla="*/ 0 w 9144000"/>
              <a:gd name="connsiteY5-288" fmla="*/ 0 h 3618943"/>
              <a:gd name="connsiteX0-289" fmla="*/ 0 w 9144000"/>
              <a:gd name="connsiteY0-290" fmla="*/ 0 h 3618943"/>
              <a:gd name="connsiteX1-291" fmla="*/ 9144000 w 9144000"/>
              <a:gd name="connsiteY1-292" fmla="*/ 1171840 h 3618943"/>
              <a:gd name="connsiteX2-293" fmla="*/ 9144000 w 9144000"/>
              <a:gd name="connsiteY2-294" fmla="*/ 1498149 h 3618943"/>
              <a:gd name="connsiteX3-295" fmla="*/ 9144000 w 9144000"/>
              <a:gd name="connsiteY3-296" fmla="*/ 3618943 h 3618943"/>
              <a:gd name="connsiteX4-297" fmla="*/ 0 w 9144000"/>
              <a:gd name="connsiteY4-298" fmla="*/ 3618943 h 3618943"/>
              <a:gd name="connsiteX5-299" fmla="*/ 0 w 9144000"/>
              <a:gd name="connsiteY5-300" fmla="*/ 0 h 3618943"/>
              <a:gd name="connsiteX0-301" fmla="*/ 0 w 9144000"/>
              <a:gd name="connsiteY0-302" fmla="*/ 0 h 3618943"/>
              <a:gd name="connsiteX1-303" fmla="*/ 9144000 w 9144000"/>
              <a:gd name="connsiteY1-304" fmla="*/ 1171840 h 3618943"/>
              <a:gd name="connsiteX2-305" fmla="*/ 9144000 w 9144000"/>
              <a:gd name="connsiteY2-306" fmla="*/ 1498149 h 3618943"/>
              <a:gd name="connsiteX3-307" fmla="*/ 9144000 w 9144000"/>
              <a:gd name="connsiteY3-308" fmla="*/ 3618943 h 3618943"/>
              <a:gd name="connsiteX4-309" fmla="*/ 0 w 9144000"/>
              <a:gd name="connsiteY4-310" fmla="*/ 3618943 h 3618943"/>
              <a:gd name="connsiteX5-311" fmla="*/ 0 w 9144000"/>
              <a:gd name="connsiteY5-312" fmla="*/ 0 h 3618943"/>
              <a:gd name="connsiteX0-313" fmla="*/ 0 w 9144000"/>
              <a:gd name="connsiteY0-314" fmla="*/ 0 h 3618943"/>
              <a:gd name="connsiteX1-315" fmla="*/ 9144000 w 9144000"/>
              <a:gd name="connsiteY1-316" fmla="*/ 1171840 h 3618943"/>
              <a:gd name="connsiteX2-317" fmla="*/ 9144000 w 9144000"/>
              <a:gd name="connsiteY2-318" fmla="*/ 1498149 h 3618943"/>
              <a:gd name="connsiteX3-319" fmla="*/ 9144000 w 9144000"/>
              <a:gd name="connsiteY3-320" fmla="*/ 3618943 h 3618943"/>
              <a:gd name="connsiteX4-321" fmla="*/ 0 w 9144000"/>
              <a:gd name="connsiteY4-322" fmla="*/ 3618943 h 3618943"/>
              <a:gd name="connsiteX5-323" fmla="*/ 0 w 9144000"/>
              <a:gd name="connsiteY5-324" fmla="*/ 0 h 361894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9144000" h="3618943">
                <a:moveTo>
                  <a:pt x="0" y="0"/>
                </a:moveTo>
                <a:cubicBezTo>
                  <a:pt x="1783491" y="2055435"/>
                  <a:pt x="7842422" y="1878666"/>
                  <a:pt x="9144000" y="1171840"/>
                </a:cubicBezTo>
                <a:lnTo>
                  <a:pt x="9144000" y="1498149"/>
                </a:lnTo>
                <a:lnTo>
                  <a:pt x="9144000" y="3618943"/>
                </a:lnTo>
                <a:lnTo>
                  <a:pt x="0" y="3618943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任意多边形 4"/>
          <p:cNvSpPr/>
          <p:nvPr userDrawn="1"/>
        </p:nvSpPr>
        <p:spPr>
          <a:xfrm>
            <a:off x="0" y="4325938"/>
            <a:ext cx="9144000" cy="817562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9144000" h="3618943">
                <a:moveTo>
                  <a:pt x="0" y="0"/>
                </a:moveTo>
                <a:cubicBezTo>
                  <a:pt x="2117124" y="1906711"/>
                  <a:pt x="7212227" y="1650233"/>
                  <a:pt x="9144000" y="1171840"/>
                </a:cubicBezTo>
                <a:lnTo>
                  <a:pt x="9144000" y="1498149"/>
                </a:lnTo>
                <a:lnTo>
                  <a:pt x="9144000" y="3618943"/>
                </a:lnTo>
                <a:lnTo>
                  <a:pt x="0" y="361894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alpha val="9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dist="381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TextBox 9"/>
          <p:cNvSpPr txBox="1"/>
          <p:nvPr userDrawn="1"/>
        </p:nvSpPr>
        <p:spPr>
          <a:xfrm>
            <a:off x="3132138" y="4732338"/>
            <a:ext cx="284480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  <p:pic>
        <p:nvPicPr>
          <p:cNvPr id="5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3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5"/>
          <p:cNvSpPr/>
          <p:nvPr userDrawn="1"/>
        </p:nvSpPr>
        <p:spPr>
          <a:xfrm>
            <a:off x="0" y="4732338"/>
            <a:ext cx="9144000" cy="411162"/>
          </a:xfrm>
          <a:prstGeom prst="rect">
            <a:avLst/>
          </a:prstGeom>
          <a:solidFill>
            <a:srgbClr val="008B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FFFFFF"/>
              </a:solidFill>
              <a:ea typeface="MS PGothic" panose="020B0600070205080204" pitchFamily="34" charset="-128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1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3"/>
          <p:cNvSpPr/>
          <p:nvPr userDrawn="1"/>
        </p:nvSpPr>
        <p:spPr>
          <a:xfrm>
            <a:off x="0" y="4732338"/>
            <a:ext cx="9144000" cy="411162"/>
          </a:xfrm>
          <a:prstGeom prst="rect">
            <a:avLst/>
          </a:prstGeom>
          <a:solidFill>
            <a:srgbClr val="ED6B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9D1348"/>
              </a:solidFill>
              <a:ea typeface="MS PGothic" panose="020B0600070205080204" pitchFamily="34" charset="-128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2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0" y="4732338"/>
            <a:ext cx="9144000" cy="411162"/>
          </a:xfrm>
          <a:prstGeom prst="rect">
            <a:avLst/>
          </a:prstGeom>
          <a:solidFill>
            <a:srgbClr val="9D1348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GB" altLang="zh-CN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3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0"/>
          <p:cNvSpPr/>
          <p:nvPr userDrawn="1"/>
        </p:nvSpPr>
        <p:spPr>
          <a:xfrm>
            <a:off x="0" y="4732338"/>
            <a:ext cx="9144000" cy="411162"/>
          </a:xfrm>
          <a:prstGeom prst="rect">
            <a:avLst/>
          </a:prstGeom>
          <a:solidFill>
            <a:srgbClr val="36439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9D1348"/>
              </a:solidFill>
              <a:ea typeface="MS PGothic" panose="020B0600070205080204" pitchFamily="34" charset="-128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1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 descr="background1.jpg"/>
          <p:cNvPicPr>
            <a:picLocks noChangeAspect="1"/>
          </p:cNvPicPr>
          <p:nvPr userDrawn="1"/>
        </p:nvPicPr>
        <p:blipFill>
          <a:blip r:embed="rId2"/>
          <a:srcRect t="12988"/>
          <a:stretch>
            <a:fillRect/>
          </a:stretch>
        </p:blipFill>
        <p:spPr bwMode="auto">
          <a:xfrm>
            <a:off x="0" y="668338"/>
            <a:ext cx="9144000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0" y="4732338"/>
            <a:ext cx="9144000" cy="41116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</p:spPr>
        <p:txBody>
          <a:bodyPr wrap="none" anchor="ctr"/>
          <a:lstStyle/>
          <a:p>
            <a:pPr>
              <a:defRPr/>
            </a:pPr>
            <a:endParaRPr lang="en-GB" altLang="zh-CN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195263"/>
            <a:ext cx="1782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/>
          <a:srcRect l="6020" t="17467" b="15858"/>
          <a:stretch>
            <a:fillRect/>
          </a:stretch>
        </p:blipFill>
        <p:spPr bwMode="auto">
          <a:xfrm>
            <a:off x="196850" y="195263"/>
            <a:ext cx="1495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2"/>
          <p:cNvSpPr txBox="1"/>
          <p:nvPr userDrawn="1"/>
        </p:nvSpPr>
        <p:spPr>
          <a:xfrm>
            <a:off x="3276600" y="4803775"/>
            <a:ext cx="2547938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  <a:ea typeface="宋体" panose="02010600030101010101" pitchFamily="2" charset="-122"/>
              </a:rPr>
              <a:t>From here you go anywhere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25" y="1500188"/>
            <a:ext cx="62865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zh-CN" altLang="en-US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75" y="1428750"/>
            <a:ext cx="585787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zh-CN" altLang="en-US" sz="4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地图</a:t>
            </a:r>
            <a:r>
              <a:rPr lang="en-US" altLang="zh-CN" sz="4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4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长难单选</a:t>
            </a:r>
            <a:endParaRPr lang="en-US" altLang="zh-CN" sz="4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/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3200" b="1" dirty="0" smtClean="0">
                <a:latin typeface="隶书" pitchFamily="49" charset="-122"/>
                <a:ea typeface="隶书" pitchFamily="49" charset="-122"/>
              </a:rPr>
              <a:t>李</a:t>
            </a:r>
            <a:r>
              <a:rPr lang="zh-CN" altLang="en-US" sz="3200" b="1" dirty="0">
                <a:latin typeface="隶书" pitchFamily="49" charset="-122"/>
                <a:ea typeface="隶书" pitchFamily="49" charset="-122"/>
              </a:rPr>
              <a:t>慧芳</a:t>
            </a:r>
            <a:r>
              <a:rPr lang="en-US" altLang="zh-CN" sz="3200" b="1" dirty="0">
                <a:latin typeface="隶书" pitchFamily="49" charset="-122"/>
                <a:ea typeface="隶书" pitchFamily="49" charset="-122"/>
              </a:rPr>
              <a:t>-</a:t>
            </a:r>
            <a:r>
              <a:rPr lang="zh-CN" altLang="en-US" sz="3200" b="1" dirty="0">
                <a:latin typeface="隶书" pitchFamily="49" charset="-122"/>
                <a:ea typeface="隶书" pitchFamily="49" charset="-122"/>
              </a:rPr>
              <a:t>学为</a:t>
            </a:r>
            <a:r>
              <a:rPr lang="zh-CN" altLang="en-US" sz="3200" b="1" dirty="0" smtClean="0">
                <a:latin typeface="隶书" pitchFamily="49" charset="-122"/>
                <a:ea typeface="隶书" pitchFamily="49" charset="-122"/>
              </a:rPr>
              <a:t>贵</a:t>
            </a:r>
            <a:endParaRPr lang="en-US" altLang="zh-CN" sz="3200" b="1" dirty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2"/>
          <p:cNvSpPr txBox="1">
            <a:spLocks noChangeArrowheads="1"/>
          </p:cNvSpPr>
          <p:nvPr/>
        </p:nvSpPr>
        <p:spPr bwMode="auto">
          <a:xfrm>
            <a:off x="1403648" y="1347614"/>
            <a:ext cx="54292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bg1"/>
              </a:buClr>
              <a:buFont typeface="Arial" charset="0"/>
              <a:buNone/>
            </a:pP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地图：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AutoNum type="arabicPeriod"/>
            </a:pP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方向感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AutoNum type="arabicPeriod"/>
            </a:pPr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上一</a:t>
            </a: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题和下一题的关系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AutoNum type="arabicPeriod"/>
            </a:pPr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难点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2"/>
          <p:cNvSpPr txBox="1">
            <a:spLocks noChangeArrowheads="1"/>
          </p:cNvSpPr>
          <p:nvPr/>
        </p:nvSpPr>
        <p:spPr bwMode="auto">
          <a:xfrm>
            <a:off x="1403648" y="1347614"/>
            <a:ext cx="5429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bg1"/>
              </a:buClr>
              <a:buFont typeface="Arial" charset="0"/>
              <a:buNone/>
            </a:pP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地图审题：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Font typeface="Arial" charset="0"/>
              <a:buAutoNum type="arabicPeriod"/>
            </a:pP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理清题号顺序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Font typeface="Arial" charset="0"/>
              <a:buAutoNum type="arabicPeriod"/>
            </a:pPr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找</a:t>
            </a: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方位：</a:t>
            </a:r>
            <a:r>
              <a:rPr lang="en-US" altLang="zh-CN" sz="2000" b="1" dirty="0" smtClean="0">
                <a:latin typeface="华文楷体" pitchFamily="2" charset="-122"/>
                <a:ea typeface="华文楷体" pitchFamily="2" charset="-122"/>
              </a:rPr>
              <a:t>N</a:t>
            </a:r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000" b="1" dirty="0" smtClean="0">
                <a:latin typeface="华文楷体" pitchFamily="2" charset="-122"/>
                <a:ea typeface="华文楷体" pitchFamily="2" charset="-122"/>
              </a:rPr>
              <a:t>S W E; T B  L R </a:t>
            </a:r>
          </a:p>
          <a:p>
            <a:pPr marL="457200" indent="-457200" eaLnBrk="1" hangingPunct="1">
              <a:buClr>
                <a:schemeClr val="bg1"/>
              </a:buClr>
              <a:buFont typeface="Arial" charset="0"/>
              <a:buAutoNum type="arabicPeriod"/>
            </a:pPr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划</a:t>
            </a: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出所有的路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457200" indent="-457200" eaLnBrk="1" hangingPunct="1">
              <a:buClr>
                <a:schemeClr val="bg1"/>
              </a:buClr>
              <a:buFont typeface="Arial" charset="0"/>
              <a:buAutoNum type="arabicPeriod"/>
            </a:pP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圈出所有的建筑物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87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51470"/>
            <a:ext cx="498157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2"/>
          <p:cNvSpPr txBox="1">
            <a:spLocks noChangeArrowheads="1"/>
          </p:cNvSpPr>
          <p:nvPr/>
        </p:nvSpPr>
        <p:spPr bwMode="auto">
          <a:xfrm>
            <a:off x="857250" y="1635125"/>
            <a:ext cx="54292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长难单选：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/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审题：扫读题干划关键词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/>
            <a:r>
              <a:rPr lang="en-US" altLang="zh-CN" sz="2000" b="1" dirty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000" b="1" dirty="0" smtClean="0">
                <a:latin typeface="华文楷体" pitchFamily="2" charset="-122"/>
                <a:ea typeface="华文楷体" pitchFamily="2" charset="-122"/>
              </a:rPr>
              <a:t>            </a:t>
            </a: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选项划关键词</a:t>
            </a:r>
            <a:r>
              <a:rPr lang="en-US" altLang="zh-CN" sz="2000" b="1" dirty="0" smtClean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圈考点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/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听</a:t>
            </a: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题：验证考点</a:t>
            </a:r>
            <a:r>
              <a:rPr lang="en-US" altLang="zh-CN" sz="2000" b="1" dirty="0" smtClean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结合排除法 </a:t>
            </a:r>
            <a:endParaRPr lang="zh-CN" altLang="en-US" sz="20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2"/>
          <p:cNvSpPr txBox="1">
            <a:spLocks noChangeArrowheads="1"/>
          </p:cNvSpPr>
          <p:nvPr/>
        </p:nvSpPr>
        <p:spPr bwMode="auto">
          <a:xfrm>
            <a:off x="857250" y="1635125"/>
            <a:ext cx="5429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问答推理：</a:t>
            </a:r>
            <a:endParaRPr lang="en-US" altLang="zh-CN" sz="2000" b="1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/>
            <a:r>
              <a:rPr lang="zh-CN" altLang="en-US" sz="2000" b="1" dirty="0">
                <a:latin typeface="华文楷体" pitchFamily="2" charset="-122"/>
                <a:ea typeface="华文楷体" pitchFamily="2" charset="-122"/>
              </a:rPr>
              <a:t>同意</a:t>
            </a:r>
            <a:r>
              <a:rPr lang="zh-CN" altLang="en-US" sz="2000" b="1" dirty="0" smtClean="0">
                <a:latin typeface="华文楷体" pitchFamily="2" charset="-122"/>
                <a:ea typeface="华文楷体" pitchFamily="2" charset="-122"/>
              </a:rPr>
              <a:t>前面选项是答案，同意后面选项做排除</a:t>
            </a:r>
            <a:endParaRPr lang="zh-CN" altLang="en-US" sz="20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843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062" y="923925"/>
            <a:ext cx="509587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53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藏珠馆 Wholehr.taobao.com 原创商务模板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b="1" dirty="0">
            <a:solidFill>
              <a:srgbClr val="FF0000"/>
            </a:solidFill>
            <a:latin typeface="+mj-ea"/>
            <a:ea typeface="+mj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99</Words>
  <Application>Microsoft Office PowerPoint</Application>
  <PresentationFormat>全屏显示(16:9)</PresentationFormat>
  <Paragraphs>17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Apple Chancery</vt:lpstr>
      <vt:lpstr>MS PGothic</vt:lpstr>
      <vt:lpstr>华文楷体</vt:lpstr>
      <vt:lpstr>隶书</vt:lpstr>
      <vt:lpstr>宋体</vt:lpstr>
      <vt:lpstr>微软雅黑</vt:lpstr>
      <vt:lpstr>Arial</vt:lpstr>
      <vt:lpstr>Calibri</vt:lpstr>
      <vt:lpstr>Verdana</vt:lpstr>
      <vt:lpstr>藏珠馆 Wholehr.taobao.com 原创商务模板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ylmf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环球雅思国际游学 2013国际夏令营</dc:title>
  <dc:creator>d</dc:creator>
  <cp:lastModifiedBy>USER-</cp:lastModifiedBy>
  <cp:revision>860</cp:revision>
  <dcterms:created xsi:type="dcterms:W3CDTF">2012-03-19T16:08:00Z</dcterms:created>
  <dcterms:modified xsi:type="dcterms:W3CDTF">2020-07-07T01:31:58Z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