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70" r:id="rId3"/>
    <p:sldId id="371" r:id="rId4"/>
    <p:sldId id="372" r:id="rId5"/>
    <p:sldId id="366" r:id="rId6"/>
    <p:sldId id="369" r:id="rId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947">
          <p15:clr>
            <a:srgbClr val="A4A3A4"/>
          </p15:clr>
        </p15:guide>
        <p15:guide id="3" pos="5451">
          <p15:clr>
            <a:srgbClr val="A4A3A4"/>
          </p15:clr>
        </p15:guide>
        <p15:guide id="4" pos="3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2D0DB3"/>
    <a:srgbClr val="FF6600"/>
    <a:srgbClr val="C00000"/>
    <a:srgbClr val="D1D1D1"/>
    <a:srgbClr val="D60000"/>
    <a:srgbClr val="D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444" autoAdjust="0"/>
  </p:normalViewPr>
  <p:slideViewPr>
    <p:cSldViewPr>
      <p:cViewPr varScale="1">
        <p:scale>
          <a:sx n="82" d="100"/>
          <a:sy n="82" d="100"/>
        </p:scale>
        <p:origin x="840" y="40"/>
      </p:cViewPr>
      <p:guideLst>
        <p:guide orient="horz" pos="1637"/>
        <p:guide pos="2947"/>
        <p:guide pos="5451"/>
        <p:guide pos="3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829F70-EF57-4FD4-B744-71A6C29CE293}" type="datetimeFigureOut">
              <a:rPr lang="zh-CN" altLang="en-US"/>
              <a:pPr>
                <a:defRPr/>
              </a:pPr>
              <a:t>2022-09-21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DCCA8E-19E9-4913-A71C-B9E1DCF25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/>
          <p:nvPr userDrawn="1"/>
        </p:nvSpPr>
        <p:spPr>
          <a:xfrm>
            <a:off x="0" y="4192588"/>
            <a:ext cx="9144000" cy="950912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任意多边形 4"/>
          <p:cNvSpPr/>
          <p:nvPr userDrawn="1"/>
        </p:nvSpPr>
        <p:spPr>
          <a:xfrm>
            <a:off x="0" y="4325938"/>
            <a:ext cx="9144000" cy="817562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3132138" y="4732338"/>
            <a:ext cx="2844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  <p:pic>
        <p:nvPicPr>
          <p:cNvPr id="5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3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08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9D1348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732338"/>
            <a:ext cx="9144000" cy="411162"/>
          </a:xfrm>
          <a:prstGeom prst="rect">
            <a:avLst/>
          </a:prstGeom>
          <a:solidFill>
            <a:srgbClr val="9D1348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GB" altLang="zh-CN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0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364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9D1348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732338"/>
            <a:ext cx="9144000" cy="4111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 altLang="zh-CN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1500188"/>
            <a:ext cx="6286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19622"/>
            <a:ext cx="5857875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latin typeface="华文楷体" pitchFamily="2" charset="-122"/>
                <a:ea typeface="华文楷体" pitchFamily="2" charset="-122"/>
              </a:rPr>
              <a:t>长难单选</a:t>
            </a:r>
            <a:r>
              <a:rPr lang="en-US" altLang="zh-CN" sz="44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4400" b="1" dirty="0">
                <a:latin typeface="华文楷体" pitchFamily="2" charset="-122"/>
                <a:ea typeface="华文楷体" pitchFamily="2" charset="-122"/>
              </a:rPr>
              <a:t>匹配</a:t>
            </a:r>
            <a:endParaRPr lang="en-US" altLang="zh-CN" sz="4400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李慧芳</a:t>
            </a:r>
            <a:r>
              <a:rPr lang="en-US" altLang="zh-CN" sz="3200" b="1" dirty="0"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学为贵</a:t>
            </a:r>
            <a:endParaRPr lang="en-US" altLang="zh-CN" sz="32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7E84F36-AB1F-42ED-0151-9BBC6B928486}"/>
              </a:ext>
            </a:extLst>
          </p:cNvPr>
          <p:cNvSpPr txBox="1"/>
          <p:nvPr/>
        </p:nvSpPr>
        <p:spPr>
          <a:xfrm>
            <a:off x="971600" y="1131590"/>
            <a:ext cx="5913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长难单选：</a:t>
            </a:r>
            <a:endParaRPr lang="en-US" altLang="zh-CN" sz="1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审题：扫读题干划关键词</a:t>
            </a:r>
            <a:endParaRPr lang="en-US" altLang="zh-CN" sz="1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en-US" altLang="zh-CN" sz="1800" b="1" dirty="0">
                <a:latin typeface="华文楷体" pitchFamily="2" charset="-122"/>
                <a:ea typeface="华文楷体" pitchFamily="2" charset="-122"/>
              </a:rPr>
              <a:t>             </a:t>
            </a:r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选项划关键词</a:t>
            </a:r>
            <a:r>
              <a:rPr lang="en-US" altLang="zh-CN" sz="18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圈考点</a:t>
            </a:r>
            <a:endParaRPr lang="en-US" altLang="zh-CN" sz="1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听题：验证考点</a:t>
            </a:r>
            <a:r>
              <a:rPr lang="en-US" altLang="zh-CN" sz="18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结合排除法 </a:t>
            </a:r>
          </a:p>
        </p:txBody>
      </p:sp>
    </p:spTree>
    <p:extLst>
      <p:ext uri="{BB962C8B-B14F-4D97-AF65-F5344CB8AC3E}">
        <p14:creationId xmlns:p14="http://schemas.microsoft.com/office/powerpoint/2010/main" val="185528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91A079E-D9DA-93A0-E798-84AADD0B3642}"/>
              </a:ext>
            </a:extLst>
          </p:cNvPr>
          <p:cNvSpPr txBox="1"/>
          <p:nvPr/>
        </p:nvSpPr>
        <p:spPr>
          <a:xfrm>
            <a:off x="683568" y="1275607"/>
            <a:ext cx="6201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问答推理：</a:t>
            </a:r>
            <a:endParaRPr lang="en-US" altLang="zh-CN" sz="1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1800" b="1" dirty="0">
                <a:latin typeface="华文楷体" pitchFamily="2" charset="-122"/>
                <a:ea typeface="华文楷体" pitchFamily="2" charset="-122"/>
              </a:rPr>
              <a:t>同意前面选项是答案，同意后面选项做排除</a:t>
            </a:r>
          </a:p>
        </p:txBody>
      </p:sp>
    </p:spTree>
    <p:extLst>
      <p:ext uri="{BB962C8B-B14F-4D97-AF65-F5344CB8AC3E}">
        <p14:creationId xmlns:p14="http://schemas.microsoft.com/office/powerpoint/2010/main" val="414133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C00833-349C-ECD9-62EC-BAD2CCFD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0"/>
            <a:ext cx="5048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857250" y="1635125"/>
            <a:ext cx="5429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匹配：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审题：确定题干选项谁替换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         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充分预判替换方向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听题：验证方向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适当记笔记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942675-E9B9-1C45-99B6-F41ACE85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6841"/>
            <a:ext cx="4911339" cy="41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33909"/>
      </p:ext>
    </p:extLst>
  </p:cSld>
  <p:clrMapOvr>
    <a:masterClrMapping/>
  </p:clrMapOvr>
</p:sld>
</file>

<file path=ppt/theme/theme1.xml><?xml version="1.0" encoding="utf-8"?>
<a:theme xmlns:a="http://schemas.openxmlformats.org/drawingml/2006/main" name="藏珠馆 Wholehr.taobao.com 原创商务模板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>
            <a:solidFill>
              <a:srgbClr val="FF0000"/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81</Words>
  <Application>Microsoft Office PowerPoint</Application>
  <PresentationFormat>全屏显示(16:9)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Apple Chancery</vt:lpstr>
      <vt:lpstr>华文楷体</vt:lpstr>
      <vt:lpstr>隶书</vt:lpstr>
      <vt:lpstr>微软雅黑</vt:lpstr>
      <vt:lpstr>Arial</vt:lpstr>
      <vt:lpstr>Calibri</vt:lpstr>
      <vt:lpstr>Verdana</vt:lpstr>
      <vt:lpstr>藏珠馆 Wholehr.taobao.com 原创商务模板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ylmf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环球雅思国际游学 2013国际夏令营</dc:title>
  <dc:creator>d</dc:creator>
  <cp:lastModifiedBy>吴</cp:lastModifiedBy>
  <cp:revision>868</cp:revision>
  <dcterms:created xsi:type="dcterms:W3CDTF">2012-03-19T16:08:00Z</dcterms:created>
  <dcterms:modified xsi:type="dcterms:W3CDTF">2022-09-21T07:47:25Z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