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67" r:id="rId4"/>
    <p:sldMasterId id="2147483679" r:id="rId5"/>
  </p:sldMasterIdLst>
  <p:notesMasterIdLst>
    <p:notesMasterId r:id="rId8"/>
  </p:notesMasterIdLst>
  <p:handoutMasterIdLst>
    <p:handoutMasterId r:id="rId71"/>
  </p:handoutMasterIdLst>
  <p:sldIdLst>
    <p:sldId id="279" r:id="rId6"/>
    <p:sldId id="362" r:id="rId7"/>
    <p:sldId id="935" r:id="rId9"/>
    <p:sldId id="936" r:id="rId10"/>
    <p:sldId id="821" r:id="rId11"/>
    <p:sldId id="822" r:id="rId12"/>
    <p:sldId id="876" r:id="rId13"/>
    <p:sldId id="823" r:id="rId14"/>
    <p:sldId id="816" r:id="rId15"/>
    <p:sldId id="824" r:id="rId16"/>
    <p:sldId id="764" r:id="rId17"/>
    <p:sldId id="765" r:id="rId18"/>
    <p:sldId id="766" r:id="rId19"/>
    <p:sldId id="634" r:id="rId20"/>
    <p:sldId id="638" r:id="rId21"/>
    <p:sldId id="635" r:id="rId22"/>
    <p:sldId id="636" r:id="rId23"/>
    <p:sldId id="637" r:id="rId24"/>
    <p:sldId id="931" r:id="rId25"/>
    <p:sldId id="550" r:id="rId26"/>
    <p:sldId id="549" r:id="rId27"/>
    <p:sldId id="365" r:id="rId28"/>
    <p:sldId id="468" r:id="rId29"/>
    <p:sldId id="469" r:id="rId30"/>
    <p:sldId id="364" r:id="rId31"/>
    <p:sldId id="934" r:id="rId32"/>
    <p:sldId id="933" r:id="rId33"/>
    <p:sldId id="878" r:id="rId34"/>
    <p:sldId id="825" r:id="rId35"/>
    <p:sldId id="682" r:id="rId36"/>
    <p:sldId id="499" r:id="rId37"/>
    <p:sldId id="500" r:id="rId38"/>
    <p:sldId id="393" r:id="rId39"/>
    <p:sldId id="416" r:id="rId40"/>
    <p:sldId id="417" r:id="rId41"/>
    <p:sldId id="369" r:id="rId42"/>
    <p:sldId id="467" r:id="rId43"/>
    <p:sldId id="466" r:id="rId44"/>
    <p:sldId id="340" r:id="rId45"/>
    <p:sldId id="503" r:id="rId46"/>
    <p:sldId id="504" r:id="rId47"/>
    <p:sldId id="472" r:id="rId48"/>
    <p:sldId id="471" r:id="rId49"/>
    <p:sldId id="474" r:id="rId50"/>
    <p:sldId id="475" r:id="rId51"/>
    <p:sldId id="555" r:id="rId52"/>
    <p:sldId id="553" r:id="rId53"/>
    <p:sldId id="554" r:id="rId54"/>
    <p:sldId id="260" r:id="rId55"/>
    <p:sldId id="270" r:id="rId56"/>
    <p:sldId id="269" r:id="rId57"/>
    <p:sldId id="267" r:id="rId58"/>
    <p:sldId id="268" r:id="rId59"/>
    <p:sldId id="265" r:id="rId60"/>
    <p:sldId id="261" r:id="rId61"/>
    <p:sldId id="278" r:id="rId62"/>
    <p:sldId id="258" r:id="rId63"/>
    <p:sldId id="284" r:id="rId64"/>
    <p:sldId id="285" r:id="rId65"/>
    <p:sldId id="266" r:id="rId66"/>
    <p:sldId id="298" r:id="rId67"/>
    <p:sldId id="259" r:id="rId68"/>
    <p:sldId id="281" r:id="rId69"/>
    <p:sldId id="538" r:id="rId70"/>
  </p:sldIdLst>
  <p:sldSz cx="12192000" cy="6858000"/>
  <p:notesSz cx="7104380" cy="10234930"/>
  <p:custDataLst>
    <p:tags r:id="rId76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kern="1200">
        <a:solidFill>
          <a:schemeClr val="tx1"/>
        </a:solidFill>
        <a:latin typeface="Arial" panose="020B0604020202020204" pitchFamily="34" charset="0"/>
        <a:ea typeface="微软雅黑" panose="020B0503020204020204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刘云轩" initials="刘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clrMru>
    <a:srgbClr val="FF0000"/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2278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168" y="96"/>
      </p:cViewPr>
      <p:guideLst>
        <p:guide orient="horz" pos="2160"/>
        <p:guide pos="375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1999" cy="71999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notesMaster" Target="notesMasters/notesMaster1.xml"/><Relationship Id="rId76" Type="http://schemas.openxmlformats.org/officeDocument/2006/relationships/tags" Target="tags/tag31.xml"/><Relationship Id="rId75" Type="http://schemas.openxmlformats.org/officeDocument/2006/relationships/commentAuthors" Target="commentAuthors.xml"/><Relationship Id="rId74" Type="http://schemas.openxmlformats.org/officeDocument/2006/relationships/tableStyles" Target="tableStyles.xml"/><Relationship Id="rId73" Type="http://schemas.openxmlformats.org/officeDocument/2006/relationships/viewProps" Target="viewProps.xml"/><Relationship Id="rId72" Type="http://schemas.openxmlformats.org/officeDocument/2006/relationships/presProps" Target="presProps.xml"/><Relationship Id="rId71" Type="http://schemas.openxmlformats.org/officeDocument/2006/relationships/handoutMaster" Target="handoutMasters/handoutMaster1.xml"/><Relationship Id="rId70" Type="http://schemas.openxmlformats.org/officeDocument/2006/relationships/slide" Target="slides/slide64.xml"/><Relationship Id="rId7" Type="http://schemas.openxmlformats.org/officeDocument/2006/relationships/slide" Target="slides/slide2.xml"/><Relationship Id="rId69" Type="http://schemas.openxmlformats.org/officeDocument/2006/relationships/slide" Target="slides/slide63.xml"/><Relationship Id="rId68" Type="http://schemas.openxmlformats.org/officeDocument/2006/relationships/slide" Target="slides/slide62.xml"/><Relationship Id="rId67" Type="http://schemas.openxmlformats.org/officeDocument/2006/relationships/slide" Target="slides/slide61.xml"/><Relationship Id="rId66" Type="http://schemas.openxmlformats.org/officeDocument/2006/relationships/slide" Target="slides/slide60.xml"/><Relationship Id="rId65" Type="http://schemas.openxmlformats.org/officeDocument/2006/relationships/slide" Target="slides/slide59.xml"/><Relationship Id="rId64" Type="http://schemas.openxmlformats.org/officeDocument/2006/relationships/slide" Target="slides/slide58.xml"/><Relationship Id="rId63" Type="http://schemas.openxmlformats.org/officeDocument/2006/relationships/slide" Target="slides/slide57.xml"/><Relationship Id="rId62" Type="http://schemas.openxmlformats.org/officeDocument/2006/relationships/slide" Target="slides/slide56.xml"/><Relationship Id="rId61" Type="http://schemas.openxmlformats.org/officeDocument/2006/relationships/slide" Target="slides/slide55.xml"/><Relationship Id="rId60" Type="http://schemas.openxmlformats.org/officeDocument/2006/relationships/slide" Target="slides/slide54.xml"/><Relationship Id="rId6" Type="http://schemas.openxmlformats.org/officeDocument/2006/relationships/slide" Target="slides/slide1.xml"/><Relationship Id="rId59" Type="http://schemas.openxmlformats.org/officeDocument/2006/relationships/slide" Target="slides/slide53.xml"/><Relationship Id="rId58" Type="http://schemas.openxmlformats.org/officeDocument/2006/relationships/slide" Target="slides/slide52.xml"/><Relationship Id="rId57" Type="http://schemas.openxmlformats.org/officeDocument/2006/relationships/slide" Target="slides/slide51.xml"/><Relationship Id="rId56" Type="http://schemas.openxmlformats.org/officeDocument/2006/relationships/slide" Target="slides/slide50.xml"/><Relationship Id="rId55" Type="http://schemas.openxmlformats.org/officeDocument/2006/relationships/slide" Target="slides/slide49.xml"/><Relationship Id="rId54" Type="http://schemas.openxmlformats.org/officeDocument/2006/relationships/slide" Target="slides/slide48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0" Type="http://schemas.openxmlformats.org/officeDocument/2006/relationships/slide" Target="slides/slide34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pPr fontAlgn="auto"/>
            <a:fld id="{0F9B84EA-7D68-4D60-9CB1-D50884785D1C}" type="datetimeFigureOut">
              <a:rPr lang="zh-CN" altLang="en-US" sz="124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4313" y="9720263"/>
            <a:ext cx="3078163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pPr fontAlgn="auto"/>
            <a:fld id="{8D4E0FC9-F1F8-4FAE-9988-3BA365CFD46F}" type="slidenum">
              <a:rPr lang="zh-CN" altLang="en-US" sz="1245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auto"/>
            <a:fld id="{D6C8D182-E4C8-4120-9249-FC9774456FF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18436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37" name="备注占位符 4"/>
          <p:cNvSpPr>
            <a:spLocks noGrp="1"/>
          </p:cNvSpPr>
          <p:nvPr>
            <p:ph type="body" sz="quarter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 indent="0"/>
            <a:r>
              <a:rPr lang="zh-CN" altLang="en-US"/>
              <a:t>第二级</a:t>
            </a:r>
            <a:endParaRPr lang="zh-CN" altLang="en-US"/>
          </a:p>
          <a:p>
            <a:pPr lvl="2" indent="0"/>
            <a:r>
              <a:rPr lang="zh-CN" altLang="en-US"/>
              <a:t>第三级</a:t>
            </a:r>
            <a:endParaRPr lang="zh-CN" altLang="en-US"/>
          </a:p>
          <a:p>
            <a:pPr lvl="3" indent="0"/>
            <a:r>
              <a:rPr lang="zh-CN" altLang="en-US"/>
              <a:t>第四级</a:t>
            </a:r>
            <a:endParaRPr lang="zh-CN" altLang="en-US"/>
          </a:p>
          <a:p>
            <a:pPr lvl="4" indent="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auto"/>
            <a:fld id="{85D0DACE-38E0-42D2-9336-2B707D34BC6D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2150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2150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>
                <a:latin typeface="等线" charset="0"/>
                <a:cs typeface="等线" charset="0"/>
              </a:rPr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6866" name="备注占位符 2"/>
          <p:cNvSpPr>
            <a:spLocks noGrp="1"/>
          </p:cNvSpPr>
          <p:nvPr>
            <p:ph type="body"/>
          </p:nvPr>
        </p:nvSpPr>
        <p:spPr/>
        <p:txBody>
          <a:bodyPr lIns="91440" tIns="45720" rIns="91440" bIns="45720" anchor="t"/>
          <a:p>
            <a:pPr lvl="0"/>
            <a:endParaRPr lang="zh-CN" altLang="en-US"/>
          </a:p>
        </p:txBody>
      </p:sp>
      <p:sp>
        <p:nvSpPr>
          <p:cNvPr id="36867" name="灯片编号占位符 3"/>
          <p:cNvSpPr>
            <a:spLocks noGrp="1"/>
          </p:cNvSpPr>
          <p:nvPr>
            <p:ph type="sldNum" sz="quarter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p>
            <a:pPr lvl="0" algn="r"/>
            <a:fld id="{9A0DB2DC-4C9A-4742-B13C-FB6460FD3503}" type="slidenum">
              <a:rPr lang="zh-CN" altLang="en-US" sz="1200">
                <a:latin typeface="等线" charset="0"/>
                <a:cs typeface="等线" charset="0"/>
              </a:rPr>
            </a:fld>
            <a:endParaRPr lang="zh-CN" altLang="en-US" sz="1200">
              <a:latin typeface="等线" charset="0"/>
              <a:ea typeface="等线" charset="0"/>
              <a:cs typeface="等线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dirty="0"/>
              <a:t>单击此处编辑母版副标题样式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94B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6063" y="238125"/>
            <a:ext cx="1057275" cy="1069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1" name="图片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-2977616">
            <a:off x="9920288" y="5457825"/>
            <a:ext cx="758825" cy="10429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37665">
            <a:off x="7823200" y="6130925"/>
            <a:ext cx="542925" cy="744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37665">
            <a:off x="10715625" y="6207125"/>
            <a:ext cx="541338" cy="7445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4" name="图片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93517">
            <a:off x="8815388" y="6132513"/>
            <a:ext cx="541337" cy="744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图片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93517">
            <a:off x="11591925" y="5837238"/>
            <a:ext cx="542925" cy="744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图片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93517">
            <a:off x="7121525" y="5891213"/>
            <a:ext cx="336550" cy="460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7" name="图片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93517">
            <a:off x="7156450" y="6232525"/>
            <a:ext cx="334963" cy="460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图片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93517">
            <a:off x="7667625" y="5991225"/>
            <a:ext cx="336550" cy="460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图片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-1044128">
            <a:off x="8443913" y="5945188"/>
            <a:ext cx="54292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0" name="图片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59875" y="5980113"/>
            <a:ext cx="920750" cy="931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1" name="图片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23538" y="5621338"/>
            <a:ext cx="1057275" cy="1069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2" name="图片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02375" y="6226175"/>
            <a:ext cx="920750" cy="930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26550" y="64039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pPr fontAlgn="auto"/>
            <a:fld id="{D2E042B1-D278-4E51-A271-6D683C342161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659004" y="258233"/>
            <a:ext cx="4868117" cy="529569"/>
          </a:xfrm>
          <a:prstGeom prst="rect">
            <a:avLst/>
          </a:prstGeom>
          <a:ln w="12700" cmpd="sng">
            <a:solidFill>
              <a:schemeClr val="tx1"/>
            </a:solidFill>
          </a:ln>
        </p:spPr>
        <p:txBody>
          <a:bodyPr vert="horz" anchor="ctr"/>
          <a:lstStyle>
            <a:lvl1pPr marL="0" indent="0" algn="l">
              <a:buNone/>
              <a:defRPr sz="2400" b="1"/>
            </a:lvl1pPr>
          </a:lstStyle>
          <a:p>
            <a:pPr lvl="0" fontAlgn="auto"/>
            <a:r>
              <a:rPr kumimoji="1" lang="en-US" altLang="zh-CN" strike="noStrike" noProof="1" dirty="0" smtClean="0"/>
              <a:t>CLICK</a:t>
            </a:r>
            <a:r>
              <a:rPr kumimoji="1" lang="zh-CN" altLang="en-US" strike="noStrike" noProof="1" dirty="0" smtClean="0"/>
              <a:t> </a:t>
            </a:r>
            <a:r>
              <a:rPr kumimoji="1" lang="en-US" altLang="zh-CN" strike="noStrike" noProof="1" dirty="0" smtClean="0"/>
              <a:t>HERE</a:t>
            </a:r>
            <a:r>
              <a:rPr kumimoji="1" lang="zh-CN" altLang="en-US" strike="noStrike" noProof="1" dirty="0" smtClean="0"/>
              <a:t> </a:t>
            </a:r>
            <a:r>
              <a:rPr kumimoji="1" lang="en-US" altLang="zh-CN" strike="noStrike" noProof="1" dirty="0" smtClean="0"/>
              <a:t>TO</a:t>
            </a:r>
            <a:r>
              <a:rPr kumimoji="1" lang="zh-CN" altLang="en-US" strike="noStrike" noProof="1" dirty="0" smtClean="0"/>
              <a:t> </a:t>
            </a:r>
            <a:r>
              <a:rPr kumimoji="1" lang="en-US" altLang="zh-CN" strike="noStrike" noProof="1" dirty="0" smtClean="0"/>
              <a:t>ADD</a:t>
            </a:r>
            <a:r>
              <a:rPr kumimoji="1" lang="zh-CN" altLang="en-US" strike="noStrike" noProof="1" dirty="0" smtClean="0"/>
              <a:t> </a:t>
            </a:r>
            <a:r>
              <a:rPr kumimoji="1" lang="en-US" altLang="zh-CN" strike="noStrike" noProof="1" dirty="0" smtClean="0"/>
              <a:t>YOUR</a:t>
            </a:r>
            <a:r>
              <a:rPr kumimoji="1" lang="zh-CN" altLang="en-US" strike="noStrike" noProof="1" dirty="0" smtClean="0"/>
              <a:t> </a:t>
            </a:r>
            <a:r>
              <a:rPr kumimoji="1" lang="en-US" altLang="zh-CN" strike="noStrike" noProof="1" dirty="0" smtClean="0"/>
              <a:t>TITLE</a:t>
            </a:r>
            <a:endParaRPr kumimoji="1" lang="zh-CN" altLang="en-US" strike="noStrike" noProof="1" dirty="0"/>
          </a:p>
        </p:txBody>
      </p:sp>
      <p:sp>
        <p:nvSpPr>
          <p:cNvPr id="4" name="图片占位符 8"/>
          <p:cNvSpPr>
            <a:spLocks noGrp="1"/>
          </p:cNvSpPr>
          <p:nvPr>
            <p:ph type="pic" sz="quarter" idx="14" hasCustomPrompt="1"/>
          </p:nvPr>
        </p:nvSpPr>
        <p:spPr>
          <a:xfrm>
            <a:off x="376768" y="5989475"/>
            <a:ext cx="1960033" cy="5334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1600" b="1"/>
            </a:lvl1pPr>
          </a:lstStyle>
          <a:p>
            <a:pPr fontAlgn="auto"/>
            <a:r>
              <a:rPr kumimoji="1" lang="en-US" altLang="zh-CN" sz="1600" b="1" strike="noStrike" noProof="1" dirty="0" smtClean="0"/>
              <a:t>LOGO&amp;PIC</a:t>
            </a:r>
            <a:r>
              <a:rPr kumimoji="1" lang="zh-CN" altLang="en-US" sz="1600" b="1" strike="noStrike" noProof="1" dirty="0" smtClean="0"/>
              <a:t> </a:t>
            </a:r>
            <a:r>
              <a:rPr kumimoji="1" lang="en-US" altLang="zh-CN" sz="1600" b="1" strike="noStrike" noProof="1" dirty="0" smtClean="0"/>
              <a:t>HERE</a:t>
            </a:r>
            <a:endParaRPr kumimoji="1" lang="zh-CN" altLang="en-US" strike="noStrike" noProof="1" dirty="0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291638" y="64039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bg1"/>
                </a:solidFill>
              </a:defRPr>
            </a:lvl1pPr>
          </a:lstStyle>
          <a:p>
            <a:pPr fontAlgn="auto"/>
            <a:fld id="{D2E042B1-D278-4E51-A271-6D683C342161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solidFill>
          <a:srgbClr val="87B0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图片 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4267226">
            <a:off x="2451100" y="377825"/>
            <a:ext cx="582613" cy="800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燕尾形 13"/>
          <p:cNvSpPr/>
          <p:nvPr userDrawn="1"/>
        </p:nvSpPr>
        <p:spPr>
          <a:xfrm>
            <a:off x="10775950" y="5692775"/>
            <a:ext cx="192088" cy="192088"/>
          </a:xfrm>
          <a:prstGeom prst="chevron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z="2400" strike="noStrike" noProof="1">
              <a:solidFill>
                <a:schemeClr val="tx1"/>
              </a:solidFill>
            </a:endParaRPr>
          </a:p>
        </p:txBody>
      </p:sp>
      <p:pic>
        <p:nvPicPr>
          <p:cNvPr id="9220" name="图片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291638" y="5921375"/>
            <a:ext cx="652462" cy="660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图片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50488" y="5770563"/>
            <a:ext cx="922337" cy="935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图片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07775" y="6289675"/>
            <a:ext cx="469900" cy="47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图片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31550" y="5486400"/>
            <a:ext cx="746125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4" name="图片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-3743498">
            <a:off x="9990138" y="6283325"/>
            <a:ext cx="376237" cy="514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图片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-2595079">
            <a:off x="11839575" y="5997575"/>
            <a:ext cx="374650" cy="5159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图片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338" y="590550"/>
            <a:ext cx="650875" cy="658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7" name="图片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875" y="1338263"/>
            <a:ext cx="469900" cy="476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8" name="图片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4338" y="-4762"/>
            <a:ext cx="922337" cy="933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9" name="图片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12938" y="831850"/>
            <a:ext cx="469900" cy="474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0" name="图片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7888" y="314325"/>
            <a:ext cx="744537" cy="7540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1" name="图片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6409616">
            <a:off x="747713" y="925513"/>
            <a:ext cx="376237" cy="51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图片 2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6409616">
            <a:off x="471488" y="222250"/>
            <a:ext cx="376237" cy="5159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1805" y="427269"/>
            <a:ext cx="11896856" cy="4660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1865" b="1" i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fontAlgn="auto"/>
            <a:r>
              <a:rPr lang="zh-CN" altLang="en-US" sz="1865" strike="noStrike" noProof="1" dirty="0" smtClean="0"/>
              <a:t>第一部分  点击此处输入您的标题</a:t>
            </a:r>
            <a:endParaRPr lang="zh-CN" altLang="en-US" strike="noStrike" noProof="1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301413" y="6248400"/>
            <a:ext cx="471488" cy="4206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/>
            <a:fld id="{15E71900-10A2-4CC6-8A82-1659C4480C15}" type="slidenum">
              <a:rPr lang="zh-CN" altLang="en-US" sz="2135" strike="noStrike" noProof="1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fld>
            <a:endParaRPr lang="zh-CN" altLang="en-US" sz="2135" strike="noStrike" noProof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1" name="直接连接符 20"/>
          <p:cNvCxnSpPr/>
          <p:nvPr userDrawn="1"/>
        </p:nvCxnSpPr>
        <p:spPr>
          <a:xfrm>
            <a:off x="623888" y="669925"/>
            <a:ext cx="400685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 userDrawn="1"/>
        </p:nvCxnSpPr>
        <p:spPr>
          <a:xfrm>
            <a:off x="7654925" y="669925"/>
            <a:ext cx="400685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4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2400" strike="noStrike" noProof="1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2400" strike="noStrike" noProof="1"/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32274D81-BE9C-4C9D-8371-8BC208C7A872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pPr fontAlgn="auto"/>
            <a:fld id="{EED5F6FF-76A1-4CE1-A727-BAA53E4938F6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8" name="Freeform 7"/>
          <p:cNvSpPr/>
          <p:nvPr/>
        </p:nvSpPr>
        <p:spPr>
          <a:xfrm>
            <a:off x="-3175" y="-1587"/>
            <a:ext cx="12195175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3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69" y="2470925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anose="020B0502040204020203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zh-CN" altLang="en-US" strike="noStrike" noProof="1" smtClean="0"/>
              <a:t>单击此处编辑母版副标题样式</a:t>
            </a:r>
            <a:endParaRPr lang="en-US" strike="noStrike" noProof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68288" y="5870575"/>
            <a:ext cx="2901950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89475" y="6284913"/>
            <a:ext cx="62992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en-GB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01400" y="6170613"/>
            <a:ext cx="669925" cy="503238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/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GB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5" y="-1587"/>
            <a:ext cx="12195175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7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anose="020B0502040204020203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68288" y="5870575"/>
            <a:ext cx="2901950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89475" y="6284913"/>
            <a:ext cx="62992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en-GB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01400" y="6170613"/>
            <a:ext cx="669925" cy="503238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/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GB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anose="020B0502040204020203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anose="020B0502040204020203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anose="020B0604020202020204" pitchFamily="34" charset="0"/>
              <a:buNone/>
            </a:pPr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GB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GB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GB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18" name="Right Triangle 17"/>
          <p:cNvSpPr/>
          <p:nvPr/>
        </p:nvSpPr>
        <p:spPr>
          <a:xfrm rot="5400000">
            <a:off x="577850" y="-433387"/>
            <a:ext cx="9144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fontAlgn="auto" latinLnBrk="0" hangingPunct="1"/>
            <a:endParaRPr lang="en-US" sz="1800" strike="noStrike" kern="1200" noProof="1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3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6" y="2618912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/>
            </a:pPr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68288" y="5870575"/>
            <a:ext cx="2901950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89475" y="6284913"/>
            <a:ext cx="62992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auto"/>
            <a:endParaRPr lang="en-GB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01400" y="6170613"/>
            <a:ext cx="669925" cy="503238"/>
          </a:xfrm>
          <a:prstGeom prst="ellipse">
            <a:avLst/>
          </a:prstGeom>
          <a:ln w="19050">
            <a:solidFill>
              <a:schemeClr val="tx2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>
            <a:off x="0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1809750 h 1809750"/>
              <a:gd name="connsiteX1-3" fmla="*/ 1895475 w 3571875"/>
              <a:gd name="connsiteY1-4" fmla="*/ 0 h 1809750"/>
              <a:gd name="connsiteX2-5" fmla="*/ 3571875 w 3571875"/>
              <a:gd name="connsiteY2-6" fmla="*/ 1809750 h 1809750"/>
              <a:gd name="connsiteX3-7" fmla="*/ 0 w 3571875"/>
              <a:gd name="connsiteY3-8" fmla="*/ 1809750 h 1809750"/>
              <a:gd name="connsiteX0-9" fmla="*/ 0 w 3571875"/>
              <a:gd name="connsiteY0-10" fmla="*/ 1809750 h 1809750"/>
              <a:gd name="connsiteX1-11" fmla="*/ 2038350 w 3571875"/>
              <a:gd name="connsiteY1-12" fmla="*/ 0 h 1809750"/>
              <a:gd name="connsiteX2-13" fmla="*/ 3571875 w 3571875"/>
              <a:gd name="connsiteY2-14" fmla="*/ 1809750 h 1809750"/>
              <a:gd name="connsiteX3-15" fmla="*/ 0 w 3571875"/>
              <a:gd name="connsiteY3-16" fmla="*/ 1809750 h 180975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0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-1" fmla="*/ 0 w 7104888"/>
              <a:gd name="connsiteY0-2" fmla="*/ 0 h 6858000"/>
              <a:gd name="connsiteX1-3" fmla="*/ 5695188 w 7104888"/>
              <a:gd name="connsiteY1-4" fmla="*/ 0 h 6858000"/>
              <a:gd name="connsiteX2-5" fmla="*/ 7104888 w 7104888"/>
              <a:gd name="connsiteY2-6" fmla="*/ 0 h 6858000"/>
              <a:gd name="connsiteX3-7" fmla="*/ 7104888 w 7104888"/>
              <a:gd name="connsiteY3-8" fmla="*/ 6858000 h 6858000"/>
              <a:gd name="connsiteX4-9" fmla="*/ 0 w 7104888"/>
              <a:gd name="connsiteY4-10" fmla="*/ 6858000 h 6858000"/>
              <a:gd name="connsiteX5" fmla="*/ 0 w 7104888"/>
              <a:gd name="connsiteY5" fmla="*/ 0 h 6858000"/>
              <a:gd name="connsiteX0-11" fmla="*/ 10287 w 7115175"/>
              <a:gd name="connsiteY0-12" fmla="*/ 0 h 6858000"/>
              <a:gd name="connsiteX1-13" fmla="*/ 5705475 w 7115175"/>
              <a:gd name="connsiteY1-14" fmla="*/ 0 h 6858000"/>
              <a:gd name="connsiteX2-15" fmla="*/ 7115175 w 7115175"/>
              <a:gd name="connsiteY2-16" fmla="*/ 0 h 6858000"/>
              <a:gd name="connsiteX3-17" fmla="*/ 7115175 w 7115175"/>
              <a:gd name="connsiteY3-18" fmla="*/ 6858000 h 6858000"/>
              <a:gd name="connsiteX4-19" fmla="*/ 10287 w 7115175"/>
              <a:gd name="connsiteY4-20" fmla="*/ 6858000 h 6858000"/>
              <a:gd name="connsiteX5-21" fmla="*/ 0 w 7115175"/>
              <a:gd name="connsiteY5-22" fmla="*/ 5048250 h 6858000"/>
              <a:gd name="connsiteX6" fmla="*/ 10287 w 7115175"/>
              <a:gd name="connsiteY6" fmla="*/ 0 h 6858000"/>
              <a:gd name="connsiteX0-23" fmla="*/ 10287 w 7115175"/>
              <a:gd name="connsiteY0-24" fmla="*/ 0 h 6858000"/>
              <a:gd name="connsiteX1-25" fmla="*/ 5705475 w 7115175"/>
              <a:gd name="connsiteY1-26" fmla="*/ 0 h 6858000"/>
              <a:gd name="connsiteX2-27" fmla="*/ 7115175 w 7115175"/>
              <a:gd name="connsiteY2-28" fmla="*/ 0 h 6858000"/>
              <a:gd name="connsiteX3-29" fmla="*/ 7115175 w 7115175"/>
              <a:gd name="connsiteY3-30" fmla="*/ 6858000 h 6858000"/>
              <a:gd name="connsiteX4-31" fmla="*/ 1533526 w 7115175"/>
              <a:gd name="connsiteY4-32" fmla="*/ 6848475 h 6858000"/>
              <a:gd name="connsiteX5-33" fmla="*/ 10287 w 7115175"/>
              <a:gd name="connsiteY5-34" fmla="*/ 6858000 h 6858000"/>
              <a:gd name="connsiteX6-35" fmla="*/ 0 w 7115175"/>
              <a:gd name="connsiteY6-36" fmla="*/ 5048250 h 6858000"/>
              <a:gd name="connsiteX7" fmla="*/ 10287 w 7115175"/>
              <a:gd name="connsiteY7" fmla="*/ 0 h 6858000"/>
              <a:gd name="connsiteX0-37" fmla="*/ 10287 w 7115175"/>
              <a:gd name="connsiteY0-38" fmla="*/ 0 h 6858000"/>
              <a:gd name="connsiteX1-39" fmla="*/ 5705475 w 7115175"/>
              <a:gd name="connsiteY1-40" fmla="*/ 0 h 6858000"/>
              <a:gd name="connsiteX2-41" fmla="*/ 7115175 w 7115175"/>
              <a:gd name="connsiteY2-42" fmla="*/ 0 h 6858000"/>
              <a:gd name="connsiteX3-43" fmla="*/ 7115175 w 7115175"/>
              <a:gd name="connsiteY3-44" fmla="*/ 6858000 h 6858000"/>
              <a:gd name="connsiteX4-45" fmla="*/ 1533526 w 7115175"/>
              <a:gd name="connsiteY4-46" fmla="*/ 6848475 h 6858000"/>
              <a:gd name="connsiteX5-47" fmla="*/ 0 w 7115175"/>
              <a:gd name="connsiteY5-48" fmla="*/ 5048250 h 6858000"/>
              <a:gd name="connsiteX6-49" fmla="*/ 10287 w 7115175"/>
              <a:gd name="connsiteY6-50" fmla="*/ 0 h 6858000"/>
              <a:gd name="connsiteX0-51" fmla="*/ 0 w 7115175"/>
              <a:gd name="connsiteY0-52" fmla="*/ 5048250 h 6858000"/>
              <a:gd name="connsiteX1-53" fmla="*/ 5705475 w 7115175"/>
              <a:gd name="connsiteY1-54" fmla="*/ 0 h 6858000"/>
              <a:gd name="connsiteX2-55" fmla="*/ 7115175 w 7115175"/>
              <a:gd name="connsiteY2-56" fmla="*/ 0 h 6858000"/>
              <a:gd name="connsiteX3-57" fmla="*/ 7115175 w 7115175"/>
              <a:gd name="connsiteY3-58" fmla="*/ 6858000 h 6858000"/>
              <a:gd name="connsiteX4-59" fmla="*/ 1533526 w 7115175"/>
              <a:gd name="connsiteY4-60" fmla="*/ 6848475 h 6858000"/>
              <a:gd name="connsiteX5-61" fmla="*/ 0 w 7115175"/>
              <a:gd name="connsiteY5-62" fmla="*/ 5048250 h 6858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pPr fontAlgn="auto"/>
            <a:r>
              <a:rPr lang="zh-CN" altLang="en-US" strike="noStrike" noProof="1" smtClean="0"/>
              <a:t>单击图标添加图片</a:t>
            </a:r>
            <a:endParaRPr lang="en-US" strike="noStrike" noProof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68288" y="5870575"/>
            <a:ext cx="2901950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89475" y="6284913"/>
            <a:ext cx="62992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fontAlgn="auto"/>
            <a:endParaRPr lang="en-GB" strike="noStrike" noProof="1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201400" y="6170613"/>
            <a:ext cx="669925" cy="503238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/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GB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en-GB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random/>
      </p:transition>
    </mc:Choice>
    <mc:Fallback>
      <p:transition spd="med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auto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1117"/>
            <a:ext cx="7321550" cy="811357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auto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auto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auto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 spd="slow" advTm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单击此处编辑母版标题样式</a:t>
            </a:r>
            <a:endParaRPr lang="zh-CN" altLang="en-US" strike="noStrike" noProof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bg>
      <p:bgPr>
        <a:gradFill rotWithShape="0">
          <a:gsLst>
            <a:gs pos="0">
              <a:srgbClr val="F2F2F2"/>
            </a:gs>
            <a:gs pos="100000">
              <a:schemeClr val="tx2"/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 hidden="1"/>
          <p:cNvCxnSpPr/>
          <p:nvPr userDrawn="1"/>
        </p:nvCxnSpPr>
        <p:spPr>
          <a:xfrm>
            <a:off x="742950" y="434975"/>
            <a:ext cx="0" cy="13906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fontAlgn="auto"/>
            <a:r>
              <a:rPr lang="zh-CN" altLang="en-US" strike="noStrike" noProof="1" dirty="0"/>
              <a:t>单击此处编辑标题</a:t>
            </a:r>
            <a:endParaRPr lang="zh-CN" altLang="en-US" strike="noStrike" noProof="1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fontAlgn="auto"/>
            <a:endParaRPr lang="zh-CN" altLang="en-US" strike="noStrike" noProof="1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9EFD9D74-47D9-4702-A33C-335B63B48DBF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endParaRPr lang="zh-CN" altLang="en-US" strike="noStrike" noProof="1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auto"/>
            <a:fld id="{FABC47A4-756D-490B-A52F-7D9E2C9FC05F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 fontAlgn="auto"/>
            <a:r>
              <a:rPr lang="zh-CN" altLang="en-US" strike="noStrike" noProof="1" dirty="0"/>
              <a:t>单击此处编辑母版文本样式</a:t>
            </a:r>
            <a:endParaRPr lang="zh-CN" altLang="en-US" strike="noStrike" noProof="1" dirty="0"/>
          </a:p>
          <a:p>
            <a:pPr lvl="1" fontAlgn="auto"/>
            <a:r>
              <a:rPr lang="zh-CN" altLang="en-US" strike="noStrike" noProof="1" dirty="0"/>
              <a:t>第二级</a:t>
            </a:r>
            <a:endParaRPr lang="zh-CN" altLang="en-US" strike="noStrike" noProof="1" dirty="0"/>
          </a:p>
          <a:p>
            <a:pPr lvl="2" fontAlgn="auto"/>
            <a:r>
              <a:rPr lang="zh-CN" altLang="en-US" strike="noStrike" noProof="1" dirty="0"/>
              <a:t>第三级</a:t>
            </a:r>
            <a:endParaRPr lang="zh-CN" altLang="en-US" strike="noStrike" noProof="1" dirty="0"/>
          </a:p>
          <a:p>
            <a:pPr lvl="3" fontAlgn="auto"/>
            <a:r>
              <a:rPr lang="zh-CN" altLang="en-US" strike="noStrike" noProof="1" dirty="0"/>
              <a:t>第四级</a:t>
            </a:r>
            <a:endParaRPr lang="zh-CN" altLang="en-US" strike="noStrike" noProof="1" dirty="0"/>
          </a:p>
          <a:p>
            <a:pPr lvl="4" fontAlgn="auto"/>
            <a:r>
              <a:rPr lang="zh-CN" altLang="en-US" strike="noStrike" noProof="1" dirty="0"/>
              <a:t>第五级</a:t>
            </a:r>
            <a:endParaRPr lang="zh-CN" altLang="en-US" strike="noStrike" noProof="1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F2F2F2"/>
            </a:gs>
            <a:gs pos="100000">
              <a:schemeClr val="tx2"/>
            </a:gs>
          </a:gsLst>
          <a:lin ang="5400000"/>
          <a:tileRect/>
        </a:gra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760FBDFE-C587-4B4C-A407-44438C67B59E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49AE70B2-8BF9-45C0-BB95-33D1B9D3A854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p:transition spd="med">
    <p:random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7" name="Freeform 6"/>
          <p:cNvSpPr/>
          <p:nvPr/>
        </p:nvSpPr>
        <p:spPr>
          <a:xfrm>
            <a:off x="-3175" y="5051425"/>
            <a:ext cx="4765675" cy="1806575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-1" fmla="*/ 0 w 3571875"/>
              <a:gd name="connsiteY0-2" fmla="*/ 4210050 h 4210050"/>
              <a:gd name="connsiteX1-3" fmla="*/ 0 w 3571875"/>
              <a:gd name="connsiteY1-4" fmla="*/ 0 h 4210050"/>
              <a:gd name="connsiteX2-5" fmla="*/ 2028825 w 3571875"/>
              <a:gd name="connsiteY2-6" fmla="*/ 2388394 h 4210050"/>
              <a:gd name="connsiteX3-7" fmla="*/ 3571875 w 3571875"/>
              <a:gd name="connsiteY3-8" fmla="*/ 4210050 h 4210050"/>
              <a:gd name="connsiteX4" fmla="*/ 0 w 3571875"/>
              <a:gd name="connsiteY4" fmla="*/ 4210050 h 4210050"/>
              <a:gd name="connsiteX0-9" fmla="*/ 0 w 3571875"/>
              <a:gd name="connsiteY0-10" fmla="*/ 4210050 h 4210050"/>
              <a:gd name="connsiteX1-11" fmla="*/ 0 w 3571875"/>
              <a:gd name="connsiteY1-12" fmla="*/ 0 h 4210050"/>
              <a:gd name="connsiteX2-13" fmla="*/ 2028825 w 3571875"/>
              <a:gd name="connsiteY2-14" fmla="*/ 2205038 h 4210050"/>
              <a:gd name="connsiteX3-15" fmla="*/ 3571875 w 3571875"/>
              <a:gd name="connsiteY3-16" fmla="*/ 4210050 h 4210050"/>
              <a:gd name="connsiteX4-17" fmla="*/ 0 w 3571875"/>
              <a:gd name="connsiteY4-18" fmla="*/ 4210050 h 4210050"/>
              <a:gd name="connsiteX0-19" fmla="*/ 0 w 3571875"/>
              <a:gd name="connsiteY0-20" fmla="*/ 4210050 h 4210050"/>
              <a:gd name="connsiteX1-21" fmla="*/ 0 w 3571875"/>
              <a:gd name="connsiteY1-22" fmla="*/ 0 h 4210050"/>
              <a:gd name="connsiteX2-23" fmla="*/ 2028825 w 3571875"/>
              <a:gd name="connsiteY2-24" fmla="*/ 2393157 h 4210050"/>
              <a:gd name="connsiteX3-25" fmla="*/ 3571875 w 3571875"/>
              <a:gd name="connsiteY3-26" fmla="*/ 4210050 h 4210050"/>
              <a:gd name="connsiteX4-27" fmla="*/ 0 w 3571875"/>
              <a:gd name="connsiteY4-28" fmla="*/ 4210050 h 4210050"/>
              <a:gd name="connsiteX0-29" fmla="*/ 0 w 3571875"/>
              <a:gd name="connsiteY0-30" fmla="*/ 4210050 h 4210050"/>
              <a:gd name="connsiteX1-31" fmla="*/ 0 w 3571875"/>
              <a:gd name="connsiteY1-32" fmla="*/ 0 h 4210050"/>
              <a:gd name="connsiteX2-33" fmla="*/ 2028825 w 3571875"/>
              <a:gd name="connsiteY2-34" fmla="*/ 2393157 h 4210050"/>
              <a:gd name="connsiteX3-35" fmla="*/ 3571875 w 3571875"/>
              <a:gd name="connsiteY3-36" fmla="*/ 4210050 h 4210050"/>
              <a:gd name="connsiteX4-37" fmla="*/ 0 w 3571875"/>
              <a:gd name="connsiteY4-38" fmla="*/ 4210050 h 4210050"/>
              <a:gd name="connsiteX0-39" fmla="*/ 0 w 3571875"/>
              <a:gd name="connsiteY0-40" fmla="*/ 4210050 h 4210050"/>
              <a:gd name="connsiteX1-41" fmla="*/ 0 w 3571875"/>
              <a:gd name="connsiteY1-42" fmla="*/ 0 h 4210050"/>
              <a:gd name="connsiteX2-43" fmla="*/ 2028825 w 3571875"/>
              <a:gd name="connsiteY2-44" fmla="*/ 2281238 h 4210050"/>
              <a:gd name="connsiteX3-45" fmla="*/ 3571875 w 3571875"/>
              <a:gd name="connsiteY3-46" fmla="*/ 4210050 h 4210050"/>
              <a:gd name="connsiteX4-47" fmla="*/ 0 w 3571875"/>
              <a:gd name="connsiteY4-48" fmla="*/ 4210050 h 4210050"/>
              <a:gd name="connsiteX0-49" fmla="*/ 0 w 3571875"/>
              <a:gd name="connsiteY0-50" fmla="*/ 4210050 h 4210050"/>
              <a:gd name="connsiteX1-51" fmla="*/ 0 w 3571875"/>
              <a:gd name="connsiteY1-52" fmla="*/ 0 h 4210050"/>
              <a:gd name="connsiteX2-53" fmla="*/ 2028825 w 3571875"/>
              <a:gd name="connsiteY2-54" fmla="*/ 2393157 h 4210050"/>
              <a:gd name="connsiteX3-55" fmla="*/ 3571875 w 3571875"/>
              <a:gd name="connsiteY3-56" fmla="*/ 4210050 h 4210050"/>
              <a:gd name="connsiteX4-57" fmla="*/ 0 w 3571875"/>
              <a:gd name="connsiteY4-58" fmla="*/ 4210050 h 4210050"/>
              <a:gd name="connsiteX0-59" fmla="*/ 0 w 3571875"/>
              <a:gd name="connsiteY0-60" fmla="*/ 4210050 h 4210050"/>
              <a:gd name="connsiteX1-61" fmla="*/ 0 w 3571875"/>
              <a:gd name="connsiteY1-62" fmla="*/ 0 h 4210050"/>
              <a:gd name="connsiteX2-63" fmla="*/ 2028825 w 3571875"/>
              <a:gd name="connsiteY2-64" fmla="*/ 2393157 h 4210050"/>
              <a:gd name="connsiteX3-65" fmla="*/ 3571875 w 3571875"/>
              <a:gd name="connsiteY3-66" fmla="*/ 4210050 h 4210050"/>
              <a:gd name="connsiteX4-67" fmla="*/ 0 w 3571875"/>
              <a:gd name="connsiteY4-68" fmla="*/ 4210050 h 4210050"/>
              <a:gd name="connsiteX0-69" fmla="*/ 0 w 3571875"/>
              <a:gd name="connsiteY0-70" fmla="*/ 4210050 h 4210050"/>
              <a:gd name="connsiteX1-71" fmla="*/ 0 w 3571875"/>
              <a:gd name="connsiteY1-72" fmla="*/ 0 h 4210050"/>
              <a:gd name="connsiteX2-73" fmla="*/ 2076450 w 3571875"/>
              <a:gd name="connsiteY2-74" fmla="*/ 2274094 h 4210050"/>
              <a:gd name="connsiteX3-75" fmla="*/ 3571875 w 3571875"/>
              <a:gd name="connsiteY3-76" fmla="*/ 4210050 h 4210050"/>
              <a:gd name="connsiteX4-77" fmla="*/ 0 w 3571875"/>
              <a:gd name="connsiteY4-78" fmla="*/ 4210050 h 4210050"/>
              <a:gd name="connsiteX0-79" fmla="*/ 0 w 3571875"/>
              <a:gd name="connsiteY0-80" fmla="*/ 4210050 h 4210050"/>
              <a:gd name="connsiteX1-81" fmla="*/ 0 w 3571875"/>
              <a:gd name="connsiteY1-82" fmla="*/ 0 h 4210050"/>
              <a:gd name="connsiteX2-83" fmla="*/ 2245519 w 3571875"/>
              <a:gd name="connsiteY2-84" fmla="*/ 2405063 h 4210050"/>
              <a:gd name="connsiteX3-85" fmla="*/ 3571875 w 3571875"/>
              <a:gd name="connsiteY3-86" fmla="*/ 4210050 h 4210050"/>
              <a:gd name="connsiteX4-87" fmla="*/ 0 w 3571875"/>
              <a:gd name="connsiteY4-88" fmla="*/ 4210050 h 4210050"/>
              <a:gd name="connsiteX0-89" fmla="*/ 0 w 3571875"/>
              <a:gd name="connsiteY0-90" fmla="*/ 4210050 h 4210050"/>
              <a:gd name="connsiteX1-91" fmla="*/ 0 w 3571875"/>
              <a:gd name="connsiteY1-92" fmla="*/ 0 h 4210050"/>
              <a:gd name="connsiteX2-93" fmla="*/ 2038350 w 3571875"/>
              <a:gd name="connsiteY2-94" fmla="*/ 2405063 h 4210050"/>
              <a:gd name="connsiteX3-95" fmla="*/ 3571875 w 3571875"/>
              <a:gd name="connsiteY3-96" fmla="*/ 4210050 h 4210050"/>
              <a:gd name="connsiteX4-97" fmla="*/ 0 w 3571875"/>
              <a:gd name="connsiteY4-98" fmla="*/ 4210050 h 4210050"/>
              <a:gd name="connsiteX0-99" fmla="*/ 0 w 3571875"/>
              <a:gd name="connsiteY0-100" fmla="*/ 2433637 h 2433637"/>
              <a:gd name="connsiteX1-101" fmla="*/ 257175 w 3571875"/>
              <a:gd name="connsiteY1-102" fmla="*/ 0 h 2433637"/>
              <a:gd name="connsiteX2-103" fmla="*/ 2038350 w 3571875"/>
              <a:gd name="connsiteY2-104" fmla="*/ 628650 h 2433637"/>
              <a:gd name="connsiteX3-105" fmla="*/ 3571875 w 3571875"/>
              <a:gd name="connsiteY3-106" fmla="*/ 2433637 h 2433637"/>
              <a:gd name="connsiteX4-107" fmla="*/ 0 w 3571875"/>
              <a:gd name="connsiteY4-108" fmla="*/ 2433637 h 2433637"/>
              <a:gd name="connsiteX0-109" fmla="*/ 2382 w 3574257"/>
              <a:gd name="connsiteY0-110" fmla="*/ 1807368 h 1807368"/>
              <a:gd name="connsiteX1-111" fmla="*/ 0 w 3574257"/>
              <a:gd name="connsiteY1-112" fmla="*/ 0 h 1807368"/>
              <a:gd name="connsiteX2-113" fmla="*/ 2040732 w 3574257"/>
              <a:gd name="connsiteY2-114" fmla="*/ 2381 h 1807368"/>
              <a:gd name="connsiteX3-115" fmla="*/ 3574257 w 3574257"/>
              <a:gd name="connsiteY3-116" fmla="*/ 1807368 h 1807368"/>
              <a:gd name="connsiteX4-117" fmla="*/ 2382 w 3574257"/>
              <a:gd name="connsiteY4-118" fmla="*/ 1807368 h 1807368"/>
              <a:gd name="connsiteX0-119" fmla="*/ 2382 w 3574257"/>
              <a:gd name="connsiteY0-120" fmla="*/ 1807368 h 1807368"/>
              <a:gd name="connsiteX1-121" fmla="*/ 0 w 3574257"/>
              <a:gd name="connsiteY1-122" fmla="*/ 0 h 1807368"/>
              <a:gd name="connsiteX2-123" fmla="*/ 1924051 w 3574257"/>
              <a:gd name="connsiteY2-124" fmla="*/ 307181 h 1807368"/>
              <a:gd name="connsiteX3-125" fmla="*/ 3574257 w 3574257"/>
              <a:gd name="connsiteY3-126" fmla="*/ 1807368 h 1807368"/>
              <a:gd name="connsiteX4-127" fmla="*/ 2382 w 3574257"/>
              <a:gd name="connsiteY4-128" fmla="*/ 1807368 h 1807368"/>
              <a:gd name="connsiteX0-129" fmla="*/ 2382 w 3574257"/>
              <a:gd name="connsiteY0-130" fmla="*/ 1809749 h 1809749"/>
              <a:gd name="connsiteX1-131" fmla="*/ 0 w 3574257"/>
              <a:gd name="connsiteY1-132" fmla="*/ 2381 h 1809749"/>
              <a:gd name="connsiteX2-133" fmla="*/ 2038351 w 3574257"/>
              <a:gd name="connsiteY2-134" fmla="*/ 0 h 1809749"/>
              <a:gd name="connsiteX3-135" fmla="*/ 3574257 w 3574257"/>
              <a:gd name="connsiteY3-136" fmla="*/ 1809749 h 1809749"/>
              <a:gd name="connsiteX4-137" fmla="*/ 2382 w 3574257"/>
              <a:gd name="connsiteY4-138" fmla="*/ 1809749 h 1809749"/>
              <a:gd name="connsiteX0-139" fmla="*/ 2382 w 3574257"/>
              <a:gd name="connsiteY0-140" fmla="*/ 1807368 h 1807368"/>
              <a:gd name="connsiteX1-141" fmla="*/ 0 w 3574257"/>
              <a:gd name="connsiteY1-142" fmla="*/ 0 h 1807368"/>
              <a:gd name="connsiteX2-143" fmla="*/ 1640682 w 3574257"/>
              <a:gd name="connsiteY2-144" fmla="*/ 450057 h 1807368"/>
              <a:gd name="connsiteX3-145" fmla="*/ 3574257 w 3574257"/>
              <a:gd name="connsiteY3-146" fmla="*/ 1807368 h 1807368"/>
              <a:gd name="connsiteX4-147" fmla="*/ 2382 w 3574257"/>
              <a:gd name="connsiteY4-148" fmla="*/ 1807368 h 1807368"/>
              <a:gd name="connsiteX0-149" fmla="*/ 2382 w 3574257"/>
              <a:gd name="connsiteY0-150" fmla="*/ 1809749 h 1809749"/>
              <a:gd name="connsiteX1-151" fmla="*/ 0 w 3574257"/>
              <a:gd name="connsiteY1-152" fmla="*/ 2381 h 1809749"/>
              <a:gd name="connsiteX2-153" fmla="*/ 2038351 w 3574257"/>
              <a:gd name="connsiteY2-154" fmla="*/ 0 h 1809749"/>
              <a:gd name="connsiteX3-155" fmla="*/ 3574257 w 3574257"/>
              <a:gd name="connsiteY3-156" fmla="*/ 1809749 h 1809749"/>
              <a:gd name="connsiteX4-157" fmla="*/ 2382 w 3574257"/>
              <a:gd name="connsiteY4-158" fmla="*/ 1809749 h 1809749"/>
              <a:gd name="connsiteX0-159" fmla="*/ 2382 w 3574257"/>
              <a:gd name="connsiteY0-160" fmla="*/ 1807368 h 1807368"/>
              <a:gd name="connsiteX1-161" fmla="*/ 0 w 3574257"/>
              <a:gd name="connsiteY1-162" fmla="*/ 0 h 1807368"/>
              <a:gd name="connsiteX2-163" fmla="*/ 1657351 w 3574257"/>
              <a:gd name="connsiteY2-164" fmla="*/ 230982 h 1807368"/>
              <a:gd name="connsiteX3-165" fmla="*/ 3574257 w 3574257"/>
              <a:gd name="connsiteY3-166" fmla="*/ 1807368 h 1807368"/>
              <a:gd name="connsiteX4-167" fmla="*/ 2382 w 3574257"/>
              <a:gd name="connsiteY4-168" fmla="*/ 1807368 h 1807368"/>
              <a:gd name="connsiteX0-169" fmla="*/ 2382 w 3574257"/>
              <a:gd name="connsiteY0-170" fmla="*/ 1807368 h 1807368"/>
              <a:gd name="connsiteX1-171" fmla="*/ 0 w 3574257"/>
              <a:gd name="connsiteY1-172" fmla="*/ 0 h 1807368"/>
              <a:gd name="connsiteX2-173" fmla="*/ 2040732 w 3574257"/>
              <a:gd name="connsiteY2-174" fmla="*/ 2382 h 1807368"/>
              <a:gd name="connsiteX3-175" fmla="*/ 3574257 w 3574257"/>
              <a:gd name="connsiteY3-176" fmla="*/ 1807368 h 1807368"/>
              <a:gd name="connsiteX4-177" fmla="*/ 2382 w 3574257"/>
              <a:gd name="connsiteY4-178" fmla="*/ 1807368 h 1807368"/>
              <a:gd name="connsiteX0-179" fmla="*/ 2382 w 3574257"/>
              <a:gd name="connsiteY0-180" fmla="*/ 1807368 h 1807368"/>
              <a:gd name="connsiteX1-181" fmla="*/ 0 w 3574257"/>
              <a:gd name="connsiteY1-182" fmla="*/ 0 h 1807368"/>
              <a:gd name="connsiteX2-183" fmla="*/ 1774032 w 3574257"/>
              <a:gd name="connsiteY2-184" fmla="*/ 161925 h 1807368"/>
              <a:gd name="connsiteX3-185" fmla="*/ 3574257 w 3574257"/>
              <a:gd name="connsiteY3-186" fmla="*/ 1807368 h 1807368"/>
              <a:gd name="connsiteX4-187" fmla="*/ 2382 w 3574257"/>
              <a:gd name="connsiteY4-188" fmla="*/ 1807368 h 1807368"/>
              <a:gd name="connsiteX0-189" fmla="*/ 2382 w 3574257"/>
              <a:gd name="connsiteY0-190" fmla="*/ 1807368 h 1807368"/>
              <a:gd name="connsiteX1-191" fmla="*/ 0 w 3574257"/>
              <a:gd name="connsiteY1-192" fmla="*/ 0 h 1807368"/>
              <a:gd name="connsiteX2-193" fmla="*/ 1969294 w 3574257"/>
              <a:gd name="connsiteY2-194" fmla="*/ 21432 h 1807368"/>
              <a:gd name="connsiteX3-195" fmla="*/ 3574257 w 3574257"/>
              <a:gd name="connsiteY3-196" fmla="*/ 1807368 h 1807368"/>
              <a:gd name="connsiteX4-197" fmla="*/ 2382 w 3574257"/>
              <a:gd name="connsiteY4-198" fmla="*/ 1807368 h 1807368"/>
              <a:gd name="connsiteX0-199" fmla="*/ 2382 w 3574257"/>
              <a:gd name="connsiteY0-200" fmla="*/ 1807368 h 1807368"/>
              <a:gd name="connsiteX1-201" fmla="*/ 0 w 3574257"/>
              <a:gd name="connsiteY1-202" fmla="*/ 0 h 1807368"/>
              <a:gd name="connsiteX2-203" fmla="*/ 1819275 w 3574257"/>
              <a:gd name="connsiteY2-204" fmla="*/ 200026 h 1807368"/>
              <a:gd name="connsiteX3-205" fmla="*/ 3574257 w 3574257"/>
              <a:gd name="connsiteY3-206" fmla="*/ 1807368 h 1807368"/>
              <a:gd name="connsiteX4-207" fmla="*/ 2382 w 3574257"/>
              <a:gd name="connsiteY4-208" fmla="*/ 1807368 h 1807368"/>
              <a:gd name="connsiteX0-209" fmla="*/ 2382 w 3574257"/>
              <a:gd name="connsiteY0-210" fmla="*/ 1807368 h 1807368"/>
              <a:gd name="connsiteX1-211" fmla="*/ 0 w 3574257"/>
              <a:gd name="connsiteY1-212" fmla="*/ 0 h 1807368"/>
              <a:gd name="connsiteX2-213" fmla="*/ 2045494 w 3574257"/>
              <a:gd name="connsiteY2-214" fmla="*/ 1 h 1807368"/>
              <a:gd name="connsiteX3-215" fmla="*/ 3574257 w 3574257"/>
              <a:gd name="connsiteY3-216" fmla="*/ 1807368 h 1807368"/>
              <a:gd name="connsiteX4-217" fmla="*/ 2382 w 3574257"/>
              <a:gd name="connsiteY4-218" fmla="*/ 1807368 h 18073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17" y="connsiteY4-18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8" name="Freeform 7"/>
          <p:cNvSpPr/>
          <p:nvPr/>
        </p:nvSpPr>
        <p:spPr>
          <a:xfrm>
            <a:off x="-3175" y="5051425"/>
            <a:ext cx="12195175" cy="180657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-1" fmla="*/ 0 w 3112294"/>
              <a:gd name="connsiteY0-2" fmla="*/ 2019301 h 2083594"/>
              <a:gd name="connsiteX1-3" fmla="*/ 2793206 w 3112294"/>
              <a:gd name="connsiteY1-4" fmla="*/ 0 h 2083594"/>
              <a:gd name="connsiteX2-5" fmla="*/ 3112294 w 3112294"/>
              <a:gd name="connsiteY2-6" fmla="*/ 80963 h 2083594"/>
              <a:gd name="connsiteX3-7" fmla="*/ 3112294 w 3112294"/>
              <a:gd name="connsiteY3-8" fmla="*/ 2083594 h 2083594"/>
              <a:gd name="connsiteX4-9" fmla="*/ 0 w 3112294"/>
              <a:gd name="connsiteY4-10" fmla="*/ 2019301 h 2083594"/>
              <a:gd name="connsiteX0-11" fmla="*/ 0 w 3345656"/>
              <a:gd name="connsiteY0-12" fmla="*/ 2097882 h 2097882"/>
              <a:gd name="connsiteX1-13" fmla="*/ 3026568 w 3345656"/>
              <a:gd name="connsiteY1-14" fmla="*/ 0 h 2097882"/>
              <a:gd name="connsiteX2-15" fmla="*/ 3345656 w 3345656"/>
              <a:gd name="connsiteY2-16" fmla="*/ 80963 h 2097882"/>
              <a:gd name="connsiteX3-17" fmla="*/ 3345656 w 3345656"/>
              <a:gd name="connsiteY3-18" fmla="*/ 2083594 h 2097882"/>
              <a:gd name="connsiteX4-19" fmla="*/ 0 w 3345656"/>
              <a:gd name="connsiteY4-20" fmla="*/ 2097882 h 2097882"/>
              <a:gd name="connsiteX0-21" fmla="*/ 0 w 2800350"/>
              <a:gd name="connsiteY0-22" fmla="*/ 1935957 h 2083594"/>
              <a:gd name="connsiteX1-23" fmla="*/ 2481262 w 2800350"/>
              <a:gd name="connsiteY1-24" fmla="*/ 0 h 2083594"/>
              <a:gd name="connsiteX2-25" fmla="*/ 2800350 w 2800350"/>
              <a:gd name="connsiteY2-26" fmla="*/ 80963 h 2083594"/>
              <a:gd name="connsiteX3-27" fmla="*/ 2800350 w 2800350"/>
              <a:gd name="connsiteY3-28" fmla="*/ 2083594 h 2083594"/>
              <a:gd name="connsiteX4-29" fmla="*/ 0 w 2800350"/>
              <a:gd name="connsiteY4-30" fmla="*/ 1935957 h 2083594"/>
              <a:gd name="connsiteX0-31" fmla="*/ 0 w 3352800"/>
              <a:gd name="connsiteY0-32" fmla="*/ 2083594 h 2083594"/>
              <a:gd name="connsiteX1-33" fmla="*/ 3033712 w 3352800"/>
              <a:gd name="connsiteY1-34" fmla="*/ 0 h 2083594"/>
              <a:gd name="connsiteX2-35" fmla="*/ 3352800 w 3352800"/>
              <a:gd name="connsiteY2-36" fmla="*/ 80963 h 2083594"/>
              <a:gd name="connsiteX3-37" fmla="*/ 3352800 w 3352800"/>
              <a:gd name="connsiteY3-38" fmla="*/ 2083594 h 2083594"/>
              <a:gd name="connsiteX4-39" fmla="*/ 0 w 3352800"/>
              <a:gd name="connsiteY4-40" fmla="*/ 2083594 h 2083594"/>
              <a:gd name="connsiteX0-41" fmla="*/ 0 w 3352800"/>
              <a:gd name="connsiteY0-42" fmla="*/ 2002631 h 2002631"/>
              <a:gd name="connsiteX1-43" fmla="*/ 3033712 w 3352800"/>
              <a:gd name="connsiteY1-44" fmla="*/ 157162 h 2002631"/>
              <a:gd name="connsiteX2-45" fmla="*/ 3352800 w 3352800"/>
              <a:gd name="connsiteY2-46" fmla="*/ 0 h 2002631"/>
              <a:gd name="connsiteX3-47" fmla="*/ 3352800 w 3352800"/>
              <a:gd name="connsiteY3-48" fmla="*/ 2002631 h 2002631"/>
              <a:gd name="connsiteX4-49" fmla="*/ 0 w 3352800"/>
              <a:gd name="connsiteY4-50" fmla="*/ 2002631 h 2002631"/>
              <a:gd name="connsiteX0-51" fmla="*/ 0 w 3352800"/>
              <a:gd name="connsiteY0-52" fmla="*/ 2002631 h 2002631"/>
              <a:gd name="connsiteX1-53" fmla="*/ 2988469 w 3352800"/>
              <a:gd name="connsiteY1-54" fmla="*/ 59530 h 2002631"/>
              <a:gd name="connsiteX2-55" fmla="*/ 3352800 w 3352800"/>
              <a:gd name="connsiteY2-56" fmla="*/ 0 h 2002631"/>
              <a:gd name="connsiteX3-57" fmla="*/ 3352800 w 3352800"/>
              <a:gd name="connsiteY3-58" fmla="*/ 2002631 h 2002631"/>
              <a:gd name="connsiteX4-59" fmla="*/ 0 w 3352800"/>
              <a:gd name="connsiteY4-60" fmla="*/ 2002631 h 2002631"/>
              <a:gd name="connsiteX0-61" fmla="*/ 0 w 3352800"/>
              <a:gd name="connsiteY0-62" fmla="*/ 2002631 h 2002631"/>
              <a:gd name="connsiteX1-63" fmla="*/ 2833966 w 3352800"/>
              <a:gd name="connsiteY1-64" fmla="*/ 425 h 2002631"/>
              <a:gd name="connsiteX2-65" fmla="*/ 3352800 w 3352800"/>
              <a:gd name="connsiteY2-66" fmla="*/ 0 h 2002631"/>
              <a:gd name="connsiteX3-67" fmla="*/ 3352800 w 3352800"/>
              <a:gd name="connsiteY3-68" fmla="*/ 2002631 h 2002631"/>
              <a:gd name="connsiteX4-69" fmla="*/ 0 w 3352800"/>
              <a:gd name="connsiteY4-70" fmla="*/ 2002631 h 2002631"/>
              <a:gd name="connsiteX0-71" fmla="*/ 0 w 3352800"/>
              <a:gd name="connsiteY0-72" fmla="*/ 2002631 h 2002631"/>
              <a:gd name="connsiteX1-73" fmla="*/ 2845314 w 3352800"/>
              <a:gd name="connsiteY1-74" fmla="*/ 12246 h 2002631"/>
              <a:gd name="connsiteX2-75" fmla="*/ 3352800 w 3352800"/>
              <a:gd name="connsiteY2-76" fmla="*/ 0 h 2002631"/>
              <a:gd name="connsiteX3-77" fmla="*/ 3352800 w 3352800"/>
              <a:gd name="connsiteY3-78" fmla="*/ 2002631 h 2002631"/>
              <a:gd name="connsiteX4-79" fmla="*/ 0 w 3352800"/>
              <a:gd name="connsiteY4-80" fmla="*/ 2002631 h 2002631"/>
              <a:gd name="connsiteX0-81" fmla="*/ 0 w 3352800"/>
              <a:gd name="connsiteY0-82" fmla="*/ 2002631 h 2002631"/>
              <a:gd name="connsiteX1-83" fmla="*/ 2834839 w 3352800"/>
              <a:gd name="connsiteY1-84" fmla="*/ 425 h 2002631"/>
              <a:gd name="connsiteX2-85" fmla="*/ 3352800 w 3352800"/>
              <a:gd name="connsiteY2-86" fmla="*/ 0 h 2002631"/>
              <a:gd name="connsiteX3-87" fmla="*/ 3352800 w 3352800"/>
              <a:gd name="connsiteY3-88" fmla="*/ 2002631 h 2002631"/>
              <a:gd name="connsiteX4-89" fmla="*/ 0 w 3352800"/>
              <a:gd name="connsiteY4-90" fmla="*/ 2002631 h 2002631"/>
              <a:gd name="connsiteX0-91" fmla="*/ 0 w 3352800"/>
              <a:gd name="connsiteY0-92" fmla="*/ 2002631 h 2002631"/>
              <a:gd name="connsiteX1-93" fmla="*/ 2875865 w 3352800"/>
              <a:gd name="connsiteY1-94" fmla="*/ 81782 h 2002631"/>
              <a:gd name="connsiteX2-95" fmla="*/ 3352800 w 3352800"/>
              <a:gd name="connsiteY2-96" fmla="*/ 0 h 2002631"/>
              <a:gd name="connsiteX3-97" fmla="*/ 3352800 w 3352800"/>
              <a:gd name="connsiteY3-98" fmla="*/ 2002631 h 2002631"/>
              <a:gd name="connsiteX4-99" fmla="*/ 0 w 3352800"/>
              <a:gd name="connsiteY4-100" fmla="*/ 2002631 h 2002631"/>
              <a:gd name="connsiteX0-101" fmla="*/ 0 w 3352800"/>
              <a:gd name="connsiteY0-102" fmla="*/ 2002901 h 2002901"/>
              <a:gd name="connsiteX1-103" fmla="*/ 2836585 w 3352800"/>
              <a:gd name="connsiteY1-104" fmla="*/ 0 h 2002901"/>
              <a:gd name="connsiteX2-105" fmla="*/ 3352800 w 3352800"/>
              <a:gd name="connsiteY2-106" fmla="*/ 270 h 2002901"/>
              <a:gd name="connsiteX3-107" fmla="*/ 3352800 w 3352800"/>
              <a:gd name="connsiteY3-108" fmla="*/ 2002901 h 2002901"/>
              <a:gd name="connsiteX4-109" fmla="*/ 0 w 3352800"/>
              <a:gd name="connsiteY4-110" fmla="*/ 2002901 h 2002901"/>
              <a:gd name="connsiteX0-111" fmla="*/ 0 w 3352800"/>
              <a:gd name="connsiteY0-112" fmla="*/ 2002631 h 2002631"/>
              <a:gd name="connsiteX1-113" fmla="*/ 754045 w 3352800"/>
              <a:gd name="connsiteY1-114" fmla="*/ 1468326 h 2002631"/>
              <a:gd name="connsiteX2-115" fmla="*/ 3352800 w 3352800"/>
              <a:gd name="connsiteY2-116" fmla="*/ 0 h 2002631"/>
              <a:gd name="connsiteX3-117" fmla="*/ 3352800 w 3352800"/>
              <a:gd name="connsiteY3-118" fmla="*/ 2002631 h 2002631"/>
              <a:gd name="connsiteX4-119" fmla="*/ 0 w 3352800"/>
              <a:gd name="connsiteY4-120" fmla="*/ 2002631 h 2002631"/>
              <a:gd name="connsiteX0-121" fmla="*/ 0 w 3352800"/>
              <a:gd name="connsiteY0-122" fmla="*/ 534305 h 534305"/>
              <a:gd name="connsiteX1-123" fmla="*/ 754045 w 3352800"/>
              <a:gd name="connsiteY1-124" fmla="*/ 0 h 534305"/>
              <a:gd name="connsiteX2-125" fmla="*/ 3352800 w 3352800"/>
              <a:gd name="connsiteY2-126" fmla="*/ 7687 h 534305"/>
              <a:gd name="connsiteX3-127" fmla="*/ 3352800 w 3352800"/>
              <a:gd name="connsiteY3-128" fmla="*/ 534305 h 534305"/>
              <a:gd name="connsiteX4-129" fmla="*/ 0 w 3352800"/>
              <a:gd name="connsiteY4-130" fmla="*/ 534305 h 534305"/>
              <a:gd name="connsiteX0-131" fmla="*/ 0 w 3352800"/>
              <a:gd name="connsiteY0-132" fmla="*/ 534305 h 534305"/>
              <a:gd name="connsiteX1-133" fmla="*/ 754045 w 3352800"/>
              <a:gd name="connsiteY1-134" fmla="*/ 0 h 534305"/>
              <a:gd name="connsiteX2-135" fmla="*/ 3352800 w 3352800"/>
              <a:gd name="connsiteY2-136" fmla="*/ 7687 h 534305"/>
              <a:gd name="connsiteX3-137" fmla="*/ 3352800 w 3352800"/>
              <a:gd name="connsiteY3-138" fmla="*/ 534305 h 534305"/>
              <a:gd name="connsiteX4-139" fmla="*/ 0 w 3352800"/>
              <a:gd name="connsiteY4-140" fmla="*/ 534305 h 534305"/>
              <a:gd name="connsiteX0-141" fmla="*/ 0 w 3352800"/>
              <a:gd name="connsiteY0-142" fmla="*/ 526618 h 526618"/>
              <a:gd name="connsiteX1-143" fmla="*/ 980611 w 3352800"/>
              <a:gd name="connsiteY1-144" fmla="*/ 93681 h 526618"/>
              <a:gd name="connsiteX2-145" fmla="*/ 3352800 w 3352800"/>
              <a:gd name="connsiteY2-146" fmla="*/ 0 h 526618"/>
              <a:gd name="connsiteX3-147" fmla="*/ 3352800 w 3352800"/>
              <a:gd name="connsiteY3-148" fmla="*/ 526618 h 526618"/>
              <a:gd name="connsiteX4-149" fmla="*/ 0 w 3352800"/>
              <a:gd name="connsiteY4-150" fmla="*/ 526618 h 526618"/>
              <a:gd name="connsiteX0-151" fmla="*/ 0 w 3352800"/>
              <a:gd name="connsiteY0-152" fmla="*/ 526888 h 526888"/>
              <a:gd name="connsiteX1-153" fmla="*/ 744735 w 3352800"/>
              <a:gd name="connsiteY1-154" fmla="*/ 0 h 526888"/>
              <a:gd name="connsiteX2-155" fmla="*/ 3352800 w 3352800"/>
              <a:gd name="connsiteY2-156" fmla="*/ 270 h 526888"/>
              <a:gd name="connsiteX3-157" fmla="*/ 3352800 w 3352800"/>
              <a:gd name="connsiteY3-158" fmla="*/ 526888 h 526888"/>
              <a:gd name="connsiteX4-159" fmla="*/ 0 w 3352800"/>
              <a:gd name="connsiteY4-160" fmla="*/ 526888 h 526888"/>
              <a:gd name="connsiteX0-161" fmla="*/ 0 w 3352800"/>
              <a:gd name="connsiteY0-162" fmla="*/ 526618 h 526618"/>
              <a:gd name="connsiteX1-163" fmla="*/ 811948 w 3352800"/>
              <a:gd name="connsiteY1-164" fmla="*/ 60921 h 526618"/>
              <a:gd name="connsiteX2-165" fmla="*/ 3352800 w 3352800"/>
              <a:gd name="connsiteY2-166" fmla="*/ 0 h 526618"/>
              <a:gd name="connsiteX3-167" fmla="*/ 3352800 w 3352800"/>
              <a:gd name="connsiteY3-168" fmla="*/ 526618 h 526618"/>
              <a:gd name="connsiteX4-169" fmla="*/ 0 w 3352800"/>
              <a:gd name="connsiteY4-170" fmla="*/ 526618 h 526618"/>
              <a:gd name="connsiteX0-171" fmla="*/ 0 w 3352800"/>
              <a:gd name="connsiteY0-172" fmla="*/ 527584 h 527584"/>
              <a:gd name="connsiteX1-173" fmla="*/ 751718 w 3352800"/>
              <a:gd name="connsiteY1-174" fmla="*/ 0 h 527584"/>
              <a:gd name="connsiteX2-175" fmla="*/ 3352800 w 3352800"/>
              <a:gd name="connsiteY2-176" fmla="*/ 966 h 527584"/>
              <a:gd name="connsiteX3-177" fmla="*/ 3352800 w 3352800"/>
              <a:gd name="connsiteY3-178" fmla="*/ 527584 h 527584"/>
              <a:gd name="connsiteX4-179" fmla="*/ 0 w 3352800"/>
              <a:gd name="connsiteY4-180" fmla="*/ 527584 h 527584"/>
              <a:gd name="connsiteX0-181" fmla="*/ 0 w 3352800"/>
              <a:gd name="connsiteY0-182" fmla="*/ 527584 h 527584"/>
              <a:gd name="connsiteX1-183" fmla="*/ 751718 w 3352800"/>
              <a:gd name="connsiteY1-184" fmla="*/ 0 h 527584"/>
              <a:gd name="connsiteX2-185" fmla="*/ 3241069 w 3352800"/>
              <a:gd name="connsiteY2-186" fmla="*/ 94144 h 527584"/>
              <a:gd name="connsiteX3-187" fmla="*/ 3352800 w 3352800"/>
              <a:gd name="connsiteY3-188" fmla="*/ 527584 h 527584"/>
              <a:gd name="connsiteX4-189" fmla="*/ 0 w 3352800"/>
              <a:gd name="connsiteY4-190" fmla="*/ 527584 h 527584"/>
              <a:gd name="connsiteX0-191" fmla="*/ 0 w 3352800"/>
              <a:gd name="connsiteY0-192" fmla="*/ 527584 h 527584"/>
              <a:gd name="connsiteX1-193" fmla="*/ 751718 w 3352800"/>
              <a:gd name="connsiteY1-194" fmla="*/ 0 h 527584"/>
              <a:gd name="connsiteX2-195" fmla="*/ 3352800 w 3352800"/>
              <a:gd name="connsiteY2-196" fmla="*/ 271 h 527584"/>
              <a:gd name="connsiteX3-197" fmla="*/ 3352800 w 3352800"/>
              <a:gd name="connsiteY3-198" fmla="*/ 527584 h 527584"/>
              <a:gd name="connsiteX4-199" fmla="*/ 0 w 3352800"/>
              <a:gd name="connsiteY4-200" fmla="*/ 527584 h 527584"/>
              <a:gd name="connsiteX0-201" fmla="*/ 0 w 3352800"/>
              <a:gd name="connsiteY0-202" fmla="*/ 527313 h 527313"/>
              <a:gd name="connsiteX1-203" fmla="*/ 900984 w 3352800"/>
              <a:gd name="connsiteY1-204" fmla="*/ 97774 h 527313"/>
              <a:gd name="connsiteX2-205" fmla="*/ 3352800 w 3352800"/>
              <a:gd name="connsiteY2-206" fmla="*/ 0 h 527313"/>
              <a:gd name="connsiteX3-207" fmla="*/ 3352800 w 3352800"/>
              <a:gd name="connsiteY3-208" fmla="*/ 527313 h 527313"/>
              <a:gd name="connsiteX4-209" fmla="*/ 0 w 3352800"/>
              <a:gd name="connsiteY4-210" fmla="*/ 527313 h 527313"/>
              <a:gd name="connsiteX0-211" fmla="*/ 0 w 3352800"/>
              <a:gd name="connsiteY0-212" fmla="*/ 527584 h 527584"/>
              <a:gd name="connsiteX1-213" fmla="*/ 748227 w 3352800"/>
              <a:gd name="connsiteY1-214" fmla="*/ 0 h 527584"/>
              <a:gd name="connsiteX2-215" fmla="*/ 3352800 w 3352800"/>
              <a:gd name="connsiteY2-216" fmla="*/ 271 h 527584"/>
              <a:gd name="connsiteX3-217" fmla="*/ 3352800 w 3352800"/>
              <a:gd name="connsiteY3-218" fmla="*/ 527584 h 527584"/>
              <a:gd name="connsiteX4-219" fmla="*/ 0 w 3352800"/>
              <a:gd name="connsiteY4-220" fmla="*/ 527584 h 52758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trike="noStrike" noProof="1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6963" y="365125"/>
            <a:ext cx="10028238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en-US" strike="noStrike" noProof="1" dirty="0"/>
          </a:p>
        </p:txBody>
      </p:sp>
      <p:sp>
        <p:nvSpPr>
          <p:cNvPr id="3077" name="Text Placeholder 2"/>
          <p:cNvSpPr>
            <a:spLocks noGrp="1"/>
          </p:cNvSpPr>
          <p:nvPr>
            <p:ph type="body"/>
          </p:nvPr>
        </p:nvSpPr>
        <p:spPr>
          <a:xfrm>
            <a:off x="1096963" y="1100138"/>
            <a:ext cx="10028237" cy="3579812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 indent="-164465"/>
            <a:r>
              <a:rPr lang="zh-CN" altLang="en-US"/>
              <a:t>第三级</a:t>
            </a:r>
            <a:endParaRPr lang="zh-CN" altLang="en-US"/>
          </a:p>
          <a:p>
            <a:pPr lvl="3" indent="-164465"/>
            <a:r>
              <a:rPr lang="zh-CN" altLang="en-US"/>
              <a:t>第四级</a:t>
            </a:r>
            <a:endParaRPr lang="zh-CN" altLang="en-US"/>
          </a:p>
          <a:p>
            <a:pPr lvl="4" indent="-173990"/>
            <a:r>
              <a:rPr lang="zh-CN" altLang="en-US"/>
              <a:t>第五级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88" y="5870575"/>
            <a:ext cx="2901950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fontAlgn="auto"/>
            <a:fld id="{7A10DA6B-DF1D-4E85-8CF5-6587A7840D08}" type="datetimeFigureOut">
              <a:rPr lang="en-GB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9475" y="6284913"/>
            <a:ext cx="62992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pPr fontAlgn="auto"/>
            <a:endParaRPr lang="en-GB" strike="noStrike" noProof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400" y="6170613"/>
            <a:ext cx="669925" cy="503238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fontAlgn="auto"/>
            <a:fld id="{8240D8A8-6E7A-458A-A657-D29076E8277A}" type="slidenum">
              <a:rPr lang="en-GB" sz="1650" strike="noStrike" noProof="1" smtClean="0">
                <a:latin typeface="+mn-lt"/>
                <a:ea typeface="+mn-ea"/>
                <a:cs typeface="+mn-cs"/>
              </a:rPr>
            </a:fld>
            <a:endParaRPr lang="en-GB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 spd="med">
    <p:random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99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59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119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79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990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185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785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1970" indent="-164465" algn="l" defTabSz="914400" rtl="0" eaLnBrk="1" latinLnBrk="0" hangingPunct="1">
        <a:spcBef>
          <a:spcPts val="300"/>
        </a:spcBef>
        <a:buClr>
          <a:schemeClr val="accent2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4098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4099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828931B8-350F-4460-BD40-6C5F80C06D2A}" type="datetimeFigureOut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/>
            <a:fld id="{E0B9807C-DC9E-4E16-9F40-A77C771F5DE9}" type="slidenum">
              <a:rPr lang="zh-CN" altLang="en-US" strike="noStrike" noProof="1" smtClean="0">
                <a:latin typeface="+mn-lt"/>
                <a:ea typeface="+mn-ea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3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rPr>
              <a:t>ibaotu.com</a:t>
            </a:r>
            <a:endParaRPr kumimoji="0" lang="en-US" altLang="zh-CN" sz="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 advTm="0">
    <p:push dir="u"/>
  </p:transition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tags" Target="../tags/tag9.xml"/><Relationship Id="rId7" Type="http://schemas.openxmlformats.org/officeDocument/2006/relationships/image" Target="../media/image8.png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image" Target="../media/image7.png"/><Relationship Id="rId17" Type="http://schemas.openxmlformats.org/officeDocument/2006/relationships/notesSlide" Target="../notesSlides/notesSlide1.xml"/><Relationship Id="rId16" Type="http://schemas.openxmlformats.org/officeDocument/2006/relationships/slideLayout" Target="../slideLayouts/slideLayout35.xml"/><Relationship Id="rId15" Type="http://schemas.openxmlformats.org/officeDocument/2006/relationships/image" Target="../media/image11.png"/><Relationship Id="rId14" Type="http://schemas.openxmlformats.org/officeDocument/2006/relationships/image" Target="../media/image10.png"/><Relationship Id="rId13" Type="http://schemas.openxmlformats.org/officeDocument/2006/relationships/tags" Target="../tags/tag13.xml"/><Relationship Id="rId12" Type="http://schemas.openxmlformats.org/officeDocument/2006/relationships/image" Target="../media/image9.png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5.xml"/><Relationship Id="rId4" Type="http://schemas.openxmlformats.org/officeDocument/2006/relationships/image" Target="../media/image33.png"/><Relationship Id="rId3" Type="http://schemas.openxmlformats.org/officeDocument/2006/relationships/tags" Target="../tags/tag16.xml"/><Relationship Id="rId2" Type="http://schemas.openxmlformats.org/officeDocument/2006/relationships/image" Target="../media/image32.png"/><Relationship Id="rId1" Type="http://schemas.openxmlformats.org/officeDocument/2006/relationships/tags" Target="../tags/tag15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image" Target="../media/image8.png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image" Target="../media/image7.png"/><Relationship Id="rId18" Type="http://schemas.openxmlformats.org/officeDocument/2006/relationships/notesSlide" Target="../notesSlides/notesSlide2.xml"/><Relationship Id="rId17" Type="http://schemas.openxmlformats.org/officeDocument/2006/relationships/slideLayout" Target="../slideLayouts/slideLayout35.xml"/><Relationship Id="rId16" Type="http://schemas.openxmlformats.org/officeDocument/2006/relationships/tags" Target="../tags/tag28.xml"/><Relationship Id="rId15" Type="http://schemas.openxmlformats.org/officeDocument/2006/relationships/image" Target="../media/image40.png"/><Relationship Id="rId14" Type="http://schemas.openxmlformats.org/officeDocument/2006/relationships/tags" Target="../tags/tag27.xml"/><Relationship Id="rId13" Type="http://schemas.openxmlformats.org/officeDocument/2006/relationships/image" Target="../media/image10.png"/><Relationship Id="rId12" Type="http://schemas.openxmlformats.org/officeDocument/2006/relationships/tags" Target="../tags/tag26.xml"/><Relationship Id="rId11" Type="http://schemas.openxmlformats.org/officeDocument/2006/relationships/image" Target="../media/image9.png"/><Relationship Id="rId10" Type="http://schemas.openxmlformats.org/officeDocument/2006/relationships/tags" Target="../tags/tag25.xml"/><Relationship Id="rId1" Type="http://schemas.openxmlformats.org/officeDocument/2006/relationships/tags" Target="../tags/tag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5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9.png"/><Relationship Id="rId1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6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64.png"/><Relationship Id="rId1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image" Target="../media/image70.png"/><Relationship Id="rId3" Type="http://schemas.openxmlformats.org/officeDocument/2006/relationships/tags" Target="../tags/tag30.xml"/><Relationship Id="rId2" Type="http://schemas.openxmlformats.org/officeDocument/2006/relationships/image" Target="../media/image69.png"/><Relationship Id="rId1" Type="http://schemas.openxmlformats.org/officeDocument/2006/relationships/tags" Target="../tags/tag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7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74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85.png"/><Relationship Id="rId1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89.png"/><Relationship Id="rId1" Type="http://schemas.openxmlformats.org/officeDocument/2006/relationships/image" Target="../media/image8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9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92.jpeg"/><Relationship Id="rId1" Type="http://schemas.openxmlformats.org/officeDocument/2006/relationships/image" Target="../media/image9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93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14.png"/><Relationship Id="rId1" Type="http://schemas.openxmlformats.org/officeDocument/2006/relationships/tags" Target="../tags/tag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7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225" y="-4762"/>
            <a:ext cx="12217400" cy="68722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78665" cy="6785610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2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936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3" name="图片 1"/>
          <p:cNvPicPr>
            <a:picLocks noChangeAspect="1"/>
          </p:cNvPicPr>
          <p:nvPr/>
        </p:nvPicPr>
        <p:blipFill>
          <a:blip r:embed="rId1"/>
          <a:srcRect b="29462"/>
          <a:stretch>
            <a:fillRect/>
          </a:stretch>
        </p:blipFill>
        <p:spPr>
          <a:xfrm>
            <a:off x="0" y="0"/>
            <a:ext cx="5849938" cy="6932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4" name="图片 2"/>
          <p:cNvPicPr>
            <a:picLocks noChangeAspect="1"/>
          </p:cNvPicPr>
          <p:nvPr/>
        </p:nvPicPr>
        <p:blipFill>
          <a:blip r:embed="rId2"/>
          <a:srcRect b="5577"/>
          <a:stretch>
            <a:fillRect/>
          </a:stretch>
        </p:blipFill>
        <p:spPr>
          <a:xfrm>
            <a:off x="5937250" y="25400"/>
            <a:ext cx="6254750" cy="69230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7" name="图片 3"/>
          <p:cNvPicPr>
            <a:picLocks noChangeAspect="1"/>
          </p:cNvPicPr>
          <p:nvPr/>
        </p:nvPicPr>
        <p:blipFill>
          <a:blip r:embed="rId1"/>
          <a:srcRect r="10826"/>
          <a:stretch>
            <a:fillRect/>
          </a:stretch>
        </p:blipFill>
        <p:spPr>
          <a:xfrm>
            <a:off x="0" y="-723900"/>
            <a:ext cx="5021263" cy="8788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8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263" y="-539750"/>
            <a:ext cx="5456237" cy="7937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9786938" y="860425"/>
            <a:ext cx="2874963" cy="4214813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 fontAlgn="auto"/>
            <a:r>
              <a:rPr lang="en-US" altLang="zh-CN" sz="48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2020.</a:t>
            </a:r>
            <a:endParaRPr lang="en-US" altLang="zh-CN" sz="48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en-US" altLang="zh-CN" sz="48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10</a:t>
            </a:r>
            <a:endParaRPr lang="en-US" altLang="zh-CN" sz="48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zh-CN" sz="48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机考</a:t>
            </a:r>
            <a:endParaRPr lang="zh-CN" altLang="zh-CN" sz="48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zh-CN" sz="48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首考</a:t>
            </a:r>
            <a:endParaRPr lang="zh-CN" altLang="zh-CN" sz="48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en-US" altLang="zh-CN" sz="48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8.5</a:t>
            </a:r>
            <a:endParaRPr lang="zh-CN" altLang="en-US" sz="48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en-US" sz="28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超详细经验</a:t>
            </a:r>
            <a:endParaRPr lang="en-US" altLang="zh-CN" sz="2000" b="1" u="sng" strike="noStrike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601" name="图片 2" descr="4720b9b7ac2143313d9793aaa4df84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57162"/>
            <a:ext cx="4625975" cy="7402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图片 4" descr="b8bb894c99129867940f89d856c83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750" y="-284162"/>
            <a:ext cx="4848225" cy="75295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9578975" y="668338"/>
            <a:ext cx="2413000" cy="52006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en-US" altLang="zh-CN" sz="48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2020.8</a:t>
            </a:r>
            <a:endParaRPr lang="en-US" altLang="zh-CN" sz="48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zh-CN" sz="48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机考</a:t>
            </a:r>
            <a:endParaRPr lang="zh-CN" altLang="zh-CN" sz="48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zh-CN" sz="48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首考</a:t>
            </a:r>
            <a:r>
              <a:rPr lang="en-US" altLang="zh-CN" sz="48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8.5</a:t>
            </a:r>
            <a:endParaRPr lang="zh-CN" altLang="en-US" sz="48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en-US" sz="20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（成绩单在下页）</a:t>
            </a:r>
            <a:endParaRPr lang="zh-CN" altLang="en-US" sz="20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endParaRPr lang="zh-CN" altLang="en-US" sz="20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en-US" sz="20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她反馈</a:t>
            </a:r>
            <a:endParaRPr lang="zh-CN" altLang="en-US" sz="20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en-US" sz="2400" b="1" u="sng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听力是</a:t>
            </a:r>
            <a:endParaRPr lang="zh-CN" altLang="en-US" sz="2400" b="1" u="sng" strike="noStrike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en-US" sz="2400" b="1" u="sng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不能高亮的</a:t>
            </a:r>
            <a:endParaRPr lang="zh-CN" altLang="en-US" sz="20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en-US" sz="20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（其他同学</a:t>
            </a:r>
            <a:endParaRPr lang="zh-CN" altLang="en-US" sz="20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en-US" sz="20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反馈是可以）</a:t>
            </a:r>
            <a:endParaRPr lang="zh-CN" altLang="en-US" sz="20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en-US" sz="2000" b="1" u="sng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建议练习时</a:t>
            </a:r>
            <a:endParaRPr lang="zh-CN" altLang="en-US" sz="2000" b="1" u="sng" strike="noStrike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  <a:p>
            <a:pPr algn="ctr" fontAlgn="auto"/>
            <a:r>
              <a:rPr lang="zh-CN" altLang="en-US" sz="2000" b="1" u="sng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+mn-ea"/>
                <a:cs typeface="Georgia" panose="02040502050405020303" charset="0"/>
              </a:rPr>
              <a:t>不要依赖高亮。</a:t>
            </a:r>
            <a:endParaRPr lang="zh-CN" altLang="en-US" sz="2000" b="1" u="sng" strike="noStrike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cs typeface="Georgia" panose="02040502050405020303" charset="0"/>
            </a:endParaRPr>
          </a:p>
        </p:txBody>
      </p:sp>
      <p:sp>
        <p:nvSpPr>
          <p:cNvPr id="25604" name="文本框 6"/>
          <p:cNvSpPr txBox="1"/>
          <p:nvPr/>
        </p:nvSpPr>
        <p:spPr>
          <a:xfrm>
            <a:off x="5357813" y="1684338"/>
            <a:ext cx="2795587" cy="830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2400" b="1" u="sng">
                <a:solidFill>
                  <a:srgbClr val="FF0000"/>
                </a:solidFill>
                <a:latin typeface="FZCuHeiSongS-B-GB" panose="02000000000000000000" charset="-122"/>
                <a:ea typeface="FZCuHeiSongS-B-GB" panose="02000000000000000000" charset="-122"/>
              </a:rPr>
              <a:t>反馈：填空题一定要看清是填几个词</a:t>
            </a:r>
            <a:endParaRPr lang="zh-CN" altLang="en-US" sz="2400" b="1" u="sng">
              <a:solidFill>
                <a:srgbClr val="FF0000"/>
              </a:solidFill>
              <a:latin typeface="FZCuHeiSongS-B-GB" panose="02000000000000000000" charset="-122"/>
              <a:ea typeface="FZCuHeiSongS-B-GB" panose="02000000000000000000" charset="-122"/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625" name="图片 2" descr="17f0727fe88eabe755c3c435964fec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6359525" y="2306638"/>
            <a:ext cx="3757613" cy="706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zh-CN" altLang="en-US" sz="4000" b="1" strike="noStrike" noProof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上页反馈的同学</a:t>
            </a:r>
            <a:endParaRPr lang="zh-CN" altLang="en-US" sz="4000" b="1" strike="noStrike" noProof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7649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07000" y="0"/>
            <a:ext cx="6985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650" name="图片 1"/>
          <p:cNvPicPr>
            <a:picLocks noChangeAspect="1"/>
          </p:cNvPicPr>
          <p:nvPr/>
        </p:nvPicPr>
        <p:blipFill>
          <a:blip r:embed="rId2"/>
          <a:srcRect t="41957"/>
          <a:stretch>
            <a:fillRect/>
          </a:stretch>
        </p:blipFill>
        <p:spPr>
          <a:xfrm>
            <a:off x="0" y="0"/>
            <a:ext cx="5697538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867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79875" y="-20637"/>
            <a:ext cx="8096250" cy="7031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67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" y="-735012"/>
            <a:ext cx="4083050" cy="75961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697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55" y="-6350"/>
            <a:ext cx="12098338" cy="6870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3368675" y="1875155"/>
            <a:ext cx="7660640" cy="310769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p>
            <a:r>
              <a:rPr lang="zh-CN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注意：</a:t>
            </a:r>
            <a:r>
              <a:rPr lang="zh-CN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机考</a:t>
            </a:r>
            <a:r>
              <a:rPr lang="zh-CN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配对题是拖动选项！</a:t>
            </a:r>
            <a:r>
              <a:rPr lang="zh-CN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就是把选项拖到题号后。</a:t>
            </a:r>
            <a:endParaRPr lang="zh-CN" altLang="zh-CN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charset="0"/>
              <a:cs typeface="Cambria" panose="02040503050406030204" charset="0"/>
            </a:endParaRPr>
          </a:p>
          <a:p>
            <a:r>
              <a:rPr lang="zh-CN" altLang="zh-CN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而且，（比如说）</a:t>
            </a:r>
            <a:r>
              <a:rPr lang="zh-CN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如果选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A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，拖到了第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题题号后，要更改时</a:t>
            </a:r>
            <a:r>
              <a:rPr lang="zh-CN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，必须把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A</a:t>
            </a:r>
            <a:r>
              <a:rPr lang="zh-CN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拖回到原位，才能继续拖动其它选项到第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1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题的题号后！</a:t>
            </a:r>
            <a:r>
              <a:rPr lang="zh-CN" altLang="en-US" sz="28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所以最好不要瞎选，改来改去很麻烦。也可以考虑先在草稿纸上选。考试开始前</a:t>
            </a: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Cambria" panose="02040503050406030204" charset="0"/>
              </a:rPr>
              <a:t>问下考官哪里可以打草稿！</a:t>
            </a:r>
            <a:endParaRPr lang="zh-CN" altLang="en-US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charset="0"/>
              <a:cs typeface="Cambria" panose="02040503050406030204" charset="0"/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657860" y="567055"/>
            <a:ext cx="11485880" cy="479996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6600" b="1" u="sng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特别提醒：</a:t>
            </a:r>
            <a:endParaRPr lang="zh-CN" altLang="en-US" sz="6600" b="1" u="sng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en-US" altLang="zh-CN" sz="6000" b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1.</a:t>
            </a:r>
            <a:r>
              <a:rPr lang="zh-CN" altLang="en-US" sz="6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选择题的排列也可能是</a:t>
            </a:r>
            <a:endParaRPr lang="zh-CN" altLang="en-US" sz="60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zh-CN" altLang="en-US" sz="6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上一页</a:t>
            </a:r>
            <a:r>
              <a:rPr lang="en-US" altLang="zh-CN" sz="6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ppt</a:t>
            </a:r>
            <a:r>
              <a:rPr lang="zh-CN" altLang="en-US" sz="6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提到的样子！</a:t>
            </a:r>
            <a:endParaRPr lang="zh-CN" altLang="en-US" sz="60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en-US" altLang="zh-CN" sz="6000" b="1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</a:t>
            </a:r>
            <a:r>
              <a:rPr lang="zh-CN" altLang="en-US" sz="6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机考别人打字的声音可能很吵，</a:t>
            </a:r>
            <a:endParaRPr lang="zh-CN" altLang="en-US" sz="60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zh-CN" altLang="en-US" sz="6000" b="1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考前最好提前适应一下噪音</a:t>
            </a:r>
            <a:endParaRPr lang="zh-CN" altLang="en-US" sz="6000" b="1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0481" name="PA_组合 78"/>
          <p:cNvGrpSpPr/>
          <p:nvPr/>
        </p:nvGrpSpPr>
        <p:grpSpPr>
          <a:xfrm>
            <a:off x="469900" y="-5672137"/>
            <a:ext cx="11922125" cy="20380325"/>
            <a:chOff x="469448" y="-5671493"/>
            <a:chExt cx="11922808" cy="20379742"/>
          </a:xfrm>
        </p:grpSpPr>
        <p:sp>
          <p:nvSpPr>
            <p:cNvPr id="4" name="矩形 3"/>
            <p:cNvSpPr/>
            <p:nvPr/>
          </p:nvSpPr>
          <p:spPr>
            <a:xfrm rot="2640000" flipH="1">
              <a:off x="469448" y="-56714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" name="矩形 5"/>
            <p:cNvSpPr/>
            <p:nvPr/>
          </p:nvSpPr>
          <p:spPr>
            <a:xfrm rot="2640000" flipH="1">
              <a:off x="621848" y="-55190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7" name="矩形 6"/>
            <p:cNvSpPr/>
            <p:nvPr/>
          </p:nvSpPr>
          <p:spPr>
            <a:xfrm rot="2640000" flipH="1">
              <a:off x="917682" y="-55190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矩形 7"/>
            <p:cNvSpPr/>
            <p:nvPr/>
          </p:nvSpPr>
          <p:spPr>
            <a:xfrm rot="2640000" flipH="1">
              <a:off x="1070082" y="-53666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9" name="矩形 8"/>
            <p:cNvSpPr/>
            <p:nvPr/>
          </p:nvSpPr>
          <p:spPr>
            <a:xfrm rot="2640000" flipH="1">
              <a:off x="1213517" y="-515154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0" name="矩形 9"/>
            <p:cNvSpPr/>
            <p:nvPr/>
          </p:nvSpPr>
          <p:spPr>
            <a:xfrm rot="2640000" flipH="1">
              <a:off x="1365917" y="-499914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1" name="矩形 10"/>
            <p:cNvSpPr/>
            <p:nvPr/>
          </p:nvSpPr>
          <p:spPr>
            <a:xfrm rot="2640000" flipH="1">
              <a:off x="1365915" y="-46315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2" name="矩形 11"/>
            <p:cNvSpPr/>
            <p:nvPr/>
          </p:nvSpPr>
          <p:spPr>
            <a:xfrm rot="2640000" flipH="1">
              <a:off x="1518315" y="-44791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3" name="矩形 12"/>
            <p:cNvSpPr/>
            <p:nvPr/>
          </p:nvSpPr>
          <p:spPr>
            <a:xfrm rot="2640000" flipH="1">
              <a:off x="1814149" y="-44791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" name="矩形 13"/>
            <p:cNvSpPr/>
            <p:nvPr/>
          </p:nvSpPr>
          <p:spPr>
            <a:xfrm rot="2640000" flipH="1">
              <a:off x="1966549" y="-43267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5" name="矩形 14"/>
            <p:cNvSpPr/>
            <p:nvPr/>
          </p:nvSpPr>
          <p:spPr>
            <a:xfrm rot="2640000" flipH="1">
              <a:off x="2109984" y="-4111634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6" name="矩形 15"/>
            <p:cNvSpPr/>
            <p:nvPr/>
          </p:nvSpPr>
          <p:spPr>
            <a:xfrm rot="2640000" flipH="1">
              <a:off x="2262384" y="-3959234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矩形 16"/>
            <p:cNvSpPr/>
            <p:nvPr/>
          </p:nvSpPr>
          <p:spPr>
            <a:xfrm rot="2640000" flipH="1">
              <a:off x="2262383" y="-36051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矩形 17"/>
            <p:cNvSpPr/>
            <p:nvPr/>
          </p:nvSpPr>
          <p:spPr>
            <a:xfrm rot="2640000" flipH="1">
              <a:off x="2414783" y="-34527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矩形 18"/>
            <p:cNvSpPr/>
            <p:nvPr/>
          </p:nvSpPr>
          <p:spPr>
            <a:xfrm rot="2640000" flipH="1">
              <a:off x="2710617" y="-34527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矩形 19"/>
            <p:cNvSpPr/>
            <p:nvPr/>
          </p:nvSpPr>
          <p:spPr>
            <a:xfrm rot="2640000" flipH="1">
              <a:off x="2863017" y="-33003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矩形 20"/>
            <p:cNvSpPr/>
            <p:nvPr/>
          </p:nvSpPr>
          <p:spPr>
            <a:xfrm rot="2640000" flipH="1">
              <a:off x="3006452" y="-3085175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矩形 21"/>
            <p:cNvSpPr/>
            <p:nvPr/>
          </p:nvSpPr>
          <p:spPr>
            <a:xfrm rot="2640000" flipH="1">
              <a:off x="3158852" y="-2932775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3" name="矩形 22"/>
            <p:cNvSpPr/>
            <p:nvPr/>
          </p:nvSpPr>
          <p:spPr>
            <a:xfrm rot="2640000" flipH="1">
              <a:off x="3159275" y="-25637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4" name="矩形 23"/>
            <p:cNvSpPr/>
            <p:nvPr/>
          </p:nvSpPr>
          <p:spPr>
            <a:xfrm rot="2640000" flipH="1">
              <a:off x="3311675" y="-24113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5" name="矩形 24"/>
            <p:cNvSpPr/>
            <p:nvPr/>
          </p:nvSpPr>
          <p:spPr>
            <a:xfrm rot="2640000" flipH="1">
              <a:off x="3607509" y="-24113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6" name="矩形 25"/>
            <p:cNvSpPr/>
            <p:nvPr/>
          </p:nvSpPr>
          <p:spPr>
            <a:xfrm rot="2640000" flipH="1">
              <a:off x="3759909" y="-22589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7" name="矩形 26"/>
            <p:cNvSpPr/>
            <p:nvPr/>
          </p:nvSpPr>
          <p:spPr>
            <a:xfrm rot="2640000" flipH="1">
              <a:off x="3903344" y="-204379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8" name="矩形 27"/>
            <p:cNvSpPr/>
            <p:nvPr/>
          </p:nvSpPr>
          <p:spPr>
            <a:xfrm rot="2640000" flipH="1">
              <a:off x="4055744" y="-189139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grpSp>
          <p:nvGrpSpPr>
            <p:cNvPr id="20506" name="组合 76"/>
            <p:cNvGrpSpPr/>
            <p:nvPr/>
          </p:nvGrpSpPr>
          <p:grpSpPr>
            <a:xfrm>
              <a:off x="4248063" y="-5068429"/>
              <a:ext cx="1929395" cy="19776678"/>
              <a:chOff x="2933204" y="-3533395"/>
              <a:chExt cx="1929395" cy="18909935"/>
            </a:xfrm>
          </p:grpSpPr>
          <p:sp>
            <p:nvSpPr>
              <p:cNvPr id="29" name="矩形 28"/>
              <p:cNvSpPr/>
              <p:nvPr/>
            </p:nvSpPr>
            <p:spPr>
              <a:xfrm rot="2640000" flipH="1">
                <a:off x="2933204" y="-35333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0" name="矩形 29"/>
              <p:cNvSpPr/>
              <p:nvPr/>
            </p:nvSpPr>
            <p:spPr>
              <a:xfrm rot="2640000" flipH="1">
                <a:off x="3085604" y="-33809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1" name="矩形 30"/>
              <p:cNvSpPr/>
              <p:nvPr/>
            </p:nvSpPr>
            <p:spPr>
              <a:xfrm rot="2640000" flipH="1">
                <a:off x="3381438" y="-33809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2" name="矩形 31"/>
              <p:cNvSpPr/>
              <p:nvPr/>
            </p:nvSpPr>
            <p:spPr>
              <a:xfrm rot="2640000" flipH="1">
                <a:off x="3533838" y="-32285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640000" flipH="1">
                <a:off x="3677273" y="-301344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640000" flipH="1">
                <a:off x="3829673" y="-286104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5" name="矩形 34"/>
              <p:cNvSpPr/>
              <p:nvPr/>
            </p:nvSpPr>
            <p:spPr>
              <a:xfrm rot="2640000" flipH="1">
                <a:off x="4413861" y="-3088989"/>
                <a:ext cx="117723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6" name="矩形 35"/>
              <p:cNvSpPr/>
              <p:nvPr/>
            </p:nvSpPr>
            <p:spPr>
              <a:xfrm rot="2640000" flipH="1">
                <a:off x="3982072" y="-2354536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7" name="矩形 36"/>
              <p:cNvSpPr/>
              <p:nvPr/>
            </p:nvSpPr>
            <p:spPr>
              <a:xfrm rot="2640000" flipH="1">
                <a:off x="4277906" y="-2354537"/>
                <a:ext cx="136458" cy="17211123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8" name="矩形 37"/>
              <p:cNvSpPr/>
              <p:nvPr/>
            </p:nvSpPr>
            <p:spPr>
              <a:xfrm rot="2640000" flipH="1">
                <a:off x="4430306" y="-220213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9" name="矩形 38"/>
              <p:cNvSpPr/>
              <p:nvPr/>
            </p:nvSpPr>
            <p:spPr>
              <a:xfrm rot="2640000" flipH="1">
                <a:off x="4573741" y="-1986984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2640000" flipH="1">
                <a:off x="4726141" y="-183458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</p:grpSp>
        <p:sp>
          <p:nvSpPr>
            <p:cNvPr id="41" name="矩形 40"/>
            <p:cNvSpPr/>
            <p:nvPr/>
          </p:nvSpPr>
          <p:spPr>
            <a:xfrm rot="2640000" flipH="1">
              <a:off x="8821902" y="-21556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2" name="矩形 41"/>
            <p:cNvSpPr/>
            <p:nvPr/>
          </p:nvSpPr>
          <p:spPr>
            <a:xfrm rot="2640000" flipH="1">
              <a:off x="8974302" y="-20032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3" name="矩形 42"/>
            <p:cNvSpPr/>
            <p:nvPr/>
          </p:nvSpPr>
          <p:spPr>
            <a:xfrm rot="2640000" flipH="1">
              <a:off x="9270136" y="-20032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4" name="矩形 43"/>
            <p:cNvSpPr/>
            <p:nvPr/>
          </p:nvSpPr>
          <p:spPr>
            <a:xfrm rot="2640000" flipH="1">
              <a:off x="9422536" y="-18508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5" name="矩形 44"/>
            <p:cNvSpPr/>
            <p:nvPr/>
          </p:nvSpPr>
          <p:spPr>
            <a:xfrm rot="2640000" flipH="1">
              <a:off x="9565971" y="-1635679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6" name="矩形 45"/>
            <p:cNvSpPr/>
            <p:nvPr/>
          </p:nvSpPr>
          <p:spPr>
            <a:xfrm rot="2640000" flipH="1">
              <a:off x="9718371" y="-1483279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7" name="矩形 46"/>
            <p:cNvSpPr/>
            <p:nvPr/>
          </p:nvSpPr>
          <p:spPr>
            <a:xfrm rot="2640000" flipH="1">
              <a:off x="9718369" y="-11157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8" name="矩形 47"/>
            <p:cNvSpPr/>
            <p:nvPr/>
          </p:nvSpPr>
          <p:spPr>
            <a:xfrm rot="2640000" flipH="1">
              <a:off x="9870769" y="-9633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9" name="矩形 48"/>
            <p:cNvSpPr/>
            <p:nvPr/>
          </p:nvSpPr>
          <p:spPr>
            <a:xfrm rot="2640000" flipH="1">
              <a:off x="10166603" y="-9633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0" name="矩形 49"/>
            <p:cNvSpPr/>
            <p:nvPr/>
          </p:nvSpPr>
          <p:spPr>
            <a:xfrm rot="2640000" flipH="1">
              <a:off x="10319003" y="-8109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1" name="矩形 50"/>
            <p:cNvSpPr/>
            <p:nvPr/>
          </p:nvSpPr>
          <p:spPr>
            <a:xfrm rot="2640000" flipH="1">
              <a:off x="10462438" y="-59577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2" name="矩形 51"/>
            <p:cNvSpPr/>
            <p:nvPr/>
          </p:nvSpPr>
          <p:spPr>
            <a:xfrm rot="2640000" flipH="1">
              <a:off x="10614838" y="-44337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3" name="矩形 52"/>
            <p:cNvSpPr/>
            <p:nvPr/>
          </p:nvSpPr>
          <p:spPr>
            <a:xfrm rot="2640000" flipH="1">
              <a:off x="10614837" y="-8926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4" name="矩形 53"/>
            <p:cNvSpPr/>
            <p:nvPr/>
          </p:nvSpPr>
          <p:spPr>
            <a:xfrm rot="2640000" flipH="1">
              <a:off x="10767237" y="631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5" name="矩形 54"/>
            <p:cNvSpPr/>
            <p:nvPr/>
          </p:nvSpPr>
          <p:spPr>
            <a:xfrm rot="2640000" flipH="1">
              <a:off x="11063071" y="631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6" name="矩形 55"/>
            <p:cNvSpPr/>
            <p:nvPr/>
          </p:nvSpPr>
          <p:spPr>
            <a:xfrm rot="2640000" flipH="1">
              <a:off x="11215471" y="2155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7" name="矩形 56"/>
            <p:cNvSpPr/>
            <p:nvPr/>
          </p:nvSpPr>
          <p:spPr>
            <a:xfrm rot="2640000" flipH="1">
              <a:off x="11358906" y="43068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8" name="矩形 57"/>
            <p:cNvSpPr/>
            <p:nvPr/>
          </p:nvSpPr>
          <p:spPr>
            <a:xfrm rot="2640000" flipH="1">
              <a:off x="11511306" y="58308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9" name="矩形 58"/>
            <p:cNvSpPr/>
            <p:nvPr/>
          </p:nvSpPr>
          <p:spPr>
            <a:xfrm rot="2640000" flipH="1">
              <a:off x="11511729" y="9521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0" name="矩形 59"/>
            <p:cNvSpPr/>
            <p:nvPr/>
          </p:nvSpPr>
          <p:spPr>
            <a:xfrm rot="2640000" flipH="1">
              <a:off x="11664129" y="11045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1" name="矩形 60"/>
            <p:cNvSpPr/>
            <p:nvPr/>
          </p:nvSpPr>
          <p:spPr>
            <a:xfrm rot="2640000" flipH="1">
              <a:off x="11959963" y="11045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2" name="矩形 61"/>
            <p:cNvSpPr/>
            <p:nvPr/>
          </p:nvSpPr>
          <p:spPr>
            <a:xfrm rot="2640000" flipH="1">
              <a:off x="12112363" y="12569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3" name="矩形 62"/>
            <p:cNvSpPr/>
            <p:nvPr/>
          </p:nvSpPr>
          <p:spPr>
            <a:xfrm rot="2640000" flipH="1">
              <a:off x="12255798" y="1472071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78" name="矩形 77"/>
            <p:cNvSpPr/>
            <p:nvPr/>
          </p:nvSpPr>
          <p:spPr>
            <a:xfrm rot="2640000" flipH="1">
              <a:off x="4161434" y="-5274354"/>
              <a:ext cx="136458" cy="17999999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pic>
        <p:nvPicPr>
          <p:cNvPr id="20543" name="PA_图片 8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178925" y="2746375"/>
            <a:ext cx="3095625" cy="1795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4" name="PA_任意多边形 73"/>
          <p:cNvSpPr/>
          <p:nvPr>
            <p:custDataLst>
              <p:tags r:id="rId3"/>
            </p:custDataLst>
          </p:nvPr>
        </p:nvSpPr>
        <p:spPr>
          <a:xfrm>
            <a:off x="-2209800" y="3865563"/>
            <a:ext cx="15357475" cy="6545263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pattFill prst="wdDn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75" name="PA_任意多边形 74"/>
          <p:cNvSpPr/>
          <p:nvPr>
            <p:custDataLst>
              <p:tags r:id="rId4"/>
            </p:custDataLst>
          </p:nvPr>
        </p:nvSpPr>
        <p:spPr>
          <a:xfrm>
            <a:off x="-2192337" y="4016375"/>
            <a:ext cx="15357475" cy="6546850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/>
            <a:endParaRPr lang="zh-CN" altLang="en-US" strike="noStrike" noProof="1"/>
          </a:p>
        </p:txBody>
      </p:sp>
      <p:grpSp>
        <p:nvGrpSpPr>
          <p:cNvPr id="88" name="PA_组合 87"/>
          <p:cNvGrpSpPr/>
          <p:nvPr>
            <p:custDataLst>
              <p:tags r:id="rId5"/>
            </p:custDataLst>
          </p:nvPr>
        </p:nvGrpSpPr>
        <p:grpSpPr>
          <a:xfrm rot="234299">
            <a:off x="-3513022" y="-3236764"/>
            <a:ext cx="21002412" cy="6808941"/>
            <a:chOff x="-4075136" y="4609891"/>
            <a:chExt cx="18331759" cy="68089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5" name="云形 94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97" name="云形 96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pic>
        <p:nvPicPr>
          <p:cNvPr id="20547" name="PA_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06813" y="-1074737"/>
            <a:ext cx="4437062" cy="78390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6" name="PA_组合 75"/>
          <p:cNvGrpSpPr/>
          <p:nvPr>
            <p:custDataLst>
              <p:tags r:id="rId8"/>
            </p:custDataLst>
          </p:nvPr>
        </p:nvGrpSpPr>
        <p:grpSpPr>
          <a:xfrm>
            <a:off x="-3320052" y="4644916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0" name="云形 79"/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82" name="PA_任意多边形 81"/>
          <p:cNvSpPr/>
          <p:nvPr>
            <p:custDataLst>
              <p:tags r:id="rId9"/>
            </p:custDataLst>
          </p:nvPr>
        </p:nvSpPr>
        <p:spPr>
          <a:xfrm rot="234299">
            <a:off x="-3579812" y="4943475"/>
            <a:ext cx="19073813" cy="6772275"/>
          </a:xfrm>
          <a:custGeom>
            <a:avLst/>
            <a:gdLst>
              <a:gd name="connsiteX0" fmla="*/ 14126152 w 19073511"/>
              <a:gd name="connsiteY0" fmla="*/ 8482 h 6772351"/>
              <a:gd name="connsiteX1" fmla="*/ 14291876 w 19073511"/>
              <a:gd name="connsiteY1" fmla="*/ 18 h 6772351"/>
              <a:gd name="connsiteX2" fmla="*/ 15173225 w 19073511"/>
              <a:gd name="connsiteY2" fmla="*/ 249903 h 6772351"/>
              <a:gd name="connsiteX3" fmla="*/ 15268946 w 19073511"/>
              <a:gd name="connsiteY3" fmla="*/ 325570 h 6772351"/>
              <a:gd name="connsiteX4" fmla="*/ 15278958 w 19073511"/>
              <a:gd name="connsiteY4" fmla="*/ 316124 h 6772351"/>
              <a:gd name="connsiteX5" fmla="*/ 15269789 w 19073511"/>
              <a:gd name="connsiteY5" fmla="*/ 326236 h 6772351"/>
              <a:gd name="connsiteX6" fmla="*/ 15282639 w 19073511"/>
              <a:gd name="connsiteY6" fmla="*/ 336394 h 6772351"/>
              <a:gd name="connsiteX7" fmla="*/ 16876914 w 19073511"/>
              <a:gd name="connsiteY7" fmla="*/ 78923 h 6772351"/>
              <a:gd name="connsiteX8" fmla="*/ 17685378 w 19073511"/>
              <a:gd name="connsiteY8" fmla="*/ 781324 h 6772351"/>
              <a:gd name="connsiteX9" fmla="*/ 17689753 w 19073511"/>
              <a:gd name="connsiteY9" fmla="*/ 782356 h 6772351"/>
              <a:gd name="connsiteX10" fmla="*/ 17863946 w 19073511"/>
              <a:gd name="connsiteY10" fmla="*/ 823435 h 6772351"/>
              <a:gd name="connsiteX11" fmla="*/ 18722931 w 19073511"/>
              <a:gd name="connsiteY11" fmla="*/ 1463025 h 6772351"/>
              <a:gd name="connsiteX12" fmla="*/ 18676490 w 19073511"/>
              <a:gd name="connsiteY12" fmla="*/ 2202228 h 6772351"/>
              <a:gd name="connsiteX13" fmla="*/ 19015734 w 19073511"/>
              <a:gd name="connsiteY13" fmla="*/ 3332454 h 6772351"/>
              <a:gd name="connsiteX14" fmla="*/ 17426556 w 19073511"/>
              <a:gd name="connsiteY14" fmla="*/ 4321796 h 6772351"/>
              <a:gd name="connsiteX15" fmla="*/ 16857658 w 19073511"/>
              <a:gd name="connsiteY15" fmla="*/ 5169536 h 6772351"/>
              <a:gd name="connsiteX16" fmla="*/ 14920742 w 19073511"/>
              <a:gd name="connsiteY16" fmla="*/ 5272180 h 6772351"/>
              <a:gd name="connsiteX17" fmla="*/ 13536583 w 19073511"/>
              <a:gd name="connsiteY17" fmla="*/ 6176561 h 6772351"/>
              <a:gd name="connsiteX18" fmla="*/ 11501405 w 19073511"/>
              <a:gd name="connsiteY18" fmla="*/ 5624531 h 6772351"/>
              <a:gd name="connsiteX19" fmla="*/ 10032544 w 19073511"/>
              <a:gd name="connsiteY19" fmla="*/ 5822481 h 6772351"/>
              <a:gd name="connsiteX20" fmla="*/ 9888760 w 19073511"/>
              <a:gd name="connsiteY20" fmla="*/ 5801623 h 6772351"/>
              <a:gd name="connsiteX21" fmla="*/ 9819050 w 19073511"/>
              <a:gd name="connsiteY21" fmla="*/ 5836754 h 6772351"/>
              <a:gd name="connsiteX22" fmla="*/ 8096420 w 19073511"/>
              <a:gd name="connsiteY22" fmla="*/ 5831406 h 6772351"/>
              <a:gd name="connsiteX23" fmla="*/ 6712261 w 19073511"/>
              <a:gd name="connsiteY23" fmla="*/ 6735788 h 6772351"/>
              <a:gd name="connsiteX24" fmla="*/ 4677083 w 19073511"/>
              <a:gd name="connsiteY24" fmla="*/ 6183757 h 6772351"/>
              <a:gd name="connsiteX25" fmla="*/ 1653907 w 19073511"/>
              <a:gd name="connsiteY25" fmla="*/ 5638339 h 6772351"/>
              <a:gd name="connsiteX26" fmla="*/ 324684 w 19073511"/>
              <a:gd name="connsiteY26" fmla="*/ 5031393 h 6772351"/>
              <a:gd name="connsiteX27" fmla="*/ 608709 w 19073511"/>
              <a:gd name="connsiteY27" fmla="*/ 4212116 h 6772351"/>
              <a:gd name="connsiteX28" fmla="*/ 8945 w 19073511"/>
              <a:gd name="connsiteY28" fmla="*/ 3371564 h 6772351"/>
              <a:gd name="connsiteX29" fmla="*/ 1104265 w 19073511"/>
              <a:gd name="connsiteY29" fmla="*/ 2624454 h 6772351"/>
              <a:gd name="connsiteX30" fmla="*/ 1114742 w 19073511"/>
              <a:gd name="connsiteY30" fmla="*/ 2604759 h 6772351"/>
              <a:gd name="connsiteX31" fmla="*/ 1602652 w 19073511"/>
              <a:gd name="connsiteY31" fmla="*/ 1531893 h 6772351"/>
              <a:gd name="connsiteX32" fmla="*/ 3976224 w 19073511"/>
              <a:gd name="connsiteY32" fmla="*/ 1286786 h 6772351"/>
              <a:gd name="connsiteX33" fmla="*/ 3976642 w 19073511"/>
              <a:gd name="connsiteY33" fmla="*/ 1286313 h 6772351"/>
              <a:gd name="connsiteX34" fmla="*/ 3974809 w 19073511"/>
              <a:gd name="connsiteY34" fmla="*/ 1285348 h 6772351"/>
              <a:gd name="connsiteX35" fmla="*/ 3976714 w 19073511"/>
              <a:gd name="connsiteY35" fmla="*/ 1286231 h 6772351"/>
              <a:gd name="connsiteX36" fmla="*/ 4073264 w 19073511"/>
              <a:gd name="connsiteY36" fmla="*/ 1176839 h 6772351"/>
              <a:gd name="connsiteX37" fmla="*/ 6369336 w 19073511"/>
              <a:gd name="connsiteY37" fmla="*/ 1032334 h 6772351"/>
              <a:gd name="connsiteX38" fmla="*/ 7301831 w 19073511"/>
              <a:gd name="connsiteY38" fmla="*/ 567708 h 6772351"/>
              <a:gd name="connsiteX39" fmla="*/ 7467553 w 19073511"/>
              <a:gd name="connsiteY39" fmla="*/ 559245 h 6772351"/>
              <a:gd name="connsiteX40" fmla="*/ 8348902 w 19073511"/>
              <a:gd name="connsiteY40" fmla="*/ 809130 h 6772351"/>
              <a:gd name="connsiteX41" fmla="*/ 8444625 w 19073511"/>
              <a:gd name="connsiteY41" fmla="*/ 884796 h 6772351"/>
              <a:gd name="connsiteX42" fmla="*/ 8454637 w 19073511"/>
              <a:gd name="connsiteY42" fmla="*/ 875351 h 6772351"/>
              <a:gd name="connsiteX43" fmla="*/ 8445467 w 19073511"/>
              <a:gd name="connsiteY43" fmla="*/ 885463 h 6772351"/>
              <a:gd name="connsiteX44" fmla="*/ 8458317 w 19073511"/>
              <a:gd name="connsiteY44" fmla="*/ 895620 h 6772351"/>
              <a:gd name="connsiteX45" fmla="*/ 9407186 w 19073511"/>
              <a:gd name="connsiteY45" fmla="*/ 563042 h 6772351"/>
              <a:gd name="connsiteX46" fmla="*/ 9531010 w 19073511"/>
              <a:gd name="connsiteY46" fmla="*/ 563518 h 6772351"/>
              <a:gd name="connsiteX47" fmla="*/ 9551215 w 19073511"/>
              <a:gd name="connsiteY47" fmla="*/ 560836 h 6772351"/>
              <a:gd name="connsiteX48" fmla="*/ 10800547 w 19073511"/>
              <a:gd name="connsiteY48" fmla="*/ 727559 h 6772351"/>
              <a:gd name="connsiteX49" fmla="*/ 10800964 w 19073511"/>
              <a:gd name="connsiteY49" fmla="*/ 727086 h 6772351"/>
              <a:gd name="connsiteX50" fmla="*/ 10799131 w 19073511"/>
              <a:gd name="connsiteY50" fmla="*/ 726122 h 6772351"/>
              <a:gd name="connsiteX51" fmla="*/ 10801037 w 19073511"/>
              <a:gd name="connsiteY51" fmla="*/ 727004 h 6772351"/>
              <a:gd name="connsiteX52" fmla="*/ 10897586 w 19073511"/>
              <a:gd name="connsiteY52" fmla="*/ 617612 h 6772351"/>
              <a:gd name="connsiteX53" fmla="*/ 13193657 w 19073511"/>
              <a:gd name="connsiteY53" fmla="*/ 473108 h 6772351"/>
              <a:gd name="connsiteX54" fmla="*/ 14126152 w 19073511"/>
              <a:gd name="connsiteY54" fmla="*/ 8482 h 677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073511" h="6772351">
                <a:moveTo>
                  <a:pt x="14126152" y="8482"/>
                </a:moveTo>
                <a:cubicBezTo>
                  <a:pt x="14181513" y="3055"/>
                  <a:pt x="14236865" y="265"/>
                  <a:pt x="14291876" y="18"/>
                </a:cubicBezTo>
                <a:cubicBezTo>
                  <a:pt x="14621936" y="-1463"/>
                  <a:pt x="14939692" y="88604"/>
                  <a:pt x="15173225" y="249903"/>
                </a:cubicBezTo>
                <a:lnTo>
                  <a:pt x="15268946" y="325570"/>
                </a:lnTo>
                <a:lnTo>
                  <a:pt x="15278958" y="316124"/>
                </a:lnTo>
                <a:lnTo>
                  <a:pt x="15269789" y="326236"/>
                </a:lnTo>
                <a:lnTo>
                  <a:pt x="15282639" y="336394"/>
                </a:lnTo>
                <a:cubicBezTo>
                  <a:pt x="15673987" y="18113"/>
                  <a:pt x="16321325" y="-86399"/>
                  <a:pt x="16876914" y="78923"/>
                </a:cubicBezTo>
                <a:cubicBezTo>
                  <a:pt x="17300260" y="204855"/>
                  <a:pt x="17603824" y="468507"/>
                  <a:pt x="17685378" y="781324"/>
                </a:cubicBezTo>
                <a:lnTo>
                  <a:pt x="17689753" y="782356"/>
                </a:lnTo>
                <a:lnTo>
                  <a:pt x="17863946" y="823435"/>
                </a:lnTo>
                <a:cubicBezTo>
                  <a:pt x="18268506" y="938802"/>
                  <a:pt x="18584175" y="1171196"/>
                  <a:pt x="18722931" y="1463025"/>
                </a:cubicBezTo>
                <a:cubicBezTo>
                  <a:pt x="18838183" y="1705113"/>
                  <a:pt x="18821759" y="1968047"/>
                  <a:pt x="18676490" y="2202228"/>
                </a:cubicBezTo>
                <a:cubicBezTo>
                  <a:pt x="19033574" y="2523383"/>
                  <a:pt x="19158454" y="2939706"/>
                  <a:pt x="19015734" y="3332454"/>
                </a:cubicBezTo>
                <a:cubicBezTo>
                  <a:pt x="18826007" y="3854583"/>
                  <a:pt x="18197925" y="4245604"/>
                  <a:pt x="17426556" y="4321796"/>
                </a:cubicBezTo>
                <a:cubicBezTo>
                  <a:pt x="17422875" y="4647695"/>
                  <a:pt x="17215308" y="4956775"/>
                  <a:pt x="16857658" y="5169536"/>
                </a:cubicBezTo>
                <a:cubicBezTo>
                  <a:pt x="16314245" y="5492848"/>
                  <a:pt x="15529284" y="5534394"/>
                  <a:pt x="14920742" y="5272180"/>
                </a:cubicBezTo>
                <a:cubicBezTo>
                  <a:pt x="14723936" y="5722573"/>
                  <a:pt x="14196947" y="6066873"/>
                  <a:pt x="13536583" y="6176561"/>
                </a:cubicBezTo>
                <a:cubicBezTo>
                  <a:pt x="12758418" y="6305799"/>
                  <a:pt x="11946273" y="6085562"/>
                  <a:pt x="11501405" y="5624531"/>
                </a:cubicBezTo>
                <a:cubicBezTo>
                  <a:pt x="11042024" y="5815980"/>
                  <a:pt x="10522588" y="5876590"/>
                  <a:pt x="10032544" y="5822481"/>
                </a:cubicBezTo>
                <a:lnTo>
                  <a:pt x="9888760" y="5801623"/>
                </a:lnTo>
                <a:lnTo>
                  <a:pt x="9819050" y="5836754"/>
                </a:lnTo>
                <a:cubicBezTo>
                  <a:pt x="9296440" y="6057715"/>
                  <a:pt x="8628895" y="6060844"/>
                  <a:pt x="8096420" y="5831406"/>
                </a:cubicBezTo>
                <a:cubicBezTo>
                  <a:pt x="7899614" y="6281800"/>
                  <a:pt x="7372625" y="6626100"/>
                  <a:pt x="6712261" y="6735788"/>
                </a:cubicBezTo>
                <a:cubicBezTo>
                  <a:pt x="5934096" y="6865026"/>
                  <a:pt x="5121951" y="6644789"/>
                  <a:pt x="4677083" y="6183757"/>
                </a:cubicBezTo>
                <a:cubicBezTo>
                  <a:pt x="3627070" y="6621356"/>
                  <a:pt x="2263300" y="6375387"/>
                  <a:pt x="1653907" y="5638339"/>
                </a:cubicBezTo>
                <a:cubicBezTo>
                  <a:pt x="1055275" y="5686786"/>
                  <a:pt x="493173" y="5430178"/>
                  <a:pt x="324684" y="5031393"/>
                </a:cubicBezTo>
                <a:cubicBezTo>
                  <a:pt x="202636" y="4742871"/>
                  <a:pt x="310526" y="4431492"/>
                  <a:pt x="608709" y="4212116"/>
                </a:cubicBezTo>
                <a:cubicBezTo>
                  <a:pt x="185645" y="4040038"/>
                  <a:pt x="-49956" y="3709827"/>
                  <a:pt x="8945" y="3371564"/>
                </a:cubicBezTo>
                <a:cubicBezTo>
                  <a:pt x="78039" y="2975511"/>
                  <a:pt x="532818" y="2665281"/>
                  <a:pt x="1104265" y="2624454"/>
                </a:cubicBezTo>
                <a:cubicBezTo>
                  <a:pt x="1107663" y="2617841"/>
                  <a:pt x="1111344" y="2611371"/>
                  <a:pt x="1114742" y="2604759"/>
                </a:cubicBezTo>
                <a:cubicBezTo>
                  <a:pt x="1038002" y="2214743"/>
                  <a:pt x="1216968" y="1821422"/>
                  <a:pt x="1602652" y="1531893"/>
                </a:cubicBezTo>
                <a:cubicBezTo>
                  <a:pt x="2212045" y="1074599"/>
                  <a:pt x="3200043" y="972675"/>
                  <a:pt x="3976224" y="1286786"/>
                </a:cubicBezTo>
                <a:lnTo>
                  <a:pt x="3976642" y="1286313"/>
                </a:lnTo>
                <a:lnTo>
                  <a:pt x="3974809" y="1285348"/>
                </a:lnTo>
                <a:lnTo>
                  <a:pt x="3976714" y="1286231"/>
                </a:lnTo>
                <a:lnTo>
                  <a:pt x="4073264" y="1176839"/>
                </a:lnTo>
                <a:cubicBezTo>
                  <a:pt x="4598044" y="656107"/>
                  <a:pt x="5694495" y="572758"/>
                  <a:pt x="6369336" y="1032334"/>
                </a:cubicBezTo>
                <a:cubicBezTo>
                  <a:pt x="6550851" y="780902"/>
                  <a:pt x="6899439" y="607098"/>
                  <a:pt x="7301831" y="567708"/>
                </a:cubicBezTo>
                <a:cubicBezTo>
                  <a:pt x="7357191" y="562282"/>
                  <a:pt x="7412543" y="559492"/>
                  <a:pt x="7467553" y="559245"/>
                </a:cubicBezTo>
                <a:cubicBezTo>
                  <a:pt x="7797614" y="557764"/>
                  <a:pt x="8115369" y="647831"/>
                  <a:pt x="8348902" y="809130"/>
                </a:cubicBezTo>
                <a:lnTo>
                  <a:pt x="8444625" y="884796"/>
                </a:lnTo>
                <a:lnTo>
                  <a:pt x="8454637" y="875351"/>
                </a:lnTo>
                <a:lnTo>
                  <a:pt x="8445467" y="885463"/>
                </a:lnTo>
                <a:lnTo>
                  <a:pt x="8458317" y="895620"/>
                </a:lnTo>
                <a:cubicBezTo>
                  <a:pt x="8702910" y="696695"/>
                  <a:pt x="9047498" y="581273"/>
                  <a:pt x="9407186" y="563042"/>
                </a:cubicBezTo>
                <a:lnTo>
                  <a:pt x="9531010" y="563518"/>
                </a:lnTo>
                <a:lnTo>
                  <a:pt x="9551215" y="560836"/>
                </a:lnTo>
                <a:cubicBezTo>
                  <a:pt x="9971411" y="517457"/>
                  <a:pt x="10412455" y="570504"/>
                  <a:pt x="10800547" y="727559"/>
                </a:cubicBezTo>
                <a:lnTo>
                  <a:pt x="10800964" y="727086"/>
                </a:lnTo>
                <a:lnTo>
                  <a:pt x="10799131" y="726122"/>
                </a:lnTo>
                <a:lnTo>
                  <a:pt x="10801037" y="727004"/>
                </a:lnTo>
                <a:lnTo>
                  <a:pt x="10897586" y="617612"/>
                </a:lnTo>
                <a:cubicBezTo>
                  <a:pt x="11422366" y="96880"/>
                  <a:pt x="12518817" y="13531"/>
                  <a:pt x="13193657" y="473108"/>
                </a:cubicBezTo>
                <a:cubicBezTo>
                  <a:pt x="13375174" y="221675"/>
                  <a:pt x="13723762" y="47871"/>
                  <a:pt x="14126152" y="8482"/>
                </a:cubicBezTo>
                <a:close/>
              </a:path>
            </a:pathLst>
          </a:custGeom>
          <a:solidFill>
            <a:srgbClr val="FFEAE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5" name="PA_文本框 4"/>
          <p:cNvSpPr txBox="1"/>
          <p:nvPr>
            <p:custDataLst>
              <p:tags r:id="rId10"/>
            </p:custDataLst>
          </p:nvPr>
        </p:nvSpPr>
        <p:spPr>
          <a:xfrm>
            <a:off x="3479800" y="4586288"/>
            <a:ext cx="6478588" cy="1128712"/>
          </a:xfrm>
          <a:prstGeom prst="rect">
            <a:avLst/>
          </a:prstGeom>
          <a:noFill/>
          <a:ln w="9525" cap="flat" cmpd="sng">
            <a:solidFill>
              <a:srgbClr val="67F1FF"/>
            </a:solidFill>
            <a:prstDash val="sysDot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algn="ctr">
              <a:lnSpc>
                <a:spcPct val="125000"/>
              </a:lnSpc>
            </a:pPr>
            <a:r>
              <a:rPr lang="zh-CN" altLang="en-US" sz="5400" b="1" dirty="0">
                <a:latin typeface="MYuppy-KR-Bold-DDC" charset="0"/>
                <a:ea typeface="宋体" panose="02010600030101010101" pitchFamily="2" charset="-122"/>
              </a:rPr>
              <a:t>机考</a:t>
            </a:r>
            <a:endParaRPr lang="zh-CN" altLang="en-US" sz="5400" b="1" dirty="0">
              <a:latin typeface="MYuppy-KR-Bold-DDC" charset="0"/>
              <a:ea typeface="宋体" panose="02010600030101010101" pitchFamily="2" charset="-122"/>
            </a:endParaRPr>
          </a:p>
        </p:txBody>
      </p:sp>
      <p:pic>
        <p:nvPicPr>
          <p:cNvPr id="99" name="PA_图片 98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 flipH="1">
            <a:off x="2187575" y="1176338"/>
            <a:ext cx="1892300" cy="2551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A_图片 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480550" y="284163"/>
            <a:ext cx="2149475" cy="2020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53" name="图片 63" descr="第三个微信号"/>
          <p:cNvPicPr>
            <a:picLocks noChangeAspect="1"/>
          </p:cNvPicPr>
          <p:nvPr/>
        </p:nvPicPr>
        <p:blipFill>
          <a:blip r:embed="rId15"/>
          <a:srcRect l="9697" t="35600" r="10686" b="14943"/>
          <a:stretch>
            <a:fillRect/>
          </a:stretch>
        </p:blipFill>
        <p:spPr>
          <a:xfrm>
            <a:off x="96838" y="466725"/>
            <a:ext cx="1887537" cy="20875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0.07578 4.44444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11354 -0.00556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-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22 -0.00092 L -1.66667E-6 -4.44444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ldLvl="0" animBg="1"/>
      <p:bldP spid="5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1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-1263650"/>
            <a:ext cx="4997450" cy="10077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2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914900" y="7938"/>
            <a:ext cx="7277100" cy="6850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 rot="20220000">
            <a:off x="9027160" y="3043555"/>
            <a:ext cx="3561080" cy="26765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 fontAlgn="auto"/>
            <a:r>
              <a:rPr lang="en-US" sz="48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2020.5.2.</a:t>
            </a:r>
            <a:r>
              <a:rPr lang="zh-CN" altLang="en-US" sz="48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考</a:t>
            </a:r>
            <a:endParaRPr lang="zh-CN" altLang="en-US" sz="4800" b="1" strike="noStrike" noProof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 scaled="1"/>
                </a:gradFill>
                <a:round/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  <a:p>
            <a:pPr algn="ctr" fontAlgn="auto"/>
            <a:r>
              <a:rPr lang="en-US" sz="60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4--7</a:t>
            </a:r>
            <a:endParaRPr lang="en-US" sz="6000" b="1" strike="noStrike" noProof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 scaled="1"/>
                </a:gradFill>
                <a:round/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  <a:p>
            <a:pPr algn="ctr" fontAlgn="auto"/>
            <a:endParaRPr lang="en-US" altLang="en-US" sz="6000" b="1" strike="noStrike" noProof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 scaled="1"/>
                </a:gradFill>
                <a:round/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7426325" y="3863975"/>
            <a:ext cx="1479550" cy="952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6010275" y="4149725"/>
            <a:ext cx="2266950" cy="11113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6791325" y="4468813"/>
            <a:ext cx="2266950" cy="11113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5789613" y="4776788"/>
            <a:ext cx="3157538" cy="1588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5789613" y="5075238"/>
            <a:ext cx="3144838" cy="11113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5724525" y="5372100"/>
            <a:ext cx="3167063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5789613" y="5691188"/>
            <a:ext cx="3101975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5818188" y="6005513"/>
            <a:ext cx="3100388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5803900" y="6302375"/>
            <a:ext cx="1644650" cy="4763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745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353050" cy="856615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</p:pic>
      <p:pic>
        <p:nvPicPr>
          <p:cNvPr id="31746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4150" y="0"/>
            <a:ext cx="6934200" cy="8972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3008313" y="4233863"/>
            <a:ext cx="6175375" cy="1446213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en-US" sz="4400" b="1" strike="noStrike" noProof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  <a:sym typeface="+mn-ea"/>
              </a:rPr>
              <a:t>2020.4.12.</a:t>
            </a:r>
            <a:endParaRPr lang="zh-CN" altLang="en-US" sz="4400" b="1" strike="noStrike" noProof="1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ea typeface="黑体" panose="02010609060101010101" charset="-122"/>
              <a:cs typeface="Georgia" panose="02040502050405020303" charset="0"/>
            </a:endParaRPr>
          </a:p>
          <a:p>
            <a:pPr algn="ctr" fontAlgn="auto"/>
            <a:r>
              <a:rPr lang="zh-CN" altLang="en-US" sz="4400" b="1" strike="noStrike" noProof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首考听力</a:t>
            </a:r>
            <a:r>
              <a:rPr lang="en-US" altLang="zh-CN" sz="4400" b="1" strike="noStrike" noProof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</a:rPr>
              <a:t>8</a:t>
            </a:r>
            <a:r>
              <a:rPr lang="zh-CN" altLang="en-US" sz="4400" b="1" strike="noStrike" noProof="1"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分，机考经验</a:t>
            </a:r>
            <a:endParaRPr lang="zh-CN" altLang="en-US" sz="4400" b="1" strike="noStrike" noProof="1"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660400" y="6197600"/>
            <a:ext cx="2266950" cy="952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660400" y="6599238"/>
            <a:ext cx="439738" cy="11113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660400" y="6403975"/>
            <a:ext cx="2266950" cy="11113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6391275" y="3424238"/>
            <a:ext cx="2266950" cy="11113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7793038" y="3654425"/>
            <a:ext cx="1341438" cy="15875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6059488" y="3890963"/>
            <a:ext cx="3076575" cy="4763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V="1">
            <a:off x="6059488" y="4105275"/>
            <a:ext cx="1601788" cy="635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2769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" y="-9525"/>
            <a:ext cx="6781800" cy="6838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770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5" y="-400050"/>
            <a:ext cx="6724650" cy="7696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3241040" y="3705860"/>
            <a:ext cx="62052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 fontAlgn="auto"/>
            <a:r>
              <a:rPr lang="zh-CN" altLang="en-US" sz="44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二十天</a:t>
            </a:r>
            <a:r>
              <a:rPr lang="en-US" altLang="zh-CN" sz="44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6.5--8</a:t>
            </a:r>
            <a:r>
              <a:rPr lang="zh-CN" altLang="en-US" sz="44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，机考经验</a:t>
            </a:r>
            <a:endParaRPr lang="zh-CN" altLang="en-US" sz="4400" b="1" strike="noStrike" noProof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 scaled="1"/>
                </a:gradFill>
                <a:round/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379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52387" y="-85725"/>
            <a:ext cx="12296775" cy="7143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817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575" y="-192087"/>
            <a:ext cx="12249150" cy="7316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5841" name="PA_组合 78"/>
          <p:cNvGrpSpPr/>
          <p:nvPr/>
        </p:nvGrpSpPr>
        <p:grpSpPr>
          <a:xfrm>
            <a:off x="469900" y="-5672137"/>
            <a:ext cx="11922125" cy="20380325"/>
            <a:chOff x="469448" y="-5671493"/>
            <a:chExt cx="11922808" cy="20379742"/>
          </a:xfrm>
        </p:grpSpPr>
        <p:sp>
          <p:nvSpPr>
            <p:cNvPr id="4" name="矩形 3"/>
            <p:cNvSpPr/>
            <p:nvPr/>
          </p:nvSpPr>
          <p:spPr>
            <a:xfrm rot="2640000" flipH="1">
              <a:off x="469448" y="-56714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" name="矩形 5"/>
            <p:cNvSpPr/>
            <p:nvPr/>
          </p:nvSpPr>
          <p:spPr>
            <a:xfrm rot="2640000" flipH="1">
              <a:off x="621848" y="-55190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7" name="矩形 6"/>
            <p:cNvSpPr/>
            <p:nvPr/>
          </p:nvSpPr>
          <p:spPr>
            <a:xfrm rot="2640000" flipH="1">
              <a:off x="917682" y="-55190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" name="矩形 7"/>
            <p:cNvSpPr/>
            <p:nvPr/>
          </p:nvSpPr>
          <p:spPr>
            <a:xfrm rot="2640000" flipH="1">
              <a:off x="1070082" y="-536669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9" name="矩形 8"/>
            <p:cNvSpPr/>
            <p:nvPr/>
          </p:nvSpPr>
          <p:spPr>
            <a:xfrm rot="2640000" flipH="1">
              <a:off x="1213517" y="-515154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0" name="矩形 9"/>
            <p:cNvSpPr/>
            <p:nvPr/>
          </p:nvSpPr>
          <p:spPr>
            <a:xfrm rot="2640000" flipH="1">
              <a:off x="1365917" y="-499914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1" name="矩形 10"/>
            <p:cNvSpPr/>
            <p:nvPr/>
          </p:nvSpPr>
          <p:spPr>
            <a:xfrm rot="2640000" flipH="1">
              <a:off x="1365915" y="-46315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2" name="矩形 11"/>
            <p:cNvSpPr/>
            <p:nvPr/>
          </p:nvSpPr>
          <p:spPr>
            <a:xfrm rot="2640000" flipH="1">
              <a:off x="1518315" y="-44791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3" name="矩形 12"/>
            <p:cNvSpPr/>
            <p:nvPr/>
          </p:nvSpPr>
          <p:spPr>
            <a:xfrm rot="2640000" flipH="1">
              <a:off x="1814149" y="-44791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4" name="矩形 13"/>
            <p:cNvSpPr/>
            <p:nvPr/>
          </p:nvSpPr>
          <p:spPr>
            <a:xfrm rot="2640000" flipH="1">
              <a:off x="1966549" y="-432678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5" name="矩形 14"/>
            <p:cNvSpPr/>
            <p:nvPr/>
          </p:nvSpPr>
          <p:spPr>
            <a:xfrm rot="2640000" flipH="1">
              <a:off x="2109984" y="-4111634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6" name="矩形 15"/>
            <p:cNvSpPr/>
            <p:nvPr/>
          </p:nvSpPr>
          <p:spPr>
            <a:xfrm rot="2640000" flipH="1">
              <a:off x="2262384" y="-3959234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7" name="矩形 16"/>
            <p:cNvSpPr/>
            <p:nvPr/>
          </p:nvSpPr>
          <p:spPr>
            <a:xfrm rot="2640000" flipH="1">
              <a:off x="2262383" y="-36051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8" name="矩形 17"/>
            <p:cNvSpPr/>
            <p:nvPr/>
          </p:nvSpPr>
          <p:spPr>
            <a:xfrm rot="2640000" flipH="1">
              <a:off x="2414783" y="-34527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19" name="矩形 18"/>
            <p:cNvSpPr/>
            <p:nvPr/>
          </p:nvSpPr>
          <p:spPr>
            <a:xfrm rot="2640000" flipH="1">
              <a:off x="2710617" y="-34527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0" name="矩形 19"/>
            <p:cNvSpPr/>
            <p:nvPr/>
          </p:nvSpPr>
          <p:spPr>
            <a:xfrm rot="2640000" flipH="1">
              <a:off x="2863017" y="-330032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1" name="矩形 20"/>
            <p:cNvSpPr/>
            <p:nvPr/>
          </p:nvSpPr>
          <p:spPr>
            <a:xfrm rot="2640000" flipH="1">
              <a:off x="3006452" y="-3085175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2" name="矩形 21"/>
            <p:cNvSpPr/>
            <p:nvPr/>
          </p:nvSpPr>
          <p:spPr>
            <a:xfrm rot="2640000" flipH="1">
              <a:off x="3158852" y="-2932775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3" name="矩形 22"/>
            <p:cNvSpPr/>
            <p:nvPr/>
          </p:nvSpPr>
          <p:spPr>
            <a:xfrm rot="2640000" flipH="1">
              <a:off x="3159275" y="-25637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4" name="矩形 23"/>
            <p:cNvSpPr/>
            <p:nvPr/>
          </p:nvSpPr>
          <p:spPr>
            <a:xfrm rot="2640000" flipH="1">
              <a:off x="3311675" y="-24113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5" name="矩形 24"/>
            <p:cNvSpPr/>
            <p:nvPr/>
          </p:nvSpPr>
          <p:spPr>
            <a:xfrm rot="2640000" flipH="1">
              <a:off x="3607509" y="-24113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6" name="矩形 25"/>
            <p:cNvSpPr/>
            <p:nvPr/>
          </p:nvSpPr>
          <p:spPr>
            <a:xfrm rot="2640000" flipH="1">
              <a:off x="3759909" y="-225894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7" name="矩形 26"/>
            <p:cNvSpPr/>
            <p:nvPr/>
          </p:nvSpPr>
          <p:spPr>
            <a:xfrm rot="2640000" flipH="1">
              <a:off x="3903344" y="-204379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28" name="矩形 27"/>
            <p:cNvSpPr/>
            <p:nvPr/>
          </p:nvSpPr>
          <p:spPr>
            <a:xfrm rot="2640000" flipH="1">
              <a:off x="4055744" y="-1891390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grpSp>
          <p:nvGrpSpPr>
            <p:cNvPr id="35866" name="组合 76"/>
            <p:cNvGrpSpPr/>
            <p:nvPr/>
          </p:nvGrpSpPr>
          <p:grpSpPr>
            <a:xfrm>
              <a:off x="4248063" y="-5068429"/>
              <a:ext cx="1929395" cy="19776678"/>
              <a:chOff x="2933204" y="-3533395"/>
              <a:chExt cx="1929395" cy="18909935"/>
            </a:xfrm>
          </p:grpSpPr>
          <p:sp>
            <p:nvSpPr>
              <p:cNvPr id="29" name="矩形 28"/>
              <p:cNvSpPr/>
              <p:nvPr/>
            </p:nvSpPr>
            <p:spPr>
              <a:xfrm rot="2640000" flipH="1">
                <a:off x="2933204" y="-35333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0" name="矩形 29"/>
              <p:cNvSpPr/>
              <p:nvPr/>
            </p:nvSpPr>
            <p:spPr>
              <a:xfrm rot="2640000" flipH="1">
                <a:off x="3085604" y="-33809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1" name="矩形 30"/>
              <p:cNvSpPr/>
              <p:nvPr/>
            </p:nvSpPr>
            <p:spPr>
              <a:xfrm rot="2640000" flipH="1">
                <a:off x="3381438" y="-33809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2" name="矩形 31"/>
              <p:cNvSpPr/>
              <p:nvPr/>
            </p:nvSpPr>
            <p:spPr>
              <a:xfrm rot="2640000" flipH="1">
                <a:off x="3533838" y="-322859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3" name="矩形 32"/>
              <p:cNvSpPr/>
              <p:nvPr/>
            </p:nvSpPr>
            <p:spPr>
              <a:xfrm rot="2640000" flipH="1">
                <a:off x="3677273" y="-301344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4" name="矩形 33"/>
              <p:cNvSpPr/>
              <p:nvPr/>
            </p:nvSpPr>
            <p:spPr>
              <a:xfrm rot="2640000" flipH="1">
                <a:off x="3829673" y="-286104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5" name="矩形 34"/>
              <p:cNvSpPr/>
              <p:nvPr/>
            </p:nvSpPr>
            <p:spPr>
              <a:xfrm rot="2640000" flipH="1">
                <a:off x="4413861" y="-3088989"/>
                <a:ext cx="117723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6" name="矩形 35"/>
              <p:cNvSpPr/>
              <p:nvPr/>
            </p:nvSpPr>
            <p:spPr>
              <a:xfrm rot="2640000" flipH="1">
                <a:off x="3982072" y="-2354536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7" name="矩形 36"/>
              <p:cNvSpPr/>
              <p:nvPr/>
            </p:nvSpPr>
            <p:spPr>
              <a:xfrm rot="2640000" flipH="1">
                <a:off x="4277906" y="-2354537"/>
                <a:ext cx="136458" cy="17211123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8" name="矩形 37"/>
              <p:cNvSpPr/>
              <p:nvPr/>
            </p:nvSpPr>
            <p:spPr>
              <a:xfrm rot="2640000" flipH="1">
                <a:off x="4430306" y="-2202135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39" name="矩形 38"/>
              <p:cNvSpPr/>
              <p:nvPr/>
            </p:nvSpPr>
            <p:spPr>
              <a:xfrm rot="2640000" flipH="1">
                <a:off x="4573741" y="-1986984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  <p:sp>
            <p:nvSpPr>
              <p:cNvPr id="40" name="矩形 39"/>
              <p:cNvSpPr/>
              <p:nvPr/>
            </p:nvSpPr>
            <p:spPr>
              <a:xfrm rot="2640000" flipH="1">
                <a:off x="4726141" y="-1834582"/>
                <a:ext cx="136458" cy="17211122"/>
              </a:xfrm>
              <a:prstGeom prst="rect">
                <a:avLst/>
              </a:prstGeom>
              <a:solidFill>
                <a:srgbClr val="FFFCC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/>
                <a:endParaRPr lang="zh-CN" altLang="en-US" strike="noStrike" noProof="1"/>
              </a:p>
            </p:txBody>
          </p:sp>
        </p:grpSp>
        <p:sp>
          <p:nvSpPr>
            <p:cNvPr id="41" name="矩形 40"/>
            <p:cNvSpPr/>
            <p:nvPr/>
          </p:nvSpPr>
          <p:spPr>
            <a:xfrm rot="2640000" flipH="1">
              <a:off x="8821902" y="-21556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2" name="矩形 41"/>
            <p:cNvSpPr/>
            <p:nvPr/>
          </p:nvSpPr>
          <p:spPr>
            <a:xfrm rot="2640000" flipH="1">
              <a:off x="8974302" y="-20032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3" name="矩形 42"/>
            <p:cNvSpPr/>
            <p:nvPr/>
          </p:nvSpPr>
          <p:spPr>
            <a:xfrm rot="2640000" flipH="1">
              <a:off x="9270136" y="-20032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4" name="矩形 43"/>
            <p:cNvSpPr/>
            <p:nvPr/>
          </p:nvSpPr>
          <p:spPr>
            <a:xfrm rot="2640000" flipH="1">
              <a:off x="9422536" y="-1850832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5" name="矩形 44"/>
            <p:cNvSpPr/>
            <p:nvPr/>
          </p:nvSpPr>
          <p:spPr>
            <a:xfrm rot="2640000" flipH="1">
              <a:off x="9565971" y="-1635679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6" name="矩形 45"/>
            <p:cNvSpPr/>
            <p:nvPr/>
          </p:nvSpPr>
          <p:spPr>
            <a:xfrm rot="2640000" flipH="1">
              <a:off x="9718371" y="-1483279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7" name="矩形 46"/>
            <p:cNvSpPr/>
            <p:nvPr/>
          </p:nvSpPr>
          <p:spPr>
            <a:xfrm rot="2640000" flipH="1">
              <a:off x="9718369" y="-11157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8" name="矩形 47"/>
            <p:cNvSpPr/>
            <p:nvPr/>
          </p:nvSpPr>
          <p:spPr>
            <a:xfrm rot="2640000" flipH="1">
              <a:off x="9870769" y="-9633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49" name="矩形 48"/>
            <p:cNvSpPr/>
            <p:nvPr/>
          </p:nvSpPr>
          <p:spPr>
            <a:xfrm rot="2640000" flipH="1">
              <a:off x="10166603" y="-9633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0" name="矩形 49"/>
            <p:cNvSpPr/>
            <p:nvPr/>
          </p:nvSpPr>
          <p:spPr>
            <a:xfrm rot="2640000" flipH="1">
              <a:off x="10319003" y="-81092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1" name="矩形 50"/>
            <p:cNvSpPr/>
            <p:nvPr/>
          </p:nvSpPr>
          <p:spPr>
            <a:xfrm rot="2640000" flipH="1">
              <a:off x="10462438" y="-59577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2" name="矩形 51"/>
            <p:cNvSpPr/>
            <p:nvPr/>
          </p:nvSpPr>
          <p:spPr>
            <a:xfrm rot="2640000" flipH="1">
              <a:off x="10614838" y="-44337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3" name="矩形 52"/>
            <p:cNvSpPr/>
            <p:nvPr/>
          </p:nvSpPr>
          <p:spPr>
            <a:xfrm rot="2640000" flipH="1">
              <a:off x="10614837" y="-89267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4" name="矩形 53"/>
            <p:cNvSpPr/>
            <p:nvPr/>
          </p:nvSpPr>
          <p:spPr>
            <a:xfrm rot="2640000" flipH="1">
              <a:off x="10767237" y="631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5" name="矩形 54"/>
            <p:cNvSpPr/>
            <p:nvPr/>
          </p:nvSpPr>
          <p:spPr>
            <a:xfrm rot="2640000" flipH="1">
              <a:off x="11063071" y="631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6" name="矩形 55"/>
            <p:cNvSpPr/>
            <p:nvPr/>
          </p:nvSpPr>
          <p:spPr>
            <a:xfrm rot="2640000" flipH="1">
              <a:off x="11215471" y="215533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7" name="矩形 56"/>
            <p:cNvSpPr/>
            <p:nvPr/>
          </p:nvSpPr>
          <p:spPr>
            <a:xfrm rot="2640000" flipH="1">
              <a:off x="11358906" y="43068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8" name="矩形 57"/>
            <p:cNvSpPr/>
            <p:nvPr/>
          </p:nvSpPr>
          <p:spPr>
            <a:xfrm rot="2640000" flipH="1">
              <a:off x="11511306" y="583086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59" name="矩形 58"/>
            <p:cNvSpPr/>
            <p:nvPr/>
          </p:nvSpPr>
          <p:spPr>
            <a:xfrm rot="2640000" flipH="1">
              <a:off x="11511729" y="9521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0" name="矩形 59"/>
            <p:cNvSpPr/>
            <p:nvPr/>
          </p:nvSpPr>
          <p:spPr>
            <a:xfrm rot="2640000" flipH="1">
              <a:off x="11664129" y="11045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1" name="矩形 60"/>
            <p:cNvSpPr/>
            <p:nvPr/>
          </p:nvSpPr>
          <p:spPr>
            <a:xfrm rot="2640000" flipH="1">
              <a:off x="11959963" y="11045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2" name="矩形 61"/>
            <p:cNvSpPr/>
            <p:nvPr/>
          </p:nvSpPr>
          <p:spPr>
            <a:xfrm rot="2640000" flipH="1">
              <a:off x="12112363" y="1256918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3" name="矩形 62"/>
            <p:cNvSpPr/>
            <p:nvPr/>
          </p:nvSpPr>
          <p:spPr>
            <a:xfrm rot="2640000" flipH="1">
              <a:off x="12255798" y="1472071"/>
              <a:ext cx="136458" cy="10764478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78" name="矩形 77"/>
            <p:cNvSpPr/>
            <p:nvPr/>
          </p:nvSpPr>
          <p:spPr>
            <a:xfrm rot="2640000" flipH="1">
              <a:off x="4161434" y="-5274354"/>
              <a:ext cx="136458" cy="17999999"/>
            </a:xfrm>
            <a:prstGeom prst="rect">
              <a:avLst/>
            </a:prstGeom>
            <a:solidFill>
              <a:srgbClr val="FFF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pic>
        <p:nvPicPr>
          <p:cNvPr id="35903" name="PA_图片 8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178925" y="2746375"/>
            <a:ext cx="3095625" cy="1795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4" name="PA_任意多边形 73"/>
          <p:cNvSpPr/>
          <p:nvPr>
            <p:custDataLst>
              <p:tags r:id="rId3"/>
            </p:custDataLst>
          </p:nvPr>
        </p:nvSpPr>
        <p:spPr>
          <a:xfrm>
            <a:off x="-2209800" y="3865563"/>
            <a:ext cx="15357475" cy="6545263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pattFill prst="wdDnDiag">
            <a:fgClr>
              <a:schemeClr val="bg2">
                <a:lumMod val="75000"/>
              </a:schemeClr>
            </a:fgClr>
            <a:bgClr>
              <a:schemeClr val="bg1"/>
            </a:bgClr>
          </a:patt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/>
            <a:endParaRPr lang="zh-CN" altLang="en-US" strike="noStrike" noProof="1"/>
          </a:p>
        </p:txBody>
      </p:sp>
      <p:sp>
        <p:nvSpPr>
          <p:cNvPr id="75" name="PA_任意多边形 74"/>
          <p:cNvSpPr/>
          <p:nvPr>
            <p:custDataLst>
              <p:tags r:id="rId4"/>
            </p:custDataLst>
          </p:nvPr>
        </p:nvSpPr>
        <p:spPr>
          <a:xfrm>
            <a:off x="-2192337" y="4016375"/>
            <a:ext cx="15357475" cy="6546850"/>
          </a:xfrm>
          <a:custGeom>
            <a:avLst/>
            <a:gdLst>
              <a:gd name="connsiteX0" fmla="*/ 11183573 w 15357178"/>
              <a:gd name="connsiteY0" fmla="*/ 18 h 6546017"/>
              <a:gd name="connsiteX1" fmla="*/ 11952849 w 15357178"/>
              <a:gd name="connsiteY1" fmla="*/ 249903 h 6546017"/>
              <a:gd name="connsiteX2" fmla="*/ 12036399 w 15357178"/>
              <a:gd name="connsiteY2" fmla="*/ 325570 h 6546017"/>
              <a:gd name="connsiteX3" fmla="*/ 12045138 w 15357178"/>
              <a:gd name="connsiteY3" fmla="*/ 316124 h 6546017"/>
              <a:gd name="connsiteX4" fmla="*/ 12037135 w 15357178"/>
              <a:gd name="connsiteY4" fmla="*/ 326236 h 6546017"/>
              <a:gd name="connsiteX5" fmla="*/ 12048351 w 15357178"/>
              <a:gd name="connsiteY5" fmla="*/ 336394 h 6546017"/>
              <a:gd name="connsiteX6" fmla="*/ 13439899 w 15357178"/>
              <a:gd name="connsiteY6" fmla="*/ 78923 h 6546017"/>
              <a:gd name="connsiteX7" fmla="*/ 14145560 w 15357178"/>
              <a:gd name="connsiteY7" fmla="*/ 781325 h 6546017"/>
              <a:gd name="connsiteX8" fmla="*/ 14149379 w 15357178"/>
              <a:gd name="connsiteY8" fmla="*/ 782356 h 6546017"/>
              <a:gd name="connsiteX9" fmla="*/ 14301422 w 15357178"/>
              <a:gd name="connsiteY9" fmla="*/ 823435 h 6546017"/>
              <a:gd name="connsiteX10" fmla="*/ 15051178 w 15357178"/>
              <a:gd name="connsiteY10" fmla="*/ 1463025 h 6546017"/>
              <a:gd name="connsiteX11" fmla="*/ 15010643 w 15357178"/>
              <a:gd name="connsiteY11" fmla="*/ 2202228 h 6546017"/>
              <a:gd name="connsiteX12" fmla="*/ 15306748 w 15357178"/>
              <a:gd name="connsiteY12" fmla="*/ 3332453 h 6546017"/>
              <a:gd name="connsiteX13" fmla="*/ 13919650 w 15357178"/>
              <a:gd name="connsiteY13" fmla="*/ 4321796 h 6546017"/>
              <a:gd name="connsiteX14" fmla="*/ 13423092 w 15357178"/>
              <a:gd name="connsiteY14" fmla="*/ 5169536 h 6546017"/>
              <a:gd name="connsiteX15" fmla="*/ 11732473 w 15357178"/>
              <a:gd name="connsiteY15" fmla="*/ 5272180 h 6546017"/>
              <a:gd name="connsiteX16" fmla="*/ 10524323 w 15357178"/>
              <a:gd name="connsiteY16" fmla="*/ 6176561 h 6546017"/>
              <a:gd name="connsiteX17" fmla="*/ 8747937 w 15357178"/>
              <a:gd name="connsiteY17" fmla="*/ 5624530 h 6546017"/>
              <a:gd name="connsiteX18" fmla="*/ 7107332 w 15357178"/>
              <a:gd name="connsiteY18" fmla="*/ 5748382 h 6546017"/>
              <a:gd name="connsiteX19" fmla="*/ 6960886 w 15357178"/>
              <a:gd name="connsiteY19" fmla="*/ 5699250 h 6546017"/>
              <a:gd name="connsiteX20" fmla="*/ 6807099 w 15357178"/>
              <a:gd name="connsiteY20" fmla="*/ 5746125 h 6546017"/>
              <a:gd name="connsiteX21" fmla="*/ 5899414 w 15357178"/>
              <a:gd name="connsiteY21" fmla="*/ 5605072 h 6546017"/>
              <a:gd name="connsiteX22" fmla="*/ 4890854 w 15357178"/>
              <a:gd name="connsiteY22" fmla="*/ 6509454 h 6546017"/>
              <a:gd name="connsiteX23" fmla="*/ 3407932 w 15357178"/>
              <a:gd name="connsiteY23" fmla="*/ 5957423 h 6546017"/>
              <a:gd name="connsiteX24" fmla="*/ 1205111 w 15357178"/>
              <a:gd name="connsiteY24" fmla="*/ 5412006 h 6546017"/>
              <a:gd name="connsiteX25" fmla="*/ 236579 w 15357178"/>
              <a:gd name="connsiteY25" fmla="*/ 4805060 h 6546017"/>
              <a:gd name="connsiteX26" fmla="*/ 443532 w 15357178"/>
              <a:gd name="connsiteY26" fmla="*/ 3985783 h 6546017"/>
              <a:gd name="connsiteX27" fmla="*/ 6517 w 15357178"/>
              <a:gd name="connsiteY27" fmla="*/ 3145230 h 6546017"/>
              <a:gd name="connsiteX28" fmla="*/ 804616 w 15357178"/>
              <a:gd name="connsiteY28" fmla="*/ 2398120 h 6546017"/>
              <a:gd name="connsiteX29" fmla="*/ 812250 w 15357178"/>
              <a:gd name="connsiteY29" fmla="*/ 2378425 h 6546017"/>
              <a:gd name="connsiteX30" fmla="*/ 1167764 w 15357178"/>
              <a:gd name="connsiteY30" fmla="*/ 1305560 h 6546017"/>
              <a:gd name="connsiteX31" fmla="*/ 2897255 w 15357178"/>
              <a:gd name="connsiteY31" fmla="*/ 1060452 h 6546017"/>
              <a:gd name="connsiteX32" fmla="*/ 2897559 w 15357178"/>
              <a:gd name="connsiteY32" fmla="*/ 1059980 h 6546017"/>
              <a:gd name="connsiteX33" fmla="*/ 2896224 w 15357178"/>
              <a:gd name="connsiteY33" fmla="*/ 1059015 h 6546017"/>
              <a:gd name="connsiteX34" fmla="*/ 2897612 w 15357178"/>
              <a:gd name="connsiteY34" fmla="*/ 1059897 h 6546017"/>
              <a:gd name="connsiteX35" fmla="*/ 2967962 w 15357178"/>
              <a:gd name="connsiteY35" fmla="*/ 950505 h 6546017"/>
              <a:gd name="connsiteX36" fmla="*/ 4640984 w 15357178"/>
              <a:gd name="connsiteY36" fmla="*/ 806001 h 6546017"/>
              <a:gd name="connsiteX37" fmla="*/ 5320441 w 15357178"/>
              <a:gd name="connsiteY37" fmla="*/ 341375 h 6546017"/>
              <a:gd name="connsiteX38" fmla="*/ 5441194 w 15357178"/>
              <a:gd name="connsiteY38" fmla="*/ 332911 h 6546017"/>
              <a:gd name="connsiteX39" fmla="*/ 6083385 w 15357178"/>
              <a:gd name="connsiteY39" fmla="*/ 582796 h 6546017"/>
              <a:gd name="connsiteX40" fmla="*/ 6153132 w 15357178"/>
              <a:gd name="connsiteY40" fmla="*/ 658463 h 6546017"/>
              <a:gd name="connsiteX41" fmla="*/ 6160427 w 15357178"/>
              <a:gd name="connsiteY41" fmla="*/ 649017 h 6546017"/>
              <a:gd name="connsiteX42" fmla="*/ 6153746 w 15357178"/>
              <a:gd name="connsiteY42" fmla="*/ 659129 h 6546017"/>
              <a:gd name="connsiteX43" fmla="*/ 6163109 w 15357178"/>
              <a:gd name="connsiteY43" fmla="*/ 669287 h 6546017"/>
              <a:gd name="connsiteX44" fmla="*/ 7324770 w 15357178"/>
              <a:gd name="connsiteY44" fmla="*/ 411816 h 6546017"/>
              <a:gd name="connsiteX45" fmla="*/ 7538593 w 15357178"/>
              <a:gd name="connsiteY45" fmla="*/ 530704 h 6546017"/>
              <a:gd name="connsiteX46" fmla="*/ 7582444 w 15357178"/>
              <a:gd name="connsiteY46" fmla="*/ 566853 h 6546017"/>
              <a:gd name="connsiteX47" fmla="*/ 7601474 w 15357178"/>
              <a:gd name="connsiteY47" fmla="*/ 569035 h 6546017"/>
              <a:gd name="connsiteX48" fmla="*/ 8136199 w 15357178"/>
              <a:gd name="connsiteY48" fmla="*/ 727559 h 6546017"/>
              <a:gd name="connsiteX49" fmla="*/ 8136563 w 15357178"/>
              <a:gd name="connsiteY49" fmla="*/ 727087 h 6546017"/>
              <a:gd name="connsiteX50" fmla="*/ 8134963 w 15357178"/>
              <a:gd name="connsiteY50" fmla="*/ 726122 h 6546017"/>
              <a:gd name="connsiteX51" fmla="*/ 8136627 w 15357178"/>
              <a:gd name="connsiteY51" fmla="*/ 727004 h 6546017"/>
              <a:gd name="connsiteX52" fmla="*/ 8220899 w 15357178"/>
              <a:gd name="connsiteY52" fmla="*/ 617612 h 6546017"/>
              <a:gd name="connsiteX53" fmla="*/ 10225004 w 15357178"/>
              <a:gd name="connsiteY53" fmla="*/ 473108 h 6546017"/>
              <a:gd name="connsiteX54" fmla="*/ 11038923 w 15357178"/>
              <a:gd name="connsiteY54" fmla="*/ 8482 h 6546017"/>
              <a:gd name="connsiteX55" fmla="*/ 11183573 w 15357178"/>
              <a:gd name="connsiteY55" fmla="*/ 18 h 6546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5357178" h="6546017">
                <a:moveTo>
                  <a:pt x="11183573" y="18"/>
                </a:moveTo>
                <a:cubicBezTo>
                  <a:pt x="11471663" y="-1462"/>
                  <a:pt x="11749013" y="88605"/>
                  <a:pt x="11952849" y="249903"/>
                </a:cubicBezTo>
                <a:lnTo>
                  <a:pt x="12036399" y="325570"/>
                </a:lnTo>
                <a:lnTo>
                  <a:pt x="12045138" y="316124"/>
                </a:lnTo>
                <a:lnTo>
                  <a:pt x="12037135" y="326236"/>
                </a:lnTo>
                <a:lnTo>
                  <a:pt x="12048351" y="336394"/>
                </a:lnTo>
                <a:cubicBezTo>
                  <a:pt x="12389935" y="18114"/>
                  <a:pt x="12954959" y="-86399"/>
                  <a:pt x="13439899" y="78923"/>
                </a:cubicBezTo>
                <a:cubicBezTo>
                  <a:pt x="13809413" y="204855"/>
                  <a:pt x="14074376" y="468507"/>
                  <a:pt x="14145560" y="781325"/>
                </a:cubicBezTo>
                <a:lnTo>
                  <a:pt x="14149379" y="782356"/>
                </a:lnTo>
                <a:lnTo>
                  <a:pt x="14301422" y="823435"/>
                </a:lnTo>
                <a:cubicBezTo>
                  <a:pt x="14654538" y="938803"/>
                  <a:pt x="14930067" y="1171196"/>
                  <a:pt x="15051178" y="1463025"/>
                </a:cubicBezTo>
                <a:cubicBezTo>
                  <a:pt x="15151775" y="1705113"/>
                  <a:pt x="15137439" y="1968047"/>
                  <a:pt x="15010643" y="2202228"/>
                </a:cubicBezTo>
                <a:cubicBezTo>
                  <a:pt x="15322320" y="2523384"/>
                  <a:pt x="15431320" y="2939707"/>
                  <a:pt x="15306748" y="3332453"/>
                </a:cubicBezTo>
                <a:cubicBezTo>
                  <a:pt x="15141147" y="3854582"/>
                  <a:pt x="14592931" y="4245604"/>
                  <a:pt x="13919650" y="4321796"/>
                </a:cubicBezTo>
                <a:cubicBezTo>
                  <a:pt x="13916436" y="4647695"/>
                  <a:pt x="13735263" y="4956774"/>
                  <a:pt x="13423092" y="5169536"/>
                </a:cubicBezTo>
                <a:cubicBezTo>
                  <a:pt x="12948779" y="5492848"/>
                  <a:pt x="12263633" y="5534394"/>
                  <a:pt x="11732473" y="5272180"/>
                </a:cubicBezTo>
                <a:cubicBezTo>
                  <a:pt x="11560692" y="5722573"/>
                  <a:pt x="11100715" y="6066874"/>
                  <a:pt x="10524323" y="6176561"/>
                </a:cubicBezTo>
                <a:cubicBezTo>
                  <a:pt x="9845109" y="6305799"/>
                  <a:pt x="9136235" y="6085562"/>
                  <a:pt x="8747937" y="5624530"/>
                </a:cubicBezTo>
                <a:cubicBezTo>
                  <a:pt x="8232409" y="5870680"/>
                  <a:pt x="7630230" y="5900544"/>
                  <a:pt x="7107332" y="5748382"/>
                </a:cubicBezTo>
                <a:lnTo>
                  <a:pt x="6960886" y="5699250"/>
                </a:lnTo>
                <a:lnTo>
                  <a:pt x="6807099" y="5746125"/>
                </a:lnTo>
                <a:cubicBezTo>
                  <a:pt x="6503893" y="5814184"/>
                  <a:pt x="6176547" y="5768956"/>
                  <a:pt x="5899414" y="5605072"/>
                </a:cubicBezTo>
                <a:cubicBezTo>
                  <a:pt x="5756012" y="6055466"/>
                  <a:pt x="5372025" y="6399766"/>
                  <a:pt x="4890854" y="6509454"/>
                </a:cubicBezTo>
                <a:cubicBezTo>
                  <a:pt x="4323848" y="6638692"/>
                  <a:pt x="3732083" y="6418455"/>
                  <a:pt x="3407932" y="5957423"/>
                </a:cubicBezTo>
                <a:cubicBezTo>
                  <a:pt x="2642846" y="6395022"/>
                  <a:pt x="1649141" y="6149052"/>
                  <a:pt x="1205111" y="5412006"/>
                </a:cubicBezTo>
                <a:cubicBezTo>
                  <a:pt x="768921" y="5460452"/>
                  <a:pt x="359348" y="5203844"/>
                  <a:pt x="236579" y="4805060"/>
                </a:cubicBezTo>
                <a:cubicBezTo>
                  <a:pt x="147649" y="4516537"/>
                  <a:pt x="226262" y="4205157"/>
                  <a:pt x="443532" y="3985783"/>
                </a:cubicBezTo>
                <a:cubicBezTo>
                  <a:pt x="135269" y="3813705"/>
                  <a:pt x="-36401" y="3483493"/>
                  <a:pt x="6517" y="3145230"/>
                </a:cubicBezTo>
                <a:cubicBezTo>
                  <a:pt x="56862" y="2749177"/>
                  <a:pt x="388234" y="2438947"/>
                  <a:pt x="804616" y="2398120"/>
                </a:cubicBezTo>
                <a:cubicBezTo>
                  <a:pt x="807092" y="2391507"/>
                  <a:pt x="809775" y="2385038"/>
                  <a:pt x="812250" y="2378425"/>
                </a:cubicBezTo>
                <a:cubicBezTo>
                  <a:pt x="756334" y="1988410"/>
                  <a:pt x="886737" y="1595088"/>
                  <a:pt x="1167764" y="1305560"/>
                </a:cubicBezTo>
                <a:cubicBezTo>
                  <a:pt x="1611795" y="848266"/>
                  <a:pt x="2331694" y="746341"/>
                  <a:pt x="2897255" y="1060452"/>
                </a:cubicBezTo>
                <a:lnTo>
                  <a:pt x="2897559" y="1059980"/>
                </a:lnTo>
                <a:lnTo>
                  <a:pt x="2896224" y="1059015"/>
                </a:lnTo>
                <a:lnTo>
                  <a:pt x="2897612" y="1059897"/>
                </a:lnTo>
                <a:lnTo>
                  <a:pt x="2967962" y="950505"/>
                </a:lnTo>
                <a:cubicBezTo>
                  <a:pt x="3350341" y="429773"/>
                  <a:pt x="4149264" y="346424"/>
                  <a:pt x="4640984" y="806001"/>
                </a:cubicBezTo>
                <a:cubicBezTo>
                  <a:pt x="4773244" y="554568"/>
                  <a:pt x="5027241" y="380765"/>
                  <a:pt x="5320441" y="341375"/>
                </a:cubicBezTo>
                <a:cubicBezTo>
                  <a:pt x="5360780" y="335948"/>
                  <a:pt x="5401111" y="333158"/>
                  <a:pt x="5441194" y="332911"/>
                </a:cubicBezTo>
                <a:cubicBezTo>
                  <a:pt x="5681691" y="331431"/>
                  <a:pt x="5913222" y="421498"/>
                  <a:pt x="6083385" y="582796"/>
                </a:cubicBezTo>
                <a:lnTo>
                  <a:pt x="6153132" y="658463"/>
                </a:lnTo>
                <a:lnTo>
                  <a:pt x="6160427" y="649017"/>
                </a:lnTo>
                <a:lnTo>
                  <a:pt x="6153746" y="659129"/>
                </a:lnTo>
                <a:lnTo>
                  <a:pt x="6163109" y="669287"/>
                </a:lnTo>
                <a:cubicBezTo>
                  <a:pt x="6448263" y="351007"/>
                  <a:pt x="6919943" y="246495"/>
                  <a:pt x="7324770" y="411816"/>
                </a:cubicBezTo>
                <a:cubicBezTo>
                  <a:pt x="7401887" y="443299"/>
                  <a:pt x="7473549" y="483390"/>
                  <a:pt x="7538593" y="530704"/>
                </a:cubicBezTo>
                <a:lnTo>
                  <a:pt x="7582444" y="566853"/>
                </a:lnTo>
                <a:lnTo>
                  <a:pt x="7601474" y="569035"/>
                </a:lnTo>
                <a:cubicBezTo>
                  <a:pt x="7785902" y="596506"/>
                  <a:pt x="7966828" y="649032"/>
                  <a:pt x="8136199" y="727559"/>
                </a:cubicBezTo>
                <a:lnTo>
                  <a:pt x="8136563" y="727087"/>
                </a:lnTo>
                <a:lnTo>
                  <a:pt x="8134963" y="726122"/>
                </a:lnTo>
                <a:lnTo>
                  <a:pt x="8136627" y="727004"/>
                </a:lnTo>
                <a:lnTo>
                  <a:pt x="8220899" y="617612"/>
                </a:lnTo>
                <a:cubicBezTo>
                  <a:pt x="8678948" y="96880"/>
                  <a:pt x="9635975" y="13531"/>
                  <a:pt x="10225004" y="473108"/>
                </a:cubicBezTo>
                <a:cubicBezTo>
                  <a:pt x="10383438" y="221675"/>
                  <a:pt x="10687699" y="47872"/>
                  <a:pt x="11038923" y="8482"/>
                </a:cubicBezTo>
                <a:cubicBezTo>
                  <a:pt x="11087244" y="3055"/>
                  <a:pt x="11135557" y="265"/>
                  <a:pt x="11183573" y="18"/>
                </a:cubicBezTo>
                <a:close/>
              </a:path>
            </a:pathLst>
          </a:custGeom>
          <a:solidFill>
            <a:srgbClr val="DEFCFF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/>
            <a:endParaRPr lang="zh-CN" altLang="en-US" strike="noStrike" noProof="1"/>
          </a:p>
        </p:txBody>
      </p:sp>
      <p:grpSp>
        <p:nvGrpSpPr>
          <p:cNvPr id="88" name="PA_组合 87"/>
          <p:cNvGrpSpPr/>
          <p:nvPr>
            <p:custDataLst>
              <p:tags r:id="rId5"/>
            </p:custDataLst>
          </p:nvPr>
        </p:nvGrpSpPr>
        <p:grpSpPr>
          <a:xfrm rot="234299">
            <a:off x="-3513022" y="-3236764"/>
            <a:ext cx="21002412" cy="6808941"/>
            <a:chOff x="-4075136" y="4609891"/>
            <a:chExt cx="18331759" cy="680894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5" name="云形 94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97" name="云形 96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rgbClr val="FFEA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</p:grpSp>
      <p:pic>
        <p:nvPicPr>
          <p:cNvPr id="35907" name="PA_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06813" y="-1074737"/>
            <a:ext cx="4437062" cy="78390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6" name="PA_组合 75"/>
          <p:cNvGrpSpPr/>
          <p:nvPr>
            <p:custDataLst>
              <p:tags r:id="rId8"/>
            </p:custDataLst>
          </p:nvPr>
        </p:nvGrpSpPr>
        <p:grpSpPr>
          <a:xfrm>
            <a:off x="-3320052" y="4644916"/>
            <a:ext cx="20771391" cy="6524058"/>
            <a:chOff x="-3320052" y="5254516"/>
            <a:chExt cx="20771391" cy="6524058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80" name="云形 79"/>
            <p:cNvSpPr/>
            <p:nvPr/>
          </p:nvSpPr>
          <p:spPr>
            <a:xfrm>
              <a:off x="1685446" y="5254516"/>
              <a:ext cx="9179102" cy="6210344"/>
            </a:xfrm>
            <a:prstGeom prst="cloud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-3320052" y="5383692"/>
              <a:ext cx="20771391" cy="6394882"/>
            </a:xfrm>
            <a:custGeom>
              <a:avLst/>
              <a:gdLst>
                <a:gd name="connsiteX0" fmla="*/ 17183508 w 20771391"/>
                <a:gd name="connsiteY0" fmla="*/ 18 h 6394882"/>
                <a:gd name="connsiteX1" fmla="*/ 17844826 w 20771391"/>
                <a:gd name="connsiteY1" fmla="*/ 249903 h 6394882"/>
                <a:gd name="connsiteX2" fmla="*/ 17916650 w 20771391"/>
                <a:gd name="connsiteY2" fmla="*/ 325570 h 6394882"/>
                <a:gd name="connsiteX3" fmla="*/ 17924162 w 20771391"/>
                <a:gd name="connsiteY3" fmla="*/ 316124 h 6394882"/>
                <a:gd name="connsiteX4" fmla="*/ 17917282 w 20771391"/>
                <a:gd name="connsiteY4" fmla="*/ 326236 h 6394882"/>
                <a:gd name="connsiteX5" fmla="*/ 17926924 w 20771391"/>
                <a:gd name="connsiteY5" fmla="*/ 336394 h 6394882"/>
                <a:gd name="connsiteX6" fmla="*/ 19123182 w 20771391"/>
                <a:gd name="connsiteY6" fmla="*/ 78923 h 6394882"/>
                <a:gd name="connsiteX7" fmla="*/ 19729810 w 20771391"/>
                <a:gd name="connsiteY7" fmla="*/ 781325 h 6394882"/>
                <a:gd name="connsiteX8" fmla="*/ 19733094 w 20771391"/>
                <a:gd name="connsiteY8" fmla="*/ 782356 h 6394882"/>
                <a:gd name="connsiteX9" fmla="*/ 19863798 w 20771391"/>
                <a:gd name="connsiteY9" fmla="*/ 823435 h 6394882"/>
                <a:gd name="connsiteX10" fmla="*/ 20508334 w 20771391"/>
                <a:gd name="connsiteY10" fmla="*/ 1463025 h 6394882"/>
                <a:gd name="connsiteX11" fmla="*/ 20473488 w 20771391"/>
                <a:gd name="connsiteY11" fmla="*/ 2202228 h 6394882"/>
                <a:gd name="connsiteX12" fmla="*/ 20728038 w 20771391"/>
                <a:gd name="connsiteY12" fmla="*/ 3332453 h 6394882"/>
                <a:gd name="connsiteX13" fmla="*/ 19535604 w 20771391"/>
                <a:gd name="connsiteY13" fmla="*/ 4321796 h 6394882"/>
                <a:gd name="connsiteX14" fmla="*/ 19108734 w 20771391"/>
                <a:gd name="connsiteY14" fmla="*/ 5169536 h 6394882"/>
                <a:gd name="connsiteX15" fmla="*/ 17655376 w 20771391"/>
                <a:gd name="connsiteY15" fmla="*/ 5272180 h 6394882"/>
                <a:gd name="connsiteX16" fmla="*/ 16616778 w 20771391"/>
                <a:gd name="connsiteY16" fmla="*/ 6176561 h 6394882"/>
                <a:gd name="connsiteX17" fmla="*/ 15089690 w 20771391"/>
                <a:gd name="connsiteY17" fmla="*/ 5624530 h 6394882"/>
                <a:gd name="connsiteX18" fmla="*/ 13532209 w 20771391"/>
                <a:gd name="connsiteY18" fmla="*/ 5690966 h 6394882"/>
                <a:gd name="connsiteX19" fmla="*/ 13394962 w 20771391"/>
                <a:gd name="connsiteY19" fmla="*/ 5622178 h 6394882"/>
                <a:gd name="connsiteX20" fmla="*/ 13210654 w 20771391"/>
                <a:gd name="connsiteY20" fmla="*/ 5621940 h 6394882"/>
                <a:gd name="connsiteX21" fmla="*/ 12657652 w 20771391"/>
                <a:gd name="connsiteY21" fmla="*/ 5453938 h 6394882"/>
                <a:gd name="connsiteX22" fmla="*/ 11619054 w 20771391"/>
                <a:gd name="connsiteY22" fmla="*/ 6358319 h 6394882"/>
                <a:gd name="connsiteX23" fmla="*/ 10091966 w 20771391"/>
                <a:gd name="connsiteY23" fmla="*/ 5806288 h 6394882"/>
                <a:gd name="connsiteX24" fmla="*/ 7823537 w 20771391"/>
                <a:gd name="connsiteY24" fmla="*/ 5260870 h 6394882"/>
                <a:gd name="connsiteX25" fmla="*/ 7656903 w 20771391"/>
                <a:gd name="connsiteY25" fmla="*/ 5265056 h 6394882"/>
                <a:gd name="connsiteX26" fmla="*/ 7522673 w 20771391"/>
                <a:gd name="connsiteY26" fmla="*/ 5246285 h 6394882"/>
                <a:gd name="connsiteX27" fmla="*/ 7367687 w 20771391"/>
                <a:gd name="connsiteY27" fmla="*/ 5350379 h 6394882"/>
                <a:gd name="connsiteX28" fmla="*/ 6075118 w 20771391"/>
                <a:gd name="connsiteY28" fmla="*/ 5345032 h 6394882"/>
                <a:gd name="connsiteX29" fmla="*/ 5036520 w 20771391"/>
                <a:gd name="connsiteY29" fmla="*/ 6249413 h 6394882"/>
                <a:gd name="connsiteX30" fmla="*/ 3509431 w 20771391"/>
                <a:gd name="connsiteY30" fmla="*/ 5697382 h 6394882"/>
                <a:gd name="connsiteX31" fmla="*/ 1241004 w 20771391"/>
                <a:gd name="connsiteY31" fmla="*/ 5151964 h 6394882"/>
                <a:gd name="connsiteX32" fmla="*/ 243626 w 20771391"/>
                <a:gd name="connsiteY32" fmla="*/ 4545018 h 6394882"/>
                <a:gd name="connsiteX33" fmla="*/ 456743 w 20771391"/>
                <a:gd name="connsiteY33" fmla="*/ 3725742 h 6394882"/>
                <a:gd name="connsiteX34" fmla="*/ 6712 w 20771391"/>
                <a:gd name="connsiteY34" fmla="*/ 2885189 h 6394882"/>
                <a:gd name="connsiteX35" fmla="*/ 828582 w 20771391"/>
                <a:gd name="connsiteY35" fmla="*/ 2138079 h 6394882"/>
                <a:gd name="connsiteX36" fmla="*/ 836443 w 20771391"/>
                <a:gd name="connsiteY36" fmla="*/ 2118384 h 6394882"/>
                <a:gd name="connsiteX37" fmla="*/ 1202545 w 20771391"/>
                <a:gd name="connsiteY37" fmla="*/ 1045519 h 6394882"/>
                <a:gd name="connsiteX38" fmla="*/ 2983546 w 20771391"/>
                <a:gd name="connsiteY38" fmla="*/ 800411 h 6394882"/>
                <a:gd name="connsiteX39" fmla="*/ 2983859 w 20771391"/>
                <a:gd name="connsiteY39" fmla="*/ 799939 h 6394882"/>
                <a:gd name="connsiteX40" fmla="*/ 2982483 w 20771391"/>
                <a:gd name="connsiteY40" fmla="*/ 798974 h 6394882"/>
                <a:gd name="connsiteX41" fmla="*/ 2983913 w 20771391"/>
                <a:gd name="connsiteY41" fmla="*/ 799856 h 6394882"/>
                <a:gd name="connsiteX42" fmla="*/ 3056359 w 20771391"/>
                <a:gd name="connsiteY42" fmla="*/ 690464 h 6394882"/>
                <a:gd name="connsiteX43" fmla="*/ 4779207 w 20771391"/>
                <a:gd name="connsiteY43" fmla="*/ 545960 h 6394882"/>
                <a:gd name="connsiteX44" fmla="*/ 5478902 w 20771391"/>
                <a:gd name="connsiteY44" fmla="*/ 81334 h 6394882"/>
                <a:gd name="connsiteX45" fmla="*/ 5603251 w 20771391"/>
                <a:gd name="connsiteY45" fmla="*/ 72870 h 6394882"/>
                <a:gd name="connsiteX46" fmla="*/ 6264568 w 20771391"/>
                <a:gd name="connsiteY46" fmla="*/ 322755 h 6394882"/>
                <a:gd name="connsiteX47" fmla="*/ 6336392 w 20771391"/>
                <a:gd name="connsiteY47" fmla="*/ 398422 h 6394882"/>
                <a:gd name="connsiteX48" fmla="*/ 6343904 w 20771391"/>
                <a:gd name="connsiteY48" fmla="*/ 388976 h 6394882"/>
                <a:gd name="connsiteX49" fmla="*/ 6337025 w 20771391"/>
                <a:gd name="connsiteY49" fmla="*/ 399088 h 6394882"/>
                <a:gd name="connsiteX50" fmla="*/ 6346667 w 20771391"/>
                <a:gd name="connsiteY50" fmla="*/ 409246 h 6394882"/>
                <a:gd name="connsiteX51" fmla="*/ 7542925 w 20771391"/>
                <a:gd name="connsiteY51" fmla="*/ 151775 h 6394882"/>
                <a:gd name="connsiteX52" fmla="*/ 8149553 w 20771391"/>
                <a:gd name="connsiteY52" fmla="*/ 854177 h 6394882"/>
                <a:gd name="connsiteX53" fmla="*/ 8152836 w 20771391"/>
                <a:gd name="connsiteY53" fmla="*/ 855208 h 6394882"/>
                <a:gd name="connsiteX54" fmla="*/ 8197160 w 20771391"/>
                <a:gd name="connsiteY54" fmla="*/ 869139 h 6394882"/>
                <a:gd name="connsiteX55" fmla="*/ 8283464 w 20771391"/>
                <a:gd name="connsiteY55" fmla="*/ 831675 h 6394882"/>
                <a:gd name="connsiteX56" fmla="*/ 9566080 w 20771391"/>
                <a:gd name="connsiteY56" fmla="*/ 909317 h 6394882"/>
                <a:gd name="connsiteX57" fmla="*/ 9566393 w 20771391"/>
                <a:gd name="connsiteY57" fmla="*/ 908845 h 6394882"/>
                <a:gd name="connsiteX58" fmla="*/ 9565017 w 20771391"/>
                <a:gd name="connsiteY58" fmla="*/ 907880 h 6394882"/>
                <a:gd name="connsiteX59" fmla="*/ 9566447 w 20771391"/>
                <a:gd name="connsiteY59" fmla="*/ 908762 h 6394882"/>
                <a:gd name="connsiteX60" fmla="*/ 9638893 w 20771391"/>
                <a:gd name="connsiteY60" fmla="*/ 799370 h 6394882"/>
                <a:gd name="connsiteX61" fmla="*/ 11361741 w 20771391"/>
                <a:gd name="connsiteY61" fmla="*/ 654866 h 6394882"/>
                <a:gd name="connsiteX62" fmla="*/ 12061436 w 20771391"/>
                <a:gd name="connsiteY62" fmla="*/ 190240 h 6394882"/>
                <a:gd name="connsiteX63" fmla="*/ 12185784 w 20771391"/>
                <a:gd name="connsiteY63" fmla="*/ 181776 h 6394882"/>
                <a:gd name="connsiteX64" fmla="*/ 12847102 w 20771391"/>
                <a:gd name="connsiteY64" fmla="*/ 431661 h 6394882"/>
                <a:gd name="connsiteX65" fmla="*/ 12918926 w 20771391"/>
                <a:gd name="connsiteY65" fmla="*/ 507328 h 6394882"/>
                <a:gd name="connsiteX66" fmla="*/ 12926438 w 20771391"/>
                <a:gd name="connsiteY66" fmla="*/ 497882 h 6394882"/>
                <a:gd name="connsiteX67" fmla="*/ 12919558 w 20771391"/>
                <a:gd name="connsiteY67" fmla="*/ 507994 h 6394882"/>
                <a:gd name="connsiteX68" fmla="*/ 12929200 w 20771391"/>
                <a:gd name="connsiteY68" fmla="*/ 518152 h 6394882"/>
                <a:gd name="connsiteX69" fmla="*/ 14125458 w 20771391"/>
                <a:gd name="connsiteY69" fmla="*/ 260681 h 6394882"/>
                <a:gd name="connsiteX70" fmla="*/ 14597010 w 20771391"/>
                <a:gd name="connsiteY70" fmla="*/ 636575 h 6394882"/>
                <a:gd name="connsiteX71" fmla="*/ 14609605 w 20771391"/>
                <a:gd name="connsiteY71" fmla="*/ 658401 h 6394882"/>
                <a:gd name="connsiteX72" fmla="*/ 14636617 w 20771391"/>
                <a:gd name="connsiteY72" fmla="*/ 617612 h 6394882"/>
                <a:gd name="connsiteX73" fmla="*/ 16359465 w 20771391"/>
                <a:gd name="connsiteY73" fmla="*/ 473108 h 6394882"/>
                <a:gd name="connsiteX74" fmla="*/ 17059160 w 20771391"/>
                <a:gd name="connsiteY74" fmla="*/ 8482 h 6394882"/>
                <a:gd name="connsiteX75" fmla="*/ 17183508 w 20771391"/>
                <a:gd name="connsiteY75" fmla="*/ 18 h 639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0771391" h="6394882">
                  <a:moveTo>
                    <a:pt x="17183508" y="18"/>
                  </a:moveTo>
                  <a:cubicBezTo>
                    <a:pt x="17431168" y="-1462"/>
                    <a:pt x="17669594" y="88605"/>
                    <a:pt x="17844826" y="249903"/>
                  </a:cubicBezTo>
                  <a:lnTo>
                    <a:pt x="17916650" y="325570"/>
                  </a:lnTo>
                  <a:lnTo>
                    <a:pt x="17924162" y="316124"/>
                  </a:lnTo>
                  <a:lnTo>
                    <a:pt x="17917282" y="326236"/>
                  </a:lnTo>
                  <a:lnTo>
                    <a:pt x="17926924" y="336394"/>
                  </a:lnTo>
                  <a:cubicBezTo>
                    <a:pt x="18220570" y="18114"/>
                    <a:pt x="18706298" y="-86399"/>
                    <a:pt x="19123182" y="78923"/>
                  </a:cubicBezTo>
                  <a:cubicBezTo>
                    <a:pt x="19440839" y="204855"/>
                    <a:pt x="19668616" y="468507"/>
                    <a:pt x="19729810" y="781325"/>
                  </a:cubicBezTo>
                  <a:lnTo>
                    <a:pt x="19733094" y="782356"/>
                  </a:lnTo>
                  <a:lnTo>
                    <a:pt x="19863798" y="823435"/>
                  </a:lnTo>
                  <a:cubicBezTo>
                    <a:pt x="20167360" y="938803"/>
                    <a:pt x="20404220" y="1171196"/>
                    <a:pt x="20508334" y="1463025"/>
                  </a:cubicBezTo>
                  <a:cubicBezTo>
                    <a:pt x="20594812" y="1705113"/>
                    <a:pt x="20582490" y="1968047"/>
                    <a:pt x="20473488" y="2202228"/>
                  </a:cubicBezTo>
                  <a:cubicBezTo>
                    <a:pt x="20741424" y="2523384"/>
                    <a:pt x="20835128" y="2939707"/>
                    <a:pt x="20728038" y="3332453"/>
                  </a:cubicBezTo>
                  <a:cubicBezTo>
                    <a:pt x="20585676" y="3854582"/>
                    <a:pt x="20114398" y="4245604"/>
                    <a:pt x="19535604" y="4321796"/>
                  </a:cubicBezTo>
                  <a:cubicBezTo>
                    <a:pt x="19532842" y="4647695"/>
                    <a:pt x="19377095" y="4956774"/>
                    <a:pt x="19108734" y="5169536"/>
                  </a:cubicBezTo>
                  <a:cubicBezTo>
                    <a:pt x="18700986" y="5492848"/>
                    <a:pt x="18111994" y="5534394"/>
                    <a:pt x="17655376" y="5272180"/>
                  </a:cubicBezTo>
                  <a:cubicBezTo>
                    <a:pt x="17507703" y="5722573"/>
                    <a:pt x="17112279" y="6066874"/>
                    <a:pt x="16616778" y="6176561"/>
                  </a:cubicBezTo>
                  <a:cubicBezTo>
                    <a:pt x="16032884" y="6305799"/>
                    <a:pt x="15423494" y="6085562"/>
                    <a:pt x="15089690" y="5624530"/>
                  </a:cubicBezTo>
                  <a:cubicBezTo>
                    <a:pt x="14597269" y="5898030"/>
                    <a:pt x="14012885" y="5904510"/>
                    <a:pt x="13532209" y="5690966"/>
                  </a:cubicBezTo>
                  <a:lnTo>
                    <a:pt x="13394962" y="5622178"/>
                  </a:lnTo>
                  <a:lnTo>
                    <a:pt x="13210654" y="5621940"/>
                  </a:lnTo>
                  <a:cubicBezTo>
                    <a:pt x="13018731" y="5607882"/>
                    <a:pt x="12828884" y="5552268"/>
                    <a:pt x="12657652" y="5453938"/>
                  </a:cubicBezTo>
                  <a:cubicBezTo>
                    <a:pt x="12509979" y="5904331"/>
                    <a:pt x="12114555" y="6248632"/>
                    <a:pt x="11619054" y="6358319"/>
                  </a:cubicBezTo>
                  <a:cubicBezTo>
                    <a:pt x="11035160" y="6487557"/>
                    <a:pt x="10425771" y="6267320"/>
                    <a:pt x="10091966" y="5806288"/>
                  </a:cubicBezTo>
                  <a:cubicBezTo>
                    <a:pt x="9304093" y="6243888"/>
                    <a:pt x="8280793" y="5997918"/>
                    <a:pt x="7823537" y="5260870"/>
                  </a:cubicBezTo>
                  <a:cubicBezTo>
                    <a:pt x="7767390" y="5266926"/>
                    <a:pt x="7711671" y="5268215"/>
                    <a:pt x="7656903" y="5265056"/>
                  </a:cubicBezTo>
                  <a:lnTo>
                    <a:pt x="7522673" y="5246285"/>
                  </a:lnTo>
                  <a:lnTo>
                    <a:pt x="7367687" y="5350379"/>
                  </a:lnTo>
                  <a:cubicBezTo>
                    <a:pt x="6975548" y="5571340"/>
                    <a:pt x="6474659" y="5574469"/>
                    <a:pt x="6075118" y="5345032"/>
                  </a:cubicBezTo>
                  <a:cubicBezTo>
                    <a:pt x="5927445" y="5795425"/>
                    <a:pt x="5532021" y="6139726"/>
                    <a:pt x="5036520" y="6249413"/>
                  </a:cubicBezTo>
                  <a:cubicBezTo>
                    <a:pt x="4452627" y="6378651"/>
                    <a:pt x="3843237" y="6158414"/>
                    <a:pt x="3509431" y="5697382"/>
                  </a:cubicBezTo>
                  <a:cubicBezTo>
                    <a:pt x="2721559" y="6134982"/>
                    <a:pt x="1698259" y="5889012"/>
                    <a:pt x="1241004" y="5151964"/>
                  </a:cubicBezTo>
                  <a:cubicBezTo>
                    <a:pt x="791823" y="5200411"/>
                    <a:pt x="370052" y="4943803"/>
                    <a:pt x="243626" y="4545018"/>
                  </a:cubicBezTo>
                  <a:cubicBezTo>
                    <a:pt x="152048" y="4256496"/>
                    <a:pt x="233002" y="3945116"/>
                    <a:pt x="456743" y="3725742"/>
                  </a:cubicBezTo>
                  <a:cubicBezTo>
                    <a:pt x="139299" y="3553664"/>
                    <a:pt x="-37484" y="3223452"/>
                    <a:pt x="6712" y="2885189"/>
                  </a:cubicBezTo>
                  <a:cubicBezTo>
                    <a:pt x="58557" y="2489136"/>
                    <a:pt x="399799" y="2178906"/>
                    <a:pt x="828582" y="2138079"/>
                  </a:cubicBezTo>
                  <a:cubicBezTo>
                    <a:pt x="831131" y="2131466"/>
                    <a:pt x="833894" y="2124997"/>
                    <a:pt x="836443" y="2118384"/>
                  </a:cubicBezTo>
                  <a:cubicBezTo>
                    <a:pt x="778862" y="1728369"/>
                    <a:pt x="913148" y="1335047"/>
                    <a:pt x="1202545" y="1045519"/>
                  </a:cubicBezTo>
                  <a:cubicBezTo>
                    <a:pt x="1659800" y="588225"/>
                    <a:pt x="2401140" y="486300"/>
                    <a:pt x="2983546" y="800411"/>
                  </a:cubicBezTo>
                  <a:lnTo>
                    <a:pt x="2983859" y="799939"/>
                  </a:lnTo>
                  <a:lnTo>
                    <a:pt x="2982483" y="798974"/>
                  </a:lnTo>
                  <a:lnTo>
                    <a:pt x="2983913" y="799856"/>
                  </a:lnTo>
                  <a:lnTo>
                    <a:pt x="3056359" y="690464"/>
                  </a:lnTo>
                  <a:cubicBezTo>
                    <a:pt x="3450125" y="169732"/>
                    <a:pt x="4272843" y="86383"/>
                    <a:pt x="4779207" y="545960"/>
                  </a:cubicBezTo>
                  <a:cubicBezTo>
                    <a:pt x="4915407" y="294527"/>
                    <a:pt x="5176969" y="120724"/>
                    <a:pt x="5478902" y="81334"/>
                  </a:cubicBezTo>
                  <a:cubicBezTo>
                    <a:pt x="5520441" y="75907"/>
                    <a:pt x="5561974" y="73117"/>
                    <a:pt x="5603251" y="72870"/>
                  </a:cubicBezTo>
                  <a:cubicBezTo>
                    <a:pt x="5850910" y="71390"/>
                    <a:pt x="6089337" y="161457"/>
                    <a:pt x="6264568" y="322755"/>
                  </a:cubicBezTo>
                  <a:lnTo>
                    <a:pt x="6336392" y="398422"/>
                  </a:lnTo>
                  <a:lnTo>
                    <a:pt x="6343904" y="388976"/>
                  </a:lnTo>
                  <a:lnTo>
                    <a:pt x="6337025" y="399088"/>
                  </a:lnTo>
                  <a:lnTo>
                    <a:pt x="6346667" y="409246"/>
                  </a:lnTo>
                  <a:cubicBezTo>
                    <a:pt x="6640313" y="90966"/>
                    <a:pt x="7126040" y="-13546"/>
                    <a:pt x="7542925" y="151775"/>
                  </a:cubicBezTo>
                  <a:cubicBezTo>
                    <a:pt x="7860581" y="277707"/>
                    <a:pt x="8088358" y="541359"/>
                    <a:pt x="8149553" y="854177"/>
                  </a:cubicBezTo>
                  <a:lnTo>
                    <a:pt x="8152836" y="855208"/>
                  </a:lnTo>
                  <a:lnTo>
                    <a:pt x="8197160" y="869139"/>
                  </a:lnTo>
                  <a:lnTo>
                    <a:pt x="8283464" y="831675"/>
                  </a:lnTo>
                  <a:cubicBezTo>
                    <a:pt x="8690151" y="674057"/>
                    <a:pt x="9165676" y="693366"/>
                    <a:pt x="9566080" y="909317"/>
                  </a:cubicBezTo>
                  <a:lnTo>
                    <a:pt x="9566393" y="908845"/>
                  </a:lnTo>
                  <a:lnTo>
                    <a:pt x="9565017" y="907880"/>
                  </a:lnTo>
                  <a:lnTo>
                    <a:pt x="9566447" y="908762"/>
                  </a:lnTo>
                  <a:lnTo>
                    <a:pt x="9638893" y="799370"/>
                  </a:lnTo>
                  <a:cubicBezTo>
                    <a:pt x="10032659" y="278638"/>
                    <a:pt x="10855377" y="195289"/>
                    <a:pt x="11361741" y="654866"/>
                  </a:cubicBezTo>
                  <a:cubicBezTo>
                    <a:pt x="11497941" y="403433"/>
                    <a:pt x="11759502" y="229630"/>
                    <a:pt x="12061436" y="190240"/>
                  </a:cubicBezTo>
                  <a:cubicBezTo>
                    <a:pt x="12102975" y="184813"/>
                    <a:pt x="12144508" y="182023"/>
                    <a:pt x="12185784" y="181776"/>
                  </a:cubicBezTo>
                  <a:cubicBezTo>
                    <a:pt x="12433444" y="180296"/>
                    <a:pt x="12671870" y="270363"/>
                    <a:pt x="12847102" y="431661"/>
                  </a:cubicBezTo>
                  <a:lnTo>
                    <a:pt x="12918926" y="507328"/>
                  </a:lnTo>
                  <a:lnTo>
                    <a:pt x="12926438" y="497882"/>
                  </a:lnTo>
                  <a:lnTo>
                    <a:pt x="12919558" y="507994"/>
                  </a:lnTo>
                  <a:lnTo>
                    <a:pt x="12929200" y="518152"/>
                  </a:lnTo>
                  <a:cubicBezTo>
                    <a:pt x="13222846" y="199872"/>
                    <a:pt x="13708574" y="95360"/>
                    <a:pt x="14125458" y="260681"/>
                  </a:cubicBezTo>
                  <a:cubicBezTo>
                    <a:pt x="14323994" y="339389"/>
                    <a:pt x="14487420" y="471893"/>
                    <a:pt x="14597010" y="636575"/>
                  </a:cubicBezTo>
                  <a:lnTo>
                    <a:pt x="14609605" y="658401"/>
                  </a:lnTo>
                  <a:lnTo>
                    <a:pt x="14636617" y="617612"/>
                  </a:lnTo>
                  <a:cubicBezTo>
                    <a:pt x="15030383" y="96880"/>
                    <a:pt x="15853101" y="13531"/>
                    <a:pt x="16359465" y="473108"/>
                  </a:cubicBezTo>
                  <a:cubicBezTo>
                    <a:pt x="16495664" y="221675"/>
                    <a:pt x="16757226" y="47872"/>
                    <a:pt x="17059160" y="8482"/>
                  </a:cubicBezTo>
                  <a:cubicBezTo>
                    <a:pt x="17100699" y="3055"/>
                    <a:pt x="17142232" y="265"/>
                    <a:pt x="17183508" y="1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fontAlgn="auto"/>
              <a:endParaRPr lang="zh-CN" altLang="en-US" strike="noStrike" noProof="1"/>
            </a:p>
          </p:txBody>
        </p:sp>
      </p:grpSp>
      <p:sp>
        <p:nvSpPr>
          <p:cNvPr id="82" name="PA_任意多边形 81"/>
          <p:cNvSpPr/>
          <p:nvPr>
            <p:custDataLst>
              <p:tags r:id="rId9"/>
            </p:custDataLst>
          </p:nvPr>
        </p:nvSpPr>
        <p:spPr>
          <a:xfrm rot="234299">
            <a:off x="-3579812" y="4943475"/>
            <a:ext cx="19073813" cy="6772275"/>
          </a:xfrm>
          <a:custGeom>
            <a:avLst/>
            <a:gdLst>
              <a:gd name="connsiteX0" fmla="*/ 14126152 w 19073511"/>
              <a:gd name="connsiteY0" fmla="*/ 8482 h 6772351"/>
              <a:gd name="connsiteX1" fmla="*/ 14291876 w 19073511"/>
              <a:gd name="connsiteY1" fmla="*/ 18 h 6772351"/>
              <a:gd name="connsiteX2" fmla="*/ 15173225 w 19073511"/>
              <a:gd name="connsiteY2" fmla="*/ 249903 h 6772351"/>
              <a:gd name="connsiteX3" fmla="*/ 15268946 w 19073511"/>
              <a:gd name="connsiteY3" fmla="*/ 325570 h 6772351"/>
              <a:gd name="connsiteX4" fmla="*/ 15278958 w 19073511"/>
              <a:gd name="connsiteY4" fmla="*/ 316124 h 6772351"/>
              <a:gd name="connsiteX5" fmla="*/ 15269789 w 19073511"/>
              <a:gd name="connsiteY5" fmla="*/ 326236 h 6772351"/>
              <a:gd name="connsiteX6" fmla="*/ 15282639 w 19073511"/>
              <a:gd name="connsiteY6" fmla="*/ 336394 h 6772351"/>
              <a:gd name="connsiteX7" fmla="*/ 16876914 w 19073511"/>
              <a:gd name="connsiteY7" fmla="*/ 78923 h 6772351"/>
              <a:gd name="connsiteX8" fmla="*/ 17685378 w 19073511"/>
              <a:gd name="connsiteY8" fmla="*/ 781324 h 6772351"/>
              <a:gd name="connsiteX9" fmla="*/ 17689753 w 19073511"/>
              <a:gd name="connsiteY9" fmla="*/ 782356 h 6772351"/>
              <a:gd name="connsiteX10" fmla="*/ 17863946 w 19073511"/>
              <a:gd name="connsiteY10" fmla="*/ 823435 h 6772351"/>
              <a:gd name="connsiteX11" fmla="*/ 18722931 w 19073511"/>
              <a:gd name="connsiteY11" fmla="*/ 1463025 h 6772351"/>
              <a:gd name="connsiteX12" fmla="*/ 18676490 w 19073511"/>
              <a:gd name="connsiteY12" fmla="*/ 2202228 h 6772351"/>
              <a:gd name="connsiteX13" fmla="*/ 19015734 w 19073511"/>
              <a:gd name="connsiteY13" fmla="*/ 3332454 h 6772351"/>
              <a:gd name="connsiteX14" fmla="*/ 17426556 w 19073511"/>
              <a:gd name="connsiteY14" fmla="*/ 4321796 h 6772351"/>
              <a:gd name="connsiteX15" fmla="*/ 16857658 w 19073511"/>
              <a:gd name="connsiteY15" fmla="*/ 5169536 h 6772351"/>
              <a:gd name="connsiteX16" fmla="*/ 14920742 w 19073511"/>
              <a:gd name="connsiteY16" fmla="*/ 5272180 h 6772351"/>
              <a:gd name="connsiteX17" fmla="*/ 13536583 w 19073511"/>
              <a:gd name="connsiteY17" fmla="*/ 6176561 h 6772351"/>
              <a:gd name="connsiteX18" fmla="*/ 11501405 w 19073511"/>
              <a:gd name="connsiteY18" fmla="*/ 5624531 h 6772351"/>
              <a:gd name="connsiteX19" fmla="*/ 10032544 w 19073511"/>
              <a:gd name="connsiteY19" fmla="*/ 5822481 h 6772351"/>
              <a:gd name="connsiteX20" fmla="*/ 9888760 w 19073511"/>
              <a:gd name="connsiteY20" fmla="*/ 5801623 h 6772351"/>
              <a:gd name="connsiteX21" fmla="*/ 9819050 w 19073511"/>
              <a:gd name="connsiteY21" fmla="*/ 5836754 h 6772351"/>
              <a:gd name="connsiteX22" fmla="*/ 8096420 w 19073511"/>
              <a:gd name="connsiteY22" fmla="*/ 5831406 h 6772351"/>
              <a:gd name="connsiteX23" fmla="*/ 6712261 w 19073511"/>
              <a:gd name="connsiteY23" fmla="*/ 6735788 h 6772351"/>
              <a:gd name="connsiteX24" fmla="*/ 4677083 w 19073511"/>
              <a:gd name="connsiteY24" fmla="*/ 6183757 h 6772351"/>
              <a:gd name="connsiteX25" fmla="*/ 1653907 w 19073511"/>
              <a:gd name="connsiteY25" fmla="*/ 5638339 h 6772351"/>
              <a:gd name="connsiteX26" fmla="*/ 324684 w 19073511"/>
              <a:gd name="connsiteY26" fmla="*/ 5031393 h 6772351"/>
              <a:gd name="connsiteX27" fmla="*/ 608709 w 19073511"/>
              <a:gd name="connsiteY27" fmla="*/ 4212116 h 6772351"/>
              <a:gd name="connsiteX28" fmla="*/ 8945 w 19073511"/>
              <a:gd name="connsiteY28" fmla="*/ 3371564 h 6772351"/>
              <a:gd name="connsiteX29" fmla="*/ 1104265 w 19073511"/>
              <a:gd name="connsiteY29" fmla="*/ 2624454 h 6772351"/>
              <a:gd name="connsiteX30" fmla="*/ 1114742 w 19073511"/>
              <a:gd name="connsiteY30" fmla="*/ 2604759 h 6772351"/>
              <a:gd name="connsiteX31" fmla="*/ 1602652 w 19073511"/>
              <a:gd name="connsiteY31" fmla="*/ 1531893 h 6772351"/>
              <a:gd name="connsiteX32" fmla="*/ 3976224 w 19073511"/>
              <a:gd name="connsiteY32" fmla="*/ 1286786 h 6772351"/>
              <a:gd name="connsiteX33" fmla="*/ 3976642 w 19073511"/>
              <a:gd name="connsiteY33" fmla="*/ 1286313 h 6772351"/>
              <a:gd name="connsiteX34" fmla="*/ 3974809 w 19073511"/>
              <a:gd name="connsiteY34" fmla="*/ 1285348 h 6772351"/>
              <a:gd name="connsiteX35" fmla="*/ 3976714 w 19073511"/>
              <a:gd name="connsiteY35" fmla="*/ 1286231 h 6772351"/>
              <a:gd name="connsiteX36" fmla="*/ 4073264 w 19073511"/>
              <a:gd name="connsiteY36" fmla="*/ 1176839 h 6772351"/>
              <a:gd name="connsiteX37" fmla="*/ 6369336 w 19073511"/>
              <a:gd name="connsiteY37" fmla="*/ 1032334 h 6772351"/>
              <a:gd name="connsiteX38" fmla="*/ 7301831 w 19073511"/>
              <a:gd name="connsiteY38" fmla="*/ 567708 h 6772351"/>
              <a:gd name="connsiteX39" fmla="*/ 7467553 w 19073511"/>
              <a:gd name="connsiteY39" fmla="*/ 559245 h 6772351"/>
              <a:gd name="connsiteX40" fmla="*/ 8348902 w 19073511"/>
              <a:gd name="connsiteY40" fmla="*/ 809130 h 6772351"/>
              <a:gd name="connsiteX41" fmla="*/ 8444625 w 19073511"/>
              <a:gd name="connsiteY41" fmla="*/ 884796 h 6772351"/>
              <a:gd name="connsiteX42" fmla="*/ 8454637 w 19073511"/>
              <a:gd name="connsiteY42" fmla="*/ 875351 h 6772351"/>
              <a:gd name="connsiteX43" fmla="*/ 8445467 w 19073511"/>
              <a:gd name="connsiteY43" fmla="*/ 885463 h 6772351"/>
              <a:gd name="connsiteX44" fmla="*/ 8458317 w 19073511"/>
              <a:gd name="connsiteY44" fmla="*/ 895620 h 6772351"/>
              <a:gd name="connsiteX45" fmla="*/ 9407186 w 19073511"/>
              <a:gd name="connsiteY45" fmla="*/ 563042 h 6772351"/>
              <a:gd name="connsiteX46" fmla="*/ 9531010 w 19073511"/>
              <a:gd name="connsiteY46" fmla="*/ 563518 h 6772351"/>
              <a:gd name="connsiteX47" fmla="*/ 9551215 w 19073511"/>
              <a:gd name="connsiteY47" fmla="*/ 560836 h 6772351"/>
              <a:gd name="connsiteX48" fmla="*/ 10800547 w 19073511"/>
              <a:gd name="connsiteY48" fmla="*/ 727559 h 6772351"/>
              <a:gd name="connsiteX49" fmla="*/ 10800964 w 19073511"/>
              <a:gd name="connsiteY49" fmla="*/ 727086 h 6772351"/>
              <a:gd name="connsiteX50" fmla="*/ 10799131 w 19073511"/>
              <a:gd name="connsiteY50" fmla="*/ 726122 h 6772351"/>
              <a:gd name="connsiteX51" fmla="*/ 10801037 w 19073511"/>
              <a:gd name="connsiteY51" fmla="*/ 727004 h 6772351"/>
              <a:gd name="connsiteX52" fmla="*/ 10897586 w 19073511"/>
              <a:gd name="connsiteY52" fmla="*/ 617612 h 6772351"/>
              <a:gd name="connsiteX53" fmla="*/ 13193657 w 19073511"/>
              <a:gd name="connsiteY53" fmla="*/ 473108 h 6772351"/>
              <a:gd name="connsiteX54" fmla="*/ 14126152 w 19073511"/>
              <a:gd name="connsiteY54" fmla="*/ 8482 h 677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9073511" h="6772351">
                <a:moveTo>
                  <a:pt x="14126152" y="8482"/>
                </a:moveTo>
                <a:cubicBezTo>
                  <a:pt x="14181513" y="3055"/>
                  <a:pt x="14236865" y="265"/>
                  <a:pt x="14291876" y="18"/>
                </a:cubicBezTo>
                <a:cubicBezTo>
                  <a:pt x="14621936" y="-1463"/>
                  <a:pt x="14939692" y="88604"/>
                  <a:pt x="15173225" y="249903"/>
                </a:cubicBezTo>
                <a:lnTo>
                  <a:pt x="15268946" y="325570"/>
                </a:lnTo>
                <a:lnTo>
                  <a:pt x="15278958" y="316124"/>
                </a:lnTo>
                <a:lnTo>
                  <a:pt x="15269789" y="326236"/>
                </a:lnTo>
                <a:lnTo>
                  <a:pt x="15282639" y="336394"/>
                </a:lnTo>
                <a:cubicBezTo>
                  <a:pt x="15673987" y="18113"/>
                  <a:pt x="16321325" y="-86399"/>
                  <a:pt x="16876914" y="78923"/>
                </a:cubicBezTo>
                <a:cubicBezTo>
                  <a:pt x="17300260" y="204855"/>
                  <a:pt x="17603824" y="468507"/>
                  <a:pt x="17685378" y="781324"/>
                </a:cubicBezTo>
                <a:lnTo>
                  <a:pt x="17689753" y="782356"/>
                </a:lnTo>
                <a:lnTo>
                  <a:pt x="17863946" y="823435"/>
                </a:lnTo>
                <a:cubicBezTo>
                  <a:pt x="18268506" y="938802"/>
                  <a:pt x="18584175" y="1171196"/>
                  <a:pt x="18722931" y="1463025"/>
                </a:cubicBezTo>
                <a:cubicBezTo>
                  <a:pt x="18838183" y="1705113"/>
                  <a:pt x="18821759" y="1968047"/>
                  <a:pt x="18676490" y="2202228"/>
                </a:cubicBezTo>
                <a:cubicBezTo>
                  <a:pt x="19033574" y="2523383"/>
                  <a:pt x="19158454" y="2939706"/>
                  <a:pt x="19015734" y="3332454"/>
                </a:cubicBezTo>
                <a:cubicBezTo>
                  <a:pt x="18826007" y="3854583"/>
                  <a:pt x="18197925" y="4245604"/>
                  <a:pt x="17426556" y="4321796"/>
                </a:cubicBezTo>
                <a:cubicBezTo>
                  <a:pt x="17422875" y="4647695"/>
                  <a:pt x="17215308" y="4956775"/>
                  <a:pt x="16857658" y="5169536"/>
                </a:cubicBezTo>
                <a:cubicBezTo>
                  <a:pt x="16314245" y="5492848"/>
                  <a:pt x="15529284" y="5534394"/>
                  <a:pt x="14920742" y="5272180"/>
                </a:cubicBezTo>
                <a:cubicBezTo>
                  <a:pt x="14723936" y="5722573"/>
                  <a:pt x="14196947" y="6066873"/>
                  <a:pt x="13536583" y="6176561"/>
                </a:cubicBezTo>
                <a:cubicBezTo>
                  <a:pt x="12758418" y="6305799"/>
                  <a:pt x="11946273" y="6085562"/>
                  <a:pt x="11501405" y="5624531"/>
                </a:cubicBezTo>
                <a:cubicBezTo>
                  <a:pt x="11042024" y="5815980"/>
                  <a:pt x="10522588" y="5876590"/>
                  <a:pt x="10032544" y="5822481"/>
                </a:cubicBezTo>
                <a:lnTo>
                  <a:pt x="9888760" y="5801623"/>
                </a:lnTo>
                <a:lnTo>
                  <a:pt x="9819050" y="5836754"/>
                </a:lnTo>
                <a:cubicBezTo>
                  <a:pt x="9296440" y="6057715"/>
                  <a:pt x="8628895" y="6060844"/>
                  <a:pt x="8096420" y="5831406"/>
                </a:cubicBezTo>
                <a:cubicBezTo>
                  <a:pt x="7899614" y="6281800"/>
                  <a:pt x="7372625" y="6626100"/>
                  <a:pt x="6712261" y="6735788"/>
                </a:cubicBezTo>
                <a:cubicBezTo>
                  <a:pt x="5934096" y="6865026"/>
                  <a:pt x="5121951" y="6644789"/>
                  <a:pt x="4677083" y="6183757"/>
                </a:cubicBezTo>
                <a:cubicBezTo>
                  <a:pt x="3627070" y="6621356"/>
                  <a:pt x="2263300" y="6375387"/>
                  <a:pt x="1653907" y="5638339"/>
                </a:cubicBezTo>
                <a:cubicBezTo>
                  <a:pt x="1055275" y="5686786"/>
                  <a:pt x="493173" y="5430178"/>
                  <a:pt x="324684" y="5031393"/>
                </a:cubicBezTo>
                <a:cubicBezTo>
                  <a:pt x="202636" y="4742871"/>
                  <a:pt x="310526" y="4431492"/>
                  <a:pt x="608709" y="4212116"/>
                </a:cubicBezTo>
                <a:cubicBezTo>
                  <a:pt x="185645" y="4040038"/>
                  <a:pt x="-49956" y="3709827"/>
                  <a:pt x="8945" y="3371564"/>
                </a:cubicBezTo>
                <a:cubicBezTo>
                  <a:pt x="78039" y="2975511"/>
                  <a:pt x="532818" y="2665281"/>
                  <a:pt x="1104265" y="2624454"/>
                </a:cubicBezTo>
                <a:cubicBezTo>
                  <a:pt x="1107663" y="2617841"/>
                  <a:pt x="1111344" y="2611371"/>
                  <a:pt x="1114742" y="2604759"/>
                </a:cubicBezTo>
                <a:cubicBezTo>
                  <a:pt x="1038002" y="2214743"/>
                  <a:pt x="1216968" y="1821422"/>
                  <a:pt x="1602652" y="1531893"/>
                </a:cubicBezTo>
                <a:cubicBezTo>
                  <a:pt x="2212045" y="1074599"/>
                  <a:pt x="3200043" y="972675"/>
                  <a:pt x="3976224" y="1286786"/>
                </a:cubicBezTo>
                <a:lnTo>
                  <a:pt x="3976642" y="1286313"/>
                </a:lnTo>
                <a:lnTo>
                  <a:pt x="3974809" y="1285348"/>
                </a:lnTo>
                <a:lnTo>
                  <a:pt x="3976714" y="1286231"/>
                </a:lnTo>
                <a:lnTo>
                  <a:pt x="4073264" y="1176839"/>
                </a:lnTo>
                <a:cubicBezTo>
                  <a:pt x="4598044" y="656107"/>
                  <a:pt x="5694495" y="572758"/>
                  <a:pt x="6369336" y="1032334"/>
                </a:cubicBezTo>
                <a:cubicBezTo>
                  <a:pt x="6550851" y="780902"/>
                  <a:pt x="6899439" y="607098"/>
                  <a:pt x="7301831" y="567708"/>
                </a:cubicBezTo>
                <a:cubicBezTo>
                  <a:pt x="7357191" y="562282"/>
                  <a:pt x="7412543" y="559492"/>
                  <a:pt x="7467553" y="559245"/>
                </a:cubicBezTo>
                <a:cubicBezTo>
                  <a:pt x="7797614" y="557764"/>
                  <a:pt x="8115369" y="647831"/>
                  <a:pt x="8348902" y="809130"/>
                </a:cubicBezTo>
                <a:lnTo>
                  <a:pt x="8444625" y="884796"/>
                </a:lnTo>
                <a:lnTo>
                  <a:pt x="8454637" y="875351"/>
                </a:lnTo>
                <a:lnTo>
                  <a:pt x="8445467" y="885463"/>
                </a:lnTo>
                <a:lnTo>
                  <a:pt x="8458317" y="895620"/>
                </a:lnTo>
                <a:cubicBezTo>
                  <a:pt x="8702910" y="696695"/>
                  <a:pt x="9047498" y="581273"/>
                  <a:pt x="9407186" y="563042"/>
                </a:cubicBezTo>
                <a:lnTo>
                  <a:pt x="9531010" y="563518"/>
                </a:lnTo>
                <a:lnTo>
                  <a:pt x="9551215" y="560836"/>
                </a:lnTo>
                <a:cubicBezTo>
                  <a:pt x="9971411" y="517457"/>
                  <a:pt x="10412455" y="570504"/>
                  <a:pt x="10800547" y="727559"/>
                </a:cubicBezTo>
                <a:lnTo>
                  <a:pt x="10800964" y="727086"/>
                </a:lnTo>
                <a:lnTo>
                  <a:pt x="10799131" y="726122"/>
                </a:lnTo>
                <a:lnTo>
                  <a:pt x="10801037" y="727004"/>
                </a:lnTo>
                <a:lnTo>
                  <a:pt x="10897586" y="617612"/>
                </a:lnTo>
                <a:cubicBezTo>
                  <a:pt x="11422366" y="96880"/>
                  <a:pt x="12518817" y="13531"/>
                  <a:pt x="13193657" y="473108"/>
                </a:cubicBezTo>
                <a:cubicBezTo>
                  <a:pt x="13375174" y="221675"/>
                  <a:pt x="13723762" y="47871"/>
                  <a:pt x="14126152" y="8482"/>
                </a:cubicBezTo>
                <a:close/>
              </a:path>
            </a:pathLst>
          </a:custGeom>
          <a:solidFill>
            <a:srgbClr val="FFEAE7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auto"/>
            <a:endParaRPr lang="zh-CN" altLang="en-US" strike="noStrike" noProof="1"/>
          </a:p>
        </p:txBody>
      </p:sp>
      <p:pic>
        <p:nvPicPr>
          <p:cNvPr id="99" name="PA_图片 9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2187575" y="1176338"/>
            <a:ext cx="1892300" cy="25511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A_图片 2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9480550" y="284163"/>
            <a:ext cx="2149475" cy="20208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471805" y="118110"/>
            <a:ext cx="1621155" cy="15703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" name="PA_文本框 4"/>
          <p:cNvSpPr txBox="1"/>
          <p:nvPr>
            <p:custDataLst>
              <p:tags r:id="rId16"/>
            </p:custDataLst>
          </p:nvPr>
        </p:nvSpPr>
        <p:spPr>
          <a:xfrm>
            <a:off x="2441575" y="4586605"/>
            <a:ext cx="9071610" cy="2168525"/>
          </a:xfrm>
          <a:prstGeom prst="rect">
            <a:avLst/>
          </a:prstGeom>
          <a:noFill/>
          <a:ln w="9525" cap="flat" cmpd="sng">
            <a:solidFill>
              <a:srgbClr val="67F1FF"/>
            </a:solidFill>
            <a:prstDash val="sysDot"/>
            <a:round/>
            <a:headEnd type="none" w="med" len="med"/>
            <a:tailEnd type="none" w="med" len="med"/>
          </a:ln>
        </p:spPr>
        <p:txBody>
          <a:bodyPr wrap="square" anchor="t">
            <a:spAutoFit/>
          </a:bodyPr>
          <a:p>
            <a:pPr algn="ctr">
              <a:lnSpc>
                <a:spcPct val="125000"/>
              </a:lnSpc>
            </a:pPr>
            <a:r>
              <a:rPr lang="zh-CN" altLang="en-US" sz="5400" b="1" dirty="0">
                <a:latin typeface="MYuppy-KR-Bold-DDC" charset="0"/>
                <a:ea typeface="宋体" panose="02010600030101010101" pitchFamily="2" charset="-122"/>
              </a:rPr>
              <a:t>笔试经验</a:t>
            </a:r>
            <a:r>
              <a:rPr lang="en-US" altLang="zh-CN" sz="5400" b="1" dirty="0">
                <a:latin typeface="MYuppy-KR-Bold-DDC" charset="0"/>
                <a:ea typeface="宋体" panose="02010600030101010101" pitchFamily="2" charset="-122"/>
              </a:rPr>
              <a:t> </a:t>
            </a:r>
            <a:r>
              <a:rPr lang="zh-CN" altLang="en-US" sz="5400" b="1" dirty="0">
                <a:latin typeface="MYuppy-KR-Bold-DDC" charset="0"/>
                <a:ea typeface="宋体" panose="02010600030101010101" pitchFamily="2" charset="-122"/>
              </a:rPr>
              <a:t>或</a:t>
            </a:r>
            <a:endParaRPr lang="zh-CN" altLang="en-US" sz="5400" b="1" dirty="0">
              <a:latin typeface="MYuppy-KR-Bold-DDC" charset="0"/>
              <a:ea typeface="宋体" panose="02010600030101010101" pitchFamily="2" charset="-122"/>
            </a:endParaRPr>
          </a:p>
          <a:p>
            <a:pPr algn="ctr">
              <a:lnSpc>
                <a:spcPct val="125000"/>
              </a:lnSpc>
            </a:pPr>
            <a:r>
              <a:rPr lang="zh-CN" altLang="en-US" sz="5400" b="1" dirty="0">
                <a:latin typeface="MYuppy-KR-Bold-DDC" charset="0"/>
                <a:ea typeface="宋体" panose="02010600030101010101" pitchFamily="2" charset="-122"/>
              </a:rPr>
              <a:t>机考笔试都可以参考的经验</a:t>
            </a:r>
            <a:endParaRPr lang="zh-CN" altLang="en-US" sz="5400" b="1" dirty="0">
              <a:latin typeface="MYuppy-KR-Bold-DDC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0.07578 4.44444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7.40741E-7 L 0.11354 -0.00556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00" y="-2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22 -0.00092 L -1.66667E-6 -4.44444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ldLvl="0" animBg="1"/>
      <p:bldP spid="6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63425" cy="6858000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475297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635" y="5122545"/>
            <a:ext cx="12192635" cy="156845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l"/>
            <a:r>
              <a:rPr lang="zh-CN" altLang="en-US" sz="4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这是上述</a:t>
            </a:r>
            <a:r>
              <a:rPr lang="en-US" altLang="zh-CN" sz="4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20</a:t>
            </a:r>
            <a:r>
              <a:rPr lang="zh-CN" altLang="en-US" sz="4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天</a:t>
            </a:r>
            <a:r>
              <a:rPr lang="en-US" altLang="zh-CN" sz="4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gerian" panose="04020705040A02060702" charset="0"/>
                <a:cs typeface="Algerian" panose="04020705040A02060702" charset="0"/>
              </a:rPr>
              <a:t>7-8.5 </a:t>
            </a:r>
            <a:r>
              <a:rPr lang="zh-CN" altLang="en-US" sz="48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的同学参考群文件五的《错题分析样本》，自己做的错题分析</a:t>
            </a:r>
            <a:endParaRPr lang="zh-CN" altLang="en-US" sz="48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38100"/>
            <a:ext cx="12277725" cy="6934200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010" y="0"/>
            <a:ext cx="12031980" cy="6857365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461010" y="716915"/>
            <a:ext cx="11612880" cy="56311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机考同学必须注意：</a:t>
            </a:r>
            <a:endParaRPr lang="zh-CN" altLang="zh-CN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zh-CN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如果</a:t>
            </a:r>
            <a:r>
              <a:rPr lang="en-US" altLang="zh-CN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P1</a:t>
            </a:r>
            <a:r>
              <a:rPr lang="zh-CN" altLang="en-US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是填空，</a:t>
            </a:r>
            <a:endParaRPr lang="zh-CN" altLang="en-US" sz="6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zh-CN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第一空要点击一下来激活输入框</a:t>
            </a:r>
            <a:r>
              <a:rPr lang="zh-CN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，</a:t>
            </a:r>
            <a:endParaRPr lang="zh-CN" altLang="zh-CN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不然你输入时，</a:t>
            </a:r>
            <a:br>
              <a:rPr lang="zh-CN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zh-CN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那个空是不显示内容的，</a:t>
            </a:r>
            <a:endParaRPr lang="zh-CN" altLang="zh-CN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就会错过第一题</a:t>
            </a:r>
            <a:endParaRPr lang="zh-CN" altLang="zh-CN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7889" name="图片 2" descr="f0161084c43a4cb178fcbdad7207d5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765550" cy="6797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0" name="图片 4" descr="7bf24f4d55e07252145fb2db151ebe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550" y="0"/>
            <a:ext cx="4794250" cy="8523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1" name="图片 6" descr="f7c8e29efa7eb9242e9530f7ef5219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438" y="-90487"/>
            <a:ext cx="4270375" cy="7434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矩形 7"/>
          <p:cNvSpPr/>
          <p:nvPr/>
        </p:nvSpPr>
        <p:spPr>
          <a:xfrm>
            <a:off x="4264819" y="3573463"/>
            <a:ext cx="3794125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zh-CN" altLang="en-US" sz="4400" b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ZCuHeiSongS-B-GB" panose="02000000000000000000" charset="-122"/>
                <a:ea typeface="FZCuHeiSongS-B-GB" panose="02000000000000000000" charset="-122"/>
                <a:cs typeface="FZCuHeiSongS-B-GB" panose="02000000000000000000" charset="-122"/>
              </a:rPr>
              <a:t>笔试进步</a:t>
            </a:r>
            <a:r>
              <a:rPr lang="en-US" altLang="zh-CN" sz="4400" b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ZCuHeiSongS-B-GB" panose="02000000000000000000" charset="-122"/>
                <a:ea typeface="FZCuHeiSongS-B-GB" panose="02000000000000000000" charset="-122"/>
                <a:cs typeface="FZCuHeiSongS-B-GB" panose="02000000000000000000" charset="-122"/>
              </a:rPr>
              <a:t>2.5</a:t>
            </a:r>
            <a:r>
              <a:rPr lang="zh-CN" altLang="en-US" sz="4400" b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ZCuHeiSongS-B-GB" panose="02000000000000000000" charset="-122"/>
                <a:ea typeface="FZCuHeiSongS-B-GB" panose="02000000000000000000" charset="-122"/>
                <a:cs typeface="FZCuHeiSongS-B-GB" panose="02000000000000000000" charset="-122"/>
              </a:rPr>
              <a:t>分</a:t>
            </a:r>
            <a:endParaRPr lang="zh-CN" altLang="en-US" sz="4400" b="1" strike="noStrike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FZCuHeiSongS-B-GB" panose="02000000000000000000" charset="-122"/>
              <a:ea typeface="FZCuHeiSongS-B-GB" panose="02000000000000000000" charset="-122"/>
              <a:cs typeface="FZCuHeiSongS-B-GB" panose="02000000000000000000" charset="-122"/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8913" name="内容占位符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0" y="-12700"/>
            <a:ext cx="12192000" cy="68595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9937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8" y="-41275"/>
            <a:ext cx="12171362" cy="6942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2578735" y="18415"/>
            <a:ext cx="7528560" cy="4603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zh-CN" altLang="en-US" sz="2400" b="1" u="sng" strike="noStrike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她打卡高级一的情况见</a:t>
            </a:r>
            <a:r>
              <a:rPr lang="zh-CN" altLang="en-US" sz="2400" b="1" u="sng" strike="noStrike" noProof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群文件六</a:t>
            </a:r>
            <a:r>
              <a:rPr lang="zh-CN" altLang="en-US" sz="2400" b="1" u="sng" strike="noStrike" noProof="1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宋体" panose="02010600030101010101" pitchFamily="2" charset="-122"/>
                <a:ea typeface="宋体" panose="02010600030101010101" pitchFamily="2" charset="-122"/>
                <a:cs typeface="+mn-cs"/>
              </a:rPr>
              <a:t>《九分的高级听力一》</a:t>
            </a:r>
            <a:endParaRPr lang="zh-CN" altLang="en-US" sz="2400" b="1" u="sng" strike="noStrike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1" name="图片 1"/>
          <p:cNvPicPr>
            <a:picLocks noChangeAspect="1"/>
          </p:cNvPicPr>
          <p:nvPr/>
        </p:nvPicPr>
        <p:blipFill>
          <a:blip r:embed="rId1"/>
          <a:srcRect l="5600"/>
          <a:stretch>
            <a:fillRect/>
          </a:stretch>
        </p:blipFill>
        <p:spPr>
          <a:xfrm>
            <a:off x="11113" y="-11112"/>
            <a:ext cx="12184062" cy="71453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1985" name="图片 3"/>
          <p:cNvPicPr>
            <a:picLocks noChangeAspect="1"/>
          </p:cNvPicPr>
          <p:nvPr/>
        </p:nvPicPr>
        <p:blipFill>
          <a:blip r:embed="rId1"/>
          <a:srcRect l="11314"/>
          <a:stretch>
            <a:fillRect/>
          </a:stretch>
        </p:blipFill>
        <p:spPr>
          <a:xfrm>
            <a:off x="7938" y="-312737"/>
            <a:ext cx="6494462" cy="7653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6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1163" y="1588"/>
            <a:ext cx="6742112" cy="6854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3009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762" y="-14287"/>
            <a:ext cx="12218987" cy="68627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403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225" y="9525"/>
            <a:ext cx="12209463" cy="68341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5057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575" y="23813"/>
            <a:ext cx="12249150" cy="6810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 advTm="0">
    <p:push dir="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6081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63" y="3175"/>
            <a:ext cx="12157075" cy="68516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矩形 10"/>
          <p:cNvSpPr/>
          <p:nvPr/>
        </p:nvSpPr>
        <p:spPr>
          <a:xfrm rot="20280000">
            <a:off x="2976563" y="3663315"/>
            <a:ext cx="319341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 fontAlgn="auto"/>
            <a:r>
              <a:rPr lang="zh-CN" altLang="en-US" sz="36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考前两天抄写</a:t>
            </a:r>
            <a:endParaRPr lang="zh-CN" altLang="en-US" sz="3600" b="1" strike="noStrike" noProof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 scaled="1"/>
                </a:gradFill>
                <a:round/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  <a:p>
            <a:pPr algn="ctr" fontAlgn="auto"/>
            <a:r>
              <a:rPr lang="zh-CN" altLang="en-US" sz="36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Bell MT" panose="02020503060305020303" charset="0"/>
                <a:ea typeface="+mn-ea"/>
                <a:cs typeface="Bell MT" panose="02020503060305020303" charset="0"/>
              </a:rPr>
              <a:t>Amanda</a:t>
            </a:r>
            <a:r>
              <a:rPr lang="zh-CN" altLang="en-US" sz="36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答案词</a:t>
            </a:r>
            <a:endParaRPr lang="zh-CN" altLang="en-US" sz="3600" b="1" strike="noStrike" noProof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 scaled="1"/>
                </a:gradFill>
                <a:round/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710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13" y="42863"/>
            <a:ext cx="12169775" cy="6772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矩形 1"/>
          <p:cNvSpPr/>
          <p:nvPr/>
        </p:nvSpPr>
        <p:spPr>
          <a:xfrm>
            <a:off x="2366010" y="716915"/>
            <a:ext cx="7802880" cy="56311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机考字体是可以调节的</a:t>
            </a:r>
            <a:endParaRPr lang="zh-CN" altLang="zh-CN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但是</a:t>
            </a:r>
            <a:endParaRPr lang="zh-CN" altLang="zh-CN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还是有同学</a:t>
            </a:r>
            <a:endParaRPr lang="zh-CN" altLang="zh-CN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zh-CN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因为没戴眼镜</a:t>
            </a:r>
            <a:endParaRPr lang="zh-CN" altLang="zh-CN" sz="6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zh-CN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觉得最大的字体也</a:t>
            </a:r>
            <a:endParaRPr lang="zh-CN" altLang="zh-CN" sz="6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zh-CN" altLang="zh-CN" sz="60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看不清！！！</a:t>
            </a:r>
            <a:endParaRPr lang="zh-CN" altLang="zh-CN" sz="60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812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00" y="-98425"/>
            <a:ext cx="6208713" cy="74596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0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350" y="-3497262"/>
            <a:ext cx="6894513" cy="107870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2210435" y="1313180"/>
            <a:ext cx="3738880" cy="25533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en-US" altLang="zh-CN" sz="40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7--8.5</a:t>
            </a:r>
            <a:r>
              <a:rPr lang="zh-CN" altLang="en-US" sz="40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，</a:t>
            </a:r>
            <a:endParaRPr lang="zh-CN" altLang="en-US" sz="4000" b="1" strike="noStrike" noProof="1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 fontAlgn="auto"/>
            <a:r>
              <a:rPr lang="zh-CN" altLang="en-US" sz="40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报课两周，</a:t>
            </a:r>
            <a:endParaRPr lang="zh-CN" altLang="en-US" sz="4000" b="1" strike="noStrike" noProof="1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 fontAlgn="auto"/>
            <a:r>
              <a:rPr lang="zh-CN" altLang="en-US" sz="40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八篇高级听力，</a:t>
            </a:r>
            <a:endParaRPr lang="zh-CN" altLang="en-US" sz="4000" b="1" strike="noStrike" noProof="1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algn="ctr" fontAlgn="auto"/>
            <a:r>
              <a:rPr lang="zh-CN" altLang="en-US" sz="40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ea typeface="+mn-ea"/>
                <a:cs typeface="Times New Roman" panose="02020603050405020304" charset="0"/>
              </a:rPr>
              <a:t>经验在下一页</a:t>
            </a:r>
            <a:endParaRPr lang="zh-CN" altLang="en-US" sz="4000" b="1" strike="noStrike" noProof="1">
              <a:ln w="10160">
                <a:solidFill>
                  <a:schemeClr val="accent5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med">
    <p:random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9153" name="图片 2"/>
          <p:cNvPicPr>
            <a:picLocks noChangeAspect="1"/>
          </p:cNvPicPr>
          <p:nvPr/>
        </p:nvPicPr>
        <p:blipFill>
          <a:blip r:embed="rId1"/>
          <a:srcRect l="3758" t="35799" b="18846"/>
          <a:stretch>
            <a:fillRect/>
          </a:stretch>
        </p:blipFill>
        <p:spPr>
          <a:xfrm>
            <a:off x="-14287" y="-577850"/>
            <a:ext cx="5608637" cy="7464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4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938" y="4763"/>
            <a:ext cx="6648450" cy="68595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0177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0" y="-23812"/>
            <a:ext cx="12203113" cy="69262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0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26987"/>
            <a:ext cx="5775325" cy="6859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0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5800" y="-26987"/>
            <a:ext cx="6419850" cy="6878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 rot="5400000">
            <a:off x="4812030" y="2803525"/>
            <a:ext cx="272034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 fontAlgn="auto"/>
            <a:r>
              <a:rPr lang="en-US" altLang="zh-CN" sz="72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6--8.5</a:t>
            </a:r>
            <a:endParaRPr lang="en-US" altLang="zh-CN" sz="7200" b="1" strike="noStrike" noProof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 scaled="1"/>
                </a:gradFill>
                <a:round/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222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7937" y="-23812"/>
            <a:ext cx="12166600" cy="68627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324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575" y="0"/>
            <a:ext cx="5175250" cy="690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0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6675" y="-1092200"/>
            <a:ext cx="7024688" cy="10121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右箭头 3"/>
          <p:cNvSpPr/>
          <p:nvPr/>
        </p:nvSpPr>
        <p:spPr>
          <a:xfrm>
            <a:off x="1028700" y="5289550"/>
            <a:ext cx="4241800" cy="355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5" name="矩形 4"/>
          <p:cNvSpPr/>
          <p:nvPr/>
        </p:nvSpPr>
        <p:spPr>
          <a:xfrm>
            <a:off x="1456690" y="4520565"/>
            <a:ext cx="312420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zh-CN" altLang="en-US" sz="44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首考</a:t>
            </a:r>
            <a:r>
              <a:rPr lang="en-US" altLang="zh-CN" sz="44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8.5</a:t>
            </a:r>
            <a:r>
              <a:rPr lang="zh-CN" altLang="en-US" sz="44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经验</a:t>
            </a:r>
            <a:endParaRPr lang="zh-CN" altLang="en-US" sz="4400" b="1" strike="noStrike" noProof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427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71363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5297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979738" y="1543050"/>
            <a:ext cx="6232525" cy="3771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298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b="48360"/>
          <a:stretch>
            <a:fillRect/>
          </a:stretch>
        </p:blipFill>
        <p:spPr>
          <a:xfrm>
            <a:off x="0" y="0"/>
            <a:ext cx="12192000" cy="69326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473065" y="5081905"/>
            <a:ext cx="508762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zh-CN" altLang="en-US" sz="44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上面那位</a:t>
            </a:r>
            <a:r>
              <a:rPr lang="en-US" altLang="zh-CN" sz="44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5--8</a:t>
            </a:r>
            <a:r>
              <a:rPr lang="zh-CN" altLang="en-US" sz="44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的经验</a:t>
            </a:r>
            <a:endParaRPr lang="zh-CN" altLang="en-US" sz="4400" b="1" strike="noStrike" noProof="1">
              <a:ln w="1016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632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75450" y="-271462"/>
            <a:ext cx="5514975" cy="7399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2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03275"/>
            <a:ext cx="6775450" cy="7661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右箭头 3"/>
          <p:cNvSpPr/>
          <p:nvPr/>
        </p:nvSpPr>
        <p:spPr>
          <a:xfrm>
            <a:off x="2900363" y="4375150"/>
            <a:ext cx="4241800" cy="355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p>
            <a:pPr algn="ctr" fontAlgn="auto"/>
            <a:endParaRPr lang="zh-CN" altLang="en-US" strike="noStrike" noProof="1"/>
          </a:p>
        </p:txBody>
      </p:sp>
      <p:sp>
        <p:nvSpPr>
          <p:cNvPr id="5" name="矩形 4"/>
          <p:cNvSpPr/>
          <p:nvPr/>
        </p:nvSpPr>
        <p:spPr>
          <a:xfrm>
            <a:off x="3790633" y="3606800"/>
            <a:ext cx="273367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en-US" altLang="zh-CN" sz="44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+3</a:t>
            </a:r>
            <a:r>
              <a:rPr lang="zh-CN" altLang="en-US" sz="4400" b="1" strike="noStrike" noProof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分 经验</a:t>
            </a:r>
            <a:endParaRPr lang="zh-CN" altLang="en-US" sz="4400" b="1" strike="noStrike" noProof="1">
              <a:ln w="10160">
                <a:solidFill>
                  <a:schemeClr val="accent5"/>
                </a:solidFill>
                <a:prstDash val="solid"/>
              </a:ln>
              <a:solidFill>
                <a:srgbClr val="C0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7391400" y="5200650"/>
            <a:ext cx="2386013" cy="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7391400" y="5365750"/>
            <a:ext cx="273050" cy="635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random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7345" name="图片 1" descr="左岸 3.5-5.5 进步两分 十二天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9525" y="-9525"/>
            <a:ext cx="12203113" cy="6891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8354060" y="2308860"/>
            <a:ext cx="33832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>
                <a:rot lat="0" lon="0" rev="0"/>
              </a:lightRig>
            </a:scene3d>
            <a:sp3d extrusionH="120650" prstMaterial="matte"/>
          </a:bodyPr>
          <a:p>
            <a:pPr algn="ctr" fontAlgn="auto"/>
            <a:r>
              <a:rPr lang="en-US" altLang="zh-CN" sz="36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3.5-5.5,</a:t>
            </a:r>
            <a:endParaRPr lang="en-US" altLang="zh-CN" sz="3600" b="1" strike="noStrike" noProof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 scaled="1"/>
                </a:gradFill>
                <a:round/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  <a:p>
            <a:pPr algn="ctr" fontAlgn="auto"/>
            <a:r>
              <a:rPr lang="zh-CN" altLang="en-US" sz="36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主要背记</a:t>
            </a:r>
            <a:r>
              <a:rPr lang="zh-CN" altLang="zh-CN" sz="3600" b="1" strike="noStrike" noProof="1">
                <a:ln>
                  <a:gradFill>
                    <a:gsLst>
                      <a:gs pos="98000">
                        <a:srgbClr val="F88C89"/>
                      </a:gs>
                      <a:gs pos="86000">
                        <a:srgbClr val="F8D078"/>
                      </a:gs>
                      <a:gs pos="73000">
                        <a:srgbClr val="BAD172"/>
                      </a:gs>
                      <a:gs pos="62000">
                        <a:srgbClr val="BEC7AF"/>
                      </a:gs>
                      <a:gs pos="50000">
                        <a:srgbClr val="83D9E3"/>
                      </a:gs>
                      <a:gs pos="37000">
                        <a:srgbClr val="9C61DF"/>
                      </a:gs>
                      <a:gs pos="24000">
                        <a:srgbClr val="CA78E1"/>
                      </a:gs>
                      <a:gs pos="12000">
                        <a:srgbClr val="E564DF"/>
                      </a:gs>
                      <a:gs pos="0">
                        <a:srgbClr val="F86CC0"/>
                      </a:gs>
                    </a:gsLst>
                    <a:lin ang="0" scaled="1"/>
                  </a:gradFill>
                  <a:round/>
                </a:ln>
                <a:gradFill>
                  <a:gsLst>
                    <a:gs pos="79000">
                      <a:srgbClr val="CCFF66"/>
                    </a:gs>
                    <a:gs pos="94000">
                      <a:srgbClr val="FFFF00">
                        <a:alpha val="50000"/>
                      </a:srgbClr>
                    </a:gs>
                    <a:gs pos="70000">
                      <a:srgbClr val="00FF00">
                        <a:alpha val="13000"/>
                      </a:srgbClr>
                    </a:gs>
                    <a:gs pos="56000">
                      <a:srgbClr val="00FFFF">
                        <a:alpha val="50000"/>
                      </a:srgbClr>
                    </a:gs>
                    <a:gs pos="43000">
                      <a:srgbClr val="00FFFF">
                        <a:alpha val="13000"/>
                      </a:srgbClr>
                    </a:gs>
                    <a:gs pos="22000">
                      <a:srgbClr val="FF00FF">
                        <a:alpha val="50000"/>
                      </a:srgbClr>
                    </a:gs>
                    <a:gs pos="33000">
                      <a:srgbClr val="9900FF">
                        <a:alpha val="50000"/>
                      </a:srgbClr>
                    </a:gs>
                    <a:gs pos="5000">
                      <a:srgbClr val="FF00FF">
                        <a:alpha val="50000"/>
                      </a:srgbClr>
                    </a:gs>
                    <a:gs pos="0">
                      <a:srgbClr val="FF3300">
                        <a:alpha val="50000"/>
                      </a:srgbClr>
                    </a:gs>
                    <a:gs pos="100000">
                      <a:srgbClr val="FF3300">
                        <a:alpha val="30000"/>
                      </a:srgbClr>
                    </a:gs>
                  </a:gsLst>
                  <a:lin ang="0"/>
                </a:gradFill>
                <a:effectLst>
                  <a:outerShdw blurRad="50800" dist="38100" algn="l" rotWithShape="0">
                    <a:srgbClr val="CC00CC">
                      <a:alpha val="40000"/>
                    </a:srgbClr>
                  </a:outerShdw>
                </a:effectLst>
                <a:latin typeface="+mn-lt"/>
                <a:ea typeface="+mn-ea"/>
                <a:cs typeface="+mn-cs"/>
              </a:rPr>
              <a:t>答案词</a:t>
            </a:r>
            <a:endParaRPr lang="zh-CN" altLang="zh-CN" sz="3600" b="1" strike="noStrike" noProof="1">
              <a:ln>
                <a:gradFill>
                  <a:gsLst>
                    <a:gs pos="98000">
                      <a:srgbClr val="F88C89"/>
                    </a:gs>
                    <a:gs pos="86000">
                      <a:srgbClr val="F8D078"/>
                    </a:gs>
                    <a:gs pos="73000">
                      <a:srgbClr val="BAD172"/>
                    </a:gs>
                    <a:gs pos="62000">
                      <a:srgbClr val="BEC7AF"/>
                    </a:gs>
                    <a:gs pos="50000">
                      <a:srgbClr val="83D9E3"/>
                    </a:gs>
                    <a:gs pos="37000">
                      <a:srgbClr val="9C61DF"/>
                    </a:gs>
                    <a:gs pos="24000">
                      <a:srgbClr val="CA78E1"/>
                    </a:gs>
                    <a:gs pos="12000">
                      <a:srgbClr val="E564DF"/>
                    </a:gs>
                    <a:gs pos="0">
                      <a:srgbClr val="F86CC0"/>
                    </a:gs>
                  </a:gsLst>
                  <a:lin ang="0" scaled="1"/>
                </a:gradFill>
                <a:round/>
              </a:ln>
              <a:gradFill>
                <a:gsLst>
                  <a:gs pos="79000">
                    <a:srgbClr val="CCFF66"/>
                  </a:gs>
                  <a:gs pos="94000">
                    <a:srgbClr val="FFFF00">
                      <a:alpha val="50000"/>
                    </a:srgbClr>
                  </a:gs>
                  <a:gs pos="70000">
                    <a:srgbClr val="00FF00">
                      <a:alpha val="13000"/>
                    </a:srgbClr>
                  </a:gs>
                  <a:gs pos="56000">
                    <a:srgbClr val="00FFFF">
                      <a:alpha val="50000"/>
                    </a:srgbClr>
                  </a:gs>
                  <a:gs pos="43000">
                    <a:srgbClr val="00FFFF">
                      <a:alpha val="13000"/>
                    </a:srgbClr>
                  </a:gs>
                  <a:gs pos="22000">
                    <a:srgbClr val="FF00FF">
                      <a:alpha val="50000"/>
                    </a:srgbClr>
                  </a:gs>
                  <a:gs pos="33000">
                    <a:srgbClr val="9900FF">
                      <a:alpha val="50000"/>
                    </a:srgbClr>
                  </a:gs>
                  <a:gs pos="5000">
                    <a:srgbClr val="FF00FF">
                      <a:alpha val="50000"/>
                    </a:srgbClr>
                  </a:gs>
                  <a:gs pos="0">
                    <a:srgbClr val="FF3300">
                      <a:alpha val="50000"/>
                    </a:srgbClr>
                  </a:gs>
                  <a:gs pos="100000">
                    <a:srgbClr val="FF3300">
                      <a:alpha val="30000"/>
                    </a:srgbClr>
                  </a:gs>
                </a:gsLst>
                <a:lin ang="0"/>
              </a:gradFill>
              <a:effectLst>
                <a:outerShdw blurRad="50800" dist="38100" algn="l" rotWithShape="0">
                  <a:srgbClr val="CC00CC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798310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8369" name="图片 1" descr="cherry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0" y="-17462"/>
            <a:ext cx="12158663" cy="69580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939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762" y="-44450"/>
            <a:ext cx="12182475" cy="71167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0417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63" y="-327025"/>
            <a:ext cx="5624512" cy="7948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0418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275" y="-774700"/>
            <a:ext cx="6591300" cy="85852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random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144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-136525"/>
            <a:ext cx="5281613" cy="7720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42" name="图片 2" descr="5-7一个月经验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775" y="33338"/>
            <a:ext cx="10058400" cy="67818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9" name="直接连接符 8"/>
          <p:cNvCxnSpPr/>
          <p:nvPr/>
        </p:nvCxnSpPr>
        <p:spPr>
          <a:xfrm flipV="1">
            <a:off x="3290888" y="5880100"/>
            <a:ext cx="7642225" cy="31750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V="1">
            <a:off x="3290888" y="6000750"/>
            <a:ext cx="7642225" cy="20638"/>
          </a:xfrm>
          <a:prstGeom prst="line">
            <a:avLst/>
          </a:prstGeom>
          <a:ln>
            <a:solidFill>
              <a:srgbClr val="FF33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fontAlgn="auto"/>
            <a:endParaRPr lang="zh-CN" altLang="en-US" strike="noStrike" noProof="1"/>
          </a:p>
        </p:txBody>
      </p:sp>
      <p:pic>
        <p:nvPicPr>
          <p:cNvPr id="4" name="邓天才1 进群">
            <a:hlinkClick r:id="" action="ppaction://media"/>
          </p:cNvPr>
          <p:cNvPicPr>
            <a:picLocks noGrp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113" y="7938"/>
            <a:ext cx="12169775" cy="6850062"/>
          </a:xfr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3489" name="标题 1"/>
          <p:cNvSpPr>
            <a:spLocks noGrp="1"/>
          </p:cNvSpPr>
          <p:nvPr>
            <p:ph type="title"/>
          </p:nvPr>
        </p:nvSpPr>
        <p:spPr>
          <a:xfrm>
            <a:off x="1096963" y="365125"/>
            <a:ext cx="10028237" cy="5492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endParaRPr lang="zh-CN" altLang="en-US"/>
          </a:p>
        </p:txBody>
      </p:sp>
      <p:pic>
        <p:nvPicPr>
          <p:cNvPr id="63490" name="内容占位符 3"/>
          <p:cNvPicPr>
            <a:picLocks noChangeAspect="1"/>
          </p:cNvPicPr>
          <p:nvPr>
            <p:ph/>
          </p:nvPr>
        </p:nvPicPr>
        <p:blipFill>
          <a:blip r:embed="rId1"/>
          <a:stretch>
            <a:fillRect/>
          </a:stretch>
        </p:blipFill>
        <p:spPr>
          <a:xfrm>
            <a:off x="4886325" y="-2927350"/>
            <a:ext cx="7312025" cy="10652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3491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7" y="-196850"/>
            <a:ext cx="4887912" cy="7985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2856230" y="595630"/>
            <a:ext cx="4903470" cy="255333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zh-CN" altLang="en-US" sz="40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十天打卡，</a:t>
            </a:r>
            <a:endParaRPr lang="zh-CN" altLang="en-US" sz="4000" b="1" strike="noStrike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 fontAlgn="auto"/>
            <a:r>
              <a:rPr lang="zh-CN" altLang="en-US" sz="40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高级、高难</a:t>
            </a:r>
            <a:endParaRPr lang="zh-CN" altLang="en-US" sz="4000" b="1" strike="noStrike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 fontAlgn="auto"/>
            <a:r>
              <a:rPr lang="en-US" altLang="zh-CN" sz="40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5.5-8.5</a:t>
            </a:r>
            <a:r>
              <a:rPr lang="zh-CN" altLang="en-US" sz="40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经验。</a:t>
            </a:r>
            <a:endParaRPr lang="zh-CN" altLang="en-US" sz="4000" b="1" strike="noStrike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 fontAlgn="auto"/>
            <a:r>
              <a:rPr lang="zh-CN" altLang="en-US" sz="40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上个</a:t>
            </a:r>
            <a:r>
              <a:rPr lang="en-US" altLang="zh-CN" sz="40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ppt</a:t>
            </a:r>
            <a:r>
              <a:rPr lang="zh-CN" altLang="en-US" sz="4000" b="1" strike="noStrike" noProof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是视频记录。</a:t>
            </a:r>
            <a:endParaRPr lang="zh-CN" altLang="en-US" sz="4000" b="1" strike="noStrike" noProof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451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575" y="-101600"/>
            <a:ext cx="12249150" cy="73453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5537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9850" y="-850900"/>
            <a:ext cx="6113463" cy="81391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38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3613" y="-98425"/>
            <a:ext cx="6116637" cy="73866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矩形 3"/>
          <p:cNvSpPr/>
          <p:nvPr/>
        </p:nvSpPr>
        <p:spPr>
          <a:xfrm>
            <a:off x="6321425" y="5852794"/>
            <a:ext cx="453263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 fontAlgn="auto"/>
            <a:r>
              <a:rPr lang="en-US" altLang="zh-CN" sz="5400" b="1" strike="noStrike" noProof="1">
                <a:solidFill>
                  <a:schemeClr val="accent4"/>
                </a:solidFill>
                <a:effectLst/>
                <a:latin typeface="+mn-lt"/>
                <a:ea typeface="+mn-ea"/>
                <a:cs typeface="+mn-cs"/>
              </a:rPr>
              <a:t>6-8</a:t>
            </a:r>
            <a:r>
              <a:rPr lang="en-US" altLang="zh-CN" sz="4400" b="1" strike="noStrike" noProof="1">
                <a:solidFill>
                  <a:schemeClr val="accent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  </a:t>
            </a:r>
            <a:r>
              <a:rPr lang="zh-CN" altLang="zh-CN" sz="4400" b="1" strike="noStrike" noProof="1">
                <a:solidFill>
                  <a:schemeClr val="accent4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</a:rPr>
              <a:t>红色字笔误</a:t>
            </a:r>
            <a:endParaRPr lang="zh-CN" altLang="zh-CN" sz="4400" b="1" strike="noStrike" noProof="1">
              <a:solidFill>
                <a:schemeClr val="accent4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random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6561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7625" y="1588"/>
            <a:ext cx="12287250" cy="6854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758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5" y="9525"/>
            <a:ext cx="12199938" cy="6856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45720"/>
            <a:ext cx="12276455" cy="6949440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8609" name="图片 1"/>
          <p:cNvPicPr>
            <a:picLocks noChangeAspect="1"/>
          </p:cNvPicPr>
          <p:nvPr/>
        </p:nvPicPr>
        <p:blipFill>
          <a:blip r:embed="rId1"/>
          <a:srcRect t="17113"/>
          <a:stretch>
            <a:fillRect/>
          </a:stretch>
        </p:blipFill>
        <p:spPr>
          <a:xfrm>
            <a:off x="-88900" y="-123825"/>
            <a:ext cx="10287000" cy="892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10" name="图片 2"/>
          <p:cNvPicPr>
            <a:picLocks noChangeAspect="1"/>
          </p:cNvPicPr>
          <p:nvPr/>
        </p:nvPicPr>
        <p:blipFill>
          <a:blip r:embed="rId2"/>
          <a:srcRect t="13849" b="21072"/>
          <a:stretch>
            <a:fillRect/>
          </a:stretch>
        </p:blipFill>
        <p:spPr>
          <a:xfrm>
            <a:off x="6421438" y="-20637"/>
            <a:ext cx="5743575" cy="68786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963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4287" y="0"/>
            <a:ext cx="1222057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0657" name="图片 1" descr="bh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38" y="-387350"/>
            <a:ext cx="5954712" cy="7270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0658" name="图片 2" descr="bh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2650" y="-452437"/>
            <a:ext cx="6240463" cy="73358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168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142875"/>
            <a:ext cx="12192000" cy="71437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270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225" y="-4762"/>
            <a:ext cx="12217400" cy="68722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635"/>
            <a:ext cx="7814310" cy="6857365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7814312" y="3688715"/>
            <a:ext cx="4182110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 anchor="t">
            <a:spAutoFit/>
          </a:bodyPr>
          <a:p>
            <a:pPr algn="ctr"/>
            <a:r>
              <a:rPr lang="zh-CN" altLang="en-US" sz="3600" b="1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</a:rPr>
              <a:t>关于</a:t>
            </a:r>
            <a:endParaRPr lang="zh-CN" altLang="en-US" sz="3600" b="1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ea typeface="黑体" panose="02010609060101010101" charset="-122"/>
              <a:cs typeface="Georgia" panose="02040502050405020303" charset="0"/>
            </a:endParaRPr>
          </a:p>
          <a:p>
            <a:pPr algn="ctr"/>
            <a:r>
              <a:rPr lang="zh-CN" altLang="en-US" sz="3600" b="1" u="sng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</a:rPr>
              <a:t>机考</a:t>
            </a:r>
            <a:r>
              <a:rPr lang="en-US" altLang="zh-CN" sz="3600" b="1" u="sng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</a:rPr>
              <a:t>Review</a:t>
            </a:r>
            <a:r>
              <a:rPr lang="zh-CN" altLang="en-US" sz="3600" b="1" u="sng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</a:rPr>
              <a:t>的功能</a:t>
            </a:r>
            <a:endParaRPr lang="zh-CN" altLang="en-US" sz="3600" b="1" u="sng"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ea typeface="黑体" panose="02010609060101010101" charset="-122"/>
              <a:cs typeface="Georgia" panose="02040502050405020303" charset="0"/>
            </a:endParaRPr>
          </a:p>
        </p:txBody>
      </p:sp>
      <p:cxnSp>
        <p:nvCxnSpPr>
          <p:cNvPr id="3" name="直接箭头连接符 2"/>
          <p:cNvCxnSpPr/>
          <p:nvPr/>
        </p:nvCxnSpPr>
        <p:spPr>
          <a:xfrm flipH="1" flipV="1">
            <a:off x="5226050" y="4412615"/>
            <a:ext cx="2588260" cy="26035"/>
          </a:xfrm>
          <a:prstGeom prst="straightConnector1">
            <a:avLst/>
          </a:prstGeom>
          <a:ln>
            <a:solidFill>
              <a:srgbClr val="FFC000"/>
            </a:solidFill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2184401" y="4412298"/>
            <a:ext cx="2364740" cy="3987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en-US" altLang="zh-CN" sz="2000" b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  <a:sym typeface="+mn-ea"/>
              </a:rPr>
              <a:t>Amanda</a:t>
            </a:r>
            <a:r>
              <a:rPr lang="zh-CN" altLang="en-US" sz="2000" b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  <a:sym typeface="+mn-ea"/>
              </a:rPr>
              <a:t>学生经验</a:t>
            </a:r>
            <a:r>
              <a:rPr lang="en-US" altLang="zh-CN" sz="2000" b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  <a:sym typeface="+mn-ea"/>
              </a:rPr>
              <a:t> </a:t>
            </a:r>
            <a:endParaRPr lang="en-US" altLang="zh-CN" sz="2000" b="1" strike="noStrike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ea typeface="黑体" panose="02010609060101010101" charset="-122"/>
              <a:cs typeface="Georgia" panose="02040502050405020303" charset="0"/>
              <a:sym typeface="+mn-ea"/>
            </a:endParaRPr>
          </a:p>
        </p:txBody>
      </p:sp>
    </p:spTree>
  </p:cSld>
  <p:clrMapOvr>
    <a:masterClrMapping/>
  </p:clrMapOvr>
  <p:transition spd="slow" advTm="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63755" cy="6920230"/>
          </a:xfrm>
          <a:prstGeom prst="rect">
            <a:avLst/>
          </a:prstGeom>
        </p:spPr>
      </p:pic>
    </p:spTree>
  </p:cSld>
  <p:clrMapOvr>
    <a:masterClrMapping/>
  </p:clrMapOvr>
  <p:transition spd="slow" advTm="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t="4444" b="16239"/>
          <a:stretch>
            <a:fillRect/>
          </a:stretch>
        </p:blipFill>
        <p:spPr>
          <a:xfrm>
            <a:off x="0" y="635"/>
            <a:ext cx="5339715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4583" b="35208"/>
          <a:stretch>
            <a:fillRect/>
          </a:stretch>
        </p:blipFill>
        <p:spPr>
          <a:xfrm>
            <a:off x="5339080" y="-62230"/>
            <a:ext cx="6464935" cy="6920230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2250124" y="2773045"/>
            <a:ext cx="308927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 anchor="t">
            <a:spAutoFit/>
          </a:bodyPr>
          <a:p>
            <a:pPr algn="ctr"/>
            <a:r>
              <a:rPr lang="en-US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charset="0"/>
                <a:ea typeface="黑体" panose="02010609060101010101" charset="-122"/>
                <a:cs typeface="Arial Black" panose="020B0A04020102020204" charset="0"/>
              </a:rPr>
              <a:t>14</a:t>
            </a:r>
            <a:r>
              <a:rPr lang="zh-C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</a:rPr>
              <a:t>天时间分配</a:t>
            </a:r>
            <a:endParaRPr lang="zh-CN" altLang="zh-CN" sz="3600" b="1" u="sng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ea typeface="黑体" panose="02010609060101010101" charset="-122"/>
              <a:cs typeface="Georgia" panose="02040502050405020303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846696" y="4287203"/>
            <a:ext cx="2424430" cy="3987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 fontAlgn="auto"/>
            <a:r>
              <a:rPr lang="en-US" altLang="zh-CN" sz="2000" b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  <a:sym typeface="+mn-ea"/>
              </a:rPr>
              <a:t>Amanda</a:t>
            </a:r>
            <a:r>
              <a:rPr lang="zh-CN" altLang="en-US" sz="2000" b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  <a:sym typeface="+mn-ea"/>
              </a:rPr>
              <a:t>学生经验</a:t>
            </a:r>
            <a:r>
              <a:rPr lang="en-US" altLang="zh-CN" sz="2000" b="1" strike="noStrike" noProof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  <a:sym typeface="+mn-ea"/>
              </a:rPr>
              <a:t>1 </a:t>
            </a:r>
            <a:endParaRPr lang="en-US" altLang="zh-CN" sz="2000" b="1" strike="noStrike" noProof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ea typeface="黑体" panose="02010609060101010101" charset="-122"/>
              <a:cs typeface="Georgia" panose="02040502050405020303" charset="0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761607" y="6212840"/>
            <a:ext cx="293751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 anchor="t">
            <a:spAutoFit/>
          </a:bodyPr>
          <a:p>
            <a:pPr algn="ctr"/>
            <a:r>
              <a:rPr lang="zh-CN" altLang="zh-CN" sz="36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charset="0"/>
                <a:ea typeface="黑体" panose="02010609060101010101" charset="-122"/>
                <a:cs typeface="Georgia" panose="02040502050405020303" charset="0"/>
              </a:rPr>
              <a:t>机考练习网站</a:t>
            </a:r>
            <a:endParaRPr lang="zh-CN" altLang="zh-CN" sz="3600" b="1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Georgia" panose="02040502050405020303" charset="0"/>
              <a:ea typeface="黑体" panose="02010609060101010101" charset="-122"/>
              <a:cs typeface="Georgia" panose="02040502050405020303" charset="0"/>
            </a:endParaRPr>
          </a:p>
        </p:txBody>
      </p:sp>
    </p:spTree>
  </p:cSld>
  <p:clrMapOvr>
    <a:masterClrMapping/>
  </p:clrMapOvr>
  <p:transition spd="slow" advTm="0">
    <p:push dir="u"/>
  </p:transition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10.xml><?xml version="1.0" encoding="utf-8"?>
<p:tagLst xmlns:p="http://schemas.openxmlformats.org/presentationml/2006/main">
  <p:tag name="PA" val="v4.0.0"/>
</p:tagLst>
</file>

<file path=ppt/tags/tag11.xml><?xml version="1.0" encoding="utf-8"?>
<p:tagLst xmlns:p="http://schemas.openxmlformats.org/presentationml/2006/main">
  <p:tag name="PA" val="v4.0.0"/>
</p:tagLst>
</file>

<file path=ppt/tags/tag12.xml><?xml version="1.0" encoding="utf-8"?>
<p:tagLst xmlns:p="http://schemas.openxmlformats.org/presentationml/2006/main">
  <p:tag name="PA" val="v4.0.0"/>
</p:tagLst>
</file>

<file path=ppt/tags/tag13.xml><?xml version="1.0" encoding="utf-8"?>
<p:tagLst xmlns:p="http://schemas.openxmlformats.org/presentationml/2006/main">
  <p:tag name="PA" val="v4.0.0"/>
</p:tagLst>
</file>

<file path=ppt/tags/tag14.xml><?xml version="1.0" encoding="utf-8"?>
<p:tagLst xmlns:p="http://schemas.openxmlformats.org/presentationml/2006/main">
  <p:tag name="KSO_WM_UNIT_PLACING_PICTURE_USER_VIEWPORT" val="{&quot;height&quot;:7950,&quot;width&quot;:9060}"/>
</p:tagLst>
</file>

<file path=ppt/tags/tag15.xml><?xml version="1.0" encoding="utf-8"?>
<p:tagLst xmlns:p="http://schemas.openxmlformats.org/presentationml/2006/main">
  <p:tag name="KSO_WM_UNIT_PLACING_PICTURE_USER_VIEWPORT" val="{&quot;height&quot;:15871,&quot;width&quot;:7333}"/>
</p:tagLst>
</file>

<file path=ppt/tags/tag16.xml><?xml version="1.0" encoding="utf-8"?>
<p:tagLst xmlns:p="http://schemas.openxmlformats.org/presentationml/2006/main">
  <p:tag name="REFSHAPE" val="227502684"/>
  <p:tag name="KSO_WM_UNIT_PLACING_PICTURE_USER_VIEWPORT" val="{&quot;height&quot;:8585,&quot;width&quot;:9121}"/>
</p:tagLst>
</file>

<file path=ppt/tags/tag17.xml><?xml version="1.0" encoding="utf-8"?>
<p:tagLst xmlns:p="http://schemas.openxmlformats.org/presentationml/2006/main">
  <p:tag name="REFSHAPE" val="-2102325876"/>
  <p:tag name="KSO_WM_UNIT_PLACING_PICTURE_USER_VIEWPORT" val="{&quot;height&quot;:13975,&quot;width&quot;:8734}"/>
</p:tagLst>
</file>

<file path=ppt/tags/tag18.xml><?xml version="1.0" encoding="utf-8"?>
<p:tagLst xmlns:p="http://schemas.openxmlformats.org/presentationml/2006/main">
  <p:tag name="PA" val="v4.0.0"/>
</p:tagLst>
</file>

<file path=ppt/tags/tag19.xml><?xml version="1.0" encoding="utf-8"?>
<p:tagLst xmlns:p="http://schemas.openxmlformats.org/presentationml/2006/main">
  <p:tag name="PA" val="v4.0.0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7308"/>
</p:tagLst>
</file>

<file path=ppt/tags/tag20.xml><?xml version="1.0" encoding="utf-8"?>
<p:tagLst xmlns:p="http://schemas.openxmlformats.org/presentationml/2006/main">
  <p:tag name="PA" val="v4.0.0"/>
</p:tagLst>
</file>

<file path=ppt/tags/tag21.xml><?xml version="1.0" encoding="utf-8"?>
<p:tagLst xmlns:p="http://schemas.openxmlformats.org/presentationml/2006/main">
  <p:tag name="PA" val="v4.0.0"/>
</p:tagLst>
</file>

<file path=ppt/tags/tag22.xml><?xml version="1.0" encoding="utf-8"?>
<p:tagLst xmlns:p="http://schemas.openxmlformats.org/presentationml/2006/main">
  <p:tag name="PA" val="v4.0.0"/>
</p:tagLst>
</file>

<file path=ppt/tags/tag23.xml><?xml version="1.0" encoding="utf-8"?>
<p:tagLst xmlns:p="http://schemas.openxmlformats.org/presentationml/2006/main">
  <p:tag name="PA" val="v4.0.0"/>
</p:tagLst>
</file>

<file path=ppt/tags/tag24.xml><?xml version="1.0" encoding="utf-8"?>
<p:tagLst xmlns:p="http://schemas.openxmlformats.org/presentationml/2006/main">
  <p:tag name="PA" val="v4.0.0"/>
</p:tagLst>
</file>

<file path=ppt/tags/tag25.xml><?xml version="1.0" encoding="utf-8"?>
<p:tagLst xmlns:p="http://schemas.openxmlformats.org/presentationml/2006/main">
  <p:tag name="PA" val="v4.0.0"/>
</p:tagLst>
</file>

<file path=ppt/tags/tag26.xml><?xml version="1.0" encoding="utf-8"?>
<p:tagLst xmlns:p="http://schemas.openxmlformats.org/presentationml/2006/main">
  <p:tag name="PA" val="v4.0.0"/>
</p:tagLst>
</file>

<file path=ppt/tags/tag27.xml><?xml version="1.0" encoding="utf-8"?>
<p:tagLst xmlns:p="http://schemas.openxmlformats.org/presentationml/2006/main">
  <p:tag name="KSO_WM_UNIT_PLACING_PICTURE_USER_VIEWPORT" val="{&quot;height&quot;:3022.4755905511811,&quot;width&quot;:3121}"/>
</p:tagLst>
</file>

<file path=ppt/tags/tag28.xml><?xml version="1.0" encoding="utf-8"?>
<p:tagLst xmlns:p="http://schemas.openxmlformats.org/presentationml/2006/main">
  <p:tag name="PA" val="v4.0.0"/>
</p:tagLst>
</file>

<file path=ppt/tags/tag29.xml><?xml version="1.0" encoding="utf-8"?>
<p:tagLst xmlns:p="http://schemas.openxmlformats.org/presentationml/2006/main">
  <p:tag name="KSO_WM_UNIT_PLACING_PICTURE_USER_VIEWPORT" val="{&quot;height&quot;:5940,&quot;width&quot;:9816}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20187308"/>
  <p:tag name="KSO_WM_TEMPLATE_THUMBS_INDEX" val="1、2、3、6、8、10、11、12、15"/>
</p:tagLst>
</file>

<file path=ppt/tags/tag30.xml><?xml version="1.0" encoding="utf-8"?>
<p:tagLst xmlns:p="http://schemas.openxmlformats.org/presentationml/2006/main">
  <p:tag name="REFSHAPE" val="369429380"/>
  <p:tag name="KSO_WM_UNIT_PLACING_PICTURE_USER_VIEWPORT" val="{&quot;height&quot;:26496,&quot;width&quot;:14904}"/>
</p:tagLst>
</file>

<file path=ppt/tags/tag31.xml><?xml version="1.0" encoding="utf-8"?>
<p:tagLst xmlns:p="http://schemas.openxmlformats.org/presentationml/2006/main">
  <p:tag name="KSO_WM_DOC_GUID" val="{2360dc84-2388-428c-aaec-062b52519c1c}"/>
</p:tagLst>
</file>

<file path=ppt/tags/tag4.xml><?xml version="1.0" encoding="utf-8"?>
<p:tagLst xmlns:p="http://schemas.openxmlformats.org/presentationml/2006/main">
  <p:tag name="PA" val="v4.0.0"/>
</p:tagLst>
</file>

<file path=ppt/tags/tag5.xml><?xml version="1.0" encoding="utf-8"?>
<p:tagLst xmlns:p="http://schemas.openxmlformats.org/presentationml/2006/main">
  <p:tag name="PA" val="v4.0.0"/>
</p:tagLst>
</file>

<file path=ppt/tags/tag6.xml><?xml version="1.0" encoding="utf-8"?>
<p:tagLst xmlns:p="http://schemas.openxmlformats.org/presentationml/2006/main">
  <p:tag name="PA" val="v4.0.0"/>
</p:tagLst>
</file>

<file path=ppt/tags/tag7.xml><?xml version="1.0" encoding="utf-8"?>
<p:tagLst xmlns:p="http://schemas.openxmlformats.org/presentationml/2006/main">
  <p:tag name="PA" val="v4.0.0"/>
</p:tagLst>
</file>

<file path=ppt/tags/tag8.xml><?xml version="1.0" encoding="utf-8"?>
<p:tagLst xmlns:p="http://schemas.openxmlformats.org/presentationml/2006/main">
  <p:tag name="PA" val="v4.0.0"/>
</p:tagLst>
</file>

<file path=ppt/tags/tag9.xml><?xml version="1.0" encoding="utf-8"?>
<p:tagLst xmlns:p="http://schemas.openxmlformats.org/presentationml/2006/main">
  <p:tag name="PA" val="v4.0.0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主题​​">
  <a:themeElements>
    <a:clrScheme name="2019空白演示文档">
      <a:dk1>
        <a:srgbClr val="000000"/>
      </a:dk1>
      <a:lt1>
        <a:srgbClr val="FFFFFF"/>
      </a:lt1>
      <a:dk2>
        <a:srgbClr val="E6E4E4"/>
      </a:dk2>
      <a:lt2>
        <a:srgbClr val="FFFFFF"/>
      </a:lt2>
      <a:accent1>
        <a:srgbClr val="477DEA"/>
      </a:accent1>
      <a:accent2>
        <a:srgbClr val="9B9B9B"/>
      </a:accent2>
      <a:accent3>
        <a:srgbClr val="F3B745"/>
      </a:accent3>
      <a:accent4>
        <a:srgbClr val="477EE7"/>
      </a:accent4>
      <a:accent5>
        <a:srgbClr val="4BA151"/>
      </a:accent5>
      <a:accent6>
        <a:srgbClr val="E9403C"/>
      </a:accent6>
      <a:hlink>
        <a:srgbClr val="0563C1"/>
      </a:hlink>
      <a:folHlink>
        <a:srgbClr val="954D72"/>
      </a:folHlink>
    </a:clrScheme>
    <a:fontScheme name="2019空白演示文档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6A3C7C"/>
      </a:accent4>
      <a:accent5>
        <a:srgbClr val="C65885"/>
      </a:accent5>
      <a:accent6>
        <a:srgbClr val="FCC79F"/>
      </a:accent6>
      <a:hlink>
        <a:srgbClr val="00AF92"/>
      </a:hlink>
      <a:folHlink>
        <a:srgbClr val="869FB7"/>
      </a:folHlink>
    </a:clrScheme>
    <a:fontScheme name="Temp">
      <a:majorFont>
        <a:latin typeface="方正姚体"/>
        <a:ea typeface="微软雅黑"/>
        <a:cs typeface=""/>
      </a:majorFont>
      <a:minorFont>
        <a:latin typeface="方正姚体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bg1">
                <a:shade val="30000"/>
                <a:satMod val="115000"/>
              </a:schemeClr>
            </a:gs>
            <a:gs pos="50000">
              <a:schemeClr val="bg1">
                <a:shade val="67500"/>
                <a:satMod val="115000"/>
              </a:schemeClr>
            </a:gs>
            <a:gs pos="100000">
              <a:schemeClr val="bg1">
                <a:shade val="100000"/>
                <a:satMod val="115000"/>
              </a:schemeClr>
            </a:gs>
          </a:gsLst>
          <a:lin ang="2700000" scaled="1"/>
          <a:tileRect/>
        </a:gradFill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角度">
  <a:themeElements>
    <a:clrScheme name="角度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角度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角度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0-淡雅卡通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EAE7"/>
      </a:accent1>
      <a:accent2>
        <a:srgbClr val="DEFCFF"/>
      </a:accent2>
      <a:accent3>
        <a:srgbClr val="E2F3E0"/>
      </a:accent3>
      <a:accent4>
        <a:srgbClr val="FFFCCD"/>
      </a:accent4>
      <a:accent5>
        <a:srgbClr val="F9F7EF"/>
      </a:accent5>
      <a:accent6>
        <a:srgbClr val="70AD47"/>
      </a:accent6>
      <a:hlink>
        <a:srgbClr val="0563C1"/>
      </a:hlink>
      <a:folHlink>
        <a:srgbClr val="954F72"/>
      </a:folHlink>
    </a:clrScheme>
    <a:fontScheme name="0-正常卡通">
      <a:majorFont>
        <a:latin typeface="Helvetica"/>
        <a:ea typeface="MYuppy-KR-Bold-DDC"/>
        <a:cs typeface=""/>
      </a:majorFont>
      <a:minorFont>
        <a:latin typeface="微软雅黑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694</Words>
  <Application>WPS 演示</Application>
  <PresentationFormat>宽屏</PresentationFormat>
  <Paragraphs>103</Paragraphs>
  <Slides>64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34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64</vt:i4>
      </vt:variant>
    </vt:vector>
  </HeadingPairs>
  <TitlesOfParts>
    <vt:vector size="102" baseType="lpstr">
      <vt:lpstr>Arial</vt:lpstr>
      <vt:lpstr>宋体</vt:lpstr>
      <vt:lpstr>Wingdings</vt:lpstr>
      <vt:lpstr>微软雅黑</vt:lpstr>
      <vt:lpstr>Tunga</vt:lpstr>
      <vt:lpstr>MYuppy-KR-Bold-DDC</vt:lpstr>
      <vt:lpstr>Segoe Print</vt:lpstr>
      <vt:lpstr>等线</vt:lpstr>
      <vt:lpstr>Georgia</vt:lpstr>
      <vt:lpstr>黑体</vt:lpstr>
      <vt:lpstr>Arial Black</vt:lpstr>
      <vt:lpstr>方正姚体</vt:lpstr>
      <vt:lpstr>Franklin Gothic Book</vt:lpstr>
      <vt:lpstr>Franklin Gothic Medium</vt:lpstr>
      <vt:lpstr>隶书</vt:lpstr>
      <vt:lpstr>Helvetica</vt:lpstr>
      <vt:lpstr>微软雅黑 Light</vt:lpstr>
      <vt:lpstr>Calibri</vt:lpstr>
      <vt:lpstr>Arial Unicode MS</vt:lpstr>
      <vt:lpstr>FZCuHeiSongS-B-GB</vt:lpstr>
      <vt:lpstr>Cambria</vt:lpstr>
      <vt:lpstr>Bell MT</vt:lpstr>
      <vt:lpstr>Times New Roman</vt:lpstr>
      <vt:lpstr>华文细黑</vt:lpstr>
      <vt:lpstr>华文新魏</vt:lpstr>
      <vt:lpstr>华文中宋</vt:lpstr>
      <vt:lpstr>楷体</vt:lpstr>
      <vt:lpstr>Andalus</vt:lpstr>
      <vt:lpstr>Aharoni</vt:lpstr>
      <vt:lpstr>方正舒体</vt:lpstr>
      <vt:lpstr>华文彩云</vt:lpstr>
      <vt:lpstr>华文宋体</vt:lpstr>
      <vt:lpstr>幼圆</vt:lpstr>
      <vt:lpstr>Algerian</vt:lpstr>
      <vt:lpstr>Office 主题​​</vt:lpstr>
      <vt:lpstr>Office 主题</vt:lpstr>
      <vt:lpstr>角度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kingsoft</dc:creator>
  <cp:lastModifiedBy>JYY</cp:lastModifiedBy>
  <cp:revision>544</cp:revision>
  <dcterms:created xsi:type="dcterms:W3CDTF">2017-08-03T09:01:00Z</dcterms:created>
  <dcterms:modified xsi:type="dcterms:W3CDTF">2021-06-06T21:11:21Z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2052-11.1.0.10495</vt:lpwstr>
  </property>
  <property fmtid="{D5CDD505-2E9C-101B-9397-08002B2CF9AE}" pid="3" name="ICV">
    <vt:lpwstr>42C15FB99D7E4C479E133501E91A23B4</vt:lpwstr>
  </property>
</Properties>
</file>