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6"/>
  </p:notesMasterIdLst>
  <p:handoutMasterIdLst>
    <p:handoutMasterId r:id="rId7"/>
  </p:handoutMasterIdLst>
  <p:sldIdLst>
    <p:sldId id="259" r:id="rId4"/>
    <p:sldId id="260" r:id="rId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云轩" initials="刘云轩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" y="96"/>
      </p:cViewPr>
      <p:guideLst>
        <p:guide orient="horz" pos="2152"/>
        <p:guide pos="383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94B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27288" y="6403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D2E042B1-D278-4E51-A271-6D683C342161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6" y="237744"/>
            <a:ext cx="1057215" cy="1070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2384">
            <a:off x="9921116" y="5458905"/>
            <a:ext cx="759682" cy="104241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7665">
            <a:off x="7824786" y="6132210"/>
            <a:ext cx="542327" cy="7441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7665">
            <a:off x="10715665" y="6207383"/>
            <a:ext cx="542327" cy="74416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517">
            <a:off x="8814626" y="6132209"/>
            <a:ext cx="542327" cy="7441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517">
            <a:off x="11591786" y="5837943"/>
            <a:ext cx="542327" cy="74416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517">
            <a:off x="7122127" y="5891499"/>
            <a:ext cx="335560" cy="4604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517">
            <a:off x="7156562" y="6231769"/>
            <a:ext cx="335560" cy="46044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517">
            <a:off x="7667974" y="5990858"/>
            <a:ext cx="335560" cy="46044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5872">
            <a:off x="8444592" y="5944399"/>
            <a:ext cx="542327" cy="74416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839" y="5980113"/>
            <a:ext cx="920383" cy="93162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558" y="5621296"/>
            <a:ext cx="1057215" cy="10701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90" y="6225610"/>
            <a:ext cx="920383" cy="931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59004" y="258233"/>
            <a:ext cx="4868117" cy="5295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  <p:txBody>
          <a:bodyPr vert="horz" anchor="ctr"/>
          <a:lstStyle>
            <a:lvl1pPr marL="0" indent="0" algn="l">
              <a:buNone/>
              <a:defRPr sz="2400" b="1"/>
            </a:lvl1pPr>
          </a:lstStyle>
          <a:p>
            <a:pPr lvl="0"/>
            <a:r>
              <a:rPr kumimoji="1" lang="en-US" altLang="zh-CN" dirty="0" smtClean="0"/>
              <a:t>CLICK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YOUR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TITLE</a:t>
            </a:r>
            <a:endParaRPr kumimoji="1" lang="zh-CN" altLang="en-US" dirty="0"/>
          </a:p>
        </p:txBody>
      </p:sp>
      <p:sp>
        <p:nvSpPr>
          <p:cNvPr id="4" name="图片占位符 8"/>
          <p:cNvSpPr>
            <a:spLocks noGrp="1"/>
          </p:cNvSpPr>
          <p:nvPr>
            <p:ph type="pic" sz="quarter" idx="14" hasCustomPrompt="1"/>
          </p:nvPr>
        </p:nvSpPr>
        <p:spPr>
          <a:xfrm>
            <a:off x="376768" y="5989475"/>
            <a:ext cx="1960033" cy="5334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600" b="1"/>
            </a:lvl1pPr>
          </a:lstStyle>
          <a:p>
            <a:r>
              <a:rPr kumimoji="1" lang="en-US" altLang="zh-CN" sz="1600" b="1" dirty="0" smtClean="0"/>
              <a:t>LOGO&amp;PIC</a:t>
            </a:r>
            <a:r>
              <a:rPr kumimoji="1" lang="zh-CN" altLang="en-US" sz="1600" b="1" dirty="0" smtClean="0"/>
              <a:t> </a:t>
            </a:r>
            <a:r>
              <a:rPr kumimoji="1" lang="en-US" altLang="zh-CN" sz="1600" b="1" dirty="0" smtClean="0"/>
              <a:t>HERE</a:t>
            </a:r>
            <a:endParaRPr kumimoji="1" lang="zh-CN" altLang="en-US" dirty="0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91083" y="64034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D2E042B1-D278-4E51-A271-6D683C3421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rgbClr val="87B0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226">
            <a:off x="2451918" y="378687"/>
            <a:ext cx="582909" cy="799852"/>
          </a:xfrm>
          <a:prstGeom prst="rect">
            <a:avLst/>
          </a:prstGeom>
        </p:spPr>
      </p:pic>
      <p:sp>
        <p:nvSpPr>
          <p:cNvPr id="14" name="燕尾形 13"/>
          <p:cNvSpPr/>
          <p:nvPr userDrawn="1"/>
        </p:nvSpPr>
        <p:spPr>
          <a:xfrm>
            <a:off x="10775632" y="5692616"/>
            <a:ext cx="192021" cy="192021"/>
          </a:xfrm>
          <a:prstGeom prst="chevr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58" y="5921369"/>
            <a:ext cx="651742" cy="6597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76" y="5770583"/>
            <a:ext cx="923049" cy="9343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608" y="6290327"/>
            <a:ext cx="469567" cy="4753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690" y="5486400"/>
            <a:ext cx="745486" cy="75458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6502">
            <a:off x="9991028" y="6283764"/>
            <a:ext cx="375710" cy="5155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4921">
            <a:off x="11838878" y="5997659"/>
            <a:ext cx="375710" cy="51553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1" y="590324"/>
            <a:ext cx="651742" cy="65970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6" y="1338811"/>
            <a:ext cx="469567" cy="47530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21" y="-4957"/>
            <a:ext cx="923049" cy="93432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23" y="831356"/>
            <a:ext cx="469567" cy="47530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11" y="314418"/>
            <a:ext cx="745486" cy="75458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9616">
            <a:off x="748426" y="926026"/>
            <a:ext cx="375710" cy="51553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09616">
            <a:off x="471690" y="222294"/>
            <a:ext cx="375710" cy="515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1805" y="427269"/>
            <a:ext cx="11896856" cy="4660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865" b="1" i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2274D81-BE9C-4C9D-8371-8BC208C7A8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ED5F6FF-76A1-4CE1-A727-BAA53E4938F6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6" y="6248767"/>
            <a:ext cx="47160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623509" y="670091"/>
            <a:ext cx="400751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/>
        </p:nvCxnSpPr>
        <p:spPr>
          <a:xfrm>
            <a:off x="7654305" y="670091"/>
            <a:ext cx="4007512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3175"/>
            <a:ext cx="12150725" cy="6846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28575"/>
            <a:ext cx="12166600" cy="6800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>
        <p:random/>
      </p:transition>
    </mc:Choice>
    <mc:Fallback>
      <p:transition spd="med">
        <p:random/>
      </p:transition>
    </mc:Fallback>
  </mc:AlternateContent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6A3C7C"/>
      </a:accent4>
      <a:accent5>
        <a:srgbClr val="C65885"/>
      </a:accent5>
      <a:accent6>
        <a:srgbClr val="FCC79F"/>
      </a:accent6>
      <a:hlink>
        <a:srgbClr val="00AF92"/>
      </a:hlink>
      <a:folHlink>
        <a:srgbClr val="869FB7"/>
      </a:folHlink>
    </a:clrScheme>
    <a:fontScheme name="Temp">
      <a:majorFont>
        <a:latin typeface="方正姚体"/>
        <a:ea typeface="微软雅黑"/>
        <a:cs typeface=""/>
      </a:majorFont>
      <a:minorFont>
        <a:latin typeface="方正姚体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shade val="30000"/>
                <a:satMod val="115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方正隶变_GBK</vt:lpstr>
      <vt:lpstr>华文细黑</vt:lpstr>
      <vt:lpstr>方正姚体</vt:lpstr>
      <vt:lpstr>Arial Unicode MS</vt:lpstr>
      <vt:lpstr>等线</vt:lpstr>
      <vt:lpstr>Office 主题​​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YANGYANG</cp:lastModifiedBy>
  <cp:revision>396</cp:revision>
  <dcterms:created xsi:type="dcterms:W3CDTF">2017-08-03T09:01:00Z</dcterms:created>
  <dcterms:modified xsi:type="dcterms:W3CDTF">2019-01-25T16:11:28Z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2052-11.1.0.8205</vt:lpwstr>
  </property>
</Properties>
</file>