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781"/>
  </p:normalViewPr>
  <p:slideViewPr>
    <p:cSldViewPr snapToGrid="0" snapToObjects="1">
      <p:cViewPr varScale="1">
        <p:scale>
          <a:sx n="111" d="100"/>
          <a:sy n="111" d="100"/>
        </p:scale>
        <p:origin x="63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712276-DF22-B145-A24E-84B8293466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8EAA5A5-849D-3F47-B969-2D6100934E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536306-72B3-6843-B43D-0658528E1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371-7086-EC49-9D91-541502C568A4}" type="datetimeFigureOut">
              <a:rPr kumimoji="1" lang="zh-CN" altLang="en-US" smtClean="0"/>
              <a:t>2020/9/10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E9C4CA-1856-4945-AEC3-DBC3E0EBF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DD7990-DC9A-D24D-9842-744FB5E87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43DCD-7458-DE40-8460-3B820C92CD3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379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2C847C-7286-0540-83A0-4CE4FB44F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F5249C8-AC4B-F843-A1E9-2BFF3D0B61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AACDA6-2046-3A41-B154-1C2ABF46E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371-7086-EC49-9D91-541502C568A4}" type="datetimeFigureOut">
              <a:rPr kumimoji="1" lang="zh-CN" altLang="en-US" smtClean="0"/>
              <a:t>2020/9/10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747442-CBE6-5D4D-8989-4C352EB7D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BF61E4-FAF7-4F42-96C0-E312FFB8B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43DCD-7458-DE40-8460-3B820C92CD3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7871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A56C000-A027-4746-9923-387D083B8C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EE3A39E-AC08-D94B-BE8A-E41395D01A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50BC85-C630-5042-BAC7-DFF994348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371-7086-EC49-9D91-541502C568A4}" type="datetimeFigureOut">
              <a:rPr kumimoji="1" lang="zh-CN" altLang="en-US" smtClean="0"/>
              <a:t>2020/9/10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C33D01-5BB4-3048-B70A-636A6DB0A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9CEC44-404F-2B43-8205-A3685CEDE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43DCD-7458-DE40-8460-3B820C92CD3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3349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2EB30C-C47B-DA47-B56A-B1F94540F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4B7BBB-89C1-714C-92C6-F1D762F364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087B9E-EDB1-AF43-9A23-D1A857437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371-7086-EC49-9D91-541502C568A4}" type="datetimeFigureOut">
              <a:rPr kumimoji="1" lang="zh-CN" altLang="en-US" smtClean="0"/>
              <a:t>2020/9/10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0527E0-3A5D-D84B-B173-63DAE16D8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1524E8-8F3F-D049-9054-C47FC52D6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43DCD-7458-DE40-8460-3B820C92CD3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3298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06ADB1-4D89-8F44-9FE1-0434070D9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14092C-45A8-C74E-A1D1-121BA8A85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D26812-C200-4746-B1D3-584BAD750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371-7086-EC49-9D91-541502C568A4}" type="datetimeFigureOut">
              <a:rPr kumimoji="1" lang="zh-CN" altLang="en-US" smtClean="0"/>
              <a:t>2020/9/10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D0712F-4DD9-C243-8898-2AD62D1BD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3DDFCB-8BA0-3745-AB95-68B0B2107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43DCD-7458-DE40-8460-3B820C92CD3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99373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7DC27-B8F6-D048-8946-872189D1D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1A050B7-07AC-7045-BC68-E522D69B03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7B0A090-023C-9C48-9889-D01854307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8BFD572-A083-DD4C-92D7-036CF2D19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371-7086-EC49-9D91-541502C568A4}" type="datetimeFigureOut">
              <a:rPr kumimoji="1" lang="zh-CN" altLang="en-US" smtClean="0"/>
              <a:t>2020/9/10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7A858B2-E69A-3F4E-B6DA-FD18B9CBE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397C3DA-1891-5249-B83C-1EE0AD8F9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43DCD-7458-DE40-8460-3B820C92CD3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469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F811AA-ABE8-F54D-A2C3-FC98AECA2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F88822-4F36-BA4D-A444-6F7097382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F890273-F1CE-A446-9B7D-508D60FB9E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E45D31F-934C-9242-B677-6B7AABFB71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977D64E-5C68-CA41-B130-284437C8AC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CAC0BFE-1388-4B45-B26F-FDE027E79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371-7086-EC49-9D91-541502C568A4}" type="datetimeFigureOut">
              <a:rPr kumimoji="1" lang="zh-CN" altLang="en-US" smtClean="0"/>
              <a:t>2020/9/10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D2DAD11-CA31-DF48-8BA4-BDA911177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8EC9E28-B0D7-864B-9200-3865E5C7C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43DCD-7458-DE40-8460-3B820C92CD3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88760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00C614-E4A5-7E45-962E-2BAFAF4AE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8D295F8-B18A-9240-A7B0-8BB7B1E45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371-7086-EC49-9D91-541502C568A4}" type="datetimeFigureOut">
              <a:rPr kumimoji="1" lang="zh-CN" altLang="en-US" smtClean="0"/>
              <a:t>2020/9/10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807A1D4-87AD-2040-9CAB-A22B85250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E1AB0DF-8CF9-F84C-9A43-12AC89287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43DCD-7458-DE40-8460-3B820C92CD3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7649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E99BE7A-14FF-1B48-AC2F-69D3B8EFF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371-7086-EC49-9D91-541502C568A4}" type="datetimeFigureOut">
              <a:rPr kumimoji="1" lang="zh-CN" altLang="en-US" smtClean="0"/>
              <a:t>2020/9/10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2D9253-A91C-1E49-969D-08D9D54B8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F913314-BE44-494E-BE2E-BF6EA4959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43DCD-7458-DE40-8460-3B820C92CD3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97510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331ACF-7EAF-5B4B-B84E-F267AEE6A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E12C03-4C8A-1A48-ACA7-A3087C1B4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EA47FB-336B-0846-9B74-1B46C39654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CA6FCB3-0478-804D-AAC0-CDA35FCE4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371-7086-EC49-9D91-541502C568A4}" type="datetimeFigureOut">
              <a:rPr kumimoji="1" lang="zh-CN" altLang="en-US" smtClean="0"/>
              <a:t>2020/9/10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67A1174-7C12-4446-8669-73FA0A345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5E2AA08-FCCC-0D40-9090-045A575EA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43DCD-7458-DE40-8460-3B820C92CD3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8575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27AED9-B5B8-934B-8E97-9DF169BCB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EB51595-4B96-8F4E-A556-E82AF99B74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5A76D9F-0D19-A847-9718-2A271A90D8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0FD2B27-CF79-3540-9116-F4621A463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371-7086-EC49-9D91-541502C568A4}" type="datetimeFigureOut">
              <a:rPr kumimoji="1" lang="zh-CN" altLang="en-US" smtClean="0"/>
              <a:t>2020/9/10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F199AEB-02F6-CC4C-B62E-31266F193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ACAC042-8193-4F46-8FDD-DA527AD54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43DCD-7458-DE40-8460-3B820C92CD3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547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86BE189-5CD2-0745-AEDF-2EB43325A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C1AB99-5204-6C45-81B3-E643E882F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39829C-4853-1E4F-AAD1-F875603E20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E2371-7086-EC49-9D91-541502C568A4}" type="datetimeFigureOut">
              <a:rPr kumimoji="1" lang="zh-CN" altLang="en-US" smtClean="0"/>
              <a:t>2020/9/10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1684B3-2B28-EF4F-99D9-EB41015B39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5CB83B-CF8A-9B45-8AFC-C0842A455C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43DCD-7458-DE40-8460-3B820C92CD3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37923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97AB82-6B8B-404B-B12D-D3362DFBED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/>
              <a:t>小</a:t>
            </a:r>
            <a:r>
              <a:rPr kumimoji="1" lang="zh-CN" altLang="en-US"/>
              <a:t>作文强化题目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006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32DD3-0E0A-2344-9323-BE57ABBBE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2895"/>
          </a:xfrm>
        </p:spPr>
        <p:txBody>
          <a:bodyPr/>
          <a:lstStyle/>
          <a:p>
            <a:r>
              <a:rPr kumimoji="1" lang="en-US" altLang="zh-CN" dirty="0"/>
              <a:t>Line graph-</a:t>
            </a:r>
            <a:r>
              <a:rPr kumimoji="1" lang="en-US" altLang="zh-CN" sz="2400" dirty="0"/>
              <a:t>2020.8.8</a:t>
            </a:r>
            <a:r>
              <a:rPr kumimoji="1" lang="zh-CN" altLang="en-US" sz="2400" dirty="0"/>
              <a:t>真题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F5DC80-7F41-C645-913D-600BA4E4D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972" y="1744602"/>
            <a:ext cx="4150489" cy="4351338"/>
          </a:xfrm>
          <a:ln w="28575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kumimoji="1"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The graph below shows the changes of Japanese average monthly salary from 1953 to 1973, together with prices of black and white TV and </a:t>
            </a:r>
            <a:r>
              <a:rPr kumimoji="1"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colour</a:t>
            </a:r>
            <a:r>
              <a:rPr kumimoji="1"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TV in Japanese Yen during this period.</a:t>
            </a:r>
          </a:p>
          <a:p>
            <a:pPr marL="0" indent="0">
              <a:buNone/>
            </a:pPr>
            <a:r>
              <a:rPr kumimoji="1"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0" indent="0">
              <a:buNone/>
            </a:pPr>
            <a:r>
              <a:rPr kumimoji="1"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Summarise</a:t>
            </a:r>
            <a:r>
              <a:rPr kumimoji="1"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the information by selecting and reporting the main features, and make comparisons where relevant.</a:t>
            </a:r>
            <a:endParaRPr kumimoji="1"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图片 3" descr="图片包含 地图, 桌子&#10;&#10;描述已自动生成">
            <a:extLst>
              <a:ext uri="{FF2B5EF4-FFF2-40B4-BE49-F238E27FC236}">
                <a16:creationId xmlns:a16="http://schemas.microsoft.com/office/drawing/2014/main" id="{5BE5777A-D6DE-2E4F-9497-ACB535713D9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689" y="1744602"/>
            <a:ext cx="6794339" cy="444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01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32DD3-0E0A-2344-9323-BE57ABBBE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2895"/>
          </a:xfrm>
        </p:spPr>
        <p:txBody>
          <a:bodyPr>
            <a:normAutofit/>
          </a:bodyPr>
          <a:lstStyle/>
          <a:p>
            <a:r>
              <a:rPr kumimoji="1" lang="en-US" altLang="zh-CN" dirty="0"/>
              <a:t>Bar chart - </a:t>
            </a:r>
            <a:r>
              <a:rPr lang="en-US" altLang="zh-CN" sz="2000" i="1" dirty="0"/>
              <a:t>Road to IELTS – Practice set 1 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F5DC80-7F41-C645-913D-600BA4E4D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972" y="1744602"/>
            <a:ext cx="4150489" cy="4351338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/>
              <a:t>The chart shows the hours spent per week on sport or exercise by young people in England. Write a report for a university lecturer describing the information shown below.</a:t>
            </a:r>
            <a:endParaRPr kumimoji="1"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图片 4" descr="图片包含 屏幕截图&#10;&#10;描述已自动生成">
            <a:extLst>
              <a:ext uri="{FF2B5EF4-FFF2-40B4-BE49-F238E27FC236}">
                <a16:creationId xmlns:a16="http://schemas.microsoft.com/office/drawing/2014/main" id="{DD2E5D09-5D6C-9349-931B-FEB60751193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338" y="1744602"/>
            <a:ext cx="6796690" cy="46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683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32DD3-0E0A-2344-9323-BE57ABBBE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2895"/>
          </a:xfrm>
        </p:spPr>
        <p:txBody>
          <a:bodyPr/>
          <a:lstStyle/>
          <a:p>
            <a:r>
              <a:rPr kumimoji="1" lang="en-US" altLang="zh-CN" dirty="0"/>
              <a:t>Table-</a:t>
            </a:r>
            <a:r>
              <a:rPr kumimoji="1" lang="en-US" altLang="zh-CN" sz="2400" dirty="0"/>
              <a:t>2020.7.25</a:t>
            </a:r>
            <a:r>
              <a:rPr kumimoji="1" lang="zh-CN" altLang="en-US" sz="2400" dirty="0"/>
              <a:t>真题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F5DC80-7F41-C645-913D-600BA4E4D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972" y="1744602"/>
            <a:ext cx="4150489" cy="4351338"/>
          </a:xfrm>
          <a:ln w="28575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kumimoji="1"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The tables below show the questionnaire about opinions of club members and general public for the new theatre in one town in 2012.</a:t>
            </a:r>
          </a:p>
          <a:p>
            <a:pPr marL="0" indent="0">
              <a:buNone/>
            </a:pPr>
            <a:r>
              <a:rPr kumimoji="1"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r>
              <a:rPr kumimoji="1"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Summarise</a:t>
            </a:r>
            <a:r>
              <a:rPr kumimoji="1"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the information by selecting and reporting the main features, and make comparisons where relevant.</a:t>
            </a:r>
            <a:endParaRPr kumimoji="1"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AD37A20-1573-C04A-AD88-FE0E7496329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114024" y="2145516"/>
            <a:ext cx="6796325" cy="3549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318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32DD3-0E0A-2344-9323-BE57ABBBE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2895"/>
          </a:xfrm>
        </p:spPr>
        <p:txBody>
          <a:bodyPr/>
          <a:lstStyle/>
          <a:p>
            <a:r>
              <a:rPr kumimoji="1" lang="en-US" altLang="zh-CN" dirty="0"/>
              <a:t>Pie chart-</a:t>
            </a:r>
            <a:r>
              <a:rPr kumimoji="1" lang="en-US" altLang="zh-CN" sz="2400" dirty="0"/>
              <a:t>C7-T4-Task 1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F5DC80-7F41-C645-913D-600BA4E4D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972" y="1744602"/>
            <a:ext cx="4150489" cy="4351338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The pie charts below show units of electricity production by fuel source Australia and France in 1980 and 2000.</a:t>
            </a:r>
          </a:p>
          <a:p>
            <a:pPr marL="0" indent="0">
              <a:buNone/>
            </a:pPr>
            <a:r>
              <a:rPr kumimoji="1"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Summarise</a:t>
            </a:r>
            <a:r>
              <a:rPr kumimoji="1"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the information by selecting and reporting the main features, and make comparisons where relevant.</a:t>
            </a:r>
          </a:p>
        </p:txBody>
      </p:sp>
      <p:pic>
        <p:nvPicPr>
          <p:cNvPr id="6" name="图片 5" descr="图片包含 文字&#10;&#10;描述已自动生成">
            <a:extLst>
              <a:ext uri="{FF2B5EF4-FFF2-40B4-BE49-F238E27FC236}">
                <a16:creationId xmlns:a16="http://schemas.microsoft.com/office/drawing/2014/main" id="{276080B4-0539-EA4E-9867-445A0329533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166708" y="1571625"/>
            <a:ext cx="6739541" cy="492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005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32DD3-0E0A-2344-9323-BE57ABBBE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2895"/>
          </a:xfrm>
        </p:spPr>
        <p:txBody>
          <a:bodyPr/>
          <a:lstStyle/>
          <a:p>
            <a:r>
              <a:rPr kumimoji="1" lang="en-US" altLang="zh-CN"/>
              <a:t>Map-</a:t>
            </a:r>
            <a:r>
              <a:rPr kumimoji="1" lang="en-US" altLang="zh-CN" sz="2400"/>
              <a:t>C14-T4-Task 1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F5DC80-7F41-C645-913D-600BA4E4D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972" y="1744602"/>
            <a:ext cx="4150489" cy="4351338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The plans below show a public park when it first opened in 1920 and the same park today.</a:t>
            </a:r>
          </a:p>
          <a:p>
            <a:pPr marL="0" indent="0">
              <a:buNone/>
            </a:pPr>
            <a:endParaRPr kumimoji="1"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kumimoji="1"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Summarise the information by selecting and reporting the main features, and make comparisons where relevant.</a:t>
            </a:r>
            <a:endParaRPr kumimoji="1"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图片 4" descr="手机屏幕截图&#10;&#10;描述已自动生成">
            <a:extLst>
              <a:ext uri="{FF2B5EF4-FFF2-40B4-BE49-F238E27FC236}">
                <a16:creationId xmlns:a16="http://schemas.microsoft.com/office/drawing/2014/main" id="{2948B7C4-4F91-EF46-BFFA-A83978FC9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3628" y="270169"/>
            <a:ext cx="5180172" cy="2948865"/>
          </a:xfrm>
          <a:prstGeom prst="rect">
            <a:avLst/>
          </a:prstGeom>
        </p:spPr>
      </p:pic>
      <p:pic>
        <p:nvPicPr>
          <p:cNvPr id="8" name="图片 7" descr="手机屏幕截图&#10;&#10;描述已自动生成">
            <a:extLst>
              <a:ext uri="{FF2B5EF4-FFF2-40B4-BE49-F238E27FC236}">
                <a16:creationId xmlns:a16="http://schemas.microsoft.com/office/drawing/2014/main" id="{8138F94C-C171-0D43-A534-AF1FC77EE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5455534" cy="330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095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0">
            <a:extLst>
              <a:ext uri="{FF2B5EF4-FFF2-40B4-BE49-F238E27FC236}">
                <a16:creationId xmlns:a16="http://schemas.microsoft.com/office/drawing/2014/main" id="{1ECAB1E8-8195-4748-BE71-FF806D8689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2" name="Rectangle 12">
            <a:extLst>
              <a:ext uri="{FF2B5EF4-FFF2-40B4-BE49-F238E27FC236}">
                <a16:creationId xmlns:a16="http://schemas.microsoft.com/office/drawing/2014/main" id="{57F6BDD4-E066-4008-8011-6CC31AEB4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9575" y="633619"/>
            <a:ext cx="4279383" cy="5495925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8632DD3-0E0A-2344-9323-BE57ABBBE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7" y="978619"/>
            <a:ext cx="3410712" cy="1106424"/>
          </a:xfrm>
        </p:spPr>
        <p:txBody>
          <a:bodyPr>
            <a:normAutofit/>
          </a:bodyPr>
          <a:lstStyle/>
          <a:p>
            <a:r>
              <a:rPr kumimoji="1" lang="en-US" altLang="zh-CN" sz="2800" dirty="0"/>
              <a:t>Sequence diagram-C14-T3-Task 1</a:t>
            </a:r>
            <a:endParaRPr kumimoji="1" lang="zh-CN" altLang="en-US" sz="2800" dirty="0"/>
          </a:p>
        </p:txBody>
      </p:sp>
      <p:sp>
        <p:nvSpPr>
          <p:cNvPr id="23" name="Rectangle 14">
            <a:extLst>
              <a:ext uri="{FF2B5EF4-FFF2-40B4-BE49-F238E27FC236}">
                <a16:creationId xmlns:a16="http://schemas.microsoft.com/office/drawing/2014/main" id="{2711A8FB-68FC-45FC-B01E-38F809E2D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5567" y="117043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" name="Rectangle 16">
            <a:extLst>
              <a:ext uri="{FF2B5EF4-FFF2-40B4-BE49-F238E27FC236}">
                <a16:creationId xmlns:a16="http://schemas.microsoft.com/office/drawing/2014/main" id="{2A865FE3-5FC9-4049-87CF-30019C46C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7459" y="2121408"/>
            <a:ext cx="3328416" cy="914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F5DC80-7F41-C645-913D-600BA4E4D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6" y="2359152"/>
            <a:ext cx="3591857" cy="34250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kumimoji="1"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The diagram below shows how electricity is generated in a hydroelectric power station.</a:t>
            </a:r>
          </a:p>
          <a:p>
            <a:pPr marL="0" indent="0">
              <a:buNone/>
            </a:pPr>
            <a:endParaRPr kumimoji="1"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kumimoji="1" lang="en-US" altLang="zh-CN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Summarise</a:t>
            </a:r>
            <a:r>
              <a:rPr kumimoji="1"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 the information by selecting and reporting the main features, and make comparisons where relevant.</a:t>
            </a:r>
          </a:p>
        </p:txBody>
      </p:sp>
      <p:pic>
        <p:nvPicPr>
          <p:cNvPr id="6" name="图片 5" descr="地图上有字&#10;&#10;描述已自动生成">
            <a:extLst>
              <a:ext uri="{FF2B5EF4-FFF2-40B4-BE49-F238E27FC236}">
                <a16:creationId xmlns:a16="http://schemas.microsoft.com/office/drawing/2014/main" id="{D031CB77-142C-6245-8813-EFE8811A9C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08" r="-2" b="-2"/>
          <a:stretch/>
        </p:blipFill>
        <p:spPr>
          <a:xfrm>
            <a:off x="5124450" y="634382"/>
            <a:ext cx="6657213" cy="549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320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258</Words>
  <Application>Microsoft Macintosh PowerPoint</Application>
  <PresentationFormat>宽屏</PresentationFormat>
  <Paragraphs>22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Calibri</vt:lpstr>
      <vt:lpstr>Office 主题​​</vt:lpstr>
      <vt:lpstr>小作文强化题目</vt:lpstr>
      <vt:lpstr>Line graph-2020.8.8真题</vt:lpstr>
      <vt:lpstr>Bar chart - Road to IELTS – Practice set 1 </vt:lpstr>
      <vt:lpstr>Table-2020.7.25真题</vt:lpstr>
      <vt:lpstr>Pie chart-C7-T4-Task 1</vt:lpstr>
      <vt:lpstr>Map-C14-T4-Task 1</vt:lpstr>
      <vt:lpstr>Sequence diagram-C14-T3-Task 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规划课-写作复习例题</dc:title>
  <dc:creator>雷 婧</dc:creator>
  <cp:lastModifiedBy>雷 婧</cp:lastModifiedBy>
  <cp:revision>12</cp:revision>
  <dcterms:created xsi:type="dcterms:W3CDTF">2020-08-18T12:58:57Z</dcterms:created>
  <dcterms:modified xsi:type="dcterms:W3CDTF">2020-09-10T11:54:39Z</dcterms:modified>
</cp:coreProperties>
</file>