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 id="2147483654" r:id="rId3"/>
    <p:sldMasterId id="2147483656" r:id="rId4"/>
  </p:sldMasterIdLst>
  <p:sldIdLst>
    <p:sldId id="475" r:id="rId5"/>
    <p:sldId id="457" r:id="rId6"/>
    <p:sldId id="945" r:id="rId7"/>
    <p:sldId id="944" r:id="rId8"/>
    <p:sldId id="459" r:id="rId9"/>
    <p:sldId id="463" r:id="rId10"/>
    <p:sldId id="946" r:id="rId11"/>
    <p:sldId id="460" r:id="rId12"/>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A34B"/>
    <a:srgbClr val="00A190"/>
    <a:srgbClr val="000000"/>
    <a:srgbClr val="F4A032"/>
    <a:srgbClr val="099C8B"/>
    <a:srgbClr val="303E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929F9F4-4A8F-4326-A1B4-22849713DDAB}" styleName="深色样式 1 - 强调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5" autoAdjust="0"/>
    <p:restoredTop sz="94660"/>
  </p:normalViewPr>
  <p:slideViewPr>
    <p:cSldViewPr snapToGrid="0">
      <p:cViewPr varScale="1">
        <p:scale>
          <a:sx n="121" d="100"/>
          <a:sy n="121" d="100"/>
        </p:scale>
        <p:origin x="50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2022/3/2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5" name="标题 4"/>
          <p:cNvSpPr>
            <a:spLocks noGrp="1"/>
          </p:cNvSpPr>
          <p:nvPr>
            <p:ph type="title" hasCustomPrompt="1"/>
          </p:nvPr>
        </p:nvSpPr>
        <p:spPr>
          <a:xfrm>
            <a:off x="838200" y="1386840"/>
            <a:ext cx="6320790" cy="539750"/>
          </a:xfrm>
        </p:spPr>
        <p:txBody>
          <a:bodyPr/>
          <a:lstStyle>
            <a:lvl1pPr>
              <a:defRPr sz="3200" b="1">
                <a:latin typeface="+mj-lt"/>
              </a:defRPr>
            </a:lvl1pPr>
          </a:lstStyle>
          <a:p>
            <a:r>
              <a:rPr lang="zh-CN" altLang="en-US" dirty="0"/>
              <a:t>单击此处添加标题</a:t>
            </a:r>
          </a:p>
        </p:txBody>
      </p:sp>
      <p:sp>
        <p:nvSpPr>
          <p:cNvPr id="10" name="内容占位符 9"/>
          <p:cNvSpPr>
            <a:spLocks noGrp="1"/>
          </p:cNvSpPr>
          <p:nvPr>
            <p:ph sz="half" idx="1" hasCustomPrompt="1"/>
          </p:nvPr>
        </p:nvSpPr>
        <p:spPr>
          <a:xfrm>
            <a:off x="838200" y="2272665"/>
            <a:ext cx="6320155" cy="3897630"/>
          </a:xfrm>
        </p:spPr>
        <p:txBody>
          <a:bodyPr/>
          <a:lstStyle>
            <a:lvl1pPr>
              <a:defRPr sz="2400">
                <a:latin typeface="+mn-lt"/>
              </a:defRPr>
            </a:lvl1pPr>
            <a:lvl2pPr>
              <a:defRPr sz="2000"/>
            </a:lvl2pPr>
          </a:lstStyle>
          <a:p>
            <a:pPr lvl="0"/>
            <a:r>
              <a:rPr lang="zh-CN" altLang="en-US" dirty="0"/>
              <a:t>单击此处添加文本</a:t>
            </a:r>
          </a:p>
        </p:txBody>
      </p:sp>
      <p:sp>
        <p:nvSpPr>
          <p:cNvPr id="6" name="内容占位符 5"/>
          <p:cNvSpPr>
            <a:spLocks noGrp="1"/>
          </p:cNvSpPr>
          <p:nvPr>
            <p:ph sz="half" idx="14" hasCustomPrompt="1"/>
          </p:nvPr>
        </p:nvSpPr>
        <p:spPr>
          <a:xfrm>
            <a:off x="7540625" y="1387475"/>
            <a:ext cx="3813175" cy="4782185"/>
          </a:xfrm>
        </p:spPr>
        <p:txBody>
          <a:bodyPr/>
          <a:lstStyle>
            <a:lvl1pPr>
              <a:defRPr sz="2400">
                <a:latin typeface="+mn-lt"/>
              </a:defRPr>
            </a:lvl1pPr>
            <a:lvl2pPr>
              <a:defRPr sz="2000"/>
            </a:lvl2pPr>
          </a:lstStyle>
          <a:p>
            <a:pPr lvl="0"/>
            <a:r>
              <a:rPr lang="zh-CN" altLang="en-US" dirty="0"/>
              <a:t>单击此处添加图表</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t>2022/3/2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0" name="内容占位符 9"/>
          <p:cNvSpPr>
            <a:spLocks noGrp="1"/>
          </p:cNvSpPr>
          <p:nvPr>
            <p:ph sz="half" idx="1" hasCustomPrompt="1"/>
          </p:nvPr>
        </p:nvSpPr>
        <p:spPr>
          <a:xfrm>
            <a:off x="838200" y="1255395"/>
            <a:ext cx="10515600" cy="4914900"/>
          </a:xfrm>
        </p:spPr>
        <p:txBody>
          <a:bodyPr/>
          <a:lstStyle>
            <a:lvl1pPr>
              <a:defRPr sz="2400">
                <a:latin typeface="+mn-lt"/>
              </a:defRPr>
            </a:lvl1pPr>
            <a:lvl2pPr>
              <a:defRPr sz="2000"/>
            </a:lvl2pPr>
          </a:lstStyle>
          <a:p>
            <a:pPr lvl="0"/>
            <a:r>
              <a:rPr lang="zh-CN" altLang="en-US" dirty="0"/>
              <a:t>单击此处添加文本</a:t>
            </a:r>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1386840"/>
            <a:ext cx="10515600" cy="539750"/>
          </a:xfrm>
        </p:spPr>
        <p:txBody>
          <a:bodyPr/>
          <a:lstStyle>
            <a:lvl1pPr>
              <a:defRPr sz="3200" b="1">
                <a:latin typeface="+mj-lt"/>
              </a:defRPr>
            </a:lvl1pPr>
          </a:lstStyle>
          <a:p>
            <a:r>
              <a:rPr lang="zh-CN" altLang="en-US" dirty="0"/>
              <a:t>单击此处添加标题</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0" name="内容占位符 9"/>
          <p:cNvSpPr>
            <a:spLocks noGrp="1"/>
          </p:cNvSpPr>
          <p:nvPr>
            <p:ph sz="half" idx="1" hasCustomPrompt="1"/>
          </p:nvPr>
        </p:nvSpPr>
        <p:spPr>
          <a:xfrm>
            <a:off x="838200" y="2272665"/>
            <a:ext cx="10515600" cy="3897630"/>
          </a:xfrm>
        </p:spPr>
        <p:txBody>
          <a:bodyPr/>
          <a:lstStyle>
            <a:lvl1pPr>
              <a:defRPr sz="2400">
                <a:latin typeface="+mn-lt"/>
              </a:defRPr>
            </a:lvl1pPr>
            <a:lvl2pPr>
              <a:defRPr sz="2000"/>
            </a:lvl2pPr>
          </a:lstStyle>
          <a:p>
            <a:pPr lvl="0"/>
            <a:r>
              <a:rPr lang="zh-CN" altLang="en-US" dirty="0"/>
              <a:t>单击此处添加文本</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图片占位符 4"/>
          <p:cNvSpPr>
            <a:spLocks noGrp="1"/>
          </p:cNvSpPr>
          <p:nvPr>
            <p:ph type="pic" idx="1" hasCustomPrompt="1"/>
          </p:nvPr>
        </p:nvSpPr>
        <p:spPr>
          <a:xfrm>
            <a:off x="7740650" y="1524635"/>
            <a:ext cx="3131820" cy="4426585"/>
          </a:xfrm>
        </p:spPr>
        <p:txBody>
          <a:bodyPr/>
          <a:lstStyle>
            <a:lvl1pPr marL="0" indent="0">
              <a:buNone/>
              <a:defRPr sz="1200">
                <a:latin typeface="微软雅黑" panose="020B0703020204020201" charset="-122"/>
                <a:ea typeface="微软雅黑" panose="020B0703020204020201"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单击图标添加照片</a:t>
            </a:r>
          </a:p>
        </p:txBody>
      </p:sp>
      <p:sp>
        <p:nvSpPr>
          <p:cNvPr id="3" name="文本占位符 2"/>
          <p:cNvSpPr>
            <a:spLocks noGrp="1"/>
          </p:cNvSpPr>
          <p:nvPr>
            <p:ph type="body" idx="13" hasCustomPrompt="1"/>
          </p:nvPr>
        </p:nvSpPr>
        <p:spPr>
          <a:xfrm>
            <a:off x="1782445" y="2412365"/>
            <a:ext cx="5900420" cy="3279775"/>
          </a:xfrm>
          <a:prstGeom prst="rect">
            <a:avLst/>
          </a:prstGeom>
        </p:spPr>
        <p:txBody>
          <a:bodyPr vert="horz" lIns="91440" tIns="45720" rIns="91440" bIns="45720" rtlCol="0">
            <a:normAutofit/>
          </a:bodyPr>
          <a:lstStyle>
            <a:lvl1pPr>
              <a:defRPr sz="2400">
                <a:latin typeface="+mn-lt"/>
                <a:ea typeface="微软雅黑" panose="020B0703020204020201" charset="-122"/>
              </a:defRPr>
            </a:lvl1pPr>
          </a:lstStyle>
          <a:p>
            <a:pPr lvl="0"/>
            <a:r>
              <a:rPr lang="zh-CN" altLang="en-US" dirty="0"/>
              <a:t>单击此处添加文本</a:t>
            </a:r>
          </a:p>
        </p:txBody>
      </p:sp>
      <p:sp>
        <p:nvSpPr>
          <p:cNvPr id="4" name="标题 3"/>
          <p:cNvSpPr>
            <a:spLocks noGrp="1"/>
          </p:cNvSpPr>
          <p:nvPr>
            <p:ph type="title" hasCustomPrompt="1"/>
          </p:nvPr>
        </p:nvSpPr>
        <p:spPr>
          <a:xfrm>
            <a:off x="1809750" y="1777365"/>
            <a:ext cx="8237220" cy="539750"/>
          </a:xfrm>
        </p:spPr>
        <p:txBody>
          <a:bodyPr/>
          <a:lstStyle>
            <a:lvl1pPr>
              <a:defRPr sz="2800" b="1">
                <a:latin typeface="+mj-lt"/>
              </a:defRPr>
            </a:lvl1pPr>
          </a:lstStyle>
          <a:p>
            <a:r>
              <a:rPr lang="zh-CN" altLang="en-US" dirty="0"/>
              <a:t>单击此处添加标题</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 name="文本框 9"/>
          <p:cNvSpPr txBox="1"/>
          <p:nvPr userDrawn="1"/>
        </p:nvSpPr>
        <p:spPr>
          <a:xfrm>
            <a:off x="4769485" y="6072505"/>
            <a:ext cx="2509148" cy="400110"/>
          </a:xfrm>
          <a:prstGeom prst="rect">
            <a:avLst/>
          </a:prstGeom>
          <a:noFill/>
        </p:spPr>
        <p:txBody>
          <a:bodyPr wrap="none" rtlCol="0">
            <a:spAutoFit/>
          </a:bodyPr>
          <a:lstStyle/>
          <a:p>
            <a:r>
              <a:rPr lang="en-US" altLang="zh-CN" sz="2000" b="1">
                <a:solidFill>
                  <a:srgbClr val="F4A032"/>
                </a:solidFill>
                <a:latin typeface="+mn-lt"/>
                <a:ea typeface="微软雅黑" panose="020B0703020204020201" charset="-122"/>
              </a:rPr>
              <a:t>www.koolearn.com</a:t>
            </a:r>
            <a:endParaRPr lang="en-US" altLang="zh-CN" sz="2000" b="1" dirty="0">
              <a:solidFill>
                <a:srgbClr val="F4A032"/>
              </a:solidFill>
              <a:latin typeface="+mn-lt"/>
              <a:ea typeface="微软雅黑" panose="020B0703020204020201" charset="-122"/>
            </a:endParaRPr>
          </a:p>
        </p:txBody>
      </p:sp>
      <p:sp>
        <p:nvSpPr>
          <p:cNvPr id="3113" name="任意多边形 3112"/>
          <p:cNvSpPr/>
          <p:nvPr userDrawn="1"/>
        </p:nvSpPr>
        <p:spPr>
          <a:xfrm>
            <a:off x="4608830" y="3195955"/>
            <a:ext cx="316865" cy="320040"/>
          </a:xfrm>
          <a:custGeom>
            <a:avLst/>
            <a:gdLst/>
            <a:ahLst/>
            <a:cxnLst/>
            <a:rect l="0" t="0" r="0" b="0"/>
            <a:pathLst>
              <a:path w="505" h="510">
                <a:moveTo>
                  <a:pt x="252" y="0"/>
                </a:moveTo>
                <a:lnTo>
                  <a:pt x="252" y="0"/>
                </a:lnTo>
                <a:cubicBezTo>
                  <a:pt x="114" y="0"/>
                  <a:pt x="0" y="114"/>
                  <a:pt x="0" y="257"/>
                </a:cubicBezTo>
                <a:cubicBezTo>
                  <a:pt x="0" y="395"/>
                  <a:pt x="114" y="509"/>
                  <a:pt x="252" y="509"/>
                </a:cubicBezTo>
                <a:cubicBezTo>
                  <a:pt x="395" y="509"/>
                  <a:pt x="504" y="395"/>
                  <a:pt x="504" y="257"/>
                </a:cubicBezTo>
                <a:cubicBezTo>
                  <a:pt x="504" y="114"/>
                  <a:pt x="395" y="0"/>
                  <a:pt x="252" y="0"/>
                </a:cubicBezTo>
                <a:close/>
                <a:moveTo>
                  <a:pt x="352" y="266"/>
                </a:moveTo>
                <a:lnTo>
                  <a:pt x="352" y="266"/>
                </a:lnTo>
                <a:cubicBezTo>
                  <a:pt x="228" y="366"/>
                  <a:pt x="228" y="366"/>
                  <a:pt x="228" y="366"/>
                </a:cubicBezTo>
                <a:cubicBezTo>
                  <a:pt x="219" y="371"/>
                  <a:pt x="204" y="366"/>
                  <a:pt x="204" y="357"/>
                </a:cubicBezTo>
                <a:cubicBezTo>
                  <a:pt x="204" y="152"/>
                  <a:pt x="204" y="152"/>
                  <a:pt x="204" y="152"/>
                </a:cubicBezTo>
                <a:cubicBezTo>
                  <a:pt x="204" y="143"/>
                  <a:pt x="219" y="138"/>
                  <a:pt x="228" y="143"/>
                </a:cubicBezTo>
                <a:cubicBezTo>
                  <a:pt x="352" y="242"/>
                  <a:pt x="352" y="242"/>
                  <a:pt x="352" y="242"/>
                </a:cubicBezTo>
                <a:cubicBezTo>
                  <a:pt x="357" y="252"/>
                  <a:pt x="357" y="262"/>
                  <a:pt x="352" y="266"/>
                </a:cubicBezTo>
                <a:close/>
              </a:path>
            </a:pathLst>
          </a:custGeom>
          <a:solidFill>
            <a:srgbClr val="FFFFFF"/>
          </a:solidFill>
          <a:ln w="9525">
            <a:noFill/>
          </a:ln>
        </p:spPr>
        <p:txBody>
          <a:bodyPr/>
          <a:lstStyle/>
          <a:p>
            <a:endParaRPr lang="zh-CN" altLang="en-US"/>
          </a:p>
        </p:txBody>
      </p:sp>
      <p:sp>
        <p:nvSpPr>
          <p:cNvPr id="3" name="标题 2"/>
          <p:cNvSpPr>
            <a:spLocks noGrp="1"/>
          </p:cNvSpPr>
          <p:nvPr>
            <p:ph type="title" hasCustomPrompt="1"/>
          </p:nvPr>
        </p:nvSpPr>
        <p:spPr>
          <a:xfrm>
            <a:off x="3452161" y="2126640"/>
            <a:ext cx="7650480" cy="735965"/>
          </a:xfrm>
        </p:spPr>
        <p:txBody>
          <a:bodyPr/>
          <a:lstStyle>
            <a:lvl1pPr algn="l">
              <a:defRPr sz="4400" b="1">
                <a:solidFill>
                  <a:schemeClr val="bg1"/>
                </a:solidFill>
                <a:latin typeface="+mj-lt"/>
                <a:ea typeface="微软雅黑" panose="020B0703020204020201" charset="-122"/>
              </a:defRPr>
            </a:lvl1pPr>
          </a:lstStyle>
          <a:p>
            <a:r>
              <a:rPr lang="zh-CN" altLang="en-US" dirty="0"/>
              <a:t>单击此处添加课程标题</a:t>
            </a:r>
          </a:p>
        </p:txBody>
      </p:sp>
      <p:sp>
        <p:nvSpPr>
          <p:cNvPr id="18" name="文本占位符 17"/>
          <p:cNvSpPr>
            <a:spLocks noGrp="1"/>
          </p:cNvSpPr>
          <p:nvPr>
            <p:ph type="body" idx="13" hasCustomPrompt="1"/>
          </p:nvPr>
        </p:nvSpPr>
        <p:spPr>
          <a:xfrm>
            <a:off x="4986655" y="3140910"/>
            <a:ext cx="6269990" cy="594995"/>
          </a:xfrm>
          <a:prstGeom prst="rect">
            <a:avLst/>
          </a:prstGeom>
        </p:spPr>
        <p:txBody>
          <a:bodyPr vert="horz" lIns="91440" tIns="45720" rIns="91440" bIns="45720" rtlCol="0">
            <a:normAutofit/>
          </a:bodyPr>
          <a:lstStyle>
            <a:lvl1pPr marL="0" indent="0">
              <a:buNone/>
              <a:defRPr sz="2800" b="1">
                <a:solidFill>
                  <a:schemeClr val="bg1"/>
                </a:solidFill>
                <a:latin typeface="+mj-lt"/>
                <a:ea typeface="微软雅黑" panose="020B0703020204020201" charset="-122"/>
              </a:defRPr>
            </a:lvl1pPr>
          </a:lstStyle>
          <a:p>
            <a:pPr lvl="0"/>
            <a:r>
              <a:rPr lang="zh-CN" altLang="en-US" dirty="0"/>
              <a:t>单击此处添加 主讲老师</a:t>
            </a:r>
            <a:r>
              <a:rPr lang="zh-CN" altLang="en-US" dirty="0">
                <a:sym typeface="+mn-ea"/>
              </a:rPr>
              <a:t>：</a:t>
            </a:r>
            <a:r>
              <a:rPr lang="en-US" altLang="zh-CN" dirty="0"/>
              <a:t>xxx</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2022/3/2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5" name="标题 4"/>
          <p:cNvSpPr>
            <a:spLocks noGrp="1"/>
          </p:cNvSpPr>
          <p:nvPr>
            <p:ph type="title" hasCustomPrompt="1"/>
          </p:nvPr>
        </p:nvSpPr>
        <p:spPr>
          <a:xfrm>
            <a:off x="838200" y="1386840"/>
            <a:ext cx="6320790" cy="539750"/>
          </a:xfrm>
        </p:spPr>
        <p:txBody>
          <a:bodyPr/>
          <a:lstStyle>
            <a:lvl1pPr>
              <a:defRPr sz="3200" b="1">
                <a:latin typeface="+mj-lt"/>
              </a:defRPr>
            </a:lvl1pPr>
          </a:lstStyle>
          <a:p>
            <a:r>
              <a:rPr lang="zh-CN" altLang="en-US" dirty="0"/>
              <a:t>单击此处添加标题</a:t>
            </a:r>
          </a:p>
        </p:txBody>
      </p:sp>
      <p:sp>
        <p:nvSpPr>
          <p:cNvPr id="10" name="内容占位符 9"/>
          <p:cNvSpPr>
            <a:spLocks noGrp="1"/>
          </p:cNvSpPr>
          <p:nvPr>
            <p:ph sz="half" idx="1" hasCustomPrompt="1"/>
          </p:nvPr>
        </p:nvSpPr>
        <p:spPr>
          <a:xfrm>
            <a:off x="838200" y="2272665"/>
            <a:ext cx="6320155" cy="3897630"/>
          </a:xfrm>
        </p:spPr>
        <p:txBody>
          <a:bodyPr/>
          <a:lstStyle>
            <a:lvl1pPr>
              <a:defRPr sz="2400">
                <a:latin typeface="+mn-lt"/>
              </a:defRPr>
            </a:lvl1pPr>
            <a:lvl2pPr>
              <a:defRPr sz="2000"/>
            </a:lvl2pPr>
          </a:lstStyle>
          <a:p>
            <a:pPr lvl="0"/>
            <a:r>
              <a:rPr lang="zh-CN" altLang="en-US" dirty="0"/>
              <a:t>单击此处添加文本</a:t>
            </a:r>
          </a:p>
        </p:txBody>
      </p:sp>
      <p:sp>
        <p:nvSpPr>
          <p:cNvPr id="6" name="内容占位符 5"/>
          <p:cNvSpPr>
            <a:spLocks noGrp="1"/>
          </p:cNvSpPr>
          <p:nvPr>
            <p:ph sz="half" idx="14" hasCustomPrompt="1"/>
          </p:nvPr>
        </p:nvSpPr>
        <p:spPr>
          <a:xfrm>
            <a:off x="7540625" y="1387475"/>
            <a:ext cx="3813175" cy="4782185"/>
          </a:xfrm>
        </p:spPr>
        <p:txBody>
          <a:bodyPr/>
          <a:lstStyle>
            <a:lvl1pPr>
              <a:defRPr sz="2400">
                <a:latin typeface="+mn-lt"/>
              </a:defRPr>
            </a:lvl1pPr>
            <a:lvl2pPr>
              <a:defRPr sz="2000"/>
            </a:lvl2pPr>
          </a:lstStyle>
          <a:p>
            <a:pPr lvl="0"/>
            <a:r>
              <a:rPr lang="zh-CN" altLang="en-US" dirty="0"/>
              <a:t>单击此处添加图表</a:t>
            </a:r>
          </a:p>
        </p:txBody>
      </p:sp>
    </p:spTree>
    <p:extLst>
      <p:ext uri="{BB962C8B-B14F-4D97-AF65-F5344CB8AC3E}">
        <p14:creationId xmlns:p14="http://schemas.microsoft.com/office/powerpoint/2010/main" val="237994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t>2022/3/2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0" name="内容占位符 9"/>
          <p:cNvSpPr>
            <a:spLocks noGrp="1"/>
          </p:cNvSpPr>
          <p:nvPr>
            <p:ph sz="half" idx="1" hasCustomPrompt="1"/>
          </p:nvPr>
        </p:nvSpPr>
        <p:spPr>
          <a:xfrm>
            <a:off x="838200" y="1255395"/>
            <a:ext cx="10515600" cy="4914900"/>
          </a:xfrm>
        </p:spPr>
        <p:txBody>
          <a:bodyPr/>
          <a:lstStyle>
            <a:lvl1pPr>
              <a:defRPr sz="2400">
                <a:latin typeface="+mn-lt"/>
              </a:defRPr>
            </a:lvl1pPr>
            <a:lvl2pPr>
              <a:defRPr sz="2000"/>
            </a:lvl2pPr>
          </a:lstStyle>
          <a:p>
            <a:pPr lvl="0"/>
            <a:r>
              <a:rPr lang="zh-CN" altLang="en-US" dirty="0"/>
              <a:t>单击此处添加文本</a:t>
            </a:r>
            <a:endParaRPr lang="en-US" altLang="zh-CN" dirty="0"/>
          </a:p>
        </p:txBody>
      </p:sp>
    </p:spTree>
    <p:extLst>
      <p:ext uri="{BB962C8B-B14F-4D97-AF65-F5344CB8AC3E}">
        <p14:creationId xmlns:p14="http://schemas.microsoft.com/office/powerpoint/2010/main" val="155429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1386840"/>
            <a:ext cx="10515600" cy="539750"/>
          </a:xfrm>
        </p:spPr>
        <p:txBody>
          <a:bodyPr/>
          <a:lstStyle>
            <a:lvl1pPr>
              <a:defRPr sz="3200" b="1">
                <a:latin typeface="+mj-lt"/>
              </a:defRPr>
            </a:lvl1pPr>
          </a:lstStyle>
          <a:p>
            <a:r>
              <a:rPr lang="zh-CN" altLang="en-US" dirty="0"/>
              <a:t>单击此处添加标题</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0" name="内容占位符 9"/>
          <p:cNvSpPr>
            <a:spLocks noGrp="1"/>
          </p:cNvSpPr>
          <p:nvPr>
            <p:ph sz="half" idx="1" hasCustomPrompt="1"/>
          </p:nvPr>
        </p:nvSpPr>
        <p:spPr>
          <a:xfrm>
            <a:off x="838200" y="2272665"/>
            <a:ext cx="10515600" cy="3897630"/>
          </a:xfrm>
        </p:spPr>
        <p:txBody>
          <a:bodyPr/>
          <a:lstStyle>
            <a:lvl1pPr>
              <a:defRPr sz="2400">
                <a:latin typeface="+mn-lt"/>
              </a:defRPr>
            </a:lvl1pPr>
            <a:lvl2pPr>
              <a:defRPr sz="2000"/>
            </a:lvl2pPr>
          </a:lstStyle>
          <a:p>
            <a:pPr lvl="0"/>
            <a:r>
              <a:rPr lang="zh-CN" altLang="en-US" dirty="0"/>
              <a:t>单击此处添加文本</a:t>
            </a:r>
          </a:p>
        </p:txBody>
      </p:sp>
    </p:spTree>
    <p:extLst>
      <p:ext uri="{BB962C8B-B14F-4D97-AF65-F5344CB8AC3E}">
        <p14:creationId xmlns:p14="http://schemas.microsoft.com/office/powerpoint/2010/main" val="35272879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 name="组合 13"/>
          <p:cNvGrpSpPr/>
          <p:nvPr userDrawn="1"/>
        </p:nvGrpSpPr>
        <p:grpSpPr>
          <a:xfrm>
            <a:off x="-13970" y="-13335"/>
            <a:ext cx="12218035" cy="857250"/>
            <a:chOff x="29" y="-21"/>
            <a:chExt cx="19190" cy="1350"/>
          </a:xfrm>
        </p:grpSpPr>
        <p:sp>
          <p:nvSpPr>
            <p:cNvPr id="7" name="任意多边形 6"/>
            <p:cNvSpPr/>
            <p:nvPr userDrawn="1"/>
          </p:nvSpPr>
          <p:spPr>
            <a:xfrm>
              <a:off x="3450" y="-21"/>
              <a:ext cx="15765" cy="1351"/>
            </a:xfrm>
            <a:custGeom>
              <a:avLst/>
              <a:gdLst/>
              <a:ahLst/>
              <a:cxnLst/>
              <a:rect l="0" t="0" r="0" b="0"/>
              <a:pathLst>
                <a:path w="13332" h="1142">
                  <a:moveTo>
                    <a:pt x="0" y="0"/>
                  </a:moveTo>
                  <a:lnTo>
                    <a:pt x="803" y="1141"/>
                  </a:lnTo>
                  <a:lnTo>
                    <a:pt x="13331" y="1141"/>
                  </a:lnTo>
                  <a:lnTo>
                    <a:pt x="13331" y="0"/>
                  </a:lnTo>
                  <a:lnTo>
                    <a:pt x="0" y="0"/>
                  </a:lnTo>
                </a:path>
              </a:pathLst>
            </a:custGeom>
            <a:solidFill>
              <a:srgbClr val="089C8B"/>
            </a:solidFill>
            <a:ln w="9525">
              <a:noFill/>
            </a:ln>
          </p:spPr>
          <p:txBody>
            <a:bodyPr/>
            <a:lstStyle/>
            <a:p>
              <a:endParaRPr lang="zh-CN" altLang="en-US"/>
            </a:p>
          </p:txBody>
        </p:sp>
        <p:sp>
          <p:nvSpPr>
            <p:cNvPr id="8" name="任意多边形 7"/>
            <p:cNvSpPr/>
            <p:nvPr userDrawn="1"/>
          </p:nvSpPr>
          <p:spPr>
            <a:xfrm>
              <a:off x="29" y="-21"/>
              <a:ext cx="19191" cy="1351"/>
            </a:xfrm>
            <a:custGeom>
              <a:avLst/>
              <a:gdLst/>
              <a:ahLst/>
              <a:cxnLst/>
              <a:rect l="0" t="0" r="0" b="0"/>
              <a:pathLst>
                <a:path w="16228" h="1142">
                  <a:moveTo>
                    <a:pt x="16227" y="1141"/>
                  </a:moveTo>
                  <a:lnTo>
                    <a:pt x="16227" y="1037"/>
                  </a:lnTo>
                  <a:lnTo>
                    <a:pt x="3390" y="1037"/>
                  </a:lnTo>
                  <a:lnTo>
                    <a:pt x="2658" y="0"/>
                  </a:lnTo>
                  <a:lnTo>
                    <a:pt x="0" y="0"/>
                  </a:lnTo>
                  <a:lnTo>
                    <a:pt x="0" y="1141"/>
                  </a:lnTo>
                  <a:lnTo>
                    <a:pt x="3462" y="1141"/>
                  </a:lnTo>
                  <a:lnTo>
                    <a:pt x="3462" y="1141"/>
                  </a:lnTo>
                  <a:lnTo>
                    <a:pt x="3462" y="1141"/>
                  </a:lnTo>
                  <a:lnTo>
                    <a:pt x="16227" y="1141"/>
                  </a:lnTo>
                </a:path>
              </a:pathLst>
            </a:custGeom>
            <a:solidFill>
              <a:srgbClr val="F4A032"/>
            </a:solidFill>
            <a:ln w="9525">
              <a:noFill/>
            </a:ln>
          </p:spPr>
          <p:txBody>
            <a:bodyPr/>
            <a:lstStyle/>
            <a:p>
              <a:endParaRPr lang="zh-CN" altLang="en-US"/>
            </a:p>
          </p:txBody>
        </p:sp>
      </p:grpSp>
      <p:sp>
        <p:nvSpPr>
          <p:cNvPr id="9" name="任意多边形 8"/>
          <p:cNvSpPr/>
          <p:nvPr userDrawn="1"/>
        </p:nvSpPr>
        <p:spPr>
          <a:xfrm>
            <a:off x="-13970" y="6493510"/>
            <a:ext cx="9112250" cy="364490"/>
          </a:xfrm>
          <a:custGeom>
            <a:avLst/>
            <a:gdLst/>
            <a:ahLst/>
            <a:cxnLst/>
            <a:rect l="0" t="0" r="0" b="0"/>
            <a:pathLst>
              <a:path w="12091" h="486">
                <a:moveTo>
                  <a:pt x="0" y="0"/>
                </a:moveTo>
                <a:lnTo>
                  <a:pt x="0" y="485"/>
                </a:lnTo>
                <a:lnTo>
                  <a:pt x="12090" y="485"/>
                </a:lnTo>
                <a:lnTo>
                  <a:pt x="11729" y="0"/>
                </a:lnTo>
                <a:lnTo>
                  <a:pt x="0" y="0"/>
                </a:lnTo>
              </a:path>
            </a:pathLst>
          </a:custGeom>
          <a:solidFill>
            <a:srgbClr val="089C8B"/>
          </a:solidFill>
          <a:ln w="9525">
            <a:noFill/>
          </a:ln>
        </p:spPr>
        <p:txBody>
          <a:bodyPr/>
          <a:lstStyle/>
          <a:p>
            <a:endParaRPr lang="zh-CN" altLang="en-US"/>
          </a:p>
        </p:txBody>
      </p:sp>
      <p:sp>
        <p:nvSpPr>
          <p:cNvPr id="11" name="任意多边形 10"/>
          <p:cNvSpPr/>
          <p:nvPr userDrawn="1"/>
        </p:nvSpPr>
        <p:spPr>
          <a:xfrm>
            <a:off x="8898890" y="6487795"/>
            <a:ext cx="3297555" cy="370205"/>
          </a:xfrm>
          <a:custGeom>
            <a:avLst/>
            <a:gdLst>
              <a:gd name="connsiteX0" fmla="*/ 5184 w 5193"/>
              <a:gd name="connsiteY0" fmla="*/ 0 h 583"/>
              <a:gd name="connsiteX1" fmla="*/ 5193 w 5193"/>
              <a:gd name="connsiteY1" fmla="*/ 570 h 583"/>
              <a:gd name="connsiteX2" fmla="*/ 428 w 5193"/>
              <a:gd name="connsiteY2" fmla="*/ 583 h 583"/>
              <a:gd name="connsiteX3" fmla="*/ 0 w 5193"/>
              <a:gd name="connsiteY3" fmla="*/ 9 h 583"/>
              <a:gd name="connsiteX4" fmla="*/ 5184 w 5193"/>
              <a:gd name="connsiteY4" fmla="*/ 0 h 583"/>
            </a:gdLst>
            <a:ahLst/>
            <a:cxnLst>
              <a:cxn ang="0">
                <a:pos x="connsiteX0" y="connsiteY0"/>
              </a:cxn>
              <a:cxn ang="0">
                <a:pos x="connsiteX1" y="connsiteY1"/>
              </a:cxn>
              <a:cxn ang="0">
                <a:pos x="connsiteX2" y="connsiteY2"/>
              </a:cxn>
              <a:cxn ang="0">
                <a:pos x="connsiteX3" y="connsiteY3"/>
              </a:cxn>
              <a:cxn ang="0">
                <a:pos x="connsiteX4" y="connsiteY4"/>
              </a:cxn>
            </a:cxnLst>
            <a:rect l="0" t="0" r="0" b="0"/>
            <a:pathLst>
              <a:path w="5193" h="583">
                <a:moveTo>
                  <a:pt x="5184" y="0"/>
                </a:moveTo>
                <a:lnTo>
                  <a:pt x="5193" y="570"/>
                </a:lnTo>
                <a:lnTo>
                  <a:pt x="428" y="583"/>
                </a:lnTo>
                <a:lnTo>
                  <a:pt x="0" y="9"/>
                </a:lnTo>
                <a:lnTo>
                  <a:pt x="5184" y="0"/>
                </a:lnTo>
              </a:path>
            </a:pathLst>
          </a:custGeom>
          <a:solidFill>
            <a:srgbClr val="F4A032"/>
          </a:solidFill>
          <a:ln w="9525">
            <a:noFill/>
          </a:ln>
        </p:spPr>
        <p:txBody>
          <a:bodyPr/>
          <a:lstStyle/>
          <a:p>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82F288E0-7875-42C4-84C8-98DBBD3BF4D2}" type="datetimeFigureOut">
              <a:rPr lang="zh-CN" altLang="en-US" smtClean="0"/>
              <a:t>2022/3/2</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
        <p:nvSpPr>
          <p:cNvPr id="2" name="文本框 1"/>
          <p:cNvSpPr txBox="1"/>
          <p:nvPr userDrawn="1"/>
        </p:nvSpPr>
        <p:spPr>
          <a:xfrm>
            <a:off x="2410614" y="1322172"/>
            <a:ext cx="4263081" cy="369332"/>
          </a:xfrm>
          <a:prstGeom prst="rect">
            <a:avLst/>
          </a:prstGeom>
          <a:noFill/>
        </p:spPr>
        <p:txBody>
          <a:bodyPr wrap="square" rtlCol="0">
            <a:spAutoFit/>
          </a:bodyPr>
          <a:lstStyle/>
          <a:p>
            <a:r>
              <a:rPr kumimoji="1" lang="zh-CN" altLang="en-US">
                <a:latin typeface="微软雅黑" panose="020B0703020204020201" charset="-122"/>
                <a:ea typeface="微软雅黑" panose="020B0703020204020201" charset="-122"/>
                <a:cs typeface="微软雅黑" panose="020B0703020204020201" charset="-122"/>
              </a:rPr>
              <a:t>   </a:t>
            </a:r>
          </a:p>
        </p:txBody>
      </p:sp>
      <p:sp>
        <p:nvSpPr>
          <p:cNvPr id="15" name="文本框 14"/>
          <p:cNvSpPr txBox="1"/>
          <p:nvPr userDrawn="1"/>
        </p:nvSpPr>
        <p:spPr>
          <a:xfrm>
            <a:off x="9811990" y="6464300"/>
            <a:ext cx="2279278" cy="369332"/>
          </a:xfrm>
          <a:prstGeom prst="rect">
            <a:avLst/>
          </a:prstGeom>
          <a:noFill/>
        </p:spPr>
        <p:txBody>
          <a:bodyPr wrap="none" rtlCol="0">
            <a:spAutoFit/>
          </a:bodyPr>
          <a:lstStyle/>
          <a:p>
            <a:pPr algn="l"/>
            <a:r>
              <a:rPr lang="en-US" altLang="x-none" b="1" dirty="0" err="1">
                <a:solidFill>
                  <a:schemeClr val="bg1"/>
                </a:solidFill>
                <a:cs typeface="Arial" panose="020B0604020202090204" pitchFamily="34" charset="0"/>
                <a:sym typeface="+mn-ea"/>
              </a:rPr>
              <a:t>www.koolearn.com</a:t>
            </a:r>
          </a:p>
        </p:txBody>
      </p:sp>
      <p:pic>
        <p:nvPicPr>
          <p:cNvPr id="13" name="图片 12">
            <a:extLst>
              <a:ext uri="{FF2B5EF4-FFF2-40B4-BE49-F238E27FC236}">
                <a16:creationId xmlns:a16="http://schemas.microsoft.com/office/drawing/2014/main" id="{773B87B4-E088-164C-8C3C-ED52C233622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3200" kern="1200">
          <a:solidFill>
            <a:schemeClr val="tx1"/>
          </a:solidFill>
          <a:latin typeface="微软雅黑" panose="020B0703020204020201" charset="-122"/>
          <a:ea typeface="微软雅黑" panose="020B0703020204020201" charset="-122"/>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000" kern="1200">
          <a:solidFill>
            <a:schemeClr val="tx1"/>
          </a:solidFill>
          <a:latin typeface="微软雅黑" panose="020B0703020204020201" charset="-122"/>
          <a:ea typeface="微软雅黑" panose="020B0703020204020201" charset="-122"/>
          <a:cs typeface="+mn-cs"/>
        </a:defRPr>
      </a:lvl1pPr>
      <a:lvl2pPr marL="457200" indent="0" algn="l" defTabSz="914400" rtl="0" eaLnBrk="1" latinLnBrk="0" hangingPunct="1">
        <a:lnSpc>
          <a:spcPct val="90000"/>
        </a:lnSpc>
        <a:spcBef>
          <a:spcPts val="500"/>
        </a:spcBef>
        <a:buFont typeface="Arial" panose="020B0604020202090204" pitchFamily="34" charset="0"/>
        <a:buNone/>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 name="组合 13"/>
          <p:cNvGrpSpPr/>
          <p:nvPr userDrawn="1"/>
        </p:nvGrpSpPr>
        <p:grpSpPr>
          <a:xfrm>
            <a:off x="-13970" y="-13335"/>
            <a:ext cx="12218035" cy="857250"/>
            <a:chOff x="29" y="-21"/>
            <a:chExt cx="19190" cy="1350"/>
          </a:xfrm>
        </p:grpSpPr>
        <p:sp>
          <p:nvSpPr>
            <p:cNvPr id="13" name="任意多边形 12"/>
            <p:cNvSpPr/>
            <p:nvPr userDrawn="1"/>
          </p:nvSpPr>
          <p:spPr>
            <a:xfrm>
              <a:off x="3450" y="-21"/>
              <a:ext cx="15765" cy="1351"/>
            </a:xfrm>
            <a:custGeom>
              <a:avLst/>
              <a:gdLst/>
              <a:ahLst/>
              <a:cxnLst/>
              <a:rect l="0" t="0" r="0" b="0"/>
              <a:pathLst>
                <a:path w="13332" h="1142">
                  <a:moveTo>
                    <a:pt x="0" y="0"/>
                  </a:moveTo>
                  <a:lnTo>
                    <a:pt x="803" y="1141"/>
                  </a:lnTo>
                  <a:lnTo>
                    <a:pt x="13331" y="1141"/>
                  </a:lnTo>
                  <a:lnTo>
                    <a:pt x="13331" y="0"/>
                  </a:lnTo>
                  <a:lnTo>
                    <a:pt x="0" y="0"/>
                  </a:lnTo>
                </a:path>
              </a:pathLst>
            </a:custGeom>
            <a:solidFill>
              <a:srgbClr val="089C8B"/>
            </a:solidFill>
            <a:ln w="9525">
              <a:noFill/>
            </a:ln>
          </p:spPr>
          <p:txBody>
            <a:bodyPr/>
            <a:lstStyle/>
            <a:p>
              <a:endParaRPr lang="zh-CN" altLang="en-US"/>
            </a:p>
          </p:txBody>
        </p:sp>
        <p:sp>
          <p:nvSpPr>
            <p:cNvPr id="15" name="任意多边形 14"/>
            <p:cNvSpPr/>
            <p:nvPr userDrawn="1"/>
          </p:nvSpPr>
          <p:spPr>
            <a:xfrm>
              <a:off x="29" y="-21"/>
              <a:ext cx="19191" cy="1351"/>
            </a:xfrm>
            <a:custGeom>
              <a:avLst/>
              <a:gdLst/>
              <a:ahLst/>
              <a:cxnLst/>
              <a:rect l="0" t="0" r="0" b="0"/>
              <a:pathLst>
                <a:path w="16228" h="1142">
                  <a:moveTo>
                    <a:pt x="16227" y="1141"/>
                  </a:moveTo>
                  <a:lnTo>
                    <a:pt x="16227" y="1037"/>
                  </a:lnTo>
                  <a:lnTo>
                    <a:pt x="3390" y="1037"/>
                  </a:lnTo>
                  <a:lnTo>
                    <a:pt x="2658" y="0"/>
                  </a:lnTo>
                  <a:lnTo>
                    <a:pt x="0" y="0"/>
                  </a:lnTo>
                  <a:lnTo>
                    <a:pt x="0" y="1141"/>
                  </a:lnTo>
                  <a:lnTo>
                    <a:pt x="3462" y="1141"/>
                  </a:lnTo>
                  <a:lnTo>
                    <a:pt x="3462" y="1141"/>
                  </a:lnTo>
                  <a:lnTo>
                    <a:pt x="3462" y="1141"/>
                  </a:lnTo>
                  <a:lnTo>
                    <a:pt x="16227" y="1141"/>
                  </a:lnTo>
                </a:path>
              </a:pathLst>
            </a:custGeom>
            <a:solidFill>
              <a:srgbClr val="F4A032"/>
            </a:solidFill>
            <a:ln w="9525">
              <a:noFill/>
            </a:ln>
          </p:spPr>
          <p:txBody>
            <a:bodyPr/>
            <a:lstStyle/>
            <a:p>
              <a:endParaRPr lang="zh-CN" altLang="en-US"/>
            </a:p>
          </p:txBody>
        </p:sp>
      </p:grpSp>
      <p:sp>
        <p:nvSpPr>
          <p:cNvPr id="16" name="任意多边形 15"/>
          <p:cNvSpPr/>
          <p:nvPr userDrawn="1"/>
        </p:nvSpPr>
        <p:spPr>
          <a:xfrm>
            <a:off x="-13970" y="6493510"/>
            <a:ext cx="9112250" cy="364490"/>
          </a:xfrm>
          <a:custGeom>
            <a:avLst/>
            <a:gdLst/>
            <a:ahLst/>
            <a:cxnLst/>
            <a:rect l="0" t="0" r="0" b="0"/>
            <a:pathLst>
              <a:path w="12091" h="486">
                <a:moveTo>
                  <a:pt x="0" y="0"/>
                </a:moveTo>
                <a:lnTo>
                  <a:pt x="0" y="485"/>
                </a:lnTo>
                <a:lnTo>
                  <a:pt x="12090" y="485"/>
                </a:lnTo>
                <a:lnTo>
                  <a:pt x="11729" y="0"/>
                </a:lnTo>
                <a:lnTo>
                  <a:pt x="0" y="0"/>
                </a:lnTo>
              </a:path>
            </a:pathLst>
          </a:custGeom>
          <a:solidFill>
            <a:srgbClr val="089C8B"/>
          </a:solidFill>
          <a:ln w="9525">
            <a:noFill/>
          </a:ln>
        </p:spPr>
        <p:txBody>
          <a:bodyPr/>
          <a:lstStyle/>
          <a:p>
            <a:endParaRPr lang="zh-CN" altLang="en-US"/>
          </a:p>
        </p:txBody>
      </p:sp>
      <p:sp>
        <p:nvSpPr>
          <p:cNvPr id="17" name="任意多边形 16"/>
          <p:cNvSpPr/>
          <p:nvPr userDrawn="1"/>
        </p:nvSpPr>
        <p:spPr>
          <a:xfrm>
            <a:off x="8898890" y="6487795"/>
            <a:ext cx="3297555" cy="370205"/>
          </a:xfrm>
          <a:custGeom>
            <a:avLst/>
            <a:gdLst>
              <a:gd name="connsiteX0" fmla="*/ 5184 w 5193"/>
              <a:gd name="connsiteY0" fmla="*/ 0 h 583"/>
              <a:gd name="connsiteX1" fmla="*/ 5193 w 5193"/>
              <a:gd name="connsiteY1" fmla="*/ 570 h 583"/>
              <a:gd name="connsiteX2" fmla="*/ 428 w 5193"/>
              <a:gd name="connsiteY2" fmla="*/ 583 h 583"/>
              <a:gd name="connsiteX3" fmla="*/ 0 w 5193"/>
              <a:gd name="connsiteY3" fmla="*/ 9 h 583"/>
              <a:gd name="connsiteX4" fmla="*/ 5184 w 5193"/>
              <a:gd name="connsiteY4" fmla="*/ 0 h 583"/>
            </a:gdLst>
            <a:ahLst/>
            <a:cxnLst>
              <a:cxn ang="0">
                <a:pos x="connsiteX0" y="connsiteY0"/>
              </a:cxn>
              <a:cxn ang="0">
                <a:pos x="connsiteX1" y="connsiteY1"/>
              </a:cxn>
              <a:cxn ang="0">
                <a:pos x="connsiteX2" y="connsiteY2"/>
              </a:cxn>
              <a:cxn ang="0">
                <a:pos x="connsiteX3" y="connsiteY3"/>
              </a:cxn>
              <a:cxn ang="0">
                <a:pos x="connsiteX4" y="connsiteY4"/>
              </a:cxn>
            </a:cxnLst>
            <a:rect l="0" t="0" r="0" b="0"/>
            <a:pathLst>
              <a:path w="5193" h="583">
                <a:moveTo>
                  <a:pt x="5184" y="0"/>
                </a:moveTo>
                <a:lnTo>
                  <a:pt x="5193" y="570"/>
                </a:lnTo>
                <a:lnTo>
                  <a:pt x="428" y="583"/>
                </a:lnTo>
                <a:lnTo>
                  <a:pt x="0" y="9"/>
                </a:lnTo>
                <a:lnTo>
                  <a:pt x="5184" y="0"/>
                </a:lnTo>
              </a:path>
            </a:pathLst>
          </a:custGeom>
          <a:solidFill>
            <a:srgbClr val="F4A032"/>
          </a:solidFill>
          <a:ln w="9525">
            <a:noFill/>
          </a:ln>
        </p:spPr>
        <p:txBody>
          <a:bodyPr/>
          <a:lstStyle/>
          <a:p>
            <a:endParaRPr lang="zh-CN" altLang="en-US"/>
          </a:p>
        </p:txBody>
      </p:sp>
      <p:sp>
        <p:nvSpPr>
          <p:cNvPr id="20" name="日期占位符 19"/>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2022/3/2</a:t>
            </a:fld>
            <a:endParaRPr lang="zh-CN" altLang="en-US"/>
          </a:p>
        </p:txBody>
      </p:sp>
      <p:sp>
        <p:nvSpPr>
          <p:cNvPr id="21" name="页脚占位符 20"/>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22" name="灯片编号占位符 21"/>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
        <p:nvSpPr>
          <p:cNvPr id="25" name="圆角矩形 24"/>
          <p:cNvSpPr/>
          <p:nvPr userDrawn="1"/>
        </p:nvSpPr>
        <p:spPr>
          <a:xfrm>
            <a:off x="1221740" y="1522095"/>
            <a:ext cx="9650730" cy="44323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流程图: 离页连接符 25"/>
          <p:cNvSpPr/>
          <p:nvPr userDrawn="1"/>
        </p:nvSpPr>
        <p:spPr>
          <a:xfrm>
            <a:off x="1324610" y="1529080"/>
            <a:ext cx="283210" cy="443230"/>
          </a:xfrm>
          <a:prstGeom prst="flowChartOffpageConnector">
            <a:avLst/>
          </a:prstGeom>
          <a:solidFill>
            <a:srgbClr val="109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五角星 26"/>
          <p:cNvSpPr/>
          <p:nvPr userDrawn="1"/>
        </p:nvSpPr>
        <p:spPr>
          <a:xfrm>
            <a:off x="1359535" y="1593215"/>
            <a:ext cx="213360" cy="213360"/>
          </a:xfrm>
          <a:prstGeom prst="star5">
            <a:avLst>
              <a:gd name="adj" fmla="val 20532"/>
              <a:gd name="hf" fmla="val 105146"/>
              <a:gd name="vf" fmla="val 1105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userDrawn="1"/>
        </p:nvSpPr>
        <p:spPr>
          <a:xfrm>
            <a:off x="2164138" y="1014333"/>
            <a:ext cx="4263081" cy="369332"/>
          </a:xfrm>
          <a:prstGeom prst="rect">
            <a:avLst/>
          </a:prstGeom>
          <a:noFill/>
        </p:spPr>
        <p:txBody>
          <a:bodyPr wrap="square" rtlCol="0">
            <a:spAutoFit/>
          </a:bodyPr>
          <a:lstStyle/>
          <a:p>
            <a:r>
              <a:rPr kumimoji="1" lang="zh-CN" altLang="en-US">
                <a:latin typeface="微软雅黑" panose="020B0703020204020201" charset="-122"/>
                <a:ea typeface="微软雅黑" panose="020B0703020204020201" charset="-122"/>
                <a:cs typeface="微软雅黑" panose="020B0703020204020201" charset="-122"/>
              </a:rPr>
              <a:t>   </a:t>
            </a:r>
          </a:p>
        </p:txBody>
      </p:sp>
      <p:sp>
        <p:nvSpPr>
          <p:cNvPr id="19" name="文本框 18"/>
          <p:cNvSpPr txBox="1"/>
          <p:nvPr userDrawn="1"/>
        </p:nvSpPr>
        <p:spPr>
          <a:xfrm>
            <a:off x="9811990" y="6464300"/>
            <a:ext cx="2279278" cy="369332"/>
          </a:xfrm>
          <a:prstGeom prst="rect">
            <a:avLst/>
          </a:prstGeom>
          <a:noFill/>
        </p:spPr>
        <p:txBody>
          <a:bodyPr wrap="none" rtlCol="0">
            <a:spAutoFit/>
          </a:bodyPr>
          <a:lstStyle/>
          <a:p>
            <a:pPr algn="l"/>
            <a:r>
              <a:rPr lang="en-US" altLang="x-none" b="1" dirty="0" err="1">
                <a:solidFill>
                  <a:schemeClr val="bg1"/>
                </a:solidFill>
                <a:cs typeface="Arial" panose="020B0604020202090204" pitchFamily="34" charset="0"/>
                <a:sym typeface="+mn-ea"/>
              </a:rPr>
              <a:t>www.koolearn.com</a:t>
            </a:r>
          </a:p>
        </p:txBody>
      </p:sp>
      <p:sp>
        <p:nvSpPr>
          <p:cNvPr id="4" name="文本占位符 3"/>
          <p:cNvSpPr>
            <a:spLocks noGrp="1"/>
          </p:cNvSpPr>
          <p:nvPr>
            <p:ph type="body" idx="13" hasCustomPrompt="1"/>
          </p:nvPr>
        </p:nvSpPr>
        <p:spPr>
          <a:xfrm>
            <a:off x="1782445" y="2412365"/>
            <a:ext cx="5900420" cy="3279775"/>
          </a:xfrm>
          <a:prstGeom prst="rect">
            <a:avLst/>
          </a:prstGeom>
        </p:spPr>
        <p:txBody>
          <a:bodyPr vert="horz" lIns="91440" tIns="45720" rIns="91440" bIns="45720" rtlCol="0">
            <a:normAutofit/>
          </a:bodyPr>
          <a:lstStyle>
            <a:lvl1pPr>
              <a:defRPr sz="2400">
                <a:latin typeface="+mn-lt"/>
                <a:ea typeface="微软雅黑" panose="020B0703020204020201" charset="-122"/>
              </a:defRPr>
            </a:lvl1pPr>
          </a:lstStyle>
          <a:p>
            <a:pPr lvl="0"/>
            <a:r>
              <a:rPr lang="zh-CN" altLang="en-US" dirty="0"/>
              <a:t>单击此处添加文本</a:t>
            </a:r>
          </a:p>
        </p:txBody>
      </p:sp>
      <p:sp>
        <p:nvSpPr>
          <p:cNvPr id="5" name="标题 4"/>
          <p:cNvSpPr>
            <a:spLocks noGrp="1"/>
          </p:cNvSpPr>
          <p:nvPr>
            <p:ph type="title" hasCustomPrompt="1"/>
          </p:nvPr>
        </p:nvSpPr>
        <p:spPr>
          <a:xfrm>
            <a:off x="1809750" y="1777365"/>
            <a:ext cx="8237220" cy="539750"/>
          </a:xfrm>
        </p:spPr>
        <p:txBody>
          <a:bodyPr/>
          <a:lstStyle>
            <a:lvl1pPr>
              <a:defRPr sz="2800" b="1">
                <a:latin typeface="+mj-lt"/>
              </a:defRPr>
            </a:lvl1pPr>
          </a:lstStyle>
          <a:p>
            <a:r>
              <a:rPr lang="zh-CN" altLang="en-US" dirty="0"/>
              <a:t>单击此处添加标题</a:t>
            </a:r>
          </a:p>
        </p:txBody>
      </p:sp>
      <p:pic>
        <p:nvPicPr>
          <p:cNvPr id="24" name="图片 23">
            <a:extLst>
              <a:ext uri="{FF2B5EF4-FFF2-40B4-BE49-F238E27FC236}">
                <a16:creationId xmlns:a16="http://schemas.microsoft.com/office/drawing/2014/main" id="{65D21C72-EC69-EC4F-9247-BBF631F5D57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任意多边形 1"/>
          <p:cNvSpPr/>
          <p:nvPr userDrawn="1"/>
        </p:nvSpPr>
        <p:spPr>
          <a:xfrm>
            <a:off x="60960" y="-15875"/>
            <a:ext cx="12129770" cy="5683250"/>
          </a:xfrm>
          <a:custGeom>
            <a:avLst/>
            <a:gdLst/>
            <a:ahLst/>
            <a:cxnLst/>
            <a:rect l="0" t="0" r="0" b="0"/>
            <a:pathLst>
              <a:path w="15833" h="7385">
                <a:moveTo>
                  <a:pt x="15832" y="0"/>
                </a:moveTo>
                <a:lnTo>
                  <a:pt x="0" y="0"/>
                </a:lnTo>
                <a:lnTo>
                  <a:pt x="5487" y="7384"/>
                </a:lnTo>
                <a:lnTo>
                  <a:pt x="15832" y="7384"/>
                </a:lnTo>
                <a:lnTo>
                  <a:pt x="15832" y="0"/>
                </a:lnTo>
              </a:path>
            </a:pathLst>
          </a:custGeom>
          <a:solidFill>
            <a:srgbClr val="089C8B"/>
          </a:solidFill>
          <a:ln w="9525">
            <a:noFill/>
          </a:ln>
        </p:spPr>
        <p:txBody>
          <a:bodyPr/>
          <a:lstStyle/>
          <a:p>
            <a:endParaRPr lang="zh-CN" altLang="en-US"/>
          </a:p>
        </p:txBody>
      </p:sp>
      <p:sp>
        <p:nvSpPr>
          <p:cNvPr id="3" name="任意多边形 2"/>
          <p:cNvSpPr/>
          <p:nvPr userDrawn="1"/>
        </p:nvSpPr>
        <p:spPr>
          <a:xfrm>
            <a:off x="8255" y="-15875"/>
            <a:ext cx="10767695" cy="5682615"/>
          </a:xfrm>
          <a:custGeom>
            <a:avLst/>
            <a:gdLst/>
            <a:ahLst/>
            <a:cxnLst/>
            <a:rect l="0" t="0" r="0" b="0"/>
            <a:pathLst>
              <a:path w="13998" h="7385">
                <a:moveTo>
                  <a:pt x="13540" y="6732"/>
                </a:moveTo>
                <a:lnTo>
                  <a:pt x="5088" y="6732"/>
                </a:lnTo>
                <a:lnTo>
                  <a:pt x="86" y="0"/>
                </a:lnTo>
                <a:lnTo>
                  <a:pt x="0" y="0"/>
                </a:lnTo>
                <a:lnTo>
                  <a:pt x="0" y="7384"/>
                </a:lnTo>
                <a:lnTo>
                  <a:pt x="3462" y="7384"/>
                </a:lnTo>
                <a:lnTo>
                  <a:pt x="5573" y="7384"/>
                </a:lnTo>
                <a:lnTo>
                  <a:pt x="13997" y="7384"/>
                </a:lnTo>
                <a:lnTo>
                  <a:pt x="13540" y="6732"/>
                </a:lnTo>
              </a:path>
            </a:pathLst>
          </a:custGeom>
          <a:solidFill>
            <a:srgbClr val="F4A032"/>
          </a:solidFill>
          <a:ln w="9525">
            <a:noFill/>
          </a:ln>
        </p:spPr>
        <p:txBody>
          <a:bodyPr/>
          <a:lstStyle/>
          <a:p>
            <a:endParaRPr lang="zh-CN" altLang="en-US"/>
          </a:p>
        </p:txBody>
      </p:sp>
      <p:pic>
        <p:nvPicPr>
          <p:cNvPr id="5" name="图片 4">
            <a:extLst>
              <a:ext uri="{FF2B5EF4-FFF2-40B4-BE49-F238E27FC236}">
                <a16:creationId xmlns:a16="http://schemas.microsoft.com/office/drawing/2014/main" id="{8D9042F5-CC26-AC47-9A99-9909BC9552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 name="组合 13"/>
          <p:cNvGrpSpPr/>
          <p:nvPr userDrawn="1"/>
        </p:nvGrpSpPr>
        <p:grpSpPr>
          <a:xfrm>
            <a:off x="-13970" y="-13335"/>
            <a:ext cx="12218035" cy="857250"/>
            <a:chOff x="29" y="-21"/>
            <a:chExt cx="19190" cy="1350"/>
          </a:xfrm>
        </p:grpSpPr>
        <p:sp>
          <p:nvSpPr>
            <p:cNvPr id="7" name="任意多边形 6"/>
            <p:cNvSpPr/>
            <p:nvPr userDrawn="1"/>
          </p:nvSpPr>
          <p:spPr>
            <a:xfrm>
              <a:off x="3450" y="-21"/>
              <a:ext cx="15765" cy="1351"/>
            </a:xfrm>
            <a:custGeom>
              <a:avLst/>
              <a:gdLst/>
              <a:ahLst/>
              <a:cxnLst/>
              <a:rect l="0" t="0" r="0" b="0"/>
              <a:pathLst>
                <a:path w="13332" h="1142">
                  <a:moveTo>
                    <a:pt x="0" y="0"/>
                  </a:moveTo>
                  <a:lnTo>
                    <a:pt x="803" y="1141"/>
                  </a:lnTo>
                  <a:lnTo>
                    <a:pt x="13331" y="1141"/>
                  </a:lnTo>
                  <a:lnTo>
                    <a:pt x="13331" y="0"/>
                  </a:lnTo>
                  <a:lnTo>
                    <a:pt x="0" y="0"/>
                  </a:lnTo>
                </a:path>
              </a:pathLst>
            </a:custGeom>
            <a:solidFill>
              <a:srgbClr val="089C8B"/>
            </a:solidFill>
            <a:ln w="9525">
              <a:noFill/>
            </a:ln>
          </p:spPr>
          <p:txBody>
            <a:bodyPr/>
            <a:lstStyle/>
            <a:p>
              <a:endParaRPr lang="zh-CN" altLang="en-US"/>
            </a:p>
          </p:txBody>
        </p:sp>
        <p:sp>
          <p:nvSpPr>
            <p:cNvPr id="8" name="任意多边形 7"/>
            <p:cNvSpPr/>
            <p:nvPr userDrawn="1"/>
          </p:nvSpPr>
          <p:spPr>
            <a:xfrm>
              <a:off x="29" y="-21"/>
              <a:ext cx="19191" cy="1351"/>
            </a:xfrm>
            <a:custGeom>
              <a:avLst/>
              <a:gdLst/>
              <a:ahLst/>
              <a:cxnLst/>
              <a:rect l="0" t="0" r="0" b="0"/>
              <a:pathLst>
                <a:path w="16228" h="1142">
                  <a:moveTo>
                    <a:pt x="16227" y="1141"/>
                  </a:moveTo>
                  <a:lnTo>
                    <a:pt x="16227" y="1037"/>
                  </a:lnTo>
                  <a:lnTo>
                    <a:pt x="3390" y="1037"/>
                  </a:lnTo>
                  <a:lnTo>
                    <a:pt x="2658" y="0"/>
                  </a:lnTo>
                  <a:lnTo>
                    <a:pt x="0" y="0"/>
                  </a:lnTo>
                  <a:lnTo>
                    <a:pt x="0" y="1141"/>
                  </a:lnTo>
                  <a:lnTo>
                    <a:pt x="3462" y="1141"/>
                  </a:lnTo>
                  <a:lnTo>
                    <a:pt x="3462" y="1141"/>
                  </a:lnTo>
                  <a:lnTo>
                    <a:pt x="3462" y="1141"/>
                  </a:lnTo>
                  <a:lnTo>
                    <a:pt x="16227" y="1141"/>
                  </a:lnTo>
                </a:path>
              </a:pathLst>
            </a:custGeom>
            <a:solidFill>
              <a:srgbClr val="F4A032"/>
            </a:solidFill>
            <a:ln w="9525">
              <a:noFill/>
            </a:ln>
          </p:spPr>
          <p:txBody>
            <a:bodyPr/>
            <a:lstStyle/>
            <a:p>
              <a:endParaRPr lang="zh-CN" altLang="en-US"/>
            </a:p>
          </p:txBody>
        </p:sp>
      </p:grpSp>
      <p:sp>
        <p:nvSpPr>
          <p:cNvPr id="9" name="任意多边形 8"/>
          <p:cNvSpPr/>
          <p:nvPr userDrawn="1"/>
        </p:nvSpPr>
        <p:spPr>
          <a:xfrm>
            <a:off x="-13970" y="6493510"/>
            <a:ext cx="9112250" cy="364490"/>
          </a:xfrm>
          <a:custGeom>
            <a:avLst/>
            <a:gdLst/>
            <a:ahLst/>
            <a:cxnLst/>
            <a:rect l="0" t="0" r="0" b="0"/>
            <a:pathLst>
              <a:path w="12091" h="486">
                <a:moveTo>
                  <a:pt x="0" y="0"/>
                </a:moveTo>
                <a:lnTo>
                  <a:pt x="0" y="485"/>
                </a:lnTo>
                <a:lnTo>
                  <a:pt x="12090" y="485"/>
                </a:lnTo>
                <a:lnTo>
                  <a:pt x="11729" y="0"/>
                </a:lnTo>
                <a:lnTo>
                  <a:pt x="0" y="0"/>
                </a:lnTo>
              </a:path>
            </a:pathLst>
          </a:custGeom>
          <a:solidFill>
            <a:srgbClr val="089C8B"/>
          </a:solidFill>
          <a:ln w="9525">
            <a:noFill/>
          </a:ln>
        </p:spPr>
        <p:txBody>
          <a:bodyPr/>
          <a:lstStyle/>
          <a:p>
            <a:endParaRPr lang="zh-CN" altLang="en-US"/>
          </a:p>
        </p:txBody>
      </p:sp>
      <p:sp>
        <p:nvSpPr>
          <p:cNvPr id="11" name="任意多边形 10"/>
          <p:cNvSpPr/>
          <p:nvPr userDrawn="1"/>
        </p:nvSpPr>
        <p:spPr>
          <a:xfrm>
            <a:off x="8898890" y="6487795"/>
            <a:ext cx="3297555" cy="370205"/>
          </a:xfrm>
          <a:custGeom>
            <a:avLst/>
            <a:gdLst>
              <a:gd name="connsiteX0" fmla="*/ 5184 w 5193"/>
              <a:gd name="connsiteY0" fmla="*/ 0 h 583"/>
              <a:gd name="connsiteX1" fmla="*/ 5193 w 5193"/>
              <a:gd name="connsiteY1" fmla="*/ 570 h 583"/>
              <a:gd name="connsiteX2" fmla="*/ 428 w 5193"/>
              <a:gd name="connsiteY2" fmla="*/ 583 h 583"/>
              <a:gd name="connsiteX3" fmla="*/ 0 w 5193"/>
              <a:gd name="connsiteY3" fmla="*/ 9 h 583"/>
              <a:gd name="connsiteX4" fmla="*/ 5184 w 5193"/>
              <a:gd name="connsiteY4" fmla="*/ 0 h 583"/>
            </a:gdLst>
            <a:ahLst/>
            <a:cxnLst>
              <a:cxn ang="0">
                <a:pos x="connsiteX0" y="connsiteY0"/>
              </a:cxn>
              <a:cxn ang="0">
                <a:pos x="connsiteX1" y="connsiteY1"/>
              </a:cxn>
              <a:cxn ang="0">
                <a:pos x="connsiteX2" y="connsiteY2"/>
              </a:cxn>
              <a:cxn ang="0">
                <a:pos x="connsiteX3" y="connsiteY3"/>
              </a:cxn>
              <a:cxn ang="0">
                <a:pos x="connsiteX4" y="connsiteY4"/>
              </a:cxn>
            </a:cxnLst>
            <a:rect l="0" t="0" r="0" b="0"/>
            <a:pathLst>
              <a:path w="5193" h="583">
                <a:moveTo>
                  <a:pt x="5184" y="0"/>
                </a:moveTo>
                <a:lnTo>
                  <a:pt x="5193" y="570"/>
                </a:lnTo>
                <a:lnTo>
                  <a:pt x="428" y="583"/>
                </a:lnTo>
                <a:lnTo>
                  <a:pt x="0" y="9"/>
                </a:lnTo>
                <a:lnTo>
                  <a:pt x="5184" y="0"/>
                </a:lnTo>
              </a:path>
            </a:pathLst>
          </a:custGeom>
          <a:solidFill>
            <a:srgbClr val="F4A032"/>
          </a:solidFill>
          <a:ln w="9525">
            <a:noFill/>
          </a:ln>
        </p:spPr>
        <p:txBody>
          <a:bodyPr/>
          <a:lstStyle/>
          <a:p>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82F288E0-7875-42C4-84C8-98DBBD3BF4D2}" type="datetimeFigureOut">
              <a:rPr lang="zh-CN" altLang="en-US" smtClean="0"/>
              <a:t>2022/3/2</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
        <p:nvSpPr>
          <p:cNvPr id="2" name="文本框 1"/>
          <p:cNvSpPr txBox="1"/>
          <p:nvPr userDrawn="1"/>
        </p:nvSpPr>
        <p:spPr>
          <a:xfrm>
            <a:off x="2410614" y="1322172"/>
            <a:ext cx="4263081" cy="369332"/>
          </a:xfrm>
          <a:prstGeom prst="rect">
            <a:avLst/>
          </a:prstGeom>
          <a:noFill/>
        </p:spPr>
        <p:txBody>
          <a:bodyPr wrap="square" rtlCol="0">
            <a:spAutoFit/>
          </a:bodyPr>
          <a:lstStyle/>
          <a:p>
            <a:r>
              <a:rPr kumimoji="1" lang="zh-CN" altLang="en-US">
                <a:latin typeface="微软雅黑" panose="020B0703020204020201" charset="-122"/>
                <a:ea typeface="微软雅黑" panose="020B0703020204020201" charset="-122"/>
                <a:cs typeface="微软雅黑" panose="020B0703020204020201" charset="-122"/>
              </a:rPr>
              <a:t>   </a:t>
            </a:r>
          </a:p>
        </p:txBody>
      </p:sp>
      <p:sp>
        <p:nvSpPr>
          <p:cNvPr id="15" name="文本框 14"/>
          <p:cNvSpPr txBox="1"/>
          <p:nvPr userDrawn="1"/>
        </p:nvSpPr>
        <p:spPr>
          <a:xfrm>
            <a:off x="9811990" y="6464300"/>
            <a:ext cx="2279278" cy="369332"/>
          </a:xfrm>
          <a:prstGeom prst="rect">
            <a:avLst/>
          </a:prstGeom>
          <a:noFill/>
        </p:spPr>
        <p:txBody>
          <a:bodyPr wrap="none" rtlCol="0">
            <a:spAutoFit/>
          </a:bodyPr>
          <a:lstStyle/>
          <a:p>
            <a:pPr algn="l"/>
            <a:r>
              <a:rPr lang="en-US" altLang="x-none" b="1" dirty="0" err="1">
                <a:solidFill>
                  <a:schemeClr val="bg1"/>
                </a:solidFill>
                <a:cs typeface="Arial" panose="020B0604020202090204" pitchFamily="34" charset="0"/>
                <a:sym typeface="+mn-ea"/>
              </a:rPr>
              <a:t>www.koolearn.com</a:t>
            </a:r>
          </a:p>
        </p:txBody>
      </p:sp>
      <p:pic>
        <p:nvPicPr>
          <p:cNvPr id="13" name="图片 12">
            <a:extLst>
              <a:ext uri="{FF2B5EF4-FFF2-40B4-BE49-F238E27FC236}">
                <a16:creationId xmlns:a16="http://schemas.microsoft.com/office/drawing/2014/main" id="{763F30DC-2313-6F41-B788-3814F43C6D6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862790" y="135007"/>
            <a:ext cx="1854104" cy="540000"/>
          </a:xfrm>
          <a:prstGeom prst="rect">
            <a:avLst/>
          </a:prstGeom>
        </p:spPr>
      </p:pic>
    </p:spTree>
    <p:extLst>
      <p:ext uri="{BB962C8B-B14F-4D97-AF65-F5344CB8AC3E}">
        <p14:creationId xmlns:p14="http://schemas.microsoft.com/office/powerpoint/2010/main" val="149919306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xStyles>
    <p:titleStyle>
      <a:lvl1pPr algn="l" defTabSz="914400" rtl="0" eaLnBrk="1" latinLnBrk="0" hangingPunct="1">
        <a:lnSpc>
          <a:spcPct val="90000"/>
        </a:lnSpc>
        <a:spcBef>
          <a:spcPct val="0"/>
        </a:spcBef>
        <a:buNone/>
        <a:defRPr sz="3200" kern="1200">
          <a:solidFill>
            <a:schemeClr val="tx1"/>
          </a:solidFill>
          <a:latin typeface="微软雅黑" panose="020B0703020204020201" charset="-122"/>
          <a:ea typeface="微软雅黑" panose="020B0703020204020201" charset="-122"/>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000" kern="1200">
          <a:solidFill>
            <a:schemeClr val="tx1"/>
          </a:solidFill>
          <a:latin typeface="微软雅黑" panose="020B0703020204020201" charset="-122"/>
          <a:ea typeface="微软雅黑" panose="020B0703020204020201" charset="-122"/>
          <a:cs typeface="+mn-cs"/>
        </a:defRPr>
      </a:lvl1pPr>
      <a:lvl2pPr marL="457200" indent="0" algn="l" defTabSz="914400" rtl="0" eaLnBrk="1" latinLnBrk="0" hangingPunct="1">
        <a:lnSpc>
          <a:spcPct val="90000"/>
        </a:lnSpc>
        <a:spcBef>
          <a:spcPts val="500"/>
        </a:spcBef>
        <a:buFont typeface="Arial" panose="020B0604020202090204" pitchFamily="34" charset="0"/>
        <a:buNone/>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2" name="文本框 1">
            <a:extLst>
              <a:ext uri="{FF2B5EF4-FFF2-40B4-BE49-F238E27FC236}">
                <a16:creationId xmlns:a16="http://schemas.microsoft.com/office/drawing/2014/main" id="{9D3C0CEE-C550-874F-8E87-DD5AD51BF9EC}"/>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4" name="文本框 3">
            <a:extLst>
              <a:ext uri="{FF2B5EF4-FFF2-40B4-BE49-F238E27FC236}">
                <a16:creationId xmlns:a16="http://schemas.microsoft.com/office/drawing/2014/main" id="{2C9CAA51-B449-844D-83E0-D5DE4633DF69}"/>
              </a:ext>
            </a:extLst>
          </p:cNvPr>
          <p:cNvSpPr txBox="1"/>
          <p:nvPr/>
        </p:nvSpPr>
        <p:spPr>
          <a:xfrm>
            <a:off x="1676400" y="1059872"/>
            <a:ext cx="8465127" cy="1323439"/>
          </a:xfrm>
          <a:prstGeom prst="rect">
            <a:avLst/>
          </a:prstGeom>
          <a:noFill/>
          <a:ln>
            <a:solidFill>
              <a:srgbClr val="099C8B"/>
            </a:solidFill>
          </a:ln>
        </p:spPr>
        <p:txBody>
          <a:bodyPr wrap="square" rtlCol="0">
            <a:spAutoFit/>
          </a:bodyPr>
          <a:lstStyle/>
          <a:p>
            <a:pPr lvl="0">
              <a:defRPr/>
            </a:pPr>
            <a:r>
              <a:rPr lang="en-US" altLang="zh-CN" sz="2000" dirty="0">
                <a:solidFill>
                  <a:prstClr val="black"/>
                </a:solidFill>
              </a:rPr>
              <a:t>In developing countries, some people think the government should introduce new technology to people in order to improve quality of life, while others believe governments should offer free education. Discuss both sides and give your own opinion.</a:t>
            </a:r>
            <a:endParaRPr kumimoji="0" lang="zh-CN" altLang="zh-CN" sz="2000" b="0" i="0" u="none" strike="noStrike" kern="1200" cap="none" spc="0" normalizeH="0" baseline="0" noProof="0" dirty="0">
              <a:ln>
                <a:noFill/>
              </a:ln>
              <a:solidFill>
                <a:prstClr val="black"/>
              </a:solidFill>
              <a:effectLst/>
              <a:uLnTx/>
              <a:uFillTx/>
              <a:latin typeface="Arial"/>
              <a:ea typeface="微软雅黑"/>
              <a:cs typeface="+mn-cs"/>
            </a:endParaRPr>
          </a:p>
        </p:txBody>
      </p:sp>
      <p:sp>
        <p:nvSpPr>
          <p:cNvPr id="5" name="文本框 4">
            <a:extLst>
              <a:ext uri="{FF2B5EF4-FFF2-40B4-BE49-F238E27FC236}">
                <a16:creationId xmlns:a16="http://schemas.microsoft.com/office/drawing/2014/main" id="{F9037E70-CAA2-A344-AF73-D5FDB93BD27B}"/>
              </a:ext>
            </a:extLst>
          </p:cNvPr>
          <p:cNvSpPr txBox="1"/>
          <p:nvPr/>
        </p:nvSpPr>
        <p:spPr>
          <a:xfrm>
            <a:off x="1676399" y="2752958"/>
            <a:ext cx="8465126" cy="3619345"/>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1" lang="en-US" altLang="zh-CN" sz="2000" b="0" i="0" u="none" strike="noStrike" kern="1200" cap="none" spc="0" normalizeH="0" baseline="0" noProof="0" dirty="0">
                <a:ln>
                  <a:noFill/>
                </a:ln>
                <a:solidFill>
                  <a:prstClr val="black"/>
                </a:solidFill>
                <a:effectLst/>
                <a:uLnTx/>
                <a:uFillTx/>
                <a:latin typeface="Arial"/>
                <a:ea typeface="微软雅黑"/>
                <a:cs typeface="+mn-cs"/>
              </a:rPr>
              <a:t>Intro: </a:t>
            </a:r>
          </a:p>
          <a:p>
            <a:pPr marL="0" marR="0" lvl="0" indent="0" algn="l" defTabSz="914400" rtl="0" eaLnBrk="1" fontAlgn="auto" latinLnBrk="0" hangingPunct="1">
              <a:lnSpc>
                <a:spcPct val="90000"/>
              </a:lnSpc>
              <a:spcBef>
                <a:spcPts val="0"/>
              </a:spcBef>
              <a:spcAft>
                <a:spcPts val="600"/>
              </a:spcAft>
              <a:buClrTx/>
              <a:buSzTx/>
              <a:buFontTx/>
              <a:buNone/>
              <a:tabLst/>
              <a:defRPr/>
            </a:pPr>
            <a:endParaRPr kumimoji="1" lang="en-US" altLang="zh-CN" sz="2000" b="0" i="0" u="none" strike="noStrike" kern="1200" cap="none" spc="0" normalizeH="0" baseline="0" noProof="0" dirty="0">
              <a:ln>
                <a:noFill/>
              </a:ln>
              <a:solidFill>
                <a:prstClr val="black"/>
              </a:solidFill>
              <a:effectLst/>
              <a:uLnTx/>
              <a:uFillTx/>
              <a:latin typeface="Arial"/>
              <a:ea typeface="微软雅黑"/>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endParaRPr kumimoji="1" lang="en-US" altLang="zh-CN" sz="2000" b="0" i="0" u="none" strike="noStrike" kern="1200" cap="none" spc="0" normalizeH="0" baseline="0" noProof="0" dirty="0">
              <a:ln>
                <a:noFill/>
              </a:ln>
              <a:solidFill>
                <a:prstClr val="black"/>
              </a:solidFill>
              <a:effectLst/>
              <a:uLnTx/>
              <a:uFillTx/>
              <a:latin typeface="Arial"/>
              <a:ea typeface="微软雅黑"/>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1" lang="en-US" altLang="zh-CN" sz="2000" b="0" i="0" u="none" strike="noStrike" kern="1200" cap="none" spc="0" normalizeH="0" baseline="0" noProof="0" dirty="0">
                <a:ln>
                  <a:noFill/>
                </a:ln>
                <a:solidFill>
                  <a:prstClr val="black"/>
                </a:solidFill>
                <a:effectLst/>
                <a:uLnTx/>
                <a:uFillTx/>
                <a:latin typeface="Arial"/>
                <a:ea typeface="微软雅黑"/>
                <a:cs typeface="+mn-cs"/>
              </a:rPr>
              <a:t>Body 1: </a:t>
            </a:r>
          </a:p>
          <a:p>
            <a:pPr marL="0" marR="0" lvl="0" indent="0" algn="l" defTabSz="914400" rtl="0" eaLnBrk="1" fontAlgn="auto" latinLnBrk="0" hangingPunct="1">
              <a:lnSpc>
                <a:spcPct val="90000"/>
              </a:lnSpc>
              <a:spcBef>
                <a:spcPts val="0"/>
              </a:spcBef>
              <a:spcAft>
                <a:spcPts val="600"/>
              </a:spcAft>
              <a:buClrTx/>
              <a:buSzTx/>
              <a:buFontTx/>
              <a:buNone/>
              <a:tabLst/>
              <a:defRPr/>
            </a:pPr>
            <a:endParaRPr kumimoji="1" lang="en-US" altLang="zh-CN" sz="2000" b="0" i="0" u="none" strike="noStrike" kern="1200" cap="none" spc="0" normalizeH="0" baseline="0" noProof="0" dirty="0">
              <a:ln>
                <a:noFill/>
              </a:ln>
              <a:solidFill>
                <a:prstClr val="black"/>
              </a:solidFill>
              <a:effectLst/>
              <a:uLnTx/>
              <a:uFillTx/>
              <a:latin typeface="Arial"/>
              <a:ea typeface="微软雅黑"/>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endParaRPr kumimoji="1" lang="en-US" altLang="zh-CN" sz="2000" b="0" i="0" u="none" strike="noStrike" kern="1200" cap="none" spc="0" normalizeH="0" baseline="0" noProof="0" dirty="0">
              <a:ln>
                <a:noFill/>
              </a:ln>
              <a:solidFill>
                <a:prstClr val="black"/>
              </a:solidFill>
              <a:effectLst/>
              <a:uLnTx/>
              <a:uFillTx/>
              <a:latin typeface="Arial"/>
              <a:ea typeface="微软雅黑"/>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1" lang="en-US" altLang="zh-CN" sz="2000" b="0" i="0" u="none" strike="noStrike" kern="1200" cap="none" spc="0" normalizeH="0" baseline="0" noProof="0" dirty="0">
                <a:ln>
                  <a:noFill/>
                </a:ln>
                <a:solidFill>
                  <a:prstClr val="black"/>
                </a:solidFill>
                <a:effectLst/>
                <a:uLnTx/>
                <a:uFillTx/>
                <a:latin typeface="Arial"/>
                <a:ea typeface="微软雅黑"/>
                <a:cs typeface="+mn-cs"/>
              </a:rPr>
              <a:t>Body 2:</a:t>
            </a:r>
          </a:p>
          <a:p>
            <a:pPr marL="0" marR="0" lvl="0" indent="0" algn="l" defTabSz="914400" rtl="0" eaLnBrk="1" fontAlgn="auto" latinLnBrk="0" hangingPunct="1">
              <a:lnSpc>
                <a:spcPct val="90000"/>
              </a:lnSpc>
              <a:spcBef>
                <a:spcPts val="0"/>
              </a:spcBef>
              <a:spcAft>
                <a:spcPts val="600"/>
              </a:spcAft>
              <a:buClrTx/>
              <a:buSzTx/>
              <a:buFontTx/>
              <a:buNone/>
              <a:tabLst/>
              <a:defRPr/>
            </a:pPr>
            <a:endParaRPr kumimoji="1" lang="en-US" altLang="zh-CN" sz="2000" b="0" i="0" u="none" strike="noStrike" kern="1200" cap="none" spc="0" normalizeH="0" baseline="0" noProof="0" dirty="0">
              <a:ln>
                <a:noFill/>
              </a:ln>
              <a:solidFill>
                <a:prstClr val="black"/>
              </a:solidFill>
              <a:effectLst/>
              <a:uLnTx/>
              <a:uFillTx/>
              <a:latin typeface="Arial"/>
              <a:ea typeface="微软雅黑"/>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endParaRPr kumimoji="1" lang="en-US" altLang="zh-CN" sz="2000" b="0" i="0" u="none" strike="noStrike" kern="1200" cap="none" spc="0" normalizeH="0" baseline="0" noProof="0" dirty="0">
              <a:ln>
                <a:noFill/>
              </a:ln>
              <a:solidFill>
                <a:prstClr val="black"/>
              </a:solidFill>
              <a:effectLst/>
              <a:uLnTx/>
              <a:uFillTx/>
              <a:latin typeface="Arial"/>
              <a:ea typeface="微软雅黑"/>
              <a:cs typeface="+mn-cs"/>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1" lang="en-US" altLang="zh-CN" sz="2000" b="0" i="0" u="none" strike="noStrike" kern="1200" cap="none" spc="0" normalizeH="0" baseline="0" noProof="0" dirty="0">
                <a:ln>
                  <a:noFill/>
                </a:ln>
                <a:solidFill>
                  <a:prstClr val="black"/>
                </a:solidFill>
                <a:effectLst/>
                <a:uLnTx/>
                <a:uFillTx/>
                <a:latin typeface="Arial"/>
                <a:ea typeface="微软雅黑"/>
                <a:cs typeface="+mn-cs"/>
              </a:rPr>
              <a:t>Conclusion: </a:t>
            </a:r>
          </a:p>
        </p:txBody>
      </p:sp>
      <p:sp>
        <p:nvSpPr>
          <p:cNvPr id="6" name="矩形 5">
            <a:extLst>
              <a:ext uri="{FF2B5EF4-FFF2-40B4-BE49-F238E27FC236}">
                <a16:creationId xmlns:a16="http://schemas.microsoft.com/office/drawing/2014/main" id="{F084F1C1-40BB-F544-961C-3D2E7156545C}"/>
              </a:ext>
            </a:extLst>
          </p:cNvPr>
          <p:cNvSpPr/>
          <p:nvPr/>
        </p:nvSpPr>
        <p:spPr>
          <a:xfrm>
            <a:off x="89153" y="2752958"/>
            <a:ext cx="979755" cy="341632"/>
          </a:xfrm>
          <a:prstGeom prst="rect">
            <a:avLst/>
          </a:prstGeom>
        </p:spPr>
        <p:txBody>
          <a:bodyPr wrap="none">
            <a:sp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1" lang="en-US" altLang="zh-CN" sz="1800" b="1" i="0" u="none" strike="noStrike" kern="1200" cap="none" spc="0" normalizeH="0" baseline="0" noProof="0" dirty="0">
                <a:ln>
                  <a:noFill/>
                </a:ln>
                <a:solidFill>
                  <a:prstClr val="black"/>
                </a:solidFill>
                <a:effectLst/>
                <a:uLnTx/>
                <a:uFillTx/>
                <a:latin typeface="Arial"/>
                <a:ea typeface="微软雅黑"/>
                <a:cs typeface="+mn-cs"/>
              </a:rPr>
              <a:t>Outline</a:t>
            </a:r>
          </a:p>
        </p:txBody>
      </p:sp>
      <p:sp>
        <p:nvSpPr>
          <p:cNvPr id="7" name="文本框 6">
            <a:extLst>
              <a:ext uri="{FF2B5EF4-FFF2-40B4-BE49-F238E27FC236}">
                <a16:creationId xmlns:a16="http://schemas.microsoft.com/office/drawing/2014/main" id="{0F916630-8CAC-1E4F-A196-FA98CE6D45DA}"/>
              </a:ext>
            </a:extLst>
          </p:cNvPr>
          <p:cNvSpPr txBox="1"/>
          <p:nvPr/>
        </p:nvSpPr>
        <p:spPr>
          <a:xfrm>
            <a:off x="3334129" y="2793573"/>
            <a:ext cx="7220625" cy="1477328"/>
          </a:xfrm>
          <a:prstGeom prst="rect">
            <a:avLst/>
          </a:prstGeom>
          <a:noFill/>
          <a:ln>
            <a:solidFill>
              <a:srgbClr val="E8A34B"/>
            </a:solidFill>
          </a:ln>
        </p:spPr>
        <p:txBody>
          <a:bodyPr wrap="square" rtlCol="0">
            <a:spAutoFit/>
          </a:bodyPr>
          <a:lstStyle/>
          <a:p>
            <a:r>
              <a:rPr lang="en-US" altLang="zh-CN" dirty="0"/>
              <a:t>- ensure lifelong access to education and skills development through government investment</a:t>
            </a:r>
            <a:br>
              <a:rPr lang="en-US" altLang="zh-CN" dirty="0"/>
            </a:br>
            <a:r>
              <a:rPr lang="en-US" altLang="zh-CN" dirty="0"/>
              <a:t>- the future of the economy depends on well-educated work force</a:t>
            </a:r>
            <a:br>
              <a:rPr lang="en-US" altLang="zh-CN" dirty="0"/>
            </a:br>
            <a:r>
              <a:rPr lang="en-US" altLang="zh-CN" dirty="0"/>
              <a:t>- government funding in education guarantees a positive return/help fuel innovation that creates new jobs </a:t>
            </a:r>
            <a:endParaRPr lang="en-US" altLang="zh-CN" sz="2400" dirty="0"/>
          </a:p>
        </p:txBody>
      </p:sp>
      <p:sp>
        <p:nvSpPr>
          <p:cNvPr id="8" name="文本框 7">
            <a:extLst>
              <a:ext uri="{FF2B5EF4-FFF2-40B4-BE49-F238E27FC236}">
                <a16:creationId xmlns:a16="http://schemas.microsoft.com/office/drawing/2014/main" id="{AC6BD2B6-B0CA-D947-B1B2-9E5A9507ABBA}"/>
              </a:ext>
            </a:extLst>
          </p:cNvPr>
          <p:cNvSpPr txBox="1"/>
          <p:nvPr/>
        </p:nvSpPr>
        <p:spPr>
          <a:xfrm>
            <a:off x="3294976" y="4555194"/>
            <a:ext cx="7673008" cy="1754326"/>
          </a:xfrm>
          <a:prstGeom prst="rect">
            <a:avLst/>
          </a:prstGeom>
          <a:noFill/>
          <a:ln>
            <a:solidFill>
              <a:srgbClr val="E8A34B"/>
            </a:solidFill>
          </a:ln>
        </p:spPr>
        <p:txBody>
          <a:bodyPr wrap="square" rtlCol="0">
            <a:spAutoFit/>
          </a:bodyPr>
          <a:lstStyle/>
          <a:p>
            <a:r>
              <a:rPr lang="en-US" altLang="zh-CN" dirty="0"/>
              <a:t>- facilitate development in every aspect of a country, including education, medical system, transportation and national defense</a:t>
            </a:r>
            <a:br>
              <a:rPr lang="en-US" altLang="zh-CN" dirty="0"/>
            </a:br>
            <a:r>
              <a:rPr lang="en-US" altLang="zh-CN" dirty="0"/>
              <a:t>- technological advances promotes efficiency on a daily basis / simplifies life (easy access to information, improved communication, convenience traveling, improved housing and lifestyle, changing entrainment industry </a:t>
            </a:r>
            <a:r>
              <a:rPr lang="en-US" altLang="zh-CN" dirty="0" err="1"/>
              <a:t>etc</a:t>
            </a:r>
            <a:r>
              <a:rPr lang="en-US" altLang="zh-CN" dirty="0"/>
              <a:t>)</a:t>
            </a:r>
            <a:endParaRPr lang="en-US" altLang="zh-CN" sz="2400" dirty="0"/>
          </a:p>
        </p:txBody>
      </p:sp>
      <p:cxnSp>
        <p:nvCxnSpPr>
          <p:cNvPr id="10" name="直线箭头连接符 9">
            <a:extLst>
              <a:ext uri="{FF2B5EF4-FFF2-40B4-BE49-F238E27FC236}">
                <a16:creationId xmlns:a16="http://schemas.microsoft.com/office/drawing/2014/main" id="{EE898FDF-FF86-E44E-B674-68416163CB5F}"/>
              </a:ext>
            </a:extLst>
          </p:cNvPr>
          <p:cNvCxnSpPr/>
          <p:nvPr/>
        </p:nvCxnSpPr>
        <p:spPr>
          <a:xfrm flipV="1">
            <a:off x="2627586" y="3626069"/>
            <a:ext cx="706543" cy="3153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线箭头连接符 11">
            <a:extLst>
              <a:ext uri="{FF2B5EF4-FFF2-40B4-BE49-F238E27FC236}">
                <a16:creationId xmlns:a16="http://schemas.microsoft.com/office/drawing/2014/main" id="{24ABE672-F335-424E-A402-6D23B783BFB7}"/>
              </a:ext>
            </a:extLst>
          </p:cNvPr>
          <p:cNvCxnSpPr/>
          <p:nvPr/>
        </p:nvCxnSpPr>
        <p:spPr>
          <a:xfrm>
            <a:off x="2511972" y="5160579"/>
            <a:ext cx="783004" cy="441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697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6" name="文本框 5">
            <a:extLst>
              <a:ext uri="{FF2B5EF4-FFF2-40B4-BE49-F238E27FC236}">
                <a16:creationId xmlns:a16="http://schemas.microsoft.com/office/drawing/2014/main" id="{B9EE878C-8737-7646-B230-37EBDA27BDBD}"/>
              </a:ext>
            </a:extLst>
          </p:cNvPr>
          <p:cNvSpPr txBox="1"/>
          <p:nvPr/>
        </p:nvSpPr>
        <p:spPr>
          <a:xfrm>
            <a:off x="1676399" y="1533975"/>
            <a:ext cx="8465127" cy="1323439"/>
          </a:xfrm>
          <a:prstGeom prst="rect">
            <a:avLst/>
          </a:prstGeom>
          <a:noFill/>
          <a:ln>
            <a:solidFill>
              <a:srgbClr val="099C8B"/>
            </a:solidFill>
          </a:ln>
        </p:spPr>
        <p:txBody>
          <a:bodyPr wrap="square" rtlCol="0">
            <a:spAutoFit/>
          </a:bodyPr>
          <a:lstStyle/>
          <a:p>
            <a:pPr lvl="0"/>
            <a:r>
              <a:rPr lang="en-US" altLang="zh-CN" sz="2000" dirty="0">
                <a:solidFill>
                  <a:prstClr val="black"/>
                </a:solidFill>
              </a:rPr>
              <a:t>20190912 In some countries, secondary schools aim to provide a general education across a range of subjects. In others, children focus on a narrow range of subjects related to a particular career. For today's world, which system is appropriate? </a:t>
            </a:r>
            <a:endParaRPr kumimoji="0" lang="en-US" altLang="zh-CN" sz="2000" b="0" i="0" u="none" strike="noStrike" kern="1200" cap="none" spc="0" normalizeH="0" baseline="0" noProof="0" dirty="0">
              <a:ln>
                <a:noFill/>
              </a:ln>
              <a:solidFill>
                <a:prstClr val="black"/>
              </a:solidFill>
              <a:effectLst/>
              <a:uLnTx/>
              <a:uFillTx/>
              <a:latin typeface="Arial"/>
              <a:ea typeface="微软雅黑"/>
              <a:cs typeface="+mn-cs"/>
            </a:endParaRPr>
          </a:p>
        </p:txBody>
      </p:sp>
      <p:sp>
        <p:nvSpPr>
          <p:cNvPr id="2" name="文本框 1">
            <a:extLst>
              <a:ext uri="{FF2B5EF4-FFF2-40B4-BE49-F238E27FC236}">
                <a16:creationId xmlns:a16="http://schemas.microsoft.com/office/drawing/2014/main" id="{BFBC86D0-6D4F-E245-9E61-D6840D3A8E05}"/>
              </a:ext>
            </a:extLst>
          </p:cNvPr>
          <p:cNvSpPr txBox="1"/>
          <p:nvPr/>
        </p:nvSpPr>
        <p:spPr>
          <a:xfrm>
            <a:off x="1676399" y="3084529"/>
            <a:ext cx="9674443" cy="1200329"/>
          </a:xfrm>
          <a:prstGeom prst="rect">
            <a:avLst/>
          </a:prstGeom>
          <a:noFill/>
          <a:ln>
            <a:solidFill>
              <a:srgbClr val="E8A34B"/>
            </a:solidFill>
          </a:ln>
        </p:spPr>
        <p:txBody>
          <a:bodyPr wrap="none" rtlCol="0">
            <a:spAutoFit/>
          </a:bodyPr>
          <a:lstStyle/>
          <a:p>
            <a:r>
              <a:rPr lang="en-US" altLang="zh-CN" dirty="0"/>
              <a:t>- General education forms the foundation of knowledge and helps to cultivate critical thinking </a:t>
            </a:r>
            <a:endParaRPr lang="en-US" altLang="zh-CN" sz="2400" dirty="0"/>
          </a:p>
          <a:p>
            <a:r>
              <a:rPr lang="en-US" altLang="zh-CN" dirty="0"/>
              <a:t>skills.  </a:t>
            </a:r>
            <a:endParaRPr lang="en-US" altLang="zh-CN" sz="2400" dirty="0"/>
          </a:p>
          <a:p>
            <a:r>
              <a:rPr lang="en-US" altLang="zh-CN" dirty="0"/>
              <a:t>-  General education encourages students to be a well-rounded person capable of fully </a:t>
            </a:r>
            <a:endParaRPr lang="en-US" altLang="zh-CN" sz="2400" dirty="0"/>
          </a:p>
          <a:p>
            <a:r>
              <a:rPr lang="en-US" altLang="zh-CN" dirty="0"/>
              <a:t>participating in society and the modern economy. </a:t>
            </a:r>
            <a:endParaRPr lang="en-US" altLang="zh-CN" sz="2400" dirty="0"/>
          </a:p>
        </p:txBody>
      </p:sp>
      <p:sp>
        <p:nvSpPr>
          <p:cNvPr id="5" name="文本框 4">
            <a:extLst>
              <a:ext uri="{FF2B5EF4-FFF2-40B4-BE49-F238E27FC236}">
                <a16:creationId xmlns:a16="http://schemas.microsoft.com/office/drawing/2014/main" id="{BBF76357-7735-114F-AAE9-8DAC4DD3BF4C}"/>
              </a:ext>
            </a:extLst>
          </p:cNvPr>
          <p:cNvSpPr txBox="1"/>
          <p:nvPr/>
        </p:nvSpPr>
        <p:spPr>
          <a:xfrm>
            <a:off x="1676399" y="4511973"/>
            <a:ext cx="9674443" cy="1754326"/>
          </a:xfrm>
          <a:prstGeom prst="rect">
            <a:avLst/>
          </a:prstGeom>
          <a:noFill/>
          <a:ln>
            <a:solidFill>
              <a:srgbClr val="E8A34B"/>
            </a:solidFill>
          </a:ln>
        </p:spPr>
        <p:txBody>
          <a:bodyPr wrap="square" rtlCol="0">
            <a:spAutoFit/>
          </a:bodyPr>
          <a:lstStyle/>
          <a:p>
            <a:r>
              <a:rPr lang="en-US" altLang="zh-CN" dirty="0"/>
              <a:t>-  For students, specialized education ensures a fast start into the job market by earning </a:t>
            </a:r>
            <a:endParaRPr lang="en-US" altLang="zh-CN" sz="2400" dirty="0"/>
          </a:p>
          <a:p>
            <a:r>
              <a:rPr lang="en-US" altLang="zh-CN" dirty="0"/>
              <a:t>degrees as quickly as possible, and beginning earning a living. </a:t>
            </a:r>
            <a:endParaRPr lang="en-US" altLang="zh-CN" sz="2400" dirty="0"/>
          </a:p>
          <a:p>
            <a:r>
              <a:rPr lang="en-US" altLang="zh-CN" dirty="0"/>
              <a:t>-  For the society as a whole, job-oriented education can help to provide essential workforce. </a:t>
            </a:r>
            <a:endParaRPr lang="en-US" altLang="zh-CN" sz="2400" dirty="0"/>
          </a:p>
          <a:p>
            <a:r>
              <a:rPr lang="en-US" altLang="zh-CN" dirty="0"/>
              <a:t>-  For younger learners, this kind of education will assist them to make educational, training and </a:t>
            </a:r>
            <a:endParaRPr lang="en-US" altLang="zh-CN" sz="2400" dirty="0"/>
          </a:p>
          <a:p>
            <a:r>
              <a:rPr lang="en-US" altLang="zh-CN" dirty="0"/>
              <a:t>occupational choices. </a:t>
            </a:r>
            <a:endParaRPr lang="en-US" altLang="zh-CN" sz="2400" dirty="0"/>
          </a:p>
        </p:txBody>
      </p:sp>
    </p:spTree>
    <p:extLst>
      <p:ext uri="{BB962C8B-B14F-4D97-AF65-F5344CB8AC3E}">
        <p14:creationId xmlns:p14="http://schemas.microsoft.com/office/powerpoint/2010/main" val="185387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8" name="文本框 7">
            <a:extLst>
              <a:ext uri="{FF2B5EF4-FFF2-40B4-BE49-F238E27FC236}">
                <a16:creationId xmlns:a16="http://schemas.microsoft.com/office/drawing/2014/main" id="{62E7BC1A-0BFB-E547-954E-11A2F8074F43}"/>
              </a:ext>
            </a:extLst>
          </p:cNvPr>
          <p:cNvSpPr txBox="1"/>
          <p:nvPr/>
        </p:nvSpPr>
        <p:spPr>
          <a:xfrm>
            <a:off x="1676399" y="1521537"/>
            <a:ext cx="8465127" cy="1015663"/>
          </a:xfrm>
          <a:prstGeom prst="rect">
            <a:avLst/>
          </a:prstGeom>
          <a:noFill/>
          <a:ln>
            <a:solidFill>
              <a:srgbClr val="099C8B"/>
            </a:solidFill>
          </a:ln>
        </p:spPr>
        <p:txBody>
          <a:bodyPr wrap="square" rtlCol="0">
            <a:spAutoFit/>
          </a:bodyPr>
          <a:lstStyle/>
          <a:p>
            <a:pPr lvl="0">
              <a:defRPr/>
            </a:pPr>
            <a:r>
              <a:rPr lang="en-US" altLang="zh-CN" sz="2000" dirty="0">
                <a:solidFill>
                  <a:prstClr val="black"/>
                </a:solidFill>
              </a:rPr>
              <a:t>20190504 The increasing use of technology in the workplace has made it easier for young people to find jobs and harder for older people to do so. To what extent do you agree or disagree? </a:t>
            </a:r>
          </a:p>
        </p:txBody>
      </p:sp>
      <p:sp>
        <p:nvSpPr>
          <p:cNvPr id="2" name="文本框 1">
            <a:extLst>
              <a:ext uri="{FF2B5EF4-FFF2-40B4-BE49-F238E27FC236}">
                <a16:creationId xmlns:a16="http://schemas.microsoft.com/office/drawing/2014/main" id="{2A6ED71B-B442-EA47-A59C-1E4AC0E1CBAC}"/>
              </a:ext>
            </a:extLst>
          </p:cNvPr>
          <p:cNvSpPr txBox="1"/>
          <p:nvPr/>
        </p:nvSpPr>
        <p:spPr>
          <a:xfrm>
            <a:off x="1620078" y="2763078"/>
            <a:ext cx="9995108" cy="1754326"/>
          </a:xfrm>
          <a:prstGeom prst="rect">
            <a:avLst/>
          </a:prstGeom>
          <a:noFill/>
          <a:ln>
            <a:solidFill>
              <a:srgbClr val="E8A34B"/>
            </a:solidFill>
          </a:ln>
        </p:spPr>
        <p:txBody>
          <a:bodyPr wrap="none" rtlCol="0">
            <a:spAutoFit/>
          </a:bodyPr>
          <a:lstStyle/>
          <a:p>
            <a:r>
              <a:rPr lang="en-US" altLang="zh-CN" dirty="0"/>
              <a:t>-  Older workers bring a level of experience, critical thinking and sheer knowledge that cannot </a:t>
            </a:r>
            <a:endParaRPr lang="en-US" altLang="zh-CN" sz="2400" dirty="0"/>
          </a:p>
          <a:p>
            <a:r>
              <a:rPr lang="en-US" altLang="zh-CN" dirty="0"/>
              <a:t>be taught. </a:t>
            </a:r>
            <a:endParaRPr lang="en-US" altLang="zh-CN" sz="2400" dirty="0"/>
          </a:p>
          <a:p>
            <a:r>
              <a:rPr lang="en-US" altLang="zh-CN" dirty="0"/>
              <a:t>-  Old workers usually have a higher level of loyalty towards a company, because they are more </a:t>
            </a:r>
            <a:endParaRPr lang="en-US" altLang="zh-CN" sz="2400" dirty="0"/>
          </a:p>
          <a:p>
            <a:r>
              <a:rPr lang="en-US" altLang="zh-CN" dirty="0"/>
              <a:t>concerned about job security. </a:t>
            </a:r>
            <a:endParaRPr lang="en-US" altLang="zh-CN" sz="2400" dirty="0"/>
          </a:p>
          <a:p>
            <a:r>
              <a:rPr lang="en-US" altLang="zh-CN" dirty="0"/>
              <a:t>-  They usually perform a better work ethic than younger employees. </a:t>
            </a:r>
            <a:endParaRPr lang="en-US" altLang="zh-CN" sz="2400" dirty="0"/>
          </a:p>
          <a:p>
            <a:r>
              <a:rPr lang="en-US" altLang="zh-CN" dirty="0"/>
              <a:t>-  Older workers have been in the workforce longer, which allows them to have strong networks. </a:t>
            </a:r>
            <a:endParaRPr lang="en-US" altLang="zh-CN" sz="2400" dirty="0"/>
          </a:p>
        </p:txBody>
      </p:sp>
      <p:sp>
        <p:nvSpPr>
          <p:cNvPr id="5" name="文本框 4">
            <a:extLst>
              <a:ext uri="{FF2B5EF4-FFF2-40B4-BE49-F238E27FC236}">
                <a16:creationId xmlns:a16="http://schemas.microsoft.com/office/drawing/2014/main" id="{7F63CDD2-8E7B-A84D-A314-405EE5D4961A}"/>
              </a:ext>
            </a:extLst>
          </p:cNvPr>
          <p:cNvSpPr txBox="1"/>
          <p:nvPr/>
        </p:nvSpPr>
        <p:spPr>
          <a:xfrm>
            <a:off x="1639957" y="4691270"/>
            <a:ext cx="9952404" cy="1200329"/>
          </a:xfrm>
          <a:prstGeom prst="rect">
            <a:avLst/>
          </a:prstGeom>
          <a:noFill/>
          <a:ln>
            <a:solidFill>
              <a:srgbClr val="E8A34B"/>
            </a:solidFill>
          </a:ln>
        </p:spPr>
        <p:txBody>
          <a:bodyPr wrap="none" rtlCol="0">
            <a:spAutoFit/>
          </a:bodyPr>
          <a:lstStyle/>
          <a:p>
            <a:r>
              <a:rPr lang="en-US" altLang="zh-CN" dirty="0"/>
              <a:t>-  Older workers sometimes find it difficult to cope with the change in the technology and takes </a:t>
            </a:r>
            <a:endParaRPr lang="en-US" altLang="zh-CN" sz="2400" dirty="0"/>
          </a:p>
          <a:p>
            <a:r>
              <a:rPr lang="en-US" altLang="zh-CN" dirty="0"/>
              <a:t>time to get used to new software and skills. </a:t>
            </a:r>
            <a:endParaRPr lang="en-US" altLang="zh-CN" sz="2400" dirty="0"/>
          </a:p>
          <a:p>
            <a:r>
              <a:rPr lang="en-US" altLang="zh-CN" dirty="0"/>
              <a:t>-  There is less sense of competition in older workers as they are usually satisfied with their job. </a:t>
            </a:r>
            <a:endParaRPr lang="en-US" altLang="zh-CN" sz="2400" dirty="0"/>
          </a:p>
          <a:p>
            <a:r>
              <a:rPr lang="en-US" altLang="zh-CN" dirty="0"/>
              <a:t>-  This absence of spirit and competition leads to lower productivity in employees. </a:t>
            </a:r>
            <a:endParaRPr lang="en-US" altLang="zh-CN" sz="2400" dirty="0"/>
          </a:p>
        </p:txBody>
      </p:sp>
    </p:spTree>
    <p:extLst>
      <p:ext uri="{BB962C8B-B14F-4D97-AF65-F5344CB8AC3E}">
        <p14:creationId xmlns:p14="http://schemas.microsoft.com/office/powerpoint/2010/main" val="172840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8" name="文本框 7">
            <a:extLst>
              <a:ext uri="{FF2B5EF4-FFF2-40B4-BE49-F238E27FC236}">
                <a16:creationId xmlns:a16="http://schemas.microsoft.com/office/drawing/2014/main" id="{62E7BC1A-0BFB-E547-954E-11A2F8074F43}"/>
              </a:ext>
            </a:extLst>
          </p:cNvPr>
          <p:cNvSpPr txBox="1"/>
          <p:nvPr/>
        </p:nvSpPr>
        <p:spPr>
          <a:xfrm>
            <a:off x="1676399" y="1521537"/>
            <a:ext cx="8465127" cy="1323439"/>
          </a:xfrm>
          <a:prstGeom prst="rect">
            <a:avLst/>
          </a:prstGeom>
          <a:noFill/>
          <a:ln>
            <a:solidFill>
              <a:srgbClr val="099C8B"/>
            </a:solidFill>
          </a:ln>
        </p:spPr>
        <p:txBody>
          <a:bodyPr wrap="square" rtlCol="0">
            <a:spAutoFit/>
          </a:bodyPr>
          <a:lstStyle/>
          <a:p>
            <a:pPr lvl="0">
              <a:defRPr/>
            </a:pPr>
            <a:r>
              <a:rPr lang="en-US" altLang="zh-CN" sz="2000" dirty="0">
                <a:solidFill>
                  <a:prstClr val="black"/>
                </a:solidFill>
              </a:rPr>
              <a:t>20190831 Nowadays, some people claim that public museums and art galleries will not be needed because people can see historical objects and works of art by using a computer. To what extent you agree or disagree with this opinion? </a:t>
            </a:r>
          </a:p>
        </p:txBody>
      </p:sp>
      <p:sp>
        <p:nvSpPr>
          <p:cNvPr id="2" name="文本框 1">
            <a:extLst>
              <a:ext uri="{FF2B5EF4-FFF2-40B4-BE49-F238E27FC236}">
                <a16:creationId xmlns:a16="http://schemas.microsoft.com/office/drawing/2014/main" id="{E7036263-9DCE-834F-8D78-3C8FB7A25840}"/>
              </a:ext>
            </a:extLst>
          </p:cNvPr>
          <p:cNvSpPr txBox="1"/>
          <p:nvPr/>
        </p:nvSpPr>
        <p:spPr>
          <a:xfrm>
            <a:off x="1676400" y="3051313"/>
            <a:ext cx="9212318" cy="2677656"/>
          </a:xfrm>
          <a:prstGeom prst="rect">
            <a:avLst/>
          </a:prstGeom>
          <a:noFill/>
          <a:ln>
            <a:solidFill>
              <a:srgbClr val="E8A34B"/>
            </a:solidFill>
          </a:ln>
        </p:spPr>
        <p:txBody>
          <a:bodyPr wrap="square" rtlCol="0">
            <a:spAutoFit/>
          </a:bodyPr>
          <a:lstStyle/>
          <a:p>
            <a:r>
              <a:rPr lang="en-US" altLang="zh-CN" dirty="0"/>
              <a:t>Nonvirtual experience enables closer examination of art pieces and generates people’s understanding on a deeper level.</a:t>
            </a:r>
          </a:p>
          <a:p>
            <a:endParaRPr lang="en-US" altLang="zh-CN" dirty="0"/>
          </a:p>
          <a:p>
            <a:r>
              <a:rPr lang="en-US" altLang="zh-CN" dirty="0"/>
              <a:t>These places contribute to our economy by attracting tourists and businesses, developing skills and talents and generating new employment opportunities. </a:t>
            </a:r>
          </a:p>
          <a:p>
            <a:endParaRPr lang="en-US" altLang="zh-CN" sz="2400" dirty="0"/>
          </a:p>
          <a:p>
            <a:r>
              <a:rPr lang="en-US" altLang="zh-CN" dirty="0"/>
              <a:t>They also hold significant sentimental and cultural value within communities. Preservation of old monuments plays an important cultural role in cultivating pride of our heritage. </a:t>
            </a:r>
            <a:endParaRPr lang="en-US" altLang="zh-CN" sz="2400" dirty="0"/>
          </a:p>
        </p:txBody>
      </p:sp>
    </p:spTree>
    <p:extLst>
      <p:ext uri="{BB962C8B-B14F-4D97-AF65-F5344CB8AC3E}">
        <p14:creationId xmlns:p14="http://schemas.microsoft.com/office/powerpoint/2010/main" val="3560526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8" name="文本框 7">
            <a:extLst>
              <a:ext uri="{FF2B5EF4-FFF2-40B4-BE49-F238E27FC236}">
                <a16:creationId xmlns:a16="http://schemas.microsoft.com/office/drawing/2014/main" id="{62E7BC1A-0BFB-E547-954E-11A2F8074F43}"/>
              </a:ext>
            </a:extLst>
          </p:cNvPr>
          <p:cNvSpPr txBox="1"/>
          <p:nvPr/>
        </p:nvSpPr>
        <p:spPr>
          <a:xfrm>
            <a:off x="1676399" y="1521537"/>
            <a:ext cx="8465127" cy="1015663"/>
          </a:xfrm>
          <a:prstGeom prst="rect">
            <a:avLst/>
          </a:prstGeom>
          <a:noFill/>
          <a:ln>
            <a:solidFill>
              <a:srgbClr val="099C8B"/>
            </a:solidFill>
          </a:ln>
        </p:spPr>
        <p:txBody>
          <a:bodyPr wrap="square" rtlCol="0">
            <a:spAutoFit/>
          </a:bodyPr>
          <a:lstStyle/>
          <a:p>
            <a:pPr lvl="0"/>
            <a:r>
              <a:rPr lang="en-US" altLang="zh-CN" sz="2000" dirty="0">
                <a:solidFill>
                  <a:prstClr val="black"/>
                </a:solidFill>
              </a:rPr>
              <a:t>20191130 In modern world, it is no longer necessary to use animals for food or use animal products, for instance, clothing and medicines. To what extent do you agree or disagree?</a:t>
            </a:r>
          </a:p>
        </p:txBody>
      </p:sp>
      <p:sp>
        <p:nvSpPr>
          <p:cNvPr id="2" name="文本框 1">
            <a:extLst>
              <a:ext uri="{FF2B5EF4-FFF2-40B4-BE49-F238E27FC236}">
                <a16:creationId xmlns:a16="http://schemas.microsoft.com/office/drawing/2014/main" id="{95FEB243-E102-AD42-8BAD-46C74E44EE82}"/>
              </a:ext>
            </a:extLst>
          </p:cNvPr>
          <p:cNvSpPr txBox="1"/>
          <p:nvPr/>
        </p:nvSpPr>
        <p:spPr>
          <a:xfrm>
            <a:off x="1739349" y="2842591"/>
            <a:ext cx="8571300" cy="3477875"/>
          </a:xfrm>
          <a:prstGeom prst="rect">
            <a:avLst/>
          </a:prstGeom>
          <a:noFill/>
          <a:ln>
            <a:solidFill>
              <a:srgbClr val="E8A34B"/>
            </a:solidFill>
          </a:ln>
        </p:spPr>
        <p:txBody>
          <a:bodyPr wrap="square" rtlCol="0">
            <a:spAutoFit/>
          </a:bodyPr>
          <a:lstStyle/>
          <a:p>
            <a:r>
              <a:rPr kumimoji="1" lang="en-US" altLang="zh-CN" sz="2000" dirty="0">
                <a:ea typeface="微软雅黑" panose="020B0703020204020201" charset="-122"/>
                <a:cs typeface="微软雅黑" panose="020B0703020204020201" charset="-122"/>
              </a:rPr>
              <a:t>*</a:t>
            </a:r>
            <a:r>
              <a:rPr kumimoji="1" lang="zh-CN" altLang="en-US" sz="2000" dirty="0">
                <a:ea typeface="微软雅黑" panose="020B0703020204020201" charset="-122"/>
                <a:cs typeface="微软雅黑" panose="020B0703020204020201" charset="-122"/>
              </a:rPr>
              <a:t>注意本题的绝对用词</a:t>
            </a:r>
            <a:r>
              <a:rPr kumimoji="1" lang="en-US" altLang="zh-CN" sz="2000" dirty="0">
                <a:ea typeface="微软雅黑" panose="020B0703020204020201" charset="-122"/>
                <a:cs typeface="微软雅黑" panose="020B0703020204020201" charset="-122"/>
              </a:rPr>
              <a:t>: no longer necessary </a:t>
            </a:r>
          </a:p>
          <a:p>
            <a:endParaRPr kumimoji="1" lang="en-US" altLang="zh-CN" sz="2000" dirty="0">
              <a:latin typeface="+mn-lt"/>
              <a:ea typeface="微软雅黑" panose="020B0703020204020201" charset="-122"/>
              <a:cs typeface="微软雅黑" panose="020B0703020204020201" charset="-122"/>
            </a:endParaRPr>
          </a:p>
          <a:p>
            <a:r>
              <a:rPr kumimoji="1" lang="en-US" altLang="zh-CN" sz="2000" dirty="0">
                <a:latin typeface="+mn-lt"/>
                <a:ea typeface="微软雅黑" panose="020B0703020204020201" charset="-122"/>
                <a:cs typeface="微软雅黑" panose="020B0703020204020201" charset="-122"/>
              </a:rPr>
              <a:t>Body 1: It is true that animal products should be prohibited in certain areas.</a:t>
            </a:r>
          </a:p>
          <a:p>
            <a:pPr marL="342900" indent="-342900">
              <a:buFontTx/>
              <a:buChar char="-"/>
            </a:pPr>
            <a:r>
              <a:rPr kumimoji="1" lang="en-US" altLang="zh-CN" sz="2000" dirty="0">
                <a:latin typeface="+mn-lt"/>
                <a:ea typeface="微软雅黑" panose="020B0703020204020201" charset="-122"/>
                <a:cs typeface="微软雅黑" panose="020B0703020204020201" charset="-122"/>
              </a:rPr>
              <a:t>Making clothes and daily items </a:t>
            </a:r>
          </a:p>
          <a:p>
            <a:pPr marL="342900" indent="-342900">
              <a:buFontTx/>
              <a:buChar char="-"/>
            </a:pPr>
            <a:r>
              <a:rPr kumimoji="1" lang="en-US" altLang="zh-CN" sz="2000" dirty="0">
                <a:latin typeface="+mn-lt"/>
                <a:ea typeface="微软雅黑" panose="020B0703020204020201" charset="-122"/>
                <a:cs typeface="微软雅黑" panose="020B0703020204020201" charset="-122"/>
              </a:rPr>
              <a:t>Overfishing and hunting </a:t>
            </a:r>
          </a:p>
          <a:p>
            <a:pPr marL="342900" indent="-342900">
              <a:buFontTx/>
              <a:buChar char="-"/>
            </a:pPr>
            <a:endParaRPr kumimoji="1" lang="en-US" altLang="zh-CN" sz="2000" dirty="0">
              <a:ea typeface="微软雅黑" panose="020B0703020204020201" charset="-122"/>
              <a:cs typeface="微软雅黑" panose="020B0703020204020201" charset="-122"/>
            </a:endParaRPr>
          </a:p>
          <a:p>
            <a:r>
              <a:rPr kumimoji="1" lang="en-US" altLang="zh-CN" sz="2000" dirty="0">
                <a:ea typeface="微软雅黑" panose="020B0703020204020201" charset="-122"/>
                <a:cs typeface="微软雅黑" panose="020B0703020204020201" charset="-122"/>
              </a:rPr>
              <a:t>Body 2: However, human beings will continue to have strong reliance on animals in some fields.</a:t>
            </a:r>
          </a:p>
          <a:p>
            <a:pPr marL="342900" indent="-342900">
              <a:buFontTx/>
              <a:buChar char="-"/>
            </a:pPr>
            <a:r>
              <a:rPr kumimoji="1" lang="en-US" altLang="zh-CN" sz="2000" dirty="0">
                <a:latin typeface="+mn-lt"/>
                <a:ea typeface="微软雅黑" panose="020B0703020204020201" charset="-122"/>
                <a:cs typeface="微软雅黑" panose="020B0703020204020201" charset="-122"/>
              </a:rPr>
              <a:t>Necessary food supply</a:t>
            </a:r>
          </a:p>
          <a:p>
            <a:pPr marL="342900" indent="-342900">
              <a:buFontTx/>
              <a:buChar char="-"/>
            </a:pPr>
            <a:r>
              <a:rPr kumimoji="1" lang="en-US" altLang="zh-CN" sz="2000" dirty="0">
                <a:ea typeface="微软雅黑" panose="020B0703020204020201" charset="-122"/>
                <a:cs typeface="微软雅黑" panose="020B0703020204020201" charset="-122"/>
              </a:rPr>
              <a:t>Medicines / clinical trials </a:t>
            </a:r>
          </a:p>
          <a:p>
            <a:r>
              <a:rPr kumimoji="1" lang="en-US" altLang="zh-CN" sz="2000" dirty="0">
                <a:latin typeface="+mn-lt"/>
                <a:ea typeface="微软雅黑" panose="020B0703020204020201" charset="-122"/>
                <a:cs typeface="微软雅黑" panose="020B0703020204020201" charset="-122"/>
              </a:rPr>
              <a:t> </a:t>
            </a:r>
            <a:endParaRPr kumimoji="1" lang="zh-CN" altLang="en-US" sz="2000" dirty="0">
              <a:latin typeface="+mn-lt"/>
              <a:ea typeface="微软雅黑" panose="020B0703020204020201" charset="-122"/>
              <a:cs typeface="微软雅黑" panose="020B0703020204020201" charset="-122"/>
            </a:endParaRPr>
          </a:p>
        </p:txBody>
      </p:sp>
    </p:spTree>
    <p:extLst>
      <p:ext uri="{BB962C8B-B14F-4D97-AF65-F5344CB8AC3E}">
        <p14:creationId xmlns:p14="http://schemas.microsoft.com/office/powerpoint/2010/main" val="89356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8" name="文本框 7">
            <a:extLst>
              <a:ext uri="{FF2B5EF4-FFF2-40B4-BE49-F238E27FC236}">
                <a16:creationId xmlns:a16="http://schemas.microsoft.com/office/drawing/2014/main" id="{62E7BC1A-0BFB-E547-954E-11A2F8074F43}"/>
              </a:ext>
            </a:extLst>
          </p:cNvPr>
          <p:cNvSpPr txBox="1"/>
          <p:nvPr/>
        </p:nvSpPr>
        <p:spPr>
          <a:xfrm>
            <a:off x="1676399" y="1521537"/>
            <a:ext cx="8465127" cy="707886"/>
          </a:xfrm>
          <a:prstGeom prst="rect">
            <a:avLst/>
          </a:prstGeom>
          <a:noFill/>
          <a:ln>
            <a:solidFill>
              <a:srgbClr val="099C8B"/>
            </a:solidFill>
          </a:ln>
        </p:spPr>
        <p:txBody>
          <a:bodyPr wrap="square" rtlCol="0">
            <a:spAutoFit/>
          </a:bodyPr>
          <a:lstStyle/>
          <a:p>
            <a:pPr lvl="0"/>
            <a:r>
              <a:rPr lang="en-US" altLang="zh-CN" sz="2000" dirty="0">
                <a:solidFill>
                  <a:prstClr val="black"/>
                </a:solidFill>
              </a:rPr>
              <a:t>20190511 Most of the</a:t>
            </a:r>
            <a:r>
              <a:rPr lang="zh-CN" altLang="en-US" sz="2000" dirty="0">
                <a:solidFill>
                  <a:prstClr val="black"/>
                </a:solidFill>
              </a:rPr>
              <a:t> </a:t>
            </a:r>
            <a:r>
              <a:rPr lang="en-US" altLang="zh-CN" sz="2000" dirty="0">
                <a:solidFill>
                  <a:prstClr val="black"/>
                </a:solidFill>
              </a:rPr>
              <a:t>world’s problems are caused by overpopulation. To what extent do you agree or disagree?</a:t>
            </a:r>
          </a:p>
        </p:txBody>
      </p:sp>
      <p:sp>
        <p:nvSpPr>
          <p:cNvPr id="2" name="文本框 1">
            <a:extLst>
              <a:ext uri="{FF2B5EF4-FFF2-40B4-BE49-F238E27FC236}">
                <a16:creationId xmlns:a16="http://schemas.microsoft.com/office/drawing/2014/main" id="{FC693096-B120-AE46-B9DD-505DEB19D163}"/>
              </a:ext>
            </a:extLst>
          </p:cNvPr>
          <p:cNvSpPr txBox="1"/>
          <p:nvPr/>
        </p:nvSpPr>
        <p:spPr>
          <a:xfrm>
            <a:off x="1676399" y="2669741"/>
            <a:ext cx="8532849" cy="2462213"/>
          </a:xfrm>
          <a:prstGeom prst="rect">
            <a:avLst/>
          </a:prstGeom>
          <a:noFill/>
        </p:spPr>
        <p:txBody>
          <a:bodyPr wrap="none" rtlCol="0">
            <a:spAutoFit/>
          </a:bodyPr>
          <a:lstStyle/>
          <a:p>
            <a:r>
              <a:rPr kumimoji="1" lang="en-US" altLang="zh-CN" sz="2200" dirty="0">
                <a:latin typeface="Calibri" panose="020F0502020204030204" pitchFamily="34" charset="0"/>
                <a:ea typeface="微软雅黑" panose="020B0703020204020201" charset="-122"/>
                <a:cs typeface="Calibri" panose="020F0502020204030204" pitchFamily="34" charset="0"/>
              </a:rPr>
              <a:t>Problems than can be contributed to overpopulation: </a:t>
            </a:r>
          </a:p>
          <a:p>
            <a:endParaRPr kumimoji="1" lang="en-US" altLang="zh-CN" sz="2200" dirty="0">
              <a:latin typeface="Calibri" panose="020F0502020204030204" pitchFamily="34" charset="0"/>
              <a:ea typeface="微软雅黑" panose="020B0703020204020201" charset="-122"/>
              <a:cs typeface="Calibri" panose="020F0502020204030204" pitchFamily="34" charset="0"/>
            </a:endParaRPr>
          </a:p>
          <a:p>
            <a:pPr marL="342900" indent="-342900">
              <a:buFont typeface="Arial" panose="020B0604020202020204" pitchFamily="34" charset="0"/>
              <a:buChar char="•"/>
            </a:pPr>
            <a:r>
              <a:rPr kumimoji="1" lang="en-US" altLang="zh-CN" sz="2200" dirty="0">
                <a:latin typeface="Calibri" panose="020F0502020204030204" pitchFamily="34" charset="0"/>
                <a:ea typeface="微软雅黑" panose="020B0703020204020201" charset="-122"/>
                <a:cs typeface="Calibri" panose="020F0502020204030204" pitchFamily="34" charset="0"/>
              </a:rPr>
              <a:t>Overconsumption of natural resource</a:t>
            </a:r>
          </a:p>
          <a:p>
            <a:pPr marL="342900" indent="-342900">
              <a:buFont typeface="Arial" panose="020B0604020202020204" pitchFamily="34" charset="0"/>
              <a:buChar char="•"/>
            </a:pPr>
            <a:r>
              <a:rPr kumimoji="1" lang="en-US" altLang="zh-CN" sz="2200" dirty="0">
                <a:latin typeface="Calibri" panose="020F0502020204030204" pitchFamily="34" charset="0"/>
                <a:ea typeface="微软雅黑" panose="020B0703020204020201" charset="-122"/>
                <a:cs typeface="Calibri" panose="020F0502020204030204" pitchFamily="34" charset="0"/>
              </a:rPr>
              <a:t>Ecological degradation </a:t>
            </a:r>
          </a:p>
          <a:p>
            <a:pPr marL="342900" indent="-342900">
              <a:buFont typeface="Arial" panose="020B0604020202020204" pitchFamily="34" charset="0"/>
              <a:buChar char="•"/>
            </a:pPr>
            <a:r>
              <a:rPr kumimoji="1" lang="en-US" altLang="zh-CN" sz="2200" dirty="0">
                <a:latin typeface="Calibri" panose="020F0502020204030204" pitchFamily="34" charset="0"/>
                <a:ea typeface="微软雅黑" panose="020B0703020204020201" charset="-122"/>
                <a:cs typeface="Calibri" panose="020F0502020204030204" pitchFamily="34" charset="0"/>
              </a:rPr>
              <a:t>Higher risk of disasters and pandemics</a:t>
            </a:r>
          </a:p>
          <a:p>
            <a:pPr marL="342900" indent="-342900">
              <a:buFont typeface="Arial" panose="020B0604020202020204" pitchFamily="34" charset="0"/>
              <a:buChar char="•"/>
            </a:pPr>
            <a:r>
              <a:rPr kumimoji="1" lang="en-US" altLang="zh-CN" sz="2200" dirty="0">
                <a:latin typeface="Calibri" panose="020F0502020204030204" pitchFamily="34" charset="0"/>
                <a:ea typeface="微软雅黑" panose="020B0703020204020201" charset="-122"/>
                <a:cs typeface="Calibri" panose="020F0502020204030204" pitchFamily="34" charset="0"/>
              </a:rPr>
              <a:t>Environment Pollution / animal extinction</a:t>
            </a:r>
          </a:p>
          <a:p>
            <a:pPr marL="342900" indent="-342900">
              <a:buFont typeface="Arial" panose="020B0604020202020204" pitchFamily="34" charset="0"/>
              <a:buChar char="•"/>
            </a:pPr>
            <a:r>
              <a:rPr lang="en-US" altLang="zh-CN" sz="2200" dirty="0">
                <a:latin typeface="Calibri" panose="020F0502020204030204" pitchFamily="34" charset="0"/>
                <a:cs typeface="Calibri" panose="020F0502020204030204" pitchFamily="34" charset="0"/>
              </a:rPr>
              <a:t>Has the potential to trigger an increase in violence and political unrest</a:t>
            </a:r>
          </a:p>
        </p:txBody>
      </p:sp>
    </p:spTree>
    <p:extLst>
      <p:ext uri="{BB962C8B-B14F-4D97-AF65-F5344CB8AC3E}">
        <p14:creationId xmlns:p14="http://schemas.microsoft.com/office/powerpoint/2010/main" val="21414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8" name="文本框 7">
            <a:extLst>
              <a:ext uri="{FF2B5EF4-FFF2-40B4-BE49-F238E27FC236}">
                <a16:creationId xmlns:a16="http://schemas.microsoft.com/office/drawing/2014/main" id="{62E7BC1A-0BFB-E547-954E-11A2F8074F43}"/>
              </a:ext>
            </a:extLst>
          </p:cNvPr>
          <p:cNvSpPr txBox="1"/>
          <p:nvPr/>
        </p:nvSpPr>
        <p:spPr>
          <a:xfrm>
            <a:off x="1676399" y="1521537"/>
            <a:ext cx="8465127" cy="1015663"/>
          </a:xfrm>
          <a:prstGeom prst="rect">
            <a:avLst/>
          </a:prstGeom>
          <a:noFill/>
          <a:ln>
            <a:solidFill>
              <a:srgbClr val="099C8B"/>
            </a:solidFill>
          </a:ln>
        </p:spPr>
        <p:txBody>
          <a:bodyPr wrap="square" rtlCol="0">
            <a:spAutoFit/>
          </a:bodyPr>
          <a:lstStyle/>
          <a:p>
            <a:pPr lvl="0"/>
            <a:r>
              <a:rPr lang="en-US" altLang="zh-CN" sz="2000" dirty="0">
                <a:solidFill>
                  <a:prstClr val="black"/>
                </a:solidFill>
              </a:rPr>
              <a:t>20190720 Many people aim to achieve a balance between work and other parts of lives, but few people achieve it. What are the problems and how to overcome it? </a:t>
            </a:r>
          </a:p>
        </p:txBody>
      </p:sp>
      <p:sp>
        <p:nvSpPr>
          <p:cNvPr id="5" name="文本框 4">
            <a:extLst>
              <a:ext uri="{FF2B5EF4-FFF2-40B4-BE49-F238E27FC236}">
                <a16:creationId xmlns:a16="http://schemas.microsoft.com/office/drawing/2014/main" id="{96E1E274-67F2-994E-84FF-FA19A8BB2649}"/>
              </a:ext>
            </a:extLst>
          </p:cNvPr>
          <p:cNvSpPr txBox="1"/>
          <p:nvPr/>
        </p:nvSpPr>
        <p:spPr>
          <a:xfrm>
            <a:off x="1676399" y="2679567"/>
            <a:ext cx="8749863" cy="3785652"/>
          </a:xfrm>
          <a:prstGeom prst="rect">
            <a:avLst/>
          </a:prstGeom>
          <a:noFill/>
          <a:ln>
            <a:solidFill>
              <a:srgbClr val="E8A34B"/>
            </a:solidFill>
          </a:ln>
        </p:spPr>
        <p:txBody>
          <a:bodyPr wrap="square" rtlCol="0">
            <a:spAutoFit/>
          </a:bodyPr>
          <a:lstStyle/>
          <a:p>
            <a:r>
              <a:rPr lang="en-US" altLang="zh-CN" dirty="0"/>
              <a:t>Reasons: </a:t>
            </a:r>
          </a:p>
          <a:p>
            <a:pPr marL="285750" indent="-285750">
              <a:buFont typeface="Arial" panose="020B0604020202020204" pitchFamily="34" charset="0"/>
              <a:buChar char="•"/>
            </a:pPr>
            <a:r>
              <a:rPr lang="en-US" altLang="zh-CN" dirty="0"/>
              <a:t>the excessive use of social media</a:t>
            </a:r>
          </a:p>
          <a:p>
            <a:pPr marL="285750" indent="-285750">
              <a:buFont typeface="Arial" panose="020B0604020202020204" pitchFamily="34" charset="0"/>
              <a:buChar char="•"/>
            </a:pPr>
            <a:r>
              <a:rPr lang="en-US" altLang="zh-CN" dirty="0"/>
              <a:t>Technology makes workers accessible around the clock; Employers expect more from their people.</a:t>
            </a:r>
          </a:p>
          <a:p>
            <a:pPr marL="285750" indent="-285750">
              <a:buFont typeface="Arial" panose="020B0604020202020204" pitchFamily="34" charset="0"/>
              <a:buChar char="•"/>
            </a:pPr>
            <a:r>
              <a:rPr lang="en-US" altLang="zh-CN" dirty="0"/>
              <a:t>fears of job loss incentivize longer hours</a:t>
            </a:r>
          </a:p>
          <a:p>
            <a:pPr marL="285750" indent="-285750">
              <a:buFont typeface="Arial" panose="020B0604020202020204" pitchFamily="34" charset="0"/>
              <a:buChar char="•"/>
            </a:pPr>
            <a:r>
              <a:rPr lang="en-US" altLang="zh-CN" dirty="0"/>
              <a:t>Competition in the society </a:t>
            </a:r>
            <a:r>
              <a:rPr lang="en-US" altLang="zh-CN" dirty="0">
                <a:sym typeface="Wingdings" pitchFamily="2" charset="2"/>
              </a:rPr>
              <a:t> increased home responsibility / personal ambition</a:t>
            </a:r>
            <a:endParaRPr kumimoji="1" lang="en-US" altLang="zh-CN" sz="2400" dirty="0">
              <a:latin typeface="+mn-lt"/>
              <a:ea typeface="微软雅黑" panose="020B0703020204020201" charset="-122"/>
              <a:cs typeface="微软雅黑" panose="020B0703020204020201" charset="-122"/>
            </a:endParaRPr>
          </a:p>
          <a:p>
            <a:endParaRPr kumimoji="1" lang="en-US" altLang="zh-CN" sz="2400" dirty="0">
              <a:ea typeface="微软雅黑" panose="020B0703020204020201" charset="-122"/>
              <a:cs typeface="微软雅黑" panose="020B0703020204020201" charset="-122"/>
            </a:endParaRPr>
          </a:p>
          <a:p>
            <a:r>
              <a:rPr lang="en-US" altLang="zh-CN" dirty="0"/>
              <a:t>Suggested solutions:</a:t>
            </a:r>
          </a:p>
          <a:p>
            <a:pPr marL="285750" indent="-285750">
              <a:buFont typeface="Arial" panose="020B0604020202020204" pitchFamily="34" charset="0"/>
              <a:buChar char="•"/>
            </a:pPr>
            <a:r>
              <a:rPr lang="en-US" altLang="zh-CN" dirty="0"/>
              <a:t>Try not to maintain perfectionism</a:t>
            </a:r>
          </a:p>
          <a:p>
            <a:pPr marL="285750" indent="-285750">
              <a:buFont typeface="Arial" panose="020B0604020202020204" pitchFamily="34" charset="0"/>
              <a:buChar char="•"/>
            </a:pPr>
            <a:r>
              <a:rPr lang="en-US" altLang="zh-CN" dirty="0"/>
              <a:t>Make priority </a:t>
            </a:r>
          </a:p>
          <a:p>
            <a:pPr marL="285750" indent="-285750">
              <a:buFont typeface="Arial" panose="020B0604020202020204" pitchFamily="34" charset="0"/>
              <a:buChar char="•"/>
            </a:pPr>
            <a:r>
              <a:rPr lang="en-US" altLang="zh-CN" dirty="0"/>
              <a:t>Limit time-wasting activities and people /focus on activities (specialize in and value most)</a:t>
            </a:r>
          </a:p>
          <a:p>
            <a:pPr marL="285750" indent="-285750">
              <a:buFont typeface="Arial" panose="020B0604020202020204" pitchFamily="34" charset="0"/>
              <a:buChar char="•"/>
            </a:pPr>
            <a:r>
              <a:rPr lang="en-US" altLang="zh-CN" dirty="0"/>
              <a:t>Exercise is an effective stress reducer</a:t>
            </a:r>
          </a:p>
        </p:txBody>
      </p:sp>
    </p:spTree>
    <p:extLst>
      <p:ext uri="{BB962C8B-B14F-4D97-AF65-F5344CB8AC3E}">
        <p14:creationId xmlns:p14="http://schemas.microsoft.com/office/powerpoint/2010/main" val="348270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4310" y="167005"/>
            <a:ext cx="162095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rPr>
              <a:t>精练题目</a:t>
            </a:r>
            <a:endParaRPr kumimoji="0" lang="en-US" altLang="zh-CN" sz="2800" b="1" i="0" u="none" strike="noStrike" kern="1200" cap="none" spc="0" normalizeH="0" baseline="0" noProof="0" dirty="0">
              <a:ln>
                <a:noFill/>
              </a:ln>
              <a:solidFill>
                <a:prstClr val="white"/>
              </a:solidFill>
              <a:effectLst/>
              <a:uLnTx/>
              <a:uFillTx/>
              <a:latin typeface="Arial Black" panose="020B0A04020102020204" charset="0"/>
              <a:ea typeface="Arial Unicode MS" panose="020B0604020202020204" charset="-122"/>
              <a:cs typeface="+mn-cs"/>
            </a:endParaRPr>
          </a:p>
        </p:txBody>
      </p:sp>
      <p:sp>
        <p:nvSpPr>
          <p:cNvPr id="4" name="文本框 3">
            <a:extLst>
              <a:ext uri="{FF2B5EF4-FFF2-40B4-BE49-F238E27FC236}">
                <a16:creationId xmlns:a16="http://schemas.microsoft.com/office/drawing/2014/main" id="{9BB433FC-F55F-5F44-B794-804FA912338D}"/>
              </a:ext>
            </a:extLst>
          </p:cNvPr>
          <p:cNvSpPr txBox="1"/>
          <p:nvPr/>
        </p:nvSpPr>
        <p:spPr>
          <a:xfrm>
            <a:off x="194310" y="1059872"/>
            <a:ext cx="1107996" cy="461665"/>
          </a:xfrm>
          <a:prstGeom prst="rect">
            <a:avLst/>
          </a:prstGeom>
          <a:solidFill>
            <a:srgbClr val="099C8B"/>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prstClr val="black"/>
                </a:solidFill>
                <a:effectLst/>
                <a:uLnTx/>
                <a:uFillTx/>
                <a:latin typeface="Arial"/>
                <a:ea typeface="微软雅黑" panose="020B0703020204020201" charset="-122"/>
                <a:cs typeface="微软雅黑" panose="020B0703020204020201" charset="-122"/>
              </a:rPr>
              <a:t>大作文</a:t>
            </a:r>
          </a:p>
        </p:txBody>
      </p:sp>
      <p:sp>
        <p:nvSpPr>
          <p:cNvPr id="8" name="文本框 7">
            <a:extLst>
              <a:ext uri="{FF2B5EF4-FFF2-40B4-BE49-F238E27FC236}">
                <a16:creationId xmlns:a16="http://schemas.microsoft.com/office/drawing/2014/main" id="{62E7BC1A-0BFB-E547-954E-11A2F8074F43}"/>
              </a:ext>
            </a:extLst>
          </p:cNvPr>
          <p:cNvSpPr txBox="1"/>
          <p:nvPr/>
        </p:nvSpPr>
        <p:spPr>
          <a:xfrm>
            <a:off x="1676399" y="1521537"/>
            <a:ext cx="8465127" cy="1015663"/>
          </a:xfrm>
          <a:prstGeom prst="rect">
            <a:avLst/>
          </a:prstGeom>
          <a:noFill/>
          <a:ln>
            <a:solidFill>
              <a:srgbClr val="099C8B"/>
            </a:solidFill>
          </a:ln>
        </p:spPr>
        <p:txBody>
          <a:bodyPr wrap="square" rtlCol="0">
            <a:spAutoFit/>
          </a:bodyPr>
          <a:lstStyle/>
          <a:p>
            <a:pPr lvl="0"/>
            <a:r>
              <a:rPr lang="en-US" altLang="zh-CN" sz="2000" dirty="0">
                <a:solidFill>
                  <a:prstClr val="black"/>
                </a:solidFill>
              </a:rPr>
              <a:t>20191026 Some people think that companies and individuals, rather than the government, should pay for cleaning up pollution. To what extent do you agree or disagree with this statement?</a:t>
            </a:r>
          </a:p>
        </p:txBody>
      </p:sp>
      <p:sp>
        <p:nvSpPr>
          <p:cNvPr id="2" name="文本框 1">
            <a:extLst>
              <a:ext uri="{FF2B5EF4-FFF2-40B4-BE49-F238E27FC236}">
                <a16:creationId xmlns:a16="http://schemas.microsoft.com/office/drawing/2014/main" id="{6E545426-A01A-0446-94A6-23F6945B49A6}"/>
              </a:ext>
            </a:extLst>
          </p:cNvPr>
          <p:cNvSpPr txBox="1"/>
          <p:nvPr/>
        </p:nvSpPr>
        <p:spPr>
          <a:xfrm>
            <a:off x="1560445" y="2733260"/>
            <a:ext cx="9286231" cy="3508653"/>
          </a:xfrm>
          <a:prstGeom prst="rect">
            <a:avLst/>
          </a:prstGeom>
          <a:noFill/>
          <a:ln>
            <a:solidFill>
              <a:srgbClr val="E8A34B"/>
            </a:solidFill>
          </a:ln>
        </p:spPr>
        <p:txBody>
          <a:bodyPr wrap="square" rtlCol="0">
            <a:spAutoFit/>
          </a:bodyPr>
          <a:lstStyle/>
          <a:p>
            <a:r>
              <a:rPr lang="en-US" altLang="zh-CN" dirty="0"/>
              <a:t>Opinion: (Disagree) The joint effort of governments, individuals and companies will be needed.</a:t>
            </a:r>
          </a:p>
          <a:p>
            <a:r>
              <a:rPr lang="en-US" altLang="zh-CN" dirty="0"/>
              <a:t> </a:t>
            </a:r>
          </a:p>
          <a:p>
            <a:r>
              <a:rPr lang="en-US" altLang="zh-CN" dirty="0"/>
              <a:t> Individuals should take everyday actions. </a:t>
            </a:r>
            <a:endParaRPr lang="en-US" altLang="zh-CN" sz="2400" dirty="0"/>
          </a:p>
          <a:p>
            <a:r>
              <a:rPr lang="en-US" altLang="zh-CN" dirty="0"/>
              <a:t>-  Recycling, reuse and compost are effective daily actions to cut down waste. </a:t>
            </a:r>
            <a:endParaRPr lang="en-US" altLang="zh-CN" sz="2400" dirty="0"/>
          </a:p>
          <a:p>
            <a:r>
              <a:rPr lang="en-US" altLang="zh-CN" dirty="0"/>
              <a:t>-  Government policies and spending ultimately rely on public support. </a:t>
            </a:r>
            <a:endParaRPr lang="en-US" altLang="zh-CN" sz="2400" dirty="0"/>
          </a:p>
          <a:p>
            <a:endParaRPr kumimoji="1" lang="en-US" altLang="zh-CN" sz="2400" dirty="0">
              <a:latin typeface="+mn-lt"/>
              <a:ea typeface="微软雅黑" panose="020B0703020204020201" charset="-122"/>
              <a:cs typeface="微软雅黑" panose="020B0703020204020201" charset="-122"/>
            </a:endParaRPr>
          </a:p>
          <a:p>
            <a:r>
              <a:rPr lang="en-US" altLang="zh-CN" dirty="0"/>
              <a:t>The fundamental role of government in the process is effective </a:t>
            </a:r>
            <a:endParaRPr lang="en-US" altLang="zh-CN" sz="2400" dirty="0"/>
          </a:p>
          <a:p>
            <a:r>
              <a:rPr lang="en-US" altLang="zh-CN" dirty="0"/>
              <a:t>environmental policy implementation. </a:t>
            </a:r>
            <a:endParaRPr lang="en-US" altLang="zh-CN" sz="2400" dirty="0"/>
          </a:p>
          <a:p>
            <a:r>
              <a:rPr lang="en-US" altLang="zh-CN" dirty="0"/>
              <a:t>-  Governments should put continuous effort in publicizing regulations and increasing awareness of environment protection. </a:t>
            </a:r>
            <a:endParaRPr lang="en-US" altLang="zh-CN" sz="2400" dirty="0"/>
          </a:p>
          <a:p>
            <a:r>
              <a:rPr lang="en-US" altLang="zh-CN" dirty="0"/>
              <a:t>-  Gaining public support towards the government ensures the effectiveness of policies. </a:t>
            </a:r>
            <a:endParaRPr lang="en-US" altLang="zh-CN" sz="2400" dirty="0"/>
          </a:p>
        </p:txBody>
      </p:sp>
    </p:spTree>
    <p:extLst>
      <p:ext uri="{BB962C8B-B14F-4D97-AF65-F5344CB8AC3E}">
        <p14:creationId xmlns:p14="http://schemas.microsoft.com/office/powerpoint/2010/main" val="3883843745"/>
      </p:ext>
    </p:extLst>
  </p:cSld>
  <p:clrMapOvr>
    <a:masterClrMapping/>
  </p:clrMapOvr>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vert="horz" lIns="91440" tIns="45720" rIns="91440" bIns="45720" rtlCol="0">
        <a:noAutofit/>
      </a:bodyPr>
      <a:lstStyle>
        <a:defPPr marL="0" indent="0">
          <a:lnSpc>
            <a:spcPct val="150000"/>
          </a:lnSpc>
          <a:buNone/>
          <a:defRPr sz="2400" dirty="0" smtClean="0">
            <a:solidFill>
              <a:schemeClr val="tx1">
                <a:lumMod val="95000"/>
                <a:lumOff val="5000"/>
              </a:schemeClr>
            </a:solidFill>
            <a:ea typeface="微软雅黑" panose="020B0703020204020201" charset="-122"/>
          </a:defRPr>
        </a:defPPr>
      </a:lstStyle>
    </a:spDef>
    <a:txDef>
      <a:spPr>
        <a:noFill/>
      </a:spPr>
      <a:bodyPr wrap="square" rtlCol="0">
        <a:spAutoFit/>
      </a:bodyPr>
      <a:lstStyle>
        <a:defPPr>
          <a:defRPr kumimoji="1" sz="2400" smtClean="0">
            <a:latin typeface="+mn-lt"/>
            <a:ea typeface="微软雅黑" panose="020B0703020204020201" charset="-122"/>
            <a:cs typeface="微软雅黑" panose="020B0703020204020201"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noAutofit/>
      </a:bodyPr>
      <a:lstStyle>
        <a:defPPr algn="ctr">
          <a:defRPr kumimoji="1" dirty="0" smtClean="0">
            <a:latin typeface="+mn-lt"/>
            <a:ea typeface="微软雅黑" panose="020B0703020204020201" charset="-122"/>
            <a:cs typeface="微软雅黑" panose="020B0703020204020201" charset="-122"/>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2400" dirty="0" smtClean="0">
            <a:ea typeface="微软雅黑" panose="020B0703020204020201" charset="-122"/>
            <a:cs typeface="微软雅黑" panose="020B0703020204020201"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2400" b="1" dirty="0" smtClean="0">
            <a:solidFill>
              <a:srgbClr val="F4A032"/>
            </a:solidFill>
            <a:latin typeface="+mn-lt"/>
            <a:ea typeface="微软雅黑" panose="020B0703020204020201"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思">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99C8B"/>
        </a:solidFill>
      </a:spPr>
      <a:bodyPr vert="horz" lIns="91440" tIns="45720" rIns="91440" bIns="45720" rtlCol="0" anchor="ctr">
        <a:noAutofit/>
      </a:bodyPr>
      <a:lstStyle>
        <a:defPPr marL="0" indent="0" algn="ctr">
          <a:lnSpc>
            <a:spcPct val="150000"/>
          </a:lnSpc>
          <a:buNone/>
          <a:defRPr sz="2400" dirty="0" smtClean="0">
            <a:solidFill>
              <a:schemeClr val="tx1">
                <a:lumMod val="95000"/>
                <a:lumOff val="5000"/>
              </a:schemeClr>
            </a:solidFill>
            <a:ea typeface="微软雅黑" panose="020B0703020204020201" charset="-122"/>
          </a:defRPr>
        </a:defPPr>
      </a:lstStyle>
    </a:spDef>
    <a:lnDef>
      <a:spPr>
        <a:ln w="25400">
          <a:solidFill>
            <a:srgbClr val="099C8B"/>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kumimoji="1" sz="2400" smtClean="0">
            <a:latin typeface="+mn-lt"/>
            <a:ea typeface="微软雅黑" panose="020B0703020204020201" charset="-122"/>
            <a:cs typeface="微软雅黑" panose="020B0703020204020201"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11031</TotalTime>
  <Words>995</Words>
  <Application>Microsoft Macintosh PowerPoint</Application>
  <PresentationFormat>宽屏</PresentationFormat>
  <Paragraphs>99</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4</vt:i4>
      </vt:variant>
      <vt:variant>
        <vt:lpstr>幻灯片标题</vt:lpstr>
      </vt:variant>
      <vt:variant>
        <vt:i4>8</vt:i4>
      </vt:variant>
    </vt:vector>
  </HeadingPairs>
  <TitlesOfParts>
    <vt:vector size="16" baseType="lpstr">
      <vt:lpstr>微软雅黑</vt:lpstr>
      <vt:lpstr>Arial</vt:lpstr>
      <vt:lpstr>Arial Black</vt:lpstr>
      <vt:lpstr>Calibri</vt:lpstr>
      <vt:lpstr>1_自定义设计方案</vt:lpstr>
      <vt:lpstr>2_自定义设计方案</vt:lpstr>
      <vt:lpstr>自定义设计方案</vt:lpstr>
      <vt:lpstr>3_自定义设计方案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2 结尾段及总结 重难点题型题目解析</dc:title>
  <dc:creator>leijing0212@outlook.com</dc:creator>
  <cp:lastModifiedBy>leijing0212@outlook.com</cp:lastModifiedBy>
  <cp:revision>283</cp:revision>
  <dcterms:created xsi:type="dcterms:W3CDTF">2019-10-11T08:43:16Z</dcterms:created>
  <dcterms:modified xsi:type="dcterms:W3CDTF">2022-03-02T11:44:38Z</dcterms:modified>
</cp:coreProperties>
</file>