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5"/>
  </p:handoutMasterIdLst>
  <p:sldIdLst>
    <p:sldId id="261" r:id="rId4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  <p:cmAuthor id="1" name="nello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.jpe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2.jpeg"/><Relationship Id="rId2" Type="http://schemas.openxmlformats.org/officeDocument/2006/relationships/tags" Target="../tags/tag28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2.jpeg"/><Relationship Id="rId2" Type="http://schemas.openxmlformats.org/officeDocument/2006/relationships/tags" Target="../tags/tag36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2.jpeg"/><Relationship Id="rId2" Type="http://schemas.openxmlformats.org/officeDocument/2006/relationships/tags" Target="../tags/tag44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2.jpeg"/><Relationship Id="rId2" Type="http://schemas.openxmlformats.org/officeDocument/2006/relationships/tags" Target="../tags/tag5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.jpe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形用户界面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4994501" y="2801289"/>
            <a:ext cx="6753225" cy="1122924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200" b="1" i="0" u="none" strike="noStrike" kern="1200" cap="none" spc="9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润圆-65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8290695" y="1873021"/>
            <a:ext cx="3326400" cy="906496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800" b="1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4770750" y="2863251"/>
            <a:ext cx="4915397" cy="1130935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700" b="1" i="0" u="none" strike="noStrike" kern="1200" cap="none" spc="10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润圆-65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/>
          <p:nvPr>
            <p:ph type="title" idx="1" hasCustomPrompt="1"/>
            <p:custDataLst>
              <p:tags r:id="rId4"/>
            </p:custDataLst>
          </p:nvPr>
        </p:nvSpPr>
        <p:spPr>
          <a:xfrm>
            <a:off x="4994501" y="2801289"/>
            <a:ext cx="6753225" cy="1122924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200" b="1" i="0" u="none" strike="noStrike" kern="1200" cap="none" spc="9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润圆-65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文本占位符 2"/>
          <p:cNvSpPr/>
          <p:nvPr>
            <p:ph type="body" idx="2" hasCustomPrompt="1"/>
            <p:custDataLst>
              <p:tags r:id="rId5"/>
            </p:custDataLst>
          </p:nvPr>
        </p:nvSpPr>
        <p:spPr>
          <a:xfrm>
            <a:off x="8290695" y="1873021"/>
            <a:ext cx="3326400" cy="906496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800" b="1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-35S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2" Type="http://schemas.openxmlformats.org/officeDocument/2006/relationships/theme" Target="../theme/theme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6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-35S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-35S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-35S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-35S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-35S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-35S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2.jpeg"/><Relationship Id="rId1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2.jpeg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 idx="1"/>
            <p:custDataLst>
              <p:tags r:id="rId1"/>
            </p:custDataLst>
          </p:nvPr>
        </p:nvSpPr>
        <p:spPr/>
        <p:txBody>
          <a:bodyPr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200" dirty="0">
                <a:solidFill>
                  <a:schemeClr val="dk1"/>
                </a:solidFill>
              </a:rPr>
              <a:t>SRC漏洞挖掘</a:t>
            </a:r>
            <a:endParaRPr lang="en-US" altLang="zh-CN" sz="6200" dirty="0">
              <a:solidFill>
                <a:schemeClr val="dk1"/>
              </a:solidFill>
            </a:endParaRPr>
          </a:p>
        </p:txBody>
      </p:sp>
      <p:sp>
        <p:nvSpPr>
          <p:cNvPr id="5" name="副标题 4"/>
          <p:cNvSpPr/>
          <p:nvPr>
            <p:ph type="subTitle" idx="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/>
                </a:solidFill>
              </a:rPr>
              <a:t>TITLE</a:t>
            </a:r>
            <a:endParaRPr lang="zh-CN" altLang="en-US">
              <a:solidFill>
                <a:schemeClr val="dk1"/>
              </a:solidFill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7408568" y="4096456"/>
            <a:ext cx="4132325" cy="0"/>
          </a:xfrm>
          <a:prstGeom prst="line">
            <a:avLst/>
          </a:prstGeom>
          <a:ln w="28575">
            <a:gradFill flip="none" rotWithShape="1">
              <a:gsLst>
                <a:gs pos="7000">
                  <a:srgbClr val="000000"/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953238" y="4268700"/>
            <a:ext cx="3663857" cy="716271"/>
          </a:xfrm>
          <a:prstGeom prst="rect">
            <a:avLst/>
          </a:prstGeom>
          <a:noFill/>
          <a:ln>
            <a:noFill/>
          </a:ln>
        </p:spPr>
        <p:txBody>
          <a:bodyPr wrap="square" lIns="101600" tIns="38100" rIns="76200" bIns="38100" rtlCol="0" anchor="t" anchorCtr="0">
            <a:normAutofit/>
          </a:bodyPr>
          <a:p>
            <a:pPr marL="0" lv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600" spc="400" dirty="0">
                <a:solidFill>
                  <a:schemeClr val="dk1"/>
                </a:solidFill>
                <a:latin typeface="Arial" panose="020B0604020202020204" pitchFamily="34" charset="0"/>
                <a:ea typeface="汉仪正圆-35S" panose="00020600040101010101" charset="-122"/>
              </a:rPr>
              <a:t>—小迪安全</a:t>
            </a:r>
            <a:endParaRPr lang="zh-CN" altLang="en-US" sz="2600" spc="400" dirty="0">
              <a:solidFill>
                <a:schemeClr val="dk1"/>
              </a:solidFill>
              <a:latin typeface="Arial" panose="020B0604020202020204" pitchFamily="34" charset="0"/>
              <a:ea typeface="汉仪正圆-35S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其他案例</a:t>
            </a:r>
            <a:r>
              <a:rPr lang="zh-CN" altLang="en-US"/>
              <a:t>分享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请求</a:t>
            </a:r>
            <a:r>
              <a:rPr lang="zh-CN" altLang="en-US"/>
              <a:t>数据包</a:t>
            </a:r>
            <a:endParaRPr lang="zh-CN" altLang="en-US"/>
          </a:p>
          <a:p>
            <a:r>
              <a:rPr lang="zh-CN" altLang="en-US"/>
              <a:t>templateId=80&amp;configUrl=https%3A%2F%2F</a:t>
            </a:r>
            <a:r>
              <a:rPr lang="en-US" altLang="zh-CN"/>
              <a:t>xx.xx.xx.com/</a:t>
            </a:r>
            <a:r>
              <a:rPr lang="zh-CN" altLang="en-US"/>
              <a:t>main.json&amp;name=</a:t>
            </a:r>
            <a:r>
              <a:rPr lang="en-US" altLang="zh-CN"/>
              <a:t>123</a:t>
            </a:r>
            <a:r>
              <a:rPr lang="zh-CN" altLang="en-US"/>
              <a:t>&amp;cover=https%3A%2F%2F</a:t>
            </a:r>
            <a:r>
              <a:rPr lang="en-US" altLang="zh-CN"/>
              <a:t>xx.xx.xx.com/1.jpg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越权——》修改</a:t>
            </a:r>
            <a:r>
              <a:rPr>
                <a:sym typeface="+mn-ea"/>
              </a:rPr>
              <a:t>templateId——发送数据包——</a:t>
            </a:r>
            <a:r>
              <a:rPr>
                <a:sym typeface="+mn-ea"/>
              </a:rPr>
              <a:t>无果</a:t>
            </a:r>
            <a:endParaRPr>
              <a:sym typeface="+mn-ea"/>
            </a:endParaRPr>
          </a:p>
          <a:p>
            <a:endParaRPr>
              <a:sym typeface="+mn-ea"/>
            </a:endParaRPr>
          </a:p>
          <a:p>
            <a:r>
              <a:rPr>
                <a:sym typeface="+mn-ea"/>
              </a:rPr>
              <a:t>还会继续尝试</a:t>
            </a:r>
            <a:r>
              <a:rPr>
                <a:sym typeface="+mn-ea"/>
              </a:rPr>
              <a:t>吗？</a:t>
            </a:r>
            <a:endParaRPr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7700" y="258445"/>
            <a:ext cx="10515600" cy="1325563"/>
          </a:xfr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olidFill>
                  <a:schemeClr val="accent1"/>
                </a:solidFill>
                <a:latin typeface="汉仪润圆-65简" charset="0"/>
                <a:ea typeface="汉仪润圆-65简" charset="0"/>
                <a:cs typeface="汉仪大黑简" charset="0"/>
                <a:sym typeface="+mn-ea"/>
              </a:rPr>
              <a:t>部分</a:t>
            </a:r>
            <a:r>
              <a:rPr lang="en-US" altLang="zh-CN">
                <a:solidFill>
                  <a:schemeClr val="accent1"/>
                </a:solidFill>
                <a:latin typeface="汉仪润圆-65简" charset="0"/>
                <a:ea typeface="汉仪润圆-65简" charset="0"/>
                <a:cs typeface="汉仪大黑简" charset="0"/>
                <a:sym typeface="+mn-ea"/>
              </a:rPr>
              <a:t>SRC</a:t>
            </a:r>
            <a:r>
              <a:rPr>
                <a:solidFill>
                  <a:schemeClr val="accent1"/>
                </a:solidFill>
                <a:latin typeface="汉仪润圆-65简" charset="0"/>
                <a:ea typeface="汉仪润圆-65简" charset="0"/>
                <a:cs typeface="汉仪大黑简" charset="0"/>
                <a:sym typeface="+mn-ea"/>
              </a:rPr>
              <a:t>战果</a:t>
            </a:r>
            <a:endParaRPr>
              <a:solidFill>
                <a:schemeClr val="accent1"/>
              </a:solidFill>
              <a:latin typeface="汉仪润圆-65简" charset="0"/>
              <a:ea typeface="汉仪润圆-65简" charset="0"/>
              <a:cs typeface="汉仪大黑简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47700" y="1825625"/>
            <a:ext cx="10515600" cy="4351338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>
                <a:solidFill>
                  <a:schemeClr val="dk1"/>
                </a:solidFill>
                <a:latin typeface="汉仪正圆-35S" charset="0"/>
                <a:cs typeface="汉仪正圆-35S" charset="0"/>
                <a:sym typeface="+mn-ea"/>
              </a:rPr>
              <a:t>2022货拉拉SRC五月月榜第十</a:t>
            </a:r>
            <a:endParaRPr>
              <a:solidFill>
                <a:schemeClr val="dk1"/>
              </a:solidFill>
              <a:latin typeface="汉仪正圆-35S" charset="0"/>
              <a:cs typeface="汉仪正圆-35S" charset="0"/>
              <a:sym typeface="+mn-ea"/>
            </a:endParaRPr>
          </a:p>
          <a:p>
            <a:pPr lvl="0" algn="l">
              <a:buClrTx/>
              <a:buSzTx/>
            </a:pPr>
            <a:r>
              <a:rPr>
                <a:solidFill>
                  <a:schemeClr val="dk1"/>
                </a:solidFill>
                <a:latin typeface="汉仪正圆-35S" charset="0"/>
                <a:cs typeface="汉仪正圆-35S" charset="0"/>
                <a:sym typeface="+mn-ea"/>
              </a:rPr>
              <a:t>2022京东SRC八月月榜第六、九月月榜第五、十月月榜第八、十一月月榜第二、年榜第八</a:t>
            </a:r>
            <a:endParaRPr>
              <a:solidFill>
                <a:schemeClr val="dk1"/>
              </a:solidFill>
              <a:latin typeface="汉仪正圆-35S" charset="0"/>
              <a:cs typeface="汉仪正圆-35S" charset="0"/>
              <a:sym typeface="+mn-ea"/>
            </a:endParaRPr>
          </a:p>
          <a:p>
            <a:pPr lvl="0" algn="l">
              <a:buClrTx/>
              <a:buSzTx/>
            </a:pPr>
            <a:r>
              <a:rPr>
                <a:solidFill>
                  <a:schemeClr val="dk1"/>
                </a:solidFill>
                <a:latin typeface="汉仪正圆-35S" charset="0"/>
                <a:cs typeface="汉仪正圆-35S" charset="0"/>
                <a:sym typeface="+mn-ea"/>
              </a:rPr>
              <a:t>2022猪八戒SRC年榜前十</a:t>
            </a:r>
            <a:endParaRPr>
              <a:solidFill>
                <a:schemeClr val="dk1"/>
              </a:solidFill>
              <a:latin typeface="汉仪正圆-35S" charset="0"/>
              <a:cs typeface="汉仪正圆-35S" charset="0"/>
              <a:sym typeface="+mn-ea"/>
            </a:endParaRPr>
          </a:p>
          <a:p>
            <a:pPr lvl="0" algn="l">
              <a:buClrTx/>
              <a:buSzTx/>
            </a:pPr>
            <a:r>
              <a:rPr>
                <a:solidFill>
                  <a:schemeClr val="dk1"/>
                </a:solidFill>
                <a:latin typeface="汉仪正圆-35S" charset="0"/>
                <a:cs typeface="汉仪正圆-35S" charset="0"/>
                <a:sym typeface="+mn-ea"/>
              </a:rPr>
              <a:t>...</a:t>
            </a:r>
            <a:endParaRPr>
              <a:solidFill>
                <a:schemeClr val="dk1"/>
              </a:solidFill>
              <a:latin typeface="汉仪正圆-35S" charset="0"/>
              <a:cs typeface="汉仪正圆-35S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/>
          <a:p>
            <a:r>
              <a:rPr lang="zh-CN" altLang="en-US">
                <a:solidFill>
                  <a:schemeClr val="dk1"/>
                </a:solidFill>
                <a:latin typeface="汉仪润圆-65简" charset="0"/>
                <a:cs typeface="汉仪润圆-65简" charset="0"/>
              </a:rPr>
              <a:t>前期准备—信息</a:t>
            </a:r>
            <a:r>
              <a:rPr lang="zh-CN" altLang="en-US">
                <a:solidFill>
                  <a:schemeClr val="dk1"/>
                </a:solidFill>
                <a:latin typeface="汉仪润圆-65简" charset="0"/>
                <a:cs typeface="汉仪润圆-65简" charset="0"/>
              </a:rPr>
              <a:t>收集</a:t>
            </a:r>
            <a:endParaRPr lang="zh-CN" altLang="en-US">
              <a:solidFill>
                <a:schemeClr val="dk1"/>
              </a:solidFill>
              <a:latin typeface="汉仪润圆-65简" charset="0"/>
              <a:cs typeface="汉仪润圆-65简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/>
          <a:p>
            <a:r>
              <a:rPr lang="zh-CN" altLang="en-US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渗透测试的本质就是信息</a:t>
            </a:r>
            <a:r>
              <a:rPr lang="zh-CN" altLang="en-US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收集</a:t>
            </a:r>
            <a:endParaRPr lang="zh-CN" altLang="en-US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r>
              <a:rPr lang="zh-CN" altLang="en-US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域名收集工具：灯塔、</a:t>
            </a:r>
            <a:r>
              <a:rPr lang="en-US" altLang="zh-CN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Oneforall...</a:t>
            </a:r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r>
              <a:rPr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信息收集文章分享：</a:t>
            </a:r>
            <a:r>
              <a:rPr lang="en-US" altLang="zh-CN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https://forum.butian.net/share/1976</a:t>
            </a:r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r>
              <a:rPr lang="en-US" altLang="zh-CN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SRC</a:t>
            </a:r>
            <a:r>
              <a:rPr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信息收集：</a:t>
            </a:r>
            <a:r>
              <a:rPr lang="en-US" altLang="zh-CN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http://www.newsrc.cn/link_cat/src</a:t>
            </a:r>
            <a:r>
              <a:rPr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（熟悉对应</a:t>
            </a:r>
            <a:r>
              <a:rPr lang="en-US" altLang="zh-CN"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src</a:t>
            </a:r>
            <a:r>
              <a:rPr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收录标准、条件、测试限制）</a:t>
            </a:r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r>
              <a:rPr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思考</a:t>
            </a:r>
            <a:endParaRPr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r>
              <a:rPr>
                <a:solidFill>
                  <a:schemeClr val="accent1"/>
                </a:solidFill>
                <a:latin typeface="汉仪正圆-35S" charset="0"/>
                <a:cs typeface="汉仪正圆-35S" charset="0"/>
              </a:rPr>
              <a:t>信息收集只是在做资产收集吗？</a:t>
            </a:r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  <a:p>
            <a:endParaRPr lang="en-US" altLang="zh-CN">
              <a:solidFill>
                <a:schemeClr val="accent1"/>
              </a:solidFill>
              <a:latin typeface="汉仪正圆-35S" charset="0"/>
              <a:cs typeface="汉仪正圆-35S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SRC</a:t>
            </a:r>
            <a:r>
              <a:t>常见</a:t>
            </a:r>
            <a:r>
              <a:t>漏洞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XSS</a:t>
            </a:r>
            <a:endParaRPr lang="en-US" altLang="zh-CN"/>
          </a:p>
          <a:p>
            <a:r>
              <a:rPr lang="en-US" altLang="zh-CN"/>
              <a:t>SSRF</a:t>
            </a:r>
            <a:endParaRPr lang="en-US" altLang="zh-CN"/>
          </a:p>
          <a:p>
            <a:r>
              <a:t>弱口令</a:t>
            </a:r>
            <a:endParaRPr lang="en-US" altLang="zh-CN"/>
          </a:p>
          <a:p>
            <a:r>
              <a:t>信息</a:t>
            </a:r>
            <a:r>
              <a:t>泄露</a:t>
            </a:r>
          </a:p>
          <a:p>
            <a:r>
              <a:t>权限</a:t>
            </a:r>
            <a:r>
              <a:t>绕过</a:t>
            </a:r>
          </a:p>
          <a:p>
            <a:r>
              <a:rPr lang="en-US" altLang="zh-CN"/>
              <a:t>...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zh-CN" altLang="en-US"/>
              <a:t>分享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信息</a:t>
            </a:r>
            <a:r>
              <a:rPr lang="zh-CN" altLang="en-US"/>
              <a:t>泄露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切入点：浏览目标功能——观察响应数据包——与页面数据进行对比——发现敏感</a:t>
            </a:r>
            <a:r>
              <a:rPr lang="zh-CN" altLang="en-US"/>
              <a:t>信息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6855" y="2272665"/>
            <a:ext cx="5743575" cy="4068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zh-CN" altLang="en-US"/>
              <a:t>分享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上传</a:t>
            </a:r>
            <a:r>
              <a:rPr lang="en-US" altLang="zh-CN"/>
              <a:t>XSS</a:t>
            </a:r>
            <a:r>
              <a:t>（不要</a:t>
            </a:r>
            <a:r>
              <a:t>只关注是否可以</a:t>
            </a:r>
            <a:r>
              <a:rPr lang="en-US" altLang="zh-CN"/>
              <a:t>getshell</a:t>
            </a:r>
            <a:r>
              <a:t>）</a:t>
            </a:r>
            <a:endParaRPr lang="en-US" altLang="zh-CN"/>
          </a:p>
          <a:p>
            <a:pPr marL="0" indent="0">
              <a:buNone/>
            </a:pPr>
            <a:r>
              <a:t>常见点：功能反馈、客服、头像、添加附件</a:t>
            </a:r>
            <a:r>
              <a:rPr lang="en-US" altLang="zh-CN"/>
              <a:t>...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/uploadfile/file/uploadImg.action </a:t>
            </a:r>
            <a:r>
              <a:t>——》</a:t>
            </a:r>
            <a:r>
              <a:rPr lang="en-US" altLang="zh-CN"/>
              <a:t> /uploadfile/file/upload</a:t>
            </a:r>
            <a:r>
              <a:rPr lang="en-US" altLang="zh-CN"/>
              <a:t>File.action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3089275"/>
            <a:ext cx="5890260" cy="28359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zh-CN" altLang="en-US"/>
              <a:t>分享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修改本地</a:t>
            </a:r>
            <a:r>
              <a:rPr lang="zh-CN" altLang="en-US"/>
              <a:t>时间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比如下载某</a:t>
            </a:r>
            <a:r>
              <a:rPr lang="en-US" altLang="zh-CN"/>
              <a:t>APP</a:t>
            </a:r>
            <a:r>
              <a:t>——》平台给七天的会员试用时间——》尝试修改手机端本地时间，看会员时间是否存在</a:t>
            </a:r>
            <a:r>
              <a:t>变化</a:t>
            </a:r>
          </a:p>
          <a:p>
            <a:pPr marL="0" indent="0">
              <a:buNone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2592705"/>
            <a:ext cx="3566160" cy="2360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70" y="2592705"/>
            <a:ext cx="3672205" cy="2360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案例分享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拼接参数</a:t>
            </a:r>
          </a:p>
          <a:p>
            <a:pPr marL="0" indent="0">
              <a:buNone/>
            </a:pPr>
          </a:p>
          <a:p>
            <a:pPr marL="0" indent="0">
              <a:buNone/>
            </a:pPr>
          </a:p>
          <a:p>
            <a:pPr marL="0" indent="0">
              <a:buNone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438910"/>
            <a:ext cx="4583430" cy="3509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55" y="1438910"/>
            <a:ext cx="6142355" cy="3509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案例分享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7235" y="885190"/>
            <a:ext cx="8658225" cy="5013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3*i*1"/>
  <p:tag name="KSO_WM_BEAUTIFY_FLAG" val="#wm#"/>
  <p:tag name="KSO_WM_TAG_VERSION" val="1.0"/>
  <p:tag name="KSO_WM_CHIP_GROUPID" val="61a82d99f40d6225060c5a8d"/>
  <p:tag name="KSO_WM_CHIP_XID" val="61a87da77f1731ae2a1c98e6"/>
  <p:tag name="KSO_WM_UNIT_DEC_AREA_ID" val="6d0c929b4ff34dc0bf3534c2fdf4d73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3ad2937e544e458295ea85489683fa"/>
</p:tagLst>
</file>

<file path=ppt/tags/tag10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1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13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5*i*1"/>
  <p:tag name="KSO_WM_BEAUTIFY_FLAG" val="#wm#"/>
  <p:tag name="KSO_WM_TAG_VERSION" val="1.0"/>
  <p:tag name="KSO_WM_CHIP_GROUPID" val="61a82d99f40d6225060c5a8d"/>
  <p:tag name="KSO_WM_CHIP_XID" val="61a87da77f1731ae2a1c98e3"/>
  <p:tag name="KSO_WM_UNIT_DEC_AREA_ID" val="29474b4cfae645e3882a957c8f2d63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8cf0961eeb42bcb29dfa6ead413c80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各位的观看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be4238e0e1e24ccc8b5ceadd7f61cb5c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0f54159975aa40b48b683a2da348cf83"/>
  <p:tag name="KSO_WM_UNIT_TEXT_FILL_FORE_SCHEMECOLOR_INDEX_BRIGHTNESS" val="0"/>
  <p:tag name="KSO_WM_UNIT_TEXT_FILL_FORE_SCHEMECOLOR_INDEX" val="13"/>
  <p:tag name="KSO_WM_UNIT_TEXT_FILL_TYPE" val="1"/>
  <p:tag name="KSO_WM_TEMPLATE_ASSEMBLE_XID" val="61add14d10c80d8195a6e125"/>
  <p:tag name="KSO_WM_TEMPLATE_ASSEMBLE_GROUPID" val="61a82d99f40d6225060c5a8d"/>
</p:tagLst>
</file>

<file path=ppt/tags/tag15.xml><?xml version="1.0" encoding="utf-8"?>
<p:tagLst xmlns:p="http://schemas.openxmlformats.org/presentationml/2006/main">
  <p:tag name="KSO_WM_UNIT_PRESET_TEXT" val="TITLE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225_1*b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32;48;2"/>
  <p:tag name="KSO_WM_UNIT_BLOCK" val="0"/>
  <p:tag name="KSO_WM_UNIT_DEC_AREA_ID" val="074954597f8d43e1bcccca0bbe4bf630"/>
  <p:tag name="KSO_WM_UNIT_ISCONTENTSTITLE" val="0"/>
  <p:tag name="KSO_WM_UNIT_ISNUMDGMTITLE" val="0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0f54159975aa40b48b683a2da348cf83"/>
  <p:tag name="KSO_WM_UNIT_TEXT_FILL_FORE_SCHEMECOLOR_INDEX_BRIGHTNESS" val="0"/>
  <p:tag name="KSO_WM_UNIT_TEXT_FILL_FORE_SCHEMECOLOR_INDEX" val="13"/>
  <p:tag name="KSO_WM_UNIT_TEXT_FILL_TYPE" val="1"/>
  <p:tag name="KSO_WM_TEMPLATE_ASSEMBLE_XID" val="61add14d10c80d8195a6e125"/>
  <p:tag name="KSO_WM_TEMPLATE_ASSEMBLE_GROUPID" val="61a82d99f40d6225060c5a8d"/>
</p:tagLst>
</file>

<file path=ppt/tags/tag16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17.xml><?xml version="1.0" encoding="utf-8"?>
<p:tagLst xmlns:p="http://schemas.openxmlformats.org/presentationml/2006/main">
  <p:tag name="KSO_WM_SLIDE_BACKGROUND_TYPE" val="general"/>
</p:tagLst>
</file>

<file path=ppt/tags/tag18.xml><?xml version="1.0" encoding="utf-8"?>
<p:tagLst xmlns:p="http://schemas.openxmlformats.org/presentationml/2006/main">
  <p:tag name="KSO_WM_SLIDE_BACKGROUND_TYPE" val="general"/>
</p:tagLst>
</file>

<file path=ppt/tags/tag19.xml><?xml version="1.0" encoding="utf-8"?>
<p:tagLst xmlns:p="http://schemas.openxmlformats.org/presentationml/2006/main">
  <p:tag name="KSO_WM_SLIDE_BACKGROUND_TYPE" val="general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风工作汇报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774b6beadb734981b5f95271f7139b8f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  <p:tag name="KSO_WM_TEMPLATE_ASSEMBLE_XID" val="61add14df43d82924ffd8242"/>
  <p:tag name="KSO_WM_TEMPLATE_ASSEMBLE_GROUPID" val="61a82d99f40d6225060c5a8d"/>
</p:tagLst>
</file>

<file path=ppt/tags/tag20.xml><?xml version="1.0" encoding="utf-8"?>
<p:tagLst xmlns:p="http://schemas.openxmlformats.org/presentationml/2006/main">
  <p:tag name="KSO_WM_SLIDE_BACKGROUND_TYPE" val="general"/>
</p:tagLst>
</file>

<file path=ppt/tags/tag2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2c529c208bd5476585a10a9782121f1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1f5970e91da43a7aa448a96b8dcb55b"/>
  <p:tag name="KSO_WM_SLIDE_BACKGROUND_TYPE" val="frame"/>
</p:tagLst>
</file>

<file path=ppt/tags/tag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SLIDE_BACKGROUND_TYPE" val="frame"/>
</p:tagLst>
</file>

<file path=ppt/tags/tag24.xml><?xml version="1.0" encoding="utf-8"?>
<p:tagLst xmlns:p="http://schemas.openxmlformats.org/presentationml/2006/main">
  <p:tag name="KSO_WM_SLIDE_BACKGROUND_TYPE" val="frame"/>
</p:tagLst>
</file>

<file path=ppt/tags/tag25.xml><?xml version="1.0" encoding="utf-8"?>
<p:tagLst xmlns:p="http://schemas.openxmlformats.org/presentationml/2006/main">
  <p:tag name="KSO_WM_SLIDE_BACKGROUND_TYPE" val="frame"/>
</p:tagLst>
</file>

<file path=ppt/tags/tag26.xml><?xml version="1.0" encoding="utf-8"?>
<p:tagLst xmlns:p="http://schemas.openxmlformats.org/presentationml/2006/main">
  <p:tag name="KSO_WM_SLIDE_BACKGROUND_TYPE" val="frame"/>
</p:tagLst>
</file>

<file path=ppt/tags/tag27.xml><?xml version="1.0" encoding="utf-8"?>
<p:tagLst xmlns:p="http://schemas.openxmlformats.org/presentationml/2006/main">
  <p:tag name="KSO_WM_SLIDE_BACKGROUND_TYPE" val="frame"/>
</p:tagLst>
</file>

<file path=ppt/tags/tag28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5e8cf38929bd4d82b35b850057c0e98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b175cf4453a4eb4b3c19ec36ad74833"/>
  <p:tag name="KSO_WM_SLIDE_BACKGROUND_TYPE" val="leftRight"/>
</p:tagLst>
</file>

<file path=ppt/tags/tag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PRESET_TEXT" val="TITLE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225_1*b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32;48;2"/>
  <p:tag name="KSO_WM_UNIT_BLOCK" val="0"/>
  <p:tag name="KSO_WM_UNIT_DEC_AREA_ID" val="e0621999cf7d4d77a12b7b5f0740b6d8"/>
  <p:tag name="KSO_WM_UNIT_ISCONTENTSTITLE" val="0"/>
  <p:tag name="KSO_WM_UNIT_ISNUMDGMTITLE" val="0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  <p:tag name="KSO_WM_TEMPLATE_ASSEMBLE_XID" val="61add14df43d82924ffd8242"/>
  <p:tag name="KSO_WM_TEMPLATE_ASSEMBLE_GROUPID" val="61a82d99f40d6225060c5a8d"/>
</p:tagLst>
</file>

<file path=ppt/tags/tag30.xml><?xml version="1.0" encoding="utf-8"?>
<p:tagLst xmlns:p="http://schemas.openxmlformats.org/presentationml/2006/main">
  <p:tag name="KSO_WM_SLIDE_BACKGROUND_TYPE" val="leftRight"/>
</p:tagLst>
</file>

<file path=ppt/tags/tag31.xml><?xml version="1.0" encoding="utf-8"?>
<p:tagLst xmlns:p="http://schemas.openxmlformats.org/presentationml/2006/main">
  <p:tag name="KSO_WM_SLIDE_BACKGROUND_TYPE" val="leftRight"/>
</p:tagLst>
</file>

<file path=ppt/tags/tag32.xml><?xml version="1.0" encoding="utf-8"?>
<p:tagLst xmlns:p="http://schemas.openxmlformats.org/presentationml/2006/main">
  <p:tag name="KSO_WM_SLIDE_BACKGROUND_TYPE" val="leftRight"/>
</p:tagLst>
</file>

<file path=ppt/tags/tag33.xml><?xml version="1.0" encoding="utf-8"?>
<p:tagLst xmlns:p="http://schemas.openxmlformats.org/presentationml/2006/main">
  <p:tag name="KSO_WM_SLIDE_BACKGROUND_TYPE" val="leftRight"/>
</p:tagLst>
</file>

<file path=ppt/tags/tag34.xml><?xml version="1.0" encoding="utf-8"?>
<p:tagLst xmlns:p="http://schemas.openxmlformats.org/presentationml/2006/main">
  <p:tag name="KSO_WM_SLIDE_BACKGROUND_TYPE" val="leftRight"/>
</p:tagLst>
</file>

<file path=ppt/tags/tag35.xml><?xml version="1.0" encoding="utf-8"?>
<p:tagLst xmlns:p="http://schemas.openxmlformats.org/presentationml/2006/main">
  <p:tag name="KSO_WM_SLIDE_BACKGROUND_TYPE" val="leftRight"/>
</p:tagLst>
</file>

<file path=ppt/tags/tag36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83df9c6aa6ae45b8ae43e5efcb50016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0a9fe16b712426ab25d7796fc7950b5"/>
  <p:tag name="KSO_WM_SLIDE_BACKGROUND_TYPE" val="topBottom"/>
</p:tagLst>
</file>

<file path=ppt/tags/tag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SLIDE_BACKGROUND_TYPE" val="topBottom"/>
</p:tagLst>
</file>

<file path=ppt/tags/tag39.xml><?xml version="1.0" encoding="utf-8"?>
<p:tagLst xmlns:p="http://schemas.openxmlformats.org/presentationml/2006/main">
  <p:tag name="KSO_WM_SLIDE_BACKGROUND_TYPE" val="topBottom"/>
</p:tagLst>
</file>

<file path=ppt/tags/tag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40.xml><?xml version="1.0" encoding="utf-8"?>
<p:tagLst xmlns:p="http://schemas.openxmlformats.org/presentationml/2006/main">
  <p:tag name="KSO_WM_SLIDE_BACKGROUND_TYPE" val="topBottom"/>
</p:tagLst>
</file>

<file path=ppt/tags/tag41.xml><?xml version="1.0" encoding="utf-8"?>
<p:tagLst xmlns:p="http://schemas.openxmlformats.org/presentationml/2006/main">
  <p:tag name="KSO_WM_SLIDE_BACKGROUND_TYPE" val="topBottom"/>
</p:tagLst>
</file>

<file path=ppt/tags/tag42.xml><?xml version="1.0" encoding="utf-8"?>
<p:tagLst xmlns:p="http://schemas.openxmlformats.org/presentationml/2006/main">
  <p:tag name="KSO_WM_SLIDE_BACKGROUND_TYPE" val="topBottom"/>
</p:tagLst>
</file>

<file path=ppt/tags/tag43.xml><?xml version="1.0" encoding="utf-8"?>
<p:tagLst xmlns:p="http://schemas.openxmlformats.org/presentationml/2006/main">
  <p:tag name="KSO_WM_SLIDE_BACKGROUND_TYPE" val="topBottom"/>
</p:tagLst>
</file>

<file path=ppt/tags/tag4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9b5590b134324652849c0ec4e8556df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8b3477ab798448687630ee1a7722ee8"/>
  <p:tag name="KSO_WM_SLIDE_BACKGROUND_TYPE" val="bottomTop"/>
</p:tagLst>
</file>

<file path=ppt/tags/tag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SLIDE_BACKGROUND_TYPE" val="bottomTop"/>
</p:tagLst>
</file>

<file path=ppt/tags/tag47.xml><?xml version="1.0" encoding="utf-8"?>
<p:tagLst xmlns:p="http://schemas.openxmlformats.org/presentationml/2006/main">
  <p:tag name="KSO_WM_SLIDE_BACKGROUND_TYPE" val="bottomTop"/>
</p:tagLst>
</file>

<file path=ppt/tags/tag48.xml><?xml version="1.0" encoding="utf-8"?>
<p:tagLst xmlns:p="http://schemas.openxmlformats.org/presentationml/2006/main">
  <p:tag name="KSO_WM_SLIDE_BACKGROUND_TYPE" val="bottomTop"/>
</p:tagLst>
</file>

<file path=ppt/tags/tag49.xml><?xml version="1.0" encoding="utf-8"?>
<p:tagLst xmlns:p="http://schemas.openxmlformats.org/presentationml/2006/main">
  <p:tag name="KSO_WM_SLIDE_BACKGROUND_TYPE" val="bottomTop"/>
</p:tagLst>
</file>

<file path=ppt/tags/tag5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2*i*1"/>
  <p:tag name="KSO_WM_BEAUTIFY_FLAG" val="#wm#"/>
  <p:tag name="KSO_WM_TAG_VERSION" val="1.0"/>
  <p:tag name="KSO_WM_CHIP_GROUPID" val="61a82d99f40d6225060c5a8d"/>
  <p:tag name="KSO_WM_CHIP_XID" val="61a87da77f1731ae2a1c98e4"/>
  <p:tag name="KSO_WM_UNIT_DEC_AREA_ID" val="5a7f3fdc4d984235aae09999b154355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859b1157bb4e3092baa6130d742e5d"/>
</p:tagLst>
</file>

<file path=ppt/tags/tag50.xml><?xml version="1.0" encoding="utf-8"?>
<p:tagLst xmlns:p="http://schemas.openxmlformats.org/presentationml/2006/main">
  <p:tag name="KSO_WM_SLIDE_BACKGROUND_TYPE" val="bottomTop"/>
</p:tagLst>
</file>

<file path=ppt/tags/tag51.xml><?xml version="1.0" encoding="utf-8"?>
<p:tagLst xmlns:p="http://schemas.openxmlformats.org/presentationml/2006/main">
  <p:tag name="KSO_WM_SLIDE_BACKGROUND_TYPE" val="bottomTop"/>
</p:tagLst>
</file>

<file path=ppt/tags/tag5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81fbce2c3a824b3e9b0ccd7d5e37b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18904dec85840de8479a86c0de2b013"/>
  <p:tag name="KSO_WM_SLIDE_BACKGROUND_TYPE" val="navigation"/>
</p:tagLst>
</file>

<file path=ppt/tags/tag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SLIDE_BACKGROUND_TYPE" val="navigation"/>
</p:tagLst>
</file>

<file path=ppt/tags/tag55.xml><?xml version="1.0" encoding="utf-8"?>
<p:tagLst xmlns:p="http://schemas.openxmlformats.org/presentationml/2006/main">
  <p:tag name="KSO_WM_SLIDE_BACKGROUND_TYPE" val="navigation"/>
</p:tagLst>
</file>

<file path=ppt/tags/tag56.xml><?xml version="1.0" encoding="utf-8"?>
<p:tagLst xmlns:p="http://schemas.openxmlformats.org/presentationml/2006/main">
  <p:tag name="KSO_WM_SLIDE_BACKGROUND_TYPE" val="navigation"/>
</p:tagLst>
</file>

<file path=ppt/tags/tag57.xml><?xml version="1.0" encoding="utf-8"?>
<p:tagLst xmlns:p="http://schemas.openxmlformats.org/presentationml/2006/main">
  <p:tag name="KSO_WM_SLIDE_BACKGROUND_TYPE" val="navigation"/>
</p:tagLst>
</file>

<file path=ppt/tags/tag58.xml><?xml version="1.0" encoding="utf-8"?>
<p:tagLst xmlns:p="http://schemas.openxmlformats.org/presentationml/2006/main">
  <p:tag name="KSO_WM_SLIDE_BACKGROUND_TYPE" val="navigation"/>
</p:tagLst>
</file>

<file path=ppt/tags/tag59.xml><?xml version="1.0" encoding="utf-8"?>
<p:tagLst xmlns:p="http://schemas.openxmlformats.org/presentationml/2006/main">
  <p:tag name="KSO_WM_SLIDE_BACKGROUND_TYPE" val="navigation"/>
</p:tagLst>
</file>

<file path=ppt/tags/tag6.xml><?xml version="1.0" encoding="utf-8"?>
<p:tagLst xmlns:p="http://schemas.openxmlformats.org/presentationml/2006/main">
  <p:tag name="KSO_WM_UNIT_DEFAULT_FONT" val="60;66;2"/>
  <p:tag name="KSO_WM_UNIT_BLOCK" val="0"/>
  <p:tag name="KSO_WM_UNIT_DEC_AREA_ID" val="12d0e4dd999f491584143d8f78c12757"/>
  <p:tag name="KSO_WM_UNIT_ISCONTENTSTITLE" val="0"/>
  <p:tag name="KSO_WM_UNIT_ISNUMDGMTITLE" val="0"/>
  <p:tag name="KSO_WM_UNIT_PRESET_TEXT" val="单击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CHIP_GROUPID" val="615532121d6d42ce5af29600"/>
  <p:tag name="KSO_WM_CHIP_XID" val="615532121d6d42ce5af29601"/>
  <p:tag name="KSO_WM_CHIP_FILLAREA_FILL_RULE" val="{&quot;fill_align&quot;:&quot;cm&quot;,&quot;fill_mode&quot;:&quot;adaptive&quot;,&quot;sacle_strategy&quot;:&quot;smart&quot;}"/>
  <p:tag name="KSO_WM_ASSEMBLE_CHIP_INDEX" val="027594a25f0d4220b679ebe3ec93d0b1"/>
  <p:tag name="KSO_WM_UNIT_TEXT_FILL_FORE_SCHEMECOLOR_INDEX_BRIGHTNESS" val="0"/>
  <p:tag name="KSO_WM_UNIT_TEXT_FILL_FORE_SCHEMECOLOR_INDEX" val="13"/>
  <p:tag name="KSO_WM_UNIT_TEXT_FILL_TYPE" val="1"/>
  <p:tag name="KSO_WM_TEMPLATE_ASSEMBLE_XID" val="61add14df43d82924ffd8290"/>
  <p:tag name="KSO_WM_TEMPLATE_ASSEMBLE_GROUPID" val="61a82d99f40d6225060c5a8d"/>
</p:tagLst>
</file>

<file path=ppt/tags/tag60.xml><?xml version="1.0" encoding="utf-8"?>
<p:tagLst xmlns:p="http://schemas.openxmlformats.org/presentationml/2006/main">
  <p:tag name="KSO_WM_SLIDE_BACKGROUND_TYPE" val="navigation"/>
</p:tagLst>
</file>

<file path=ppt/tags/tag61.xml><?xml version="1.0" encoding="utf-8"?>
<p:tagLst xmlns:p="http://schemas.openxmlformats.org/presentationml/2006/main">
  <p:tag name="KSO_WM_SLIDE_BACKGROUND_TYPE" val="navigation"/>
</p:tagLst>
</file>

<file path=ppt/tags/tag6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e82977e59aa6440983c298f338f8c85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c04b92ef35d46909e216ae0ffd0fcd1"/>
  <p:tag name="KSO_WM_SLIDE_BACKGROUND_TYPE" val="belt"/>
</p:tagLst>
</file>

<file path=ppt/tags/tag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SLIDE_BACKGROUND_TYPE" val="belt"/>
</p:tagLst>
</file>

<file path=ppt/tags/tag65.xml><?xml version="1.0" encoding="utf-8"?>
<p:tagLst xmlns:p="http://schemas.openxmlformats.org/presentationml/2006/main">
  <p:tag name="KSO_WM_SLIDE_BACKGROUND_TYPE" val="belt"/>
</p:tagLst>
</file>

<file path=ppt/tags/tag66.xml><?xml version="1.0" encoding="utf-8"?>
<p:tagLst xmlns:p="http://schemas.openxmlformats.org/presentationml/2006/main">
  <p:tag name="KSO_WM_SLIDE_BACKGROUND_TYPE" val="belt"/>
</p:tagLst>
</file>

<file path=ppt/tags/tag67.xml><?xml version="1.0" encoding="utf-8"?>
<p:tagLst xmlns:p="http://schemas.openxmlformats.org/presentationml/2006/main">
  <p:tag name="KSO_WM_SLIDE_BACKGROUND_TYPE" val="belt"/>
</p:tagLst>
</file>

<file path=ppt/tags/tag68.xml><?xml version="1.0" encoding="utf-8"?>
<p:tagLst xmlns:p="http://schemas.openxmlformats.org/presentationml/2006/main">
  <p:tag name="KSO_WM_SLIDE_BACKGROUND_TYPE" val="belt"/>
</p:tagLst>
</file>

<file path=ppt/tags/tag69.xml><?xml version="1.0" encoding="utf-8"?>
<p:tagLst xmlns:p="http://schemas.openxmlformats.org/presentationml/2006/main">
  <p:tag name="KSO_WM_TEMPLATE_CATEGORY" val="custom"/>
  <p:tag name="KSO_WM_TEMPLATE_INDEX" val="20221225"/>
</p:tagLst>
</file>

<file path=ppt/tags/tag7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70.xml><?xml version="1.0" encoding="utf-8"?>
<p:tagLst xmlns:p="http://schemas.openxmlformats.org/presentationml/2006/main">
  <p:tag name="KSO_WM_TEMPLATE_CATEGORY" val="custom"/>
  <p:tag name="KSO_WM_TEMPLATE_INDEX" val="20221225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1225"/>
  <p:tag name="KSO_WM_CHIP_COLORING" val="2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风工作汇报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774b6beadb734981b5f95271f7139b8f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PRESET_TEXT" val="TITLE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225_1*b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32;48;2"/>
  <p:tag name="KSO_WM_UNIT_BLOCK" val="0"/>
  <p:tag name="KSO_WM_UNIT_DEC_AREA_ID" val="e0621999cf7d4d77a12b7b5f0740b6d8"/>
  <p:tag name="KSO_WM_UNIT_ISCONTENTSTITLE" val="0"/>
  <p:tag name="KSO_WM_UNIT_ISNUMDGMTITLE" val="0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1225_1*i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505703801e9b46799d1f09b33d4d58e7"/>
  <p:tag name="KSO_WM_UNIT_DECORATE_INFO" val="{&quot;DecorateInfoH&quot;:{&quot;IsAbs&quot;:true},&quot;DecorateInfoW&quot;:{&quot;IsAbs&quot;:false},&quot;DecorateInfoX&quot;:{&quot;IsAbs&quot;:true,&quot;Pos&quot;:2},&quot;DecorateInfoY&quot;:{&quot;IsAbs&quot;:true,&quot;Pos&quot;:0},&quot;ReferentInfo&quot;:{&quot;Id&quot;:&quot;774b6beadb734981b5f95271f7139b8f&quot;,&quot;X&quot;:{&quot;Pos&quot;:2},&quot;Y&quot;:{&quot;Pos&quot;:2}},&quot;whChangeMode&quot;:0}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UNIT_DEC_SUPPORTCHANGEPIC" val="0"/>
  <p:tag name="KSO_WM_UNIT_DEC_CHANGEPICRESERVED" val="0"/>
  <p:tag name="KSO_WM_ASSEMBLE_CHIP_INDEX" val="149cefdea999440db426fea0d2abf95d"/>
  <p:tag name="KSO_WM_UNIT_LINE_FORE_SCHEMECOLOR_INDEX_1_BRIGHTNESS" val="0"/>
  <p:tag name="KSO_WM_UNIT_LINE_FORE_SCHEMECOLOR_INDEX_1" val="13"/>
  <p:tag name="KSO_WM_UNIT_LINE_FORE_SCHEMECOLOR_INDEX_1_POS" val="0.07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1"/>
  <p:tag name="KSO_WM_UNIT_LINE_FORE_SCHEMECOLOR_INDEX_2_TRANS" val="1"/>
  <p:tag name="KSO_WM_UNIT_LINE_GRADIENT_TYPE" val="0"/>
  <p:tag name="KSO_WM_UNIT_LINE_GRADIENT_ANGLE" val="180"/>
  <p:tag name="KSO_WM_UNIT_LINE_GRADIENT_Direction" val="4"/>
  <p:tag name="KSO_WM_UNIT_LINE_FILL_TYPE" val="5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演讲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1225_1*f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18;26;2"/>
  <p:tag name="KSO_WM_UNIT_BLOCK" val="0"/>
  <p:tag name="KSO_WM_UNIT_DEC_AREA_ID" val="60224fd176044a43bb7ae410c973a05c"/>
  <p:tag name="KSO_WM_UNIT_SUBTYPE" val="b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SLIDE_ID" val="custom20221225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1225"/>
  <p:tag name="KSO_WM_SLIDE_LAYOUT" val="a_b_f"/>
  <p:tag name="KSO_WM_SLIDE_LAYOUT_CNT" val="1_1_1"/>
  <p:tag name="KSO_WM_CHIP_INFOS" val="{&quot;type&quot;:0,&quot;layout_type&quot;:&quot;1_NF_RC_3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itle&quot;,&quot;sectionTitle&quot;,&quot;contents&quot;,&quot;endPage&quot;],&quot;useType&quot;:[&quot;ppt&quot;]}"/>
  <p:tag name="KSO_WM_CHIP_XID" val="61513e3cd3dcef8fee32c272"/>
  <p:tag name="KSO_WM_CHIP_FILLPROP" val="[[{&quot;text_align&quot;:&quot;rm&quot;,&quot;text_direction&quot;:&quot;horizontal&quot;,&quot;support_big_font&quot;:false,&quot;picture_toward&quot;:0,&quot;picture_dockside&quot;:[],&quot;fill_id&quot;:&quot;fcb3b71683b946d2bc4da97831ca3c23&quot;,&quot;fill_align&quot;:&quot;rm&quot;,&quot;chip_types&quot;:[&quot;diagram&quot;,&quot;header&quot;]}]]"/>
  <p:tag name="KSO_WM_CHIP_DECFILLPROP" val="[]"/>
  <p:tag name="KSO_WM_CHIP_GROUPID" val="61513e3cd3dcef8fee32c271"/>
  <p:tag name="KSO_WM_SLIDE_LAYOUT_INFO" val="{&quot;id&quot;:&quot;2021-12-06T17:01:11&quot;,&quot;margin&quot;:{&quot;bottom&quot;:5.202857494354248,&quot;left&quot;:13.873612403869629,&quot;right&quot;:1.2340946197509766,&quot;top&quot;:5.202836036682129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2"/>
  <p:tag name="KSO_WM_SLIDE_SUBTYPE" val="pureTxt"/>
  <p:tag name="KSO_WM_TEMPLATE_ASSEMBLE_XID" val="61add14df43d82924ffd8242"/>
  <p:tag name="KSO_WM_TEMPLATE_ASSEMBLE_GROUPID" val="61a82d99f40d6225060c5a8d"/>
  <p:tag name="KSO_WM_TEMPLATE_THUMBS_INDEX" val="1、2、4、5、7、24"/>
</p:tagLst>
</file>

<file path=ppt/tags/tag77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  <p:tag name="WM_BEAUTIFY_SHAPE_IDENTITY" val="{806149ba-8351-3706-3cd6-e163731ae03a}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8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80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  <p:tag name="WM_BEAUTIFY_SHAPE_IDENTITY" val="{3f7e6969-c4d2-a874-3cd6-e16307ec26b9}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9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4*i*1"/>
  <p:tag name="KSO_WM_BEAUTIFY_FLAG" val="#wm#"/>
  <p:tag name="KSO_WM_TAG_VERSION" val="1.0"/>
  <p:tag name="KSO_WM_CHIP_GROUPID" val="61a82d99f40d6225060c5a8d"/>
  <p:tag name="KSO_WM_CHIP_XID" val="61a87da77f1731ae2a1c98e2"/>
  <p:tag name="KSO_WM_UNIT_DEC_AREA_ID" val="86afc8cc6b2e46388c2449a3902741f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6eba1dd6f94ff88c77654fd3a3bc9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5459A3"/>
      </a:accent1>
      <a:accent2>
        <a:srgbClr val="775296"/>
      </a:accent2>
      <a:accent3>
        <a:srgbClr val="8E4D86"/>
      </a:accent3>
      <a:accent4>
        <a:srgbClr val="9C4B74"/>
      </a:accent4>
      <a:accent5>
        <a:srgbClr val="A24E62"/>
      </a:accent5>
      <a:accent6>
        <a:srgbClr val="A2545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WPS 演示</Application>
  <PresentationFormat>宽屏</PresentationFormat>
  <Paragraphs>76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汉仪中黑 简</vt:lpstr>
      <vt:lpstr>汉仪中黑KW</vt:lpstr>
      <vt:lpstr>汉仪大黑简</vt:lpstr>
      <vt:lpstr>汉仪中简黑简</vt:lpstr>
      <vt:lpstr>汉仪大黑简</vt:lpstr>
      <vt:lpstr>汉仪中黑 简</vt:lpstr>
      <vt:lpstr>汉仪正圆-35S</vt:lpstr>
      <vt:lpstr>苹方-简</vt:lpstr>
      <vt:lpstr>汉仪润圆-65简</vt:lpstr>
      <vt:lpstr>汉仪正圆-35S</vt:lpstr>
      <vt:lpstr>Office 主题​​</vt:lpstr>
      <vt:lpstr>1_Office 主题​​</vt:lpstr>
      <vt:lpstr>SRC漏洞挖掘</vt:lpstr>
      <vt:lpstr>个人简介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傲慢</cp:lastModifiedBy>
  <cp:revision>10</cp:revision>
  <dcterms:created xsi:type="dcterms:W3CDTF">2023-02-07T05:34:14Z</dcterms:created>
  <dcterms:modified xsi:type="dcterms:W3CDTF">2023-02-07T05:34:14Z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2052-4.4.1.7360</vt:lpwstr>
  </property>
  <property fmtid="{D5CDD505-2E9C-101B-9397-08002B2CF9AE}" pid="3" name="ICV">
    <vt:lpwstr>52AB36E2763E783DD6E2E163AC6E7525</vt:lpwstr>
  </property>
</Properties>
</file>