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5.xml" ContentType="application/vnd.openxmlformats-officedocument.presentationml.slideLayou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7.xml" ContentType="application/vnd.openxmlformats-officedocument.presentationml.slideLayou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18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19.xml" ContentType="application/vnd.openxmlformats-officedocument.presentationml.slideLayou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20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22.xml" ContentType="application/vnd.openxmlformats-officedocument.presentationml.slideLayout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24.xml" ContentType="application/vnd.openxmlformats-officedocument.presentationml.slideLayout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26.xml" ContentType="application/vnd.openxmlformats-officedocument.presentationml.slideLayout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27.xml" ContentType="application/vnd.openxmlformats-officedocument.presentationml.slideLayout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28.xml" ContentType="application/vnd.openxmlformats-officedocument.presentationml.slideLayout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slides/slide2.xml" ContentType="application/vnd.openxmlformats-officedocument.presentationml.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slides/slide3.xml" ContentType="application/vnd.openxmlformats-officedocument.presentationml.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s/slide4.xml" ContentType="application/vnd.openxmlformats-officedocument.presentationml.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slides/slide5.xml" ContentType="application/vnd.openxmlformats-officedocument.presentationml.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slides/slide6.xml" ContentType="application/vnd.openxmlformats-officedocument.presentationml.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slides/slide7.xml" ContentType="application/vnd.openxmlformats-officedocument.presentationml.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s/slide8.xml" ContentType="application/vnd.openxmlformats-officedocument.presentationml.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slides/slide9.xml" ContentType="application/vnd.openxmlformats-officedocument.presentationml.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slides/slide10.xml" ContentType="application/vnd.openxmlformats-officedocument.presentationml.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slides/slide11.xml" ContentType="application/vnd.openxmlformats-officedocument.presentationml.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s/slide12.xml" ContentType="application/vnd.openxmlformats-officedocument.presentationml.slide+xml"/>
  <Override PartName="/ppt/tags/tag193.xml" ContentType="application/vnd.openxmlformats-officedocument.presentationml.tags+xml"/>
  <Override PartName="/ppt/slides/slide13.xml" ContentType="application/vnd.openxmlformats-officedocument.presentationml.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87b1f04a32d34b09" /><Relationship Type="http://schemas.openxmlformats.org/package/2006/relationships/metadata/core-properties" Target="/docProps/core.xml" Id="Rf87295855ff34e15" /><Relationship Type="http://schemas.openxmlformats.org/officeDocument/2006/relationships/extended-properties" Target="/docProps/app.xml" Id="Rdbf1868911404ec2" /><Relationship Type="http://schemas.openxmlformats.org/officeDocument/2006/relationships/custom-properties" Target="/docProps/custom.xml" Id="Rf74ca9044ed04c73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5"/>
      </p:guideLst>
    </p:cSldViewPr>
  </p:slide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2.xml" Id="rId2" /><Relationship Type="http://schemas.openxmlformats.org/officeDocument/2006/relationships/theme" Target="/ppt/theme/theme1.xml" Id="rId3" /><Relationship Type="http://schemas.openxmlformats.org/officeDocument/2006/relationships/slide" Target="/ppt/slides/slide1.xml" Id="rId4" /><Relationship Type="http://schemas.openxmlformats.org/officeDocument/2006/relationships/slide" Target="/ppt/slides/slide2.xml" Id="rId5" /><Relationship Type="http://schemas.openxmlformats.org/officeDocument/2006/relationships/slide" Target="/ppt/slides/slide3.xml" Id="rId6" /><Relationship Type="http://schemas.openxmlformats.org/officeDocument/2006/relationships/slide" Target="/ppt/slides/slide4.xml" Id="rId7" /><Relationship Type="http://schemas.openxmlformats.org/officeDocument/2006/relationships/slide" Target="/ppt/slides/slide5.xml" Id="rId8" /><Relationship Type="http://schemas.openxmlformats.org/officeDocument/2006/relationships/slide" Target="/ppt/slides/slide6.xml" Id="rId9" /><Relationship Type="http://schemas.openxmlformats.org/officeDocument/2006/relationships/slide" Target="/ppt/slides/slide7.xml" Id="rId10" /><Relationship Type="http://schemas.openxmlformats.org/officeDocument/2006/relationships/slide" Target="/ppt/slides/slide8.xml" Id="rId11" /><Relationship Type="http://schemas.openxmlformats.org/officeDocument/2006/relationships/slide" Target="/ppt/slides/slide9.xml" Id="rId12" /><Relationship Type="http://schemas.openxmlformats.org/officeDocument/2006/relationships/slide" Target="/ppt/slides/slide10.xml" Id="rId13" /><Relationship Type="http://schemas.openxmlformats.org/officeDocument/2006/relationships/slide" Target="/ppt/slides/slide11.xml" Id="rId14" /><Relationship Type="http://schemas.openxmlformats.org/officeDocument/2006/relationships/slide" Target="/ppt/slides/slide12.xml" Id="rId15" /><Relationship Type="http://schemas.openxmlformats.org/officeDocument/2006/relationships/slide" Target="/ppt/slides/slide13.xml" Id="rId16" /><Relationship Type="http://schemas.openxmlformats.org/officeDocument/2006/relationships/tags" Target="/ppt/tags/tag195.xml" Id="rId17" /><Relationship Type="http://schemas.openxmlformats.org/officeDocument/2006/relationships/tableStyles" Target="/ppt/tableStyles.xml" Id="rId18" /><Relationship Type="http://schemas.openxmlformats.org/officeDocument/2006/relationships/presProps" Target="/ppt/presProps.xml" Id="rId19" /><Relationship Type="http://schemas.openxmlformats.org/officeDocument/2006/relationships/viewProps" Target="/ppt/viewProps.xml" Id="rId2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tags" Target="/ppt/tags/tag1.xml" Id="rId1" /><Relationship Type="http://schemas.openxmlformats.org/officeDocument/2006/relationships/tags" Target="/ppt/tags/tag2.xml" Id="rId2" /><Relationship Type="http://schemas.openxmlformats.org/officeDocument/2006/relationships/tags" Target="/ppt/tags/tag3.xml" Id="rId3" /><Relationship Type="http://schemas.openxmlformats.org/officeDocument/2006/relationships/tags" Target="/ppt/tags/tag4.xml" Id="rId4" /><Relationship Type="http://schemas.openxmlformats.org/officeDocument/2006/relationships/tags" Target="/ppt/tags/tag5.xml" Id="rId5" /><Relationship Type="http://schemas.openxmlformats.org/officeDocument/2006/relationships/tags" Target="/ppt/tags/tag6.xml" Id="rId6" /><Relationship Type="http://schemas.openxmlformats.org/officeDocument/2006/relationships/tags" Target="/ppt/tags/tag7.xml" Id="rId7" /><Relationship Type="http://schemas.openxmlformats.org/officeDocument/2006/relationships/tags" Target="/ppt/tags/tag8.xml" Id="rId8" /><Relationship Type="http://schemas.openxmlformats.org/officeDocument/2006/relationships/tags" Target="/ppt/tags/tag9.xml" Id="rId9" /><Relationship Type="http://schemas.openxmlformats.org/officeDocument/2006/relationships/tags" Target="/ppt/tags/tag10.xml" Id="rId10" /><Relationship Type="http://schemas.openxmlformats.org/officeDocument/2006/relationships/tags" Target="/ppt/tags/tag11.xml" Id="rId11" /><Relationship Type="http://schemas.openxmlformats.org/officeDocument/2006/relationships/tags" Target="/ppt/tags/tag12.xml" Id="rId12" /><Relationship Type="http://schemas.openxmlformats.org/officeDocument/2006/relationships/tags" Target="/ppt/tags/tag13.xml" Id="rId13" /><Relationship Type="http://schemas.openxmlformats.org/officeDocument/2006/relationships/slideMaster" Target="/ppt/slideMasters/slideMaster2.xml" Id="rId14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tags" Target="/ppt/tags/tag14.xml" Id="rId1" /><Relationship Type="http://schemas.openxmlformats.org/officeDocument/2006/relationships/tags" Target="/ppt/tags/tag15.xml" Id="rId2" /><Relationship Type="http://schemas.openxmlformats.org/officeDocument/2006/relationships/tags" Target="/ppt/tags/tag16.xml" Id="rId3" /><Relationship Type="http://schemas.openxmlformats.org/officeDocument/2006/relationships/tags" Target="/ppt/tags/tag17.xml" Id="rId4" /><Relationship Type="http://schemas.openxmlformats.org/officeDocument/2006/relationships/tags" Target="/ppt/tags/tag18.xml" Id="rId5" /><Relationship Type="http://schemas.openxmlformats.org/officeDocument/2006/relationships/slideMaster" Target="/ppt/slideMasters/slideMaster2.xml" Id="rId6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tags" Target="/ppt/tags/tag19.xml" Id="rId1" /><Relationship Type="http://schemas.openxmlformats.org/officeDocument/2006/relationships/tags" Target="/ppt/tags/tag20.xml" Id="rId2" /><Relationship Type="http://schemas.openxmlformats.org/officeDocument/2006/relationships/tags" Target="/ppt/tags/tag21.xml" Id="rId3" /><Relationship Type="http://schemas.openxmlformats.org/officeDocument/2006/relationships/tags" Target="/ppt/tags/tag22.xml" Id="rId4" /><Relationship Type="http://schemas.openxmlformats.org/officeDocument/2006/relationships/tags" Target="/ppt/tags/tag23.xml" Id="rId5" /><Relationship Type="http://schemas.openxmlformats.org/officeDocument/2006/relationships/tags" Target="/ppt/tags/tag24.xml" Id="rId6" /><Relationship Type="http://schemas.openxmlformats.org/officeDocument/2006/relationships/slideMaster" Target="/ppt/slideMasters/slideMaster2.xml" Id="rId7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tags" Target="/ppt/tags/tag25.xml" Id="rId1" /><Relationship Type="http://schemas.openxmlformats.org/officeDocument/2006/relationships/tags" Target="/ppt/tags/tag26.xml" Id="rId2" /><Relationship Type="http://schemas.openxmlformats.org/officeDocument/2006/relationships/tags" Target="/ppt/tags/tag27.xml" Id="rId3" /><Relationship Type="http://schemas.openxmlformats.org/officeDocument/2006/relationships/tags" Target="/ppt/tags/tag28.xml" Id="rId4" /><Relationship Type="http://schemas.openxmlformats.org/officeDocument/2006/relationships/tags" Target="/ppt/tags/tag29.xml" Id="rId5" /><Relationship Type="http://schemas.openxmlformats.org/officeDocument/2006/relationships/tags" Target="/ppt/tags/tag30.xml" Id="rId6" /><Relationship Type="http://schemas.openxmlformats.org/officeDocument/2006/relationships/slideMaster" Target="/ppt/slideMasters/slideMaster2.xml" Id="rId7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tags" Target="/ppt/tags/tag31.xml" Id="rId1" /><Relationship Type="http://schemas.openxmlformats.org/officeDocument/2006/relationships/tags" Target="/ppt/tags/tag32.xml" Id="rId2" /><Relationship Type="http://schemas.openxmlformats.org/officeDocument/2006/relationships/tags" Target="/ppt/tags/tag33.xml" Id="rId3" /><Relationship Type="http://schemas.openxmlformats.org/officeDocument/2006/relationships/tags" Target="/ppt/tags/tag34.xml" Id="rId4" /><Relationship Type="http://schemas.openxmlformats.org/officeDocument/2006/relationships/tags" Target="/ppt/tags/tag35.xml" Id="rId5" /><Relationship Type="http://schemas.openxmlformats.org/officeDocument/2006/relationships/tags" Target="/ppt/tags/tag36.xml" Id="rId6" /><Relationship Type="http://schemas.openxmlformats.org/officeDocument/2006/relationships/tags" Target="/ppt/tags/tag37.xml" Id="rId7" /><Relationship Type="http://schemas.openxmlformats.org/officeDocument/2006/relationships/tags" Target="/ppt/tags/tag38.xml" Id="rId8" /><Relationship Type="http://schemas.openxmlformats.org/officeDocument/2006/relationships/slideMaster" Target="/ppt/slideMasters/slideMaster2.xml" Id="rId9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tags" Target="/ppt/tags/tag39.xml" Id="rId1" /><Relationship Type="http://schemas.openxmlformats.org/officeDocument/2006/relationships/tags" Target="/ppt/tags/tag40.xml" Id="rId2" /><Relationship Type="http://schemas.openxmlformats.org/officeDocument/2006/relationships/tags" Target="/ppt/tags/tag41.xml" Id="rId3" /><Relationship Type="http://schemas.openxmlformats.org/officeDocument/2006/relationships/tags" Target="/ppt/tags/tag42.xml" Id="rId4" /><Relationship Type="http://schemas.openxmlformats.org/officeDocument/2006/relationships/slideMaster" Target="/ppt/slideMasters/slideMaster2.xml" Id="rId5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tags" Target="/ppt/tags/tag43.xml" Id="rId1" /><Relationship Type="http://schemas.openxmlformats.org/officeDocument/2006/relationships/tags" Target="/ppt/tags/tag44.xml" Id="rId2" /><Relationship Type="http://schemas.openxmlformats.org/officeDocument/2006/relationships/tags" Target="/ppt/tags/tag45.xml" Id="rId3" /><Relationship Type="http://schemas.openxmlformats.org/officeDocument/2006/relationships/slideMaster" Target="/ppt/slideMasters/slideMaster2.xml" Id="rId4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tags" Target="/ppt/tags/tag46.xml" Id="rId1" /><Relationship Type="http://schemas.openxmlformats.org/officeDocument/2006/relationships/tags" Target="/ppt/tags/tag47.xml" Id="rId2" /><Relationship Type="http://schemas.openxmlformats.org/officeDocument/2006/relationships/tags" Target="/ppt/tags/tag48.xml" Id="rId3" /><Relationship Type="http://schemas.openxmlformats.org/officeDocument/2006/relationships/tags" Target="/ppt/tags/tag49.xml" Id="rId4" /><Relationship Type="http://schemas.openxmlformats.org/officeDocument/2006/relationships/tags" Target="/ppt/tags/tag50.xml" Id="rId5" /><Relationship Type="http://schemas.openxmlformats.org/officeDocument/2006/relationships/tags" Target="/ppt/tags/tag51.xml" Id="rId6" /><Relationship Type="http://schemas.openxmlformats.org/officeDocument/2006/relationships/slideMaster" Target="/ppt/slideMasters/slideMaster2.xml" Id="rId7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tags" Target="/ppt/tags/tag52.xml" Id="rId1" /><Relationship Type="http://schemas.openxmlformats.org/officeDocument/2006/relationships/tags" Target="/ppt/tags/tag53.xml" Id="rId2" /><Relationship Type="http://schemas.openxmlformats.org/officeDocument/2006/relationships/tags" Target="/ppt/tags/tag54.xml" Id="rId3" /><Relationship Type="http://schemas.openxmlformats.org/officeDocument/2006/relationships/tags" Target="/ppt/tags/tag55.xml" Id="rId4" /><Relationship Type="http://schemas.openxmlformats.org/officeDocument/2006/relationships/tags" Target="/ppt/tags/tag56.xml" Id="rId5" /><Relationship Type="http://schemas.openxmlformats.org/officeDocument/2006/relationships/slideMaster" Target="/ppt/slideMasters/slideMaster2.xml" Id="rId6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tags" Target="/ppt/tags/tag57.xml" Id="rId1" /><Relationship Type="http://schemas.openxmlformats.org/officeDocument/2006/relationships/tags" Target="/ppt/tags/tag58.xml" Id="rId2" /><Relationship Type="http://schemas.openxmlformats.org/officeDocument/2006/relationships/tags" Target="/ppt/tags/tag59.xml" Id="rId3" /><Relationship Type="http://schemas.openxmlformats.org/officeDocument/2006/relationships/tags" Target="/ppt/tags/tag60.xml" Id="rId4" /><Relationship Type="http://schemas.openxmlformats.org/officeDocument/2006/relationships/slideMaster" Target="/ppt/slideMasters/slideMaster2.xml" Id="rId5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tags" Target="/ppt/tags/tag61.xml" Id="rId1" /><Relationship Type="http://schemas.openxmlformats.org/officeDocument/2006/relationships/tags" Target="/ppt/tags/tag62.xml" Id="rId2" /><Relationship Type="http://schemas.openxmlformats.org/officeDocument/2006/relationships/tags" Target="/ppt/tags/tag63.xml" Id="rId3" /><Relationship Type="http://schemas.openxmlformats.org/officeDocument/2006/relationships/tags" Target="/ppt/tags/tag64.xml" Id="rId4" /><Relationship Type="http://schemas.openxmlformats.org/officeDocument/2006/relationships/tags" Target="/ppt/tags/tag65.xml" Id="rId5" /><Relationship Type="http://schemas.openxmlformats.org/officeDocument/2006/relationships/tags" Target="/ppt/tags/tag66.xml" Id="rId6" /><Relationship Type="http://schemas.openxmlformats.org/officeDocument/2006/relationships/tags" Target="/ppt/tags/tag67.xml" Id="rId7" /><Relationship Type="http://schemas.openxmlformats.org/officeDocument/2006/relationships/tags" Target="/ppt/tags/tag68.xml" Id="rId8" /><Relationship Type="http://schemas.openxmlformats.org/officeDocument/2006/relationships/slideMaster" Target="/ppt/slideMasters/slideMaster2.xml" Id="rId9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tags" Target="/ppt/tags/tag69.xml" Id="rId1" /><Relationship Type="http://schemas.openxmlformats.org/officeDocument/2006/relationships/tags" Target="/ppt/tags/tag70.xml" Id="rId2" /><Relationship Type="http://schemas.openxmlformats.org/officeDocument/2006/relationships/tags" Target="/ppt/tags/tag71.xml" Id="rId3" /><Relationship Type="http://schemas.openxmlformats.org/officeDocument/2006/relationships/tags" Target="/ppt/tags/tag72.xml" Id="rId4" /><Relationship Type="http://schemas.openxmlformats.org/officeDocument/2006/relationships/tags" Target="/ppt/tags/tag73.xml" Id="rId5" /><Relationship Type="http://schemas.openxmlformats.org/officeDocument/2006/relationships/tags" Target="/ppt/tags/tag74.xml" Id="rId6" /><Relationship Type="http://schemas.openxmlformats.org/officeDocument/2006/relationships/slideMaster" Target="/ppt/slideMasters/slideMaster2.xml" Id="rId7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tags" Target="/ppt/tags/tag75.xml" Id="rId1" /><Relationship Type="http://schemas.openxmlformats.org/officeDocument/2006/relationships/tags" Target="/ppt/tags/tag76.xml" Id="rId2" /><Relationship Type="http://schemas.openxmlformats.org/officeDocument/2006/relationships/tags" Target="/ppt/tags/tag77.xml" Id="rId3" /><Relationship Type="http://schemas.openxmlformats.org/officeDocument/2006/relationships/tags" Target="/ppt/tags/tag78.xml" Id="rId4" /><Relationship Type="http://schemas.openxmlformats.org/officeDocument/2006/relationships/tags" Target="/ppt/tags/tag79.xml" Id="rId5" /><Relationship Type="http://schemas.openxmlformats.org/officeDocument/2006/relationships/tags" Target="/ppt/tags/tag80.xml" Id="rId6" /><Relationship Type="http://schemas.openxmlformats.org/officeDocument/2006/relationships/tags" Target="/ppt/tags/tag81.xml" Id="rId7" /><Relationship Type="http://schemas.openxmlformats.org/officeDocument/2006/relationships/slideMaster" Target="/ppt/slideMasters/slideMaster2.xml" Id="rId8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tags" Target="/ppt/tags/tag82.xml" Id="rId1" /><Relationship Type="http://schemas.openxmlformats.org/officeDocument/2006/relationships/tags" Target="/ppt/tags/tag83.xml" Id="rId2" /><Relationship Type="http://schemas.openxmlformats.org/officeDocument/2006/relationships/tags" Target="/ppt/tags/tag84.xml" Id="rId3" /><Relationship Type="http://schemas.openxmlformats.org/officeDocument/2006/relationships/tags" Target="/ppt/tags/tag85.xml" Id="rId4" /><Relationship Type="http://schemas.openxmlformats.org/officeDocument/2006/relationships/tags" Target="/ppt/tags/tag86.xml" Id="rId5" /><Relationship Type="http://schemas.openxmlformats.org/officeDocument/2006/relationships/tags" Target="/ppt/tags/tag87.xml" Id="rId6" /><Relationship Type="http://schemas.openxmlformats.org/officeDocument/2006/relationships/tags" Target="/ppt/tags/tag88.xml" Id="rId7" /><Relationship Type="http://schemas.openxmlformats.org/officeDocument/2006/relationships/tags" Target="/ppt/tags/tag89.xml" Id="rId8" /><Relationship Type="http://schemas.openxmlformats.org/officeDocument/2006/relationships/tags" Target="/ppt/tags/tag90.xml" Id="rId9" /><Relationship Type="http://schemas.openxmlformats.org/officeDocument/2006/relationships/slideMaster" Target="/ppt/slideMasters/slideMaster2.xml" Id="rId10" /></Relationships>
</file>

<file path=ppt/slideLayouts/_rels/slideLayout26.xml.rels>&#65279;<?xml version="1.0" encoding="utf-8"?><Relationships xmlns="http://schemas.openxmlformats.org/package/2006/relationships"><Relationship Type="http://schemas.openxmlformats.org/officeDocument/2006/relationships/tags" Target="/ppt/tags/tag91.xml" Id="rId1" /><Relationship Type="http://schemas.openxmlformats.org/officeDocument/2006/relationships/tags" Target="/ppt/tags/tag92.xml" Id="rId2" /><Relationship Type="http://schemas.openxmlformats.org/officeDocument/2006/relationships/tags" Target="/ppt/tags/tag93.xml" Id="rId3" /><Relationship Type="http://schemas.openxmlformats.org/officeDocument/2006/relationships/tags" Target="/ppt/tags/tag94.xml" Id="rId4" /><Relationship Type="http://schemas.openxmlformats.org/officeDocument/2006/relationships/tags" Target="/ppt/tags/tag95.xml" Id="rId5" /><Relationship Type="http://schemas.openxmlformats.org/officeDocument/2006/relationships/tags" Target="/ppt/tags/tag96.xml" Id="rId6" /><Relationship Type="http://schemas.openxmlformats.org/officeDocument/2006/relationships/tags" Target="/ppt/tags/tag97.xml" Id="rId7" /><Relationship Type="http://schemas.openxmlformats.org/officeDocument/2006/relationships/tags" Target="/ppt/tags/tag98.xml" Id="rId8" /><Relationship Type="http://schemas.openxmlformats.org/officeDocument/2006/relationships/tags" Target="/ppt/tags/tag99.xml" Id="rId9" /><Relationship Type="http://schemas.openxmlformats.org/officeDocument/2006/relationships/slideMaster" Target="/ppt/slideMasters/slideMaster2.xml" Id="rId10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tags" Target="/ppt/tags/tag100.xml" Id="rId1" /><Relationship Type="http://schemas.openxmlformats.org/officeDocument/2006/relationships/tags" Target="/ppt/tags/tag101.xml" Id="rId2" /><Relationship Type="http://schemas.openxmlformats.org/officeDocument/2006/relationships/tags" Target="/ppt/tags/tag102.xml" Id="rId3" /><Relationship Type="http://schemas.openxmlformats.org/officeDocument/2006/relationships/tags" Target="/ppt/tags/tag103.xml" Id="rId4" /><Relationship Type="http://schemas.openxmlformats.org/officeDocument/2006/relationships/tags" Target="/ppt/tags/tag104.xml" Id="rId5" /><Relationship Type="http://schemas.openxmlformats.org/officeDocument/2006/relationships/tags" Target="/ppt/tags/tag105.xml" Id="rId6" /><Relationship Type="http://schemas.openxmlformats.org/officeDocument/2006/relationships/tags" Target="/ppt/tags/tag106.xml" Id="rId7" /><Relationship Type="http://schemas.openxmlformats.org/officeDocument/2006/relationships/tags" Target="/ppt/tags/tag107.xml" Id="rId8" /><Relationship Type="http://schemas.openxmlformats.org/officeDocument/2006/relationships/slideMaster" Target="/ppt/slideMasters/slideMaster2.xml" Id="rId9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tags" Target="/ppt/tags/tag108.xml" Id="rId1" /><Relationship Type="http://schemas.openxmlformats.org/officeDocument/2006/relationships/tags" Target="/ppt/tags/tag109.xml" Id="rId2" /><Relationship Type="http://schemas.openxmlformats.org/officeDocument/2006/relationships/tags" Target="/ppt/tags/tag110.xml" Id="rId3" /><Relationship Type="http://schemas.openxmlformats.org/officeDocument/2006/relationships/tags" Target="/ppt/tags/tag111.xml" Id="rId4" /><Relationship Type="http://schemas.openxmlformats.org/officeDocument/2006/relationships/tags" Target="/ppt/tags/tag112.xml" Id="rId5" /><Relationship Type="http://schemas.openxmlformats.org/officeDocument/2006/relationships/tags" Target="/ppt/tags/tag113.xml" Id="rId6" /><Relationship Type="http://schemas.openxmlformats.org/officeDocument/2006/relationships/tags" Target="/ppt/tags/tag114.xml" Id="rId7" /><Relationship Type="http://schemas.openxmlformats.org/officeDocument/2006/relationships/tags" Target="/ppt/tags/tag115.xml" Id="rId8" /><Relationship Type="http://schemas.openxmlformats.org/officeDocument/2006/relationships/tags" Target="/ppt/tags/tag116.xml" Id="rId9" /><Relationship Type="http://schemas.openxmlformats.org/officeDocument/2006/relationships/slideMaster" Target="/ppt/slideMasters/slideMaster2.xml" Id="rId10" /></Relationships>
</file>

<file path=ppt/slideLayouts/_rels/slideLayout29.xml.rels>&#65279;<?xml version="1.0" encoding="utf-8"?><Relationships xmlns="http://schemas.openxmlformats.org/package/2006/relationships"><Relationship Type="http://schemas.openxmlformats.org/officeDocument/2006/relationships/tags" Target="/ppt/tags/tag117.xml" Id="rId1" /><Relationship Type="http://schemas.openxmlformats.org/officeDocument/2006/relationships/tags" Target="/ppt/tags/tag118.xml" Id="rId2" /><Relationship Type="http://schemas.openxmlformats.org/officeDocument/2006/relationships/tags" Target="/ppt/tags/tag119.xml" Id="rId3" /><Relationship Type="http://schemas.openxmlformats.org/officeDocument/2006/relationships/tags" Target="/ppt/tags/tag120.xml" Id="rId4" /><Relationship Type="http://schemas.openxmlformats.org/officeDocument/2006/relationships/tags" Target="/ppt/tags/tag121.xml" Id="rId5" /><Relationship Type="http://schemas.openxmlformats.org/officeDocument/2006/relationships/tags" Target="/ppt/tags/tag122.xml" Id="rId6" /><Relationship Type="http://schemas.openxmlformats.org/officeDocument/2006/relationships/slideMaster" Target="/ppt/slideMasters/slideMaster2.xml" Id="rId7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lvl="0" algn="ctr">
              <a:defRPr sz="45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lvl="0" indent="0" algn="ctr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D5B90FEB-1BCE-4FF2-A825-553DEEC71F82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DE96A582-6E3E-4A00-8D72-C6F9EC288FDA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B0433017-FEC9-4D26-BC89-7FA4BFDB3F94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05740" y="812576"/>
            <a:ext cx="8762591" cy="2947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7117678" y="621663"/>
            <a:ext cx="1848749" cy="180242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1802423">
                <a:moveTo>
                  <a:pt x="190599" y="0"/>
                </a:moveTo>
                <a:lnTo>
                  <a:pt x="1848749" y="0"/>
                </a:lnTo>
                <a:lnTo>
                  <a:pt x="1848749" y="1605362"/>
                </a:lnTo>
                <a:lnTo>
                  <a:pt x="1755059" y="1661341"/>
                </a:lnTo>
                <a:cubicBezTo>
                  <a:pt x="1586652" y="1751316"/>
                  <a:pt x="1393662" y="1802423"/>
                  <a:pt x="1188534" y="1802423"/>
                </a:cubicBezTo>
                <a:cubicBezTo>
                  <a:pt x="532125" y="1802423"/>
                  <a:pt x="0" y="1279081"/>
                  <a:pt x="0" y="633505"/>
                </a:cubicBezTo>
                <a:cubicBezTo>
                  <a:pt x="0" y="431763"/>
                  <a:pt x="51966" y="241958"/>
                  <a:pt x="143450" y="7633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alpha val="24000"/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195761" y="2641685"/>
            <a:ext cx="1415561" cy="138009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5561" h="1380090">
                <a:moveTo>
                  <a:pt x="145939" y="0"/>
                </a:moveTo>
                <a:lnTo>
                  <a:pt x="1415561" y="0"/>
                </a:lnTo>
                <a:lnTo>
                  <a:pt x="1415561" y="1229203"/>
                </a:lnTo>
                <a:lnTo>
                  <a:pt x="1343824" y="1272065"/>
                </a:lnTo>
                <a:cubicBezTo>
                  <a:pt x="1214877" y="1340958"/>
                  <a:pt x="1067107" y="1380090"/>
                  <a:pt x="910043" y="1380090"/>
                </a:cubicBezTo>
                <a:cubicBezTo>
                  <a:pt x="407440" y="1380090"/>
                  <a:pt x="0" y="979374"/>
                  <a:pt x="0" y="485066"/>
                </a:cubicBezTo>
                <a:cubicBezTo>
                  <a:pt x="0" y="330595"/>
                  <a:pt x="39789" y="185264"/>
                  <a:pt x="109837" y="5844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7103269" y="6264275"/>
            <a:ext cx="1350169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562928" y="6315075"/>
            <a:ext cx="536734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166336" y="6316345"/>
            <a:ext cx="66675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298258" y="6316345"/>
            <a:ext cx="190024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45C859A1-0976-4ACC-8BBC-40684543C56C}" type="datetimeFigureOut">
              <a:rPr lang="zh-CN"/>
              <a:t/>
            </a:fld>
            <a:endParaRPr 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7F1D19C9-A360-403B-9DD4-99CB208F5461}" type="slidenum">
              <a:rPr lang="zh-CN"/>
              <a:t/>
            </a:fld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62733" y="1046220"/>
            <a:ext cx="6858000" cy="1422559"/>
          </a:xfrm>
        </p:spPr>
        <p:txBody>
          <a:bodyPr lIns="91440" tIns="45720" rIns="91440" bIns="0" anchor="b" anchorCtr="0">
            <a:normAutofit/>
          </a:bodyPr>
          <a:lstStyle>
            <a:lvl1pPr lvl="0" algn="l">
              <a:defRPr sz="4950" b="1" spc="600" baseline="0">
                <a:latin typeface="Arial"/>
              </a:defRPr>
            </a:lvl1pPr>
          </a:lstStyle>
          <a:p>
            <a:r>
              <a:rPr lang="zh-CN"/>
              <a:t>单击此处编辑标题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662732" y="3128804"/>
            <a:ext cx="6858000" cy="667703"/>
          </a:xfrm>
        </p:spPr>
        <p:txBody>
          <a:bodyPr lIns="91440" tIns="0" rIns="91440" bIns="45720">
            <a:normAutofit/>
          </a:bodyPr>
          <a:lstStyle>
            <a:lvl1pPr marL="0" lvl="0" indent="0" algn="l">
              <a:lnSpc>
                <a:spcPct val="100000"/>
              </a:lnSpc>
              <a:buNone/>
              <a:defRPr sz="1800" u="none" strike="noStrike" kern="1200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rPr lang="zh-CN"/>
              <a:t>单击此处编辑副标题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662733" y="5122890"/>
            <a:ext cx="2524073" cy="434743"/>
          </a:xfrm>
        </p:spPr>
        <p:txBody>
          <a:bodyPr lIns="91440" tIns="45720" rIns="91440" bIns="45720">
            <a:normAutofit/>
          </a:bodyPr>
          <a:lstStyle>
            <a:lvl1pPr marL="0" lvl="0" indent="0">
              <a:buNone/>
              <a:defRPr sz="18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zh-CN"/>
              <a:t>编辑文本</a:t>
            </a:r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anchor="t" anchorCtr="0"/>
          <a:lstStyle>
            <a:lvl1pPr marL="0" lvl="0" algn="l" defTabSz="914400">
              <a:lnSpc>
                <a:spcPct val="100000"/>
              </a:lnSpc>
              <a:buNone/>
              <a:defRPr lang="zh-CN" sz="1800" b="1" i="0" u="none" strike="noStrike" kern="1200" spc="2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/>
          <a:lstStyle>
            <a:lvl1pPr marL="171450" lvl="0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514350" lvl="1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1609725" algn="l"/>
              </a:tabLs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marL="857250" lvl="2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marL="1200150" lvl="3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marL="1543050" lvl="4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2E9F6D53-D4BA-4B2E-B28B-392B29EBA428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34FB3945-211D-4265-A549-A7EC78D71CB4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9186863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07581" y="2175010"/>
            <a:ext cx="4682831" cy="691516"/>
          </a:xfrm>
        </p:spPr>
        <p:txBody>
          <a:bodyPr lIns="91440" tIns="45720" rIns="91440" bIns="0" anchor="b" anchorCtr="0">
            <a:normAutofit/>
          </a:bodyPr>
          <a:lstStyle>
            <a:lvl1pPr lvl="0">
              <a:defRPr sz="4050" u="none" strike="noStrike" kern="1200" spc="3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单击此处编辑标题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507581" y="3277722"/>
            <a:ext cx="4682831" cy="1050755"/>
          </a:xfrm>
        </p:spPr>
        <p:txBody>
          <a:bodyPr lIns="91440" tIns="0" rIns="91440" bIns="45720">
            <a:normAutofit/>
          </a:bodyPr>
          <a:lstStyle>
            <a:lvl1pPr marL="0" lvl="0" indent="0">
              <a:buNone/>
              <a:defRPr lang="zh-CN" sz="135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342900" lvl="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单击此处编辑文本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4124E177-AFC9-4480-8578-B022F0D858D7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3075EC53-615F-4E86-832C-473FA501A5CF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anchor="t" anchorCtr="0"/>
          <a:lstStyle>
            <a:lvl1pPr marL="0" lvl="0" algn="l" defTabSz="914400">
              <a:lnSpc>
                <a:spcPct val="100000"/>
              </a:lnSpc>
              <a:buNone/>
              <a:defRPr lang="zh-CN" sz="1800" b="1" i="0" u="none" strike="noStrike" kern="1200" spc="2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7210" y="1626121"/>
            <a:ext cx="3962432" cy="4041680"/>
          </a:xfrm>
        </p:spPr>
        <p:txBody>
          <a:bodyPr vert="horz" lIns="101600" tIns="0" rIns="82550" bIns="0"/>
          <a:lstStyle>
            <a:lvl1pPr marL="171450" lvl="0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514350" lvl="1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1609725" algn="l"/>
              </a:tabLs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marL="857250" lvl="2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marL="1200150" lvl="3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marL="1543050" lvl="4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4683920" y="1626121"/>
            <a:ext cx="3962432" cy="4041680"/>
          </a:xfrm>
        </p:spPr>
        <p:txBody>
          <a:bodyPr/>
          <a:lstStyle>
            <a:lvl1pPr lvl="0"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E44C0CEA-8D91-40E3-B5A0-5D30024424E1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1D559197-0C2D-4AF2-AACF-560EBC4EF096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anchor="t" anchorCtr="0"/>
          <a:lstStyle>
            <a:lvl1pPr marL="0" lvl="0" algn="l" defTabSz="914400">
              <a:lnSpc>
                <a:spcPct val="100000"/>
              </a:lnSpc>
              <a:buNone/>
              <a:defRPr lang="zh-CN" sz="1800" b="1" i="0" u="none" strike="noStrike" kern="1200" spc="2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/>
          <a:lstStyle>
            <a:lvl1pPr marL="0" lvl="0" indent="0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rPr lang="zh-CN"/>
              <a:t>单击此处编辑文本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/>
          <a:lstStyle>
            <a:lvl1pPr marL="171450" lvl="0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514350" lvl="1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1609725" algn="l"/>
              </a:tabLs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marL="857250" lvl="2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marL="1200150" lvl="3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marL="1543050" lvl="4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anchor="t" anchorCtr="0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lang="zh-CN" sz="1500" b="0" i="0" u="none" strike="noStrike" kern="1200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/>
            <p:custDataLst>
              <p:tags r:id="rId5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/>
          <a:lstStyle>
            <a:lvl1pPr marL="171450" lvl="0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514350" lvl="1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1609725" algn="l"/>
              </a:tabLs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marL="857250" lvl="2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marL="1200150" lvl="3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marL="1543050" lvl="4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ED90937-2CCE-4849-981F-14C74E9EF158}" type="datetimeFigureOut">
              <a:rPr lang="zh-CN"/>
              <a:t/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925B2BB5-E533-4529-9BF5-4BB253DA48FE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anchor="t" anchorCtr="0"/>
          <a:lstStyle>
            <a:lvl1pPr marL="0" lvl="0" algn="l" defTabSz="914400">
              <a:lnSpc>
                <a:spcPct val="100000"/>
              </a:lnSpc>
              <a:buNone/>
              <a:defRPr lang="zh-CN" sz="1800" b="1" i="0" u="none" strike="noStrike" kern="1200" spc="2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2F33F886-A9BD-46D1-8E49-DF1B60D2085D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05A06950-57C3-4009-B291-55A80342887A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F152E9B6-9C69-4E01-8145-B3412F342D38}" type="datetimeFigureOut">
              <a:rPr lang="zh-CN"/>
              <a:t/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8BC02AA8-4FAD-459A-8029-1F949B0175BE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anchor="t" anchorCtr="0"/>
          <a:lstStyle>
            <a:lvl1pPr marL="0" lvl="0" algn="l" defTabSz="914400">
              <a:lnSpc>
                <a:spcPct val="100000"/>
              </a:lnSpc>
              <a:buNone/>
              <a:defRPr lang="zh-CN" sz="1800" b="1" i="0" u="none" strike="noStrike" kern="1200" spc="2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/>
          <a:lstStyle>
            <a:lvl1pPr marL="0" lvl="0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marL="514350" lvl="1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1609725" algn="l"/>
              </a:tabLs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/>
                </a:solidFill>
                <a:latin typeface="Arial"/>
                <a:ea typeface="微软雅黑"/>
              </a:defRPr>
            </a:lvl2pPr>
            <a:lvl3pPr marL="857250" lvl="2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/>
                </a:solidFill>
                <a:latin typeface="Arial"/>
                <a:ea typeface="微软雅黑"/>
              </a:defRPr>
            </a:lvl3pPr>
            <a:lvl4pPr marL="1200150" lvl="3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/>
                </a:solidFill>
                <a:latin typeface="Arial"/>
                <a:ea typeface="微软雅黑"/>
              </a:defRPr>
            </a:lvl4pPr>
            <a:lvl5pPr marL="1543050" lvl="4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/>
                </a:solidFill>
                <a:latin typeface="Arial"/>
                <a:ea typeface="微软雅黑"/>
              </a:defRPr>
            </a:lvl5pPr>
          </a:lstStyle>
          <a:p>
            <a:pPr lvl="0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>
            <a:normAutofit/>
          </a:bodyPr>
          <a:lstStyle>
            <a:lvl1pPr marL="171450" lvl="0" indent="-17145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lang="zh-CN" sz="12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262C5115-3EC6-4DCD-8812-CA8B4D434597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F5441D1A-F16D-4B68-B158-DF88BF98D53C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2C229182-006E-4201-B965-7BFD713DA0AB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spcAft>
                <a:spcPts val="0"/>
              </a:spcAft>
              <a:buNone/>
              <a:defRPr lang="zh-CN" sz="1800" b="1" i="0" u="none" strike="noStrike" kern="1200" spc="2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lvl="0" indent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 indent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 indent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 indent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 indent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87021B75-CC65-43D9-AD91-EBFB655390FA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14CA5AB9-AC60-419B-8966-7406CF01363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13F83FF7-0BD4-4939-A5DD-7FF67BAB0A9F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B9B8F0B-746D-4494-968D-EC02B7B8528F}" type="slidenum">
              <a:rPr lang="zh-CN"/>
              <a:t/>
            </a:fld>
            <a:endParaRPr lang="zh-CN"/>
          </a:p>
        </p:txBody>
      </p:sp>
      <p:sp>
        <p:nvSpPr>
          <p:cNvPr id="7" name="内容占位符 6"/>
          <p:cNvSpPr>
            <a:spLocks noGrp="1"/>
          </p:cNvSpPr>
          <p:nvPr>
            <p:ph idx="13"/>
            <p:custDataLst>
              <p:tags r:id="rId4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99549" y="1018064"/>
            <a:ext cx="8762524" cy="4226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066800" y="4065588"/>
            <a:ext cx="3962400" cy="9525"/>
          </a:xfrm>
          <a:prstGeom prst="rect">
            <a:avLst/>
          </a:prstGeom>
          <a:solidFill>
            <a:schemeClr val="accent1">
              <a:alpha val="14000"/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7110534" y="613408"/>
            <a:ext cx="1848749" cy="180242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1802423">
                <a:moveTo>
                  <a:pt x="190599" y="0"/>
                </a:moveTo>
                <a:lnTo>
                  <a:pt x="1848749" y="0"/>
                </a:lnTo>
                <a:lnTo>
                  <a:pt x="1848749" y="1605362"/>
                </a:lnTo>
                <a:lnTo>
                  <a:pt x="1755059" y="1661341"/>
                </a:lnTo>
                <a:cubicBezTo>
                  <a:pt x="1586652" y="1751316"/>
                  <a:pt x="1393662" y="1802423"/>
                  <a:pt x="1188534" y="1802423"/>
                </a:cubicBezTo>
                <a:cubicBezTo>
                  <a:pt x="532125" y="1802423"/>
                  <a:pt x="0" y="1279081"/>
                  <a:pt x="0" y="633505"/>
                </a:cubicBezTo>
                <a:cubicBezTo>
                  <a:pt x="0" y="431763"/>
                  <a:pt x="51966" y="241958"/>
                  <a:pt x="143450" y="7633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alpha val="24000"/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195761" y="4343043"/>
            <a:ext cx="1415561" cy="138009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5561" h="1380090">
                <a:moveTo>
                  <a:pt x="145939" y="0"/>
                </a:moveTo>
                <a:lnTo>
                  <a:pt x="1415561" y="0"/>
                </a:lnTo>
                <a:lnTo>
                  <a:pt x="1415561" y="1229203"/>
                </a:lnTo>
                <a:lnTo>
                  <a:pt x="1343824" y="1272065"/>
                </a:lnTo>
                <a:cubicBezTo>
                  <a:pt x="1214877" y="1340958"/>
                  <a:pt x="1067107" y="1380090"/>
                  <a:pt x="910043" y="1380090"/>
                </a:cubicBezTo>
                <a:cubicBezTo>
                  <a:pt x="407440" y="1380090"/>
                  <a:pt x="0" y="979374"/>
                  <a:pt x="0" y="485066"/>
                </a:cubicBezTo>
                <a:cubicBezTo>
                  <a:pt x="0" y="330595"/>
                  <a:pt x="39789" y="185264"/>
                  <a:pt x="109837" y="5844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90599" y="2577631"/>
            <a:ext cx="4990201" cy="1205503"/>
          </a:xfrm>
        </p:spPr>
        <p:txBody>
          <a:bodyPr vert="horz" lIns="91440" tIns="45720" rIns="91440" bIns="0" anchor="b" anchorCtr="0">
            <a:normAutofit/>
          </a:bodyPr>
          <a:lstStyle>
            <a:lvl1pPr marL="0" lvl="0" algn="l" defTabSz="914400">
              <a:lnSpc>
                <a:spcPct val="100000"/>
              </a:lnSpc>
              <a:buNone/>
              <a:defRPr lang="zh-CN" sz="7200" b="1" i="0" u="none" strike="noStrike" kern="1200" spc="6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652FE408-E10D-4E97-9DC1-D4C13C11D73E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24B85807-7C0E-40B7-B1A2-5C23116AA180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alpha val="24000"/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alpha val="24000"/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6"/>
            <a:ext cx="8139178" cy="331473"/>
          </a:xfrm>
        </p:spPr>
        <p:txBody>
          <a:bodyPr>
            <a:normAutofit/>
          </a:bodyPr>
          <a:lstStyle>
            <a:lvl1pPr lvl="0">
              <a:defRPr baseline="0">
                <a:latin typeface="Arial"/>
                <a:ea typeface="微软雅黑"/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AE38CCAA-57C3-4A6D-B04D-29F1DF777C3E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A51945F4-9B7B-40C1-B39C-67CFEFE78D7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4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>
            <a:normAutofit/>
          </a:bodyPr>
          <a:lstStyle>
            <a:lvl1pPr lvl="0">
              <a:defRPr sz="24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单击此处编辑标题</a:t>
            </a:r>
            <a:endParaRPr lang="zh-CN"/>
          </a:p>
        </p:txBody>
      </p:sp>
      <p:sp>
        <p:nvSpPr>
          <p:cNvPr id="7" name="内容占位符 6"/>
          <p:cNvSpPr>
            <a:spLocks noGrp="1"/>
          </p:cNvSpPr>
          <p:nvPr>
            <p:ph idx="13"/>
            <p:custDataLst>
              <p:tags r:id="rId4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ABF6F16D-E14C-4A4F-9FFD-122FEAF9B024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85013D76-5C5A-4A24-8579-9C1704CC2517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lvl="0" algn="ctr"/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1" y="4183"/>
            <a:ext cx="1741805" cy="1273969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1805" h="1273969">
                <a:moveTo>
                  <a:pt x="179574" y="0"/>
                </a:moveTo>
                <a:lnTo>
                  <a:pt x="1741805" y="0"/>
                </a:lnTo>
                <a:lnTo>
                  <a:pt x="1741805" y="1134685"/>
                </a:lnTo>
                <a:lnTo>
                  <a:pt x="1653535" y="1174251"/>
                </a:lnTo>
                <a:cubicBezTo>
                  <a:pt x="1494870" y="1237846"/>
                  <a:pt x="1313043" y="1273969"/>
                  <a:pt x="1119781" y="1273969"/>
                </a:cubicBezTo>
                <a:cubicBezTo>
                  <a:pt x="501343" y="1273969"/>
                  <a:pt x="0" y="904066"/>
                  <a:pt x="0" y="447767"/>
                </a:cubicBezTo>
                <a:cubicBezTo>
                  <a:pt x="0" y="305174"/>
                  <a:pt x="48960" y="171018"/>
                  <a:pt x="135152" y="5395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alpha val="24000"/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732473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473" h="952500">
                <a:moveTo>
                  <a:pt x="75515" y="0"/>
                </a:moveTo>
                <a:lnTo>
                  <a:pt x="732473" y="0"/>
                </a:lnTo>
                <a:lnTo>
                  <a:pt x="732473" y="848362"/>
                </a:lnTo>
                <a:lnTo>
                  <a:pt x="695353" y="877944"/>
                </a:lnTo>
                <a:cubicBezTo>
                  <a:pt x="628630" y="925492"/>
                  <a:pt x="552168" y="952500"/>
                  <a:pt x="470896" y="952500"/>
                </a:cubicBezTo>
                <a:cubicBezTo>
                  <a:pt x="210827" y="952500"/>
                  <a:pt x="0" y="675937"/>
                  <a:pt x="0" y="334779"/>
                </a:cubicBezTo>
                <a:cubicBezTo>
                  <a:pt x="0" y="228167"/>
                  <a:pt x="20589" y="127864"/>
                  <a:pt x="56835" y="40337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24000"/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>
            <a:normAutofit/>
          </a:bodyPr>
          <a:lstStyle>
            <a:lvl1pPr lvl="0">
              <a:defRPr sz="27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单击编辑标题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C8888BC3-7568-48F3-9264-A8F228824FD7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A74BC715-B1F2-4FBC-9D07-C6820115C72E}" type="slidenum">
              <a:rPr lang="zh-CN"/>
              <a:t/>
            </a:fld>
            <a:endParaRPr 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  <p:custDataLst>
              <p:tags r:id="rId8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9" name="内容占位符 8"/>
          <p:cNvSpPr>
            <a:spLocks noGrp="1"/>
          </p:cNvSpPr>
          <p:nvPr>
            <p:ph idx="14"/>
            <p:custDataLst>
              <p:tags r:id="rId9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lvl="0" algn="ctr"/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2357" y="0"/>
            <a:ext cx="1243965" cy="910114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3965" h="910114">
                <a:moveTo>
                  <a:pt x="128248" y="0"/>
                </a:moveTo>
                <a:lnTo>
                  <a:pt x="1243965" y="0"/>
                </a:lnTo>
                <a:lnTo>
                  <a:pt x="1243965" y="810610"/>
                </a:lnTo>
                <a:lnTo>
                  <a:pt x="1180924" y="838876"/>
                </a:lnTo>
                <a:cubicBezTo>
                  <a:pt x="1067608" y="884308"/>
                  <a:pt x="937751" y="910114"/>
                  <a:pt x="799727" y="910114"/>
                </a:cubicBezTo>
                <a:cubicBezTo>
                  <a:pt x="358050" y="910114"/>
                  <a:pt x="0" y="645858"/>
                  <a:pt x="0" y="319882"/>
                </a:cubicBezTo>
                <a:cubicBezTo>
                  <a:pt x="0" y="218014"/>
                  <a:pt x="34966" y="122174"/>
                  <a:pt x="96523" y="38542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24000"/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7758589" y="0"/>
            <a:ext cx="1385411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411" h="1801495">
                <a:moveTo>
                  <a:pt x="142831" y="0"/>
                </a:moveTo>
                <a:lnTo>
                  <a:pt x="1385411" y="0"/>
                </a:lnTo>
                <a:lnTo>
                  <a:pt x="1385411" y="1604536"/>
                </a:lnTo>
                <a:lnTo>
                  <a:pt x="1315202" y="1660485"/>
                </a:lnTo>
                <a:cubicBezTo>
                  <a:pt x="1189001" y="1750414"/>
                  <a:pt x="1044379" y="1801495"/>
                  <a:pt x="890660" y="1801495"/>
                </a:cubicBezTo>
                <a:cubicBezTo>
                  <a:pt x="398762" y="1801495"/>
                  <a:pt x="0" y="1278422"/>
                  <a:pt x="0" y="633179"/>
                </a:cubicBezTo>
                <a:cubicBezTo>
                  <a:pt x="0" y="431541"/>
                  <a:pt x="38942" y="241833"/>
                  <a:pt x="107498" y="7629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alpha val="24000"/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>
            <a:normAutofit/>
          </a:bodyPr>
          <a:lstStyle>
            <a:lvl1pPr lvl="0" algn="ctr">
              <a:defRPr sz="27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AC6CB6C-F11C-4E60-AA68-19FEDC45A0B8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2A0D3CA4-5665-48CE-B463-8E4E1358D25F}" type="slidenum">
              <a:rPr lang="zh-CN"/>
              <a:t/>
            </a:fld>
            <a:endParaRPr 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  <p:custDataLst>
              <p:tags r:id="rId8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lvl="0"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9" name="内容占位符 8"/>
          <p:cNvSpPr>
            <a:spLocks noGrp="1"/>
          </p:cNvSpPr>
          <p:nvPr>
            <p:ph idx="14"/>
            <p:custDataLst>
              <p:tags r:id="rId9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858" y="5029201"/>
            <a:ext cx="9144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lvl="0" algn="ctr"/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2857" y="5905500"/>
            <a:ext cx="732473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473" h="952500">
                <a:moveTo>
                  <a:pt x="75515" y="0"/>
                </a:moveTo>
                <a:lnTo>
                  <a:pt x="732473" y="0"/>
                </a:lnTo>
                <a:lnTo>
                  <a:pt x="732473" y="848362"/>
                </a:lnTo>
                <a:lnTo>
                  <a:pt x="695353" y="877944"/>
                </a:lnTo>
                <a:cubicBezTo>
                  <a:pt x="628630" y="925492"/>
                  <a:pt x="552168" y="952500"/>
                  <a:pt x="470896" y="952500"/>
                </a:cubicBezTo>
                <a:cubicBezTo>
                  <a:pt x="210827" y="952500"/>
                  <a:pt x="0" y="675937"/>
                  <a:pt x="0" y="334779"/>
                </a:cubicBezTo>
                <a:cubicBezTo>
                  <a:pt x="0" y="228167"/>
                  <a:pt x="20589" y="127864"/>
                  <a:pt x="56835" y="40337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24000"/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>
            <a:normAutofit/>
          </a:bodyPr>
          <a:lstStyle>
            <a:lvl1pPr lvl="0" algn="ctr">
              <a:defRPr sz="24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A94CA7A3-9CD3-4BCB-9661-0C13DEF3106F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9E081E11-E18F-44EB-BB2A-DB96F5C486B1}" type="slidenum">
              <a:rPr lang="zh-CN"/>
              <a:t/>
            </a:fld>
            <a:endParaRPr lang="zh-CN"/>
          </a:p>
        </p:txBody>
      </p:sp>
      <p:sp>
        <p:nvSpPr>
          <p:cNvPr id="7" name="内容占位符 6"/>
          <p:cNvSpPr>
            <a:spLocks noGrp="1"/>
          </p:cNvSpPr>
          <p:nvPr>
            <p:ph idx="13"/>
            <p:custDataLst>
              <p:tags r:id="rId7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9" name="文本占位符 8"/>
          <p:cNvSpPr>
            <a:spLocks noGrp="1"/>
          </p:cNvSpPr>
          <p:nvPr>
            <p:ph type="body" idx="14"/>
            <p:custDataLst>
              <p:tags r:id="rId8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9144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lvl="0" algn="ctr"/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816" y="258207"/>
            <a:ext cx="8278178" cy="391001"/>
          </a:xfrm>
        </p:spPr>
        <p:txBody>
          <a:bodyPr/>
          <a:lstStyle>
            <a:lvl1pPr lvl="0">
              <a:defRPr sz="21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ED1DA2E8-A79F-4562-A6BC-76E9BCA739FA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5169B1AF-FE2A-4565-B48C-6E49C05FEDB7}" type="slidenum">
              <a:rPr lang="zh-CN"/>
              <a:t/>
            </a:fld>
            <a:endParaRPr lang="zh-CN"/>
          </a:p>
        </p:txBody>
      </p:sp>
      <p:sp>
        <p:nvSpPr>
          <p:cNvPr id="7" name="内容占位符 6"/>
          <p:cNvSpPr>
            <a:spLocks noGrp="1"/>
          </p:cNvSpPr>
          <p:nvPr>
            <p:ph idx="13"/>
            <p:custDataLst>
              <p:tags r:id="rId6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9" name="内容占位符 8"/>
          <p:cNvSpPr>
            <a:spLocks noGrp="1"/>
          </p:cNvSpPr>
          <p:nvPr>
            <p:ph idx="14"/>
            <p:custDataLst>
              <p:tags r:id="rId7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  <a:lvl2pPr lvl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2pPr>
            <a:lvl3pPr lvl="2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3pPr>
            <a:lvl4pPr lvl="3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4pPr>
            <a:lvl5pPr lvl="4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5"/>
            <p:custDataLst>
              <p:tags r:id="rId8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13" name="文本占位符 12"/>
          <p:cNvSpPr>
            <a:spLocks noGrp="1"/>
          </p:cNvSpPr>
          <p:nvPr>
            <p:ph type="body" idx="16"/>
            <p:custDataLst>
              <p:tags r:id="rId9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 lv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anchor="ctr"/>
          <a:lstStyle/>
          <a:p>
            <a:pPr lvl="0" algn="ctr"/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>
            <a:normAutofit/>
          </a:bodyPr>
          <a:lstStyle>
            <a:lvl1pPr lvl="0" algn="ctr">
              <a:defRPr sz="4500" baseline="0">
                <a:solidFill>
                  <a:schemeClr val="accent1"/>
                </a:solidFill>
                <a:latin typeface="Arial"/>
                <a:ea typeface="微软雅黑"/>
              </a:defRPr>
            </a:lvl1pPr>
          </a:lstStyle>
          <a:p>
            <a:r>
              <a:rPr lang="zh-CN"/>
              <a:t>单击此处编辑标题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977168B3-CFA2-4251-9CC1-A9483B120B35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7581B403-CE90-4013-B812-DE9EA7742483}" type="slidenum">
              <a:rPr lang="zh-CN"/>
              <a:t/>
            </a:fld>
            <a:endParaRPr 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  <p:custDataLst>
              <p:tags r:id="rId6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lvl="0"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lvl="0">
              <a:defRPr sz="45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lv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247AF45B-89AC-4A55-98F7-E36DB00832E5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BA5475D4-DF20-42CA-B05C-EF7B98434BAC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lvl="0" indent="0">
              <a:buNone/>
              <a:defRPr sz="2100"/>
            </a:lvl1pPr>
            <a:lvl2pPr marL="342900" lvl="1" indent="0">
              <a:buNone/>
              <a:defRPr sz="1800"/>
            </a:lvl2pPr>
            <a:lvl3pPr marL="685800" lvl="2" indent="0">
              <a:buNone/>
              <a:defRPr sz="1500"/>
            </a:lvl3pPr>
            <a:lvl4pPr marL="1028700" lvl="3" indent="0">
              <a:buNone/>
              <a:defRPr sz="1350"/>
            </a:lvl4pPr>
            <a:lvl5pPr marL="1371600" lvl="4" indent="0">
              <a:buNone/>
              <a:defRPr sz="1350"/>
            </a:lvl5pPr>
            <a:lvl6pPr marL="1714500" lvl="5" indent="0">
              <a:buNone/>
              <a:defRPr sz="1350"/>
            </a:lvl6pPr>
            <a:lvl7pPr marL="2057400" lvl="6" indent="0">
              <a:buNone/>
              <a:defRPr sz="1350"/>
            </a:lvl7pPr>
            <a:lvl8pPr marL="2400300" lvl="7" indent="0">
              <a:buNone/>
              <a:defRPr sz="1350"/>
            </a:lvl8pPr>
            <a:lvl9pPr marL="2743200" lvl="8" indent="0">
              <a:buNone/>
              <a:defRPr sz="1350"/>
            </a:lvl9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lvl="0" indent="0">
              <a:buNone/>
              <a:defRPr sz="2100"/>
            </a:lvl1pPr>
            <a:lvl2pPr marL="342900" lvl="1" indent="0">
              <a:buNone/>
              <a:defRPr sz="1800"/>
            </a:lvl2pPr>
            <a:lvl3pPr marL="685800" lvl="2" indent="0">
              <a:buNone/>
              <a:defRPr sz="1500"/>
            </a:lvl3pPr>
            <a:lvl4pPr marL="1028700" lvl="3" indent="0">
              <a:buNone/>
              <a:defRPr sz="1350"/>
            </a:lvl4pPr>
            <a:lvl5pPr marL="1371600" lvl="4" indent="0">
              <a:buNone/>
              <a:defRPr sz="1350"/>
            </a:lvl5pPr>
            <a:lvl6pPr marL="1714500" lvl="5" indent="0">
              <a:buNone/>
              <a:defRPr sz="1350"/>
            </a:lvl6pPr>
            <a:lvl7pPr marL="2057400" lvl="6" indent="0">
              <a:buNone/>
              <a:defRPr sz="1350"/>
            </a:lvl7pPr>
            <a:lvl8pPr marL="2400300" lvl="7" indent="0">
              <a:buNone/>
              <a:defRPr sz="1350"/>
            </a:lvl8pPr>
            <a:lvl9pPr marL="2743200" lvl="8" indent="0">
              <a:buNone/>
              <a:defRPr sz="1350"/>
            </a:lvl9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/>
          <p:cNvSpPr>
            <a:spLocks noGrp="1"/>
          </p:cNvSpPr>
          <p:nvPr>
            <p:ph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75AE8D-1CF8-4FA6-A479-EFC4C57C879A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C723E46A-6979-4782-BCFA-FD682273DF60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543DB64-0E8B-4E14-8CCC-528A7AFFBD63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vl="0">
              <a:defRPr sz="24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32822531-D171-4BEE-8589-042C09341191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 lvl="0">
              <a:defRPr sz="24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lvl="0" indent="0">
              <a:buNone/>
              <a:defRPr sz="2400"/>
            </a:lvl1pPr>
            <a:lvl2pPr marL="342900" lvl="1" indent="0">
              <a:buNone/>
              <a:defRPr sz="2100"/>
            </a:lvl2pPr>
            <a:lvl3pPr marL="685800" lvl="2" indent="0">
              <a:buNone/>
              <a:defRPr sz="1800"/>
            </a:lvl3pPr>
            <a:lvl4pPr marL="1028700" lvl="3" indent="0">
              <a:buNone/>
              <a:defRPr sz="1500"/>
            </a:lvl4pPr>
            <a:lvl5pPr marL="1371600" lvl="4" indent="0">
              <a:buNone/>
              <a:defRPr sz="1500"/>
            </a:lvl5pPr>
            <a:lvl6pPr marL="1714500" lvl="5" indent="0">
              <a:buNone/>
              <a:defRPr sz="1500"/>
            </a:lvl6pPr>
            <a:lvl7pPr marL="2057400" lvl="6" indent="0">
              <a:buNone/>
              <a:defRPr sz="1500"/>
            </a:lvl7pPr>
            <a:lvl8pPr marL="2400300" lvl="7" indent="0">
              <a:buNone/>
              <a:defRPr sz="1500"/>
            </a:lvl8pPr>
            <a:lvl9pPr marL="2743200" lvl="8" indent="0">
              <a:buNone/>
              <a:defRPr sz="1500"/>
            </a:lvl9pPr>
          </a:lstStyle>
          <a:p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lvl="0" indent="0">
              <a:buNone/>
              <a:defRPr sz="1500"/>
            </a:lvl1pPr>
            <a:lvl2pPr marL="342900" lvl="1" indent="0">
              <a:buNone/>
              <a:defRPr sz="1350"/>
            </a:lvl2pPr>
            <a:lvl3pPr marL="685800" lvl="2" indent="0">
              <a:buNone/>
              <a:defRPr sz="1200"/>
            </a:lvl3pPr>
            <a:lvl4pPr marL="1028700" lvl="3" indent="0">
              <a:buNone/>
              <a:defRPr sz="1050"/>
            </a:lvl4pPr>
            <a:lvl5pPr marL="1371600" lvl="4" indent="0">
              <a:buNone/>
              <a:defRPr sz="1050"/>
            </a:lvl5pPr>
            <a:lvl6pPr marL="1714500" lvl="5" indent="0">
              <a:buNone/>
              <a:defRPr sz="1050"/>
            </a:lvl6pPr>
            <a:lvl7pPr marL="2057400" lvl="6" indent="0">
              <a:buNone/>
              <a:defRPr sz="1050"/>
            </a:lvl7pPr>
            <a:lvl8pPr marL="2400300" lvl="7" indent="0">
              <a:buNone/>
              <a:defRPr sz="1050"/>
            </a:lvl8pPr>
            <a:lvl9pPr marL="2743200" lvl="8" indent="0">
              <a:buNone/>
              <a:defRPr sz="1050"/>
            </a:lvl9pPr>
          </a:lstStyle>
          <a:p>
            <a:pPr lvl="0"/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endParaRPr lang="zh-CN">
              <a:latin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3D3A2711-3AD5-4856-BA8E-7974E184C28F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1.xml" Id="rId11" /><Relationship Type="http://schemas.openxmlformats.org/officeDocument/2006/relationships/theme" Target="/ppt/theme/theme1.xml" Id="rId12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slideLayout" Target="/ppt/slideLayouts/slideLayout13.xml" Id="rId2" /><Relationship Type="http://schemas.openxmlformats.org/officeDocument/2006/relationships/slideLayout" Target="/ppt/slideLayouts/slideLayout14.xml" Id="rId3" /><Relationship Type="http://schemas.openxmlformats.org/officeDocument/2006/relationships/slideLayout" Target="/ppt/slideLayouts/slideLayout15.xml" Id="rId4" /><Relationship Type="http://schemas.openxmlformats.org/officeDocument/2006/relationships/slideLayout" Target="/ppt/slideLayouts/slideLayout16.xml" Id="rId5" /><Relationship Type="http://schemas.openxmlformats.org/officeDocument/2006/relationships/slideLayout" Target="/ppt/slideLayouts/slideLayout17.xml" Id="rId6" /><Relationship Type="http://schemas.openxmlformats.org/officeDocument/2006/relationships/slideLayout" Target="/ppt/slideLayouts/slideLayout18.xml" Id="rId7" /><Relationship Type="http://schemas.openxmlformats.org/officeDocument/2006/relationships/slideLayout" Target="/ppt/slideLayouts/slideLayout19.xml" Id="rId8" /><Relationship Type="http://schemas.openxmlformats.org/officeDocument/2006/relationships/slideLayout" Target="/ppt/slideLayouts/slideLayout20.xml" Id="rId9" /><Relationship Type="http://schemas.openxmlformats.org/officeDocument/2006/relationships/slideLayout" Target="/ppt/slideLayouts/slideLayout21.xml" Id="rId10" /><Relationship Type="http://schemas.openxmlformats.org/officeDocument/2006/relationships/slideLayout" Target="/ppt/slideLayouts/slideLayout22.xml" Id="rId11" /><Relationship Type="http://schemas.openxmlformats.org/officeDocument/2006/relationships/slideLayout" Target="/ppt/slideLayouts/slideLayout23.xml" Id="rId12" /><Relationship Type="http://schemas.openxmlformats.org/officeDocument/2006/relationships/slideLayout" Target="/ppt/slideLayouts/slideLayout24.xml" Id="rId13" /><Relationship Type="http://schemas.openxmlformats.org/officeDocument/2006/relationships/slideLayout" Target="/ppt/slideLayouts/slideLayout25.xml" Id="rId14" /><Relationship Type="http://schemas.openxmlformats.org/officeDocument/2006/relationships/slideLayout" Target="/ppt/slideLayouts/slideLayout26.xml" Id="rId15" /><Relationship Type="http://schemas.openxmlformats.org/officeDocument/2006/relationships/slideLayout" Target="/ppt/slideLayouts/slideLayout27.xml" Id="rId16" /><Relationship Type="http://schemas.openxmlformats.org/officeDocument/2006/relationships/slideLayout" Target="/ppt/slideLayouts/slideLayout28.xml" Id="rId17" /><Relationship Type="http://schemas.openxmlformats.org/officeDocument/2006/relationships/slideLayout" Target="/ppt/slideLayouts/slideLayout29.xml" Id="rId18" /><Relationship Type="http://schemas.openxmlformats.org/officeDocument/2006/relationships/tags" Target="/ppt/tags/tag123.xml" Id="rId19" /><Relationship Type="http://schemas.openxmlformats.org/officeDocument/2006/relationships/tags" Target="/ppt/tags/tag124.xml" Id="rId20" /><Relationship Type="http://schemas.openxmlformats.org/officeDocument/2006/relationships/tags" Target="/ppt/tags/tag125.xml" Id="rId21" /><Relationship Type="http://schemas.openxmlformats.org/officeDocument/2006/relationships/tags" Target="/ppt/tags/tag126.xml" Id="rId22" /><Relationship Type="http://schemas.openxmlformats.org/officeDocument/2006/relationships/tags" Target="/ppt/tags/tag127.xml" Id="rId23" /><Relationship Type="http://schemas.openxmlformats.org/officeDocument/2006/relationships/tags" Target="/ppt/tags/tag128.xml" Id="rId24" /><Relationship Type="http://schemas.openxmlformats.org/officeDocument/2006/relationships/theme" Target="/ppt/theme/theme2.xml" Id="rId25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1028" name="日期占位符 1027"/>
          <p:cNvSpPr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 sz="1400"/>
            </a:lvl1pPr>
          </a:lstStyle>
          <a:p>
            <a:pPr lvl="0"/>
            <a:endParaRPr lang="zh-CN">
              <a:latin typeface="Arial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defRPr sz="1400"/>
            </a:lvl1pPr>
          </a:lstStyle>
          <a:p>
            <a:pPr lvl="0"/>
            <a:endParaRPr lang="zh-CN">
              <a:latin typeface="Arial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r">
              <a:defRPr sz="1400"/>
            </a:lvl1pPr>
          </a:lstStyle>
          <a:p>
            <a:pPr lvl="0"/>
            <a:fld id="{9D8B0881-623A-4D7C-84AE-A4F41FCB49FD}" type="slidenum">
              <a:rPr lang="zh-CN">
                <a:latin typeface="Arial"/>
              </a:rPr>
              <a:t/>
            </a:fld>
            <a:endParaRPr lang="zh-CN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Arial"/>
          <a:ea typeface="宋体"/>
        </a:defRPr>
      </a:lvl1pPr>
    </p:titleStyle>
    <p:bodyStyle>
      <a:lvl1pPr marL="342900" lvl="0" indent="-342900" algn="l" defTabSz="91440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Arial"/>
          <a:ea typeface="宋体"/>
        </a:defRPr>
      </a:lvl1pPr>
      <a:lvl2pPr marL="742950" lvl="1" indent="-285750" algn="l" defTabSz="91440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/>
          <a:ea typeface="宋体"/>
        </a:defRPr>
      </a:lvl2pPr>
      <a:lvl3pPr marL="1143000" lvl="2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/>
          <a:ea typeface="宋体"/>
        </a:defRPr>
      </a:lvl3pPr>
      <a:lvl4pPr marL="1600200" lvl="3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/>
          <a:ea typeface="宋体"/>
        </a:defRPr>
      </a:lvl4pPr>
      <a:lvl5pPr marL="2057400" lvl="4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/>
          <a:ea typeface="宋体"/>
        </a:defRPr>
      </a:lvl5pPr>
      <a:lvl6pPr marL="2514600" lvl="5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/>
          <a:ea typeface="宋体"/>
        </a:defRPr>
      </a:lvl6pPr>
      <a:lvl7pPr marL="2971800" lvl="6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/>
          <a:ea typeface="宋体"/>
        </a:defRPr>
      </a:lvl7pPr>
      <a:lvl8pPr marL="3429000" lvl="7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/>
          <a:ea typeface="宋体"/>
        </a:defRPr>
      </a:lvl8pPr>
      <a:lvl9pPr marL="3886200" lvl="8" indent="-228600" algn="l" defTabSz="91440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/>
          <a:ea typeface="宋体"/>
        </a:defRPr>
      </a:lvl9pPr>
    </p:bodyStyle>
    <p:otherStyle>
      <a:lvl1pPr marL="0" lvl="0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/>
          <a:ea typeface="宋体"/>
        </a:defRPr>
      </a:lvl1pPr>
      <a:lvl2pPr marL="457200" lvl="1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2pPr>
      <a:lvl3pPr marL="914400" lvl="2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3pPr>
      <a:lvl4pPr marL="1371600" lvl="3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4pPr>
      <a:lvl5pPr marL="1828800" lvl="4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5pPr>
      <a:lvl6pPr marL="2286000" lvl="5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6pPr>
      <a:lvl7pPr marL="2743200" lvl="6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7pPr>
      <a:lvl8pPr marL="3200400" lvl="7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8pPr>
      <a:lvl9pPr marL="3657600" lvl="8" indent="0" algn="l" defTabSz="91440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/>
          <a:ea typeface="宋体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anchor="t" anchorCtr="0">
            <a:normAutofit/>
          </a:bodyPr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1B0B-215E-4620-BFD8-3D84710AF645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06CA-59EE-4D3D-8944-9E38681228E7}" type="slidenum">
              <a:rPr lang="zh-CN"/>
              <a:t/>
            </a:fld>
            <a:endParaRPr lang="zh-CN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lvl="0" algn="l" defTabSz="685800">
        <a:lnSpc>
          <a:spcPct val="100000"/>
        </a:lnSpc>
        <a:spcBef>
          <a:spcPct val="0"/>
        </a:spcBef>
        <a:buNone/>
        <a:defRPr sz="1800" b="1" u="none" strike="noStrike" kern="1200" spc="200" baseline="0">
          <a:solidFill>
            <a:schemeClr val="accent1"/>
          </a:solidFill>
          <a:latin typeface="Arial"/>
          <a:ea typeface="微软雅黑"/>
        </a:defRPr>
      </a:lvl1pPr>
    </p:titleStyle>
    <p:bodyStyle>
      <a:lvl1pPr marL="171450" lvl="0" indent="-171450" algn="l" defTabSz="685800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spc="150" baseline="0">
          <a:solidFill>
            <a:schemeClr val="tx1">
              <a:lumMod val="75000"/>
              <a:lumOff val="25000"/>
            </a:schemeClr>
          </a:solidFill>
          <a:latin typeface="Arial"/>
          <a:ea typeface="微软雅黑"/>
        </a:defRPr>
      </a:lvl1pPr>
      <a:lvl2pPr marL="514350" lvl="1" indent="-171450" algn="l" defTabSz="685800">
        <a:lnSpc>
          <a:spcPct val="130000"/>
        </a:lnSpc>
        <a:spcBef>
          <a:spcPts val="0"/>
        </a:spcBef>
        <a:spcAft>
          <a:spcPts val="1000"/>
        </a:spcAft>
        <a:tabLst>
          <a:tab pos="1207135" algn="l"/>
        </a:tabLst>
        <a:buFont typeface="Arial" charset="0"/>
        <a:buChar char="•"/>
        <a:defRPr sz="1200" u="none" strike="noStrike" kern="1200" spc="150" baseline="0">
          <a:solidFill>
            <a:schemeClr val="tx1">
              <a:lumMod val="75000"/>
              <a:lumOff val="25000"/>
            </a:schemeClr>
          </a:solidFill>
          <a:latin typeface="Arial"/>
          <a:ea typeface="微软雅黑"/>
        </a:defRPr>
      </a:lvl2pPr>
      <a:lvl3pPr marL="857250" lvl="2" indent="-171450" algn="l" defTabSz="685800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spc="150" baseline="0">
          <a:solidFill>
            <a:schemeClr val="tx1">
              <a:lumMod val="75000"/>
              <a:lumOff val="25000"/>
            </a:schemeClr>
          </a:solidFill>
          <a:latin typeface="Arial"/>
          <a:ea typeface="微软雅黑"/>
        </a:defRPr>
      </a:lvl3pPr>
      <a:lvl4pPr marL="1200150" lvl="3" indent="-171450" algn="l" defTabSz="685800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spc="150" baseline="0">
          <a:solidFill>
            <a:schemeClr val="tx1">
              <a:lumMod val="75000"/>
              <a:lumOff val="25000"/>
            </a:schemeClr>
          </a:solidFill>
          <a:latin typeface="Arial"/>
          <a:ea typeface="微软雅黑"/>
        </a:defRPr>
      </a:lvl4pPr>
      <a:lvl5pPr marL="1543050" lvl="4" indent="-171450" algn="l" defTabSz="685800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spc="150" baseline="0">
          <a:solidFill>
            <a:schemeClr val="tx1">
              <a:lumMod val="75000"/>
              <a:lumOff val="25000"/>
            </a:schemeClr>
          </a:solidFill>
          <a:latin typeface="Arial"/>
          <a:ea typeface="微软雅黑"/>
        </a:defRPr>
      </a:lvl5pPr>
      <a:lvl6pPr marL="1885950" lvl="5" indent="-171450" algn="l" defTabSz="685800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Arial"/>
          <a:ea typeface="微软雅黑"/>
        </a:defRPr>
      </a:lvl6pPr>
      <a:lvl7pPr marL="2228850" lvl="6" indent="-171450" algn="l" defTabSz="685800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Arial"/>
          <a:ea typeface="微软雅黑"/>
        </a:defRPr>
      </a:lvl7pPr>
      <a:lvl8pPr marL="2571750" lvl="7" indent="-171450" algn="l" defTabSz="685800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Arial"/>
          <a:ea typeface="微软雅黑"/>
        </a:defRPr>
      </a:lvl8pPr>
      <a:lvl9pPr marL="2914650" lvl="8" indent="-171450" algn="l" defTabSz="685800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Arial"/>
          <a:ea typeface="微软雅黑"/>
        </a:defRPr>
      </a:lvl9pPr>
    </p:bodyStyle>
    <p:otherStyle>
      <a:lvl1pPr marL="0" lvl="0" algn="l" defTabSz="685800">
        <a:defRPr sz="1350" kern="1200">
          <a:solidFill>
            <a:schemeClr val="tx1"/>
          </a:solidFill>
          <a:latin typeface="Arial"/>
          <a:ea typeface="微软雅黑"/>
        </a:defRPr>
      </a:lvl1pPr>
      <a:lvl2pPr marL="342900" lvl="1" algn="l" defTabSz="685800">
        <a:defRPr sz="1350" kern="1200">
          <a:solidFill>
            <a:schemeClr val="tx1"/>
          </a:solidFill>
          <a:latin typeface="Arial"/>
          <a:ea typeface="微软雅黑"/>
        </a:defRPr>
      </a:lvl2pPr>
      <a:lvl3pPr marL="685800" lvl="2" algn="l" defTabSz="685800">
        <a:defRPr sz="1350" kern="1200">
          <a:solidFill>
            <a:schemeClr val="tx1"/>
          </a:solidFill>
          <a:latin typeface="Arial"/>
          <a:ea typeface="微软雅黑"/>
        </a:defRPr>
      </a:lvl3pPr>
      <a:lvl4pPr marL="1028700" lvl="3" algn="l" defTabSz="685800">
        <a:defRPr sz="1350" kern="1200">
          <a:solidFill>
            <a:schemeClr val="tx1"/>
          </a:solidFill>
          <a:latin typeface="Arial"/>
          <a:ea typeface="微软雅黑"/>
        </a:defRPr>
      </a:lvl4pPr>
      <a:lvl5pPr marL="1371600" lvl="4" algn="l" defTabSz="685800">
        <a:defRPr sz="1350" kern="1200">
          <a:solidFill>
            <a:schemeClr val="tx1"/>
          </a:solidFill>
          <a:latin typeface="Arial"/>
          <a:ea typeface="微软雅黑"/>
        </a:defRPr>
      </a:lvl5pPr>
      <a:lvl6pPr marL="1714500" lvl="5" algn="l" defTabSz="685800">
        <a:defRPr sz="1350" kern="1200">
          <a:solidFill>
            <a:schemeClr val="tx1"/>
          </a:solidFill>
          <a:latin typeface="Arial"/>
          <a:ea typeface="微软雅黑"/>
        </a:defRPr>
      </a:lvl6pPr>
      <a:lvl7pPr marL="2057400" lvl="6" algn="l" defTabSz="685800">
        <a:defRPr sz="1350" kern="1200">
          <a:solidFill>
            <a:schemeClr val="tx1"/>
          </a:solidFill>
          <a:latin typeface="Arial"/>
          <a:ea typeface="微软雅黑"/>
        </a:defRPr>
      </a:lvl7pPr>
      <a:lvl8pPr marL="2400300" lvl="7" algn="l" defTabSz="685800">
        <a:defRPr sz="1350" kern="1200">
          <a:solidFill>
            <a:schemeClr val="tx1"/>
          </a:solidFill>
          <a:latin typeface="Arial"/>
          <a:ea typeface="微软雅黑"/>
        </a:defRPr>
      </a:lvl8pPr>
      <a:lvl9pPr marL="2743200" lvl="8" algn="l" defTabSz="685800">
        <a:defRPr sz="1350" kern="1200">
          <a:solidFill>
            <a:schemeClr val="tx1"/>
          </a:solidFill>
          <a:latin typeface="Arial"/>
          <a:ea typeface="微软雅黑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tags" Target="/ppt/tags/tag129.xml" Id="rId1" /><Relationship Type="http://schemas.openxmlformats.org/officeDocument/2006/relationships/tags" Target="/ppt/tags/tag130.xml" Id="rId2" /><Relationship Type="http://schemas.openxmlformats.org/officeDocument/2006/relationships/tags" Target="/ppt/tags/tag131.xml" Id="rId3" /><Relationship Type="http://schemas.openxmlformats.org/officeDocument/2006/relationships/tags" Target="/ppt/tags/tag132.xml" Id="rId4" /><Relationship Type="http://schemas.openxmlformats.org/officeDocument/2006/relationships/tags" Target="/ppt/tags/tag133.xml" Id="rId5" /><Relationship Type="http://schemas.openxmlformats.org/officeDocument/2006/relationships/tags" Target="/ppt/tags/tag134.xml" Id="rId6" /><Relationship Type="http://schemas.openxmlformats.org/officeDocument/2006/relationships/tags" Target="/ppt/tags/tag135.xml" Id="rId7" /><Relationship Type="http://schemas.openxmlformats.org/officeDocument/2006/relationships/tags" Target="/ppt/tags/tag136.xml" Id="rId8" /><Relationship Type="http://schemas.openxmlformats.org/officeDocument/2006/relationships/tags" Target="/ppt/tags/tag137.xml" Id="rId9" /><Relationship Type="http://schemas.openxmlformats.org/officeDocument/2006/relationships/tags" Target="/ppt/tags/tag138.xml" Id="rId10" /><Relationship Type="http://schemas.openxmlformats.org/officeDocument/2006/relationships/tags" Target="/ppt/tags/tag139.xml" Id="rId11" /><Relationship Type="http://schemas.openxmlformats.org/officeDocument/2006/relationships/tags" Target="/ppt/tags/tag140.xml" Id="rId12" /><Relationship Type="http://schemas.openxmlformats.org/officeDocument/2006/relationships/tags" Target="/ppt/tags/tag141.xml" Id="rId13" /><Relationship Type="http://schemas.openxmlformats.org/officeDocument/2006/relationships/tags" Target="/ppt/tags/tag142.xml" Id="rId14" /><Relationship Type="http://schemas.openxmlformats.org/officeDocument/2006/relationships/tags" Target="/ppt/tags/tag143.xml" Id="rId15" /><Relationship Type="http://schemas.openxmlformats.org/officeDocument/2006/relationships/tags" Target="/ppt/tags/tag144.xml" Id="rId16" /><Relationship Type="http://schemas.openxmlformats.org/officeDocument/2006/relationships/tags" Target="/ppt/tags/tag145.xml" Id="rId17" /><Relationship Type="http://schemas.openxmlformats.org/officeDocument/2006/relationships/tags" Target="/ppt/tags/tag146.xml" Id="rId18" /><Relationship Type="http://schemas.openxmlformats.org/officeDocument/2006/relationships/tags" Target="/ppt/tags/tag147.xml" Id="rId19" /><Relationship Type="http://schemas.openxmlformats.org/officeDocument/2006/relationships/tags" Target="/ppt/tags/tag148.xml" Id="rId20" /><Relationship Type="http://schemas.openxmlformats.org/officeDocument/2006/relationships/tags" Target="/ppt/tags/tag149.xml" Id="rId21" /><Relationship Type="http://schemas.openxmlformats.org/officeDocument/2006/relationships/slideLayout" Target="/ppt/slideLayouts/slideLayout18.xml" Id="rId2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tags" Target="/ppt/tags/tag184.xml" Id="rId1" /><Relationship Type="http://schemas.openxmlformats.org/officeDocument/2006/relationships/tags" Target="/ppt/tags/tag185.xml" Id="rId2" /><Relationship Type="http://schemas.openxmlformats.org/officeDocument/2006/relationships/tags" Target="/ppt/tags/tag186.xml" Id="rId3" /><Relationship Type="http://schemas.openxmlformats.org/officeDocument/2006/relationships/tags" Target="/ppt/tags/tag187.xml" Id="rId4" /><Relationship Type="http://schemas.openxmlformats.org/officeDocument/2006/relationships/tags" Target="/ppt/tags/tag188.xml" Id="rId5" /><Relationship Type="http://schemas.openxmlformats.org/officeDocument/2006/relationships/slideLayout" Target="/ppt/slideLayouts/slideLayout18.xml" Id="rId6" /><Relationship Type="http://schemas.openxmlformats.org/officeDocument/2006/relationships/image" Target="/ppt/media/image9.png" Id="rId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tags" Target="/ppt/tags/tag189.xml" Id="rId1" /><Relationship Type="http://schemas.openxmlformats.org/officeDocument/2006/relationships/tags" Target="/ppt/tags/tag190.xml" Id="rId2" /><Relationship Type="http://schemas.openxmlformats.org/officeDocument/2006/relationships/tags" Target="/ppt/tags/tag191.xml" Id="rId3" /><Relationship Type="http://schemas.openxmlformats.org/officeDocument/2006/relationships/tags" Target="/ppt/tags/tag192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10.png" Id="rId6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tags" Target="/ppt/tags/tag193.xml" Id="rId1" /><Relationship Type="http://schemas.openxmlformats.org/officeDocument/2006/relationships/slideLayout" Target="/ppt/slideLayouts/slideLayout18.xml" Id="rId2" /><Relationship Type="http://schemas.openxmlformats.org/officeDocument/2006/relationships/image" Target="/ppt/media/image11.png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tags" Target="/ppt/tags/tag194.xml" Id="rId1" /><Relationship Type="http://schemas.openxmlformats.org/officeDocument/2006/relationships/slideLayout" Target="/ppt/slideLayouts/slideLayout18.xml" Id="rId2" /><Relationship Type="http://schemas.openxmlformats.org/officeDocument/2006/relationships/image" Target="/ppt/media/image12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tags" Target="/ppt/tags/tag150.xml" Id="rId1" /><Relationship Type="http://schemas.openxmlformats.org/officeDocument/2006/relationships/tags" Target="/ppt/tags/tag151.xml" Id="rId2" /><Relationship Type="http://schemas.openxmlformats.org/officeDocument/2006/relationships/tags" Target="/ppt/tags/tag152.xml" Id="rId3" /><Relationship Type="http://schemas.openxmlformats.org/officeDocument/2006/relationships/tags" Target="/ppt/tags/tag153.xml" Id="rId4" /><Relationship Type="http://schemas.openxmlformats.org/officeDocument/2006/relationships/tags" Target="/ppt/tags/tag154.xml" Id="rId5" /><Relationship Type="http://schemas.openxmlformats.org/officeDocument/2006/relationships/slideLayout" Target="/ppt/slideLayouts/slideLayout18.xml" Id="rId6" /><Relationship Type="http://schemas.openxmlformats.org/officeDocument/2006/relationships/image" Target="/ppt/media/image.png" Id="rId7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tags" Target="/ppt/tags/tag155.xml" Id="rId1" /><Relationship Type="http://schemas.openxmlformats.org/officeDocument/2006/relationships/tags" Target="/ppt/tags/tag156.xml" Id="rId2" /><Relationship Type="http://schemas.openxmlformats.org/officeDocument/2006/relationships/tags" Target="/ppt/tags/tag157.xml" Id="rId3" /><Relationship Type="http://schemas.openxmlformats.org/officeDocument/2006/relationships/tags" Target="/ppt/tags/tag158.xml" Id="rId4" /><Relationship Type="http://schemas.openxmlformats.org/officeDocument/2006/relationships/tags" Target="/ppt/tags/tag159.xml" Id="rId5" /><Relationship Type="http://schemas.openxmlformats.org/officeDocument/2006/relationships/slideLayout" Target="/ppt/slideLayouts/slideLayout18.xml" Id="rId6" /><Relationship Type="http://schemas.openxmlformats.org/officeDocument/2006/relationships/image" Target="/ppt/media/image2.png" Id="rId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tags" Target="/ppt/tags/tag160.xml" Id="rId1" /><Relationship Type="http://schemas.openxmlformats.org/officeDocument/2006/relationships/tags" Target="/ppt/tags/tag161.xml" Id="rId2" /><Relationship Type="http://schemas.openxmlformats.org/officeDocument/2006/relationships/tags" Target="/ppt/tags/tag162.xml" Id="rId3" /><Relationship Type="http://schemas.openxmlformats.org/officeDocument/2006/relationships/tags" Target="/ppt/tags/tag163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3.png" Id="rId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tags" Target="/ppt/tags/tag164.xml" Id="rId1" /><Relationship Type="http://schemas.openxmlformats.org/officeDocument/2006/relationships/tags" Target="/ppt/tags/tag165.xml" Id="rId2" /><Relationship Type="http://schemas.openxmlformats.org/officeDocument/2006/relationships/tags" Target="/ppt/tags/tag166.xml" Id="rId3" /><Relationship Type="http://schemas.openxmlformats.org/officeDocument/2006/relationships/tags" Target="/ppt/tags/tag167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4.png" Id="rId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tags" Target="/ppt/tags/tag168.xml" Id="rId1" /><Relationship Type="http://schemas.openxmlformats.org/officeDocument/2006/relationships/tags" Target="/ppt/tags/tag169.xml" Id="rId2" /><Relationship Type="http://schemas.openxmlformats.org/officeDocument/2006/relationships/tags" Target="/ppt/tags/tag170.xml" Id="rId3" /><Relationship Type="http://schemas.openxmlformats.org/officeDocument/2006/relationships/tags" Target="/ppt/tags/tag171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5.png" Id="rId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tags" Target="/ppt/tags/tag172.xml" Id="rId1" /><Relationship Type="http://schemas.openxmlformats.org/officeDocument/2006/relationships/tags" Target="/ppt/tags/tag173.xml" Id="rId2" /><Relationship Type="http://schemas.openxmlformats.org/officeDocument/2006/relationships/tags" Target="/ppt/tags/tag174.xml" Id="rId3" /><Relationship Type="http://schemas.openxmlformats.org/officeDocument/2006/relationships/tags" Target="/ppt/tags/tag175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6.png" Id="rId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tags" Target="/ppt/tags/tag176.xml" Id="rId1" /><Relationship Type="http://schemas.openxmlformats.org/officeDocument/2006/relationships/tags" Target="/ppt/tags/tag177.xml" Id="rId2" /><Relationship Type="http://schemas.openxmlformats.org/officeDocument/2006/relationships/tags" Target="/ppt/tags/tag178.xml" Id="rId3" /><Relationship Type="http://schemas.openxmlformats.org/officeDocument/2006/relationships/tags" Target="/ppt/tags/tag179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7.png" Id="r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tags" Target="/ppt/tags/tag180.xml" Id="rId1" /><Relationship Type="http://schemas.openxmlformats.org/officeDocument/2006/relationships/tags" Target="/ppt/tags/tag181.xml" Id="rId2" /><Relationship Type="http://schemas.openxmlformats.org/officeDocument/2006/relationships/tags" Target="/ppt/tags/tag182.xml" Id="rId3" /><Relationship Type="http://schemas.openxmlformats.org/officeDocument/2006/relationships/tags" Target="/ppt/tags/tag183.xml" Id="rId4" /><Relationship Type="http://schemas.openxmlformats.org/officeDocument/2006/relationships/slideLayout" Target="/ppt/slideLayouts/slideLayout18.xml" Id="rId5" /><Relationship Type="http://schemas.openxmlformats.org/officeDocument/2006/relationships/image" Target="/ppt/media/image8.png" Id="rId6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9144476" cy="11087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  <a:latin typeface="Arial"/>
              <a:ea typeface="微软雅黑"/>
            </a:endParaRPr>
          </a:p>
        </p:txBody>
      </p:sp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2606615" y="2711786"/>
            <a:ext cx="2430058" cy="45054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微软雅黑"/>
              </a:rPr>
              <a:t>burpsuit</a:t>
            </a:r>
            <a:r>
              <a:rPr lang="zh-CN" sz="1500">
                <a:solidFill>
                  <a:schemeClr val="dk1"/>
                </a:solidFill>
                <a:latin typeface="Arial"/>
                <a:ea typeface="微软雅黑"/>
              </a:rPr>
              <a:t>插件</a:t>
            </a:r>
            <a:endParaRPr lang="zh-CN" sz="1500">
              <a:solidFill>
                <a:schemeClr val="dk1"/>
              </a:solidFill>
              <a:latin typeface="Arial"/>
              <a:ea typeface="微软雅黑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2609240" y="2023658"/>
            <a:ext cx="611519" cy="576276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r>
              <a:rPr lang="en-US" sz="3300" b="1">
                <a:solidFill>
                  <a:schemeClr val="accent1"/>
                </a:solidFill>
                <a:latin typeface="Arial"/>
                <a:ea typeface="微软雅黑"/>
              </a:rPr>
              <a:t>01</a:t>
            </a:r>
            <a:endParaRPr lang="en-US" sz="3300" b="1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2702111" y="2586599"/>
            <a:ext cx="810120" cy="476"/>
          </a:xfrm>
          <a:prstGeom prst="line">
            <a:avLst/>
          </a:prstGeom>
          <a:ln w="6350">
            <a:solidFill>
              <a:schemeClr val="lt1"/>
            </a:solidFill>
            <a:prstDash val="solid"/>
            <a:miter/>
          </a:ln>
        </p:spPr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2607567" y="4015313"/>
            <a:ext cx="2430058" cy="4662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</a:pPr>
            <a:r>
              <a:rPr lang="zh-CN" sz="1500">
                <a:solidFill>
                  <a:schemeClr val="dk1"/>
                </a:solidFill>
                <a:latin typeface="Arial"/>
                <a:ea typeface="微软雅黑"/>
              </a:rPr>
              <a:t>小蓝本 - 爱妻查 - 爱站</a:t>
            </a:r>
            <a:endParaRPr lang="zh-CN" sz="1500">
              <a:solidFill>
                <a:schemeClr val="dk1"/>
              </a:solidFill>
              <a:latin typeface="Arial"/>
              <a:ea typeface="微软雅黑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2614956" y="3334609"/>
            <a:ext cx="611519" cy="576276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r>
              <a:rPr lang="en-US" sz="3300" b="1">
                <a:solidFill>
                  <a:schemeClr val="accent1"/>
                </a:solidFill>
                <a:latin typeface="Arial"/>
                <a:ea typeface="微软雅黑"/>
              </a:rPr>
              <a:t>02</a:t>
            </a:r>
            <a:endParaRPr lang="en-US" sz="3300" b="1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2707826" y="3892311"/>
            <a:ext cx="810120" cy="476"/>
          </a:xfrm>
          <a:prstGeom prst="line">
            <a:avLst/>
          </a:prstGeom>
          <a:ln w="6350">
            <a:solidFill>
              <a:schemeClr val="lt1"/>
            </a:solidFill>
            <a:prstDash val="solid"/>
            <a:miter/>
          </a:ln>
        </p:spPr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5703265" y="2711786"/>
            <a:ext cx="2430058" cy="45054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</a:pPr>
            <a:r>
              <a:rPr lang="zh-CN" sz="1500">
                <a:solidFill>
                  <a:schemeClr val="dk1"/>
                </a:solidFill>
                <a:latin typeface="Arial"/>
                <a:ea typeface="微软雅黑"/>
              </a:rPr>
              <a:t>水泽</a:t>
            </a:r>
            <a:endParaRPr lang="zh-CN" sz="1500">
              <a:solidFill>
                <a:schemeClr val="dk1"/>
              </a:solidFill>
              <a:latin typeface="Arial"/>
              <a:ea typeface="微软雅黑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5705891" y="2030802"/>
            <a:ext cx="611519" cy="576276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r>
              <a:rPr lang="en-US" sz="3300" b="1">
                <a:solidFill>
                  <a:schemeClr val="accent1"/>
                </a:solidFill>
                <a:latin typeface="Arial"/>
                <a:ea typeface="微软雅黑"/>
              </a:rPr>
              <a:t>04</a:t>
            </a:r>
            <a:endParaRPr lang="en-US" sz="3300" b="1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5798762" y="2586599"/>
            <a:ext cx="810120" cy="476"/>
          </a:xfrm>
          <a:prstGeom prst="line">
            <a:avLst/>
          </a:prstGeom>
          <a:ln w="6350">
            <a:solidFill>
              <a:schemeClr val="lt1"/>
            </a:solidFill>
            <a:prstDash val="solid"/>
            <a:miter/>
          </a:ln>
        </p:spPr>
      </p:cxnSp>
      <p:sp>
        <p:nvSpPr>
          <p:cNvPr id="129" name="文本框 128"/>
          <p:cNvSpPr txBox="1"/>
          <p:nvPr>
            <p:custDataLst>
              <p:tags r:id="rId11"/>
            </p:custDataLst>
          </p:nvPr>
        </p:nvSpPr>
        <p:spPr>
          <a:xfrm>
            <a:off x="5704218" y="4010074"/>
            <a:ext cx="2430058" cy="4662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</a:pPr>
            <a:r>
              <a:rPr lang="en-US" sz="1500">
                <a:solidFill>
                  <a:schemeClr val="dk1"/>
                </a:solidFill>
                <a:latin typeface="Arial"/>
                <a:ea typeface="微软雅黑"/>
              </a:rPr>
              <a:t>fofa</a:t>
            </a:r>
            <a:endParaRPr lang="en-US" sz="1500">
              <a:solidFill>
                <a:schemeClr val="dk1"/>
              </a:solidFill>
              <a:latin typeface="Arial"/>
              <a:ea typeface="微软雅黑"/>
            </a:endParaRPr>
          </a:p>
        </p:txBody>
      </p:sp>
      <p:sp>
        <p:nvSpPr>
          <p:cNvPr id="130" name="文本框 129"/>
          <p:cNvSpPr txBox="1"/>
          <p:nvPr>
            <p:custDataLst>
              <p:tags r:id="rId12"/>
            </p:custDataLst>
          </p:nvPr>
        </p:nvSpPr>
        <p:spPr>
          <a:xfrm>
            <a:off x="5711606" y="3329370"/>
            <a:ext cx="611519" cy="576276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r>
              <a:rPr lang="en-US" sz="3300" b="1">
                <a:solidFill>
                  <a:schemeClr val="accent1"/>
                </a:solidFill>
                <a:latin typeface="Arial"/>
                <a:ea typeface="微软雅黑"/>
              </a:rPr>
              <a:t>05</a:t>
            </a:r>
            <a:endParaRPr lang="en-US" sz="3300" b="1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cxnSp>
        <p:nvCxnSpPr>
          <p:cNvPr id="131" name="直接连接符 130"/>
          <p:cNvCxnSpPr/>
          <p:nvPr>
            <p:custDataLst>
              <p:tags r:id="rId13"/>
            </p:custDataLst>
          </p:nvPr>
        </p:nvCxnSpPr>
        <p:spPr>
          <a:xfrm rot="10800000">
            <a:off x="5804477" y="3892311"/>
            <a:ext cx="810120" cy="476"/>
          </a:xfrm>
          <a:prstGeom prst="line">
            <a:avLst/>
          </a:prstGeom>
          <a:ln w="6350">
            <a:solidFill>
              <a:schemeClr val="lt1"/>
            </a:solidFill>
            <a:prstDash val="solid"/>
            <a:miter/>
          </a:ln>
        </p:spPr>
      </p:cxn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2633761" y="5313601"/>
            <a:ext cx="2430058" cy="4662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</a:pPr>
            <a:r>
              <a:rPr lang="en-US" sz="1500">
                <a:solidFill>
                  <a:schemeClr val="dk1"/>
                </a:solidFill>
                <a:latin typeface="Arial"/>
                <a:ea typeface="微软雅黑"/>
              </a:rPr>
              <a:t>hunter</a:t>
            </a:r>
            <a:endParaRPr lang="en-US" sz="1500">
              <a:solidFill>
                <a:schemeClr val="dk1"/>
              </a:solidFill>
              <a:latin typeface="Arial"/>
              <a:ea typeface="微软雅黑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2641150" y="4632897"/>
            <a:ext cx="611519" cy="576276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r>
              <a:rPr lang="en-US" sz="3300" b="1">
                <a:solidFill>
                  <a:schemeClr val="accent1"/>
                </a:solidFill>
                <a:latin typeface="Arial"/>
                <a:ea typeface="微软雅黑"/>
              </a:rPr>
              <a:t>03</a:t>
            </a:r>
            <a:endParaRPr lang="en-US" sz="3300" b="1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cxnSp>
        <p:nvCxnSpPr>
          <p:cNvPr id="8" name="直接连接符 7"/>
          <p:cNvCxnSpPr/>
          <p:nvPr>
            <p:custDataLst>
              <p:tags r:id="rId16"/>
            </p:custDataLst>
          </p:nvPr>
        </p:nvCxnSpPr>
        <p:spPr>
          <a:xfrm rot="10800000">
            <a:off x="2734021" y="5190599"/>
            <a:ext cx="810120" cy="476"/>
          </a:xfrm>
          <a:prstGeom prst="line">
            <a:avLst/>
          </a:prstGeom>
          <a:ln w="6350">
            <a:solidFill>
              <a:schemeClr val="lt1"/>
            </a:solidFill>
            <a:prstDash val="solid"/>
            <a:miter/>
          </a:ln>
        </p:spPr>
      </p:cxn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5730412" y="5308362"/>
            <a:ext cx="2430058" cy="4662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</a:pPr>
            <a:r>
              <a:rPr lang="en-US" sz="1500">
                <a:solidFill>
                  <a:schemeClr val="dk1"/>
                </a:solidFill>
                <a:latin typeface="Arial"/>
                <a:ea typeface="微软雅黑"/>
              </a:rPr>
              <a:t>URLFinder</a:t>
            </a:r>
            <a:endParaRPr lang="en-US" sz="1500">
              <a:solidFill>
                <a:schemeClr val="dk1"/>
              </a:solidFill>
              <a:latin typeface="Arial"/>
              <a:ea typeface="微软雅黑"/>
            </a:endParaRPr>
          </a:p>
        </p:txBody>
      </p:sp>
      <p:sp>
        <p:nvSpPr>
          <p:cNvPr id="10" name="文本框 9"/>
          <p:cNvSpPr txBox="1"/>
          <p:nvPr>
            <p:custDataLst>
              <p:tags r:id="rId18"/>
            </p:custDataLst>
          </p:nvPr>
        </p:nvSpPr>
        <p:spPr>
          <a:xfrm>
            <a:off x="5737801" y="4627658"/>
            <a:ext cx="611519" cy="576276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r>
              <a:rPr lang="en-US" sz="3300" b="1">
                <a:solidFill>
                  <a:schemeClr val="accent1"/>
                </a:solidFill>
                <a:latin typeface="Arial"/>
                <a:ea typeface="微软雅黑"/>
              </a:rPr>
              <a:t>06</a:t>
            </a:r>
            <a:endParaRPr lang="en-US" sz="3300" b="1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9"/>
            </p:custDataLst>
          </p:nvPr>
        </p:nvCxnSpPr>
        <p:spPr>
          <a:xfrm rot="10800000">
            <a:off x="5830672" y="5190599"/>
            <a:ext cx="810120" cy="476"/>
          </a:xfrm>
          <a:prstGeom prst="line">
            <a:avLst/>
          </a:prstGeom>
          <a:ln w="6350">
            <a:solidFill>
              <a:schemeClr val="lt1"/>
            </a:solidFill>
            <a:prstDash val="solid"/>
            <a:miter/>
          </a:ln>
        </p:spPr>
      </p:cxn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2332990" y="1124585"/>
            <a:ext cx="4162425" cy="5213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anchor="ctr" anchorCtr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1000" b="1" spc="800">
                <a:ln>
                  <a:noFill/>
                </a:ln>
                <a:solidFill>
                  <a:schemeClr val="lt1"/>
                </a:solidFill>
                <a:latin typeface="Arial"/>
                <a:ea typeface="微软雅黑"/>
              </a:rPr>
              <a:t>信息收集很重要</a:t>
            </a:r>
            <a:endParaRPr lang="zh-CN" sz="1000" b="1" spc="800">
              <a:ln>
                <a:noFill/>
              </a:ln>
              <a:solidFill>
                <a:schemeClr val="lt1"/>
              </a:solidFill>
              <a:latin typeface="Arial"/>
              <a:ea typeface="微软雅黑"/>
            </a:endParaRPr>
          </a:p>
        </p:txBody>
      </p:sp>
      <p:sp>
        <p:nvSpPr>
          <p:cNvPr id="226" name=""/>
          <p:cNvSpPr txBox="1"/>
          <p:nvPr/>
        </p:nvSpPr>
        <p:spPr>
          <a:xfrm rot="0" flipH="0" flipV="0">
            <a:off x="64" y="64"/>
            <a:ext cx="8604250" cy="9144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/>
              <a:t>服务器购买：</a:t>
            </a:r>
            <a:r>
              <a:rPr lang="en-US"/>
              <a:t>https://www.ethernetservers.com/</a:t>
            </a:r>
          </a:p>
          <a:p>
            <a:pPr lvl="0"/>
            <a:r>
              <a:rPr lang="en-US"/>
              <a:t>Burpsuite</a:t>
            </a:r>
            <a:r>
              <a:rPr lang="zh-CN"/>
              <a:t>靶场：</a:t>
            </a:r>
            <a:r>
              <a:rPr lang="en-US"/>
              <a:t>https://portswigger.net/web-security</a:t>
            </a:r>
          </a:p>
          <a:p>
            <a:pPr lvl="0"/>
            <a:r>
              <a:rPr lang="zh-CN"/>
              <a:t>Burpsuite插件：</a:t>
            </a:r>
            <a:r>
              <a:rPr lang="en-US" sz="1600"/>
              <a:t>https://pan.baidu.com/s/1--UrM-fQFgtqXnZ62R5upQ </a:t>
            </a:r>
            <a:r>
              <a:rPr lang="zh-CN" sz="1600"/>
              <a:t>提取码：</a:t>
            </a:r>
            <a:r>
              <a:rPr lang="en-US" sz="1600"/>
              <a:t>s28o </a:t>
            </a:r>
          </a:p>
        </p:txBody>
      </p: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10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560" y="1412875"/>
            <a:ext cx="8977630" cy="4123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63930" y="769620"/>
            <a:ext cx="752030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800">
                <a:solidFill>
                  <a:schemeClr val="dk1"/>
                </a:solidFill>
                <a:latin typeface="微软雅黑"/>
                <a:ea typeface="微软雅黑"/>
              </a:rPr>
              <a:t>然后想到之前有个登录框可能是账号有问题</a:t>
            </a:r>
            <a:r>
              <a:rPr lang="en-US" sz="1800">
                <a:solidFill>
                  <a:schemeClr val="dk1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chemeClr val="dk1"/>
                </a:solidFill>
                <a:latin typeface="微软雅黑"/>
                <a:ea typeface="微软雅黑"/>
              </a:rPr>
              <a:t>然后尝试去用手机号爆破</a:t>
            </a:r>
            <a:endParaRPr lang="zh-CN" sz="1800">
              <a:solidFill>
                <a:schemeClr val="dk1"/>
              </a:solidFill>
              <a:latin typeface="微软雅黑"/>
              <a:ea typeface="微软雅黑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040" y="551180"/>
            <a:ext cx="3048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800">
                <a:solidFill>
                  <a:schemeClr val="accent1"/>
                </a:solidFill>
                <a:latin typeface="微软雅黑"/>
                <a:ea typeface="微软雅黑"/>
              </a:rPr>
              <a:t>案例二</a:t>
            </a:r>
            <a:endParaRPr lang="zh-CN" sz="1800">
              <a:solidFill>
                <a:schemeClr val="accent1"/>
              </a:solidFill>
              <a:latin typeface="微软雅黑"/>
              <a:ea typeface="微软雅黑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5650" y="1196975"/>
            <a:ext cx="8137525" cy="52584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548640"/>
            <a:ext cx="8582025" cy="5979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950" y="620395"/>
            <a:ext cx="882015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260" y="2276475"/>
            <a:ext cx="7499985" cy="331978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3260" y="1412875"/>
            <a:ext cx="6146165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sz="1800">
                <a:solidFill>
                  <a:schemeClr val="dk1"/>
                </a:solidFill>
                <a:latin typeface="微软雅黑"/>
                <a:ea typeface="微软雅黑"/>
              </a:rPr>
              <a:t>水泽：</a:t>
            </a:r>
            <a:endParaRPr lang="zh-CN" sz="1800">
              <a:solidFill>
                <a:schemeClr val="dk1"/>
              </a:solidFill>
              <a:latin typeface="微软雅黑"/>
              <a:ea typeface="微软雅黑"/>
            </a:endParaRPr>
          </a:p>
          <a:p>
            <a:r>
              <a:rPr lang="en-US" sz="1800">
                <a:solidFill>
                  <a:schemeClr val="dk1"/>
                </a:solidFill>
                <a:latin typeface="微软雅黑"/>
                <a:ea typeface="微软雅黑"/>
              </a:rPr>
              <a:t>python3 shuize.py -d xxx.com --justInfoGather 1</a:t>
            </a:r>
            <a:endParaRPr lang="en-US" sz="1800">
              <a:solidFill>
                <a:schemeClr val="dk1"/>
              </a:solidFill>
              <a:latin typeface="微软雅黑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650" y="836295"/>
            <a:ext cx="3048000" cy="3683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4"/>
            </a:solidFill>
            <a:prstDash val="solid"/>
            <a:miter/>
          </a:ln>
        </p:spPr>
        <p:txBody>
          <a:bodyPr wrap="square">
            <a:spAutoFit/>
          </a:bodyPr>
          <a:lstStyle/>
          <a:p>
            <a:r>
              <a:rPr lang="zh-CN" sz="1800">
                <a:solidFill>
                  <a:schemeClr val="l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ea typeface="微软雅黑"/>
              </a:rPr>
              <a:t>案例</a:t>
            </a:r>
            <a:r>
              <a:rPr lang="en-US" sz="1800">
                <a:solidFill>
                  <a:schemeClr val="l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ea typeface="微软雅黑"/>
              </a:rPr>
              <a:t>1</a:t>
            </a:r>
            <a:endParaRPr lang="en-US" sz="1800">
              <a:solidFill>
                <a:schemeClr val="l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/>
              <a:ea typeface="微软雅黑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11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5015" y="2204720"/>
            <a:ext cx="798576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55015" y="908685"/>
            <a:ext cx="772922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800">
                <a:solidFill>
                  <a:schemeClr val="dk1"/>
                </a:solidFill>
                <a:latin typeface="微软雅黑"/>
                <a:ea typeface="微软雅黑"/>
              </a:rPr>
              <a:t>当时就发现有很多不同的子域名 怀疑是换皮的 然后开了好几个站点  看到了一个aiguanli.*.com的站点 正好我冲的那个平台的站点是ai.*.com的站点</a:t>
            </a:r>
            <a:endParaRPr lang="zh-CN" sz="1800">
              <a:solidFill>
                <a:schemeClr val="dk1"/>
              </a:solidFill>
              <a:latin typeface="微软雅黑"/>
              <a:ea typeface="微软雅黑"/>
            </a:endParaRPr>
          </a:p>
          <a:p>
            <a:r>
              <a:rPr lang="zh-CN" sz="1800">
                <a:solidFill>
                  <a:schemeClr val="dk1"/>
                </a:solidFill>
                <a:latin typeface="微软雅黑"/>
                <a:ea typeface="微软雅黑"/>
              </a:rPr>
              <a:t>然后就打开看了一下非常的简陋就是一个登录平台 </a:t>
            </a:r>
            <a:endParaRPr lang="zh-CN" sz="1800">
              <a:solidFill>
                <a:schemeClr val="dk1"/>
              </a:solidFill>
              <a:latin typeface="微软雅黑"/>
              <a:ea typeface="微软雅黑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350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4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5605" y="1844675"/>
            <a:ext cx="10831830" cy="44538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75740" y="989330"/>
            <a:ext cx="6075045" cy="5785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5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315" y="1484630"/>
            <a:ext cx="9041765" cy="4577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560" y="1124585"/>
            <a:ext cx="8934450" cy="48399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7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t="5584"/>
          <a:stretch>
            <a:fillRect/>
          </a:stretch>
        </p:blipFill>
        <p:spPr>
          <a:xfrm>
            <a:off x="252095" y="980440"/>
            <a:ext cx="8585200" cy="54089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749" h="2403231">
                <a:moveTo>
                  <a:pt x="190599" y="0"/>
                </a:moveTo>
                <a:lnTo>
                  <a:pt x="1848749" y="0"/>
                </a:lnTo>
                <a:lnTo>
                  <a:pt x="1848749" y="2140484"/>
                </a:lnTo>
                <a:lnTo>
                  <a:pt x="1755059" y="2215121"/>
                </a:lnTo>
                <a:cubicBezTo>
                  <a:pt x="1586652" y="2335088"/>
                  <a:pt x="1393662" y="2403231"/>
                  <a:pt x="1188534" y="2403231"/>
                </a:cubicBezTo>
                <a:cubicBezTo>
                  <a:pt x="532125" y="2403231"/>
                  <a:pt x="0" y="1705441"/>
                  <a:pt x="0" y="844674"/>
                </a:cubicBezTo>
                <a:cubicBezTo>
                  <a:pt x="0" y="575684"/>
                  <a:pt x="51966" y="322610"/>
                  <a:pt x="143450" y="10177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656" h="1377950">
                <a:moveTo>
                  <a:pt x="109247" y="0"/>
                </a:moveTo>
                <a:lnTo>
                  <a:pt x="1059656" y="0"/>
                </a:lnTo>
                <a:lnTo>
                  <a:pt x="1059656" y="1227297"/>
                </a:lnTo>
                <a:lnTo>
                  <a:pt x="1005955" y="1270093"/>
                </a:lnTo>
                <a:cubicBezTo>
                  <a:pt x="909429" y="1338878"/>
                  <a:pt x="798812" y="1377950"/>
                  <a:pt x="681237" y="1377950"/>
                </a:cubicBezTo>
                <a:cubicBezTo>
                  <a:pt x="305000" y="1377950"/>
                  <a:pt x="0" y="977855"/>
                  <a:pt x="0" y="484314"/>
                </a:cubicBezTo>
                <a:cubicBezTo>
                  <a:pt x="0" y="330082"/>
                  <a:pt x="29785" y="184976"/>
                  <a:pt x="82222" y="583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  <a:lumMod val="90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anchor="ctr"/>
          <a:lstStyle/>
          <a:p>
            <a:pPr algn="ctr"/>
            <a:endParaRPr lang="zh-CN" sz="1015">
              <a:solidFill>
                <a:schemeClr val="lt1"/>
              </a:solidFill>
              <a:highlight>
                <a:srgbClr val="1171F1"/>
              </a:highlight>
              <a:latin typeface="微软雅黑"/>
              <a:ea typeface="微软雅黑"/>
            </a:endParaRPr>
          </a:p>
        </p:txBody>
      </p:sp>
      <p:pic>
        <p:nvPicPr>
          <p:cNvPr id="9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2484120" y="1917065"/>
            <a:ext cx="12728575" cy="36252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6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6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6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6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6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6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6915_6*l_h_f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6915_6*l_h_i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6915_6*l_h_i*1_4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06915_6*l_h_f*1_5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custom20206915_6*l_h_i*1_5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06915_6*l_h_i*1_5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6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6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6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custom20206915_6*l_h_f*1_6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custom20206915_6*l_h_i*1_6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custom20206915_6*l_h_i*1_6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BEAUTIFY_FLAG" val=""/>
  <p:tag name="KSO_WM_UNIT_PLACING_PICTURE_USER_VIEWPORT" val="{&quot;height&quot;:8460,&quot;width&quot;:19110}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ac78818c-3775-4e08-9339-cd2e06c585b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2ba3c-b3fd-4bd5-9919-3baa30a0716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COMMONDATA" val="eyJoZGlkIjoiYzUwM2E5MzFjYzcyY2RjMzAzNTY4ZmE1Njk1ZjJlMGQ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/>
  <Paragraphs>38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贾备份</dc:creator>
  <cp:lastModifiedBy>[]</cp:lastModifiedBy>
  <cp:revision>4</cp:revision>
  <dcterms:created xsi:type="dcterms:W3CDTF">2023-02-06T14:35:59Z</dcterms:created>
  <dcterms:modified xsi:type="dcterms:W3CDTF">2023-02-06T15:50:10Z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0C9016DDB8714B1EB83566C9E3D72C85</vt:lpwstr>
  </property>
</Properties>
</file>