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0" r:id="rId3"/>
    <p:sldId id="261" r:id="rId4"/>
    <p:sldId id="262" r:id="rId5"/>
    <p:sldId id="263" r:id="rId6"/>
    <p:sldId id="259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F7AB2D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A3ADC9-F4CC-408E-8600-FBAF2BAFF68A}" v="151" dt="2022-09-09T00:57:57.7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350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  <a:t>2022/11/25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74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2022/11/25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104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2022/11/25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2022/11/25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2022/11/25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2022/11/25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2022/11/25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.atguigu.cn/interview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185" y="1917627"/>
            <a:ext cx="6234919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800" b="1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Hive3.X</a:t>
            </a:r>
            <a:r>
              <a:rPr lang="zh-CN" altLang="en-US" sz="4800" b="1">
                <a:ln/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从入门到精通</a:t>
            </a:r>
            <a:endParaRPr lang="zh-CN" altLang="en-US" sz="4800" b="1" dirty="0">
              <a:ln/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D75603-2F2C-0EAE-6B8C-8D71C8D8E355}"/>
              </a:ext>
            </a:extLst>
          </p:cNvPr>
          <p:cNvSpPr/>
          <p:nvPr/>
        </p:nvSpPr>
        <p:spPr>
          <a:xfrm>
            <a:off x="603886" y="857348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zh-CN" altLang="en-US" sz="4000" b="1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对角圆角矩形 10">
            <a:extLst>
              <a:ext uri="{FF2B5EF4-FFF2-40B4-BE49-F238E27FC236}">
                <a16:creationId xmlns:a16="http://schemas.microsoft.com/office/drawing/2014/main" id="{B9C22922-A20D-1483-F72F-2727F0737FD2}"/>
              </a:ext>
            </a:extLst>
          </p:cNvPr>
          <p:cNvSpPr/>
          <p:nvPr/>
        </p:nvSpPr>
        <p:spPr>
          <a:xfrm>
            <a:off x="1460501" y="924023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课程内容简介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5812D0B-FE33-5D94-69A7-49708B12818F}"/>
              </a:ext>
            </a:extLst>
          </p:cNvPr>
          <p:cNvSpPr txBox="1"/>
          <p:nvPr/>
        </p:nvSpPr>
        <p:spPr>
          <a:xfrm>
            <a:off x="603886" y="1847656"/>
            <a:ext cx="803020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>
                <a:solidFill>
                  <a:srgbClr val="00AF92"/>
                </a:solidFill>
              </a:rPr>
              <a:t>Hive</a:t>
            </a:r>
            <a:r>
              <a:rPr lang="zh-CN" altLang="en-US" sz="2400" b="1">
                <a:solidFill>
                  <a:srgbClr val="00AF92"/>
                </a:solidFill>
              </a:rPr>
              <a:t>安装部署</a:t>
            </a:r>
            <a:endParaRPr lang="en-US" altLang="zh-CN" sz="2400" b="1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>
                <a:solidFill>
                  <a:srgbClr val="00AF92"/>
                </a:solidFill>
              </a:rPr>
              <a:t>HQL</a:t>
            </a:r>
            <a:r>
              <a:rPr lang="zh-CN" altLang="en-US" sz="2400" b="1">
                <a:solidFill>
                  <a:srgbClr val="00AF92"/>
                </a:solidFill>
              </a:rPr>
              <a:t>重难点题目讲解</a:t>
            </a:r>
            <a:endParaRPr lang="en-US" altLang="zh-CN" sz="2400" b="1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>
                <a:solidFill>
                  <a:srgbClr val="00AF92"/>
                </a:solidFill>
              </a:rPr>
              <a:t>HQL</a:t>
            </a:r>
            <a:r>
              <a:rPr lang="zh-CN" altLang="en-US" sz="2400" b="1">
                <a:solidFill>
                  <a:srgbClr val="00AF92"/>
                </a:solidFill>
              </a:rPr>
              <a:t>执行计划详解</a:t>
            </a:r>
            <a:endParaRPr lang="en-US" altLang="zh-CN" sz="2400" b="1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>
                <a:solidFill>
                  <a:srgbClr val="00AF92"/>
                </a:solidFill>
              </a:rPr>
              <a:t>Hive</a:t>
            </a:r>
            <a:r>
              <a:rPr lang="zh-CN" altLang="en-US" sz="2400" b="1">
                <a:solidFill>
                  <a:srgbClr val="00AF92"/>
                </a:solidFill>
              </a:rPr>
              <a:t>性能调优详解</a:t>
            </a:r>
            <a:endParaRPr lang="en-US" altLang="zh-CN" sz="2400" b="1">
              <a:solidFill>
                <a:srgbClr val="00AF9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209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EF187B9D-57DA-E0FC-31F8-7976C40CA498}"/>
              </a:ext>
            </a:extLst>
          </p:cNvPr>
          <p:cNvSpPr/>
          <p:nvPr/>
        </p:nvSpPr>
        <p:spPr>
          <a:xfrm>
            <a:off x="598954" y="860324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20" name="对角圆角矩形 12">
            <a:extLst>
              <a:ext uri="{FF2B5EF4-FFF2-40B4-BE49-F238E27FC236}">
                <a16:creationId xmlns:a16="http://schemas.microsoft.com/office/drawing/2014/main" id="{7FBE58CB-388D-BBC2-AFCD-92C00B649A45}"/>
              </a:ext>
            </a:extLst>
          </p:cNvPr>
          <p:cNvSpPr/>
          <p:nvPr/>
        </p:nvSpPr>
        <p:spPr>
          <a:xfrm>
            <a:off x="1455569" y="926999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课程升级说明</a:t>
            </a:r>
            <a:endParaRPr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69A80A-FF38-E584-B9DA-5E6423C78860}"/>
              </a:ext>
            </a:extLst>
          </p:cNvPr>
          <p:cNvSpPr txBox="1"/>
          <p:nvPr/>
        </p:nvSpPr>
        <p:spPr>
          <a:xfrm>
            <a:off x="603886" y="1847656"/>
            <a:ext cx="80302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DA007"/>
                </a:solidFill>
              </a:rPr>
              <a:t>新增大量</a:t>
            </a:r>
            <a:r>
              <a:rPr lang="en-US" altLang="zh-CN" sz="2400" b="1">
                <a:solidFill>
                  <a:srgbClr val="FDA007"/>
                </a:solidFill>
              </a:rPr>
              <a:t>HQL</a:t>
            </a:r>
            <a:r>
              <a:rPr lang="zh-CN" altLang="en-US" sz="2400" b="1">
                <a:solidFill>
                  <a:srgbClr val="FDA007"/>
                </a:solidFill>
              </a:rPr>
              <a:t>笔试题精讲</a:t>
            </a:r>
            <a:endParaRPr lang="en-US" altLang="zh-CN" sz="2400" b="1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DA007"/>
                </a:solidFill>
              </a:rPr>
              <a:t>新增大量性能调优案例</a:t>
            </a:r>
            <a:endParaRPr lang="en-US" altLang="zh-CN" sz="2400" b="1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>
              <a:solidFill>
                <a:srgbClr val="FDA007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>
                <a:solidFill>
                  <a:srgbClr val="FDA007"/>
                </a:solidFill>
              </a:rPr>
              <a:t>Hive</a:t>
            </a:r>
            <a:r>
              <a:rPr lang="zh-CN" altLang="en-US" sz="2400" b="1">
                <a:solidFill>
                  <a:srgbClr val="FDA007"/>
                </a:solidFill>
              </a:rPr>
              <a:t>框架版本升级至目前最新的稳定版</a:t>
            </a:r>
            <a:r>
              <a:rPr lang="en-US" altLang="zh-CN" sz="2400" b="1">
                <a:solidFill>
                  <a:srgbClr val="FDA007"/>
                </a:solidFill>
              </a:rPr>
              <a:t>3.1.3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178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D75603-2F2C-0EAE-6B8C-8D71C8D8E355}"/>
              </a:ext>
            </a:extLst>
          </p:cNvPr>
          <p:cNvSpPr/>
          <p:nvPr/>
        </p:nvSpPr>
        <p:spPr>
          <a:xfrm>
            <a:off x="603886" y="857348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zh-CN" altLang="en-US" sz="4000" b="1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对角圆角矩形 10">
            <a:extLst>
              <a:ext uri="{FF2B5EF4-FFF2-40B4-BE49-F238E27FC236}">
                <a16:creationId xmlns:a16="http://schemas.microsoft.com/office/drawing/2014/main" id="{B9C22922-A20D-1483-F72F-2727F0737FD2}"/>
              </a:ext>
            </a:extLst>
          </p:cNvPr>
          <p:cNvSpPr/>
          <p:nvPr/>
        </p:nvSpPr>
        <p:spPr>
          <a:xfrm>
            <a:off x="1460501" y="924023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课程前置基础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5812D0B-FE33-5D94-69A7-49708B12818F}"/>
              </a:ext>
            </a:extLst>
          </p:cNvPr>
          <p:cNvSpPr txBox="1"/>
          <p:nvPr/>
        </p:nvSpPr>
        <p:spPr>
          <a:xfrm>
            <a:off x="603887" y="1847656"/>
            <a:ext cx="79985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00AF92"/>
                </a:solidFill>
              </a:rPr>
              <a:t>熟悉</a:t>
            </a:r>
            <a:r>
              <a:rPr lang="en-US" altLang="zh-CN" sz="2400" b="1">
                <a:solidFill>
                  <a:srgbClr val="00AF92"/>
                </a:solidFill>
              </a:rPr>
              <a:t>Linux</a:t>
            </a:r>
            <a:r>
              <a:rPr lang="zh-CN" altLang="en-US" sz="2400" b="1">
                <a:solidFill>
                  <a:srgbClr val="00AF92"/>
                </a:solidFill>
              </a:rPr>
              <a:t>系统基础命令</a:t>
            </a:r>
            <a:endParaRPr lang="en-US" altLang="zh-CN" sz="2400" b="1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00AF92"/>
                </a:solidFill>
              </a:rPr>
              <a:t>熟悉</a:t>
            </a:r>
            <a:r>
              <a:rPr lang="en-US" altLang="zh-CN" sz="2400" b="1">
                <a:solidFill>
                  <a:srgbClr val="00AF92"/>
                </a:solidFill>
              </a:rPr>
              <a:t>Hadoop</a:t>
            </a:r>
            <a:r>
              <a:rPr lang="zh-CN" altLang="en-US" sz="2400" b="1">
                <a:solidFill>
                  <a:srgbClr val="00AF92"/>
                </a:solidFill>
              </a:rPr>
              <a:t>框架</a:t>
            </a:r>
            <a:endParaRPr lang="en-US" altLang="zh-CN" sz="2400" b="1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00AF92"/>
                </a:solidFill>
              </a:rPr>
              <a:t>熟悉</a:t>
            </a:r>
            <a:r>
              <a:rPr lang="en-US" altLang="zh-CN" sz="2400" b="1">
                <a:solidFill>
                  <a:srgbClr val="00AF92"/>
                </a:solidFill>
              </a:rPr>
              <a:t>SQL(</a:t>
            </a:r>
            <a:r>
              <a:rPr lang="zh-CN" altLang="en-US" sz="2400" b="1">
                <a:solidFill>
                  <a:srgbClr val="00AF92"/>
                </a:solidFill>
              </a:rPr>
              <a:t>非必要</a:t>
            </a:r>
            <a:r>
              <a:rPr lang="en-US" altLang="zh-CN" sz="2400" b="1">
                <a:solidFill>
                  <a:srgbClr val="00AF92"/>
                </a:solidFill>
              </a:rPr>
              <a:t>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570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D75603-2F2C-0EAE-6B8C-8D71C8D8E355}"/>
              </a:ext>
            </a:extLst>
          </p:cNvPr>
          <p:cNvSpPr/>
          <p:nvPr/>
        </p:nvSpPr>
        <p:spPr>
          <a:xfrm>
            <a:off x="603886" y="857348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endParaRPr lang="zh-CN" altLang="en-US" sz="4000" b="1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对角圆角矩形 10">
            <a:extLst>
              <a:ext uri="{FF2B5EF4-FFF2-40B4-BE49-F238E27FC236}">
                <a16:creationId xmlns:a16="http://schemas.microsoft.com/office/drawing/2014/main" id="{B9C22922-A20D-1483-F72F-2727F0737FD2}"/>
              </a:ext>
            </a:extLst>
          </p:cNvPr>
          <p:cNvSpPr/>
          <p:nvPr/>
        </p:nvSpPr>
        <p:spPr>
          <a:xfrm>
            <a:off x="1460501" y="924023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小贴士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5812D0B-FE33-5D94-69A7-49708B12818F}"/>
              </a:ext>
            </a:extLst>
          </p:cNvPr>
          <p:cNvSpPr txBox="1"/>
          <p:nvPr/>
        </p:nvSpPr>
        <p:spPr>
          <a:xfrm>
            <a:off x="603887" y="1847656"/>
            <a:ext cx="3312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>
                <a:solidFill>
                  <a:srgbClr val="00AF92"/>
                </a:solidFill>
              </a:rPr>
              <a:t>HQL</a:t>
            </a:r>
            <a:r>
              <a:rPr lang="zh-CN" altLang="en-US" sz="2400" b="1">
                <a:solidFill>
                  <a:srgbClr val="00AF92"/>
                </a:solidFill>
              </a:rPr>
              <a:t>线上练习平台</a:t>
            </a:r>
            <a:endParaRPr lang="en-US" altLang="zh-CN" sz="2400" b="1">
              <a:solidFill>
                <a:srgbClr val="00AF92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79C949-8A16-A022-DBA6-0186D737083F}"/>
              </a:ext>
            </a:extLst>
          </p:cNvPr>
          <p:cNvSpPr txBox="1"/>
          <p:nvPr/>
        </p:nvSpPr>
        <p:spPr>
          <a:xfrm>
            <a:off x="603886" y="246484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hlinkClick r:id="rId3"/>
              </a:rPr>
              <a:t>http://forum.atguigu.cn/interview.html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659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1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1295" y="1905810"/>
            <a:ext cx="3031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谢谢观看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全屏显示(16:9)</PresentationFormat>
  <Paragraphs>30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思源黑体 Medium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12</cp:revision>
  <dcterms:created xsi:type="dcterms:W3CDTF">2018-03-01T02:03:00Z</dcterms:created>
  <dcterms:modified xsi:type="dcterms:W3CDTF">2022-11-25T04:58:41Z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