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356" r:id="rId3"/>
    <p:sldId id="259" r:id="rId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8">
          <p15:clr>
            <a:srgbClr val="A4A3A4"/>
          </p15:clr>
        </p15:guide>
        <p15:guide id="2" pos="28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007"/>
    <a:srgbClr val="00AF92"/>
    <a:srgbClr val="006450"/>
    <a:srgbClr val="028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95905" autoAdjust="0"/>
  </p:normalViewPr>
  <p:slideViewPr>
    <p:cSldViewPr snapToGrid="0">
      <p:cViewPr varScale="1">
        <p:scale>
          <a:sx n="140" d="100"/>
          <a:sy n="140" d="100"/>
        </p:scale>
        <p:origin x="990" y="108"/>
      </p:cViewPr>
      <p:guideLst>
        <p:guide orient="horz" pos="1568"/>
        <p:guide pos="289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6FD99-B1FA-4331-8905-DB39E8B288F7}" type="datetimeFigureOut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A5662-EE05-40AE-BC81-81279C4CD0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893"/>
            <a:ext cx="6858000" cy="1242039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730"/>
            <a:ext cx="7886700" cy="416995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8983"/>
            <a:ext cx="7886700" cy="32640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869"/>
            <a:ext cx="7886700" cy="1862662"/>
          </a:xfrm>
        </p:spPr>
        <p:txBody>
          <a:bodyPr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308950"/>
            <a:ext cx="3868340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962050"/>
            <a:ext cx="3868340" cy="268100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950"/>
            <a:ext cx="3887391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2050"/>
            <a:ext cx="3887391" cy="268100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533"/>
            <a:ext cx="4286250" cy="1037019"/>
          </a:xfrm>
        </p:spPr>
        <p:txBody>
          <a:bodyPr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800391"/>
            <a:ext cx="4286250" cy="88960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348"/>
            <a:ext cx="3511241" cy="1071308"/>
          </a:xfr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348"/>
            <a:ext cx="4283912" cy="405340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708"/>
            <a:ext cx="3511241" cy="2859191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92"/>
            <a:ext cx="681676" cy="4359641"/>
          </a:xfrm>
        </p:spPr>
        <p:txBody>
          <a:bodyPr vert="eaVert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49" y="273892"/>
            <a:ext cx="7084832" cy="4359641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304047" y="1306195"/>
            <a:ext cx="669557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64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FlinkCDC3.0 </a:t>
            </a:r>
            <a:r>
              <a:rPr lang="zh-CN" altLang="en-US" sz="4000" b="1" dirty="0">
                <a:solidFill>
                  <a:srgbClr val="0064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课程介绍</a:t>
            </a:r>
            <a:endParaRPr lang="zh-CN" altLang="zh-CN" sz="4000" b="1" dirty="0">
              <a:solidFill>
                <a:srgbClr val="0064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77184" y="3520403"/>
            <a:ext cx="3057247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dirty="0">
                <a:solidFill>
                  <a:srgbClr val="0064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授课老师：汪辉</a:t>
            </a:r>
            <a:endParaRPr lang="en-US" altLang="zh-CN" sz="3200" dirty="0">
              <a:solidFill>
                <a:srgbClr val="0064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3C5A0506-09DD-47C6-8D75-E91A00B4361E}"/>
              </a:ext>
            </a:extLst>
          </p:cNvPr>
          <p:cNvSpPr/>
          <p:nvPr/>
        </p:nvSpPr>
        <p:spPr>
          <a:xfrm>
            <a:off x="756501" y="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资料获取方式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B905C84-4B76-4638-A2F4-058E62828934}"/>
              </a:ext>
            </a:extLst>
          </p:cNvPr>
          <p:cNvSpPr/>
          <p:nvPr/>
        </p:nvSpPr>
        <p:spPr>
          <a:xfrm>
            <a:off x="1203409" y="1266294"/>
            <a:ext cx="5655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zh-CN" alt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关注尚硅谷教育公众号：回复 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大数据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AD15BED-7463-4FAE-889A-AC83E508F702}"/>
              </a:ext>
            </a:extLst>
          </p:cNvPr>
          <p:cNvSpPr/>
          <p:nvPr/>
        </p:nvSpPr>
        <p:spPr>
          <a:xfrm>
            <a:off x="1203409" y="2281958"/>
            <a:ext cx="4031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zh-CN" alt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老学员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谷粒学院</a:t>
            </a:r>
            <a:r>
              <a:rPr lang="zh-CN" alt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免费观看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D7DE622-E0EC-49B6-81FB-B1AED372E713}"/>
              </a:ext>
            </a:extLst>
          </p:cNvPr>
          <p:cNvSpPr/>
          <p:nvPr/>
        </p:nvSpPr>
        <p:spPr>
          <a:xfrm>
            <a:off x="1203409" y="3297622"/>
            <a:ext cx="2390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站</a:t>
            </a:r>
            <a:r>
              <a:rPr lang="zh-CN" alt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免费观看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333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23678" y="1851668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谢谢老铁们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全屏显示(16:9)</PresentationFormat>
  <Paragraphs>8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思源黑体 Medium</vt:lpstr>
      <vt:lpstr>Arial</vt:lpstr>
      <vt:lpstr>Calibri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16</cp:revision>
  <dcterms:created xsi:type="dcterms:W3CDTF">2018-03-01T02:03:00Z</dcterms:created>
  <dcterms:modified xsi:type="dcterms:W3CDTF">2024-01-13T02:51:02Z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