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50251" removePersonalInfoOnSave="1">
  <p:sldMasterIdLst>
    <p:sldMasterId id="2147483648" r:id="rId1"/>
  </p:sldMasterIdLst>
  <p:notesMasterIdLst>
    <p:notesMasterId r:id="rId3"/>
  </p:notesMasterIdLst>
  <p:sldIdLst>
    <p:sldId id="258" r:id="rId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007"/>
    <a:srgbClr val="00AF92"/>
    <a:srgbClr val="006450"/>
    <a:srgbClr val="0284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878" y="86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893"/>
            <a:ext cx="6858000" cy="1242039"/>
          </a:xfr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730"/>
            <a:ext cx="7886700" cy="416995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78983"/>
            <a:ext cx="7886700" cy="326407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10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1640869"/>
            <a:ext cx="7886700" cy="1862662"/>
          </a:xfrm>
        </p:spPr>
        <p:txBody>
          <a:bodyPr>
            <a:normAutofit/>
          </a:bodyPr>
          <a:lstStyle>
            <a:lvl1pPr algn="ctr">
              <a:defRPr sz="45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308950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962050"/>
            <a:ext cx="3868340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08950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62050"/>
            <a:ext cx="3887391" cy="2681009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1619533"/>
            <a:ext cx="4286250" cy="1037019"/>
          </a:xfrm>
        </p:spPr>
        <p:txBody>
          <a:bodyPr anchor="b" anchorCtr="0">
            <a:normAutofit/>
          </a:bodyPr>
          <a:lstStyle>
            <a:lvl1pPr algn="ctr">
              <a:defRPr sz="6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20DD7636-5BE1-44BC-BB5F-15739D9E18E1}" type="datetimeFigureOut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2800391"/>
            <a:ext cx="4286250" cy="889608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535348"/>
            <a:ext cx="3511241" cy="1071308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535348"/>
            <a:ext cx="4283912" cy="405340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1735708"/>
            <a:ext cx="3511241" cy="2859191"/>
          </a:xfrm>
        </p:spPr>
        <p:txBody>
          <a:bodyPr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  <a:t>10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273892"/>
            <a:ext cx="681676" cy="4359641"/>
          </a:xfrm>
        </p:spPr>
        <p:txBody>
          <a:bodyPr vert="eaVert">
            <a:normAutofit/>
          </a:bodyPr>
          <a:lstStyle>
            <a:lvl1pPr>
              <a:defRPr sz="33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273892"/>
            <a:ext cx="7084832" cy="4359641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67475" y="4787146"/>
            <a:ext cx="2057400" cy="273892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7544" y="0"/>
            <a:ext cx="3063659" cy="40011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腾讯云</a:t>
            </a:r>
            <a:r>
              <a:rPr lang="en-US" altLang="zh-CN" sz="2000" dirty="0">
                <a:solidFill>
                  <a:srgbClr val="FF0000"/>
                </a:solidFill>
              </a:rPr>
              <a:t>EMR</a:t>
            </a:r>
            <a:r>
              <a:rPr lang="zh-CN" altLang="en-US" sz="2000" dirty="0">
                <a:solidFill>
                  <a:srgbClr val="FF0000"/>
                </a:solidFill>
              </a:rPr>
              <a:t>实时数据仓库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B804AE-881D-BE0D-BCE6-5DB8E578B9C0}"/>
              </a:ext>
            </a:extLst>
          </p:cNvPr>
          <p:cNvSpPr txBox="1"/>
          <p:nvPr/>
        </p:nvSpPr>
        <p:spPr>
          <a:xfrm>
            <a:off x="379827" y="865164"/>
            <a:ext cx="2082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平台：腾讯云</a:t>
            </a:r>
            <a:r>
              <a:rPr lang="en-US" altLang="zh-CN" dirty="0"/>
              <a:t>EMR</a:t>
            </a:r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61103AE-A2BC-7BCB-6F44-F6484C8751DA}"/>
              </a:ext>
            </a:extLst>
          </p:cNvPr>
          <p:cNvSpPr txBox="1"/>
          <p:nvPr/>
        </p:nvSpPr>
        <p:spPr>
          <a:xfrm>
            <a:off x="379827" y="1364568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优点：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BD2C0F-C2A5-1FB7-D141-EAF000CA5BE1}"/>
              </a:ext>
            </a:extLst>
          </p:cNvPr>
          <p:cNvSpPr txBox="1"/>
          <p:nvPr/>
        </p:nvSpPr>
        <p:spPr>
          <a:xfrm>
            <a:off x="379827" y="351785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前置要求：</a:t>
            </a:r>
            <a:endParaRPr lang="en-US" altLang="zh-CN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6EF1DD-0D5D-68A7-3E61-D90BC4DCB6CC}"/>
              </a:ext>
            </a:extLst>
          </p:cNvPr>
          <p:cNvSpPr txBox="1"/>
          <p:nvPr/>
        </p:nvSpPr>
        <p:spPr>
          <a:xfrm>
            <a:off x="1097969" y="1733900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高效：一站式部署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35D4665-9ED2-18F3-D470-8866953CC5CE}"/>
              </a:ext>
            </a:extLst>
          </p:cNvPr>
          <p:cNvSpPr txBox="1"/>
          <p:nvPr/>
        </p:nvSpPr>
        <p:spPr>
          <a:xfrm>
            <a:off x="1097968" y="2233304"/>
            <a:ext cx="64171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便捷：没有了繁琐的配置文件，都是由腾讯云给我们部署完成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FAA10F9-4B0E-56DE-F7BA-B11209DD1F67}"/>
              </a:ext>
            </a:extLst>
          </p:cNvPr>
          <p:cNvSpPr txBox="1"/>
          <p:nvPr/>
        </p:nvSpPr>
        <p:spPr>
          <a:xfrm>
            <a:off x="1097967" y="2737104"/>
            <a:ext cx="6647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灵活：可以选择腾讯云提供的服务，也可以自行安装搭建服务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2901232-67CD-7C7C-D247-0806466B7900}"/>
              </a:ext>
            </a:extLst>
          </p:cNvPr>
          <p:cNvSpPr txBox="1"/>
          <p:nvPr/>
        </p:nvSpPr>
        <p:spPr>
          <a:xfrm>
            <a:off x="1097969" y="4007480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Hadoop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1677918-B9C9-A0E7-5086-604813D4EB05}"/>
              </a:ext>
            </a:extLst>
          </p:cNvPr>
          <p:cNvSpPr txBox="1"/>
          <p:nvPr/>
        </p:nvSpPr>
        <p:spPr>
          <a:xfrm>
            <a:off x="2090548" y="4007480"/>
            <a:ext cx="671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Flink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B726882-7745-7BB5-50B0-19A729E1012F}"/>
              </a:ext>
            </a:extLst>
          </p:cNvPr>
          <p:cNvSpPr txBox="1"/>
          <p:nvPr/>
        </p:nvSpPr>
        <p:spPr>
          <a:xfrm>
            <a:off x="2762527" y="4007480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Kafka</a:t>
            </a:r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3DBA83B-8F3A-33F4-3A70-83F49476D990}"/>
              </a:ext>
            </a:extLst>
          </p:cNvPr>
          <p:cNvSpPr txBox="1"/>
          <p:nvPr/>
        </p:nvSpPr>
        <p:spPr>
          <a:xfrm>
            <a:off x="3531967" y="400748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HBase</a:t>
            </a:r>
            <a:endParaRPr lang="zh-CN" altLang="en-US" dirty="0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5F50B79-EE67-04D4-6833-2A2034ABB8AD}"/>
              </a:ext>
            </a:extLst>
          </p:cNvPr>
          <p:cNvSpPr txBox="1"/>
          <p:nvPr/>
        </p:nvSpPr>
        <p:spPr>
          <a:xfrm>
            <a:off x="4421954" y="4007480"/>
            <a:ext cx="10182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Phoenix</a:t>
            </a:r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2311722-824C-C889-5B2C-3AFB793803C8}"/>
              </a:ext>
            </a:extLst>
          </p:cNvPr>
          <p:cNvSpPr txBox="1"/>
          <p:nvPr/>
        </p:nvSpPr>
        <p:spPr>
          <a:xfrm>
            <a:off x="5440181" y="4007480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Redis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AF409F0-D66C-4078-3585-9B78AF5B4EAF}"/>
              </a:ext>
            </a:extLst>
          </p:cNvPr>
          <p:cNvSpPr txBox="1"/>
          <p:nvPr/>
        </p:nvSpPr>
        <p:spPr>
          <a:xfrm>
            <a:off x="6278881" y="4007480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ClickHouse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Microsoft Office PowerPoint</Application>
  <PresentationFormat>全屏显示(16:9)</PresentationFormat>
  <Paragraphs>14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主题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12</cp:revision>
  <dcterms:created xsi:type="dcterms:W3CDTF">2018-03-01T02:03:00Z</dcterms:created>
  <dcterms:modified xsi:type="dcterms:W3CDTF">2022-10-16T14:34:36Z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  <property fmtid="{D5CDD505-2E9C-101B-9397-08002B2CF9AE}" pid="3" name="ICV">
    <vt:lpwstr>1732BF558F494A8EA2ADE9206D09A060</vt:lpwstr>
  </property>
</Properties>
</file>