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354" r:id="rId3"/>
    <p:sldId id="356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8">
          <p15:clr>
            <a:srgbClr val="A4A3A4"/>
          </p15:clr>
        </p15:guide>
        <p15:guide id="2" pos="28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5905" autoAdjust="0"/>
  </p:normalViewPr>
  <p:slideViewPr>
    <p:cSldViewPr snapToGrid="0">
      <p:cViewPr varScale="1">
        <p:scale>
          <a:sx n="140" d="100"/>
          <a:sy n="140" d="100"/>
        </p:scale>
        <p:origin x="990" y="108"/>
      </p:cViewPr>
      <p:guideLst>
        <p:guide orient="horz" pos="1568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601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9870" y="1328966"/>
            <a:ext cx="669557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腾讯云</a:t>
            </a:r>
            <a:r>
              <a:rPr lang="en-US" altLang="zh-CN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EMR</a:t>
            </a:r>
            <a:r>
              <a:rPr lang="zh-CN" altLang="en-US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离线数仓</a:t>
            </a:r>
            <a:endParaRPr lang="en-US" altLang="zh-CN" sz="40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</a:t>
            </a:r>
            <a:endParaRPr lang="zh-CN" altLang="zh-CN" sz="40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4425" y="3573852"/>
            <a:ext cx="3467617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授课老师：汪公子</a:t>
            </a:r>
            <a:endParaRPr lang="en-US" altLang="zh-CN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A36D7D-63D9-A036-82CC-870B54AFC9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9" y="4343293"/>
            <a:ext cx="1431992" cy="4432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B7D3E19-3CFC-8261-ABEC-28AC15C1307B}"/>
              </a:ext>
            </a:extLst>
          </p:cNvPr>
          <p:cNvSpPr txBox="1"/>
          <p:nvPr/>
        </p:nvSpPr>
        <p:spPr>
          <a:xfrm>
            <a:off x="6096071" y="4343292"/>
            <a:ext cx="36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&amp;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BB438A4-8122-E973-7945-17AB2FE7D7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r="7905"/>
          <a:stretch/>
        </p:blipFill>
        <p:spPr>
          <a:xfrm>
            <a:off x="6464667" y="4250959"/>
            <a:ext cx="1857375" cy="5847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A907DF66-F822-1742-7670-08DD3C1A7D25}"/>
              </a:ext>
            </a:extLst>
          </p:cNvPr>
          <p:cNvSpPr/>
          <p:nvPr/>
        </p:nvSpPr>
        <p:spPr>
          <a:xfrm>
            <a:off x="437531" y="19050"/>
            <a:ext cx="2050561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/>
              <a:t>一 、内容及特色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9155AF-5A92-9C53-CB8E-8F1FB8A8A55D}"/>
              </a:ext>
            </a:extLst>
          </p:cNvPr>
          <p:cNvSpPr txBox="1"/>
          <p:nvPr/>
        </p:nvSpPr>
        <p:spPr>
          <a:xfrm>
            <a:off x="601036" y="74676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1.1</a:t>
            </a:r>
            <a:r>
              <a:rPr lang="zh-CN" altLang="en-US" dirty="0"/>
              <a:t> 课程内容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825C28-D8E8-2DE5-71AA-7E5BFBCEACCB}"/>
              </a:ext>
            </a:extLst>
          </p:cNvPr>
          <p:cNvSpPr txBox="1"/>
          <p:nvPr/>
        </p:nvSpPr>
        <p:spPr>
          <a:xfrm>
            <a:off x="731520" y="1120526"/>
            <a:ext cx="7261859" cy="128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本次课程是由</a:t>
            </a:r>
            <a:r>
              <a:rPr lang="zh-CN" altLang="en-US" dirty="0">
                <a:solidFill>
                  <a:srgbClr val="FF0000"/>
                </a:solidFill>
              </a:rPr>
              <a:t>尚硅谷</a:t>
            </a:r>
            <a:r>
              <a:rPr lang="zh-CN" altLang="en-US" dirty="0"/>
              <a:t>及</a:t>
            </a:r>
            <a:r>
              <a:rPr lang="zh-CN" altLang="en-US" dirty="0">
                <a:solidFill>
                  <a:srgbClr val="FF0000"/>
                </a:solidFill>
              </a:rPr>
              <a:t>腾讯云</a:t>
            </a:r>
            <a:r>
              <a:rPr lang="zh-CN" altLang="en-US" dirty="0"/>
              <a:t>官方联合推出的</a:t>
            </a:r>
            <a:r>
              <a:rPr lang="zh-CN" altLang="en-US" dirty="0">
                <a:solidFill>
                  <a:srgbClr val="FF0000"/>
                </a:solidFill>
              </a:rPr>
              <a:t>离线数仓项目</a:t>
            </a:r>
            <a:r>
              <a:rPr lang="zh-CN" altLang="en-US" dirty="0"/>
              <a:t>，基于腾讯云</a:t>
            </a:r>
            <a:r>
              <a:rPr lang="en-US" altLang="zh-CN" dirty="0"/>
              <a:t>EMR</a:t>
            </a:r>
            <a:r>
              <a:rPr lang="zh-CN" altLang="en-US" dirty="0"/>
              <a:t>平台打通数据采集通道到数仓建模，再到逐层构建离线数仓，最终完成数据可视化。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67B522-3A91-F7A2-02B2-4D3AFC448310}"/>
              </a:ext>
            </a:extLst>
          </p:cNvPr>
          <p:cNvSpPr txBox="1"/>
          <p:nvPr/>
        </p:nvSpPr>
        <p:spPr>
          <a:xfrm>
            <a:off x="601036" y="274201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1.2</a:t>
            </a:r>
            <a:r>
              <a:rPr lang="zh-CN" altLang="en-US" dirty="0"/>
              <a:t> 课程特色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FBD568-B0AD-ADD5-AE18-1D802D23E6CC}"/>
              </a:ext>
            </a:extLst>
          </p:cNvPr>
          <p:cNvSpPr txBox="1"/>
          <p:nvPr/>
        </p:nvSpPr>
        <p:spPr>
          <a:xfrm>
            <a:off x="731520" y="3111348"/>
            <a:ext cx="726185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权威：</a:t>
            </a:r>
            <a:r>
              <a:rPr lang="zh-CN" altLang="en-US" dirty="0"/>
              <a:t>尚硅谷</a:t>
            </a:r>
            <a:r>
              <a:rPr lang="en-US" altLang="zh-CN" dirty="0"/>
              <a:t>&amp;</a:t>
            </a:r>
            <a:r>
              <a:rPr lang="zh-CN" altLang="en-US" dirty="0"/>
              <a:t>腾讯云官方联合推出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F50F8A-2879-8B9C-AE00-6FD06B238FB9}"/>
              </a:ext>
            </a:extLst>
          </p:cNvPr>
          <p:cNvSpPr txBox="1"/>
          <p:nvPr/>
        </p:nvSpPr>
        <p:spPr>
          <a:xfrm>
            <a:off x="731518" y="3536960"/>
            <a:ext cx="726185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全面：</a:t>
            </a:r>
            <a:r>
              <a:rPr lang="zh-CN" altLang="en-US" dirty="0"/>
              <a:t>完整的数仓建模理论及建模过程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575F9B-25D5-8EB7-72B2-8BFDB3CFC294}"/>
              </a:ext>
            </a:extLst>
          </p:cNvPr>
          <p:cNvSpPr txBox="1"/>
          <p:nvPr/>
        </p:nvSpPr>
        <p:spPr>
          <a:xfrm>
            <a:off x="731518" y="4022974"/>
            <a:ext cx="726185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细致：</a:t>
            </a:r>
            <a:r>
              <a:rPr lang="zh-CN" altLang="en-US" dirty="0"/>
              <a:t>按照出书标准编写，代码以及</a:t>
            </a:r>
            <a:r>
              <a:rPr lang="en-US" altLang="zh-CN" dirty="0"/>
              <a:t>SQL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9811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3C5A0506-09DD-47C6-8D75-E91A00B4361E}"/>
              </a:ext>
            </a:extLst>
          </p:cNvPr>
          <p:cNvSpPr/>
          <p:nvPr/>
        </p:nvSpPr>
        <p:spPr>
          <a:xfrm>
            <a:off x="459645" y="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二、资料获取方式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905C84-4B76-4638-A2F4-058E62828934}"/>
              </a:ext>
            </a:extLst>
          </p:cNvPr>
          <p:cNvSpPr/>
          <p:nvPr/>
        </p:nvSpPr>
        <p:spPr>
          <a:xfrm>
            <a:off x="1203409" y="1266294"/>
            <a:ext cx="5655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关注尚硅谷教育公众号：回复 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大数据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AD15BED-7463-4FAE-889A-AC83E508F702}"/>
              </a:ext>
            </a:extLst>
          </p:cNvPr>
          <p:cNvSpPr/>
          <p:nvPr/>
        </p:nvSpPr>
        <p:spPr>
          <a:xfrm>
            <a:off x="1203409" y="2281958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老学员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谷粒学院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免费观看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7DE622-E0EC-49B6-81FB-B1AED372E713}"/>
              </a:ext>
            </a:extLst>
          </p:cNvPr>
          <p:cNvSpPr/>
          <p:nvPr/>
        </p:nvSpPr>
        <p:spPr>
          <a:xfrm>
            <a:off x="1203409" y="3297622"/>
            <a:ext cx="2390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站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免费观看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333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3678" y="185166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谢谢老铁们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全屏显示(16:9)</PresentationFormat>
  <Paragraphs>18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思源黑体 Medium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16</cp:revision>
  <dcterms:created xsi:type="dcterms:W3CDTF">2018-03-01T02:03:00Z</dcterms:created>
  <dcterms:modified xsi:type="dcterms:W3CDTF">2022-11-21T08:46:28Z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