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52" r:id="rId3"/>
    <p:sldId id="353" r:id="rId4"/>
    <p:sldId id="351" r:id="rId5"/>
    <p:sldId id="354" r:id="rId6"/>
    <p:sldId id="259" r:id="rId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8">
          <p15:clr>
            <a:srgbClr val="A4A3A4"/>
          </p15:clr>
        </p15:guide>
        <p15:guide id="2" pos="28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007"/>
    <a:srgbClr val="00AF92"/>
    <a:srgbClr val="006450"/>
    <a:srgbClr val="028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5905" autoAdjust="0"/>
  </p:normalViewPr>
  <p:slideViewPr>
    <p:cSldViewPr snapToGrid="0">
      <p:cViewPr varScale="1">
        <p:scale>
          <a:sx n="85" d="100"/>
          <a:sy n="85" d="100"/>
        </p:scale>
        <p:origin x="1116" y="78"/>
      </p:cViewPr>
      <p:guideLst>
        <p:guide orient="horz" pos="1568"/>
        <p:guide pos="28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6FD99-B1FA-4331-8905-DB39E8B288F7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A5662-EE05-40AE-BC81-81279C4CD0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56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893"/>
            <a:ext cx="6858000" cy="1242039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730"/>
            <a:ext cx="7886700" cy="416995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8983"/>
            <a:ext cx="7886700" cy="32640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2023/3/6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869"/>
            <a:ext cx="7886700" cy="1862662"/>
          </a:xfrm>
        </p:spPr>
        <p:txBody>
          <a:bodyPr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308950"/>
            <a:ext cx="3868340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962050"/>
            <a:ext cx="3868340" cy="268100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950"/>
            <a:ext cx="3887391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2050"/>
            <a:ext cx="3887391" cy="268100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533"/>
            <a:ext cx="4286250" cy="1037019"/>
          </a:xfrm>
        </p:spPr>
        <p:txBody>
          <a:bodyPr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800391"/>
            <a:ext cx="4286250" cy="88960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348"/>
            <a:ext cx="3511241" cy="1071308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348"/>
            <a:ext cx="4283912" cy="405340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708"/>
            <a:ext cx="3511241" cy="2859191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2023/3/6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92"/>
            <a:ext cx="681676" cy="4359641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49" y="273892"/>
            <a:ext cx="7084832" cy="4359641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448426" y="1654141"/>
            <a:ext cx="669557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64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物流数仓</a:t>
            </a:r>
            <a:r>
              <a:rPr lang="en-US" altLang="zh-CN" sz="4000" b="1" dirty="0">
                <a:solidFill>
                  <a:srgbClr val="0064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1.0</a:t>
            </a:r>
            <a:endParaRPr lang="zh-CN" altLang="zh-CN" sz="4000" b="1" dirty="0">
              <a:solidFill>
                <a:srgbClr val="0064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72774" y="3760292"/>
            <a:ext cx="2646878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dirty="0">
                <a:solidFill>
                  <a:srgbClr val="0064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尚硅谷研究院</a:t>
            </a:r>
            <a:endParaRPr lang="en-US" altLang="zh-CN" sz="3200" dirty="0">
              <a:solidFill>
                <a:srgbClr val="0064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633B415F-F568-4250-8D7F-9664D0095955}"/>
              </a:ext>
            </a:extLst>
          </p:cNvPr>
          <p:cNvSpPr/>
          <p:nvPr/>
        </p:nvSpPr>
        <p:spPr>
          <a:xfrm>
            <a:off x="489154" y="0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一、课程升级内容</a:t>
            </a: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63C31D49-5C08-BA2F-EF93-BBCE44BB07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876738"/>
              </p:ext>
            </p:extLst>
          </p:nvPr>
        </p:nvGraphicFramePr>
        <p:xfrm>
          <a:off x="2856943" y="2151239"/>
          <a:ext cx="3430114" cy="1337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包装程序外壳对象" showAsIcon="1" r:id="rId3" imgW="1369080" imgH="533880" progId="Package">
                  <p:embed/>
                </p:oleObj>
              </mc:Choice>
              <mc:Fallback>
                <p:oleObj name="包装程序外壳对象" showAsIcon="1" r:id="rId3" imgW="1369080" imgH="533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6943" y="2151239"/>
                        <a:ext cx="3430114" cy="1337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6394426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633B415F-F568-4250-8D7F-9664D0095955}"/>
              </a:ext>
            </a:extLst>
          </p:cNvPr>
          <p:cNvSpPr/>
          <p:nvPr/>
        </p:nvSpPr>
        <p:spPr>
          <a:xfrm>
            <a:off x="478903" y="0"/>
            <a:ext cx="1744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二、课程特色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9667F15-B1AF-46A7-BA65-82B5D11ED3F2}"/>
              </a:ext>
            </a:extLst>
          </p:cNvPr>
          <p:cNvSpPr/>
          <p:nvPr/>
        </p:nvSpPr>
        <p:spPr>
          <a:xfrm>
            <a:off x="478903" y="798366"/>
            <a:ext cx="7058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、对标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大厂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的数仓建模理论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指标体系拆分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146B575-5DE8-4218-A947-694C6DFAD195}"/>
              </a:ext>
            </a:extLst>
          </p:cNvPr>
          <p:cNvSpPr/>
          <p:nvPr/>
        </p:nvSpPr>
        <p:spPr>
          <a:xfrm>
            <a:off x="478903" y="1773985"/>
            <a:ext cx="5913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zh-CN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涵盖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Apache</a:t>
            </a:r>
            <a:r>
              <a:rPr lang="zh-CN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生态系统的主流技术</a:t>
            </a:r>
            <a:endParaRPr lang="zh-CN" altLang="en-US" sz="2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3FF7D53-6C20-4FB0-9135-97AD2326CDCB}"/>
              </a:ext>
            </a:extLst>
          </p:cNvPr>
          <p:cNvSpPr/>
          <p:nvPr/>
        </p:nvSpPr>
        <p:spPr>
          <a:xfrm>
            <a:off x="478903" y="2749604"/>
            <a:ext cx="6274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r>
              <a:rPr lang="zh-CN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指标、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r>
              <a:rPr lang="zh-CN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小时视频、近</a:t>
            </a:r>
            <a:r>
              <a:rPr lang="zh-CN" altLang="zh-CN" sz="2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百</a:t>
            </a:r>
            <a:r>
              <a:rPr lang="zh-CN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张表</a:t>
            </a:r>
            <a:endParaRPr lang="zh-CN" altLang="en-US" sz="2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EF4D1DA-B0A1-4A44-BB1F-1D62EBF8A4DC}"/>
              </a:ext>
            </a:extLst>
          </p:cNvPr>
          <p:cNvSpPr/>
          <p:nvPr/>
        </p:nvSpPr>
        <p:spPr>
          <a:xfrm>
            <a:off x="409975" y="3725223"/>
            <a:ext cx="6343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zh-CN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从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到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搭建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全</a:t>
            </a:r>
            <a:r>
              <a:rPr lang="zh-CN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套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离线</a:t>
            </a:r>
            <a:r>
              <a:rPr lang="zh-CN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数据仓库系统</a:t>
            </a:r>
            <a:endParaRPr lang="zh-CN" altLang="en-US" sz="2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278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3C5A0506-09DD-47C6-8D75-E91A00B4361E}"/>
              </a:ext>
            </a:extLst>
          </p:cNvPr>
          <p:cNvSpPr/>
          <p:nvPr/>
        </p:nvSpPr>
        <p:spPr>
          <a:xfrm>
            <a:off x="419879" y="1003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三、资料获取方式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A922AD1-EE2A-4EF4-AC51-C4EDD7DDFB14}"/>
              </a:ext>
            </a:extLst>
          </p:cNvPr>
          <p:cNvSpPr/>
          <p:nvPr/>
        </p:nvSpPr>
        <p:spPr>
          <a:xfrm>
            <a:off x="765095" y="1130880"/>
            <a:ext cx="6689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关注尚硅谷教育公众号：回复   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大数据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C2EAC6D-2818-4BC4-B8A3-3B8AFB6EF3F4}"/>
              </a:ext>
            </a:extLst>
          </p:cNvPr>
          <p:cNvSpPr/>
          <p:nvPr/>
        </p:nvSpPr>
        <p:spPr>
          <a:xfrm>
            <a:off x="765095" y="2143887"/>
            <a:ext cx="4596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老学员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谷粒学院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免费观看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64B05E-93BA-4E85-8AF6-5E1F49C9B42A}"/>
              </a:ext>
            </a:extLst>
          </p:cNvPr>
          <p:cNvSpPr/>
          <p:nvPr/>
        </p:nvSpPr>
        <p:spPr>
          <a:xfrm>
            <a:off x="765095" y="3156893"/>
            <a:ext cx="2680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站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免费观看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937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3C5A0506-09DD-47C6-8D75-E91A00B4361E}"/>
              </a:ext>
            </a:extLst>
          </p:cNvPr>
          <p:cNvSpPr/>
          <p:nvPr/>
        </p:nvSpPr>
        <p:spPr>
          <a:xfrm>
            <a:off x="419882" y="1003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四、技术基础要求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B905C84-4B76-4638-A2F4-058E62828934}"/>
              </a:ext>
            </a:extLst>
          </p:cNvPr>
          <p:cNvSpPr/>
          <p:nvPr/>
        </p:nvSpPr>
        <p:spPr>
          <a:xfrm>
            <a:off x="910421" y="985407"/>
            <a:ext cx="3222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熟悉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Javase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基础</a:t>
            </a:r>
            <a:endParaRPr lang="zh-CN" altLang="en-US" sz="280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F0AD939-8611-49DB-B7F8-1F023DF7FA41}"/>
              </a:ext>
            </a:extLst>
          </p:cNvPr>
          <p:cNvSpPr/>
          <p:nvPr/>
        </p:nvSpPr>
        <p:spPr>
          <a:xfrm>
            <a:off x="910421" y="3378145"/>
            <a:ext cx="3501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熟悉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Idea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开发工具</a:t>
            </a:r>
            <a:endParaRPr lang="zh-CN" altLang="en-US" sz="280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6F2FACC-8221-4FEA-8701-02BBE1AB4D1A}"/>
              </a:ext>
            </a:extLst>
          </p:cNvPr>
          <p:cNvSpPr/>
          <p:nvPr/>
        </p:nvSpPr>
        <p:spPr>
          <a:xfrm>
            <a:off x="910421" y="2181776"/>
            <a:ext cx="3661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熟悉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Linux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常用命令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9811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3678" y="1851668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谢谢老铁们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全屏显示(16:9)</PresentationFormat>
  <Paragraphs>19</Paragraphs>
  <Slides>6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思源黑体 Medium</vt:lpstr>
      <vt:lpstr>Arial</vt:lpstr>
      <vt:lpstr>Calibri</vt:lpstr>
      <vt:lpstr>Office 主题</vt:lpstr>
      <vt:lpstr>程序包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16</cp:revision>
  <dcterms:created xsi:type="dcterms:W3CDTF">2018-03-01T02:03:00Z</dcterms:created>
  <dcterms:modified xsi:type="dcterms:W3CDTF">2023-03-06T11:01:30Z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