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6" r:id="rId3"/>
    <p:sldId id="261" r:id="rId5"/>
    <p:sldId id="260" r:id="rId6"/>
    <p:sldId id="262" r:id="rId7"/>
    <p:sldId id="263" r:id="rId8"/>
    <p:sldId id="259" r:id="rId9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78" y="82"/>
      </p:cViewPr>
      <p:guideLst>
        <p:guide orient="horz" pos="1620"/>
        <p:guide pos="29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线上问诊离线数仓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课程特色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603886" y="1847656"/>
            <a:ext cx="803020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真实线上问诊平台基础业务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系统全面的数仓建模理论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详细深入的指标计算流程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课程内容简介</a:t>
            </a:r>
            <a:endParaRPr lang="zh-CN" altLang="en-US" sz="24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数仓建模体系及建模流程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完整数仓分层搭建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AF92"/>
                </a:solidFill>
              </a:rPr>
              <a:t>DolphinScheduler</a:t>
            </a:r>
            <a:r>
              <a:rPr lang="zh-CN" altLang="en-US" sz="2400" b="1" dirty="0">
                <a:solidFill>
                  <a:srgbClr val="00AF92"/>
                </a:solidFill>
              </a:rPr>
              <a:t>全流程调度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AF92"/>
                </a:solidFill>
              </a:rPr>
              <a:t>SuperSet</a:t>
            </a:r>
            <a:r>
              <a:rPr lang="zh-CN" altLang="en-US" sz="2400" b="1" dirty="0">
                <a:solidFill>
                  <a:srgbClr val="00AF92"/>
                </a:solidFill>
              </a:rPr>
              <a:t>可视化大屏展示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资料获取方式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879941" y="1854690"/>
            <a:ext cx="80302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关注尚硅谷教育公众号：回复 </a:t>
            </a:r>
            <a:r>
              <a:rPr lang="zh-CN" altLang="en-US" sz="2400" b="1" dirty="0">
                <a:solidFill>
                  <a:srgbClr val="FF0000"/>
                </a:solidFill>
              </a:rPr>
              <a:t>大数据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老学员</a:t>
            </a:r>
            <a:r>
              <a:rPr lang="zh-CN" altLang="en-US" sz="2400" b="1" dirty="0">
                <a:solidFill>
                  <a:srgbClr val="FF0000"/>
                </a:solidFill>
              </a:rPr>
              <a:t>谷粒学院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</a:rPr>
              <a:t>站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endParaRPr lang="en-US" altLang="zh-CN" sz="24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课程前置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线上问诊采集项目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Hive</a:t>
            </a:r>
            <a:r>
              <a:rPr lang="zh-CN" altLang="en-US" sz="2400" b="1" dirty="0">
                <a:solidFill>
                  <a:srgbClr val="00AF92"/>
                </a:solidFill>
              </a:rPr>
              <a:t>的基础语法和常用函数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Linux</a:t>
            </a:r>
            <a:r>
              <a:rPr lang="zh-CN" altLang="en-US" sz="2400" b="1">
                <a:solidFill>
                  <a:srgbClr val="00AF92"/>
                </a:solidFill>
              </a:rPr>
              <a:t>服务器使用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  <a:endParaRPr lang="zh-CN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PP_MARK_KEY" val="989bdc2a-d4ab-43c3-a622-23d4fb882cae"/>
  <p:tag name="COMMONDATA" val="eyJoZGlkIjoiNzJkOTI4ZDgzM2U2NDliZTk5N2JmZWM3YjUxODBlYjg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WPS 演示</Application>
  <PresentationFormat>全屏显示(16:9)</PresentationFormat>
  <Paragraphs>51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思源黑体 Medium</vt:lpstr>
      <vt:lpstr>黑体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木木竹</cp:lastModifiedBy>
  <cp:revision>15</cp:revision>
  <dcterms:created xsi:type="dcterms:W3CDTF">2018-03-01T02:03:00Z</dcterms:created>
  <dcterms:modified xsi:type="dcterms:W3CDTF">2023-07-04T09:16:22Z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EAC9339EC3E54F5EB9D5C7376D70AA69_12</vt:lpwstr>
  </property>
</Properties>
</file>