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36"/>
  </p:notesMasterIdLst>
  <p:sldIdLst>
    <p:sldId id="256" r:id="rId3"/>
    <p:sldId id="283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30" r:id="rId12"/>
    <p:sldId id="328" r:id="rId13"/>
    <p:sldId id="329" r:id="rId14"/>
    <p:sldId id="332" r:id="rId15"/>
    <p:sldId id="334" r:id="rId16"/>
    <p:sldId id="333" r:id="rId17"/>
    <p:sldId id="348" r:id="rId18"/>
    <p:sldId id="331" r:id="rId19"/>
    <p:sldId id="338" r:id="rId20"/>
    <p:sldId id="337" r:id="rId21"/>
    <p:sldId id="335" r:id="rId22"/>
    <p:sldId id="343" r:id="rId23"/>
    <p:sldId id="345" r:id="rId24"/>
    <p:sldId id="346" r:id="rId25"/>
    <p:sldId id="347" r:id="rId26"/>
    <p:sldId id="336" r:id="rId27"/>
    <p:sldId id="341" r:id="rId28"/>
    <p:sldId id="342" r:id="rId29"/>
    <p:sldId id="344" r:id="rId30"/>
    <p:sldId id="349" r:id="rId31"/>
    <p:sldId id="350" r:id="rId32"/>
    <p:sldId id="340" r:id="rId33"/>
    <p:sldId id="339" r:id="rId34"/>
    <p:sldId id="31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52" autoAdjust="0"/>
    <p:restoredTop sz="94280" autoAdjust="0"/>
  </p:normalViewPr>
  <p:slideViewPr>
    <p:cSldViewPr snapToGrid="0">
      <p:cViewPr varScale="1">
        <p:scale>
          <a:sx n="85" d="100"/>
          <a:sy n="85" d="100"/>
        </p:scale>
        <p:origin x="86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n\Desktop\&#26032;&#24314;%20Microsoft%20Excel%20&#24037;&#2031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n\Desktop\&#26032;&#24314;%20Microsoft%20Excel%20&#24037;&#20316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美的</a:t>
            </a:r>
            <a:r>
              <a:rPr lang="en-US" altLang="zh-CN"/>
              <a:t>/</a:t>
            </a:r>
            <a:r>
              <a:rPr lang="zh-CN" altLang="en-US"/>
              <a:t>格力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0494663167104112"/>
          <c:y val="0.13872703412073492"/>
          <c:w val="0.87122462817147861"/>
          <c:h val="0.71220691163604555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369440"/>
        <c:axId val="519366816"/>
      </c:lineChart>
      <c:catAx>
        <c:axId val="51936944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6816"/>
        <c:crosses val="autoZero"/>
        <c:auto val="1"/>
        <c:lblAlgn val="ctr"/>
        <c:lblOffset val="100"/>
        <c:noMultiLvlLbl val="0"/>
      </c:catAx>
      <c:valAx>
        <c:axId val="519366816"/>
        <c:scaling>
          <c:orientation val="minMax"/>
          <c:max val="3.5000000000000003E-2"/>
          <c:min val="2.600000000000000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9440"/>
        <c:crosses val="autoZero"/>
        <c:crossBetween val="between"/>
        <c:majorUnit val="1.0000000000000002E-3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美的</a:t>
            </a:r>
            <a:r>
              <a:rPr lang="en-US" altLang="zh-CN"/>
              <a:t>/</a:t>
            </a:r>
            <a:r>
              <a:rPr lang="zh-CN" altLang="en-US"/>
              <a:t>格力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0494663167104112"/>
          <c:y val="0.13872703412073492"/>
          <c:w val="0.87122462817147861"/>
          <c:h val="0.7122069116360455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Sheet2!$A$1:$A$383</c:f>
              <c:numCache>
                <c:formatCode>m/d/yyyy</c:formatCode>
                <c:ptCount val="383"/>
                <c:pt idx="0">
                  <c:v>43123</c:v>
                </c:pt>
                <c:pt idx="1">
                  <c:v>43122</c:v>
                </c:pt>
                <c:pt idx="2">
                  <c:v>43119</c:v>
                </c:pt>
                <c:pt idx="3">
                  <c:v>43118</c:v>
                </c:pt>
                <c:pt idx="4">
                  <c:v>43117</c:v>
                </c:pt>
                <c:pt idx="5">
                  <c:v>43116</c:v>
                </c:pt>
                <c:pt idx="6">
                  <c:v>43115</c:v>
                </c:pt>
                <c:pt idx="7">
                  <c:v>43112</c:v>
                </c:pt>
                <c:pt idx="8">
                  <c:v>43111</c:v>
                </c:pt>
                <c:pt idx="9">
                  <c:v>43110</c:v>
                </c:pt>
                <c:pt idx="10">
                  <c:v>43109</c:v>
                </c:pt>
                <c:pt idx="11">
                  <c:v>43108</c:v>
                </c:pt>
                <c:pt idx="12">
                  <c:v>43105</c:v>
                </c:pt>
                <c:pt idx="13">
                  <c:v>43104</c:v>
                </c:pt>
                <c:pt idx="14">
                  <c:v>43103</c:v>
                </c:pt>
                <c:pt idx="15">
                  <c:v>43102</c:v>
                </c:pt>
                <c:pt idx="16">
                  <c:v>43098</c:v>
                </c:pt>
                <c:pt idx="17">
                  <c:v>43097</c:v>
                </c:pt>
                <c:pt idx="18">
                  <c:v>43096</c:v>
                </c:pt>
                <c:pt idx="19">
                  <c:v>43095</c:v>
                </c:pt>
                <c:pt idx="20">
                  <c:v>43094</c:v>
                </c:pt>
                <c:pt idx="21">
                  <c:v>43091</c:v>
                </c:pt>
                <c:pt idx="22">
                  <c:v>43090</c:v>
                </c:pt>
                <c:pt idx="23">
                  <c:v>43089</c:v>
                </c:pt>
                <c:pt idx="24">
                  <c:v>43088</c:v>
                </c:pt>
                <c:pt idx="25">
                  <c:v>43087</c:v>
                </c:pt>
                <c:pt idx="26">
                  <c:v>43084</c:v>
                </c:pt>
                <c:pt idx="27">
                  <c:v>43083</c:v>
                </c:pt>
                <c:pt idx="28">
                  <c:v>43082</c:v>
                </c:pt>
                <c:pt idx="29">
                  <c:v>43081</c:v>
                </c:pt>
                <c:pt idx="30">
                  <c:v>43080</c:v>
                </c:pt>
                <c:pt idx="31">
                  <c:v>43077</c:v>
                </c:pt>
                <c:pt idx="32">
                  <c:v>43076</c:v>
                </c:pt>
                <c:pt idx="33">
                  <c:v>43075</c:v>
                </c:pt>
                <c:pt idx="34">
                  <c:v>43074</c:v>
                </c:pt>
                <c:pt idx="35">
                  <c:v>43073</c:v>
                </c:pt>
                <c:pt idx="36">
                  <c:v>43070</c:v>
                </c:pt>
                <c:pt idx="37">
                  <c:v>43069</c:v>
                </c:pt>
                <c:pt idx="38">
                  <c:v>43068</c:v>
                </c:pt>
                <c:pt idx="39">
                  <c:v>43067</c:v>
                </c:pt>
                <c:pt idx="40">
                  <c:v>43066</c:v>
                </c:pt>
                <c:pt idx="41">
                  <c:v>43063</c:v>
                </c:pt>
                <c:pt idx="42">
                  <c:v>43062</c:v>
                </c:pt>
                <c:pt idx="43">
                  <c:v>43061</c:v>
                </c:pt>
                <c:pt idx="44">
                  <c:v>43060</c:v>
                </c:pt>
                <c:pt idx="45">
                  <c:v>43059</c:v>
                </c:pt>
                <c:pt idx="46">
                  <c:v>43056</c:v>
                </c:pt>
                <c:pt idx="47">
                  <c:v>43055</c:v>
                </c:pt>
                <c:pt idx="48">
                  <c:v>43054</c:v>
                </c:pt>
                <c:pt idx="49">
                  <c:v>43053</c:v>
                </c:pt>
                <c:pt idx="50">
                  <c:v>43052</c:v>
                </c:pt>
                <c:pt idx="51">
                  <c:v>43049</c:v>
                </c:pt>
                <c:pt idx="52">
                  <c:v>43048</c:v>
                </c:pt>
                <c:pt idx="53">
                  <c:v>43047</c:v>
                </c:pt>
                <c:pt idx="54">
                  <c:v>43046</c:v>
                </c:pt>
                <c:pt idx="55">
                  <c:v>43045</c:v>
                </c:pt>
                <c:pt idx="56">
                  <c:v>43042</c:v>
                </c:pt>
                <c:pt idx="57">
                  <c:v>43041</c:v>
                </c:pt>
                <c:pt idx="58">
                  <c:v>43040</c:v>
                </c:pt>
                <c:pt idx="59">
                  <c:v>43039</c:v>
                </c:pt>
                <c:pt idx="60">
                  <c:v>43123</c:v>
                </c:pt>
                <c:pt idx="61">
                  <c:v>43122</c:v>
                </c:pt>
                <c:pt idx="62">
                  <c:v>43119</c:v>
                </c:pt>
                <c:pt idx="63">
                  <c:v>43118</c:v>
                </c:pt>
                <c:pt idx="64">
                  <c:v>43117</c:v>
                </c:pt>
                <c:pt idx="65">
                  <c:v>43116</c:v>
                </c:pt>
                <c:pt idx="66">
                  <c:v>43115</c:v>
                </c:pt>
                <c:pt idx="67">
                  <c:v>43112</c:v>
                </c:pt>
                <c:pt idx="68">
                  <c:v>43111</c:v>
                </c:pt>
                <c:pt idx="69">
                  <c:v>43110</c:v>
                </c:pt>
                <c:pt idx="70">
                  <c:v>43109</c:v>
                </c:pt>
                <c:pt idx="71">
                  <c:v>43108</c:v>
                </c:pt>
                <c:pt idx="72">
                  <c:v>43105</c:v>
                </c:pt>
                <c:pt idx="73">
                  <c:v>43104</c:v>
                </c:pt>
                <c:pt idx="74">
                  <c:v>43103</c:v>
                </c:pt>
                <c:pt idx="75">
                  <c:v>43102</c:v>
                </c:pt>
                <c:pt idx="76">
                  <c:v>43098</c:v>
                </c:pt>
                <c:pt idx="77">
                  <c:v>43097</c:v>
                </c:pt>
                <c:pt idx="78">
                  <c:v>43096</c:v>
                </c:pt>
                <c:pt idx="79">
                  <c:v>43095</c:v>
                </c:pt>
                <c:pt idx="80">
                  <c:v>43094</c:v>
                </c:pt>
                <c:pt idx="81">
                  <c:v>43091</c:v>
                </c:pt>
                <c:pt idx="82">
                  <c:v>43090</c:v>
                </c:pt>
                <c:pt idx="83">
                  <c:v>43089</c:v>
                </c:pt>
                <c:pt idx="84">
                  <c:v>43088</c:v>
                </c:pt>
                <c:pt idx="85">
                  <c:v>43087</c:v>
                </c:pt>
                <c:pt idx="86">
                  <c:v>43084</c:v>
                </c:pt>
                <c:pt idx="87">
                  <c:v>43083</c:v>
                </c:pt>
                <c:pt idx="88">
                  <c:v>43082</c:v>
                </c:pt>
                <c:pt idx="89">
                  <c:v>43081</c:v>
                </c:pt>
                <c:pt idx="90">
                  <c:v>43080</c:v>
                </c:pt>
                <c:pt idx="91">
                  <c:v>43077</c:v>
                </c:pt>
                <c:pt idx="92">
                  <c:v>43076</c:v>
                </c:pt>
                <c:pt idx="93">
                  <c:v>43075</c:v>
                </c:pt>
                <c:pt idx="94">
                  <c:v>43074</c:v>
                </c:pt>
                <c:pt idx="95">
                  <c:v>43073</c:v>
                </c:pt>
                <c:pt idx="96">
                  <c:v>43070</c:v>
                </c:pt>
                <c:pt idx="97">
                  <c:v>43069</c:v>
                </c:pt>
                <c:pt idx="98">
                  <c:v>43068</c:v>
                </c:pt>
                <c:pt idx="99">
                  <c:v>43067</c:v>
                </c:pt>
                <c:pt idx="100">
                  <c:v>43066</c:v>
                </c:pt>
                <c:pt idx="101">
                  <c:v>43063</c:v>
                </c:pt>
                <c:pt idx="102">
                  <c:v>43062</c:v>
                </c:pt>
                <c:pt idx="103">
                  <c:v>43061</c:v>
                </c:pt>
                <c:pt idx="104">
                  <c:v>43060</c:v>
                </c:pt>
                <c:pt idx="105">
                  <c:v>43059</c:v>
                </c:pt>
                <c:pt idx="106">
                  <c:v>43056</c:v>
                </c:pt>
                <c:pt idx="107">
                  <c:v>43055</c:v>
                </c:pt>
                <c:pt idx="108">
                  <c:v>43054</c:v>
                </c:pt>
                <c:pt idx="109">
                  <c:v>43053</c:v>
                </c:pt>
                <c:pt idx="110">
                  <c:v>43052</c:v>
                </c:pt>
                <c:pt idx="111">
                  <c:v>43049</c:v>
                </c:pt>
                <c:pt idx="112">
                  <c:v>43048</c:v>
                </c:pt>
                <c:pt idx="113">
                  <c:v>43047</c:v>
                </c:pt>
                <c:pt idx="114">
                  <c:v>43046</c:v>
                </c:pt>
                <c:pt idx="115">
                  <c:v>43045</c:v>
                </c:pt>
                <c:pt idx="116">
                  <c:v>43042</c:v>
                </c:pt>
                <c:pt idx="117">
                  <c:v>43041</c:v>
                </c:pt>
                <c:pt idx="118">
                  <c:v>43040</c:v>
                </c:pt>
                <c:pt idx="119">
                  <c:v>43039</c:v>
                </c:pt>
                <c:pt idx="120">
                  <c:v>43038</c:v>
                </c:pt>
                <c:pt idx="121">
                  <c:v>43035</c:v>
                </c:pt>
                <c:pt idx="122">
                  <c:v>43034</c:v>
                </c:pt>
                <c:pt idx="123">
                  <c:v>43033</c:v>
                </c:pt>
                <c:pt idx="124">
                  <c:v>43032</c:v>
                </c:pt>
                <c:pt idx="125">
                  <c:v>43031</c:v>
                </c:pt>
                <c:pt idx="126">
                  <c:v>43028</c:v>
                </c:pt>
                <c:pt idx="127">
                  <c:v>43027</c:v>
                </c:pt>
                <c:pt idx="128">
                  <c:v>43026</c:v>
                </c:pt>
                <c:pt idx="129">
                  <c:v>43025</c:v>
                </c:pt>
                <c:pt idx="130">
                  <c:v>43024</c:v>
                </c:pt>
                <c:pt idx="131">
                  <c:v>43021</c:v>
                </c:pt>
                <c:pt idx="132">
                  <c:v>43020</c:v>
                </c:pt>
                <c:pt idx="133">
                  <c:v>43019</c:v>
                </c:pt>
                <c:pt idx="134">
                  <c:v>43018</c:v>
                </c:pt>
                <c:pt idx="135">
                  <c:v>43017</c:v>
                </c:pt>
                <c:pt idx="136">
                  <c:v>43007</c:v>
                </c:pt>
                <c:pt idx="137">
                  <c:v>43006</c:v>
                </c:pt>
                <c:pt idx="138">
                  <c:v>43005</c:v>
                </c:pt>
                <c:pt idx="139">
                  <c:v>43004</c:v>
                </c:pt>
                <c:pt idx="140">
                  <c:v>43003</c:v>
                </c:pt>
                <c:pt idx="141">
                  <c:v>43000</c:v>
                </c:pt>
                <c:pt idx="142">
                  <c:v>42999</c:v>
                </c:pt>
                <c:pt idx="143">
                  <c:v>42998</c:v>
                </c:pt>
                <c:pt idx="144">
                  <c:v>42997</c:v>
                </c:pt>
                <c:pt idx="145">
                  <c:v>42993</c:v>
                </c:pt>
                <c:pt idx="146">
                  <c:v>42992</c:v>
                </c:pt>
                <c:pt idx="147">
                  <c:v>42991</c:v>
                </c:pt>
                <c:pt idx="148">
                  <c:v>42990</c:v>
                </c:pt>
                <c:pt idx="149">
                  <c:v>42989</c:v>
                </c:pt>
                <c:pt idx="150">
                  <c:v>42986</c:v>
                </c:pt>
                <c:pt idx="151">
                  <c:v>42985</c:v>
                </c:pt>
                <c:pt idx="152">
                  <c:v>42984</c:v>
                </c:pt>
                <c:pt idx="153">
                  <c:v>42983</c:v>
                </c:pt>
                <c:pt idx="154">
                  <c:v>42982</c:v>
                </c:pt>
                <c:pt idx="155">
                  <c:v>42979</c:v>
                </c:pt>
                <c:pt idx="156">
                  <c:v>42978</c:v>
                </c:pt>
                <c:pt idx="157">
                  <c:v>42977</c:v>
                </c:pt>
                <c:pt idx="158">
                  <c:v>42976</c:v>
                </c:pt>
                <c:pt idx="159">
                  <c:v>42975</c:v>
                </c:pt>
                <c:pt idx="160">
                  <c:v>42972</c:v>
                </c:pt>
                <c:pt idx="161">
                  <c:v>42971</c:v>
                </c:pt>
                <c:pt idx="162">
                  <c:v>42970</c:v>
                </c:pt>
                <c:pt idx="163">
                  <c:v>42969</c:v>
                </c:pt>
                <c:pt idx="164">
                  <c:v>42968</c:v>
                </c:pt>
                <c:pt idx="165">
                  <c:v>42965</c:v>
                </c:pt>
                <c:pt idx="166">
                  <c:v>42964</c:v>
                </c:pt>
                <c:pt idx="167">
                  <c:v>42963</c:v>
                </c:pt>
                <c:pt idx="168">
                  <c:v>42962</c:v>
                </c:pt>
                <c:pt idx="169">
                  <c:v>42961</c:v>
                </c:pt>
                <c:pt idx="170">
                  <c:v>42958</c:v>
                </c:pt>
                <c:pt idx="171">
                  <c:v>42957</c:v>
                </c:pt>
                <c:pt idx="172">
                  <c:v>42956</c:v>
                </c:pt>
                <c:pt idx="173">
                  <c:v>42955</c:v>
                </c:pt>
                <c:pt idx="174">
                  <c:v>42954</c:v>
                </c:pt>
                <c:pt idx="175">
                  <c:v>42951</c:v>
                </c:pt>
                <c:pt idx="176">
                  <c:v>42950</c:v>
                </c:pt>
                <c:pt idx="177">
                  <c:v>42949</c:v>
                </c:pt>
                <c:pt idx="178">
                  <c:v>42948</c:v>
                </c:pt>
                <c:pt idx="179">
                  <c:v>42947</c:v>
                </c:pt>
                <c:pt idx="180">
                  <c:v>42944</c:v>
                </c:pt>
                <c:pt idx="181">
                  <c:v>42943</c:v>
                </c:pt>
                <c:pt idx="182">
                  <c:v>42942</c:v>
                </c:pt>
                <c:pt idx="183">
                  <c:v>42941</c:v>
                </c:pt>
                <c:pt idx="184">
                  <c:v>42940</c:v>
                </c:pt>
                <c:pt idx="185">
                  <c:v>42937</c:v>
                </c:pt>
                <c:pt idx="186">
                  <c:v>42936</c:v>
                </c:pt>
                <c:pt idx="187">
                  <c:v>42935</c:v>
                </c:pt>
                <c:pt idx="188">
                  <c:v>42934</c:v>
                </c:pt>
                <c:pt idx="189">
                  <c:v>42933</c:v>
                </c:pt>
                <c:pt idx="190">
                  <c:v>42930</c:v>
                </c:pt>
                <c:pt idx="191">
                  <c:v>42929</c:v>
                </c:pt>
                <c:pt idx="192">
                  <c:v>42928</c:v>
                </c:pt>
                <c:pt idx="193">
                  <c:v>42927</c:v>
                </c:pt>
                <c:pt idx="194">
                  <c:v>42926</c:v>
                </c:pt>
                <c:pt idx="195">
                  <c:v>42923</c:v>
                </c:pt>
                <c:pt idx="196">
                  <c:v>42922</c:v>
                </c:pt>
                <c:pt idx="197">
                  <c:v>42921</c:v>
                </c:pt>
                <c:pt idx="198">
                  <c:v>42920</c:v>
                </c:pt>
                <c:pt idx="199">
                  <c:v>42919</c:v>
                </c:pt>
                <c:pt idx="200">
                  <c:v>42916</c:v>
                </c:pt>
                <c:pt idx="201">
                  <c:v>42915</c:v>
                </c:pt>
                <c:pt idx="202">
                  <c:v>42914</c:v>
                </c:pt>
                <c:pt idx="203">
                  <c:v>42913</c:v>
                </c:pt>
                <c:pt idx="204">
                  <c:v>42912</c:v>
                </c:pt>
                <c:pt idx="205">
                  <c:v>42909</c:v>
                </c:pt>
                <c:pt idx="206">
                  <c:v>42908</c:v>
                </c:pt>
                <c:pt idx="207">
                  <c:v>42907</c:v>
                </c:pt>
                <c:pt idx="208">
                  <c:v>42906</c:v>
                </c:pt>
                <c:pt idx="209">
                  <c:v>42905</c:v>
                </c:pt>
                <c:pt idx="210">
                  <c:v>42902</c:v>
                </c:pt>
                <c:pt idx="211">
                  <c:v>42901</c:v>
                </c:pt>
                <c:pt idx="212">
                  <c:v>42900</c:v>
                </c:pt>
                <c:pt idx="213">
                  <c:v>42899</c:v>
                </c:pt>
                <c:pt idx="214">
                  <c:v>42898</c:v>
                </c:pt>
                <c:pt idx="215">
                  <c:v>42895</c:v>
                </c:pt>
                <c:pt idx="216">
                  <c:v>42894</c:v>
                </c:pt>
                <c:pt idx="217">
                  <c:v>42893</c:v>
                </c:pt>
                <c:pt idx="218">
                  <c:v>42892</c:v>
                </c:pt>
                <c:pt idx="219">
                  <c:v>42891</c:v>
                </c:pt>
                <c:pt idx="220">
                  <c:v>42888</c:v>
                </c:pt>
                <c:pt idx="221">
                  <c:v>42887</c:v>
                </c:pt>
                <c:pt idx="222">
                  <c:v>42886</c:v>
                </c:pt>
                <c:pt idx="223">
                  <c:v>42881</c:v>
                </c:pt>
                <c:pt idx="224">
                  <c:v>42880</c:v>
                </c:pt>
                <c:pt idx="225">
                  <c:v>42879</c:v>
                </c:pt>
                <c:pt idx="226">
                  <c:v>42878</c:v>
                </c:pt>
                <c:pt idx="227">
                  <c:v>42877</c:v>
                </c:pt>
                <c:pt idx="228">
                  <c:v>42874</c:v>
                </c:pt>
                <c:pt idx="229">
                  <c:v>42873</c:v>
                </c:pt>
                <c:pt idx="230">
                  <c:v>42872</c:v>
                </c:pt>
                <c:pt idx="231">
                  <c:v>42871</c:v>
                </c:pt>
                <c:pt idx="232">
                  <c:v>42870</c:v>
                </c:pt>
                <c:pt idx="233">
                  <c:v>42867</c:v>
                </c:pt>
                <c:pt idx="234">
                  <c:v>42866</c:v>
                </c:pt>
                <c:pt idx="235">
                  <c:v>42865</c:v>
                </c:pt>
                <c:pt idx="236">
                  <c:v>42864</c:v>
                </c:pt>
                <c:pt idx="237">
                  <c:v>42863</c:v>
                </c:pt>
                <c:pt idx="238">
                  <c:v>42860</c:v>
                </c:pt>
                <c:pt idx="239">
                  <c:v>42859</c:v>
                </c:pt>
                <c:pt idx="240">
                  <c:v>42858</c:v>
                </c:pt>
                <c:pt idx="241">
                  <c:v>42857</c:v>
                </c:pt>
                <c:pt idx="242">
                  <c:v>42853</c:v>
                </c:pt>
                <c:pt idx="243">
                  <c:v>42852</c:v>
                </c:pt>
                <c:pt idx="244">
                  <c:v>42851</c:v>
                </c:pt>
                <c:pt idx="245">
                  <c:v>42850</c:v>
                </c:pt>
                <c:pt idx="246">
                  <c:v>42849</c:v>
                </c:pt>
                <c:pt idx="247">
                  <c:v>42846</c:v>
                </c:pt>
                <c:pt idx="248">
                  <c:v>42845</c:v>
                </c:pt>
                <c:pt idx="249">
                  <c:v>42844</c:v>
                </c:pt>
                <c:pt idx="250">
                  <c:v>42843</c:v>
                </c:pt>
                <c:pt idx="251">
                  <c:v>42842</c:v>
                </c:pt>
                <c:pt idx="252">
                  <c:v>42839</c:v>
                </c:pt>
                <c:pt idx="253">
                  <c:v>42838</c:v>
                </c:pt>
                <c:pt idx="254">
                  <c:v>42837</c:v>
                </c:pt>
                <c:pt idx="255">
                  <c:v>42836</c:v>
                </c:pt>
                <c:pt idx="256">
                  <c:v>42835</c:v>
                </c:pt>
                <c:pt idx="257">
                  <c:v>42832</c:v>
                </c:pt>
                <c:pt idx="258">
                  <c:v>42831</c:v>
                </c:pt>
                <c:pt idx="259">
                  <c:v>42830</c:v>
                </c:pt>
                <c:pt idx="260">
                  <c:v>42825</c:v>
                </c:pt>
                <c:pt idx="261">
                  <c:v>42824</c:v>
                </c:pt>
                <c:pt idx="262">
                  <c:v>42823</c:v>
                </c:pt>
                <c:pt idx="263">
                  <c:v>42822</c:v>
                </c:pt>
                <c:pt idx="264">
                  <c:v>42821</c:v>
                </c:pt>
                <c:pt idx="265">
                  <c:v>42818</c:v>
                </c:pt>
                <c:pt idx="266">
                  <c:v>42817</c:v>
                </c:pt>
                <c:pt idx="267">
                  <c:v>42816</c:v>
                </c:pt>
                <c:pt idx="268">
                  <c:v>42815</c:v>
                </c:pt>
                <c:pt idx="269">
                  <c:v>42814</c:v>
                </c:pt>
                <c:pt idx="270">
                  <c:v>42811</c:v>
                </c:pt>
                <c:pt idx="271">
                  <c:v>42810</c:v>
                </c:pt>
                <c:pt idx="272">
                  <c:v>42809</c:v>
                </c:pt>
                <c:pt idx="273">
                  <c:v>42808</c:v>
                </c:pt>
                <c:pt idx="274">
                  <c:v>42807</c:v>
                </c:pt>
                <c:pt idx="275">
                  <c:v>42804</c:v>
                </c:pt>
                <c:pt idx="276">
                  <c:v>42803</c:v>
                </c:pt>
                <c:pt idx="277">
                  <c:v>42802</c:v>
                </c:pt>
                <c:pt idx="278">
                  <c:v>42801</c:v>
                </c:pt>
                <c:pt idx="279">
                  <c:v>42800</c:v>
                </c:pt>
                <c:pt idx="280">
                  <c:v>42797</c:v>
                </c:pt>
                <c:pt idx="281">
                  <c:v>42796</c:v>
                </c:pt>
                <c:pt idx="282">
                  <c:v>42795</c:v>
                </c:pt>
                <c:pt idx="283">
                  <c:v>42794</c:v>
                </c:pt>
                <c:pt idx="284">
                  <c:v>42793</c:v>
                </c:pt>
                <c:pt idx="285">
                  <c:v>42790</c:v>
                </c:pt>
                <c:pt idx="286">
                  <c:v>42789</c:v>
                </c:pt>
                <c:pt idx="287">
                  <c:v>42788</c:v>
                </c:pt>
                <c:pt idx="288">
                  <c:v>42787</c:v>
                </c:pt>
                <c:pt idx="289">
                  <c:v>42786</c:v>
                </c:pt>
                <c:pt idx="290">
                  <c:v>42783</c:v>
                </c:pt>
                <c:pt idx="291">
                  <c:v>42782</c:v>
                </c:pt>
                <c:pt idx="292">
                  <c:v>42781</c:v>
                </c:pt>
                <c:pt idx="293">
                  <c:v>42780</c:v>
                </c:pt>
                <c:pt idx="294">
                  <c:v>42779</c:v>
                </c:pt>
                <c:pt idx="295">
                  <c:v>42776</c:v>
                </c:pt>
                <c:pt idx="296">
                  <c:v>42775</c:v>
                </c:pt>
                <c:pt idx="297">
                  <c:v>42774</c:v>
                </c:pt>
                <c:pt idx="298">
                  <c:v>42773</c:v>
                </c:pt>
                <c:pt idx="299">
                  <c:v>42772</c:v>
                </c:pt>
                <c:pt idx="300">
                  <c:v>42769</c:v>
                </c:pt>
                <c:pt idx="301">
                  <c:v>42761</c:v>
                </c:pt>
                <c:pt idx="302">
                  <c:v>42760</c:v>
                </c:pt>
                <c:pt idx="303">
                  <c:v>42759</c:v>
                </c:pt>
                <c:pt idx="304">
                  <c:v>42758</c:v>
                </c:pt>
                <c:pt idx="305">
                  <c:v>42755</c:v>
                </c:pt>
                <c:pt idx="306">
                  <c:v>42754</c:v>
                </c:pt>
                <c:pt idx="307">
                  <c:v>42753</c:v>
                </c:pt>
                <c:pt idx="308">
                  <c:v>42752</c:v>
                </c:pt>
                <c:pt idx="309">
                  <c:v>42751</c:v>
                </c:pt>
                <c:pt idx="310">
                  <c:v>42748</c:v>
                </c:pt>
                <c:pt idx="311">
                  <c:v>42747</c:v>
                </c:pt>
                <c:pt idx="312">
                  <c:v>42746</c:v>
                </c:pt>
                <c:pt idx="313">
                  <c:v>42745</c:v>
                </c:pt>
                <c:pt idx="314">
                  <c:v>42744</c:v>
                </c:pt>
                <c:pt idx="315">
                  <c:v>42741</c:v>
                </c:pt>
                <c:pt idx="316">
                  <c:v>42740</c:v>
                </c:pt>
                <c:pt idx="317">
                  <c:v>42739</c:v>
                </c:pt>
                <c:pt idx="318">
                  <c:v>42738</c:v>
                </c:pt>
                <c:pt idx="319">
                  <c:v>42734</c:v>
                </c:pt>
                <c:pt idx="320">
                  <c:v>42733</c:v>
                </c:pt>
                <c:pt idx="321">
                  <c:v>42732</c:v>
                </c:pt>
                <c:pt idx="322">
                  <c:v>42731</c:v>
                </c:pt>
                <c:pt idx="323">
                  <c:v>42730</c:v>
                </c:pt>
                <c:pt idx="324">
                  <c:v>42727</c:v>
                </c:pt>
                <c:pt idx="325">
                  <c:v>42726</c:v>
                </c:pt>
                <c:pt idx="326">
                  <c:v>42725</c:v>
                </c:pt>
                <c:pt idx="327">
                  <c:v>42724</c:v>
                </c:pt>
                <c:pt idx="328">
                  <c:v>42723</c:v>
                </c:pt>
                <c:pt idx="329">
                  <c:v>42720</c:v>
                </c:pt>
                <c:pt idx="330">
                  <c:v>42719</c:v>
                </c:pt>
                <c:pt idx="331">
                  <c:v>42718</c:v>
                </c:pt>
                <c:pt idx="332">
                  <c:v>42717</c:v>
                </c:pt>
                <c:pt idx="333">
                  <c:v>42716</c:v>
                </c:pt>
                <c:pt idx="334">
                  <c:v>42713</c:v>
                </c:pt>
                <c:pt idx="335">
                  <c:v>42712</c:v>
                </c:pt>
                <c:pt idx="336">
                  <c:v>42711</c:v>
                </c:pt>
                <c:pt idx="337">
                  <c:v>42710</c:v>
                </c:pt>
                <c:pt idx="338">
                  <c:v>42709</c:v>
                </c:pt>
                <c:pt idx="339">
                  <c:v>42706</c:v>
                </c:pt>
                <c:pt idx="340">
                  <c:v>42705</c:v>
                </c:pt>
                <c:pt idx="341">
                  <c:v>42702</c:v>
                </c:pt>
                <c:pt idx="342">
                  <c:v>42699</c:v>
                </c:pt>
                <c:pt idx="343">
                  <c:v>42698</c:v>
                </c:pt>
                <c:pt idx="344">
                  <c:v>42697</c:v>
                </c:pt>
                <c:pt idx="345">
                  <c:v>42696</c:v>
                </c:pt>
                <c:pt idx="346">
                  <c:v>42695</c:v>
                </c:pt>
                <c:pt idx="347">
                  <c:v>42692</c:v>
                </c:pt>
                <c:pt idx="348">
                  <c:v>42691</c:v>
                </c:pt>
                <c:pt idx="349">
                  <c:v>42671</c:v>
                </c:pt>
                <c:pt idx="350">
                  <c:v>42670</c:v>
                </c:pt>
                <c:pt idx="351">
                  <c:v>42669</c:v>
                </c:pt>
                <c:pt idx="352">
                  <c:v>42668</c:v>
                </c:pt>
                <c:pt idx="353">
                  <c:v>42667</c:v>
                </c:pt>
                <c:pt idx="354">
                  <c:v>42664</c:v>
                </c:pt>
                <c:pt idx="355">
                  <c:v>42663</c:v>
                </c:pt>
                <c:pt idx="356">
                  <c:v>42662</c:v>
                </c:pt>
                <c:pt idx="357">
                  <c:v>42661</c:v>
                </c:pt>
                <c:pt idx="358">
                  <c:v>42660</c:v>
                </c:pt>
                <c:pt idx="359">
                  <c:v>42657</c:v>
                </c:pt>
                <c:pt idx="360">
                  <c:v>42656</c:v>
                </c:pt>
                <c:pt idx="361">
                  <c:v>42655</c:v>
                </c:pt>
                <c:pt idx="362">
                  <c:v>42654</c:v>
                </c:pt>
                <c:pt idx="363">
                  <c:v>42653</c:v>
                </c:pt>
                <c:pt idx="364">
                  <c:v>42643</c:v>
                </c:pt>
                <c:pt idx="365">
                  <c:v>42642</c:v>
                </c:pt>
                <c:pt idx="366">
                  <c:v>42641</c:v>
                </c:pt>
                <c:pt idx="367">
                  <c:v>42640</c:v>
                </c:pt>
                <c:pt idx="368">
                  <c:v>42639</c:v>
                </c:pt>
                <c:pt idx="369">
                  <c:v>42636</c:v>
                </c:pt>
                <c:pt idx="370">
                  <c:v>42635</c:v>
                </c:pt>
                <c:pt idx="371">
                  <c:v>42634</c:v>
                </c:pt>
                <c:pt idx="372">
                  <c:v>42633</c:v>
                </c:pt>
                <c:pt idx="373">
                  <c:v>42632</c:v>
                </c:pt>
                <c:pt idx="374">
                  <c:v>42627</c:v>
                </c:pt>
                <c:pt idx="375">
                  <c:v>42626</c:v>
                </c:pt>
                <c:pt idx="376">
                  <c:v>42625</c:v>
                </c:pt>
                <c:pt idx="377">
                  <c:v>42622</c:v>
                </c:pt>
                <c:pt idx="378">
                  <c:v>42621</c:v>
                </c:pt>
                <c:pt idx="379">
                  <c:v>42620</c:v>
                </c:pt>
                <c:pt idx="380">
                  <c:v>42619</c:v>
                </c:pt>
                <c:pt idx="381">
                  <c:v>42618</c:v>
                </c:pt>
              </c:numCache>
            </c:numRef>
          </c:cat>
          <c:val>
            <c:numRef>
              <c:f>Sheet2!$B$1:$B$383</c:f>
              <c:numCache>
                <c:formatCode>General</c:formatCode>
                <c:ptCount val="383"/>
                <c:pt idx="0">
                  <c:v>2.9036421186755999E-2</c:v>
                </c:pt>
                <c:pt idx="1">
                  <c:v>2.88103064176338E-2</c:v>
                </c:pt>
                <c:pt idx="2">
                  <c:v>3.0012213729851699E-2</c:v>
                </c:pt>
                <c:pt idx="3">
                  <c:v>2.9943270446718601E-2</c:v>
                </c:pt>
                <c:pt idx="4">
                  <c:v>2.9967790995665398E-2</c:v>
                </c:pt>
                <c:pt idx="5">
                  <c:v>2.98260404555287E-2</c:v>
                </c:pt>
                <c:pt idx="6">
                  <c:v>2.9734386583030299E-2</c:v>
                </c:pt>
                <c:pt idx="7">
                  <c:v>3.0280281119367002E-2</c:v>
                </c:pt>
                <c:pt idx="8">
                  <c:v>3.1153963871582199E-2</c:v>
                </c:pt>
                <c:pt idx="9">
                  <c:v>3.1490184011531697E-2</c:v>
                </c:pt>
                <c:pt idx="10">
                  <c:v>3.1961658335137998E-2</c:v>
                </c:pt>
                <c:pt idx="11">
                  <c:v>3.20006689541497E-2</c:v>
                </c:pt>
                <c:pt idx="12">
                  <c:v>3.2133549203608301E-2</c:v>
                </c:pt>
                <c:pt idx="13">
                  <c:v>3.2648544095214199E-2</c:v>
                </c:pt>
                <c:pt idx="14">
                  <c:v>3.24472550030225E-2</c:v>
                </c:pt>
                <c:pt idx="15">
                  <c:v>3.3147532624089399E-2</c:v>
                </c:pt>
                <c:pt idx="16">
                  <c:v>3.3670347522526102E-2</c:v>
                </c:pt>
                <c:pt idx="17">
                  <c:v>3.3712414841915998E-2</c:v>
                </c:pt>
                <c:pt idx="18">
                  <c:v>3.3436609036550297E-2</c:v>
                </c:pt>
                <c:pt idx="19">
                  <c:v>3.3463787890328701E-2</c:v>
                </c:pt>
                <c:pt idx="20">
                  <c:v>3.3828768804786802E-2</c:v>
                </c:pt>
                <c:pt idx="21">
                  <c:v>3.3324281574776203E-2</c:v>
                </c:pt>
                <c:pt idx="22">
                  <c:v>3.2954620519256801E-2</c:v>
                </c:pt>
                <c:pt idx="23">
                  <c:v>3.28650713227411E-2</c:v>
                </c:pt>
                <c:pt idx="24">
                  <c:v>3.3011707664619902E-2</c:v>
                </c:pt>
                <c:pt idx="25">
                  <c:v>3.3412402252293298E-2</c:v>
                </c:pt>
                <c:pt idx="26">
                  <c:v>3.3065935600684201E-2</c:v>
                </c:pt>
                <c:pt idx="27">
                  <c:v>3.3090335119335901E-2</c:v>
                </c:pt>
                <c:pt idx="28">
                  <c:v>3.3158771173630898E-2</c:v>
                </c:pt>
                <c:pt idx="29">
                  <c:v>3.28883198390107E-2</c:v>
                </c:pt>
                <c:pt idx="30">
                  <c:v>3.2765956782763103E-2</c:v>
                </c:pt>
                <c:pt idx="31">
                  <c:v>3.2110154803566798E-2</c:v>
                </c:pt>
                <c:pt idx="32">
                  <c:v>3.1964762122120897E-2</c:v>
                </c:pt>
                <c:pt idx="33">
                  <c:v>3.2240199223882403E-2</c:v>
                </c:pt>
                <c:pt idx="34">
                  <c:v>3.2591199285778798E-2</c:v>
                </c:pt>
                <c:pt idx="35">
                  <c:v>3.2425911611965397E-2</c:v>
                </c:pt>
                <c:pt idx="36">
                  <c:v>3.2252076373968402E-2</c:v>
                </c:pt>
                <c:pt idx="37">
                  <c:v>3.2004185618353498E-2</c:v>
                </c:pt>
                <c:pt idx="38">
                  <c:v>3.1954246220683602E-2</c:v>
                </c:pt>
                <c:pt idx="39">
                  <c:v>3.1727490645831503E-2</c:v>
                </c:pt>
                <c:pt idx="40">
                  <c:v>3.17287668648936E-2</c:v>
                </c:pt>
                <c:pt idx="41">
                  <c:v>3.1555501210376299E-2</c:v>
                </c:pt>
                <c:pt idx="42">
                  <c:v>3.1516797658629303E-2</c:v>
                </c:pt>
                <c:pt idx="43">
                  <c:v>3.1628777281723398E-2</c:v>
                </c:pt>
                <c:pt idx="44">
                  <c:v>3.2020806323686701E-2</c:v>
                </c:pt>
                <c:pt idx="45">
                  <c:v>3.1643302774602498E-2</c:v>
                </c:pt>
                <c:pt idx="46">
                  <c:v>3.09934504917663E-2</c:v>
                </c:pt>
                <c:pt idx="47">
                  <c:v>3.06085248166241E-2</c:v>
                </c:pt>
                <c:pt idx="48">
                  <c:v>3.0527428242364901E-2</c:v>
                </c:pt>
                <c:pt idx="49">
                  <c:v>3.0953590495059E-2</c:v>
                </c:pt>
                <c:pt idx="50">
                  <c:v>3.1238801282530801E-2</c:v>
                </c:pt>
                <c:pt idx="51">
                  <c:v>3.1038135836221701E-2</c:v>
                </c:pt>
                <c:pt idx="52">
                  <c:v>3.1922148016378299E-2</c:v>
                </c:pt>
                <c:pt idx="53">
                  <c:v>3.1393203379750101E-2</c:v>
                </c:pt>
                <c:pt idx="54">
                  <c:v>3.1687143514580102E-2</c:v>
                </c:pt>
                <c:pt idx="55">
                  <c:v>3.2131057214152201E-2</c:v>
                </c:pt>
                <c:pt idx="56">
                  <c:v>3.2142353082954503E-2</c:v>
                </c:pt>
                <c:pt idx="57">
                  <c:v>3.2185848026333702E-2</c:v>
                </c:pt>
                <c:pt idx="58">
                  <c:v>3.2139930126932899E-2</c:v>
                </c:pt>
                <c:pt idx="59">
                  <c:v>3.1816748643760703E-2</c:v>
                </c:pt>
                <c:pt idx="60">
                  <c:v>2.9036421186755999E-2</c:v>
                </c:pt>
                <c:pt idx="61">
                  <c:v>2.88103064176338E-2</c:v>
                </c:pt>
                <c:pt idx="62">
                  <c:v>3.0012213729851699E-2</c:v>
                </c:pt>
                <c:pt idx="63">
                  <c:v>2.9943270446718601E-2</c:v>
                </c:pt>
                <c:pt idx="64">
                  <c:v>2.9967790995665398E-2</c:v>
                </c:pt>
                <c:pt idx="65">
                  <c:v>2.98260404555287E-2</c:v>
                </c:pt>
                <c:pt idx="66">
                  <c:v>2.9734386583030299E-2</c:v>
                </c:pt>
                <c:pt idx="67">
                  <c:v>3.0280281119367002E-2</c:v>
                </c:pt>
                <c:pt idx="68">
                  <c:v>3.1153963871582199E-2</c:v>
                </c:pt>
                <c:pt idx="69">
                  <c:v>3.1490184011531697E-2</c:v>
                </c:pt>
                <c:pt idx="70">
                  <c:v>3.1961658335137998E-2</c:v>
                </c:pt>
                <c:pt idx="71">
                  <c:v>3.20006689541497E-2</c:v>
                </c:pt>
                <c:pt idx="72">
                  <c:v>3.2133549203608301E-2</c:v>
                </c:pt>
                <c:pt idx="73">
                  <c:v>3.2648544095214199E-2</c:v>
                </c:pt>
                <c:pt idx="74">
                  <c:v>3.24472550030225E-2</c:v>
                </c:pt>
                <c:pt idx="75">
                  <c:v>3.3147532624089399E-2</c:v>
                </c:pt>
                <c:pt idx="76">
                  <c:v>3.3670347522526102E-2</c:v>
                </c:pt>
                <c:pt idx="77">
                  <c:v>3.3712414841915998E-2</c:v>
                </c:pt>
                <c:pt idx="78">
                  <c:v>3.3436609036550297E-2</c:v>
                </c:pt>
                <c:pt idx="79">
                  <c:v>3.3463787890328701E-2</c:v>
                </c:pt>
                <c:pt idx="80">
                  <c:v>3.3828768804786802E-2</c:v>
                </c:pt>
                <c:pt idx="81">
                  <c:v>3.3324281574776203E-2</c:v>
                </c:pt>
                <c:pt idx="82">
                  <c:v>3.2954620519256801E-2</c:v>
                </c:pt>
                <c:pt idx="83">
                  <c:v>3.28650713227411E-2</c:v>
                </c:pt>
                <c:pt idx="84">
                  <c:v>3.3011707664619902E-2</c:v>
                </c:pt>
                <c:pt idx="85">
                  <c:v>3.3412402252293298E-2</c:v>
                </c:pt>
                <c:pt idx="86">
                  <c:v>3.3065935600684201E-2</c:v>
                </c:pt>
                <c:pt idx="87">
                  <c:v>3.3090335119335901E-2</c:v>
                </c:pt>
                <c:pt idx="88">
                  <c:v>3.3158771173630898E-2</c:v>
                </c:pt>
                <c:pt idx="89">
                  <c:v>3.28883198390107E-2</c:v>
                </c:pt>
                <c:pt idx="90">
                  <c:v>3.2765956782763103E-2</c:v>
                </c:pt>
                <c:pt idx="91">
                  <c:v>3.2110154803566798E-2</c:v>
                </c:pt>
                <c:pt idx="92">
                  <c:v>3.1964762122120897E-2</c:v>
                </c:pt>
                <c:pt idx="93">
                  <c:v>3.2240199223882403E-2</c:v>
                </c:pt>
                <c:pt idx="94">
                  <c:v>3.2591199285778798E-2</c:v>
                </c:pt>
                <c:pt idx="95">
                  <c:v>3.2425911611965397E-2</c:v>
                </c:pt>
                <c:pt idx="96">
                  <c:v>3.2252076373968402E-2</c:v>
                </c:pt>
                <c:pt idx="97">
                  <c:v>3.2004185618353498E-2</c:v>
                </c:pt>
                <c:pt idx="98">
                  <c:v>3.1954246220683602E-2</c:v>
                </c:pt>
                <c:pt idx="99">
                  <c:v>3.1727490645831503E-2</c:v>
                </c:pt>
                <c:pt idx="100">
                  <c:v>3.17287668648936E-2</c:v>
                </c:pt>
                <c:pt idx="101">
                  <c:v>3.1555501210376299E-2</c:v>
                </c:pt>
                <c:pt idx="102">
                  <c:v>3.1516797658629303E-2</c:v>
                </c:pt>
                <c:pt idx="103">
                  <c:v>3.1628777281723398E-2</c:v>
                </c:pt>
                <c:pt idx="104">
                  <c:v>3.2020806323686701E-2</c:v>
                </c:pt>
                <c:pt idx="105">
                  <c:v>3.1643302774602498E-2</c:v>
                </c:pt>
                <c:pt idx="106">
                  <c:v>3.09934504917663E-2</c:v>
                </c:pt>
                <c:pt idx="107">
                  <c:v>3.06085248166241E-2</c:v>
                </c:pt>
                <c:pt idx="108">
                  <c:v>3.0527428242364901E-2</c:v>
                </c:pt>
                <c:pt idx="109">
                  <c:v>3.0953590495059E-2</c:v>
                </c:pt>
                <c:pt idx="110">
                  <c:v>3.1238801282530801E-2</c:v>
                </c:pt>
                <c:pt idx="111">
                  <c:v>3.1038135836221701E-2</c:v>
                </c:pt>
                <c:pt idx="112">
                  <c:v>3.1922148016378299E-2</c:v>
                </c:pt>
                <c:pt idx="113">
                  <c:v>3.1393203379750101E-2</c:v>
                </c:pt>
                <c:pt idx="114">
                  <c:v>3.1687143514580102E-2</c:v>
                </c:pt>
                <c:pt idx="115">
                  <c:v>3.2131057214152201E-2</c:v>
                </c:pt>
                <c:pt idx="116">
                  <c:v>3.2142353082954503E-2</c:v>
                </c:pt>
                <c:pt idx="117">
                  <c:v>3.2185848026333702E-2</c:v>
                </c:pt>
                <c:pt idx="118">
                  <c:v>3.2139930126932899E-2</c:v>
                </c:pt>
                <c:pt idx="119">
                  <c:v>3.1816748643760703E-2</c:v>
                </c:pt>
                <c:pt idx="120">
                  <c:v>3.1405217811676503E-2</c:v>
                </c:pt>
                <c:pt idx="121">
                  <c:v>3.0760105111633199E-2</c:v>
                </c:pt>
                <c:pt idx="122">
                  <c:v>3.0928033588378201E-2</c:v>
                </c:pt>
                <c:pt idx="123">
                  <c:v>3.1999005968317097E-2</c:v>
                </c:pt>
                <c:pt idx="124">
                  <c:v>3.1253434443345399E-2</c:v>
                </c:pt>
                <c:pt idx="125">
                  <c:v>3.1118558728326098E-2</c:v>
                </c:pt>
                <c:pt idx="126">
                  <c:v>3.1224993019538402E-2</c:v>
                </c:pt>
                <c:pt idx="127">
                  <c:v>3.1439236631987E-2</c:v>
                </c:pt>
                <c:pt idx="128">
                  <c:v>3.1404349836764003E-2</c:v>
                </c:pt>
                <c:pt idx="129">
                  <c:v>3.1419644378799003E-2</c:v>
                </c:pt>
                <c:pt idx="130">
                  <c:v>3.1477854715601397E-2</c:v>
                </c:pt>
                <c:pt idx="131">
                  <c:v>3.1429635216984303E-2</c:v>
                </c:pt>
                <c:pt idx="132">
                  <c:v>3.131300087194E-2</c:v>
                </c:pt>
                <c:pt idx="133">
                  <c:v>3.1296060310961403E-2</c:v>
                </c:pt>
                <c:pt idx="134">
                  <c:v>3.1930909117483697E-2</c:v>
                </c:pt>
                <c:pt idx="135">
                  <c:v>3.1548677761955302E-2</c:v>
                </c:pt>
                <c:pt idx="136">
                  <c:v>3.0950666283144398E-2</c:v>
                </c:pt>
                <c:pt idx="137">
                  <c:v>3.0418472286156101E-2</c:v>
                </c:pt>
                <c:pt idx="138">
                  <c:v>3.0167115685797101E-2</c:v>
                </c:pt>
                <c:pt idx="139">
                  <c:v>2.9503873122577001E-2</c:v>
                </c:pt>
                <c:pt idx="140">
                  <c:v>2.9381762345361401E-2</c:v>
                </c:pt>
                <c:pt idx="141">
                  <c:v>2.98252007315973E-2</c:v>
                </c:pt>
                <c:pt idx="142">
                  <c:v>3.0115749320922699E-2</c:v>
                </c:pt>
                <c:pt idx="143">
                  <c:v>3.03763609455165E-2</c:v>
                </c:pt>
                <c:pt idx="144">
                  <c:v>2.9898050414557498E-2</c:v>
                </c:pt>
                <c:pt idx="145">
                  <c:v>2.9406791485360999E-2</c:v>
                </c:pt>
                <c:pt idx="146">
                  <c:v>2.8952001822153899E-2</c:v>
                </c:pt>
                <c:pt idx="147">
                  <c:v>2.9290039488107301E-2</c:v>
                </c:pt>
                <c:pt idx="148">
                  <c:v>2.90912687404748E-2</c:v>
                </c:pt>
                <c:pt idx="149">
                  <c:v>2.8834135056488699E-2</c:v>
                </c:pt>
                <c:pt idx="150">
                  <c:v>2.9336336479536599E-2</c:v>
                </c:pt>
                <c:pt idx="151">
                  <c:v>2.8771291084726099E-2</c:v>
                </c:pt>
                <c:pt idx="152">
                  <c:v>2.8477480978113499E-2</c:v>
                </c:pt>
                <c:pt idx="153">
                  <c:v>2.8828733021362601E-2</c:v>
                </c:pt>
                <c:pt idx="154">
                  <c:v>2.88316324714122E-2</c:v>
                </c:pt>
                <c:pt idx="155">
                  <c:v>2.8446721399618E-2</c:v>
                </c:pt>
                <c:pt idx="156">
                  <c:v>2.8159119449924001E-2</c:v>
                </c:pt>
                <c:pt idx="157">
                  <c:v>2.8154830078902199E-2</c:v>
                </c:pt>
                <c:pt idx="158">
                  <c:v>2.8108946050278399E-2</c:v>
                </c:pt>
                <c:pt idx="159">
                  <c:v>2.81784327129013E-2</c:v>
                </c:pt>
                <c:pt idx="160">
                  <c:v>2.8051515204265302E-2</c:v>
                </c:pt>
                <c:pt idx="161">
                  <c:v>2.7952190916248999E-2</c:v>
                </c:pt>
                <c:pt idx="162">
                  <c:v>2.7635442563561902E-2</c:v>
                </c:pt>
                <c:pt idx="163">
                  <c:v>2.7489781873407799E-2</c:v>
                </c:pt>
                <c:pt idx="164">
                  <c:v>2.70978028076371E-2</c:v>
                </c:pt>
                <c:pt idx="165">
                  <c:v>2.7141636311316501E-2</c:v>
                </c:pt>
                <c:pt idx="166">
                  <c:v>2.7409586153603401E-2</c:v>
                </c:pt>
                <c:pt idx="167">
                  <c:v>2.7336223506743699E-2</c:v>
                </c:pt>
                <c:pt idx="168">
                  <c:v>2.7363921563616101E-2</c:v>
                </c:pt>
                <c:pt idx="169">
                  <c:v>2.7427079765735999E-2</c:v>
                </c:pt>
                <c:pt idx="170">
                  <c:v>2.75746773805703E-2</c:v>
                </c:pt>
                <c:pt idx="171">
                  <c:v>2.7933244688619501E-2</c:v>
                </c:pt>
                <c:pt idx="172">
                  <c:v>2.7642775655860201E-2</c:v>
                </c:pt>
                <c:pt idx="173">
                  <c:v>2.75728251094223E-2</c:v>
                </c:pt>
                <c:pt idx="174">
                  <c:v>2.78299433757156E-2</c:v>
                </c:pt>
                <c:pt idx="175">
                  <c:v>2.7711270511118199E-2</c:v>
                </c:pt>
                <c:pt idx="176">
                  <c:v>2.7757220625079199E-2</c:v>
                </c:pt>
                <c:pt idx="177">
                  <c:v>2.77561451800615E-2</c:v>
                </c:pt>
                <c:pt idx="178">
                  <c:v>2.78501796114866E-2</c:v>
                </c:pt>
                <c:pt idx="179">
                  <c:v>2.7871134558146299E-2</c:v>
                </c:pt>
                <c:pt idx="180">
                  <c:v>2.7772781151344201E-2</c:v>
                </c:pt>
                <c:pt idx="181">
                  <c:v>2.8114740229989901E-2</c:v>
                </c:pt>
                <c:pt idx="182">
                  <c:v>2.8098044423683299E-2</c:v>
                </c:pt>
                <c:pt idx="183">
                  <c:v>2.80982433452398E-2</c:v>
                </c:pt>
                <c:pt idx="184">
                  <c:v>2.79077401713737E-2</c:v>
                </c:pt>
                <c:pt idx="185">
                  <c:v>2.7321133790040399E-2</c:v>
                </c:pt>
                <c:pt idx="186">
                  <c:v>2.7327888107486199E-2</c:v>
                </c:pt>
                <c:pt idx="187">
                  <c:v>2.73616771629068E-2</c:v>
                </c:pt>
                <c:pt idx="188">
                  <c:v>2.7053221498768001E-2</c:v>
                </c:pt>
                <c:pt idx="189">
                  <c:v>2.6933068138565601E-2</c:v>
                </c:pt>
                <c:pt idx="190">
                  <c:v>2.7249530942212399E-2</c:v>
                </c:pt>
                <c:pt idx="191">
                  <c:v>2.7179588207547099E-2</c:v>
                </c:pt>
                <c:pt idx="192">
                  <c:v>2.71374672210935E-2</c:v>
                </c:pt>
                <c:pt idx="193">
                  <c:v>2.7452855330815401E-2</c:v>
                </c:pt>
                <c:pt idx="194">
                  <c:v>2.8115064767989899E-2</c:v>
                </c:pt>
                <c:pt idx="195">
                  <c:v>2.8770551482633199E-2</c:v>
                </c:pt>
                <c:pt idx="196">
                  <c:v>2.8847559658504E-2</c:v>
                </c:pt>
                <c:pt idx="197">
                  <c:v>2.90334419139659E-2</c:v>
                </c:pt>
                <c:pt idx="198">
                  <c:v>2.8897262923547499E-2</c:v>
                </c:pt>
                <c:pt idx="199">
                  <c:v>2.8660445856395E-2</c:v>
                </c:pt>
                <c:pt idx="200">
                  <c:v>2.90233514038504E-2</c:v>
                </c:pt>
                <c:pt idx="201">
                  <c:v>2.9585596361183301E-2</c:v>
                </c:pt>
                <c:pt idx="202">
                  <c:v>2.9426977662523099E-2</c:v>
                </c:pt>
                <c:pt idx="203">
                  <c:v>2.9484469429205701E-2</c:v>
                </c:pt>
                <c:pt idx="204">
                  <c:v>3.0228420386381901E-2</c:v>
                </c:pt>
                <c:pt idx="205">
                  <c:v>3.0863876348611201E-2</c:v>
                </c:pt>
                <c:pt idx="206">
                  <c:v>3.0551523862975001E-2</c:v>
                </c:pt>
                <c:pt idx="207">
                  <c:v>3.0823823229720899E-2</c:v>
                </c:pt>
                <c:pt idx="208">
                  <c:v>3.04186391360497E-2</c:v>
                </c:pt>
                <c:pt idx="209">
                  <c:v>3.0016832352943199E-2</c:v>
                </c:pt>
                <c:pt idx="210">
                  <c:v>3.0130482449464001E-2</c:v>
                </c:pt>
                <c:pt idx="211">
                  <c:v>3.0163252361544799E-2</c:v>
                </c:pt>
                <c:pt idx="212">
                  <c:v>2.9796984139424498E-2</c:v>
                </c:pt>
                <c:pt idx="213">
                  <c:v>2.98509368581279E-2</c:v>
                </c:pt>
                <c:pt idx="214">
                  <c:v>2.9897771511238999E-2</c:v>
                </c:pt>
                <c:pt idx="215">
                  <c:v>3.10438055097743E-2</c:v>
                </c:pt>
                <c:pt idx="216">
                  <c:v>3.08257428805612E-2</c:v>
                </c:pt>
                <c:pt idx="217">
                  <c:v>3.1051994613648E-2</c:v>
                </c:pt>
                <c:pt idx="218">
                  <c:v>3.0792957599953701E-2</c:v>
                </c:pt>
                <c:pt idx="219">
                  <c:v>3.0365802251209901E-2</c:v>
                </c:pt>
                <c:pt idx="220">
                  <c:v>3.0157307676916299E-2</c:v>
                </c:pt>
                <c:pt idx="221">
                  <c:v>2.98299863621771E-2</c:v>
                </c:pt>
                <c:pt idx="222">
                  <c:v>2.9424107434132499E-2</c:v>
                </c:pt>
                <c:pt idx="223">
                  <c:v>2.9066139048998001E-2</c:v>
                </c:pt>
                <c:pt idx="224">
                  <c:v>2.9200395419822701E-2</c:v>
                </c:pt>
                <c:pt idx="225">
                  <c:v>2.9703607484538298E-2</c:v>
                </c:pt>
                <c:pt idx="226">
                  <c:v>2.96652849780231E-2</c:v>
                </c:pt>
                <c:pt idx="227">
                  <c:v>2.9724269070820701E-2</c:v>
                </c:pt>
                <c:pt idx="228">
                  <c:v>2.98088791469669E-2</c:v>
                </c:pt>
                <c:pt idx="229">
                  <c:v>2.9327367365153501E-2</c:v>
                </c:pt>
                <c:pt idx="230">
                  <c:v>2.8985138381677399E-2</c:v>
                </c:pt>
                <c:pt idx="231">
                  <c:v>2.9200829308158701E-2</c:v>
                </c:pt>
                <c:pt idx="232">
                  <c:v>2.9678691099026901E-2</c:v>
                </c:pt>
                <c:pt idx="233">
                  <c:v>3.00121009620547E-2</c:v>
                </c:pt>
                <c:pt idx="234">
                  <c:v>3.0244741023009801E-2</c:v>
                </c:pt>
                <c:pt idx="235">
                  <c:v>3.09989402771658E-2</c:v>
                </c:pt>
                <c:pt idx="236">
                  <c:v>3.0580948669643501E-2</c:v>
                </c:pt>
                <c:pt idx="237">
                  <c:v>3.0402675388234799E-2</c:v>
                </c:pt>
                <c:pt idx="238">
                  <c:v>2.9778679788523499E-2</c:v>
                </c:pt>
                <c:pt idx="239">
                  <c:v>2.9176441613963499E-2</c:v>
                </c:pt>
                <c:pt idx="240">
                  <c:v>2.90943668416562E-2</c:v>
                </c:pt>
                <c:pt idx="241">
                  <c:v>2.8590882140609699E-2</c:v>
                </c:pt>
                <c:pt idx="242">
                  <c:v>2.7534256447735401E-2</c:v>
                </c:pt>
                <c:pt idx="243">
                  <c:v>2.73642449694056E-2</c:v>
                </c:pt>
                <c:pt idx="244">
                  <c:v>2.76969804584557E-2</c:v>
                </c:pt>
                <c:pt idx="245">
                  <c:v>2.73134111461831E-2</c:v>
                </c:pt>
                <c:pt idx="246">
                  <c:v>2.7500804404030198E-2</c:v>
                </c:pt>
                <c:pt idx="247">
                  <c:v>2.8077029208014501E-2</c:v>
                </c:pt>
                <c:pt idx="248">
                  <c:v>2.8204260864184701E-2</c:v>
                </c:pt>
                <c:pt idx="249">
                  <c:v>2.78234117923555E-2</c:v>
                </c:pt>
                <c:pt idx="250">
                  <c:v>2.8543826506135801E-2</c:v>
                </c:pt>
                <c:pt idx="251">
                  <c:v>2.8210256736092201E-2</c:v>
                </c:pt>
                <c:pt idx="252">
                  <c:v>2.8718926273867001E-2</c:v>
                </c:pt>
                <c:pt idx="253">
                  <c:v>2.84714588304689E-2</c:v>
                </c:pt>
                <c:pt idx="254">
                  <c:v>2.83875086761574E-2</c:v>
                </c:pt>
                <c:pt idx="255">
                  <c:v>2.8369087891867002E-2</c:v>
                </c:pt>
                <c:pt idx="256">
                  <c:v>2.8176237050414402E-2</c:v>
                </c:pt>
                <c:pt idx="257">
                  <c:v>2.85557636398007E-2</c:v>
                </c:pt>
                <c:pt idx="258">
                  <c:v>2.8588847725005001E-2</c:v>
                </c:pt>
                <c:pt idx="259">
                  <c:v>2.8478898498789099E-2</c:v>
                </c:pt>
                <c:pt idx="260">
                  <c:v>2.8356813048066101E-2</c:v>
                </c:pt>
                <c:pt idx="261">
                  <c:v>2.9112042729300899E-2</c:v>
                </c:pt>
                <c:pt idx="262">
                  <c:v>2.9244007515201301E-2</c:v>
                </c:pt>
                <c:pt idx="263">
                  <c:v>2.9755218473622599E-2</c:v>
                </c:pt>
                <c:pt idx="264">
                  <c:v>3.00180887994464E-2</c:v>
                </c:pt>
                <c:pt idx="265">
                  <c:v>2.9887156855873301E-2</c:v>
                </c:pt>
                <c:pt idx="266">
                  <c:v>3.0065756965297001E-2</c:v>
                </c:pt>
                <c:pt idx="267">
                  <c:v>3.0410718293174099E-2</c:v>
                </c:pt>
                <c:pt idx="268">
                  <c:v>3.0526706885450301E-2</c:v>
                </c:pt>
                <c:pt idx="269">
                  <c:v>3.0887563980595799E-2</c:v>
                </c:pt>
                <c:pt idx="270">
                  <c:v>3.1304480886150399E-2</c:v>
                </c:pt>
                <c:pt idx="271">
                  <c:v>3.1381209817079599E-2</c:v>
                </c:pt>
                <c:pt idx="272">
                  <c:v>3.1711429990554402E-2</c:v>
                </c:pt>
                <c:pt idx="273">
                  <c:v>3.1987074695848099E-2</c:v>
                </c:pt>
                <c:pt idx="274">
                  <c:v>3.1697512715037103E-2</c:v>
                </c:pt>
                <c:pt idx="275">
                  <c:v>3.1897435030049097E-2</c:v>
                </c:pt>
                <c:pt idx="276">
                  <c:v>3.1290693446973501E-2</c:v>
                </c:pt>
                <c:pt idx="277">
                  <c:v>3.19820261141728E-2</c:v>
                </c:pt>
                <c:pt idx="278">
                  <c:v>3.1565208020741302E-2</c:v>
                </c:pt>
                <c:pt idx="279">
                  <c:v>3.1539752327978197E-2</c:v>
                </c:pt>
                <c:pt idx="280">
                  <c:v>3.1364951683847002E-2</c:v>
                </c:pt>
                <c:pt idx="281">
                  <c:v>3.1125967538747499E-2</c:v>
                </c:pt>
                <c:pt idx="282">
                  <c:v>3.1486874171031999E-2</c:v>
                </c:pt>
                <c:pt idx="283">
                  <c:v>3.1342594713051002E-2</c:v>
                </c:pt>
                <c:pt idx="284">
                  <c:v>3.1451982470531797E-2</c:v>
                </c:pt>
                <c:pt idx="285">
                  <c:v>3.1375474938915703E-2</c:v>
                </c:pt>
                <c:pt idx="286">
                  <c:v>3.2014191786794301E-2</c:v>
                </c:pt>
                <c:pt idx="287">
                  <c:v>3.1502929901747898E-2</c:v>
                </c:pt>
                <c:pt idx="288">
                  <c:v>3.1018641402175601E-2</c:v>
                </c:pt>
                <c:pt idx="289">
                  <c:v>3.0804871402935901E-2</c:v>
                </c:pt>
                <c:pt idx="290">
                  <c:v>3.1760882804545698E-2</c:v>
                </c:pt>
                <c:pt idx="291">
                  <c:v>3.1338521535305301E-2</c:v>
                </c:pt>
                <c:pt idx="292">
                  <c:v>3.10649467505132E-2</c:v>
                </c:pt>
                <c:pt idx="293">
                  <c:v>3.07977538292936E-2</c:v>
                </c:pt>
                <c:pt idx="294">
                  <c:v>3.0789504727077598E-2</c:v>
                </c:pt>
                <c:pt idx="295">
                  <c:v>3.13080035787099E-2</c:v>
                </c:pt>
                <c:pt idx="296">
                  <c:v>3.1630290897143698E-2</c:v>
                </c:pt>
                <c:pt idx="297">
                  <c:v>3.1818201464511302E-2</c:v>
                </c:pt>
                <c:pt idx="298">
                  <c:v>3.1849752388846797E-2</c:v>
                </c:pt>
                <c:pt idx="299">
                  <c:v>3.20491933992052E-2</c:v>
                </c:pt>
                <c:pt idx="300">
                  <c:v>3.1789399133623303E-2</c:v>
                </c:pt>
                <c:pt idx="301">
                  <c:v>3.1308485749415103E-2</c:v>
                </c:pt>
                <c:pt idx="302">
                  <c:v>3.11229926520246E-2</c:v>
                </c:pt>
                <c:pt idx="303">
                  <c:v>3.1024279782595799E-2</c:v>
                </c:pt>
                <c:pt idx="304">
                  <c:v>3.09239582279007E-2</c:v>
                </c:pt>
                <c:pt idx="305">
                  <c:v>3.1090927428420501E-2</c:v>
                </c:pt>
                <c:pt idx="306">
                  <c:v>3.1214955449949601E-2</c:v>
                </c:pt>
                <c:pt idx="307">
                  <c:v>3.1515150889165199E-2</c:v>
                </c:pt>
                <c:pt idx="308">
                  <c:v>3.2288162598113901E-2</c:v>
                </c:pt>
                <c:pt idx="309">
                  <c:v>3.2055085331222297E-2</c:v>
                </c:pt>
                <c:pt idx="310">
                  <c:v>3.1530816541307197E-2</c:v>
                </c:pt>
                <c:pt idx="311">
                  <c:v>3.1314002471481299E-2</c:v>
                </c:pt>
                <c:pt idx="312">
                  <c:v>3.1281966241298802E-2</c:v>
                </c:pt>
                <c:pt idx="313">
                  <c:v>3.1596236217768997E-2</c:v>
                </c:pt>
                <c:pt idx="314">
                  <c:v>3.1915486705375702E-2</c:v>
                </c:pt>
                <c:pt idx="315">
                  <c:v>3.1734643263371602E-2</c:v>
                </c:pt>
                <c:pt idx="316">
                  <c:v>3.17284667249264E-2</c:v>
                </c:pt>
                <c:pt idx="317">
                  <c:v>3.2030399371174703E-2</c:v>
                </c:pt>
                <c:pt idx="318">
                  <c:v>3.1367760267229303E-2</c:v>
                </c:pt>
                <c:pt idx="319">
                  <c:v>3.0886723983658299E-2</c:v>
                </c:pt>
                <c:pt idx="320">
                  <c:v>3.04624698021627E-2</c:v>
                </c:pt>
                <c:pt idx="321">
                  <c:v>3.0382116504146801E-2</c:v>
                </c:pt>
                <c:pt idx="322">
                  <c:v>3.05944507195232E-2</c:v>
                </c:pt>
                <c:pt idx="323">
                  <c:v>3.10401138450777E-2</c:v>
                </c:pt>
                <c:pt idx="324">
                  <c:v>3.1521566098892499E-2</c:v>
                </c:pt>
                <c:pt idx="325">
                  <c:v>3.10666147778971E-2</c:v>
                </c:pt>
                <c:pt idx="326">
                  <c:v>3.1657132995380199E-2</c:v>
                </c:pt>
                <c:pt idx="327">
                  <c:v>3.1752016525356801E-2</c:v>
                </c:pt>
                <c:pt idx="328">
                  <c:v>3.2234519984879501E-2</c:v>
                </c:pt>
                <c:pt idx="329">
                  <c:v>3.1542009373959498E-2</c:v>
                </c:pt>
                <c:pt idx="330">
                  <c:v>3.0353644528435302E-2</c:v>
                </c:pt>
                <c:pt idx="331">
                  <c:v>3.03018723534773E-2</c:v>
                </c:pt>
                <c:pt idx="332">
                  <c:v>3.0440066702467398E-2</c:v>
                </c:pt>
                <c:pt idx="333">
                  <c:v>3.1202254327012201E-2</c:v>
                </c:pt>
                <c:pt idx="334">
                  <c:v>3.0184731425547499E-2</c:v>
                </c:pt>
                <c:pt idx="335">
                  <c:v>2.9946839827562799E-2</c:v>
                </c:pt>
                <c:pt idx="336">
                  <c:v>2.97773558123441E-2</c:v>
                </c:pt>
                <c:pt idx="337">
                  <c:v>2.9598469614429398E-2</c:v>
                </c:pt>
                <c:pt idx="338">
                  <c:v>2.98523817528655E-2</c:v>
                </c:pt>
                <c:pt idx="339">
                  <c:v>2.8036160046684699E-2</c:v>
                </c:pt>
                <c:pt idx="340">
                  <c:v>2.7223855691020499E-2</c:v>
                </c:pt>
                <c:pt idx="341">
                  <c:v>2.8558770482358199E-2</c:v>
                </c:pt>
                <c:pt idx="342">
                  <c:v>2.87489550008946E-2</c:v>
                </c:pt>
                <c:pt idx="343">
                  <c:v>2.96547547118826E-2</c:v>
                </c:pt>
                <c:pt idx="344">
                  <c:v>2.9635545501189801E-2</c:v>
                </c:pt>
                <c:pt idx="345">
                  <c:v>3.1886676447674199E-2</c:v>
                </c:pt>
                <c:pt idx="346">
                  <c:v>3.2653709662008597E-2</c:v>
                </c:pt>
                <c:pt idx="347">
                  <c:v>3.2520211190050399E-2</c:v>
                </c:pt>
                <c:pt idx="348">
                  <c:v>3.19110660866792E-2</c:v>
                </c:pt>
                <c:pt idx="349">
                  <c:v>3.2248439498821099E-2</c:v>
                </c:pt>
                <c:pt idx="350">
                  <c:v>3.2123369561623899E-2</c:v>
                </c:pt>
                <c:pt idx="351">
                  <c:v>3.1813299999743597E-2</c:v>
                </c:pt>
                <c:pt idx="352">
                  <c:v>3.1413253584914702E-2</c:v>
                </c:pt>
                <c:pt idx="353">
                  <c:v>3.1914431447466203E-2</c:v>
                </c:pt>
                <c:pt idx="354">
                  <c:v>3.1733968656071199E-2</c:v>
                </c:pt>
                <c:pt idx="355">
                  <c:v>3.24746809849892E-2</c:v>
                </c:pt>
                <c:pt idx="356">
                  <c:v>3.2398216075502202E-2</c:v>
                </c:pt>
                <c:pt idx="357">
                  <c:v>3.2509074156225698E-2</c:v>
                </c:pt>
                <c:pt idx="358">
                  <c:v>3.2619120252896198E-2</c:v>
                </c:pt>
                <c:pt idx="359">
                  <c:v>3.2444849836154102E-2</c:v>
                </c:pt>
                <c:pt idx="360">
                  <c:v>3.2168184648235898E-2</c:v>
                </c:pt>
                <c:pt idx="361">
                  <c:v>3.2599932355045998E-2</c:v>
                </c:pt>
                <c:pt idx="362">
                  <c:v>3.2964688124637598E-2</c:v>
                </c:pt>
                <c:pt idx="363">
                  <c:v>3.2903472362103399E-2</c:v>
                </c:pt>
                <c:pt idx="364">
                  <c:v>3.2813399641194903E-2</c:v>
                </c:pt>
                <c:pt idx="365">
                  <c:v>3.2754273451305403E-2</c:v>
                </c:pt>
                <c:pt idx="366">
                  <c:v>3.2282225499403003E-2</c:v>
                </c:pt>
                <c:pt idx="367">
                  <c:v>3.2054865937777198E-2</c:v>
                </c:pt>
                <c:pt idx="368">
                  <c:v>3.2654210844086401E-2</c:v>
                </c:pt>
                <c:pt idx="369">
                  <c:v>3.3062941788660503E-2</c:v>
                </c:pt>
                <c:pt idx="370">
                  <c:v>3.2455084745511502E-2</c:v>
                </c:pt>
                <c:pt idx="371">
                  <c:v>3.1865666810119903E-2</c:v>
                </c:pt>
                <c:pt idx="372">
                  <c:v>3.1762975538010101E-2</c:v>
                </c:pt>
                <c:pt idx="373">
                  <c:v>3.1772318612493598E-2</c:v>
                </c:pt>
                <c:pt idx="374">
                  <c:v>3.1995041179145499E-2</c:v>
                </c:pt>
                <c:pt idx="375">
                  <c:v>3.2348870487226997E-2</c:v>
                </c:pt>
                <c:pt idx="376">
                  <c:v>3.2155919310430998E-2</c:v>
                </c:pt>
                <c:pt idx="377">
                  <c:v>3.2766589012213299E-2</c:v>
                </c:pt>
                <c:pt idx="378">
                  <c:v>3.2674148734408499E-2</c:v>
                </c:pt>
                <c:pt idx="379">
                  <c:v>3.2154692581087302E-2</c:v>
                </c:pt>
                <c:pt idx="380">
                  <c:v>3.2052841245359398E-2</c:v>
                </c:pt>
                <c:pt idx="381">
                  <c:v>3.4535946423514603E-2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CA-4252-A6B7-7B56296B1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369440"/>
        <c:axId val="519366816"/>
      </c:lineChart>
      <c:dateAx>
        <c:axId val="51936944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6816"/>
        <c:crosses val="autoZero"/>
        <c:auto val="1"/>
        <c:lblOffset val="100"/>
        <c:baseTimeUnit val="days"/>
      </c:dateAx>
      <c:valAx>
        <c:axId val="519366816"/>
        <c:scaling>
          <c:orientation val="minMax"/>
          <c:max val="3.5000000000000003E-2"/>
          <c:min val="2.600000000000000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9440"/>
        <c:crosses val="autoZero"/>
        <c:crossBetween val="between"/>
        <c:majorUnit val="1.0000000000000002E-3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EC13577B-6902-467D-A26C-08A0DD5E4E03}" type="datetimeFigureOut">
              <a:rPr lang="zh-CN" altLang="en-US"/>
              <a:pPr/>
              <a:t>2018/2/10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DF61EA0F-A667-4B49-8422-0062BC55E249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zh-CN" smtClean="0"/>
              <a:pPr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/>
              <a:t>单击此处编辑母版副标题样式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34-8DB6-4EFA-844A-AD9B5ECD47BF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B055-C29D-4C6C-842E-361A26B0E242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EFB9-0664-4D10-AF6B-47598A8E1CB1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5A4-1781-45FF-9760-674D2C9B5B1A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zh-CN" sz="4800">
                <a:solidFill>
                  <a:srgbClr val="D247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CN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CN" sz="2000"/>
            </a:lvl2pPr>
            <a:lvl3pPr marL="914400" indent="0" latinLnBrk="0">
              <a:buNone/>
              <a:defRPr lang="zh-CN" sz="1800"/>
            </a:lvl3pPr>
            <a:lvl4pPr marL="1371600" indent="0" latinLnBrk="0">
              <a:buNone/>
              <a:defRPr lang="zh-CN" sz="1600"/>
            </a:lvl4pPr>
            <a:lvl5pPr marL="1828800" indent="0" latinLnBrk="0">
              <a:buNone/>
              <a:defRPr lang="zh-CN" sz="1600"/>
            </a:lvl5pPr>
            <a:lvl6pPr marL="2286000" indent="0" latinLnBrk="0">
              <a:buNone/>
              <a:defRPr lang="zh-CN" sz="1600"/>
            </a:lvl6pPr>
            <a:lvl7pPr marL="2743200" indent="0" latinLnBrk="0">
              <a:buNone/>
              <a:defRPr lang="zh-CN" sz="1600"/>
            </a:lvl7pPr>
            <a:lvl8pPr marL="3200400" indent="0" latinLnBrk="0">
              <a:buNone/>
              <a:defRPr lang="zh-CN" sz="1600"/>
            </a:lvl8pPr>
            <a:lvl9pPr marL="3657600" indent="0" latinLnBrk="0">
              <a:buNone/>
              <a:defRPr lang="zh-CN"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B09-981C-4EF8-B22B-7DFC9AA6FBE2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CE3-B253-4163-8D02-D780E6A49D07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0558-E998-45A5-8AC0-A16325639AA4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0D12-691C-4D68-A40D-B9AE1A46F6A7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1508-5DBC-465B-BFE9-CF03780D3BA9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AA52-8432-4D2F-B1C3-495C03F8878B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9563-137C-4581-9A77-4035DFFEF1E1}" type="datetime1">
              <a:rPr lang="zh-CN" altLang="en-US" smtClean="0"/>
              <a:t>2018/2/10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641F25-FC9B-4330-872A-1B79DF878F9A}" type="datetime1">
              <a:rPr lang="zh-CN" altLang="en-US" smtClean="0"/>
              <a:t>2018/2/10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lang="zh-CN"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/>
              <a:t>合法合规交易品</a:t>
            </a:r>
            <a:endParaRPr 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69576" y="5101644"/>
            <a:ext cx="6705599" cy="11377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Ben</a:t>
            </a:r>
            <a:endParaRPr 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假如只想买空调股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美的 </a:t>
            </a:r>
            <a:r>
              <a:rPr lang="en-US" altLang="zh-CN" sz="2600" dirty="0"/>
              <a:t>or </a:t>
            </a:r>
            <a:r>
              <a:rPr lang="zh-CN" altLang="en-US" sz="2600" dirty="0"/>
              <a:t>格力？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A </a:t>
            </a:r>
            <a:r>
              <a:rPr lang="zh-CN" altLang="en-US" sz="2600" dirty="0"/>
              <a:t>全仓美的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B </a:t>
            </a:r>
            <a:r>
              <a:rPr lang="zh-CN" altLang="en-US" sz="2600" dirty="0"/>
              <a:t>全仓格力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C </a:t>
            </a:r>
            <a:r>
              <a:rPr lang="zh-CN" altLang="en-US" sz="2600" dirty="0"/>
              <a:t>各</a:t>
            </a:r>
            <a:r>
              <a:rPr lang="en-US" altLang="zh-CN" sz="2600" dirty="0"/>
              <a:t>50%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D </a:t>
            </a:r>
            <a:r>
              <a:rPr lang="zh-CN" altLang="en-US" sz="2600" dirty="0"/>
              <a:t>？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EC8CFF61-DBED-4E5D-8BAD-828F0F55D328}"/>
              </a:ext>
            </a:extLst>
          </p:cNvPr>
          <p:cNvGraphicFramePr>
            <a:graphicFrameLocks/>
          </p:cNvGraphicFramePr>
          <p:nvPr/>
        </p:nvGraphicFramePr>
        <p:xfrm>
          <a:off x="5638800" y="1466513"/>
          <a:ext cx="5611906" cy="4611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2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平均值  </a:t>
            </a:r>
            <a:r>
              <a:rPr lang="en-US" altLang="zh-CN" sz="2600" dirty="0"/>
              <a:t>0.0307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标准差  </a:t>
            </a:r>
            <a:r>
              <a:rPr lang="en-US" altLang="zh-CN" sz="2600" dirty="0"/>
              <a:t>0.0017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平均值</a:t>
            </a:r>
            <a:r>
              <a:rPr lang="en-US" altLang="zh-CN" sz="2600" dirty="0"/>
              <a:t>+-</a:t>
            </a:r>
            <a:r>
              <a:rPr lang="zh-CN" altLang="en-US" sz="2600" dirty="0"/>
              <a:t>标准差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200" dirty="0"/>
              <a:t>（</a:t>
            </a:r>
            <a:r>
              <a:rPr lang="en-US" altLang="zh-CN" sz="2200" dirty="0"/>
              <a:t>0.0289</a:t>
            </a:r>
            <a:r>
              <a:rPr lang="zh-CN" altLang="en-US" sz="2200" dirty="0"/>
              <a:t>，</a:t>
            </a:r>
            <a:r>
              <a:rPr lang="en-US" altLang="zh-CN" sz="2200" dirty="0"/>
              <a:t>0.0324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低了买美的，高了买格力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EC8CFF61-DBED-4E5D-8BAD-828F0F55D3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028982"/>
              </p:ext>
            </p:extLst>
          </p:nvPr>
        </p:nvGraphicFramePr>
        <p:xfrm>
          <a:off x="5638800" y="1466513"/>
          <a:ext cx="5611906" cy="4611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924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A</a:t>
            </a:r>
            <a:r>
              <a:rPr lang="zh-CN" altLang="en-US" sz="2600" dirty="0"/>
              <a:t>股纯多头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 err="1"/>
              <a:t>Beta+Alpha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A</a:t>
            </a:r>
            <a:r>
              <a:rPr lang="zh-CN" altLang="en-US" sz="2600" dirty="0"/>
              <a:t>股</a:t>
            </a:r>
            <a:r>
              <a:rPr lang="en-US" altLang="zh-CN" sz="2600" dirty="0"/>
              <a:t>H</a:t>
            </a:r>
            <a:r>
              <a:rPr lang="zh-CN" altLang="en-US" sz="2600" dirty="0"/>
              <a:t>股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 err="1"/>
              <a:t>Beta+Alpha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多空配对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/>
              <a:t>Alpha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017227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如何找到配对标的？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爬取所有股票最近</a:t>
            </a:r>
            <a:r>
              <a:rPr lang="en-US" altLang="zh-CN" sz="2400" dirty="0"/>
              <a:t>n</a:t>
            </a:r>
            <a:r>
              <a:rPr lang="zh-CN" altLang="en-US" sz="2400" dirty="0"/>
              <a:t>天收盘价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两两计算相关系数（有正有负）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找到相关系数最大（最小）的</a:t>
            </a:r>
            <a:r>
              <a:rPr lang="en-US" altLang="zh-CN" sz="2400" dirty="0"/>
              <a:t>100</a:t>
            </a:r>
            <a:r>
              <a:rPr lang="zh-CN" altLang="en-US" sz="2400" dirty="0"/>
              <a:t>对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从中通过经验选取部分配对</a:t>
            </a:r>
            <a:endParaRPr lang="en-US" altLang="zh-CN" sz="24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如何交易？</a:t>
            </a:r>
            <a:endParaRPr lang="en-US" altLang="zh-CN" sz="26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数据为先（新浪复权）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8252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如何交易？</a:t>
            </a:r>
            <a:endParaRPr lang="en-US" altLang="zh-CN" sz="26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数据为先（新浪复权）</a:t>
            </a:r>
            <a:endParaRPr lang="en-US" altLang="zh-CN" sz="26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前复权，后复权？</a:t>
            </a:r>
            <a:endParaRPr lang="en-US" altLang="zh-CN" sz="26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复权数据里的陷阱</a:t>
            </a:r>
            <a:endParaRPr lang="en-US" altLang="zh-CN" sz="26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现价</a:t>
            </a:r>
            <a:r>
              <a:rPr lang="en-US" altLang="zh-CN" sz="2400" dirty="0"/>
              <a:t>20</a:t>
            </a:r>
            <a:r>
              <a:rPr lang="zh-CN" altLang="en-US" sz="2400" dirty="0"/>
              <a:t>元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一拆二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涨翻倍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一股分红十五元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84709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交易要数据，要买卖，没法</a:t>
            </a:r>
            <a:r>
              <a:rPr lang="en-US" altLang="zh-CN" sz="2600" dirty="0"/>
              <a:t>4</a:t>
            </a:r>
            <a:r>
              <a:rPr lang="zh-CN" altLang="en-US" sz="2600" dirty="0"/>
              <a:t>小时盯着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LTS</a:t>
            </a:r>
            <a:r>
              <a:rPr lang="zh-CN" altLang="en-US" sz="2600" dirty="0"/>
              <a:t>，</a:t>
            </a:r>
            <a:r>
              <a:rPr lang="en-US" altLang="zh-CN" sz="2600" dirty="0"/>
              <a:t>CTP</a:t>
            </a:r>
            <a:r>
              <a:rPr lang="zh-CN" altLang="en-US" sz="2600" dirty="0"/>
              <a:t>，</a:t>
            </a:r>
            <a:r>
              <a:rPr lang="en-US" altLang="zh-CN" sz="2600" dirty="0"/>
              <a:t>XTP</a:t>
            </a:r>
            <a:r>
              <a:rPr lang="zh-CN" altLang="en-US" sz="2600" dirty="0"/>
              <a:t>门槛太高怎么办？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实时数据太贵怎么办？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Everything is FREE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新浪</a:t>
            </a:r>
            <a:r>
              <a:rPr lang="en-US" altLang="zh-CN" sz="2600" dirty="0"/>
              <a:t>L1</a:t>
            </a:r>
            <a:r>
              <a:rPr lang="zh-CN" altLang="en-US" sz="2600" dirty="0"/>
              <a:t>数据（</a:t>
            </a:r>
            <a:r>
              <a:rPr lang="en-US" altLang="zh-CN" sz="2600" dirty="0"/>
              <a:t>L2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 err="1"/>
              <a:t>Autoit</a:t>
            </a:r>
            <a:r>
              <a:rPr lang="zh-CN" altLang="en-US" sz="2600" dirty="0"/>
              <a:t>自动化操作交易软件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Web</a:t>
            </a:r>
            <a:r>
              <a:rPr lang="zh-CN" altLang="en-US" sz="2600" dirty="0"/>
              <a:t>方式（网上营业厅）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419209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量化策略之配对交易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股票交易之</a:t>
            </a:r>
            <a:r>
              <a:rPr lang="en-US" altLang="zh-CN" sz="2600" dirty="0" err="1"/>
              <a:t>easytrader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期货交易之</a:t>
            </a:r>
            <a:r>
              <a:rPr lang="en-US" altLang="zh-CN" sz="2600" dirty="0" err="1"/>
              <a:t>vnpy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51323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网格交易 </a:t>
            </a:r>
            <a:r>
              <a:rPr lang="en-US" altLang="zh-CN" dirty="0"/>
              <a:t>vs </a:t>
            </a:r>
            <a:r>
              <a:rPr lang="zh-CN" altLang="en-US" dirty="0"/>
              <a:t>定投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398430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网格交易概述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老太太的六合彩策略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科学 </a:t>
            </a:r>
            <a:r>
              <a:rPr lang="en-US" altLang="zh-CN" sz="2400" dirty="0"/>
              <a:t>or </a:t>
            </a:r>
            <a:r>
              <a:rPr lang="zh-CN" altLang="en-US" sz="2400" dirty="0"/>
              <a:t>伪科学？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投入资金总额不定，期限不定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标的物是否会清零（乐视）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网格大小不定，资金利用率低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定投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投资金额，投资时间确定（均价）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卖出不定</a:t>
            </a:r>
            <a:endParaRPr lang="en-US" altLang="zh-CN" sz="22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27233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股票交易成本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398430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印花税，千分之一，卖出收取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佣金，过户费，双向收取，起步价五元（可谈）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分红利息税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融资融券利息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冲击成本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涨跌停（价格计算）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停牌资金成本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/>
              <a:t>退市风险</a:t>
            </a:r>
            <a:endParaRPr lang="en-US" altLang="zh-CN" sz="22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386B257-EC3D-431D-A824-E5F7AB1F9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458" y="1510024"/>
            <a:ext cx="2826989" cy="454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395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股票指数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被动投资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指数基金之</a:t>
            </a:r>
            <a:r>
              <a:rPr lang="en-US" altLang="zh-CN" sz="2400" dirty="0"/>
              <a:t>ETF</a:t>
            </a:r>
            <a:r>
              <a:rPr lang="zh-CN" altLang="en-US" sz="2400" dirty="0"/>
              <a:t>（</a:t>
            </a:r>
            <a:r>
              <a:rPr lang="en-US" altLang="zh-CN" sz="2400"/>
              <a:t>50ETF</a:t>
            </a:r>
            <a:r>
              <a:rPr lang="zh-CN" altLang="en-US" sz="2400"/>
              <a:t>）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200" dirty="0"/>
              <a:t>一篮子股票</a:t>
            </a:r>
            <a:endParaRPr lang="en-US" altLang="zh-CN" sz="22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200" dirty="0"/>
              <a:t>买入、卖出、申购、赎回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股指期货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什么是期货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合约 </a:t>
            </a:r>
            <a:r>
              <a:rPr lang="en-US" altLang="zh-CN" sz="2200" dirty="0"/>
              <a:t>= </a:t>
            </a:r>
            <a:r>
              <a:rPr lang="zh-CN" altLang="en-US" sz="2200" dirty="0"/>
              <a:t>标的物 </a:t>
            </a:r>
            <a:r>
              <a:rPr lang="en-US" altLang="zh-CN" sz="2200" dirty="0"/>
              <a:t>+ </a:t>
            </a:r>
            <a:r>
              <a:rPr lang="zh-CN" altLang="en-US" sz="2200" dirty="0"/>
              <a:t>日期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en-US" altLang="zh-CN" sz="2200" dirty="0"/>
              <a:t>IH</a:t>
            </a:r>
            <a:r>
              <a:rPr lang="zh-CN" altLang="en-US" sz="2200" dirty="0"/>
              <a:t>（</a:t>
            </a:r>
            <a:r>
              <a:rPr lang="en-US" altLang="zh-CN" sz="2200" dirty="0"/>
              <a:t>50</a:t>
            </a:r>
            <a:r>
              <a:rPr lang="zh-CN" altLang="en-US" sz="2200" dirty="0"/>
              <a:t>），</a:t>
            </a:r>
            <a:r>
              <a:rPr lang="en-US" altLang="zh-CN" sz="2200" dirty="0"/>
              <a:t>IF</a:t>
            </a:r>
            <a:r>
              <a:rPr lang="zh-CN" altLang="en-US" sz="2200" dirty="0"/>
              <a:t>（</a:t>
            </a:r>
            <a:r>
              <a:rPr lang="en-US" altLang="zh-CN" sz="2200" dirty="0"/>
              <a:t>300</a:t>
            </a:r>
            <a:r>
              <a:rPr lang="zh-CN" altLang="en-US" sz="2200" dirty="0"/>
              <a:t>），</a:t>
            </a:r>
            <a:r>
              <a:rPr lang="en-US" altLang="zh-CN" sz="2200" dirty="0"/>
              <a:t>IF</a:t>
            </a:r>
            <a:r>
              <a:rPr lang="zh-CN" altLang="en-US" sz="2200" dirty="0"/>
              <a:t>（</a:t>
            </a:r>
            <a:r>
              <a:rPr lang="en-US" altLang="zh-CN" sz="2200" dirty="0"/>
              <a:t>500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marL="971550" lvl="1" indent="-285750">
              <a:lnSpc>
                <a:spcPct val="100000"/>
              </a:lnSpc>
            </a:pPr>
            <a:endParaRPr lang="en-US" altLang="zh-CN" sz="22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9915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交易品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不熟、不合法、不合规，不做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比特币，山寨币，邮币卡，</a:t>
            </a:r>
            <a:r>
              <a:rPr lang="en-US" altLang="zh-CN" sz="2400" dirty="0"/>
              <a:t>e</a:t>
            </a:r>
            <a:r>
              <a:rPr lang="zh-CN" altLang="en-US" sz="2400" dirty="0"/>
              <a:t>租宝</a:t>
            </a:r>
            <a:r>
              <a:rPr lang="en-US" altLang="zh-CN" sz="2400" dirty="0"/>
              <a:t>……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合法合规资产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现金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股票，基金，期权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债券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期货合约（正规交易所）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7820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股票指数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股指期货</a:t>
            </a:r>
            <a:endParaRPr lang="en-US" altLang="zh-CN" sz="28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合约价值（锚定指数）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保证金交易（</a:t>
            </a:r>
            <a:r>
              <a:rPr lang="en-US" altLang="zh-CN" sz="2600" dirty="0"/>
              <a:t>30%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手续费低（平今极高）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升水、贴水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现金交割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期指 </a:t>
            </a:r>
            <a:r>
              <a:rPr lang="en-US" altLang="zh-CN" sz="2600" dirty="0"/>
              <a:t>+ </a:t>
            </a:r>
            <a:r>
              <a:rPr lang="zh-CN" altLang="en-US" sz="2600" dirty="0"/>
              <a:t>股票 </a:t>
            </a:r>
            <a:r>
              <a:rPr lang="en-US" altLang="zh-CN" sz="2600" dirty="0"/>
              <a:t>+ ETF </a:t>
            </a:r>
            <a:r>
              <a:rPr lang="zh-CN" altLang="en-US" sz="2600" dirty="0"/>
              <a:t>混合套利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98260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海龟交易法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一种趋势策略 </a:t>
            </a:r>
            <a:r>
              <a:rPr lang="en-US" altLang="zh-CN" sz="2800" dirty="0"/>
              <a:t>+ </a:t>
            </a:r>
            <a:r>
              <a:rPr lang="zh-CN" altLang="en-US" sz="2800" dirty="0"/>
              <a:t>仓位管理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趋势定义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前</a:t>
            </a:r>
            <a:r>
              <a:rPr lang="en-US" altLang="zh-CN" sz="2200" dirty="0"/>
              <a:t>n</a:t>
            </a:r>
            <a:r>
              <a:rPr lang="zh-CN" altLang="en-US" sz="2200" dirty="0"/>
              <a:t>日的最高价 </a:t>
            </a:r>
            <a:r>
              <a:rPr lang="en-US" altLang="zh-CN" sz="2200" dirty="0"/>
              <a:t>/ </a:t>
            </a:r>
            <a:r>
              <a:rPr lang="zh-CN" altLang="en-US" sz="2200" dirty="0"/>
              <a:t>最低价（箱体）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均线</a:t>
            </a:r>
            <a:r>
              <a:rPr lang="en-US" altLang="zh-CN" sz="2200" dirty="0"/>
              <a:t>+-</a:t>
            </a:r>
            <a:r>
              <a:rPr lang="zh-CN" altLang="en-US" sz="2200" dirty="0"/>
              <a:t>标准差（布林轨）</a:t>
            </a:r>
            <a:endParaRPr lang="en-US" altLang="zh-CN" sz="2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进场：上破开多，下破开空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94805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海龟交易法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600" dirty="0"/>
              <a:t>TR=Max(H-L, H-C</a:t>
            </a:r>
            <a:r>
              <a:rPr lang="zh-CN" altLang="en-US" sz="2600" dirty="0"/>
              <a:t>‘</a:t>
            </a:r>
            <a:r>
              <a:rPr lang="en-US" altLang="zh-CN" sz="2600" dirty="0"/>
              <a:t>, C</a:t>
            </a:r>
            <a:r>
              <a:rPr lang="zh-CN" altLang="en-US" sz="2600" dirty="0"/>
              <a:t>‘</a:t>
            </a:r>
            <a:r>
              <a:rPr lang="en-US" altLang="zh-CN" sz="2600" dirty="0"/>
              <a:t>-L)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en-US" altLang="zh-CN" sz="2400" dirty="0"/>
              <a:t>TR=</a:t>
            </a:r>
            <a:r>
              <a:rPr lang="zh-CN" altLang="en-US" sz="2400" dirty="0"/>
              <a:t>真实波幅  </a:t>
            </a:r>
            <a:r>
              <a:rPr lang="en-US" altLang="zh-CN" sz="2400" dirty="0"/>
              <a:t>H=</a:t>
            </a:r>
            <a:r>
              <a:rPr lang="zh-CN" altLang="en-US" sz="2400" dirty="0"/>
              <a:t>当日最高价</a:t>
            </a:r>
            <a:endParaRPr lang="en-US" altLang="zh-CN" sz="2400" dirty="0"/>
          </a:p>
          <a:p>
            <a:pPr lvl="1" indent="0">
              <a:lnSpc>
                <a:spcPct val="100000"/>
              </a:lnSpc>
              <a:buNone/>
            </a:pPr>
            <a:r>
              <a:rPr lang="en-US" altLang="zh-CN" sz="2400" dirty="0"/>
              <a:t>L=</a:t>
            </a:r>
            <a:r>
              <a:rPr lang="zh-CN" altLang="en-US" sz="2400" dirty="0"/>
              <a:t>当日最低价 </a:t>
            </a:r>
            <a:r>
              <a:rPr lang="en-US" altLang="zh-CN" sz="2400" dirty="0"/>
              <a:t>C</a:t>
            </a:r>
            <a:r>
              <a:rPr lang="zh-CN" altLang="en-US" sz="2400" dirty="0"/>
              <a:t>’</a:t>
            </a:r>
            <a:r>
              <a:rPr lang="en-US" altLang="zh-CN" sz="2400" dirty="0"/>
              <a:t>=</a:t>
            </a:r>
            <a:r>
              <a:rPr lang="zh-CN" altLang="en-US" sz="2400" dirty="0"/>
              <a:t>前一日收盘价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N</a:t>
            </a:r>
            <a:r>
              <a:rPr lang="zh-CN" altLang="en-US" sz="2400" dirty="0"/>
              <a:t>（</a:t>
            </a:r>
            <a:r>
              <a:rPr lang="en-US" altLang="zh-CN" sz="2400" dirty="0"/>
              <a:t>ATR</a:t>
            </a:r>
            <a:r>
              <a:rPr lang="zh-CN" altLang="en-US" sz="2400" dirty="0"/>
              <a:t>）</a:t>
            </a:r>
            <a:r>
              <a:rPr lang="en-US" altLang="zh-CN" sz="2400" dirty="0"/>
              <a:t>= (19 * N</a:t>
            </a:r>
            <a:r>
              <a:rPr lang="zh-CN" altLang="en-US" sz="2400" dirty="0"/>
              <a:t>‘</a:t>
            </a:r>
            <a:r>
              <a:rPr lang="en-US" altLang="zh-CN" sz="2400" dirty="0"/>
              <a:t> + TR) / 20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仓位：单位头寸</a:t>
            </a:r>
            <a:r>
              <a:rPr lang="en-US" altLang="zh-CN" sz="2400" dirty="0"/>
              <a:t> = </a:t>
            </a:r>
            <a:r>
              <a:rPr lang="zh-CN" altLang="en-US" sz="2400" dirty="0"/>
              <a:t>账户</a:t>
            </a:r>
            <a:r>
              <a:rPr lang="en-US" altLang="zh-CN" sz="2400" dirty="0"/>
              <a:t>1% / N /</a:t>
            </a:r>
            <a:r>
              <a:rPr lang="zh-CN" altLang="en-US" sz="2400" dirty="0"/>
              <a:t> 合约点价值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加仓：价格每增加</a:t>
            </a:r>
            <a:r>
              <a:rPr lang="en-US" altLang="zh-CN" sz="2400" dirty="0"/>
              <a:t>1/2N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离场：出现账户</a:t>
            </a:r>
            <a:r>
              <a:rPr lang="en-US" altLang="zh-CN" sz="2400" dirty="0"/>
              <a:t>2%</a:t>
            </a:r>
            <a:r>
              <a:rPr lang="zh-CN" altLang="en-US" sz="2400" dirty="0"/>
              <a:t>的损失</a:t>
            </a:r>
            <a:endParaRPr lang="en-US" altLang="zh-CN" sz="2400" dirty="0"/>
          </a:p>
          <a:p>
            <a:pPr>
              <a:lnSpc>
                <a:spcPct val="100000"/>
              </a:lnSpc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37260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海龟交易法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可调参数（回测）</a:t>
            </a:r>
            <a:endParaRPr lang="en-US" altLang="zh-CN" sz="28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时间窗口大小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时间单位（天 </a:t>
            </a:r>
            <a:r>
              <a:rPr lang="en-US" altLang="zh-CN" sz="2400" dirty="0"/>
              <a:t>or </a:t>
            </a:r>
            <a:r>
              <a:rPr lang="zh-CN" altLang="en-US" sz="2400" dirty="0"/>
              <a:t>分钟）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如何算箱体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交易单位 </a:t>
            </a:r>
            <a:r>
              <a:rPr lang="en-US" altLang="zh-CN" sz="2400" dirty="0"/>
              <a:t>&amp; </a:t>
            </a:r>
            <a:r>
              <a:rPr lang="zh-CN" altLang="en-US" sz="2400" dirty="0"/>
              <a:t>最多持仓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交易品种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止损策略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90640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海龟交易法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特点</a:t>
            </a:r>
            <a:endParaRPr lang="en-US" altLang="zh-CN" sz="28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几乎可以用在任何交易品种上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价格存在趋势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浮盈加仓，适合有杠杆的期货</a:t>
            </a:r>
            <a:endParaRPr lang="en-US" altLang="zh-CN" sz="24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400" dirty="0"/>
              <a:t>多品种混合，平滑净值曲线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7790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股票指数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股指期货</a:t>
            </a:r>
            <a:endParaRPr lang="en-US" altLang="zh-CN" sz="28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400" dirty="0"/>
              <a:t>跨期套利（利用升贴水）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400" dirty="0"/>
              <a:t>多期统计套利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50818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分级基金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母基 </a:t>
            </a:r>
            <a:r>
              <a:rPr lang="en-US" altLang="zh-CN" sz="2800" dirty="0"/>
              <a:t>= A + B</a:t>
            </a:r>
            <a:r>
              <a:rPr lang="zh-CN" altLang="en-US" sz="2800" dirty="0"/>
              <a:t>（</a:t>
            </a:r>
            <a:r>
              <a:rPr lang="en-US" altLang="zh-CN" sz="2800" dirty="0"/>
              <a:t>B</a:t>
            </a:r>
            <a:r>
              <a:rPr lang="zh-CN" altLang="en-US" sz="2800" dirty="0"/>
              <a:t>向</a:t>
            </a:r>
            <a:r>
              <a:rPr lang="en-US" altLang="zh-CN" sz="2800" dirty="0"/>
              <a:t>A</a:t>
            </a:r>
            <a:r>
              <a:rPr lang="zh-CN" altLang="en-US" sz="2800" dirty="0"/>
              <a:t>借钱炒股）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比例不定，一般</a:t>
            </a:r>
            <a:r>
              <a:rPr lang="en-US" altLang="zh-CN" sz="2800" dirty="0"/>
              <a:t>5</a:t>
            </a:r>
            <a:r>
              <a:rPr lang="zh-CN" altLang="en-US" sz="2800" dirty="0"/>
              <a:t>：</a:t>
            </a:r>
            <a:r>
              <a:rPr lang="en-US" altLang="zh-CN" sz="2800" dirty="0"/>
              <a:t>5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套利（折溢价，上海市场）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上下折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停牌套利（万科</a:t>
            </a:r>
            <a:r>
              <a:rPr lang="en-US" altLang="zh-CN" sz="2800" dirty="0"/>
              <a:t>A</a:t>
            </a:r>
            <a:r>
              <a:rPr lang="zh-CN" altLang="en-US" sz="2800" dirty="0"/>
              <a:t>，乐视网）</a:t>
            </a:r>
            <a:endParaRPr lang="en-US" altLang="zh-CN" sz="2800" dirty="0"/>
          </a:p>
          <a:p>
            <a:pPr marL="1028700" lvl="1" indent="-342900">
              <a:lnSpc>
                <a:spcPct val="100000"/>
              </a:lnSpc>
            </a:pP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32676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债券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公司债</a:t>
            </a:r>
            <a:endParaRPr lang="en-US" altLang="zh-CN" sz="28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收息，折价</a:t>
            </a:r>
            <a:endParaRPr lang="en-US" altLang="zh-CN" sz="26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可转债</a:t>
            </a:r>
            <a:endParaRPr lang="en-US" altLang="zh-CN" sz="28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打新债（如何判断是否值得申购）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折溢价</a:t>
            </a:r>
            <a:endParaRPr lang="en-US" altLang="zh-CN" sz="26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600" dirty="0"/>
              <a:t>债转股</a:t>
            </a:r>
            <a:endParaRPr lang="en-US" altLang="zh-CN" sz="2800" dirty="0"/>
          </a:p>
          <a:p>
            <a:pPr marL="1143000" lvl="1" indent="-457200">
              <a:lnSpc>
                <a:spcPct val="100000"/>
              </a:lnSpc>
            </a:pP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30196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债券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程序化策略</a:t>
            </a:r>
            <a:endParaRPr lang="en-US" altLang="zh-CN" sz="28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600" dirty="0"/>
              <a:t>收集可转债数据</a:t>
            </a:r>
            <a:endParaRPr lang="en-US" altLang="zh-CN" sz="26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600" dirty="0"/>
              <a:t>监控是否有价格大幅偏离</a:t>
            </a:r>
            <a:endParaRPr lang="en-US" altLang="zh-CN" sz="26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600" dirty="0"/>
              <a:t>买入卖出 </a:t>
            </a:r>
            <a:r>
              <a:rPr lang="en-US" altLang="zh-CN" sz="2600" dirty="0"/>
              <a:t>or </a:t>
            </a:r>
            <a:r>
              <a:rPr lang="zh-CN" altLang="en-US" sz="2600" dirty="0"/>
              <a:t>转股卖出</a:t>
            </a:r>
            <a:endParaRPr lang="en-US" altLang="zh-CN" sz="2600" dirty="0"/>
          </a:p>
          <a:p>
            <a:pPr marL="1143000" lvl="1" indent="-457200">
              <a:lnSpc>
                <a:spcPct val="100000"/>
              </a:lnSpc>
            </a:pPr>
            <a:r>
              <a:rPr lang="zh-CN" altLang="en-US" sz="2600" dirty="0"/>
              <a:t>配合融券锁定价格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93892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对抗未来函数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训练、测试数据，时段不相交且先来后到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无法成交的价位，涨停买不进，跌停卖不出等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选定某个特殊时段作为测试集（针对某个测试集疯狂调参）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幸存者效应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7996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最基本的交易品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贬值属性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逆回购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券商盘后理财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银行</a:t>
            </a:r>
            <a:r>
              <a:rPr lang="en-US" altLang="zh-CN" sz="2400" dirty="0"/>
              <a:t>T+0</a:t>
            </a:r>
            <a:r>
              <a:rPr lang="zh-CN" altLang="en-US" sz="2400" dirty="0"/>
              <a:t>理财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交易所</a:t>
            </a:r>
            <a:r>
              <a:rPr lang="en-US" altLang="zh-CN" sz="2400" dirty="0"/>
              <a:t>T+0</a:t>
            </a:r>
            <a:r>
              <a:rPr lang="zh-CN" altLang="en-US" sz="2400" dirty="0"/>
              <a:t>交易货基</a:t>
            </a:r>
            <a:endParaRPr lang="en-US" altLang="zh-CN" sz="24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集思录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002741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对抗过拟合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训练、测试数据不能太少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参数数量不宜太多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去掉最好的几次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参数敏感性分析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参数相关性分析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645523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商品期货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三大交易所（上期所，郑商所，大商所）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螺纹钢</a:t>
            </a:r>
            <a:r>
              <a:rPr lang="en-US" altLang="zh-CN" sz="2400" dirty="0"/>
              <a:t>RB</a:t>
            </a:r>
            <a:r>
              <a:rPr lang="zh-CN" altLang="en-US" sz="2400" dirty="0"/>
              <a:t>，热卷</a:t>
            </a:r>
            <a:r>
              <a:rPr lang="en-US" altLang="zh-CN" sz="2400" dirty="0"/>
              <a:t>HC</a:t>
            </a:r>
            <a:r>
              <a:rPr lang="zh-CN" altLang="en-US" sz="2400" dirty="0"/>
              <a:t>，鸡蛋</a:t>
            </a:r>
            <a:r>
              <a:rPr lang="en-US" altLang="zh-CN" sz="2400" dirty="0"/>
              <a:t>JD</a:t>
            </a:r>
            <a:r>
              <a:rPr lang="zh-CN" altLang="en-US" sz="2400" dirty="0"/>
              <a:t>等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保证金交易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主力合约，移仓换月</a:t>
            </a:r>
            <a:endParaRPr lang="en-US" altLang="zh-CN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CTA</a:t>
            </a:r>
            <a:r>
              <a:rPr lang="zh-CN" altLang="en-US" sz="2400" dirty="0"/>
              <a:t>（商品期货基金）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000" dirty="0"/>
              <a:t>海龟交易法</a:t>
            </a:r>
            <a:endParaRPr lang="en-US" altLang="zh-CN" sz="20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000" dirty="0"/>
              <a:t>跨期套利</a:t>
            </a:r>
            <a:endParaRPr lang="en-US" altLang="zh-CN" sz="20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000" dirty="0"/>
              <a:t>配对交易</a:t>
            </a:r>
            <a:endParaRPr lang="en-US" altLang="zh-CN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31319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捡钱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如何在市场里捡钱</a:t>
            </a:r>
            <a:endParaRPr lang="en-US" altLang="zh-CN" sz="24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错单（</a:t>
            </a:r>
            <a:r>
              <a:rPr lang="en-US" altLang="zh-CN" sz="2200" dirty="0"/>
              <a:t>Big finger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r>
              <a:rPr lang="zh-CN" altLang="en-US" sz="2200" dirty="0"/>
              <a:t>跌停板策略</a:t>
            </a:r>
            <a:endParaRPr lang="en-US" altLang="zh-CN" sz="2200" dirty="0"/>
          </a:p>
          <a:p>
            <a:pPr marL="1028700" lvl="1" indent="-342900">
              <a:lnSpc>
                <a:spcPct val="100000"/>
              </a:lnSpc>
            </a:pPr>
            <a:endParaRPr lang="en-US" altLang="zh-CN" sz="22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78475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95240" y="2506662"/>
            <a:ext cx="4167753" cy="4351338"/>
          </a:xfrm>
        </p:spPr>
        <p:txBody>
          <a:bodyPr>
            <a:normAutofit/>
          </a:bodyPr>
          <a:lstStyle/>
          <a:p>
            <a:r>
              <a:rPr lang="en-US" altLang="zh-CN" sz="9600" dirty="0"/>
              <a:t>Q&amp;A</a:t>
            </a:r>
            <a:endParaRPr lang="zh-CN" altLang="en-US" sz="9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4253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股票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最常见的交易品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打新股（需要市值）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收股息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两融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要约收购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吸收合并换股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9565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打新股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配置市值（沪深各</a:t>
            </a:r>
            <a:r>
              <a:rPr lang="en-US" altLang="zh-CN" sz="2600" dirty="0"/>
              <a:t>50w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多账户规避申购上限</a:t>
            </a:r>
            <a:endParaRPr lang="en-US" altLang="zh-CN" sz="26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利用</a:t>
            </a:r>
            <a:r>
              <a:rPr lang="en-US" altLang="zh-CN" sz="2800" dirty="0"/>
              <a:t>IH</a:t>
            </a:r>
            <a:r>
              <a:rPr lang="zh-CN" altLang="en-US" sz="2800" dirty="0"/>
              <a:t>或者</a:t>
            </a:r>
            <a:r>
              <a:rPr lang="en-US" altLang="zh-CN" sz="2800" dirty="0"/>
              <a:t>IF</a:t>
            </a:r>
            <a:r>
              <a:rPr lang="zh-CN" altLang="en-US" sz="2800" dirty="0"/>
              <a:t>进行对冲保护</a:t>
            </a:r>
            <a:endParaRPr lang="en-US" altLang="zh-CN"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年化收益率大致</a:t>
            </a:r>
            <a:r>
              <a:rPr lang="en-US" altLang="zh-CN" sz="2800" dirty="0"/>
              <a:t>8%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6447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收股息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股息率（除权，填权）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PE</a:t>
            </a:r>
            <a:r>
              <a:rPr lang="zh-CN" altLang="en-US" sz="2800" dirty="0"/>
              <a:t>，</a:t>
            </a:r>
            <a:r>
              <a:rPr lang="en-US" altLang="zh-CN" sz="2800" dirty="0"/>
              <a:t>PB</a:t>
            </a:r>
            <a:r>
              <a:rPr lang="zh-CN" altLang="en-US" sz="2800" dirty="0"/>
              <a:t>，</a:t>
            </a:r>
            <a:r>
              <a:rPr lang="en-US" altLang="zh-CN" sz="2800" dirty="0"/>
              <a:t>ROE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戴维斯双击（双杀）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3850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融资融券（杠杆）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借券（对冲保护）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日内回转</a:t>
            </a:r>
            <a:r>
              <a:rPr lang="en-US" altLang="zh-CN" sz="2800" dirty="0"/>
              <a:t>T+0</a:t>
            </a:r>
            <a:r>
              <a:rPr lang="zh-CN" altLang="en-US" sz="2800" dirty="0"/>
              <a:t>（占券）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T+0</a:t>
            </a:r>
            <a:r>
              <a:rPr lang="zh-CN" altLang="en-US" sz="2800" dirty="0"/>
              <a:t>团队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6279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要约收购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中概股私有化（</a:t>
            </a:r>
            <a:r>
              <a:rPr lang="en-US" altLang="zh-CN" sz="2800" dirty="0"/>
              <a:t>360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A</a:t>
            </a:r>
            <a:r>
              <a:rPr lang="zh-CN" altLang="en-US" sz="2800" dirty="0"/>
              <a:t>股要约收购，比例收购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为什么要约价格出来的，还能以低于要约价买入？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0947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吸收合并换股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87993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现金选择权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异议现金选择权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无异议现金选择权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二次现金选择权（破发）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隐含二次现金选择权（破发，招商蛇口）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4383550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欢迎使用 PowerPoint</Template>
  <TotalTime>0</TotalTime>
  <Words>1299</Words>
  <Application>Microsoft Office PowerPoint</Application>
  <PresentationFormat>宽屏</PresentationFormat>
  <Paragraphs>245</Paragraphs>
  <Slides>33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Microsoft YaHei UI</vt:lpstr>
      <vt:lpstr>宋体</vt:lpstr>
      <vt:lpstr>微软雅黑</vt:lpstr>
      <vt:lpstr>Arial</vt:lpstr>
      <vt:lpstr>Calibri</vt:lpstr>
      <vt:lpstr>Segoe UI</vt:lpstr>
      <vt:lpstr>Segoe UI Light</vt:lpstr>
      <vt:lpstr>WelcomeDoc</vt:lpstr>
      <vt:lpstr>合法合规交易品</vt:lpstr>
      <vt:lpstr>交易品</vt:lpstr>
      <vt:lpstr>现金</vt:lpstr>
      <vt:lpstr>股票</vt:lpstr>
      <vt:lpstr>打新股</vt:lpstr>
      <vt:lpstr>收股息</vt:lpstr>
      <vt:lpstr>两融</vt:lpstr>
      <vt:lpstr>要约收购</vt:lpstr>
      <vt:lpstr>吸收合并换股</vt:lpstr>
      <vt:lpstr>量化策略之配对交易</vt:lpstr>
      <vt:lpstr>量化策略之配对交易</vt:lpstr>
      <vt:lpstr>量化策略之配对交易</vt:lpstr>
      <vt:lpstr>量化策略之配对交易</vt:lpstr>
      <vt:lpstr>量化策略之配对交易</vt:lpstr>
      <vt:lpstr>量化策略之配对交易</vt:lpstr>
      <vt:lpstr>量化策略之配对交易</vt:lpstr>
      <vt:lpstr>网格交易 vs 定投</vt:lpstr>
      <vt:lpstr>股票交易成本</vt:lpstr>
      <vt:lpstr>股票指数</vt:lpstr>
      <vt:lpstr>股票指数</vt:lpstr>
      <vt:lpstr>海龟交易法</vt:lpstr>
      <vt:lpstr>海龟交易法</vt:lpstr>
      <vt:lpstr>海龟交易法</vt:lpstr>
      <vt:lpstr>海龟交易法</vt:lpstr>
      <vt:lpstr>股票指数</vt:lpstr>
      <vt:lpstr>分级基金</vt:lpstr>
      <vt:lpstr>债券</vt:lpstr>
      <vt:lpstr>债券</vt:lpstr>
      <vt:lpstr>对抗未来函数</vt:lpstr>
      <vt:lpstr>对抗过拟合</vt:lpstr>
      <vt:lpstr>商品期货</vt:lpstr>
      <vt:lpstr>捡钱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2013-09-22T13:32:10Z</dcterms:created>
  <dcterms:modified xsi:type="dcterms:W3CDTF">2018-02-10T10:42:29Z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