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1" r:id="rId1"/>
    <p:sldMasterId id="2147483851" r:id="rId2"/>
    <p:sldMasterId id="2147483852" r:id="rId3"/>
    <p:sldMasterId id="2147483853" r:id="rId4"/>
    <p:sldMasterId id="2147483854" r:id="rId5"/>
    <p:sldMasterId id="2147483855" r:id="rId6"/>
    <p:sldMasterId id="2147483856" r:id="rId7"/>
    <p:sldMasterId id="2147483857" r:id="rId8"/>
  </p:sldMasterIdLst>
  <p:sldIdLst>
    <p:sldId id="257" r:id="rId9"/>
    <p:sldId id="262" r:id="rId10"/>
    <p:sldId id="263" r:id="rId11"/>
    <p:sldId id="269" r:id="rId12"/>
    <p:sldId id="265" r:id="rId13"/>
    <p:sldId id="266" r:id="rId14"/>
    <p:sldId id="267" r:id="rId15"/>
    <p:sldId id="268"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 id="315" r:id="rId62"/>
    <p:sldId id="316" r:id="rId63"/>
    <p:sldId id="317" r:id="rId64"/>
    <p:sldId id="318" r:id="rId65"/>
    <p:sldId id="261" r:id="rId66"/>
  </p:sldIdLst>
  <p:sldSz cx="9144000" cy="6858000" type="screen4x3"/>
  <p:notesSz cx="6858000" cy="9144000"/>
  <p:defaultTextStyle>
    <a:defPPr>
      <a:defRPr lang="zh-CN"/>
    </a:defPPr>
    <a:lvl1pPr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9D5E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31" autoAdjust="0"/>
    <p:restoredTop sz="94660"/>
  </p:normalViewPr>
  <p:slideViewPr>
    <p:cSldViewPr>
      <p:cViewPr varScale="1">
        <p:scale>
          <a:sx n="68" d="100"/>
          <a:sy n="68" d="100"/>
        </p:scale>
        <p:origin x="1242" y="78"/>
      </p:cViewPr>
      <p:guideLst>
        <p:guide orient="horz" pos="2160"/>
        <p:guide pos="2880"/>
      </p:guideLst>
    </p:cSldViewPr>
  </p:slideViewPr>
  <p:notesTextViewPr>
    <p:cViewPr>
      <p:scale>
        <a:sx n="100" d="100"/>
        <a:sy n="100" d="100"/>
      </p:scale>
      <p:origin x="0" y="0"/>
    </p:cViewPr>
  </p:notesTextViewPr>
  <p:gridSpacing cx="76198" cy="7619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slide" Target="slides/slide47.xml"/><Relationship Id="rId63" Type="http://schemas.openxmlformats.org/officeDocument/2006/relationships/slide" Target="slides/slide55.xml"/><Relationship Id="rId68" Type="http://schemas.openxmlformats.org/officeDocument/2006/relationships/viewProps" Target="view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8.xml"/><Relationship Id="rId29" Type="http://schemas.openxmlformats.org/officeDocument/2006/relationships/slide" Target="slides/slide2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slide" Target="slides/slide50.xml"/><Relationship Id="rId66" Type="http://schemas.openxmlformats.org/officeDocument/2006/relationships/slide" Target="slides/slide58.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61" Type="http://schemas.openxmlformats.org/officeDocument/2006/relationships/slide" Target="slides/slide53.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slide" Target="slides/slide57.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slide" Target="slides/slide56.xml"/><Relationship Id="rId69"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 Target="slides/slide43.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67" Type="http://schemas.openxmlformats.org/officeDocument/2006/relationships/presProps" Target="presProps.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slide" Target="slides/slide54.xml"/><Relationship Id="rId7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9"/>
          <p:cNvSpPr>
            <a:spLocks noGrp="1" noChangeArrowheads="1"/>
          </p:cNvSpPr>
          <p:nvPr>
            <p:ph type="dt" sz="half" idx="10"/>
          </p:nvPr>
        </p:nvSpPr>
        <p:spPr>
          <a:ln/>
        </p:spPr>
        <p:txBody>
          <a:bodyPr/>
          <a:lstStyle>
            <a:lvl1pPr>
              <a:defRPr/>
            </a:lvl1pPr>
          </a:lstStyle>
          <a:p>
            <a:pPr>
              <a:defRPr/>
            </a:pPr>
            <a:endParaRPr lang="en-US"/>
          </a:p>
        </p:txBody>
      </p:sp>
      <p:sp>
        <p:nvSpPr>
          <p:cNvPr id="5" name="页脚占位符 21"/>
          <p:cNvSpPr>
            <a:spLocks noGrp="1" noChangeArrowheads="1"/>
          </p:cNvSpPr>
          <p:nvPr>
            <p:ph type="ftr" sz="quarter" idx="11"/>
          </p:nvPr>
        </p:nvSpPr>
        <p:spPr>
          <a:ln/>
        </p:spPr>
        <p:txBody>
          <a:bodyPr/>
          <a:lstStyle>
            <a:lvl1pPr>
              <a:defRPr/>
            </a:lvl1pPr>
          </a:lstStyle>
          <a:p>
            <a:pPr>
              <a:defRPr/>
            </a:pPr>
            <a:endParaRPr lang="en-US"/>
          </a:p>
        </p:txBody>
      </p:sp>
      <p:sp>
        <p:nvSpPr>
          <p:cNvPr id="6" name="灯片编号占位符 17"/>
          <p:cNvSpPr>
            <a:spLocks noGrp="1" noChangeArrowheads="1"/>
          </p:cNvSpPr>
          <p:nvPr>
            <p:ph type="sldNum" sz="quarter" idx="12"/>
          </p:nvPr>
        </p:nvSpPr>
        <p:spPr>
          <a:ln/>
        </p:spPr>
        <p:txBody>
          <a:bodyPr/>
          <a:lstStyle>
            <a:lvl1pPr>
              <a:defRPr/>
            </a:lvl1pPr>
          </a:lstStyle>
          <a:p>
            <a:pPr>
              <a:defRPr/>
            </a:pPr>
            <a:fld id="{794A9E81-5AF3-46DB-A521-A6FA50A7556D}" type="slidenum">
              <a:rPr lang="zh-CN" altLang="en-US"/>
              <a:pPr>
                <a:defRPr/>
              </a:pPr>
              <a:t>‹#›</a:t>
            </a:fld>
            <a:endParaRPr lang="en-US" altLang="zh-CN"/>
          </a:p>
        </p:txBody>
      </p:sp>
    </p:spTree>
    <p:extLst>
      <p:ext uri="{BB962C8B-B14F-4D97-AF65-F5344CB8AC3E}">
        <p14:creationId xmlns:p14="http://schemas.microsoft.com/office/powerpoint/2010/main" val="24501630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9"/>
          <p:cNvSpPr>
            <a:spLocks noGrp="1" noChangeArrowheads="1"/>
          </p:cNvSpPr>
          <p:nvPr>
            <p:ph type="dt" sz="half" idx="10"/>
          </p:nvPr>
        </p:nvSpPr>
        <p:spPr>
          <a:ln/>
        </p:spPr>
        <p:txBody>
          <a:bodyPr/>
          <a:lstStyle>
            <a:lvl1pPr>
              <a:defRPr/>
            </a:lvl1pPr>
          </a:lstStyle>
          <a:p>
            <a:pPr>
              <a:defRPr/>
            </a:pPr>
            <a:endParaRPr lang="en-US"/>
          </a:p>
        </p:txBody>
      </p:sp>
      <p:sp>
        <p:nvSpPr>
          <p:cNvPr id="5" name="页脚占位符 21"/>
          <p:cNvSpPr>
            <a:spLocks noGrp="1" noChangeArrowheads="1"/>
          </p:cNvSpPr>
          <p:nvPr>
            <p:ph type="ftr" sz="quarter" idx="11"/>
          </p:nvPr>
        </p:nvSpPr>
        <p:spPr>
          <a:ln/>
        </p:spPr>
        <p:txBody>
          <a:bodyPr/>
          <a:lstStyle>
            <a:lvl1pPr>
              <a:defRPr/>
            </a:lvl1pPr>
          </a:lstStyle>
          <a:p>
            <a:pPr>
              <a:defRPr/>
            </a:pPr>
            <a:endParaRPr lang="en-US"/>
          </a:p>
        </p:txBody>
      </p:sp>
      <p:sp>
        <p:nvSpPr>
          <p:cNvPr id="6" name="灯片编号占位符 17"/>
          <p:cNvSpPr>
            <a:spLocks noGrp="1" noChangeArrowheads="1"/>
          </p:cNvSpPr>
          <p:nvPr>
            <p:ph type="sldNum" sz="quarter" idx="12"/>
          </p:nvPr>
        </p:nvSpPr>
        <p:spPr>
          <a:ln/>
        </p:spPr>
        <p:txBody>
          <a:bodyPr/>
          <a:lstStyle>
            <a:lvl1pPr>
              <a:defRPr/>
            </a:lvl1pPr>
          </a:lstStyle>
          <a:p>
            <a:pPr>
              <a:defRPr/>
            </a:pPr>
            <a:fld id="{279BBB68-362C-425F-AE3F-4FC97D20DE2D}" type="slidenum">
              <a:rPr lang="zh-CN" altLang="en-US"/>
              <a:pPr>
                <a:defRPr/>
              </a:pPr>
              <a:t>‹#›</a:t>
            </a:fld>
            <a:endParaRPr lang="en-US" altLang="zh-CN"/>
          </a:p>
        </p:txBody>
      </p:sp>
    </p:spTree>
    <p:extLst>
      <p:ext uri="{BB962C8B-B14F-4D97-AF65-F5344CB8AC3E}">
        <p14:creationId xmlns:p14="http://schemas.microsoft.com/office/powerpoint/2010/main" val="31386339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732462"/>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732462"/>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9"/>
          <p:cNvSpPr>
            <a:spLocks noGrp="1" noChangeArrowheads="1"/>
          </p:cNvSpPr>
          <p:nvPr>
            <p:ph type="dt" sz="half" idx="10"/>
          </p:nvPr>
        </p:nvSpPr>
        <p:spPr>
          <a:ln/>
        </p:spPr>
        <p:txBody>
          <a:bodyPr/>
          <a:lstStyle>
            <a:lvl1pPr>
              <a:defRPr/>
            </a:lvl1pPr>
          </a:lstStyle>
          <a:p>
            <a:pPr>
              <a:defRPr/>
            </a:pPr>
            <a:endParaRPr lang="en-US"/>
          </a:p>
        </p:txBody>
      </p:sp>
      <p:sp>
        <p:nvSpPr>
          <p:cNvPr id="5" name="页脚占位符 21"/>
          <p:cNvSpPr>
            <a:spLocks noGrp="1" noChangeArrowheads="1"/>
          </p:cNvSpPr>
          <p:nvPr>
            <p:ph type="ftr" sz="quarter" idx="11"/>
          </p:nvPr>
        </p:nvSpPr>
        <p:spPr>
          <a:ln/>
        </p:spPr>
        <p:txBody>
          <a:bodyPr/>
          <a:lstStyle>
            <a:lvl1pPr>
              <a:defRPr/>
            </a:lvl1pPr>
          </a:lstStyle>
          <a:p>
            <a:pPr>
              <a:defRPr/>
            </a:pPr>
            <a:endParaRPr lang="en-US"/>
          </a:p>
        </p:txBody>
      </p:sp>
      <p:sp>
        <p:nvSpPr>
          <p:cNvPr id="6" name="灯片编号占位符 17"/>
          <p:cNvSpPr>
            <a:spLocks noGrp="1" noChangeArrowheads="1"/>
          </p:cNvSpPr>
          <p:nvPr>
            <p:ph type="sldNum" sz="quarter" idx="12"/>
          </p:nvPr>
        </p:nvSpPr>
        <p:spPr>
          <a:ln/>
        </p:spPr>
        <p:txBody>
          <a:bodyPr/>
          <a:lstStyle>
            <a:lvl1pPr>
              <a:defRPr/>
            </a:lvl1pPr>
          </a:lstStyle>
          <a:p>
            <a:pPr>
              <a:defRPr/>
            </a:pPr>
            <a:fld id="{6120125B-10C3-4023-8371-8D6BBEA1E7E0}" type="slidenum">
              <a:rPr lang="zh-CN" altLang="en-US"/>
              <a:pPr>
                <a:defRPr/>
              </a:pPr>
              <a:t>‹#›</a:t>
            </a:fld>
            <a:endParaRPr lang="en-US" altLang="zh-CN"/>
          </a:p>
        </p:txBody>
      </p:sp>
    </p:spTree>
    <p:extLst>
      <p:ext uri="{BB962C8B-B14F-4D97-AF65-F5344CB8AC3E}">
        <p14:creationId xmlns:p14="http://schemas.microsoft.com/office/powerpoint/2010/main" val="3115228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29"/>
          <p:cNvSpPr>
            <a:spLocks noGrp="1" noChangeArrowheads="1"/>
          </p:cNvSpPr>
          <p:nvPr>
            <p:ph type="dt" sz="half" idx="10"/>
          </p:nvPr>
        </p:nvSpPr>
        <p:spPr>
          <a:ln/>
        </p:spPr>
        <p:txBody>
          <a:bodyPr/>
          <a:lstStyle>
            <a:lvl1pPr>
              <a:defRPr/>
            </a:lvl1pPr>
          </a:lstStyle>
          <a:p>
            <a:pPr>
              <a:defRPr/>
            </a:pPr>
            <a:endParaRPr lang="en-US"/>
          </a:p>
        </p:txBody>
      </p:sp>
      <p:sp>
        <p:nvSpPr>
          <p:cNvPr id="5" name="页脚占位符 18"/>
          <p:cNvSpPr>
            <a:spLocks noGrp="1" noChangeArrowheads="1"/>
          </p:cNvSpPr>
          <p:nvPr>
            <p:ph type="ftr" sz="quarter" idx="11"/>
          </p:nvPr>
        </p:nvSpPr>
        <p:spPr>
          <a:ln/>
        </p:spPr>
        <p:txBody>
          <a:bodyPr/>
          <a:lstStyle>
            <a:lvl1pPr>
              <a:defRPr/>
            </a:lvl1pPr>
          </a:lstStyle>
          <a:p>
            <a:pPr>
              <a:defRPr/>
            </a:pPr>
            <a:endParaRPr lang="en-US"/>
          </a:p>
        </p:txBody>
      </p:sp>
      <p:sp>
        <p:nvSpPr>
          <p:cNvPr id="6" name="灯片编号占位符 26"/>
          <p:cNvSpPr>
            <a:spLocks noGrp="1" noChangeArrowheads="1"/>
          </p:cNvSpPr>
          <p:nvPr>
            <p:ph type="sldNum" sz="quarter" idx="12"/>
          </p:nvPr>
        </p:nvSpPr>
        <p:spPr>
          <a:ln/>
        </p:spPr>
        <p:txBody>
          <a:bodyPr/>
          <a:lstStyle>
            <a:lvl1pPr>
              <a:defRPr/>
            </a:lvl1pPr>
          </a:lstStyle>
          <a:p>
            <a:pPr>
              <a:defRPr/>
            </a:pPr>
            <a:fld id="{004B7E3E-87D0-4561-81F8-BA3BE96BE31A}" type="slidenum">
              <a:rPr lang="zh-CN" altLang="en-US"/>
              <a:pPr>
                <a:defRPr/>
              </a:pPr>
              <a:t>‹#›</a:t>
            </a:fld>
            <a:endParaRPr lang="en-US" altLang="zh-CN"/>
          </a:p>
        </p:txBody>
      </p:sp>
    </p:spTree>
    <p:extLst>
      <p:ext uri="{BB962C8B-B14F-4D97-AF65-F5344CB8AC3E}">
        <p14:creationId xmlns:p14="http://schemas.microsoft.com/office/powerpoint/2010/main" val="41687504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29"/>
          <p:cNvSpPr>
            <a:spLocks noGrp="1" noChangeArrowheads="1"/>
          </p:cNvSpPr>
          <p:nvPr>
            <p:ph type="dt" sz="half" idx="10"/>
          </p:nvPr>
        </p:nvSpPr>
        <p:spPr>
          <a:ln/>
        </p:spPr>
        <p:txBody>
          <a:bodyPr/>
          <a:lstStyle>
            <a:lvl1pPr>
              <a:defRPr/>
            </a:lvl1pPr>
          </a:lstStyle>
          <a:p>
            <a:pPr>
              <a:defRPr/>
            </a:pPr>
            <a:endParaRPr lang="en-US"/>
          </a:p>
        </p:txBody>
      </p:sp>
      <p:sp>
        <p:nvSpPr>
          <p:cNvPr id="5" name="页脚占位符 18"/>
          <p:cNvSpPr>
            <a:spLocks noGrp="1" noChangeArrowheads="1"/>
          </p:cNvSpPr>
          <p:nvPr>
            <p:ph type="ftr" sz="quarter" idx="11"/>
          </p:nvPr>
        </p:nvSpPr>
        <p:spPr>
          <a:ln/>
        </p:spPr>
        <p:txBody>
          <a:bodyPr/>
          <a:lstStyle>
            <a:lvl1pPr>
              <a:defRPr/>
            </a:lvl1pPr>
          </a:lstStyle>
          <a:p>
            <a:pPr>
              <a:defRPr/>
            </a:pPr>
            <a:endParaRPr lang="en-US"/>
          </a:p>
        </p:txBody>
      </p:sp>
      <p:sp>
        <p:nvSpPr>
          <p:cNvPr id="6" name="灯片编号占位符 26"/>
          <p:cNvSpPr>
            <a:spLocks noGrp="1" noChangeArrowheads="1"/>
          </p:cNvSpPr>
          <p:nvPr>
            <p:ph type="sldNum" sz="quarter" idx="12"/>
          </p:nvPr>
        </p:nvSpPr>
        <p:spPr>
          <a:ln/>
        </p:spPr>
        <p:txBody>
          <a:bodyPr/>
          <a:lstStyle>
            <a:lvl1pPr>
              <a:defRPr/>
            </a:lvl1pPr>
          </a:lstStyle>
          <a:p>
            <a:pPr>
              <a:defRPr/>
            </a:pPr>
            <a:fld id="{B093590C-0A06-4DEE-84DB-D92476CC1CC3}" type="slidenum">
              <a:rPr lang="zh-CN" altLang="en-US"/>
              <a:pPr>
                <a:defRPr/>
              </a:pPr>
              <a:t>‹#›</a:t>
            </a:fld>
            <a:endParaRPr lang="en-US" altLang="zh-CN"/>
          </a:p>
        </p:txBody>
      </p:sp>
    </p:spTree>
    <p:extLst>
      <p:ext uri="{BB962C8B-B14F-4D97-AF65-F5344CB8AC3E}">
        <p14:creationId xmlns:p14="http://schemas.microsoft.com/office/powerpoint/2010/main" val="37551963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29"/>
          <p:cNvSpPr>
            <a:spLocks noGrp="1" noChangeArrowheads="1"/>
          </p:cNvSpPr>
          <p:nvPr>
            <p:ph type="dt" sz="half" idx="10"/>
          </p:nvPr>
        </p:nvSpPr>
        <p:spPr>
          <a:ln/>
        </p:spPr>
        <p:txBody>
          <a:bodyPr/>
          <a:lstStyle>
            <a:lvl1pPr>
              <a:defRPr/>
            </a:lvl1pPr>
          </a:lstStyle>
          <a:p>
            <a:pPr>
              <a:defRPr/>
            </a:pPr>
            <a:endParaRPr lang="en-US"/>
          </a:p>
        </p:txBody>
      </p:sp>
      <p:sp>
        <p:nvSpPr>
          <p:cNvPr id="5" name="页脚占位符 18"/>
          <p:cNvSpPr>
            <a:spLocks noGrp="1" noChangeArrowheads="1"/>
          </p:cNvSpPr>
          <p:nvPr>
            <p:ph type="ftr" sz="quarter" idx="11"/>
          </p:nvPr>
        </p:nvSpPr>
        <p:spPr>
          <a:ln/>
        </p:spPr>
        <p:txBody>
          <a:bodyPr/>
          <a:lstStyle>
            <a:lvl1pPr>
              <a:defRPr/>
            </a:lvl1pPr>
          </a:lstStyle>
          <a:p>
            <a:pPr>
              <a:defRPr/>
            </a:pPr>
            <a:endParaRPr lang="en-US"/>
          </a:p>
        </p:txBody>
      </p:sp>
      <p:sp>
        <p:nvSpPr>
          <p:cNvPr id="6" name="灯片编号占位符 26"/>
          <p:cNvSpPr>
            <a:spLocks noGrp="1" noChangeArrowheads="1"/>
          </p:cNvSpPr>
          <p:nvPr>
            <p:ph type="sldNum" sz="quarter" idx="12"/>
          </p:nvPr>
        </p:nvSpPr>
        <p:spPr>
          <a:ln/>
        </p:spPr>
        <p:txBody>
          <a:bodyPr/>
          <a:lstStyle>
            <a:lvl1pPr>
              <a:defRPr/>
            </a:lvl1pPr>
          </a:lstStyle>
          <a:p>
            <a:pPr>
              <a:defRPr/>
            </a:pPr>
            <a:fld id="{34ED1646-E30A-4726-8DAB-F6C14E152A54}" type="slidenum">
              <a:rPr lang="zh-CN" altLang="en-US"/>
              <a:pPr>
                <a:defRPr/>
              </a:pPr>
              <a:t>‹#›</a:t>
            </a:fld>
            <a:endParaRPr lang="en-US" altLang="zh-CN"/>
          </a:p>
        </p:txBody>
      </p:sp>
    </p:spTree>
    <p:extLst>
      <p:ext uri="{BB962C8B-B14F-4D97-AF65-F5344CB8AC3E}">
        <p14:creationId xmlns:p14="http://schemas.microsoft.com/office/powerpoint/2010/main" val="162990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4811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4811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29"/>
          <p:cNvSpPr>
            <a:spLocks noGrp="1" noChangeArrowheads="1"/>
          </p:cNvSpPr>
          <p:nvPr>
            <p:ph type="dt" sz="half" idx="10"/>
          </p:nvPr>
        </p:nvSpPr>
        <p:spPr>
          <a:ln/>
        </p:spPr>
        <p:txBody>
          <a:bodyPr/>
          <a:lstStyle>
            <a:lvl1pPr>
              <a:defRPr/>
            </a:lvl1pPr>
          </a:lstStyle>
          <a:p>
            <a:pPr>
              <a:defRPr/>
            </a:pPr>
            <a:endParaRPr lang="en-US"/>
          </a:p>
        </p:txBody>
      </p:sp>
      <p:sp>
        <p:nvSpPr>
          <p:cNvPr id="6" name="页脚占位符 18"/>
          <p:cNvSpPr>
            <a:spLocks noGrp="1" noChangeArrowheads="1"/>
          </p:cNvSpPr>
          <p:nvPr>
            <p:ph type="ftr" sz="quarter" idx="11"/>
          </p:nvPr>
        </p:nvSpPr>
        <p:spPr>
          <a:ln/>
        </p:spPr>
        <p:txBody>
          <a:bodyPr/>
          <a:lstStyle>
            <a:lvl1pPr>
              <a:defRPr/>
            </a:lvl1pPr>
          </a:lstStyle>
          <a:p>
            <a:pPr>
              <a:defRPr/>
            </a:pPr>
            <a:endParaRPr lang="en-US"/>
          </a:p>
        </p:txBody>
      </p:sp>
      <p:sp>
        <p:nvSpPr>
          <p:cNvPr id="7" name="灯片编号占位符 26"/>
          <p:cNvSpPr>
            <a:spLocks noGrp="1" noChangeArrowheads="1"/>
          </p:cNvSpPr>
          <p:nvPr>
            <p:ph type="sldNum" sz="quarter" idx="12"/>
          </p:nvPr>
        </p:nvSpPr>
        <p:spPr>
          <a:ln/>
        </p:spPr>
        <p:txBody>
          <a:bodyPr/>
          <a:lstStyle>
            <a:lvl1pPr>
              <a:defRPr/>
            </a:lvl1pPr>
          </a:lstStyle>
          <a:p>
            <a:pPr>
              <a:defRPr/>
            </a:pPr>
            <a:fld id="{714994D5-231D-4C63-A992-4466EB3B0CA9}" type="slidenum">
              <a:rPr lang="zh-CN" altLang="en-US"/>
              <a:pPr>
                <a:defRPr/>
              </a:pPr>
              <a:t>‹#›</a:t>
            </a:fld>
            <a:endParaRPr lang="en-US" altLang="zh-CN"/>
          </a:p>
        </p:txBody>
      </p:sp>
    </p:spTree>
    <p:extLst>
      <p:ext uri="{BB962C8B-B14F-4D97-AF65-F5344CB8AC3E}">
        <p14:creationId xmlns:p14="http://schemas.microsoft.com/office/powerpoint/2010/main" val="13988241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29"/>
          <p:cNvSpPr>
            <a:spLocks noGrp="1" noChangeArrowheads="1"/>
          </p:cNvSpPr>
          <p:nvPr>
            <p:ph type="dt" sz="half" idx="10"/>
          </p:nvPr>
        </p:nvSpPr>
        <p:spPr>
          <a:ln/>
        </p:spPr>
        <p:txBody>
          <a:bodyPr/>
          <a:lstStyle>
            <a:lvl1pPr>
              <a:defRPr/>
            </a:lvl1pPr>
          </a:lstStyle>
          <a:p>
            <a:pPr>
              <a:defRPr/>
            </a:pPr>
            <a:endParaRPr lang="en-US"/>
          </a:p>
        </p:txBody>
      </p:sp>
      <p:sp>
        <p:nvSpPr>
          <p:cNvPr id="8" name="页脚占位符 18"/>
          <p:cNvSpPr>
            <a:spLocks noGrp="1" noChangeArrowheads="1"/>
          </p:cNvSpPr>
          <p:nvPr>
            <p:ph type="ftr" sz="quarter" idx="11"/>
          </p:nvPr>
        </p:nvSpPr>
        <p:spPr>
          <a:ln/>
        </p:spPr>
        <p:txBody>
          <a:bodyPr/>
          <a:lstStyle>
            <a:lvl1pPr>
              <a:defRPr/>
            </a:lvl1pPr>
          </a:lstStyle>
          <a:p>
            <a:pPr>
              <a:defRPr/>
            </a:pPr>
            <a:endParaRPr lang="en-US"/>
          </a:p>
        </p:txBody>
      </p:sp>
      <p:sp>
        <p:nvSpPr>
          <p:cNvPr id="9" name="灯片编号占位符 26"/>
          <p:cNvSpPr>
            <a:spLocks noGrp="1" noChangeArrowheads="1"/>
          </p:cNvSpPr>
          <p:nvPr>
            <p:ph type="sldNum" sz="quarter" idx="12"/>
          </p:nvPr>
        </p:nvSpPr>
        <p:spPr>
          <a:ln/>
        </p:spPr>
        <p:txBody>
          <a:bodyPr/>
          <a:lstStyle>
            <a:lvl1pPr>
              <a:defRPr/>
            </a:lvl1pPr>
          </a:lstStyle>
          <a:p>
            <a:pPr>
              <a:defRPr/>
            </a:pPr>
            <a:fld id="{17A1FC48-E45E-4BC5-AAD5-8E692A8DC5A1}" type="slidenum">
              <a:rPr lang="zh-CN" altLang="en-US"/>
              <a:pPr>
                <a:defRPr/>
              </a:pPr>
              <a:t>‹#›</a:t>
            </a:fld>
            <a:endParaRPr lang="en-US" altLang="zh-CN"/>
          </a:p>
        </p:txBody>
      </p:sp>
    </p:spTree>
    <p:extLst>
      <p:ext uri="{BB962C8B-B14F-4D97-AF65-F5344CB8AC3E}">
        <p14:creationId xmlns:p14="http://schemas.microsoft.com/office/powerpoint/2010/main" val="24067276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9"/>
          <p:cNvSpPr>
            <a:spLocks noGrp="1" noChangeArrowheads="1"/>
          </p:cNvSpPr>
          <p:nvPr>
            <p:ph type="dt" sz="half" idx="10"/>
          </p:nvPr>
        </p:nvSpPr>
        <p:spPr>
          <a:ln/>
        </p:spPr>
        <p:txBody>
          <a:bodyPr/>
          <a:lstStyle>
            <a:lvl1pPr>
              <a:defRPr/>
            </a:lvl1pPr>
          </a:lstStyle>
          <a:p>
            <a:pPr>
              <a:defRPr/>
            </a:pPr>
            <a:endParaRPr lang="en-US"/>
          </a:p>
        </p:txBody>
      </p:sp>
      <p:sp>
        <p:nvSpPr>
          <p:cNvPr id="4" name="页脚占位符 18"/>
          <p:cNvSpPr>
            <a:spLocks noGrp="1" noChangeArrowheads="1"/>
          </p:cNvSpPr>
          <p:nvPr>
            <p:ph type="ftr" sz="quarter" idx="11"/>
          </p:nvPr>
        </p:nvSpPr>
        <p:spPr>
          <a:ln/>
        </p:spPr>
        <p:txBody>
          <a:bodyPr/>
          <a:lstStyle>
            <a:lvl1pPr>
              <a:defRPr/>
            </a:lvl1pPr>
          </a:lstStyle>
          <a:p>
            <a:pPr>
              <a:defRPr/>
            </a:pPr>
            <a:endParaRPr lang="en-US"/>
          </a:p>
        </p:txBody>
      </p:sp>
      <p:sp>
        <p:nvSpPr>
          <p:cNvPr id="5" name="灯片编号占位符 26"/>
          <p:cNvSpPr>
            <a:spLocks noGrp="1" noChangeArrowheads="1"/>
          </p:cNvSpPr>
          <p:nvPr>
            <p:ph type="sldNum" sz="quarter" idx="12"/>
          </p:nvPr>
        </p:nvSpPr>
        <p:spPr>
          <a:ln/>
        </p:spPr>
        <p:txBody>
          <a:bodyPr/>
          <a:lstStyle>
            <a:lvl1pPr>
              <a:defRPr/>
            </a:lvl1pPr>
          </a:lstStyle>
          <a:p>
            <a:pPr>
              <a:defRPr/>
            </a:pPr>
            <a:fld id="{D8C0A199-A277-4CBA-AB3C-1528DDE9D1E2}" type="slidenum">
              <a:rPr lang="zh-CN" altLang="en-US"/>
              <a:pPr>
                <a:defRPr/>
              </a:pPr>
              <a:t>‹#›</a:t>
            </a:fld>
            <a:endParaRPr lang="en-US" altLang="zh-CN"/>
          </a:p>
        </p:txBody>
      </p:sp>
    </p:spTree>
    <p:extLst>
      <p:ext uri="{BB962C8B-B14F-4D97-AF65-F5344CB8AC3E}">
        <p14:creationId xmlns:p14="http://schemas.microsoft.com/office/powerpoint/2010/main" val="41407842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29"/>
          <p:cNvSpPr>
            <a:spLocks noGrp="1" noChangeArrowheads="1"/>
          </p:cNvSpPr>
          <p:nvPr>
            <p:ph type="dt" sz="half" idx="10"/>
          </p:nvPr>
        </p:nvSpPr>
        <p:spPr>
          <a:ln/>
        </p:spPr>
        <p:txBody>
          <a:bodyPr/>
          <a:lstStyle>
            <a:lvl1pPr>
              <a:defRPr/>
            </a:lvl1pPr>
          </a:lstStyle>
          <a:p>
            <a:pPr>
              <a:defRPr/>
            </a:pPr>
            <a:endParaRPr lang="en-US"/>
          </a:p>
        </p:txBody>
      </p:sp>
      <p:sp>
        <p:nvSpPr>
          <p:cNvPr id="3" name="页脚占位符 18"/>
          <p:cNvSpPr>
            <a:spLocks noGrp="1" noChangeArrowheads="1"/>
          </p:cNvSpPr>
          <p:nvPr>
            <p:ph type="ftr" sz="quarter" idx="11"/>
          </p:nvPr>
        </p:nvSpPr>
        <p:spPr>
          <a:ln/>
        </p:spPr>
        <p:txBody>
          <a:bodyPr/>
          <a:lstStyle>
            <a:lvl1pPr>
              <a:defRPr/>
            </a:lvl1pPr>
          </a:lstStyle>
          <a:p>
            <a:pPr>
              <a:defRPr/>
            </a:pPr>
            <a:endParaRPr lang="en-US"/>
          </a:p>
        </p:txBody>
      </p:sp>
      <p:sp>
        <p:nvSpPr>
          <p:cNvPr id="4" name="灯片编号占位符 26"/>
          <p:cNvSpPr>
            <a:spLocks noGrp="1" noChangeArrowheads="1"/>
          </p:cNvSpPr>
          <p:nvPr>
            <p:ph type="sldNum" sz="quarter" idx="12"/>
          </p:nvPr>
        </p:nvSpPr>
        <p:spPr>
          <a:ln/>
        </p:spPr>
        <p:txBody>
          <a:bodyPr/>
          <a:lstStyle>
            <a:lvl1pPr>
              <a:defRPr/>
            </a:lvl1pPr>
          </a:lstStyle>
          <a:p>
            <a:pPr>
              <a:defRPr/>
            </a:pPr>
            <a:fld id="{4132B648-2D54-410A-8949-2E6F90F2AD3B}" type="slidenum">
              <a:rPr lang="zh-CN" altLang="en-US"/>
              <a:pPr>
                <a:defRPr/>
              </a:pPr>
              <a:t>‹#›</a:t>
            </a:fld>
            <a:endParaRPr lang="en-US" altLang="zh-CN"/>
          </a:p>
        </p:txBody>
      </p:sp>
    </p:spTree>
    <p:extLst>
      <p:ext uri="{BB962C8B-B14F-4D97-AF65-F5344CB8AC3E}">
        <p14:creationId xmlns:p14="http://schemas.microsoft.com/office/powerpoint/2010/main" val="24496590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29"/>
          <p:cNvSpPr>
            <a:spLocks noGrp="1" noChangeArrowheads="1"/>
          </p:cNvSpPr>
          <p:nvPr>
            <p:ph type="dt" sz="half" idx="10"/>
          </p:nvPr>
        </p:nvSpPr>
        <p:spPr>
          <a:ln/>
        </p:spPr>
        <p:txBody>
          <a:bodyPr/>
          <a:lstStyle>
            <a:lvl1pPr>
              <a:defRPr/>
            </a:lvl1pPr>
          </a:lstStyle>
          <a:p>
            <a:pPr>
              <a:defRPr/>
            </a:pPr>
            <a:endParaRPr lang="en-US"/>
          </a:p>
        </p:txBody>
      </p:sp>
      <p:sp>
        <p:nvSpPr>
          <p:cNvPr id="6" name="页脚占位符 18"/>
          <p:cNvSpPr>
            <a:spLocks noGrp="1" noChangeArrowheads="1"/>
          </p:cNvSpPr>
          <p:nvPr>
            <p:ph type="ftr" sz="quarter" idx="11"/>
          </p:nvPr>
        </p:nvSpPr>
        <p:spPr>
          <a:ln/>
        </p:spPr>
        <p:txBody>
          <a:bodyPr/>
          <a:lstStyle>
            <a:lvl1pPr>
              <a:defRPr/>
            </a:lvl1pPr>
          </a:lstStyle>
          <a:p>
            <a:pPr>
              <a:defRPr/>
            </a:pPr>
            <a:endParaRPr lang="en-US"/>
          </a:p>
        </p:txBody>
      </p:sp>
      <p:sp>
        <p:nvSpPr>
          <p:cNvPr id="7" name="灯片编号占位符 26"/>
          <p:cNvSpPr>
            <a:spLocks noGrp="1" noChangeArrowheads="1"/>
          </p:cNvSpPr>
          <p:nvPr>
            <p:ph type="sldNum" sz="quarter" idx="12"/>
          </p:nvPr>
        </p:nvSpPr>
        <p:spPr>
          <a:ln/>
        </p:spPr>
        <p:txBody>
          <a:bodyPr/>
          <a:lstStyle>
            <a:lvl1pPr>
              <a:defRPr/>
            </a:lvl1pPr>
          </a:lstStyle>
          <a:p>
            <a:pPr>
              <a:defRPr/>
            </a:pPr>
            <a:fld id="{27B2150B-1F06-46CE-BC66-9BBA9D838FD3}" type="slidenum">
              <a:rPr lang="zh-CN" altLang="en-US"/>
              <a:pPr>
                <a:defRPr/>
              </a:pPr>
              <a:t>‹#›</a:t>
            </a:fld>
            <a:endParaRPr lang="en-US" altLang="zh-CN"/>
          </a:p>
        </p:txBody>
      </p:sp>
    </p:spTree>
    <p:extLst>
      <p:ext uri="{BB962C8B-B14F-4D97-AF65-F5344CB8AC3E}">
        <p14:creationId xmlns:p14="http://schemas.microsoft.com/office/powerpoint/2010/main" val="17881922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9"/>
          <p:cNvSpPr>
            <a:spLocks noGrp="1" noChangeArrowheads="1"/>
          </p:cNvSpPr>
          <p:nvPr>
            <p:ph type="dt" sz="half" idx="10"/>
          </p:nvPr>
        </p:nvSpPr>
        <p:spPr>
          <a:ln/>
        </p:spPr>
        <p:txBody>
          <a:bodyPr/>
          <a:lstStyle>
            <a:lvl1pPr>
              <a:defRPr/>
            </a:lvl1pPr>
          </a:lstStyle>
          <a:p>
            <a:pPr>
              <a:defRPr/>
            </a:pPr>
            <a:endParaRPr lang="en-US"/>
          </a:p>
        </p:txBody>
      </p:sp>
      <p:sp>
        <p:nvSpPr>
          <p:cNvPr id="5" name="页脚占位符 21"/>
          <p:cNvSpPr>
            <a:spLocks noGrp="1" noChangeArrowheads="1"/>
          </p:cNvSpPr>
          <p:nvPr>
            <p:ph type="ftr" sz="quarter" idx="11"/>
          </p:nvPr>
        </p:nvSpPr>
        <p:spPr>
          <a:ln/>
        </p:spPr>
        <p:txBody>
          <a:bodyPr/>
          <a:lstStyle>
            <a:lvl1pPr>
              <a:defRPr/>
            </a:lvl1pPr>
          </a:lstStyle>
          <a:p>
            <a:pPr>
              <a:defRPr/>
            </a:pPr>
            <a:endParaRPr lang="en-US"/>
          </a:p>
        </p:txBody>
      </p:sp>
      <p:sp>
        <p:nvSpPr>
          <p:cNvPr id="6" name="灯片编号占位符 17"/>
          <p:cNvSpPr>
            <a:spLocks noGrp="1" noChangeArrowheads="1"/>
          </p:cNvSpPr>
          <p:nvPr>
            <p:ph type="sldNum" sz="quarter" idx="12"/>
          </p:nvPr>
        </p:nvSpPr>
        <p:spPr>
          <a:ln/>
        </p:spPr>
        <p:txBody>
          <a:bodyPr/>
          <a:lstStyle>
            <a:lvl1pPr>
              <a:defRPr/>
            </a:lvl1pPr>
          </a:lstStyle>
          <a:p>
            <a:pPr>
              <a:defRPr/>
            </a:pPr>
            <a:fld id="{0DECA17C-6A93-4683-BFC1-2235E06E5A3D}" type="slidenum">
              <a:rPr lang="zh-CN" altLang="en-US"/>
              <a:pPr>
                <a:defRPr/>
              </a:pPr>
              <a:t>‹#›</a:t>
            </a:fld>
            <a:endParaRPr lang="en-US" altLang="zh-CN"/>
          </a:p>
        </p:txBody>
      </p:sp>
    </p:spTree>
    <p:extLst>
      <p:ext uri="{BB962C8B-B14F-4D97-AF65-F5344CB8AC3E}">
        <p14:creationId xmlns:p14="http://schemas.microsoft.com/office/powerpoint/2010/main" val="40713135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29"/>
          <p:cNvSpPr>
            <a:spLocks noGrp="1" noChangeArrowheads="1"/>
          </p:cNvSpPr>
          <p:nvPr>
            <p:ph type="dt" sz="half" idx="10"/>
          </p:nvPr>
        </p:nvSpPr>
        <p:spPr>
          <a:ln/>
        </p:spPr>
        <p:txBody>
          <a:bodyPr/>
          <a:lstStyle>
            <a:lvl1pPr>
              <a:defRPr/>
            </a:lvl1pPr>
          </a:lstStyle>
          <a:p>
            <a:pPr>
              <a:defRPr/>
            </a:pPr>
            <a:endParaRPr lang="en-US"/>
          </a:p>
        </p:txBody>
      </p:sp>
      <p:sp>
        <p:nvSpPr>
          <p:cNvPr id="6" name="页脚占位符 18"/>
          <p:cNvSpPr>
            <a:spLocks noGrp="1" noChangeArrowheads="1"/>
          </p:cNvSpPr>
          <p:nvPr>
            <p:ph type="ftr" sz="quarter" idx="11"/>
          </p:nvPr>
        </p:nvSpPr>
        <p:spPr>
          <a:ln/>
        </p:spPr>
        <p:txBody>
          <a:bodyPr/>
          <a:lstStyle>
            <a:lvl1pPr>
              <a:defRPr/>
            </a:lvl1pPr>
          </a:lstStyle>
          <a:p>
            <a:pPr>
              <a:defRPr/>
            </a:pPr>
            <a:endParaRPr lang="en-US"/>
          </a:p>
        </p:txBody>
      </p:sp>
      <p:sp>
        <p:nvSpPr>
          <p:cNvPr id="7" name="灯片编号占位符 26"/>
          <p:cNvSpPr>
            <a:spLocks noGrp="1" noChangeArrowheads="1"/>
          </p:cNvSpPr>
          <p:nvPr>
            <p:ph type="sldNum" sz="quarter" idx="12"/>
          </p:nvPr>
        </p:nvSpPr>
        <p:spPr>
          <a:ln/>
        </p:spPr>
        <p:txBody>
          <a:bodyPr/>
          <a:lstStyle>
            <a:lvl1pPr>
              <a:defRPr/>
            </a:lvl1pPr>
          </a:lstStyle>
          <a:p>
            <a:pPr>
              <a:defRPr/>
            </a:pPr>
            <a:fld id="{B98A85EF-3115-47E9-86D1-6B03F089ACB4}" type="slidenum">
              <a:rPr lang="zh-CN" altLang="en-US"/>
              <a:pPr>
                <a:defRPr/>
              </a:pPr>
              <a:t>‹#›</a:t>
            </a:fld>
            <a:endParaRPr lang="en-US" altLang="zh-CN"/>
          </a:p>
        </p:txBody>
      </p:sp>
    </p:spTree>
    <p:extLst>
      <p:ext uri="{BB962C8B-B14F-4D97-AF65-F5344CB8AC3E}">
        <p14:creationId xmlns:p14="http://schemas.microsoft.com/office/powerpoint/2010/main" val="33951658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29"/>
          <p:cNvSpPr>
            <a:spLocks noGrp="1" noChangeArrowheads="1"/>
          </p:cNvSpPr>
          <p:nvPr>
            <p:ph type="dt" sz="half" idx="10"/>
          </p:nvPr>
        </p:nvSpPr>
        <p:spPr>
          <a:ln/>
        </p:spPr>
        <p:txBody>
          <a:bodyPr/>
          <a:lstStyle>
            <a:lvl1pPr>
              <a:defRPr/>
            </a:lvl1pPr>
          </a:lstStyle>
          <a:p>
            <a:pPr>
              <a:defRPr/>
            </a:pPr>
            <a:endParaRPr lang="en-US"/>
          </a:p>
        </p:txBody>
      </p:sp>
      <p:sp>
        <p:nvSpPr>
          <p:cNvPr id="5" name="页脚占位符 18"/>
          <p:cNvSpPr>
            <a:spLocks noGrp="1" noChangeArrowheads="1"/>
          </p:cNvSpPr>
          <p:nvPr>
            <p:ph type="ftr" sz="quarter" idx="11"/>
          </p:nvPr>
        </p:nvSpPr>
        <p:spPr>
          <a:ln/>
        </p:spPr>
        <p:txBody>
          <a:bodyPr/>
          <a:lstStyle>
            <a:lvl1pPr>
              <a:defRPr/>
            </a:lvl1pPr>
          </a:lstStyle>
          <a:p>
            <a:pPr>
              <a:defRPr/>
            </a:pPr>
            <a:endParaRPr lang="en-US"/>
          </a:p>
        </p:txBody>
      </p:sp>
      <p:sp>
        <p:nvSpPr>
          <p:cNvPr id="6" name="灯片编号占位符 26"/>
          <p:cNvSpPr>
            <a:spLocks noGrp="1" noChangeArrowheads="1"/>
          </p:cNvSpPr>
          <p:nvPr>
            <p:ph type="sldNum" sz="quarter" idx="12"/>
          </p:nvPr>
        </p:nvSpPr>
        <p:spPr>
          <a:ln/>
        </p:spPr>
        <p:txBody>
          <a:bodyPr/>
          <a:lstStyle>
            <a:lvl1pPr>
              <a:defRPr/>
            </a:lvl1pPr>
          </a:lstStyle>
          <a:p>
            <a:pPr>
              <a:defRPr/>
            </a:pPr>
            <a:fld id="{621B0E74-51D5-4C73-AE43-88CB5E1FFC3B}" type="slidenum">
              <a:rPr lang="zh-CN" altLang="en-US"/>
              <a:pPr>
                <a:defRPr/>
              </a:pPr>
              <a:t>‹#›</a:t>
            </a:fld>
            <a:endParaRPr lang="en-US" altLang="zh-CN"/>
          </a:p>
        </p:txBody>
      </p:sp>
    </p:spTree>
    <p:extLst>
      <p:ext uri="{BB962C8B-B14F-4D97-AF65-F5344CB8AC3E}">
        <p14:creationId xmlns:p14="http://schemas.microsoft.com/office/powerpoint/2010/main" val="1025471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732462"/>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732462"/>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29"/>
          <p:cNvSpPr>
            <a:spLocks noGrp="1" noChangeArrowheads="1"/>
          </p:cNvSpPr>
          <p:nvPr>
            <p:ph type="dt" sz="half" idx="10"/>
          </p:nvPr>
        </p:nvSpPr>
        <p:spPr>
          <a:ln/>
        </p:spPr>
        <p:txBody>
          <a:bodyPr/>
          <a:lstStyle>
            <a:lvl1pPr>
              <a:defRPr/>
            </a:lvl1pPr>
          </a:lstStyle>
          <a:p>
            <a:pPr>
              <a:defRPr/>
            </a:pPr>
            <a:endParaRPr lang="en-US"/>
          </a:p>
        </p:txBody>
      </p:sp>
      <p:sp>
        <p:nvSpPr>
          <p:cNvPr id="5" name="页脚占位符 18"/>
          <p:cNvSpPr>
            <a:spLocks noGrp="1" noChangeArrowheads="1"/>
          </p:cNvSpPr>
          <p:nvPr>
            <p:ph type="ftr" sz="quarter" idx="11"/>
          </p:nvPr>
        </p:nvSpPr>
        <p:spPr>
          <a:ln/>
        </p:spPr>
        <p:txBody>
          <a:bodyPr/>
          <a:lstStyle>
            <a:lvl1pPr>
              <a:defRPr/>
            </a:lvl1pPr>
          </a:lstStyle>
          <a:p>
            <a:pPr>
              <a:defRPr/>
            </a:pPr>
            <a:endParaRPr lang="en-US"/>
          </a:p>
        </p:txBody>
      </p:sp>
      <p:sp>
        <p:nvSpPr>
          <p:cNvPr id="6" name="灯片编号占位符 26"/>
          <p:cNvSpPr>
            <a:spLocks noGrp="1" noChangeArrowheads="1"/>
          </p:cNvSpPr>
          <p:nvPr>
            <p:ph type="sldNum" sz="quarter" idx="12"/>
          </p:nvPr>
        </p:nvSpPr>
        <p:spPr>
          <a:ln/>
        </p:spPr>
        <p:txBody>
          <a:bodyPr/>
          <a:lstStyle>
            <a:lvl1pPr>
              <a:defRPr/>
            </a:lvl1pPr>
          </a:lstStyle>
          <a:p>
            <a:pPr>
              <a:defRPr/>
            </a:pPr>
            <a:fld id="{0B57FD34-03E3-4EC1-9423-4521A121309D}" type="slidenum">
              <a:rPr lang="zh-CN" altLang="en-US"/>
              <a:pPr>
                <a:defRPr/>
              </a:pPr>
              <a:t>‹#›</a:t>
            </a:fld>
            <a:endParaRPr lang="en-US" altLang="zh-CN"/>
          </a:p>
        </p:txBody>
      </p:sp>
    </p:spTree>
    <p:extLst>
      <p:ext uri="{BB962C8B-B14F-4D97-AF65-F5344CB8AC3E}">
        <p14:creationId xmlns:p14="http://schemas.microsoft.com/office/powerpoint/2010/main" val="16160480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3"/>
          <p:cNvSpPr>
            <a:spLocks noGrp="1" noChangeArrowheads="1"/>
          </p:cNvSpPr>
          <p:nvPr>
            <p:ph type="dt" sz="half" idx="10"/>
          </p:nvPr>
        </p:nvSpPr>
        <p:spPr>
          <a:ln/>
        </p:spPr>
        <p:txBody>
          <a:bodyPr/>
          <a:lstStyle>
            <a:lvl1pPr>
              <a:defRPr/>
            </a:lvl1pPr>
          </a:lstStyle>
          <a:p>
            <a:pPr>
              <a:defRPr/>
            </a:pPr>
            <a:endParaRPr lang="en-US"/>
          </a:p>
        </p:txBody>
      </p:sp>
      <p:sp>
        <p:nvSpPr>
          <p:cNvPr id="5" name="页脚占位符 4"/>
          <p:cNvSpPr>
            <a:spLocks noGrp="1" noChangeArrowheads="1"/>
          </p:cNvSpPr>
          <p:nvPr>
            <p:ph type="ftr" sz="quarter" idx="11"/>
          </p:nvPr>
        </p:nvSpPr>
        <p:spPr>
          <a:ln/>
        </p:spPr>
        <p:txBody>
          <a:bodyPr/>
          <a:lstStyle>
            <a:lvl1pPr>
              <a:defRPr/>
            </a:lvl1pPr>
          </a:lstStyle>
          <a:p>
            <a:pPr>
              <a:defRPr/>
            </a:pPr>
            <a:endParaRPr 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82510961-6655-4A84-9A08-B692F36FFE14}" type="slidenum">
              <a:rPr lang="zh-CN" altLang="en-US"/>
              <a:pPr>
                <a:defRPr/>
              </a:pPr>
              <a:t>‹#›</a:t>
            </a:fld>
            <a:endParaRPr lang="en-US" altLang="zh-CN"/>
          </a:p>
        </p:txBody>
      </p:sp>
    </p:spTree>
    <p:extLst>
      <p:ext uri="{BB962C8B-B14F-4D97-AF65-F5344CB8AC3E}">
        <p14:creationId xmlns:p14="http://schemas.microsoft.com/office/powerpoint/2010/main" val="39258866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noChangeArrowheads="1"/>
          </p:cNvSpPr>
          <p:nvPr>
            <p:ph type="dt" sz="half" idx="10"/>
          </p:nvPr>
        </p:nvSpPr>
        <p:spPr>
          <a:ln/>
        </p:spPr>
        <p:txBody>
          <a:bodyPr/>
          <a:lstStyle>
            <a:lvl1pPr>
              <a:defRPr/>
            </a:lvl1pPr>
          </a:lstStyle>
          <a:p>
            <a:pPr>
              <a:defRPr/>
            </a:pPr>
            <a:endParaRPr lang="en-US"/>
          </a:p>
        </p:txBody>
      </p:sp>
      <p:sp>
        <p:nvSpPr>
          <p:cNvPr id="5" name="页脚占位符 4"/>
          <p:cNvSpPr>
            <a:spLocks noGrp="1" noChangeArrowheads="1"/>
          </p:cNvSpPr>
          <p:nvPr>
            <p:ph type="ftr" sz="quarter" idx="11"/>
          </p:nvPr>
        </p:nvSpPr>
        <p:spPr>
          <a:ln/>
        </p:spPr>
        <p:txBody>
          <a:bodyPr/>
          <a:lstStyle>
            <a:lvl1pPr>
              <a:defRPr/>
            </a:lvl1pPr>
          </a:lstStyle>
          <a:p>
            <a:pPr>
              <a:defRPr/>
            </a:pPr>
            <a:endParaRPr 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6EDF2809-852A-4731-8632-EF342D5A471C}" type="slidenum">
              <a:rPr lang="zh-CN" altLang="en-US"/>
              <a:pPr>
                <a:defRPr/>
              </a:pPr>
              <a:t>‹#›</a:t>
            </a:fld>
            <a:endParaRPr lang="en-US" altLang="zh-CN"/>
          </a:p>
        </p:txBody>
      </p:sp>
    </p:spTree>
    <p:extLst>
      <p:ext uri="{BB962C8B-B14F-4D97-AF65-F5344CB8AC3E}">
        <p14:creationId xmlns:p14="http://schemas.microsoft.com/office/powerpoint/2010/main" val="337152049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3"/>
          <p:cNvSpPr>
            <a:spLocks noGrp="1" noChangeArrowheads="1"/>
          </p:cNvSpPr>
          <p:nvPr>
            <p:ph type="dt" sz="half" idx="10"/>
          </p:nvPr>
        </p:nvSpPr>
        <p:spPr>
          <a:ln/>
        </p:spPr>
        <p:txBody>
          <a:bodyPr/>
          <a:lstStyle>
            <a:lvl1pPr>
              <a:defRPr/>
            </a:lvl1pPr>
          </a:lstStyle>
          <a:p>
            <a:pPr>
              <a:defRPr/>
            </a:pPr>
            <a:endParaRPr lang="en-US"/>
          </a:p>
        </p:txBody>
      </p:sp>
      <p:sp>
        <p:nvSpPr>
          <p:cNvPr id="5" name="页脚占位符 4"/>
          <p:cNvSpPr>
            <a:spLocks noGrp="1" noChangeArrowheads="1"/>
          </p:cNvSpPr>
          <p:nvPr>
            <p:ph type="ftr" sz="quarter" idx="11"/>
          </p:nvPr>
        </p:nvSpPr>
        <p:spPr>
          <a:ln/>
        </p:spPr>
        <p:txBody>
          <a:bodyPr/>
          <a:lstStyle>
            <a:lvl1pPr>
              <a:defRPr/>
            </a:lvl1pPr>
          </a:lstStyle>
          <a:p>
            <a:pPr>
              <a:defRPr/>
            </a:pPr>
            <a:endParaRPr 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9B5FFDC3-C057-49E4-8AEF-E0DEC1CF17D4}" type="slidenum">
              <a:rPr lang="zh-CN" altLang="en-US"/>
              <a:pPr>
                <a:defRPr/>
              </a:pPr>
              <a:t>‹#›</a:t>
            </a:fld>
            <a:endParaRPr lang="en-US" altLang="zh-CN"/>
          </a:p>
        </p:txBody>
      </p:sp>
    </p:spTree>
    <p:extLst>
      <p:ext uri="{BB962C8B-B14F-4D97-AF65-F5344CB8AC3E}">
        <p14:creationId xmlns:p14="http://schemas.microsoft.com/office/powerpoint/2010/main" val="273107327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4811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4811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3"/>
          <p:cNvSpPr>
            <a:spLocks noGrp="1" noChangeArrowheads="1"/>
          </p:cNvSpPr>
          <p:nvPr>
            <p:ph type="dt" sz="half" idx="10"/>
          </p:nvPr>
        </p:nvSpPr>
        <p:spPr>
          <a:ln/>
        </p:spPr>
        <p:txBody>
          <a:bodyPr/>
          <a:lstStyle>
            <a:lvl1pPr>
              <a:defRPr/>
            </a:lvl1pPr>
          </a:lstStyle>
          <a:p>
            <a:pPr>
              <a:defRPr/>
            </a:pPr>
            <a:endParaRPr lang="en-US"/>
          </a:p>
        </p:txBody>
      </p:sp>
      <p:sp>
        <p:nvSpPr>
          <p:cNvPr id="6" name="页脚占位符 4"/>
          <p:cNvSpPr>
            <a:spLocks noGrp="1" noChangeArrowheads="1"/>
          </p:cNvSpPr>
          <p:nvPr>
            <p:ph type="ftr" sz="quarter" idx="11"/>
          </p:nvPr>
        </p:nvSpPr>
        <p:spPr>
          <a:ln/>
        </p:spPr>
        <p:txBody>
          <a:bodyPr/>
          <a:lstStyle>
            <a:lvl1pPr>
              <a:defRPr/>
            </a:lvl1pPr>
          </a:lstStyle>
          <a:p>
            <a:pPr>
              <a:defRPr/>
            </a:pPr>
            <a:endParaRPr lang="en-US"/>
          </a:p>
        </p:txBody>
      </p:sp>
      <p:sp>
        <p:nvSpPr>
          <p:cNvPr id="7" name="灯片编号占位符 5"/>
          <p:cNvSpPr>
            <a:spLocks noGrp="1" noChangeArrowheads="1"/>
          </p:cNvSpPr>
          <p:nvPr>
            <p:ph type="sldNum" sz="quarter" idx="12"/>
          </p:nvPr>
        </p:nvSpPr>
        <p:spPr>
          <a:ln/>
        </p:spPr>
        <p:txBody>
          <a:bodyPr/>
          <a:lstStyle>
            <a:lvl1pPr>
              <a:defRPr/>
            </a:lvl1pPr>
          </a:lstStyle>
          <a:p>
            <a:pPr>
              <a:defRPr/>
            </a:pPr>
            <a:fld id="{9865AD9C-FCE9-4C69-903F-1D5A7EF74D85}" type="slidenum">
              <a:rPr lang="zh-CN" altLang="en-US"/>
              <a:pPr>
                <a:defRPr/>
              </a:pPr>
              <a:t>‹#›</a:t>
            </a:fld>
            <a:endParaRPr lang="en-US" altLang="zh-CN"/>
          </a:p>
        </p:txBody>
      </p:sp>
    </p:spTree>
    <p:extLst>
      <p:ext uri="{BB962C8B-B14F-4D97-AF65-F5344CB8AC3E}">
        <p14:creationId xmlns:p14="http://schemas.microsoft.com/office/powerpoint/2010/main" val="210937839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3"/>
          <p:cNvSpPr>
            <a:spLocks noGrp="1" noChangeArrowheads="1"/>
          </p:cNvSpPr>
          <p:nvPr>
            <p:ph type="dt" sz="half" idx="10"/>
          </p:nvPr>
        </p:nvSpPr>
        <p:spPr>
          <a:ln/>
        </p:spPr>
        <p:txBody>
          <a:bodyPr/>
          <a:lstStyle>
            <a:lvl1pPr>
              <a:defRPr/>
            </a:lvl1pPr>
          </a:lstStyle>
          <a:p>
            <a:pPr>
              <a:defRPr/>
            </a:pPr>
            <a:endParaRPr lang="en-US"/>
          </a:p>
        </p:txBody>
      </p:sp>
      <p:sp>
        <p:nvSpPr>
          <p:cNvPr id="8" name="页脚占位符 4"/>
          <p:cNvSpPr>
            <a:spLocks noGrp="1" noChangeArrowheads="1"/>
          </p:cNvSpPr>
          <p:nvPr>
            <p:ph type="ftr" sz="quarter" idx="11"/>
          </p:nvPr>
        </p:nvSpPr>
        <p:spPr>
          <a:ln/>
        </p:spPr>
        <p:txBody>
          <a:bodyPr/>
          <a:lstStyle>
            <a:lvl1pPr>
              <a:defRPr/>
            </a:lvl1pPr>
          </a:lstStyle>
          <a:p>
            <a:pPr>
              <a:defRPr/>
            </a:pPr>
            <a:endParaRPr lang="en-US"/>
          </a:p>
        </p:txBody>
      </p:sp>
      <p:sp>
        <p:nvSpPr>
          <p:cNvPr id="9" name="灯片编号占位符 5"/>
          <p:cNvSpPr>
            <a:spLocks noGrp="1" noChangeArrowheads="1"/>
          </p:cNvSpPr>
          <p:nvPr>
            <p:ph type="sldNum" sz="quarter" idx="12"/>
          </p:nvPr>
        </p:nvSpPr>
        <p:spPr>
          <a:ln/>
        </p:spPr>
        <p:txBody>
          <a:bodyPr/>
          <a:lstStyle>
            <a:lvl1pPr>
              <a:defRPr/>
            </a:lvl1pPr>
          </a:lstStyle>
          <a:p>
            <a:pPr>
              <a:defRPr/>
            </a:pPr>
            <a:fld id="{D5A69148-FDEB-4D3D-9953-5245940795EC}" type="slidenum">
              <a:rPr lang="zh-CN" altLang="en-US"/>
              <a:pPr>
                <a:defRPr/>
              </a:pPr>
              <a:t>‹#›</a:t>
            </a:fld>
            <a:endParaRPr lang="en-US" altLang="zh-CN"/>
          </a:p>
        </p:txBody>
      </p:sp>
    </p:spTree>
    <p:extLst>
      <p:ext uri="{BB962C8B-B14F-4D97-AF65-F5344CB8AC3E}">
        <p14:creationId xmlns:p14="http://schemas.microsoft.com/office/powerpoint/2010/main" val="86655667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3"/>
          <p:cNvSpPr>
            <a:spLocks noGrp="1" noChangeArrowheads="1"/>
          </p:cNvSpPr>
          <p:nvPr>
            <p:ph type="dt" sz="half" idx="10"/>
          </p:nvPr>
        </p:nvSpPr>
        <p:spPr>
          <a:ln/>
        </p:spPr>
        <p:txBody>
          <a:bodyPr/>
          <a:lstStyle>
            <a:lvl1pPr>
              <a:defRPr/>
            </a:lvl1pPr>
          </a:lstStyle>
          <a:p>
            <a:pPr>
              <a:defRPr/>
            </a:pPr>
            <a:endParaRPr lang="en-US"/>
          </a:p>
        </p:txBody>
      </p:sp>
      <p:sp>
        <p:nvSpPr>
          <p:cNvPr id="4" name="页脚占位符 4"/>
          <p:cNvSpPr>
            <a:spLocks noGrp="1" noChangeArrowheads="1"/>
          </p:cNvSpPr>
          <p:nvPr>
            <p:ph type="ftr" sz="quarter" idx="11"/>
          </p:nvPr>
        </p:nvSpPr>
        <p:spPr>
          <a:ln/>
        </p:spPr>
        <p:txBody>
          <a:bodyPr/>
          <a:lstStyle>
            <a:lvl1pPr>
              <a:defRPr/>
            </a:lvl1pPr>
          </a:lstStyle>
          <a:p>
            <a:pPr>
              <a:defRPr/>
            </a:pPr>
            <a:endParaRPr lang="en-US"/>
          </a:p>
        </p:txBody>
      </p:sp>
      <p:sp>
        <p:nvSpPr>
          <p:cNvPr id="5" name="灯片编号占位符 5"/>
          <p:cNvSpPr>
            <a:spLocks noGrp="1" noChangeArrowheads="1"/>
          </p:cNvSpPr>
          <p:nvPr>
            <p:ph type="sldNum" sz="quarter" idx="12"/>
          </p:nvPr>
        </p:nvSpPr>
        <p:spPr>
          <a:ln/>
        </p:spPr>
        <p:txBody>
          <a:bodyPr/>
          <a:lstStyle>
            <a:lvl1pPr>
              <a:defRPr/>
            </a:lvl1pPr>
          </a:lstStyle>
          <a:p>
            <a:pPr>
              <a:defRPr/>
            </a:pPr>
            <a:fld id="{06EA7784-4021-433F-8552-BF2177D8B108}" type="slidenum">
              <a:rPr lang="zh-CN" altLang="en-US"/>
              <a:pPr>
                <a:defRPr/>
              </a:pPr>
              <a:t>‹#›</a:t>
            </a:fld>
            <a:endParaRPr lang="en-US" altLang="zh-CN"/>
          </a:p>
        </p:txBody>
      </p:sp>
    </p:spTree>
    <p:extLst>
      <p:ext uri="{BB962C8B-B14F-4D97-AF65-F5344CB8AC3E}">
        <p14:creationId xmlns:p14="http://schemas.microsoft.com/office/powerpoint/2010/main" val="73727014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noChangeArrowheads="1"/>
          </p:cNvSpPr>
          <p:nvPr>
            <p:ph type="dt" sz="half" idx="10"/>
          </p:nvPr>
        </p:nvSpPr>
        <p:spPr>
          <a:ln/>
        </p:spPr>
        <p:txBody>
          <a:bodyPr/>
          <a:lstStyle>
            <a:lvl1pPr>
              <a:defRPr/>
            </a:lvl1pPr>
          </a:lstStyle>
          <a:p>
            <a:pPr>
              <a:defRPr/>
            </a:pPr>
            <a:endParaRPr lang="en-US"/>
          </a:p>
        </p:txBody>
      </p:sp>
      <p:sp>
        <p:nvSpPr>
          <p:cNvPr id="3" name="页脚占位符 4"/>
          <p:cNvSpPr>
            <a:spLocks noGrp="1" noChangeArrowheads="1"/>
          </p:cNvSpPr>
          <p:nvPr>
            <p:ph type="ftr" sz="quarter" idx="11"/>
          </p:nvPr>
        </p:nvSpPr>
        <p:spPr>
          <a:ln/>
        </p:spPr>
        <p:txBody>
          <a:bodyPr/>
          <a:lstStyle>
            <a:lvl1pPr>
              <a:defRPr/>
            </a:lvl1pPr>
          </a:lstStyle>
          <a:p>
            <a:pPr>
              <a:defRPr/>
            </a:pPr>
            <a:endParaRPr lang="en-US"/>
          </a:p>
        </p:txBody>
      </p:sp>
      <p:sp>
        <p:nvSpPr>
          <p:cNvPr id="4" name="灯片编号占位符 5"/>
          <p:cNvSpPr>
            <a:spLocks noGrp="1" noChangeArrowheads="1"/>
          </p:cNvSpPr>
          <p:nvPr>
            <p:ph type="sldNum" sz="quarter" idx="12"/>
          </p:nvPr>
        </p:nvSpPr>
        <p:spPr>
          <a:ln/>
        </p:spPr>
        <p:txBody>
          <a:bodyPr/>
          <a:lstStyle>
            <a:lvl1pPr>
              <a:defRPr/>
            </a:lvl1pPr>
          </a:lstStyle>
          <a:p>
            <a:pPr>
              <a:defRPr/>
            </a:pPr>
            <a:fld id="{6E3439A7-57A3-4D9C-BC5B-77CD74A4E14E}" type="slidenum">
              <a:rPr lang="zh-CN" altLang="en-US"/>
              <a:pPr>
                <a:defRPr/>
              </a:pPr>
              <a:t>‹#›</a:t>
            </a:fld>
            <a:endParaRPr lang="en-US" altLang="zh-CN"/>
          </a:p>
        </p:txBody>
      </p:sp>
    </p:spTree>
    <p:extLst>
      <p:ext uri="{BB962C8B-B14F-4D97-AF65-F5344CB8AC3E}">
        <p14:creationId xmlns:p14="http://schemas.microsoft.com/office/powerpoint/2010/main" val="24669524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9"/>
          <p:cNvSpPr>
            <a:spLocks noGrp="1" noChangeArrowheads="1"/>
          </p:cNvSpPr>
          <p:nvPr>
            <p:ph type="dt" sz="half" idx="10"/>
          </p:nvPr>
        </p:nvSpPr>
        <p:spPr>
          <a:ln/>
        </p:spPr>
        <p:txBody>
          <a:bodyPr/>
          <a:lstStyle>
            <a:lvl1pPr>
              <a:defRPr/>
            </a:lvl1pPr>
          </a:lstStyle>
          <a:p>
            <a:pPr>
              <a:defRPr/>
            </a:pPr>
            <a:endParaRPr lang="en-US"/>
          </a:p>
        </p:txBody>
      </p:sp>
      <p:sp>
        <p:nvSpPr>
          <p:cNvPr id="5" name="页脚占位符 21"/>
          <p:cNvSpPr>
            <a:spLocks noGrp="1" noChangeArrowheads="1"/>
          </p:cNvSpPr>
          <p:nvPr>
            <p:ph type="ftr" sz="quarter" idx="11"/>
          </p:nvPr>
        </p:nvSpPr>
        <p:spPr>
          <a:ln/>
        </p:spPr>
        <p:txBody>
          <a:bodyPr/>
          <a:lstStyle>
            <a:lvl1pPr>
              <a:defRPr/>
            </a:lvl1pPr>
          </a:lstStyle>
          <a:p>
            <a:pPr>
              <a:defRPr/>
            </a:pPr>
            <a:endParaRPr lang="en-US"/>
          </a:p>
        </p:txBody>
      </p:sp>
      <p:sp>
        <p:nvSpPr>
          <p:cNvPr id="6" name="灯片编号占位符 17"/>
          <p:cNvSpPr>
            <a:spLocks noGrp="1" noChangeArrowheads="1"/>
          </p:cNvSpPr>
          <p:nvPr>
            <p:ph type="sldNum" sz="quarter" idx="12"/>
          </p:nvPr>
        </p:nvSpPr>
        <p:spPr>
          <a:ln/>
        </p:spPr>
        <p:txBody>
          <a:bodyPr/>
          <a:lstStyle>
            <a:lvl1pPr>
              <a:defRPr/>
            </a:lvl1pPr>
          </a:lstStyle>
          <a:p>
            <a:pPr>
              <a:defRPr/>
            </a:pPr>
            <a:fld id="{B4028B86-CD7E-459C-A9BC-91ACCCD2B868}" type="slidenum">
              <a:rPr lang="zh-CN" altLang="en-US"/>
              <a:pPr>
                <a:defRPr/>
              </a:pPr>
              <a:t>‹#›</a:t>
            </a:fld>
            <a:endParaRPr lang="en-US" altLang="zh-CN"/>
          </a:p>
        </p:txBody>
      </p:sp>
    </p:spTree>
    <p:extLst>
      <p:ext uri="{BB962C8B-B14F-4D97-AF65-F5344CB8AC3E}">
        <p14:creationId xmlns:p14="http://schemas.microsoft.com/office/powerpoint/2010/main" val="21530394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noChangeArrowheads="1"/>
          </p:cNvSpPr>
          <p:nvPr>
            <p:ph type="dt" sz="half" idx="10"/>
          </p:nvPr>
        </p:nvSpPr>
        <p:spPr>
          <a:ln/>
        </p:spPr>
        <p:txBody>
          <a:bodyPr/>
          <a:lstStyle>
            <a:lvl1pPr>
              <a:defRPr/>
            </a:lvl1pPr>
          </a:lstStyle>
          <a:p>
            <a:pPr>
              <a:defRPr/>
            </a:pPr>
            <a:endParaRPr lang="en-US"/>
          </a:p>
        </p:txBody>
      </p:sp>
      <p:sp>
        <p:nvSpPr>
          <p:cNvPr id="6" name="页脚占位符 4"/>
          <p:cNvSpPr>
            <a:spLocks noGrp="1" noChangeArrowheads="1"/>
          </p:cNvSpPr>
          <p:nvPr>
            <p:ph type="ftr" sz="quarter" idx="11"/>
          </p:nvPr>
        </p:nvSpPr>
        <p:spPr>
          <a:ln/>
        </p:spPr>
        <p:txBody>
          <a:bodyPr/>
          <a:lstStyle>
            <a:lvl1pPr>
              <a:defRPr/>
            </a:lvl1pPr>
          </a:lstStyle>
          <a:p>
            <a:pPr>
              <a:defRPr/>
            </a:pPr>
            <a:endParaRPr lang="en-US"/>
          </a:p>
        </p:txBody>
      </p:sp>
      <p:sp>
        <p:nvSpPr>
          <p:cNvPr id="7" name="灯片编号占位符 5"/>
          <p:cNvSpPr>
            <a:spLocks noGrp="1" noChangeArrowheads="1"/>
          </p:cNvSpPr>
          <p:nvPr>
            <p:ph type="sldNum" sz="quarter" idx="12"/>
          </p:nvPr>
        </p:nvSpPr>
        <p:spPr>
          <a:ln/>
        </p:spPr>
        <p:txBody>
          <a:bodyPr/>
          <a:lstStyle>
            <a:lvl1pPr>
              <a:defRPr/>
            </a:lvl1pPr>
          </a:lstStyle>
          <a:p>
            <a:pPr>
              <a:defRPr/>
            </a:pPr>
            <a:fld id="{14F0985E-0DD1-44C8-AF92-493FE1FBB810}" type="slidenum">
              <a:rPr lang="zh-CN" altLang="en-US"/>
              <a:pPr>
                <a:defRPr/>
              </a:pPr>
              <a:t>‹#›</a:t>
            </a:fld>
            <a:endParaRPr lang="en-US" altLang="zh-CN"/>
          </a:p>
        </p:txBody>
      </p:sp>
    </p:spTree>
    <p:extLst>
      <p:ext uri="{BB962C8B-B14F-4D97-AF65-F5344CB8AC3E}">
        <p14:creationId xmlns:p14="http://schemas.microsoft.com/office/powerpoint/2010/main" val="311805084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noChangeArrowheads="1"/>
          </p:cNvSpPr>
          <p:nvPr>
            <p:ph type="dt" sz="half" idx="10"/>
          </p:nvPr>
        </p:nvSpPr>
        <p:spPr>
          <a:ln/>
        </p:spPr>
        <p:txBody>
          <a:bodyPr/>
          <a:lstStyle>
            <a:lvl1pPr>
              <a:defRPr/>
            </a:lvl1pPr>
          </a:lstStyle>
          <a:p>
            <a:pPr>
              <a:defRPr/>
            </a:pPr>
            <a:endParaRPr lang="en-US"/>
          </a:p>
        </p:txBody>
      </p:sp>
      <p:sp>
        <p:nvSpPr>
          <p:cNvPr id="6" name="页脚占位符 4"/>
          <p:cNvSpPr>
            <a:spLocks noGrp="1" noChangeArrowheads="1"/>
          </p:cNvSpPr>
          <p:nvPr>
            <p:ph type="ftr" sz="quarter" idx="11"/>
          </p:nvPr>
        </p:nvSpPr>
        <p:spPr>
          <a:ln/>
        </p:spPr>
        <p:txBody>
          <a:bodyPr/>
          <a:lstStyle>
            <a:lvl1pPr>
              <a:defRPr/>
            </a:lvl1pPr>
          </a:lstStyle>
          <a:p>
            <a:pPr>
              <a:defRPr/>
            </a:pPr>
            <a:endParaRPr lang="en-US"/>
          </a:p>
        </p:txBody>
      </p:sp>
      <p:sp>
        <p:nvSpPr>
          <p:cNvPr id="7" name="灯片编号占位符 5"/>
          <p:cNvSpPr>
            <a:spLocks noGrp="1" noChangeArrowheads="1"/>
          </p:cNvSpPr>
          <p:nvPr>
            <p:ph type="sldNum" sz="quarter" idx="12"/>
          </p:nvPr>
        </p:nvSpPr>
        <p:spPr>
          <a:ln/>
        </p:spPr>
        <p:txBody>
          <a:bodyPr/>
          <a:lstStyle>
            <a:lvl1pPr>
              <a:defRPr/>
            </a:lvl1pPr>
          </a:lstStyle>
          <a:p>
            <a:pPr>
              <a:defRPr/>
            </a:pPr>
            <a:fld id="{4168CC00-1777-4EE5-B12F-AF15D8B1396C}" type="slidenum">
              <a:rPr lang="zh-CN" altLang="en-US"/>
              <a:pPr>
                <a:defRPr/>
              </a:pPr>
              <a:t>‹#›</a:t>
            </a:fld>
            <a:endParaRPr lang="en-US" altLang="zh-CN"/>
          </a:p>
        </p:txBody>
      </p:sp>
    </p:spTree>
    <p:extLst>
      <p:ext uri="{BB962C8B-B14F-4D97-AF65-F5344CB8AC3E}">
        <p14:creationId xmlns:p14="http://schemas.microsoft.com/office/powerpoint/2010/main" val="107619323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noChangeArrowheads="1"/>
          </p:cNvSpPr>
          <p:nvPr>
            <p:ph type="dt" sz="half" idx="10"/>
          </p:nvPr>
        </p:nvSpPr>
        <p:spPr>
          <a:ln/>
        </p:spPr>
        <p:txBody>
          <a:bodyPr/>
          <a:lstStyle>
            <a:lvl1pPr>
              <a:defRPr/>
            </a:lvl1pPr>
          </a:lstStyle>
          <a:p>
            <a:pPr>
              <a:defRPr/>
            </a:pPr>
            <a:endParaRPr lang="en-US"/>
          </a:p>
        </p:txBody>
      </p:sp>
      <p:sp>
        <p:nvSpPr>
          <p:cNvPr id="5" name="页脚占位符 4"/>
          <p:cNvSpPr>
            <a:spLocks noGrp="1" noChangeArrowheads="1"/>
          </p:cNvSpPr>
          <p:nvPr>
            <p:ph type="ftr" sz="quarter" idx="11"/>
          </p:nvPr>
        </p:nvSpPr>
        <p:spPr>
          <a:ln/>
        </p:spPr>
        <p:txBody>
          <a:bodyPr/>
          <a:lstStyle>
            <a:lvl1pPr>
              <a:defRPr/>
            </a:lvl1pPr>
          </a:lstStyle>
          <a:p>
            <a:pPr>
              <a:defRPr/>
            </a:pPr>
            <a:endParaRPr 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FBD66462-35DF-40BC-9C09-7046154C968C}" type="slidenum">
              <a:rPr lang="zh-CN" altLang="en-US"/>
              <a:pPr>
                <a:defRPr/>
              </a:pPr>
              <a:t>‹#›</a:t>
            </a:fld>
            <a:endParaRPr lang="en-US" altLang="zh-CN"/>
          </a:p>
        </p:txBody>
      </p:sp>
    </p:spTree>
    <p:extLst>
      <p:ext uri="{BB962C8B-B14F-4D97-AF65-F5344CB8AC3E}">
        <p14:creationId xmlns:p14="http://schemas.microsoft.com/office/powerpoint/2010/main" val="12747608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732462"/>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732462"/>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noChangeArrowheads="1"/>
          </p:cNvSpPr>
          <p:nvPr>
            <p:ph type="dt" sz="half" idx="10"/>
          </p:nvPr>
        </p:nvSpPr>
        <p:spPr>
          <a:ln/>
        </p:spPr>
        <p:txBody>
          <a:bodyPr/>
          <a:lstStyle>
            <a:lvl1pPr>
              <a:defRPr/>
            </a:lvl1pPr>
          </a:lstStyle>
          <a:p>
            <a:pPr>
              <a:defRPr/>
            </a:pPr>
            <a:endParaRPr lang="en-US"/>
          </a:p>
        </p:txBody>
      </p:sp>
      <p:sp>
        <p:nvSpPr>
          <p:cNvPr id="5" name="页脚占位符 4"/>
          <p:cNvSpPr>
            <a:spLocks noGrp="1" noChangeArrowheads="1"/>
          </p:cNvSpPr>
          <p:nvPr>
            <p:ph type="ftr" sz="quarter" idx="11"/>
          </p:nvPr>
        </p:nvSpPr>
        <p:spPr>
          <a:ln/>
        </p:spPr>
        <p:txBody>
          <a:bodyPr/>
          <a:lstStyle>
            <a:lvl1pPr>
              <a:defRPr/>
            </a:lvl1pPr>
          </a:lstStyle>
          <a:p>
            <a:pPr>
              <a:defRPr/>
            </a:pPr>
            <a:endParaRPr 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BE37E4A5-3672-459E-8246-C738EA86D70A}" type="slidenum">
              <a:rPr lang="zh-CN" altLang="en-US"/>
              <a:pPr>
                <a:defRPr/>
              </a:pPr>
              <a:t>‹#›</a:t>
            </a:fld>
            <a:endParaRPr lang="en-US" altLang="zh-CN"/>
          </a:p>
        </p:txBody>
      </p:sp>
    </p:spTree>
    <p:extLst>
      <p:ext uri="{BB962C8B-B14F-4D97-AF65-F5344CB8AC3E}">
        <p14:creationId xmlns:p14="http://schemas.microsoft.com/office/powerpoint/2010/main" val="139597869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4"/>
          <p:cNvSpPr>
            <a:spLocks noGrp="1" noChangeArrowheads="1"/>
          </p:cNvSpPr>
          <p:nvPr>
            <p:ph type="dt" sz="half" idx="10"/>
          </p:nvPr>
        </p:nvSpPr>
        <p:spPr>
          <a:ln/>
        </p:spPr>
        <p:txBody>
          <a:bodyPr/>
          <a:lstStyle>
            <a:lvl1pPr>
              <a:defRPr/>
            </a:lvl1pPr>
          </a:lstStyle>
          <a:p>
            <a:pPr>
              <a:defRPr/>
            </a:pPr>
            <a:endParaRPr lang="en-US"/>
          </a:p>
        </p:txBody>
      </p:sp>
      <p:sp>
        <p:nvSpPr>
          <p:cNvPr id="5" name="页脚占位符 5"/>
          <p:cNvSpPr>
            <a:spLocks noGrp="1" noChangeArrowheads="1"/>
          </p:cNvSpPr>
          <p:nvPr>
            <p:ph type="ftr" sz="quarter" idx="11"/>
          </p:nvPr>
        </p:nvSpPr>
        <p:spPr>
          <a:ln/>
        </p:spPr>
        <p:txBody>
          <a:bodyPr/>
          <a:lstStyle>
            <a:lvl1pPr>
              <a:defRPr/>
            </a:lvl1pPr>
          </a:lstStyle>
          <a:p>
            <a:pPr>
              <a:defRPr/>
            </a:pPr>
            <a:endParaRPr lang="en-US"/>
          </a:p>
        </p:txBody>
      </p:sp>
      <p:sp>
        <p:nvSpPr>
          <p:cNvPr id="6" name="灯片编号占位符 6"/>
          <p:cNvSpPr>
            <a:spLocks noGrp="1" noChangeArrowheads="1"/>
          </p:cNvSpPr>
          <p:nvPr>
            <p:ph type="sldNum" sz="quarter" idx="12"/>
          </p:nvPr>
        </p:nvSpPr>
        <p:spPr>
          <a:ln/>
        </p:spPr>
        <p:txBody>
          <a:bodyPr/>
          <a:lstStyle>
            <a:lvl1pPr>
              <a:defRPr/>
            </a:lvl1pPr>
          </a:lstStyle>
          <a:p>
            <a:pPr>
              <a:defRPr/>
            </a:pPr>
            <a:fld id="{F1963170-0F02-4E2C-8C98-191717B32863}" type="slidenum">
              <a:rPr lang="zh-CN" altLang="en-US"/>
              <a:pPr>
                <a:defRPr/>
              </a:pPr>
              <a:t>‹#›</a:t>
            </a:fld>
            <a:endParaRPr lang="en-US" altLang="zh-CN"/>
          </a:p>
        </p:txBody>
      </p:sp>
    </p:spTree>
    <p:extLst>
      <p:ext uri="{BB962C8B-B14F-4D97-AF65-F5344CB8AC3E}">
        <p14:creationId xmlns:p14="http://schemas.microsoft.com/office/powerpoint/2010/main" val="101165092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4"/>
          <p:cNvSpPr>
            <a:spLocks noGrp="1" noChangeArrowheads="1"/>
          </p:cNvSpPr>
          <p:nvPr>
            <p:ph type="dt" sz="half" idx="10"/>
          </p:nvPr>
        </p:nvSpPr>
        <p:spPr>
          <a:ln/>
        </p:spPr>
        <p:txBody>
          <a:bodyPr/>
          <a:lstStyle>
            <a:lvl1pPr>
              <a:defRPr/>
            </a:lvl1pPr>
          </a:lstStyle>
          <a:p>
            <a:pPr>
              <a:defRPr/>
            </a:pPr>
            <a:endParaRPr lang="en-US"/>
          </a:p>
        </p:txBody>
      </p:sp>
      <p:sp>
        <p:nvSpPr>
          <p:cNvPr id="5" name="页脚占位符 5"/>
          <p:cNvSpPr>
            <a:spLocks noGrp="1" noChangeArrowheads="1"/>
          </p:cNvSpPr>
          <p:nvPr>
            <p:ph type="ftr" sz="quarter" idx="11"/>
          </p:nvPr>
        </p:nvSpPr>
        <p:spPr>
          <a:ln/>
        </p:spPr>
        <p:txBody>
          <a:bodyPr/>
          <a:lstStyle>
            <a:lvl1pPr>
              <a:defRPr/>
            </a:lvl1pPr>
          </a:lstStyle>
          <a:p>
            <a:pPr>
              <a:defRPr/>
            </a:pPr>
            <a:endParaRPr lang="en-US"/>
          </a:p>
        </p:txBody>
      </p:sp>
      <p:sp>
        <p:nvSpPr>
          <p:cNvPr id="6" name="灯片编号占位符 6"/>
          <p:cNvSpPr>
            <a:spLocks noGrp="1" noChangeArrowheads="1"/>
          </p:cNvSpPr>
          <p:nvPr>
            <p:ph type="sldNum" sz="quarter" idx="12"/>
          </p:nvPr>
        </p:nvSpPr>
        <p:spPr>
          <a:ln/>
        </p:spPr>
        <p:txBody>
          <a:bodyPr/>
          <a:lstStyle>
            <a:lvl1pPr>
              <a:defRPr/>
            </a:lvl1pPr>
          </a:lstStyle>
          <a:p>
            <a:pPr>
              <a:defRPr/>
            </a:pPr>
            <a:fld id="{B83B7FE0-05B2-414C-9B58-2B0BCF9F029D}" type="slidenum">
              <a:rPr lang="zh-CN" altLang="en-US"/>
              <a:pPr>
                <a:defRPr/>
              </a:pPr>
              <a:t>‹#›</a:t>
            </a:fld>
            <a:endParaRPr lang="en-US" altLang="zh-CN"/>
          </a:p>
        </p:txBody>
      </p:sp>
    </p:spTree>
    <p:extLst>
      <p:ext uri="{BB962C8B-B14F-4D97-AF65-F5344CB8AC3E}">
        <p14:creationId xmlns:p14="http://schemas.microsoft.com/office/powerpoint/2010/main" val="349336668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4"/>
          <p:cNvSpPr>
            <a:spLocks noGrp="1" noChangeArrowheads="1"/>
          </p:cNvSpPr>
          <p:nvPr>
            <p:ph type="dt" sz="half" idx="10"/>
          </p:nvPr>
        </p:nvSpPr>
        <p:spPr>
          <a:ln/>
        </p:spPr>
        <p:txBody>
          <a:bodyPr/>
          <a:lstStyle>
            <a:lvl1pPr>
              <a:defRPr/>
            </a:lvl1pPr>
          </a:lstStyle>
          <a:p>
            <a:pPr>
              <a:defRPr/>
            </a:pPr>
            <a:endParaRPr lang="en-US"/>
          </a:p>
        </p:txBody>
      </p:sp>
      <p:sp>
        <p:nvSpPr>
          <p:cNvPr id="5" name="页脚占位符 5"/>
          <p:cNvSpPr>
            <a:spLocks noGrp="1" noChangeArrowheads="1"/>
          </p:cNvSpPr>
          <p:nvPr>
            <p:ph type="ftr" sz="quarter" idx="11"/>
          </p:nvPr>
        </p:nvSpPr>
        <p:spPr>
          <a:ln/>
        </p:spPr>
        <p:txBody>
          <a:bodyPr/>
          <a:lstStyle>
            <a:lvl1pPr>
              <a:defRPr/>
            </a:lvl1pPr>
          </a:lstStyle>
          <a:p>
            <a:pPr>
              <a:defRPr/>
            </a:pPr>
            <a:endParaRPr lang="en-US"/>
          </a:p>
        </p:txBody>
      </p:sp>
      <p:sp>
        <p:nvSpPr>
          <p:cNvPr id="6" name="灯片编号占位符 6"/>
          <p:cNvSpPr>
            <a:spLocks noGrp="1" noChangeArrowheads="1"/>
          </p:cNvSpPr>
          <p:nvPr>
            <p:ph type="sldNum" sz="quarter" idx="12"/>
          </p:nvPr>
        </p:nvSpPr>
        <p:spPr>
          <a:ln/>
        </p:spPr>
        <p:txBody>
          <a:bodyPr/>
          <a:lstStyle>
            <a:lvl1pPr>
              <a:defRPr/>
            </a:lvl1pPr>
          </a:lstStyle>
          <a:p>
            <a:pPr>
              <a:defRPr/>
            </a:pPr>
            <a:fld id="{94806AC3-5C77-4548-A2BC-1642DC07DCB5}" type="slidenum">
              <a:rPr lang="zh-CN" altLang="en-US"/>
              <a:pPr>
                <a:defRPr/>
              </a:pPr>
              <a:t>‹#›</a:t>
            </a:fld>
            <a:endParaRPr lang="en-US" altLang="zh-CN"/>
          </a:p>
        </p:txBody>
      </p:sp>
    </p:spTree>
    <p:extLst>
      <p:ext uri="{BB962C8B-B14F-4D97-AF65-F5344CB8AC3E}">
        <p14:creationId xmlns:p14="http://schemas.microsoft.com/office/powerpoint/2010/main" val="10105349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4811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4811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noChangeArrowheads="1"/>
          </p:cNvSpPr>
          <p:nvPr>
            <p:ph type="dt" sz="half" idx="10"/>
          </p:nvPr>
        </p:nvSpPr>
        <p:spPr>
          <a:ln/>
        </p:spPr>
        <p:txBody>
          <a:bodyPr/>
          <a:lstStyle>
            <a:lvl1pPr>
              <a:defRPr/>
            </a:lvl1pPr>
          </a:lstStyle>
          <a:p>
            <a:pPr>
              <a:defRPr/>
            </a:pPr>
            <a:endParaRPr lang="en-US"/>
          </a:p>
        </p:txBody>
      </p:sp>
      <p:sp>
        <p:nvSpPr>
          <p:cNvPr id="6" name="页脚占位符 5"/>
          <p:cNvSpPr>
            <a:spLocks noGrp="1" noChangeArrowheads="1"/>
          </p:cNvSpPr>
          <p:nvPr>
            <p:ph type="ftr" sz="quarter" idx="11"/>
          </p:nvPr>
        </p:nvSpPr>
        <p:spPr>
          <a:ln/>
        </p:spPr>
        <p:txBody>
          <a:bodyPr/>
          <a:lstStyle>
            <a:lvl1pPr>
              <a:defRPr/>
            </a:lvl1pPr>
          </a:lstStyle>
          <a:p>
            <a:pPr>
              <a:defRPr/>
            </a:pPr>
            <a:endParaRPr lang="en-US"/>
          </a:p>
        </p:txBody>
      </p:sp>
      <p:sp>
        <p:nvSpPr>
          <p:cNvPr id="7" name="灯片编号占位符 6"/>
          <p:cNvSpPr>
            <a:spLocks noGrp="1" noChangeArrowheads="1"/>
          </p:cNvSpPr>
          <p:nvPr>
            <p:ph type="sldNum" sz="quarter" idx="12"/>
          </p:nvPr>
        </p:nvSpPr>
        <p:spPr>
          <a:ln/>
        </p:spPr>
        <p:txBody>
          <a:bodyPr/>
          <a:lstStyle>
            <a:lvl1pPr>
              <a:defRPr/>
            </a:lvl1pPr>
          </a:lstStyle>
          <a:p>
            <a:pPr>
              <a:defRPr/>
            </a:pPr>
            <a:fld id="{40CACDCD-CD90-4EE6-BC07-597D25114324}" type="slidenum">
              <a:rPr lang="zh-CN" altLang="en-US"/>
              <a:pPr>
                <a:defRPr/>
              </a:pPr>
              <a:t>‹#›</a:t>
            </a:fld>
            <a:endParaRPr lang="en-US" altLang="zh-CN"/>
          </a:p>
        </p:txBody>
      </p:sp>
    </p:spTree>
    <p:extLst>
      <p:ext uri="{BB962C8B-B14F-4D97-AF65-F5344CB8AC3E}">
        <p14:creationId xmlns:p14="http://schemas.microsoft.com/office/powerpoint/2010/main" val="47649118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4"/>
          <p:cNvSpPr>
            <a:spLocks noGrp="1" noChangeArrowheads="1"/>
          </p:cNvSpPr>
          <p:nvPr>
            <p:ph type="dt" sz="half" idx="10"/>
          </p:nvPr>
        </p:nvSpPr>
        <p:spPr>
          <a:ln/>
        </p:spPr>
        <p:txBody>
          <a:bodyPr/>
          <a:lstStyle>
            <a:lvl1pPr>
              <a:defRPr/>
            </a:lvl1pPr>
          </a:lstStyle>
          <a:p>
            <a:pPr>
              <a:defRPr/>
            </a:pPr>
            <a:endParaRPr lang="en-US"/>
          </a:p>
        </p:txBody>
      </p:sp>
      <p:sp>
        <p:nvSpPr>
          <p:cNvPr id="8" name="页脚占位符 5"/>
          <p:cNvSpPr>
            <a:spLocks noGrp="1" noChangeArrowheads="1"/>
          </p:cNvSpPr>
          <p:nvPr>
            <p:ph type="ftr" sz="quarter" idx="11"/>
          </p:nvPr>
        </p:nvSpPr>
        <p:spPr>
          <a:ln/>
        </p:spPr>
        <p:txBody>
          <a:bodyPr/>
          <a:lstStyle>
            <a:lvl1pPr>
              <a:defRPr/>
            </a:lvl1pPr>
          </a:lstStyle>
          <a:p>
            <a:pPr>
              <a:defRPr/>
            </a:pPr>
            <a:endParaRPr lang="en-US"/>
          </a:p>
        </p:txBody>
      </p:sp>
      <p:sp>
        <p:nvSpPr>
          <p:cNvPr id="9" name="灯片编号占位符 6"/>
          <p:cNvSpPr>
            <a:spLocks noGrp="1" noChangeArrowheads="1"/>
          </p:cNvSpPr>
          <p:nvPr>
            <p:ph type="sldNum" sz="quarter" idx="12"/>
          </p:nvPr>
        </p:nvSpPr>
        <p:spPr>
          <a:ln/>
        </p:spPr>
        <p:txBody>
          <a:bodyPr/>
          <a:lstStyle>
            <a:lvl1pPr>
              <a:defRPr/>
            </a:lvl1pPr>
          </a:lstStyle>
          <a:p>
            <a:pPr>
              <a:defRPr/>
            </a:pPr>
            <a:fld id="{E6F12690-6B8C-44F7-B97B-EF9AB9398A56}" type="slidenum">
              <a:rPr lang="zh-CN" altLang="en-US"/>
              <a:pPr>
                <a:defRPr/>
              </a:pPr>
              <a:t>‹#›</a:t>
            </a:fld>
            <a:endParaRPr lang="en-US" altLang="zh-CN"/>
          </a:p>
        </p:txBody>
      </p:sp>
    </p:spTree>
    <p:extLst>
      <p:ext uri="{BB962C8B-B14F-4D97-AF65-F5344CB8AC3E}">
        <p14:creationId xmlns:p14="http://schemas.microsoft.com/office/powerpoint/2010/main" val="77556846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4"/>
          <p:cNvSpPr>
            <a:spLocks noGrp="1" noChangeArrowheads="1"/>
          </p:cNvSpPr>
          <p:nvPr>
            <p:ph type="dt" sz="half" idx="10"/>
          </p:nvPr>
        </p:nvSpPr>
        <p:spPr>
          <a:ln/>
        </p:spPr>
        <p:txBody>
          <a:bodyPr/>
          <a:lstStyle>
            <a:lvl1pPr>
              <a:defRPr/>
            </a:lvl1pPr>
          </a:lstStyle>
          <a:p>
            <a:pPr>
              <a:defRPr/>
            </a:pPr>
            <a:endParaRPr lang="en-US"/>
          </a:p>
        </p:txBody>
      </p:sp>
      <p:sp>
        <p:nvSpPr>
          <p:cNvPr id="4" name="页脚占位符 5"/>
          <p:cNvSpPr>
            <a:spLocks noGrp="1" noChangeArrowheads="1"/>
          </p:cNvSpPr>
          <p:nvPr>
            <p:ph type="ftr" sz="quarter" idx="11"/>
          </p:nvPr>
        </p:nvSpPr>
        <p:spPr>
          <a:ln/>
        </p:spPr>
        <p:txBody>
          <a:bodyPr/>
          <a:lstStyle>
            <a:lvl1pPr>
              <a:defRPr/>
            </a:lvl1pPr>
          </a:lstStyle>
          <a:p>
            <a:pPr>
              <a:defRPr/>
            </a:pPr>
            <a:endParaRPr lang="en-US"/>
          </a:p>
        </p:txBody>
      </p:sp>
      <p:sp>
        <p:nvSpPr>
          <p:cNvPr id="5" name="灯片编号占位符 6"/>
          <p:cNvSpPr>
            <a:spLocks noGrp="1" noChangeArrowheads="1"/>
          </p:cNvSpPr>
          <p:nvPr>
            <p:ph type="sldNum" sz="quarter" idx="12"/>
          </p:nvPr>
        </p:nvSpPr>
        <p:spPr>
          <a:ln/>
        </p:spPr>
        <p:txBody>
          <a:bodyPr/>
          <a:lstStyle>
            <a:lvl1pPr>
              <a:defRPr/>
            </a:lvl1pPr>
          </a:lstStyle>
          <a:p>
            <a:pPr>
              <a:defRPr/>
            </a:pPr>
            <a:fld id="{D48F777E-1619-40E1-A464-1693597914C4}" type="slidenum">
              <a:rPr lang="zh-CN" altLang="en-US"/>
              <a:pPr>
                <a:defRPr/>
              </a:pPr>
              <a:t>‹#›</a:t>
            </a:fld>
            <a:endParaRPr lang="en-US" altLang="zh-CN"/>
          </a:p>
        </p:txBody>
      </p:sp>
    </p:spTree>
    <p:extLst>
      <p:ext uri="{BB962C8B-B14F-4D97-AF65-F5344CB8AC3E}">
        <p14:creationId xmlns:p14="http://schemas.microsoft.com/office/powerpoint/2010/main" val="28098640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4811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4811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9"/>
          <p:cNvSpPr>
            <a:spLocks noGrp="1" noChangeArrowheads="1"/>
          </p:cNvSpPr>
          <p:nvPr>
            <p:ph type="dt" sz="half" idx="10"/>
          </p:nvPr>
        </p:nvSpPr>
        <p:spPr>
          <a:ln/>
        </p:spPr>
        <p:txBody>
          <a:bodyPr/>
          <a:lstStyle>
            <a:lvl1pPr>
              <a:defRPr/>
            </a:lvl1pPr>
          </a:lstStyle>
          <a:p>
            <a:pPr>
              <a:defRPr/>
            </a:pPr>
            <a:endParaRPr lang="en-US"/>
          </a:p>
        </p:txBody>
      </p:sp>
      <p:sp>
        <p:nvSpPr>
          <p:cNvPr id="6" name="页脚占位符 21"/>
          <p:cNvSpPr>
            <a:spLocks noGrp="1" noChangeArrowheads="1"/>
          </p:cNvSpPr>
          <p:nvPr>
            <p:ph type="ftr" sz="quarter" idx="11"/>
          </p:nvPr>
        </p:nvSpPr>
        <p:spPr>
          <a:ln/>
        </p:spPr>
        <p:txBody>
          <a:bodyPr/>
          <a:lstStyle>
            <a:lvl1pPr>
              <a:defRPr/>
            </a:lvl1pPr>
          </a:lstStyle>
          <a:p>
            <a:pPr>
              <a:defRPr/>
            </a:pPr>
            <a:endParaRPr lang="en-US"/>
          </a:p>
        </p:txBody>
      </p:sp>
      <p:sp>
        <p:nvSpPr>
          <p:cNvPr id="7" name="灯片编号占位符 17"/>
          <p:cNvSpPr>
            <a:spLocks noGrp="1" noChangeArrowheads="1"/>
          </p:cNvSpPr>
          <p:nvPr>
            <p:ph type="sldNum" sz="quarter" idx="12"/>
          </p:nvPr>
        </p:nvSpPr>
        <p:spPr>
          <a:ln/>
        </p:spPr>
        <p:txBody>
          <a:bodyPr/>
          <a:lstStyle>
            <a:lvl1pPr>
              <a:defRPr/>
            </a:lvl1pPr>
          </a:lstStyle>
          <a:p>
            <a:pPr>
              <a:defRPr/>
            </a:pPr>
            <a:fld id="{84B838A4-C65C-4804-9D12-2973BD80E42E}" type="slidenum">
              <a:rPr lang="zh-CN" altLang="en-US"/>
              <a:pPr>
                <a:defRPr/>
              </a:pPr>
              <a:t>‹#›</a:t>
            </a:fld>
            <a:endParaRPr lang="en-US" altLang="zh-CN"/>
          </a:p>
        </p:txBody>
      </p:sp>
    </p:spTree>
    <p:extLst>
      <p:ext uri="{BB962C8B-B14F-4D97-AF65-F5344CB8AC3E}">
        <p14:creationId xmlns:p14="http://schemas.microsoft.com/office/powerpoint/2010/main" val="100578471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4"/>
          <p:cNvSpPr>
            <a:spLocks noGrp="1" noChangeArrowheads="1"/>
          </p:cNvSpPr>
          <p:nvPr>
            <p:ph type="dt" sz="half" idx="10"/>
          </p:nvPr>
        </p:nvSpPr>
        <p:spPr>
          <a:ln/>
        </p:spPr>
        <p:txBody>
          <a:bodyPr/>
          <a:lstStyle>
            <a:lvl1pPr>
              <a:defRPr/>
            </a:lvl1pPr>
          </a:lstStyle>
          <a:p>
            <a:pPr>
              <a:defRPr/>
            </a:pPr>
            <a:endParaRPr lang="en-US"/>
          </a:p>
        </p:txBody>
      </p:sp>
      <p:sp>
        <p:nvSpPr>
          <p:cNvPr id="3" name="页脚占位符 5"/>
          <p:cNvSpPr>
            <a:spLocks noGrp="1" noChangeArrowheads="1"/>
          </p:cNvSpPr>
          <p:nvPr>
            <p:ph type="ftr" sz="quarter" idx="11"/>
          </p:nvPr>
        </p:nvSpPr>
        <p:spPr>
          <a:ln/>
        </p:spPr>
        <p:txBody>
          <a:bodyPr/>
          <a:lstStyle>
            <a:lvl1pPr>
              <a:defRPr/>
            </a:lvl1pPr>
          </a:lstStyle>
          <a:p>
            <a:pPr>
              <a:defRPr/>
            </a:pPr>
            <a:endParaRPr lang="en-US"/>
          </a:p>
        </p:txBody>
      </p:sp>
      <p:sp>
        <p:nvSpPr>
          <p:cNvPr id="4" name="灯片编号占位符 6"/>
          <p:cNvSpPr>
            <a:spLocks noGrp="1" noChangeArrowheads="1"/>
          </p:cNvSpPr>
          <p:nvPr>
            <p:ph type="sldNum" sz="quarter" idx="12"/>
          </p:nvPr>
        </p:nvSpPr>
        <p:spPr>
          <a:ln/>
        </p:spPr>
        <p:txBody>
          <a:bodyPr/>
          <a:lstStyle>
            <a:lvl1pPr>
              <a:defRPr/>
            </a:lvl1pPr>
          </a:lstStyle>
          <a:p>
            <a:pPr>
              <a:defRPr/>
            </a:pPr>
            <a:fld id="{B443F7A1-E5C9-4128-8112-C592E71C8EC1}" type="slidenum">
              <a:rPr lang="zh-CN" altLang="en-US"/>
              <a:pPr>
                <a:defRPr/>
              </a:pPr>
              <a:t>‹#›</a:t>
            </a:fld>
            <a:endParaRPr lang="en-US" altLang="zh-CN"/>
          </a:p>
        </p:txBody>
      </p:sp>
    </p:spTree>
    <p:extLst>
      <p:ext uri="{BB962C8B-B14F-4D97-AF65-F5344CB8AC3E}">
        <p14:creationId xmlns:p14="http://schemas.microsoft.com/office/powerpoint/2010/main" val="349984273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noChangeArrowheads="1"/>
          </p:cNvSpPr>
          <p:nvPr>
            <p:ph type="dt" sz="half" idx="10"/>
          </p:nvPr>
        </p:nvSpPr>
        <p:spPr>
          <a:ln/>
        </p:spPr>
        <p:txBody>
          <a:bodyPr/>
          <a:lstStyle>
            <a:lvl1pPr>
              <a:defRPr/>
            </a:lvl1pPr>
          </a:lstStyle>
          <a:p>
            <a:pPr>
              <a:defRPr/>
            </a:pPr>
            <a:endParaRPr lang="en-US"/>
          </a:p>
        </p:txBody>
      </p:sp>
      <p:sp>
        <p:nvSpPr>
          <p:cNvPr id="6" name="页脚占位符 5"/>
          <p:cNvSpPr>
            <a:spLocks noGrp="1" noChangeArrowheads="1"/>
          </p:cNvSpPr>
          <p:nvPr>
            <p:ph type="ftr" sz="quarter" idx="11"/>
          </p:nvPr>
        </p:nvSpPr>
        <p:spPr>
          <a:ln/>
        </p:spPr>
        <p:txBody>
          <a:bodyPr/>
          <a:lstStyle>
            <a:lvl1pPr>
              <a:defRPr/>
            </a:lvl1pPr>
          </a:lstStyle>
          <a:p>
            <a:pPr>
              <a:defRPr/>
            </a:pPr>
            <a:endParaRPr lang="en-US"/>
          </a:p>
        </p:txBody>
      </p:sp>
      <p:sp>
        <p:nvSpPr>
          <p:cNvPr id="7" name="灯片编号占位符 6"/>
          <p:cNvSpPr>
            <a:spLocks noGrp="1" noChangeArrowheads="1"/>
          </p:cNvSpPr>
          <p:nvPr>
            <p:ph type="sldNum" sz="quarter" idx="12"/>
          </p:nvPr>
        </p:nvSpPr>
        <p:spPr>
          <a:ln/>
        </p:spPr>
        <p:txBody>
          <a:bodyPr/>
          <a:lstStyle>
            <a:lvl1pPr>
              <a:defRPr/>
            </a:lvl1pPr>
          </a:lstStyle>
          <a:p>
            <a:pPr>
              <a:defRPr/>
            </a:pPr>
            <a:fld id="{6F61F270-5343-4E9E-BB39-EFF48CF26963}" type="slidenum">
              <a:rPr lang="zh-CN" altLang="en-US"/>
              <a:pPr>
                <a:defRPr/>
              </a:pPr>
              <a:t>‹#›</a:t>
            </a:fld>
            <a:endParaRPr lang="en-US" altLang="zh-CN"/>
          </a:p>
        </p:txBody>
      </p:sp>
    </p:spTree>
    <p:extLst>
      <p:ext uri="{BB962C8B-B14F-4D97-AF65-F5344CB8AC3E}">
        <p14:creationId xmlns:p14="http://schemas.microsoft.com/office/powerpoint/2010/main" val="177234662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noChangeArrowheads="1"/>
          </p:cNvSpPr>
          <p:nvPr>
            <p:ph type="dt" sz="half" idx="10"/>
          </p:nvPr>
        </p:nvSpPr>
        <p:spPr>
          <a:ln/>
        </p:spPr>
        <p:txBody>
          <a:bodyPr/>
          <a:lstStyle>
            <a:lvl1pPr>
              <a:defRPr/>
            </a:lvl1pPr>
          </a:lstStyle>
          <a:p>
            <a:pPr>
              <a:defRPr/>
            </a:pPr>
            <a:endParaRPr lang="en-US"/>
          </a:p>
        </p:txBody>
      </p:sp>
      <p:sp>
        <p:nvSpPr>
          <p:cNvPr id="6" name="页脚占位符 5"/>
          <p:cNvSpPr>
            <a:spLocks noGrp="1" noChangeArrowheads="1"/>
          </p:cNvSpPr>
          <p:nvPr>
            <p:ph type="ftr" sz="quarter" idx="11"/>
          </p:nvPr>
        </p:nvSpPr>
        <p:spPr>
          <a:ln/>
        </p:spPr>
        <p:txBody>
          <a:bodyPr/>
          <a:lstStyle>
            <a:lvl1pPr>
              <a:defRPr/>
            </a:lvl1pPr>
          </a:lstStyle>
          <a:p>
            <a:pPr>
              <a:defRPr/>
            </a:pPr>
            <a:endParaRPr lang="en-US"/>
          </a:p>
        </p:txBody>
      </p:sp>
      <p:sp>
        <p:nvSpPr>
          <p:cNvPr id="7" name="灯片编号占位符 6"/>
          <p:cNvSpPr>
            <a:spLocks noGrp="1" noChangeArrowheads="1"/>
          </p:cNvSpPr>
          <p:nvPr>
            <p:ph type="sldNum" sz="quarter" idx="12"/>
          </p:nvPr>
        </p:nvSpPr>
        <p:spPr>
          <a:ln/>
        </p:spPr>
        <p:txBody>
          <a:bodyPr/>
          <a:lstStyle>
            <a:lvl1pPr>
              <a:defRPr/>
            </a:lvl1pPr>
          </a:lstStyle>
          <a:p>
            <a:pPr>
              <a:defRPr/>
            </a:pPr>
            <a:fld id="{783A17B2-F587-4304-983F-98B2360BF22B}" type="slidenum">
              <a:rPr lang="zh-CN" altLang="en-US"/>
              <a:pPr>
                <a:defRPr/>
              </a:pPr>
              <a:t>‹#›</a:t>
            </a:fld>
            <a:endParaRPr lang="en-US" altLang="zh-CN"/>
          </a:p>
        </p:txBody>
      </p:sp>
    </p:spTree>
    <p:extLst>
      <p:ext uri="{BB962C8B-B14F-4D97-AF65-F5344CB8AC3E}">
        <p14:creationId xmlns:p14="http://schemas.microsoft.com/office/powerpoint/2010/main" val="33909331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4"/>
          <p:cNvSpPr>
            <a:spLocks noGrp="1" noChangeArrowheads="1"/>
          </p:cNvSpPr>
          <p:nvPr>
            <p:ph type="dt" sz="half" idx="10"/>
          </p:nvPr>
        </p:nvSpPr>
        <p:spPr>
          <a:ln/>
        </p:spPr>
        <p:txBody>
          <a:bodyPr/>
          <a:lstStyle>
            <a:lvl1pPr>
              <a:defRPr/>
            </a:lvl1pPr>
          </a:lstStyle>
          <a:p>
            <a:pPr>
              <a:defRPr/>
            </a:pPr>
            <a:endParaRPr lang="en-US"/>
          </a:p>
        </p:txBody>
      </p:sp>
      <p:sp>
        <p:nvSpPr>
          <p:cNvPr id="5" name="页脚占位符 5"/>
          <p:cNvSpPr>
            <a:spLocks noGrp="1" noChangeArrowheads="1"/>
          </p:cNvSpPr>
          <p:nvPr>
            <p:ph type="ftr" sz="quarter" idx="11"/>
          </p:nvPr>
        </p:nvSpPr>
        <p:spPr>
          <a:ln/>
        </p:spPr>
        <p:txBody>
          <a:bodyPr/>
          <a:lstStyle>
            <a:lvl1pPr>
              <a:defRPr/>
            </a:lvl1pPr>
          </a:lstStyle>
          <a:p>
            <a:pPr>
              <a:defRPr/>
            </a:pPr>
            <a:endParaRPr lang="en-US"/>
          </a:p>
        </p:txBody>
      </p:sp>
      <p:sp>
        <p:nvSpPr>
          <p:cNvPr id="6" name="灯片编号占位符 6"/>
          <p:cNvSpPr>
            <a:spLocks noGrp="1" noChangeArrowheads="1"/>
          </p:cNvSpPr>
          <p:nvPr>
            <p:ph type="sldNum" sz="quarter" idx="12"/>
          </p:nvPr>
        </p:nvSpPr>
        <p:spPr>
          <a:ln/>
        </p:spPr>
        <p:txBody>
          <a:bodyPr/>
          <a:lstStyle>
            <a:lvl1pPr>
              <a:defRPr/>
            </a:lvl1pPr>
          </a:lstStyle>
          <a:p>
            <a:pPr>
              <a:defRPr/>
            </a:pPr>
            <a:fld id="{B33F2935-D4D1-48AC-805A-58D377720BBD}" type="slidenum">
              <a:rPr lang="zh-CN" altLang="en-US"/>
              <a:pPr>
                <a:defRPr/>
              </a:pPr>
              <a:t>‹#›</a:t>
            </a:fld>
            <a:endParaRPr lang="en-US" altLang="zh-CN"/>
          </a:p>
        </p:txBody>
      </p:sp>
    </p:spTree>
    <p:extLst>
      <p:ext uri="{BB962C8B-B14F-4D97-AF65-F5344CB8AC3E}">
        <p14:creationId xmlns:p14="http://schemas.microsoft.com/office/powerpoint/2010/main" val="71369503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732462"/>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732462"/>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4"/>
          <p:cNvSpPr>
            <a:spLocks noGrp="1" noChangeArrowheads="1"/>
          </p:cNvSpPr>
          <p:nvPr>
            <p:ph type="dt" sz="half" idx="10"/>
          </p:nvPr>
        </p:nvSpPr>
        <p:spPr>
          <a:ln/>
        </p:spPr>
        <p:txBody>
          <a:bodyPr/>
          <a:lstStyle>
            <a:lvl1pPr>
              <a:defRPr/>
            </a:lvl1pPr>
          </a:lstStyle>
          <a:p>
            <a:pPr>
              <a:defRPr/>
            </a:pPr>
            <a:endParaRPr lang="en-US"/>
          </a:p>
        </p:txBody>
      </p:sp>
      <p:sp>
        <p:nvSpPr>
          <p:cNvPr id="5" name="页脚占位符 5"/>
          <p:cNvSpPr>
            <a:spLocks noGrp="1" noChangeArrowheads="1"/>
          </p:cNvSpPr>
          <p:nvPr>
            <p:ph type="ftr" sz="quarter" idx="11"/>
          </p:nvPr>
        </p:nvSpPr>
        <p:spPr>
          <a:ln/>
        </p:spPr>
        <p:txBody>
          <a:bodyPr/>
          <a:lstStyle>
            <a:lvl1pPr>
              <a:defRPr/>
            </a:lvl1pPr>
          </a:lstStyle>
          <a:p>
            <a:pPr>
              <a:defRPr/>
            </a:pPr>
            <a:endParaRPr lang="en-US"/>
          </a:p>
        </p:txBody>
      </p:sp>
      <p:sp>
        <p:nvSpPr>
          <p:cNvPr id="6" name="灯片编号占位符 6"/>
          <p:cNvSpPr>
            <a:spLocks noGrp="1" noChangeArrowheads="1"/>
          </p:cNvSpPr>
          <p:nvPr>
            <p:ph type="sldNum" sz="quarter" idx="12"/>
          </p:nvPr>
        </p:nvSpPr>
        <p:spPr>
          <a:ln/>
        </p:spPr>
        <p:txBody>
          <a:bodyPr/>
          <a:lstStyle>
            <a:lvl1pPr>
              <a:defRPr/>
            </a:lvl1pPr>
          </a:lstStyle>
          <a:p>
            <a:pPr>
              <a:defRPr/>
            </a:pPr>
            <a:fld id="{1369CB49-999E-4C69-BDCB-7FCE0169D36D}" type="slidenum">
              <a:rPr lang="zh-CN" altLang="en-US"/>
              <a:pPr>
                <a:defRPr/>
              </a:pPr>
              <a:t>‹#›</a:t>
            </a:fld>
            <a:endParaRPr lang="en-US" altLang="zh-CN"/>
          </a:p>
        </p:txBody>
      </p:sp>
    </p:spTree>
    <p:extLst>
      <p:ext uri="{BB962C8B-B14F-4D97-AF65-F5344CB8AC3E}">
        <p14:creationId xmlns:p14="http://schemas.microsoft.com/office/powerpoint/2010/main" val="218848751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6"/>
          <p:cNvSpPr>
            <a:spLocks noGrp="1" noChangeArrowheads="1"/>
          </p:cNvSpPr>
          <p:nvPr>
            <p:ph type="dt" sz="half" idx="10"/>
          </p:nvPr>
        </p:nvSpPr>
        <p:spPr>
          <a:ln/>
        </p:spPr>
        <p:txBody>
          <a:bodyPr/>
          <a:lstStyle>
            <a:lvl1pPr>
              <a:defRPr/>
            </a:lvl1pPr>
          </a:lstStyle>
          <a:p>
            <a:pPr>
              <a:defRPr/>
            </a:pPr>
            <a:endParaRPr lang="en-US"/>
          </a:p>
        </p:txBody>
      </p:sp>
      <p:sp>
        <p:nvSpPr>
          <p:cNvPr id="5" name="页脚占位符 7"/>
          <p:cNvSpPr>
            <a:spLocks noGrp="1" noChangeArrowheads="1"/>
          </p:cNvSpPr>
          <p:nvPr>
            <p:ph type="ftr" sz="quarter" idx="11"/>
          </p:nvPr>
        </p:nvSpPr>
        <p:spPr>
          <a:ln/>
        </p:spPr>
        <p:txBody>
          <a:bodyPr/>
          <a:lstStyle>
            <a:lvl1pPr>
              <a:defRPr/>
            </a:lvl1pPr>
          </a:lstStyle>
          <a:p>
            <a:pPr>
              <a:defRPr/>
            </a:pPr>
            <a:endParaRPr lang="en-US"/>
          </a:p>
        </p:txBody>
      </p:sp>
      <p:sp>
        <p:nvSpPr>
          <p:cNvPr id="6" name="灯片编号占位符 8"/>
          <p:cNvSpPr>
            <a:spLocks noGrp="1" noChangeArrowheads="1"/>
          </p:cNvSpPr>
          <p:nvPr>
            <p:ph type="sldNum" sz="quarter" idx="12"/>
          </p:nvPr>
        </p:nvSpPr>
        <p:spPr>
          <a:ln/>
        </p:spPr>
        <p:txBody>
          <a:bodyPr/>
          <a:lstStyle>
            <a:lvl1pPr>
              <a:defRPr/>
            </a:lvl1pPr>
          </a:lstStyle>
          <a:p>
            <a:pPr>
              <a:defRPr/>
            </a:pPr>
            <a:fld id="{971BA529-2FEB-4278-BB84-AA0197289150}" type="slidenum">
              <a:rPr lang="zh-CN" altLang="en-US"/>
              <a:pPr>
                <a:defRPr/>
              </a:pPr>
              <a:t>‹#›</a:t>
            </a:fld>
            <a:endParaRPr lang="en-US" altLang="zh-CN"/>
          </a:p>
        </p:txBody>
      </p:sp>
    </p:spTree>
    <p:extLst>
      <p:ext uri="{BB962C8B-B14F-4D97-AF65-F5344CB8AC3E}">
        <p14:creationId xmlns:p14="http://schemas.microsoft.com/office/powerpoint/2010/main" val="371302425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6"/>
          <p:cNvSpPr>
            <a:spLocks noGrp="1" noChangeArrowheads="1"/>
          </p:cNvSpPr>
          <p:nvPr>
            <p:ph type="dt" sz="half" idx="10"/>
          </p:nvPr>
        </p:nvSpPr>
        <p:spPr>
          <a:ln/>
        </p:spPr>
        <p:txBody>
          <a:bodyPr/>
          <a:lstStyle>
            <a:lvl1pPr>
              <a:defRPr/>
            </a:lvl1pPr>
          </a:lstStyle>
          <a:p>
            <a:pPr>
              <a:defRPr/>
            </a:pPr>
            <a:endParaRPr lang="en-US"/>
          </a:p>
        </p:txBody>
      </p:sp>
      <p:sp>
        <p:nvSpPr>
          <p:cNvPr id="5" name="页脚占位符 7"/>
          <p:cNvSpPr>
            <a:spLocks noGrp="1" noChangeArrowheads="1"/>
          </p:cNvSpPr>
          <p:nvPr>
            <p:ph type="ftr" sz="quarter" idx="11"/>
          </p:nvPr>
        </p:nvSpPr>
        <p:spPr>
          <a:ln/>
        </p:spPr>
        <p:txBody>
          <a:bodyPr/>
          <a:lstStyle>
            <a:lvl1pPr>
              <a:defRPr/>
            </a:lvl1pPr>
          </a:lstStyle>
          <a:p>
            <a:pPr>
              <a:defRPr/>
            </a:pPr>
            <a:endParaRPr lang="en-US"/>
          </a:p>
        </p:txBody>
      </p:sp>
      <p:sp>
        <p:nvSpPr>
          <p:cNvPr id="6" name="灯片编号占位符 8"/>
          <p:cNvSpPr>
            <a:spLocks noGrp="1" noChangeArrowheads="1"/>
          </p:cNvSpPr>
          <p:nvPr>
            <p:ph type="sldNum" sz="quarter" idx="12"/>
          </p:nvPr>
        </p:nvSpPr>
        <p:spPr>
          <a:ln/>
        </p:spPr>
        <p:txBody>
          <a:bodyPr/>
          <a:lstStyle>
            <a:lvl1pPr>
              <a:defRPr/>
            </a:lvl1pPr>
          </a:lstStyle>
          <a:p>
            <a:pPr>
              <a:defRPr/>
            </a:pPr>
            <a:fld id="{2C06AC7C-EC98-417C-87C2-BEE6BB40B774}" type="slidenum">
              <a:rPr lang="zh-CN" altLang="en-US"/>
              <a:pPr>
                <a:defRPr/>
              </a:pPr>
              <a:t>‹#›</a:t>
            </a:fld>
            <a:endParaRPr lang="en-US" altLang="zh-CN"/>
          </a:p>
        </p:txBody>
      </p:sp>
    </p:spTree>
    <p:extLst>
      <p:ext uri="{BB962C8B-B14F-4D97-AF65-F5344CB8AC3E}">
        <p14:creationId xmlns:p14="http://schemas.microsoft.com/office/powerpoint/2010/main" val="84438865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6"/>
          <p:cNvSpPr>
            <a:spLocks noGrp="1" noChangeArrowheads="1"/>
          </p:cNvSpPr>
          <p:nvPr>
            <p:ph type="dt" sz="half" idx="10"/>
          </p:nvPr>
        </p:nvSpPr>
        <p:spPr>
          <a:ln/>
        </p:spPr>
        <p:txBody>
          <a:bodyPr/>
          <a:lstStyle>
            <a:lvl1pPr>
              <a:defRPr/>
            </a:lvl1pPr>
          </a:lstStyle>
          <a:p>
            <a:pPr>
              <a:defRPr/>
            </a:pPr>
            <a:endParaRPr lang="en-US"/>
          </a:p>
        </p:txBody>
      </p:sp>
      <p:sp>
        <p:nvSpPr>
          <p:cNvPr id="5" name="页脚占位符 7"/>
          <p:cNvSpPr>
            <a:spLocks noGrp="1" noChangeArrowheads="1"/>
          </p:cNvSpPr>
          <p:nvPr>
            <p:ph type="ftr" sz="quarter" idx="11"/>
          </p:nvPr>
        </p:nvSpPr>
        <p:spPr>
          <a:ln/>
        </p:spPr>
        <p:txBody>
          <a:bodyPr/>
          <a:lstStyle>
            <a:lvl1pPr>
              <a:defRPr/>
            </a:lvl1pPr>
          </a:lstStyle>
          <a:p>
            <a:pPr>
              <a:defRPr/>
            </a:pPr>
            <a:endParaRPr lang="en-US"/>
          </a:p>
        </p:txBody>
      </p:sp>
      <p:sp>
        <p:nvSpPr>
          <p:cNvPr id="6" name="灯片编号占位符 8"/>
          <p:cNvSpPr>
            <a:spLocks noGrp="1" noChangeArrowheads="1"/>
          </p:cNvSpPr>
          <p:nvPr>
            <p:ph type="sldNum" sz="quarter" idx="12"/>
          </p:nvPr>
        </p:nvSpPr>
        <p:spPr>
          <a:ln/>
        </p:spPr>
        <p:txBody>
          <a:bodyPr/>
          <a:lstStyle>
            <a:lvl1pPr>
              <a:defRPr/>
            </a:lvl1pPr>
          </a:lstStyle>
          <a:p>
            <a:pPr>
              <a:defRPr/>
            </a:pPr>
            <a:fld id="{9237FB18-572E-48E1-ADCA-1E18376680F8}" type="slidenum">
              <a:rPr lang="zh-CN" altLang="en-US"/>
              <a:pPr>
                <a:defRPr/>
              </a:pPr>
              <a:t>‹#›</a:t>
            </a:fld>
            <a:endParaRPr lang="en-US" altLang="zh-CN"/>
          </a:p>
        </p:txBody>
      </p:sp>
    </p:spTree>
    <p:extLst>
      <p:ext uri="{BB962C8B-B14F-4D97-AF65-F5344CB8AC3E}">
        <p14:creationId xmlns:p14="http://schemas.microsoft.com/office/powerpoint/2010/main" val="79647484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4811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4811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6"/>
          <p:cNvSpPr>
            <a:spLocks noGrp="1" noChangeArrowheads="1"/>
          </p:cNvSpPr>
          <p:nvPr>
            <p:ph type="dt" sz="half" idx="10"/>
          </p:nvPr>
        </p:nvSpPr>
        <p:spPr>
          <a:ln/>
        </p:spPr>
        <p:txBody>
          <a:bodyPr/>
          <a:lstStyle>
            <a:lvl1pPr>
              <a:defRPr/>
            </a:lvl1pPr>
          </a:lstStyle>
          <a:p>
            <a:pPr>
              <a:defRPr/>
            </a:pPr>
            <a:endParaRPr lang="en-US"/>
          </a:p>
        </p:txBody>
      </p:sp>
      <p:sp>
        <p:nvSpPr>
          <p:cNvPr id="6" name="页脚占位符 7"/>
          <p:cNvSpPr>
            <a:spLocks noGrp="1" noChangeArrowheads="1"/>
          </p:cNvSpPr>
          <p:nvPr>
            <p:ph type="ftr" sz="quarter" idx="11"/>
          </p:nvPr>
        </p:nvSpPr>
        <p:spPr>
          <a:ln/>
        </p:spPr>
        <p:txBody>
          <a:bodyPr/>
          <a:lstStyle>
            <a:lvl1pPr>
              <a:defRPr/>
            </a:lvl1pPr>
          </a:lstStyle>
          <a:p>
            <a:pPr>
              <a:defRPr/>
            </a:pPr>
            <a:endParaRPr lang="en-US"/>
          </a:p>
        </p:txBody>
      </p:sp>
      <p:sp>
        <p:nvSpPr>
          <p:cNvPr id="7" name="灯片编号占位符 8"/>
          <p:cNvSpPr>
            <a:spLocks noGrp="1" noChangeArrowheads="1"/>
          </p:cNvSpPr>
          <p:nvPr>
            <p:ph type="sldNum" sz="quarter" idx="12"/>
          </p:nvPr>
        </p:nvSpPr>
        <p:spPr>
          <a:ln/>
        </p:spPr>
        <p:txBody>
          <a:bodyPr/>
          <a:lstStyle>
            <a:lvl1pPr>
              <a:defRPr/>
            </a:lvl1pPr>
          </a:lstStyle>
          <a:p>
            <a:pPr>
              <a:defRPr/>
            </a:pPr>
            <a:fld id="{DDAE5E59-C1D4-4B8B-AB24-9A95854DCB90}" type="slidenum">
              <a:rPr lang="zh-CN" altLang="en-US"/>
              <a:pPr>
                <a:defRPr/>
              </a:pPr>
              <a:t>‹#›</a:t>
            </a:fld>
            <a:endParaRPr lang="en-US" altLang="zh-CN"/>
          </a:p>
        </p:txBody>
      </p:sp>
    </p:spTree>
    <p:extLst>
      <p:ext uri="{BB962C8B-B14F-4D97-AF65-F5344CB8AC3E}">
        <p14:creationId xmlns:p14="http://schemas.microsoft.com/office/powerpoint/2010/main" val="104802664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noChangeArrowheads="1"/>
          </p:cNvSpPr>
          <p:nvPr>
            <p:ph type="dt" sz="half" idx="10"/>
          </p:nvPr>
        </p:nvSpPr>
        <p:spPr>
          <a:ln/>
        </p:spPr>
        <p:txBody>
          <a:bodyPr/>
          <a:lstStyle>
            <a:lvl1pPr>
              <a:defRPr/>
            </a:lvl1pPr>
          </a:lstStyle>
          <a:p>
            <a:pPr>
              <a:defRPr/>
            </a:pPr>
            <a:endParaRPr lang="en-US"/>
          </a:p>
        </p:txBody>
      </p:sp>
      <p:sp>
        <p:nvSpPr>
          <p:cNvPr id="8" name="页脚占位符 7"/>
          <p:cNvSpPr>
            <a:spLocks noGrp="1" noChangeArrowheads="1"/>
          </p:cNvSpPr>
          <p:nvPr>
            <p:ph type="ftr" sz="quarter" idx="11"/>
          </p:nvPr>
        </p:nvSpPr>
        <p:spPr>
          <a:ln/>
        </p:spPr>
        <p:txBody>
          <a:bodyPr/>
          <a:lstStyle>
            <a:lvl1pPr>
              <a:defRPr/>
            </a:lvl1pPr>
          </a:lstStyle>
          <a:p>
            <a:pPr>
              <a:defRPr/>
            </a:pPr>
            <a:endParaRPr lang="en-US"/>
          </a:p>
        </p:txBody>
      </p:sp>
      <p:sp>
        <p:nvSpPr>
          <p:cNvPr id="9" name="灯片编号占位符 8"/>
          <p:cNvSpPr>
            <a:spLocks noGrp="1" noChangeArrowheads="1"/>
          </p:cNvSpPr>
          <p:nvPr>
            <p:ph type="sldNum" sz="quarter" idx="12"/>
          </p:nvPr>
        </p:nvSpPr>
        <p:spPr>
          <a:ln/>
        </p:spPr>
        <p:txBody>
          <a:bodyPr/>
          <a:lstStyle>
            <a:lvl1pPr>
              <a:defRPr/>
            </a:lvl1pPr>
          </a:lstStyle>
          <a:p>
            <a:pPr>
              <a:defRPr/>
            </a:pPr>
            <a:fld id="{482847C4-932C-48DA-879C-9AE47AFE5574}" type="slidenum">
              <a:rPr lang="zh-CN" altLang="en-US"/>
              <a:pPr>
                <a:defRPr/>
              </a:pPr>
              <a:t>‹#›</a:t>
            </a:fld>
            <a:endParaRPr lang="en-US" altLang="zh-CN"/>
          </a:p>
        </p:txBody>
      </p:sp>
    </p:spTree>
    <p:extLst>
      <p:ext uri="{BB962C8B-B14F-4D97-AF65-F5344CB8AC3E}">
        <p14:creationId xmlns:p14="http://schemas.microsoft.com/office/powerpoint/2010/main" val="28874618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9"/>
          <p:cNvSpPr>
            <a:spLocks noGrp="1" noChangeArrowheads="1"/>
          </p:cNvSpPr>
          <p:nvPr>
            <p:ph type="dt" sz="half" idx="10"/>
          </p:nvPr>
        </p:nvSpPr>
        <p:spPr>
          <a:ln/>
        </p:spPr>
        <p:txBody>
          <a:bodyPr/>
          <a:lstStyle>
            <a:lvl1pPr>
              <a:defRPr/>
            </a:lvl1pPr>
          </a:lstStyle>
          <a:p>
            <a:pPr>
              <a:defRPr/>
            </a:pPr>
            <a:endParaRPr lang="en-US"/>
          </a:p>
        </p:txBody>
      </p:sp>
      <p:sp>
        <p:nvSpPr>
          <p:cNvPr id="8" name="页脚占位符 21"/>
          <p:cNvSpPr>
            <a:spLocks noGrp="1" noChangeArrowheads="1"/>
          </p:cNvSpPr>
          <p:nvPr>
            <p:ph type="ftr" sz="quarter" idx="11"/>
          </p:nvPr>
        </p:nvSpPr>
        <p:spPr>
          <a:ln/>
        </p:spPr>
        <p:txBody>
          <a:bodyPr/>
          <a:lstStyle>
            <a:lvl1pPr>
              <a:defRPr/>
            </a:lvl1pPr>
          </a:lstStyle>
          <a:p>
            <a:pPr>
              <a:defRPr/>
            </a:pPr>
            <a:endParaRPr lang="en-US"/>
          </a:p>
        </p:txBody>
      </p:sp>
      <p:sp>
        <p:nvSpPr>
          <p:cNvPr id="9" name="灯片编号占位符 17"/>
          <p:cNvSpPr>
            <a:spLocks noGrp="1" noChangeArrowheads="1"/>
          </p:cNvSpPr>
          <p:nvPr>
            <p:ph type="sldNum" sz="quarter" idx="12"/>
          </p:nvPr>
        </p:nvSpPr>
        <p:spPr>
          <a:ln/>
        </p:spPr>
        <p:txBody>
          <a:bodyPr/>
          <a:lstStyle>
            <a:lvl1pPr>
              <a:defRPr/>
            </a:lvl1pPr>
          </a:lstStyle>
          <a:p>
            <a:pPr>
              <a:defRPr/>
            </a:pPr>
            <a:fld id="{764B9CA6-A50F-439E-B00C-85D85F8D2B52}" type="slidenum">
              <a:rPr lang="zh-CN" altLang="en-US"/>
              <a:pPr>
                <a:defRPr/>
              </a:pPr>
              <a:t>‹#›</a:t>
            </a:fld>
            <a:endParaRPr lang="en-US" altLang="zh-CN"/>
          </a:p>
        </p:txBody>
      </p:sp>
    </p:spTree>
    <p:extLst>
      <p:ext uri="{BB962C8B-B14F-4D97-AF65-F5344CB8AC3E}">
        <p14:creationId xmlns:p14="http://schemas.microsoft.com/office/powerpoint/2010/main" val="380040089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6"/>
          <p:cNvSpPr>
            <a:spLocks noGrp="1" noChangeArrowheads="1"/>
          </p:cNvSpPr>
          <p:nvPr>
            <p:ph type="dt" sz="half" idx="10"/>
          </p:nvPr>
        </p:nvSpPr>
        <p:spPr>
          <a:ln/>
        </p:spPr>
        <p:txBody>
          <a:bodyPr/>
          <a:lstStyle>
            <a:lvl1pPr>
              <a:defRPr/>
            </a:lvl1pPr>
          </a:lstStyle>
          <a:p>
            <a:pPr>
              <a:defRPr/>
            </a:pPr>
            <a:endParaRPr lang="en-US"/>
          </a:p>
        </p:txBody>
      </p:sp>
      <p:sp>
        <p:nvSpPr>
          <p:cNvPr id="4" name="页脚占位符 7"/>
          <p:cNvSpPr>
            <a:spLocks noGrp="1" noChangeArrowheads="1"/>
          </p:cNvSpPr>
          <p:nvPr>
            <p:ph type="ftr" sz="quarter" idx="11"/>
          </p:nvPr>
        </p:nvSpPr>
        <p:spPr>
          <a:ln/>
        </p:spPr>
        <p:txBody>
          <a:bodyPr/>
          <a:lstStyle>
            <a:lvl1pPr>
              <a:defRPr/>
            </a:lvl1pPr>
          </a:lstStyle>
          <a:p>
            <a:pPr>
              <a:defRPr/>
            </a:pPr>
            <a:endParaRPr lang="en-US"/>
          </a:p>
        </p:txBody>
      </p:sp>
      <p:sp>
        <p:nvSpPr>
          <p:cNvPr id="5" name="灯片编号占位符 8"/>
          <p:cNvSpPr>
            <a:spLocks noGrp="1" noChangeArrowheads="1"/>
          </p:cNvSpPr>
          <p:nvPr>
            <p:ph type="sldNum" sz="quarter" idx="12"/>
          </p:nvPr>
        </p:nvSpPr>
        <p:spPr>
          <a:ln/>
        </p:spPr>
        <p:txBody>
          <a:bodyPr/>
          <a:lstStyle>
            <a:lvl1pPr>
              <a:defRPr/>
            </a:lvl1pPr>
          </a:lstStyle>
          <a:p>
            <a:pPr>
              <a:defRPr/>
            </a:pPr>
            <a:fld id="{EA630FD2-82D3-4DC4-A158-5C60A8F24D6F}" type="slidenum">
              <a:rPr lang="zh-CN" altLang="en-US"/>
              <a:pPr>
                <a:defRPr/>
              </a:pPr>
              <a:t>‹#›</a:t>
            </a:fld>
            <a:endParaRPr lang="en-US" altLang="zh-CN"/>
          </a:p>
        </p:txBody>
      </p:sp>
    </p:spTree>
    <p:extLst>
      <p:ext uri="{BB962C8B-B14F-4D97-AF65-F5344CB8AC3E}">
        <p14:creationId xmlns:p14="http://schemas.microsoft.com/office/powerpoint/2010/main" val="277836860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6"/>
          <p:cNvSpPr>
            <a:spLocks noGrp="1" noChangeArrowheads="1"/>
          </p:cNvSpPr>
          <p:nvPr>
            <p:ph type="dt" sz="half" idx="10"/>
          </p:nvPr>
        </p:nvSpPr>
        <p:spPr>
          <a:ln/>
        </p:spPr>
        <p:txBody>
          <a:bodyPr/>
          <a:lstStyle>
            <a:lvl1pPr>
              <a:defRPr/>
            </a:lvl1pPr>
          </a:lstStyle>
          <a:p>
            <a:pPr>
              <a:defRPr/>
            </a:pPr>
            <a:endParaRPr lang="en-US"/>
          </a:p>
        </p:txBody>
      </p:sp>
      <p:sp>
        <p:nvSpPr>
          <p:cNvPr id="3" name="页脚占位符 7"/>
          <p:cNvSpPr>
            <a:spLocks noGrp="1" noChangeArrowheads="1"/>
          </p:cNvSpPr>
          <p:nvPr>
            <p:ph type="ftr" sz="quarter" idx="11"/>
          </p:nvPr>
        </p:nvSpPr>
        <p:spPr>
          <a:ln/>
        </p:spPr>
        <p:txBody>
          <a:bodyPr/>
          <a:lstStyle>
            <a:lvl1pPr>
              <a:defRPr/>
            </a:lvl1pPr>
          </a:lstStyle>
          <a:p>
            <a:pPr>
              <a:defRPr/>
            </a:pPr>
            <a:endParaRPr lang="en-US"/>
          </a:p>
        </p:txBody>
      </p:sp>
      <p:sp>
        <p:nvSpPr>
          <p:cNvPr id="4" name="灯片编号占位符 8"/>
          <p:cNvSpPr>
            <a:spLocks noGrp="1" noChangeArrowheads="1"/>
          </p:cNvSpPr>
          <p:nvPr>
            <p:ph type="sldNum" sz="quarter" idx="12"/>
          </p:nvPr>
        </p:nvSpPr>
        <p:spPr>
          <a:ln/>
        </p:spPr>
        <p:txBody>
          <a:bodyPr/>
          <a:lstStyle>
            <a:lvl1pPr>
              <a:defRPr/>
            </a:lvl1pPr>
          </a:lstStyle>
          <a:p>
            <a:pPr>
              <a:defRPr/>
            </a:pPr>
            <a:fld id="{738B2F4F-C01B-4C2F-A279-810B1A63B002}" type="slidenum">
              <a:rPr lang="zh-CN" altLang="en-US"/>
              <a:pPr>
                <a:defRPr/>
              </a:pPr>
              <a:t>‹#›</a:t>
            </a:fld>
            <a:endParaRPr lang="en-US" altLang="zh-CN"/>
          </a:p>
        </p:txBody>
      </p:sp>
    </p:spTree>
    <p:extLst>
      <p:ext uri="{BB962C8B-B14F-4D97-AF65-F5344CB8AC3E}">
        <p14:creationId xmlns:p14="http://schemas.microsoft.com/office/powerpoint/2010/main" val="261819077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6"/>
          <p:cNvSpPr>
            <a:spLocks noGrp="1" noChangeArrowheads="1"/>
          </p:cNvSpPr>
          <p:nvPr>
            <p:ph type="dt" sz="half" idx="10"/>
          </p:nvPr>
        </p:nvSpPr>
        <p:spPr>
          <a:ln/>
        </p:spPr>
        <p:txBody>
          <a:bodyPr/>
          <a:lstStyle>
            <a:lvl1pPr>
              <a:defRPr/>
            </a:lvl1pPr>
          </a:lstStyle>
          <a:p>
            <a:pPr>
              <a:defRPr/>
            </a:pPr>
            <a:endParaRPr lang="en-US"/>
          </a:p>
        </p:txBody>
      </p:sp>
      <p:sp>
        <p:nvSpPr>
          <p:cNvPr id="6" name="页脚占位符 7"/>
          <p:cNvSpPr>
            <a:spLocks noGrp="1" noChangeArrowheads="1"/>
          </p:cNvSpPr>
          <p:nvPr>
            <p:ph type="ftr" sz="quarter" idx="11"/>
          </p:nvPr>
        </p:nvSpPr>
        <p:spPr>
          <a:ln/>
        </p:spPr>
        <p:txBody>
          <a:bodyPr/>
          <a:lstStyle>
            <a:lvl1pPr>
              <a:defRPr/>
            </a:lvl1pPr>
          </a:lstStyle>
          <a:p>
            <a:pPr>
              <a:defRPr/>
            </a:pPr>
            <a:endParaRPr lang="en-US"/>
          </a:p>
        </p:txBody>
      </p:sp>
      <p:sp>
        <p:nvSpPr>
          <p:cNvPr id="7" name="灯片编号占位符 8"/>
          <p:cNvSpPr>
            <a:spLocks noGrp="1" noChangeArrowheads="1"/>
          </p:cNvSpPr>
          <p:nvPr>
            <p:ph type="sldNum" sz="quarter" idx="12"/>
          </p:nvPr>
        </p:nvSpPr>
        <p:spPr>
          <a:ln/>
        </p:spPr>
        <p:txBody>
          <a:bodyPr/>
          <a:lstStyle>
            <a:lvl1pPr>
              <a:defRPr/>
            </a:lvl1pPr>
          </a:lstStyle>
          <a:p>
            <a:pPr>
              <a:defRPr/>
            </a:pPr>
            <a:fld id="{33FB19A6-FFED-4E0C-8340-FC03C424C88D}" type="slidenum">
              <a:rPr lang="zh-CN" altLang="en-US"/>
              <a:pPr>
                <a:defRPr/>
              </a:pPr>
              <a:t>‹#›</a:t>
            </a:fld>
            <a:endParaRPr lang="en-US" altLang="zh-CN"/>
          </a:p>
        </p:txBody>
      </p:sp>
    </p:spTree>
    <p:extLst>
      <p:ext uri="{BB962C8B-B14F-4D97-AF65-F5344CB8AC3E}">
        <p14:creationId xmlns:p14="http://schemas.microsoft.com/office/powerpoint/2010/main" val="123088774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6"/>
          <p:cNvSpPr>
            <a:spLocks noGrp="1" noChangeArrowheads="1"/>
          </p:cNvSpPr>
          <p:nvPr>
            <p:ph type="dt" sz="half" idx="10"/>
          </p:nvPr>
        </p:nvSpPr>
        <p:spPr>
          <a:ln/>
        </p:spPr>
        <p:txBody>
          <a:bodyPr/>
          <a:lstStyle>
            <a:lvl1pPr>
              <a:defRPr/>
            </a:lvl1pPr>
          </a:lstStyle>
          <a:p>
            <a:pPr>
              <a:defRPr/>
            </a:pPr>
            <a:endParaRPr lang="en-US"/>
          </a:p>
        </p:txBody>
      </p:sp>
      <p:sp>
        <p:nvSpPr>
          <p:cNvPr id="6" name="页脚占位符 7"/>
          <p:cNvSpPr>
            <a:spLocks noGrp="1" noChangeArrowheads="1"/>
          </p:cNvSpPr>
          <p:nvPr>
            <p:ph type="ftr" sz="quarter" idx="11"/>
          </p:nvPr>
        </p:nvSpPr>
        <p:spPr>
          <a:ln/>
        </p:spPr>
        <p:txBody>
          <a:bodyPr/>
          <a:lstStyle>
            <a:lvl1pPr>
              <a:defRPr/>
            </a:lvl1pPr>
          </a:lstStyle>
          <a:p>
            <a:pPr>
              <a:defRPr/>
            </a:pPr>
            <a:endParaRPr lang="en-US"/>
          </a:p>
        </p:txBody>
      </p:sp>
      <p:sp>
        <p:nvSpPr>
          <p:cNvPr id="7" name="灯片编号占位符 8"/>
          <p:cNvSpPr>
            <a:spLocks noGrp="1" noChangeArrowheads="1"/>
          </p:cNvSpPr>
          <p:nvPr>
            <p:ph type="sldNum" sz="quarter" idx="12"/>
          </p:nvPr>
        </p:nvSpPr>
        <p:spPr>
          <a:ln/>
        </p:spPr>
        <p:txBody>
          <a:bodyPr/>
          <a:lstStyle>
            <a:lvl1pPr>
              <a:defRPr/>
            </a:lvl1pPr>
          </a:lstStyle>
          <a:p>
            <a:pPr>
              <a:defRPr/>
            </a:pPr>
            <a:fld id="{6C37B3EB-18AC-41D6-A8C0-37063C8C1388}" type="slidenum">
              <a:rPr lang="zh-CN" altLang="en-US"/>
              <a:pPr>
                <a:defRPr/>
              </a:pPr>
              <a:t>‹#›</a:t>
            </a:fld>
            <a:endParaRPr lang="en-US" altLang="zh-CN"/>
          </a:p>
        </p:txBody>
      </p:sp>
    </p:spTree>
    <p:extLst>
      <p:ext uri="{BB962C8B-B14F-4D97-AF65-F5344CB8AC3E}">
        <p14:creationId xmlns:p14="http://schemas.microsoft.com/office/powerpoint/2010/main" val="182385565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6"/>
          <p:cNvSpPr>
            <a:spLocks noGrp="1" noChangeArrowheads="1"/>
          </p:cNvSpPr>
          <p:nvPr>
            <p:ph type="dt" sz="half" idx="10"/>
          </p:nvPr>
        </p:nvSpPr>
        <p:spPr>
          <a:ln/>
        </p:spPr>
        <p:txBody>
          <a:bodyPr/>
          <a:lstStyle>
            <a:lvl1pPr>
              <a:defRPr/>
            </a:lvl1pPr>
          </a:lstStyle>
          <a:p>
            <a:pPr>
              <a:defRPr/>
            </a:pPr>
            <a:endParaRPr lang="en-US"/>
          </a:p>
        </p:txBody>
      </p:sp>
      <p:sp>
        <p:nvSpPr>
          <p:cNvPr id="5" name="页脚占位符 7"/>
          <p:cNvSpPr>
            <a:spLocks noGrp="1" noChangeArrowheads="1"/>
          </p:cNvSpPr>
          <p:nvPr>
            <p:ph type="ftr" sz="quarter" idx="11"/>
          </p:nvPr>
        </p:nvSpPr>
        <p:spPr>
          <a:ln/>
        </p:spPr>
        <p:txBody>
          <a:bodyPr/>
          <a:lstStyle>
            <a:lvl1pPr>
              <a:defRPr/>
            </a:lvl1pPr>
          </a:lstStyle>
          <a:p>
            <a:pPr>
              <a:defRPr/>
            </a:pPr>
            <a:endParaRPr lang="en-US"/>
          </a:p>
        </p:txBody>
      </p:sp>
      <p:sp>
        <p:nvSpPr>
          <p:cNvPr id="6" name="灯片编号占位符 8"/>
          <p:cNvSpPr>
            <a:spLocks noGrp="1" noChangeArrowheads="1"/>
          </p:cNvSpPr>
          <p:nvPr>
            <p:ph type="sldNum" sz="quarter" idx="12"/>
          </p:nvPr>
        </p:nvSpPr>
        <p:spPr>
          <a:ln/>
        </p:spPr>
        <p:txBody>
          <a:bodyPr/>
          <a:lstStyle>
            <a:lvl1pPr>
              <a:defRPr/>
            </a:lvl1pPr>
          </a:lstStyle>
          <a:p>
            <a:pPr>
              <a:defRPr/>
            </a:pPr>
            <a:fld id="{3255CFF0-E20A-4726-8E2D-DCD609C74E88}" type="slidenum">
              <a:rPr lang="zh-CN" altLang="en-US"/>
              <a:pPr>
                <a:defRPr/>
              </a:pPr>
              <a:t>‹#›</a:t>
            </a:fld>
            <a:endParaRPr lang="en-US" altLang="zh-CN"/>
          </a:p>
        </p:txBody>
      </p:sp>
    </p:spTree>
    <p:extLst>
      <p:ext uri="{BB962C8B-B14F-4D97-AF65-F5344CB8AC3E}">
        <p14:creationId xmlns:p14="http://schemas.microsoft.com/office/powerpoint/2010/main" val="75674391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732462"/>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732462"/>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6"/>
          <p:cNvSpPr>
            <a:spLocks noGrp="1" noChangeArrowheads="1"/>
          </p:cNvSpPr>
          <p:nvPr>
            <p:ph type="dt" sz="half" idx="10"/>
          </p:nvPr>
        </p:nvSpPr>
        <p:spPr>
          <a:ln/>
        </p:spPr>
        <p:txBody>
          <a:bodyPr/>
          <a:lstStyle>
            <a:lvl1pPr>
              <a:defRPr/>
            </a:lvl1pPr>
          </a:lstStyle>
          <a:p>
            <a:pPr>
              <a:defRPr/>
            </a:pPr>
            <a:endParaRPr lang="en-US"/>
          </a:p>
        </p:txBody>
      </p:sp>
      <p:sp>
        <p:nvSpPr>
          <p:cNvPr id="5" name="页脚占位符 7"/>
          <p:cNvSpPr>
            <a:spLocks noGrp="1" noChangeArrowheads="1"/>
          </p:cNvSpPr>
          <p:nvPr>
            <p:ph type="ftr" sz="quarter" idx="11"/>
          </p:nvPr>
        </p:nvSpPr>
        <p:spPr>
          <a:ln/>
        </p:spPr>
        <p:txBody>
          <a:bodyPr/>
          <a:lstStyle>
            <a:lvl1pPr>
              <a:defRPr/>
            </a:lvl1pPr>
          </a:lstStyle>
          <a:p>
            <a:pPr>
              <a:defRPr/>
            </a:pPr>
            <a:endParaRPr lang="en-US"/>
          </a:p>
        </p:txBody>
      </p:sp>
      <p:sp>
        <p:nvSpPr>
          <p:cNvPr id="6" name="灯片编号占位符 8"/>
          <p:cNvSpPr>
            <a:spLocks noGrp="1" noChangeArrowheads="1"/>
          </p:cNvSpPr>
          <p:nvPr>
            <p:ph type="sldNum" sz="quarter" idx="12"/>
          </p:nvPr>
        </p:nvSpPr>
        <p:spPr>
          <a:ln/>
        </p:spPr>
        <p:txBody>
          <a:bodyPr/>
          <a:lstStyle>
            <a:lvl1pPr>
              <a:defRPr/>
            </a:lvl1pPr>
          </a:lstStyle>
          <a:p>
            <a:pPr>
              <a:defRPr/>
            </a:pPr>
            <a:fld id="{DDB2F159-78E4-4D22-853C-BC6472B5D651}" type="slidenum">
              <a:rPr lang="zh-CN" altLang="en-US"/>
              <a:pPr>
                <a:defRPr/>
              </a:pPr>
              <a:t>‹#›</a:t>
            </a:fld>
            <a:endParaRPr lang="en-US" altLang="zh-CN"/>
          </a:p>
        </p:txBody>
      </p:sp>
    </p:spTree>
    <p:extLst>
      <p:ext uri="{BB962C8B-B14F-4D97-AF65-F5344CB8AC3E}">
        <p14:creationId xmlns:p14="http://schemas.microsoft.com/office/powerpoint/2010/main" val="391101825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2"/>
          <p:cNvSpPr>
            <a:spLocks noGrp="1" noChangeArrowheads="1"/>
          </p:cNvSpPr>
          <p:nvPr>
            <p:ph type="dt" sz="half" idx="10"/>
          </p:nvPr>
        </p:nvSpPr>
        <p:spPr>
          <a:ln/>
        </p:spPr>
        <p:txBody>
          <a:bodyPr/>
          <a:lstStyle>
            <a:lvl1pPr>
              <a:defRPr/>
            </a:lvl1pPr>
          </a:lstStyle>
          <a:p>
            <a:pPr>
              <a:defRPr/>
            </a:pPr>
            <a:endParaRPr lang="en-US"/>
          </a:p>
        </p:txBody>
      </p:sp>
      <p:sp>
        <p:nvSpPr>
          <p:cNvPr id="5" name="页脚占位符 3"/>
          <p:cNvSpPr>
            <a:spLocks noGrp="1" noChangeArrowheads="1"/>
          </p:cNvSpPr>
          <p:nvPr>
            <p:ph type="ftr" sz="quarter" idx="11"/>
          </p:nvPr>
        </p:nvSpPr>
        <p:spPr>
          <a:ln/>
        </p:spPr>
        <p:txBody>
          <a:bodyPr/>
          <a:lstStyle>
            <a:lvl1pPr>
              <a:defRPr/>
            </a:lvl1pPr>
          </a:lstStyle>
          <a:p>
            <a:pPr>
              <a:defRPr/>
            </a:pPr>
            <a:endParaRPr lang="en-US"/>
          </a:p>
        </p:txBody>
      </p:sp>
      <p:sp>
        <p:nvSpPr>
          <p:cNvPr id="6" name="灯片编号占位符 4"/>
          <p:cNvSpPr>
            <a:spLocks noGrp="1" noChangeArrowheads="1"/>
          </p:cNvSpPr>
          <p:nvPr>
            <p:ph type="sldNum" sz="quarter" idx="12"/>
          </p:nvPr>
        </p:nvSpPr>
        <p:spPr>
          <a:ln/>
        </p:spPr>
        <p:txBody>
          <a:bodyPr/>
          <a:lstStyle>
            <a:lvl1pPr>
              <a:defRPr/>
            </a:lvl1pPr>
          </a:lstStyle>
          <a:p>
            <a:pPr>
              <a:defRPr/>
            </a:pPr>
            <a:fld id="{8EDB3FFB-5018-4615-90BD-1459C5B31836}" type="slidenum">
              <a:rPr lang="zh-CN" altLang="en-US"/>
              <a:pPr>
                <a:defRPr/>
              </a:pPr>
              <a:t>‹#›</a:t>
            </a:fld>
            <a:endParaRPr lang="en-US" altLang="zh-CN"/>
          </a:p>
        </p:txBody>
      </p:sp>
    </p:spTree>
    <p:extLst>
      <p:ext uri="{BB962C8B-B14F-4D97-AF65-F5344CB8AC3E}">
        <p14:creationId xmlns:p14="http://schemas.microsoft.com/office/powerpoint/2010/main" val="365482904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2"/>
          <p:cNvSpPr>
            <a:spLocks noGrp="1" noChangeArrowheads="1"/>
          </p:cNvSpPr>
          <p:nvPr>
            <p:ph type="dt" sz="half" idx="10"/>
          </p:nvPr>
        </p:nvSpPr>
        <p:spPr>
          <a:ln/>
        </p:spPr>
        <p:txBody>
          <a:bodyPr/>
          <a:lstStyle>
            <a:lvl1pPr>
              <a:defRPr/>
            </a:lvl1pPr>
          </a:lstStyle>
          <a:p>
            <a:pPr>
              <a:defRPr/>
            </a:pPr>
            <a:endParaRPr lang="en-US"/>
          </a:p>
        </p:txBody>
      </p:sp>
      <p:sp>
        <p:nvSpPr>
          <p:cNvPr id="5" name="页脚占位符 3"/>
          <p:cNvSpPr>
            <a:spLocks noGrp="1" noChangeArrowheads="1"/>
          </p:cNvSpPr>
          <p:nvPr>
            <p:ph type="ftr" sz="quarter" idx="11"/>
          </p:nvPr>
        </p:nvSpPr>
        <p:spPr>
          <a:ln/>
        </p:spPr>
        <p:txBody>
          <a:bodyPr/>
          <a:lstStyle>
            <a:lvl1pPr>
              <a:defRPr/>
            </a:lvl1pPr>
          </a:lstStyle>
          <a:p>
            <a:pPr>
              <a:defRPr/>
            </a:pPr>
            <a:endParaRPr lang="en-US"/>
          </a:p>
        </p:txBody>
      </p:sp>
      <p:sp>
        <p:nvSpPr>
          <p:cNvPr id="6" name="灯片编号占位符 4"/>
          <p:cNvSpPr>
            <a:spLocks noGrp="1" noChangeArrowheads="1"/>
          </p:cNvSpPr>
          <p:nvPr>
            <p:ph type="sldNum" sz="quarter" idx="12"/>
          </p:nvPr>
        </p:nvSpPr>
        <p:spPr>
          <a:ln/>
        </p:spPr>
        <p:txBody>
          <a:bodyPr/>
          <a:lstStyle>
            <a:lvl1pPr>
              <a:defRPr/>
            </a:lvl1pPr>
          </a:lstStyle>
          <a:p>
            <a:pPr>
              <a:defRPr/>
            </a:pPr>
            <a:fld id="{12E43A97-FC41-4287-A99A-47C9DA62ED8B}" type="slidenum">
              <a:rPr lang="zh-CN" altLang="en-US"/>
              <a:pPr>
                <a:defRPr/>
              </a:pPr>
              <a:t>‹#›</a:t>
            </a:fld>
            <a:endParaRPr lang="en-US" altLang="zh-CN"/>
          </a:p>
        </p:txBody>
      </p:sp>
    </p:spTree>
    <p:extLst>
      <p:ext uri="{BB962C8B-B14F-4D97-AF65-F5344CB8AC3E}">
        <p14:creationId xmlns:p14="http://schemas.microsoft.com/office/powerpoint/2010/main" val="286495163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2"/>
          <p:cNvSpPr>
            <a:spLocks noGrp="1" noChangeArrowheads="1"/>
          </p:cNvSpPr>
          <p:nvPr>
            <p:ph type="dt" sz="half" idx="10"/>
          </p:nvPr>
        </p:nvSpPr>
        <p:spPr>
          <a:ln/>
        </p:spPr>
        <p:txBody>
          <a:bodyPr/>
          <a:lstStyle>
            <a:lvl1pPr>
              <a:defRPr/>
            </a:lvl1pPr>
          </a:lstStyle>
          <a:p>
            <a:pPr>
              <a:defRPr/>
            </a:pPr>
            <a:endParaRPr lang="en-US"/>
          </a:p>
        </p:txBody>
      </p:sp>
      <p:sp>
        <p:nvSpPr>
          <p:cNvPr id="5" name="页脚占位符 3"/>
          <p:cNvSpPr>
            <a:spLocks noGrp="1" noChangeArrowheads="1"/>
          </p:cNvSpPr>
          <p:nvPr>
            <p:ph type="ftr" sz="quarter" idx="11"/>
          </p:nvPr>
        </p:nvSpPr>
        <p:spPr>
          <a:ln/>
        </p:spPr>
        <p:txBody>
          <a:bodyPr/>
          <a:lstStyle>
            <a:lvl1pPr>
              <a:defRPr/>
            </a:lvl1pPr>
          </a:lstStyle>
          <a:p>
            <a:pPr>
              <a:defRPr/>
            </a:pPr>
            <a:endParaRPr lang="en-US"/>
          </a:p>
        </p:txBody>
      </p:sp>
      <p:sp>
        <p:nvSpPr>
          <p:cNvPr id="6" name="灯片编号占位符 4"/>
          <p:cNvSpPr>
            <a:spLocks noGrp="1" noChangeArrowheads="1"/>
          </p:cNvSpPr>
          <p:nvPr>
            <p:ph type="sldNum" sz="quarter" idx="12"/>
          </p:nvPr>
        </p:nvSpPr>
        <p:spPr>
          <a:ln/>
        </p:spPr>
        <p:txBody>
          <a:bodyPr/>
          <a:lstStyle>
            <a:lvl1pPr>
              <a:defRPr/>
            </a:lvl1pPr>
          </a:lstStyle>
          <a:p>
            <a:pPr>
              <a:defRPr/>
            </a:pPr>
            <a:fld id="{7403DBED-0DAA-404C-AF89-79EC829FCA5A}" type="slidenum">
              <a:rPr lang="zh-CN" altLang="en-US"/>
              <a:pPr>
                <a:defRPr/>
              </a:pPr>
              <a:t>‹#›</a:t>
            </a:fld>
            <a:endParaRPr lang="en-US" altLang="zh-CN"/>
          </a:p>
        </p:txBody>
      </p:sp>
    </p:spTree>
    <p:extLst>
      <p:ext uri="{BB962C8B-B14F-4D97-AF65-F5344CB8AC3E}">
        <p14:creationId xmlns:p14="http://schemas.microsoft.com/office/powerpoint/2010/main" val="76951023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4811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4811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2"/>
          <p:cNvSpPr>
            <a:spLocks noGrp="1" noChangeArrowheads="1"/>
          </p:cNvSpPr>
          <p:nvPr>
            <p:ph type="dt" sz="half" idx="10"/>
          </p:nvPr>
        </p:nvSpPr>
        <p:spPr>
          <a:ln/>
        </p:spPr>
        <p:txBody>
          <a:bodyPr/>
          <a:lstStyle>
            <a:lvl1pPr>
              <a:defRPr/>
            </a:lvl1pPr>
          </a:lstStyle>
          <a:p>
            <a:pPr>
              <a:defRPr/>
            </a:pPr>
            <a:endParaRPr lang="en-US"/>
          </a:p>
        </p:txBody>
      </p:sp>
      <p:sp>
        <p:nvSpPr>
          <p:cNvPr id="6" name="页脚占位符 3"/>
          <p:cNvSpPr>
            <a:spLocks noGrp="1" noChangeArrowheads="1"/>
          </p:cNvSpPr>
          <p:nvPr>
            <p:ph type="ftr" sz="quarter" idx="11"/>
          </p:nvPr>
        </p:nvSpPr>
        <p:spPr>
          <a:ln/>
        </p:spPr>
        <p:txBody>
          <a:bodyPr/>
          <a:lstStyle>
            <a:lvl1pPr>
              <a:defRPr/>
            </a:lvl1pPr>
          </a:lstStyle>
          <a:p>
            <a:pPr>
              <a:defRPr/>
            </a:pPr>
            <a:endParaRPr lang="en-US"/>
          </a:p>
        </p:txBody>
      </p:sp>
      <p:sp>
        <p:nvSpPr>
          <p:cNvPr id="7" name="灯片编号占位符 4"/>
          <p:cNvSpPr>
            <a:spLocks noGrp="1" noChangeArrowheads="1"/>
          </p:cNvSpPr>
          <p:nvPr>
            <p:ph type="sldNum" sz="quarter" idx="12"/>
          </p:nvPr>
        </p:nvSpPr>
        <p:spPr>
          <a:ln/>
        </p:spPr>
        <p:txBody>
          <a:bodyPr/>
          <a:lstStyle>
            <a:lvl1pPr>
              <a:defRPr/>
            </a:lvl1pPr>
          </a:lstStyle>
          <a:p>
            <a:pPr>
              <a:defRPr/>
            </a:pPr>
            <a:fld id="{838F789F-1642-4E36-BEC7-361E1EB5A041}" type="slidenum">
              <a:rPr lang="zh-CN" altLang="en-US"/>
              <a:pPr>
                <a:defRPr/>
              </a:pPr>
              <a:t>‹#›</a:t>
            </a:fld>
            <a:endParaRPr lang="en-US" altLang="zh-CN"/>
          </a:p>
        </p:txBody>
      </p:sp>
    </p:spTree>
    <p:extLst>
      <p:ext uri="{BB962C8B-B14F-4D97-AF65-F5344CB8AC3E}">
        <p14:creationId xmlns:p14="http://schemas.microsoft.com/office/powerpoint/2010/main" val="25008884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9"/>
          <p:cNvSpPr>
            <a:spLocks noGrp="1" noChangeArrowheads="1"/>
          </p:cNvSpPr>
          <p:nvPr>
            <p:ph type="dt" sz="half" idx="10"/>
          </p:nvPr>
        </p:nvSpPr>
        <p:spPr>
          <a:ln/>
        </p:spPr>
        <p:txBody>
          <a:bodyPr/>
          <a:lstStyle>
            <a:lvl1pPr>
              <a:defRPr/>
            </a:lvl1pPr>
          </a:lstStyle>
          <a:p>
            <a:pPr>
              <a:defRPr/>
            </a:pPr>
            <a:endParaRPr lang="en-US"/>
          </a:p>
        </p:txBody>
      </p:sp>
      <p:sp>
        <p:nvSpPr>
          <p:cNvPr id="4" name="页脚占位符 21"/>
          <p:cNvSpPr>
            <a:spLocks noGrp="1" noChangeArrowheads="1"/>
          </p:cNvSpPr>
          <p:nvPr>
            <p:ph type="ftr" sz="quarter" idx="11"/>
          </p:nvPr>
        </p:nvSpPr>
        <p:spPr>
          <a:ln/>
        </p:spPr>
        <p:txBody>
          <a:bodyPr/>
          <a:lstStyle>
            <a:lvl1pPr>
              <a:defRPr/>
            </a:lvl1pPr>
          </a:lstStyle>
          <a:p>
            <a:pPr>
              <a:defRPr/>
            </a:pPr>
            <a:endParaRPr lang="en-US"/>
          </a:p>
        </p:txBody>
      </p:sp>
      <p:sp>
        <p:nvSpPr>
          <p:cNvPr id="5" name="灯片编号占位符 17"/>
          <p:cNvSpPr>
            <a:spLocks noGrp="1" noChangeArrowheads="1"/>
          </p:cNvSpPr>
          <p:nvPr>
            <p:ph type="sldNum" sz="quarter" idx="12"/>
          </p:nvPr>
        </p:nvSpPr>
        <p:spPr>
          <a:ln/>
        </p:spPr>
        <p:txBody>
          <a:bodyPr/>
          <a:lstStyle>
            <a:lvl1pPr>
              <a:defRPr/>
            </a:lvl1pPr>
          </a:lstStyle>
          <a:p>
            <a:pPr>
              <a:defRPr/>
            </a:pPr>
            <a:fld id="{41DD47EA-8998-4D4E-B57C-2D37227AD391}" type="slidenum">
              <a:rPr lang="zh-CN" altLang="en-US"/>
              <a:pPr>
                <a:defRPr/>
              </a:pPr>
              <a:t>‹#›</a:t>
            </a:fld>
            <a:endParaRPr lang="en-US" altLang="zh-CN"/>
          </a:p>
        </p:txBody>
      </p:sp>
    </p:spTree>
    <p:extLst>
      <p:ext uri="{BB962C8B-B14F-4D97-AF65-F5344CB8AC3E}">
        <p14:creationId xmlns:p14="http://schemas.microsoft.com/office/powerpoint/2010/main" val="3843374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2"/>
          <p:cNvSpPr>
            <a:spLocks noGrp="1" noChangeArrowheads="1"/>
          </p:cNvSpPr>
          <p:nvPr>
            <p:ph type="dt" sz="half" idx="10"/>
          </p:nvPr>
        </p:nvSpPr>
        <p:spPr>
          <a:ln/>
        </p:spPr>
        <p:txBody>
          <a:bodyPr/>
          <a:lstStyle>
            <a:lvl1pPr>
              <a:defRPr/>
            </a:lvl1pPr>
          </a:lstStyle>
          <a:p>
            <a:pPr>
              <a:defRPr/>
            </a:pPr>
            <a:endParaRPr lang="en-US"/>
          </a:p>
        </p:txBody>
      </p:sp>
      <p:sp>
        <p:nvSpPr>
          <p:cNvPr id="8" name="页脚占位符 3"/>
          <p:cNvSpPr>
            <a:spLocks noGrp="1" noChangeArrowheads="1"/>
          </p:cNvSpPr>
          <p:nvPr>
            <p:ph type="ftr" sz="quarter" idx="11"/>
          </p:nvPr>
        </p:nvSpPr>
        <p:spPr>
          <a:ln/>
        </p:spPr>
        <p:txBody>
          <a:bodyPr/>
          <a:lstStyle>
            <a:lvl1pPr>
              <a:defRPr/>
            </a:lvl1pPr>
          </a:lstStyle>
          <a:p>
            <a:pPr>
              <a:defRPr/>
            </a:pPr>
            <a:endParaRPr lang="en-US"/>
          </a:p>
        </p:txBody>
      </p:sp>
      <p:sp>
        <p:nvSpPr>
          <p:cNvPr id="9" name="灯片编号占位符 4"/>
          <p:cNvSpPr>
            <a:spLocks noGrp="1" noChangeArrowheads="1"/>
          </p:cNvSpPr>
          <p:nvPr>
            <p:ph type="sldNum" sz="quarter" idx="12"/>
          </p:nvPr>
        </p:nvSpPr>
        <p:spPr>
          <a:ln/>
        </p:spPr>
        <p:txBody>
          <a:bodyPr/>
          <a:lstStyle>
            <a:lvl1pPr>
              <a:defRPr/>
            </a:lvl1pPr>
          </a:lstStyle>
          <a:p>
            <a:pPr>
              <a:defRPr/>
            </a:pPr>
            <a:fld id="{020A52FA-59CF-4E76-A9E1-9FF9DA6C75EA}" type="slidenum">
              <a:rPr lang="zh-CN" altLang="en-US"/>
              <a:pPr>
                <a:defRPr/>
              </a:pPr>
              <a:t>‹#›</a:t>
            </a:fld>
            <a:endParaRPr lang="en-US" altLang="zh-CN"/>
          </a:p>
        </p:txBody>
      </p:sp>
    </p:spTree>
    <p:extLst>
      <p:ext uri="{BB962C8B-B14F-4D97-AF65-F5344CB8AC3E}">
        <p14:creationId xmlns:p14="http://schemas.microsoft.com/office/powerpoint/2010/main" val="66249544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noChangeArrowheads="1"/>
          </p:cNvSpPr>
          <p:nvPr>
            <p:ph type="dt" sz="half" idx="10"/>
          </p:nvPr>
        </p:nvSpPr>
        <p:spPr>
          <a:ln/>
        </p:spPr>
        <p:txBody>
          <a:bodyPr/>
          <a:lstStyle>
            <a:lvl1pPr>
              <a:defRPr/>
            </a:lvl1pPr>
          </a:lstStyle>
          <a:p>
            <a:pPr>
              <a:defRPr/>
            </a:pPr>
            <a:endParaRPr lang="en-US"/>
          </a:p>
        </p:txBody>
      </p:sp>
      <p:sp>
        <p:nvSpPr>
          <p:cNvPr id="4" name="页脚占位符 3"/>
          <p:cNvSpPr>
            <a:spLocks noGrp="1" noChangeArrowheads="1"/>
          </p:cNvSpPr>
          <p:nvPr>
            <p:ph type="ftr" sz="quarter" idx="11"/>
          </p:nvPr>
        </p:nvSpPr>
        <p:spPr>
          <a:ln/>
        </p:spPr>
        <p:txBody>
          <a:bodyPr/>
          <a:lstStyle>
            <a:lvl1pPr>
              <a:defRPr/>
            </a:lvl1pPr>
          </a:lstStyle>
          <a:p>
            <a:pPr>
              <a:defRPr/>
            </a:pPr>
            <a:endParaRPr lang="en-US"/>
          </a:p>
        </p:txBody>
      </p:sp>
      <p:sp>
        <p:nvSpPr>
          <p:cNvPr id="5" name="灯片编号占位符 4"/>
          <p:cNvSpPr>
            <a:spLocks noGrp="1" noChangeArrowheads="1"/>
          </p:cNvSpPr>
          <p:nvPr>
            <p:ph type="sldNum" sz="quarter" idx="12"/>
          </p:nvPr>
        </p:nvSpPr>
        <p:spPr>
          <a:ln/>
        </p:spPr>
        <p:txBody>
          <a:bodyPr/>
          <a:lstStyle>
            <a:lvl1pPr>
              <a:defRPr/>
            </a:lvl1pPr>
          </a:lstStyle>
          <a:p>
            <a:pPr>
              <a:defRPr/>
            </a:pPr>
            <a:fld id="{3CB7B7EB-6E9D-4D7F-8048-7DFBCA53943E}" type="slidenum">
              <a:rPr lang="zh-CN" altLang="en-US"/>
              <a:pPr>
                <a:defRPr/>
              </a:pPr>
              <a:t>‹#›</a:t>
            </a:fld>
            <a:endParaRPr lang="en-US" altLang="zh-CN"/>
          </a:p>
        </p:txBody>
      </p:sp>
    </p:spTree>
    <p:extLst>
      <p:ext uri="{BB962C8B-B14F-4D97-AF65-F5344CB8AC3E}">
        <p14:creationId xmlns:p14="http://schemas.microsoft.com/office/powerpoint/2010/main" val="280034443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2"/>
          <p:cNvSpPr>
            <a:spLocks noGrp="1" noChangeArrowheads="1"/>
          </p:cNvSpPr>
          <p:nvPr>
            <p:ph type="dt" sz="half" idx="10"/>
          </p:nvPr>
        </p:nvSpPr>
        <p:spPr>
          <a:ln/>
        </p:spPr>
        <p:txBody>
          <a:bodyPr/>
          <a:lstStyle>
            <a:lvl1pPr>
              <a:defRPr/>
            </a:lvl1pPr>
          </a:lstStyle>
          <a:p>
            <a:pPr>
              <a:defRPr/>
            </a:pPr>
            <a:endParaRPr lang="en-US"/>
          </a:p>
        </p:txBody>
      </p:sp>
      <p:sp>
        <p:nvSpPr>
          <p:cNvPr id="3" name="页脚占位符 3"/>
          <p:cNvSpPr>
            <a:spLocks noGrp="1" noChangeArrowheads="1"/>
          </p:cNvSpPr>
          <p:nvPr>
            <p:ph type="ftr" sz="quarter" idx="11"/>
          </p:nvPr>
        </p:nvSpPr>
        <p:spPr>
          <a:ln/>
        </p:spPr>
        <p:txBody>
          <a:bodyPr/>
          <a:lstStyle>
            <a:lvl1pPr>
              <a:defRPr/>
            </a:lvl1pPr>
          </a:lstStyle>
          <a:p>
            <a:pPr>
              <a:defRPr/>
            </a:pPr>
            <a:endParaRPr lang="en-US"/>
          </a:p>
        </p:txBody>
      </p:sp>
      <p:sp>
        <p:nvSpPr>
          <p:cNvPr id="4" name="灯片编号占位符 4"/>
          <p:cNvSpPr>
            <a:spLocks noGrp="1" noChangeArrowheads="1"/>
          </p:cNvSpPr>
          <p:nvPr>
            <p:ph type="sldNum" sz="quarter" idx="12"/>
          </p:nvPr>
        </p:nvSpPr>
        <p:spPr>
          <a:ln/>
        </p:spPr>
        <p:txBody>
          <a:bodyPr/>
          <a:lstStyle>
            <a:lvl1pPr>
              <a:defRPr/>
            </a:lvl1pPr>
          </a:lstStyle>
          <a:p>
            <a:pPr>
              <a:defRPr/>
            </a:pPr>
            <a:fld id="{A80B1356-B0C1-4766-AA10-6AE78A5EBC71}" type="slidenum">
              <a:rPr lang="zh-CN" altLang="en-US"/>
              <a:pPr>
                <a:defRPr/>
              </a:pPr>
              <a:t>‹#›</a:t>
            </a:fld>
            <a:endParaRPr lang="en-US" altLang="zh-CN"/>
          </a:p>
        </p:txBody>
      </p:sp>
    </p:spTree>
    <p:extLst>
      <p:ext uri="{BB962C8B-B14F-4D97-AF65-F5344CB8AC3E}">
        <p14:creationId xmlns:p14="http://schemas.microsoft.com/office/powerpoint/2010/main" val="376152252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2"/>
          <p:cNvSpPr>
            <a:spLocks noGrp="1" noChangeArrowheads="1"/>
          </p:cNvSpPr>
          <p:nvPr>
            <p:ph type="dt" sz="half" idx="10"/>
          </p:nvPr>
        </p:nvSpPr>
        <p:spPr>
          <a:ln/>
        </p:spPr>
        <p:txBody>
          <a:bodyPr/>
          <a:lstStyle>
            <a:lvl1pPr>
              <a:defRPr/>
            </a:lvl1pPr>
          </a:lstStyle>
          <a:p>
            <a:pPr>
              <a:defRPr/>
            </a:pPr>
            <a:endParaRPr lang="en-US"/>
          </a:p>
        </p:txBody>
      </p:sp>
      <p:sp>
        <p:nvSpPr>
          <p:cNvPr id="6" name="页脚占位符 3"/>
          <p:cNvSpPr>
            <a:spLocks noGrp="1" noChangeArrowheads="1"/>
          </p:cNvSpPr>
          <p:nvPr>
            <p:ph type="ftr" sz="quarter" idx="11"/>
          </p:nvPr>
        </p:nvSpPr>
        <p:spPr>
          <a:ln/>
        </p:spPr>
        <p:txBody>
          <a:bodyPr/>
          <a:lstStyle>
            <a:lvl1pPr>
              <a:defRPr/>
            </a:lvl1pPr>
          </a:lstStyle>
          <a:p>
            <a:pPr>
              <a:defRPr/>
            </a:pPr>
            <a:endParaRPr lang="en-US"/>
          </a:p>
        </p:txBody>
      </p:sp>
      <p:sp>
        <p:nvSpPr>
          <p:cNvPr id="7" name="灯片编号占位符 4"/>
          <p:cNvSpPr>
            <a:spLocks noGrp="1" noChangeArrowheads="1"/>
          </p:cNvSpPr>
          <p:nvPr>
            <p:ph type="sldNum" sz="quarter" idx="12"/>
          </p:nvPr>
        </p:nvSpPr>
        <p:spPr>
          <a:ln/>
        </p:spPr>
        <p:txBody>
          <a:bodyPr/>
          <a:lstStyle>
            <a:lvl1pPr>
              <a:defRPr/>
            </a:lvl1pPr>
          </a:lstStyle>
          <a:p>
            <a:pPr>
              <a:defRPr/>
            </a:pPr>
            <a:fld id="{1EC5543F-3C9F-4350-8B7F-6A175F1D4AD2}" type="slidenum">
              <a:rPr lang="zh-CN" altLang="en-US"/>
              <a:pPr>
                <a:defRPr/>
              </a:pPr>
              <a:t>‹#›</a:t>
            </a:fld>
            <a:endParaRPr lang="en-US" altLang="zh-CN"/>
          </a:p>
        </p:txBody>
      </p:sp>
    </p:spTree>
    <p:extLst>
      <p:ext uri="{BB962C8B-B14F-4D97-AF65-F5344CB8AC3E}">
        <p14:creationId xmlns:p14="http://schemas.microsoft.com/office/powerpoint/2010/main" val="79399209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2"/>
          <p:cNvSpPr>
            <a:spLocks noGrp="1" noChangeArrowheads="1"/>
          </p:cNvSpPr>
          <p:nvPr>
            <p:ph type="dt" sz="half" idx="10"/>
          </p:nvPr>
        </p:nvSpPr>
        <p:spPr>
          <a:ln/>
        </p:spPr>
        <p:txBody>
          <a:bodyPr/>
          <a:lstStyle>
            <a:lvl1pPr>
              <a:defRPr/>
            </a:lvl1pPr>
          </a:lstStyle>
          <a:p>
            <a:pPr>
              <a:defRPr/>
            </a:pPr>
            <a:endParaRPr lang="en-US"/>
          </a:p>
        </p:txBody>
      </p:sp>
      <p:sp>
        <p:nvSpPr>
          <p:cNvPr id="6" name="页脚占位符 3"/>
          <p:cNvSpPr>
            <a:spLocks noGrp="1" noChangeArrowheads="1"/>
          </p:cNvSpPr>
          <p:nvPr>
            <p:ph type="ftr" sz="quarter" idx="11"/>
          </p:nvPr>
        </p:nvSpPr>
        <p:spPr>
          <a:ln/>
        </p:spPr>
        <p:txBody>
          <a:bodyPr/>
          <a:lstStyle>
            <a:lvl1pPr>
              <a:defRPr/>
            </a:lvl1pPr>
          </a:lstStyle>
          <a:p>
            <a:pPr>
              <a:defRPr/>
            </a:pPr>
            <a:endParaRPr lang="en-US"/>
          </a:p>
        </p:txBody>
      </p:sp>
      <p:sp>
        <p:nvSpPr>
          <p:cNvPr id="7" name="灯片编号占位符 4"/>
          <p:cNvSpPr>
            <a:spLocks noGrp="1" noChangeArrowheads="1"/>
          </p:cNvSpPr>
          <p:nvPr>
            <p:ph type="sldNum" sz="quarter" idx="12"/>
          </p:nvPr>
        </p:nvSpPr>
        <p:spPr>
          <a:ln/>
        </p:spPr>
        <p:txBody>
          <a:bodyPr/>
          <a:lstStyle>
            <a:lvl1pPr>
              <a:defRPr/>
            </a:lvl1pPr>
          </a:lstStyle>
          <a:p>
            <a:pPr>
              <a:defRPr/>
            </a:pPr>
            <a:fld id="{A00FAEB8-EF3A-44BA-B647-947CFD47204E}" type="slidenum">
              <a:rPr lang="zh-CN" altLang="en-US"/>
              <a:pPr>
                <a:defRPr/>
              </a:pPr>
              <a:t>‹#›</a:t>
            </a:fld>
            <a:endParaRPr lang="en-US" altLang="zh-CN"/>
          </a:p>
        </p:txBody>
      </p:sp>
    </p:spTree>
    <p:extLst>
      <p:ext uri="{BB962C8B-B14F-4D97-AF65-F5344CB8AC3E}">
        <p14:creationId xmlns:p14="http://schemas.microsoft.com/office/powerpoint/2010/main" val="201053937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2"/>
          <p:cNvSpPr>
            <a:spLocks noGrp="1" noChangeArrowheads="1"/>
          </p:cNvSpPr>
          <p:nvPr>
            <p:ph type="dt" sz="half" idx="10"/>
          </p:nvPr>
        </p:nvSpPr>
        <p:spPr>
          <a:ln/>
        </p:spPr>
        <p:txBody>
          <a:bodyPr/>
          <a:lstStyle>
            <a:lvl1pPr>
              <a:defRPr/>
            </a:lvl1pPr>
          </a:lstStyle>
          <a:p>
            <a:pPr>
              <a:defRPr/>
            </a:pPr>
            <a:endParaRPr lang="en-US"/>
          </a:p>
        </p:txBody>
      </p:sp>
      <p:sp>
        <p:nvSpPr>
          <p:cNvPr id="5" name="页脚占位符 3"/>
          <p:cNvSpPr>
            <a:spLocks noGrp="1" noChangeArrowheads="1"/>
          </p:cNvSpPr>
          <p:nvPr>
            <p:ph type="ftr" sz="quarter" idx="11"/>
          </p:nvPr>
        </p:nvSpPr>
        <p:spPr>
          <a:ln/>
        </p:spPr>
        <p:txBody>
          <a:bodyPr/>
          <a:lstStyle>
            <a:lvl1pPr>
              <a:defRPr/>
            </a:lvl1pPr>
          </a:lstStyle>
          <a:p>
            <a:pPr>
              <a:defRPr/>
            </a:pPr>
            <a:endParaRPr lang="en-US"/>
          </a:p>
        </p:txBody>
      </p:sp>
      <p:sp>
        <p:nvSpPr>
          <p:cNvPr id="6" name="灯片编号占位符 4"/>
          <p:cNvSpPr>
            <a:spLocks noGrp="1" noChangeArrowheads="1"/>
          </p:cNvSpPr>
          <p:nvPr>
            <p:ph type="sldNum" sz="quarter" idx="12"/>
          </p:nvPr>
        </p:nvSpPr>
        <p:spPr>
          <a:ln/>
        </p:spPr>
        <p:txBody>
          <a:bodyPr/>
          <a:lstStyle>
            <a:lvl1pPr>
              <a:defRPr/>
            </a:lvl1pPr>
          </a:lstStyle>
          <a:p>
            <a:pPr>
              <a:defRPr/>
            </a:pPr>
            <a:fld id="{93AAAEE6-43D5-44F5-A879-3EC1150AFB25}" type="slidenum">
              <a:rPr lang="zh-CN" altLang="en-US"/>
              <a:pPr>
                <a:defRPr/>
              </a:pPr>
              <a:t>‹#›</a:t>
            </a:fld>
            <a:endParaRPr lang="en-US" altLang="zh-CN"/>
          </a:p>
        </p:txBody>
      </p:sp>
    </p:spTree>
    <p:extLst>
      <p:ext uri="{BB962C8B-B14F-4D97-AF65-F5344CB8AC3E}">
        <p14:creationId xmlns:p14="http://schemas.microsoft.com/office/powerpoint/2010/main" val="3315298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732462"/>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732462"/>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2"/>
          <p:cNvSpPr>
            <a:spLocks noGrp="1" noChangeArrowheads="1"/>
          </p:cNvSpPr>
          <p:nvPr>
            <p:ph type="dt" sz="half" idx="10"/>
          </p:nvPr>
        </p:nvSpPr>
        <p:spPr>
          <a:ln/>
        </p:spPr>
        <p:txBody>
          <a:bodyPr/>
          <a:lstStyle>
            <a:lvl1pPr>
              <a:defRPr/>
            </a:lvl1pPr>
          </a:lstStyle>
          <a:p>
            <a:pPr>
              <a:defRPr/>
            </a:pPr>
            <a:endParaRPr lang="en-US"/>
          </a:p>
        </p:txBody>
      </p:sp>
      <p:sp>
        <p:nvSpPr>
          <p:cNvPr id="5" name="页脚占位符 3"/>
          <p:cNvSpPr>
            <a:spLocks noGrp="1" noChangeArrowheads="1"/>
          </p:cNvSpPr>
          <p:nvPr>
            <p:ph type="ftr" sz="quarter" idx="11"/>
          </p:nvPr>
        </p:nvSpPr>
        <p:spPr>
          <a:ln/>
        </p:spPr>
        <p:txBody>
          <a:bodyPr/>
          <a:lstStyle>
            <a:lvl1pPr>
              <a:defRPr/>
            </a:lvl1pPr>
          </a:lstStyle>
          <a:p>
            <a:pPr>
              <a:defRPr/>
            </a:pPr>
            <a:endParaRPr lang="en-US"/>
          </a:p>
        </p:txBody>
      </p:sp>
      <p:sp>
        <p:nvSpPr>
          <p:cNvPr id="6" name="灯片编号占位符 4"/>
          <p:cNvSpPr>
            <a:spLocks noGrp="1" noChangeArrowheads="1"/>
          </p:cNvSpPr>
          <p:nvPr>
            <p:ph type="sldNum" sz="quarter" idx="12"/>
          </p:nvPr>
        </p:nvSpPr>
        <p:spPr>
          <a:ln/>
        </p:spPr>
        <p:txBody>
          <a:bodyPr/>
          <a:lstStyle>
            <a:lvl1pPr>
              <a:defRPr/>
            </a:lvl1pPr>
          </a:lstStyle>
          <a:p>
            <a:pPr>
              <a:defRPr/>
            </a:pPr>
            <a:fld id="{0556C299-AA2A-4BF3-A20F-D31F1926ACAE}" type="slidenum">
              <a:rPr lang="zh-CN" altLang="en-US"/>
              <a:pPr>
                <a:defRPr/>
              </a:pPr>
              <a:t>‹#›</a:t>
            </a:fld>
            <a:endParaRPr lang="en-US" altLang="zh-CN"/>
          </a:p>
        </p:txBody>
      </p:sp>
    </p:spTree>
    <p:extLst>
      <p:ext uri="{BB962C8B-B14F-4D97-AF65-F5344CB8AC3E}">
        <p14:creationId xmlns:p14="http://schemas.microsoft.com/office/powerpoint/2010/main" val="128999953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4"/>
          <p:cNvSpPr>
            <a:spLocks noGrp="1" noChangeArrowheads="1"/>
          </p:cNvSpPr>
          <p:nvPr>
            <p:ph type="dt" sz="half" idx="10"/>
          </p:nvPr>
        </p:nvSpPr>
        <p:spPr>
          <a:ln/>
        </p:spPr>
        <p:txBody>
          <a:bodyPr/>
          <a:lstStyle>
            <a:lvl1pPr>
              <a:defRPr/>
            </a:lvl1pPr>
          </a:lstStyle>
          <a:p>
            <a:pPr>
              <a:defRPr/>
            </a:pPr>
            <a:endParaRPr lang="en-US"/>
          </a:p>
        </p:txBody>
      </p:sp>
      <p:sp>
        <p:nvSpPr>
          <p:cNvPr id="5" name="页脚占位符 5"/>
          <p:cNvSpPr>
            <a:spLocks noGrp="1" noChangeArrowheads="1"/>
          </p:cNvSpPr>
          <p:nvPr>
            <p:ph type="ftr" sz="quarter" idx="11"/>
          </p:nvPr>
        </p:nvSpPr>
        <p:spPr>
          <a:ln/>
        </p:spPr>
        <p:txBody>
          <a:bodyPr/>
          <a:lstStyle>
            <a:lvl1pPr>
              <a:defRPr/>
            </a:lvl1pPr>
          </a:lstStyle>
          <a:p>
            <a:pPr>
              <a:defRPr/>
            </a:pPr>
            <a:endParaRPr lang="en-US"/>
          </a:p>
        </p:txBody>
      </p:sp>
      <p:sp>
        <p:nvSpPr>
          <p:cNvPr id="6" name="灯片编号占位符 6"/>
          <p:cNvSpPr>
            <a:spLocks noGrp="1" noChangeArrowheads="1"/>
          </p:cNvSpPr>
          <p:nvPr>
            <p:ph type="sldNum" sz="quarter" idx="12"/>
          </p:nvPr>
        </p:nvSpPr>
        <p:spPr>
          <a:ln/>
        </p:spPr>
        <p:txBody>
          <a:bodyPr/>
          <a:lstStyle>
            <a:lvl1pPr>
              <a:defRPr/>
            </a:lvl1pPr>
          </a:lstStyle>
          <a:p>
            <a:pPr>
              <a:defRPr/>
            </a:pPr>
            <a:fld id="{1E89DFCB-8EA9-4138-8479-3183A5DE9FB1}" type="slidenum">
              <a:rPr lang="zh-CN" altLang="en-US"/>
              <a:pPr>
                <a:defRPr/>
              </a:pPr>
              <a:t>‹#›</a:t>
            </a:fld>
            <a:endParaRPr lang="en-US" altLang="zh-CN"/>
          </a:p>
        </p:txBody>
      </p:sp>
    </p:spTree>
    <p:extLst>
      <p:ext uri="{BB962C8B-B14F-4D97-AF65-F5344CB8AC3E}">
        <p14:creationId xmlns:p14="http://schemas.microsoft.com/office/powerpoint/2010/main" val="255536803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4"/>
          <p:cNvSpPr>
            <a:spLocks noGrp="1" noChangeArrowheads="1"/>
          </p:cNvSpPr>
          <p:nvPr>
            <p:ph type="dt" sz="half" idx="10"/>
          </p:nvPr>
        </p:nvSpPr>
        <p:spPr>
          <a:ln/>
        </p:spPr>
        <p:txBody>
          <a:bodyPr/>
          <a:lstStyle>
            <a:lvl1pPr>
              <a:defRPr/>
            </a:lvl1pPr>
          </a:lstStyle>
          <a:p>
            <a:pPr>
              <a:defRPr/>
            </a:pPr>
            <a:endParaRPr lang="en-US"/>
          </a:p>
        </p:txBody>
      </p:sp>
      <p:sp>
        <p:nvSpPr>
          <p:cNvPr id="5" name="页脚占位符 5"/>
          <p:cNvSpPr>
            <a:spLocks noGrp="1" noChangeArrowheads="1"/>
          </p:cNvSpPr>
          <p:nvPr>
            <p:ph type="ftr" sz="quarter" idx="11"/>
          </p:nvPr>
        </p:nvSpPr>
        <p:spPr>
          <a:ln/>
        </p:spPr>
        <p:txBody>
          <a:bodyPr/>
          <a:lstStyle>
            <a:lvl1pPr>
              <a:defRPr/>
            </a:lvl1pPr>
          </a:lstStyle>
          <a:p>
            <a:pPr>
              <a:defRPr/>
            </a:pPr>
            <a:endParaRPr lang="en-US"/>
          </a:p>
        </p:txBody>
      </p:sp>
      <p:sp>
        <p:nvSpPr>
          <p:cNvPr id="6" name="灯片编号占位符 6"/>
          <p:cNvSpPr>
            <a:spLocks noGrp="1" noChangeArrowheads="1"/>
          </p:cNvSpPr>
          <p:nvPr>
            <p:ph type="sldNum" sz="quarter" idx="12"/>
          </p:nvPr>
        </p:nvSpPr>
        <p:spPr>
          <a:ln/>
        </p:spPr>
        <p:txBody>
          <a:bodyPr/>
          <a:lstStyle>
            <a:lvl1pPr>
              <a:defRPr/>
            </a:lvl1pPr>
          </a:lstStyle>
          <a:p>
            <a:pPr>
              <a:defRPr/>
            </a:pPr>
            <a:fld id="{8B13A921-8656-496C-BC74-1C419D84AC0F}" type="slidenum">
              <a:rPr lang="zh-CN" altLang="en-US"/>
              <a:pPr>
                <a:defRPr/>
              </a:pPr>
              <a:t>‹#›</a:t>
            </a:fld>
            <a:endParaRPr lang="en-US" altLang="zh-CN"/>
          </a:p>
        </p:txBody>
      </p:sp>
    </p:spTree>
    <p:extLst>
      <p:ext uri="{BB962C8B-B14F-4D97-AF65-F5344CB8AC3E}">
        <p14:creationId xmlns:p14="http://schemas.microsoft.com/office/powerpoint/2010/main" val="207397999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4"/>
          <p:cNvSpPr>
            <a:spLocks noGrp="1" noChangeArrowheads="1"/>
          </p:cNvSpPr>
          <p:nvPr>
            <p:ph type="dt" sz="half" idx="10"/>
          </p:nvPr>
        </p:nvSpPr>
        <p:spPr>
          <a:ln/>
        </p:spPr>
        <p:txBody>
          <a:bodyPr/>
          <a:lstStyle>
            <a:lvl1pPr>
              <a:defRPr/>
            </a:lvl1pPr>
          </a:lstStyle>
          <a:p>
            <a:pPr>
              <a:defRPr/>
            </a:pPr>
            <a:endParaRPr lang="en-US"/>
          </a:p>
        </p:txBody>
      </p:sp>
      <p:sp>
        <p:nvSpPr>
          <p:cNvPr id="5" name="页脚占位符 5"/>
          <p:cNvSpPr>
            <a:spLocks noGrp="1" noChangeArrowheads="1"/>
          </p:cNvSpPr>
          <p:nvPr>
            <p:ph type="ftr" sz="quarter" idx="11"/>
          </p:nvPr>
        </p:nvSpPr>
        <p:spPr>
          <a:ln/>
        </p:spPr>
        <p:txBody>
          <a:bodyPr/>
          <a:lstStyle>
            <a:lvl1pPr>
              <a:defRPr/>
            </a:lvl1pPr>
          </a:lstStyle>
          <a:p>
            <a:pPr>
              <a:defRPr/>
            </a:pPr>
            <a:endParaRPr lang="en-US"/>
          </a:p>
        </p:txBody>
      </p:sp>
      <p:sp>
        <p:nvSpPr>
          <p:cNvPr id="6" name="灯片编号占位符 6"/>
          <p:cNvSpPr>
            <a:spLocks noGrp="1" noChangeArrowheads="1"/>
          </p:cNvSpPr>
          <p:nvPr>
            <p:ph type="sldNum" sz="quarter" idx="12"/>
          </p:nvPr>
        </p:nvSpPr>
        <p:spPr>
          <a:ln/>
        </p:spPr>
        <p:txBody>
          <a:bodyPr/>
          <a:lstStyle>
            <a:lvl1pPr>
              <a:defRPr/>
            </a:lvl1pPr>
          </a:lstStyle>
          <a:p>
            <a:pPr>
              <a:defRPr/>
            </a:pPr>
            <a:fld id="{7FDD2A9B-A8DB-431E-B7BC-EF83C123469F}" type="slidenum">
              <a:rPr lang="zh-CN" altLang="en-US"/>
              <a:pPr>
                <a:defRPr/>
              </a:pPr>
              <a:t>‹#›</a:t>
            </a:fld>
            <a:endParaRPr lang="en-US" altLang="zh-CN"/>
          </a:p>
        </p:txBody>
      </p:sp>
    </p:spTree>
    <p:extLst>
      <p:ext uri="{BB962C8B-B14F-4D97-AF65-F5344CB8AC3E}">
        <p14:creationId xmlns:p14="http://schemas.microsoft.com/office/powerpoint/2010/main" val="30010694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9"/>
          <p:cNvSpPr>
            <a:spLocks noGrp="1" noChangeArrowheads="1"/>
          </p:cNvSpPr>
          <p:nvPr>
            <p:ph type="dt" sz="half" idx="10"/>
          </p:nvPr>
        </p:nvSpPr>
        <p:spPr>
          <a:ln/>
        </p:spPr>
        <p:txBody>
          <a:bodyPr/>
          <a:lstStyle>
            <a:lvl1pPr>
              <a:defRPr/>
            </a:lvl1pPr>
          </a:lstStyle>
          <a:p>
            <a:pPr>
              <a:defRPr/>
            </a:pPr>
            <a:endParaRPr lang="en-US"/>
          </a:p>
        </p:txBody>
      </p:sp>
      <p:sp>
        <p:nvSpPr>
          <p:cNvPr id="3" name="页脚占位符 21"/>
          <p:cNvSpPr>
            <a:spLocks noGrp="1" noChangeArrowheads="1"/>
          </p:cNvSpPr>
          <p:nvPr>
            <p:ph type="ftr" sz="quarter" idx="11"/>
          </p:nvPr>
        </p:nvSpPr>
        <p:spPr>
          <a:ln/>
        </p:spPr>
        <p:txBody>
          <a:bodyPr/>
          <a:lstStyle>
            <a:lvl1pPr>
              <a:defRPr/>
            </a:lvl1pPr>
          </a:lstStyle>
          <a:p>
            <a:pPr>
              <a:defRPr/>
            </a:pPr>
            <a:endParaRPr lang="en-US"/>
          </a:p>
        </p:txBody>
      </p:sp>
      <p:sp>
        <p:nvSpPr>
          <p:cNvPr id="4" name="灯片编号占位符 17"/>
          <p:cNvSpPr>
            <a:spLocks noGrp="1" noChangeArrowheads="1"/>
          </p:cNvSpPr>
          <p:nvPr>
            <p:ph type="sldNum" sz="quarter" idx="12"/>
          </p:nvPr>
        </p:nvSpPr>
        <p:spPr>
          <a:ln/>
        </p:spPr>
        <p:txBody>
          <a:bodyPr/>
          <a:lstStyle>
            <a:lvl1pPr>
              <a:defRPr/>
            </a:lvl1pPr>
          </a:lstStyle>
          <a:p>
            <a:pPr>
              <a:defRPr/>
            </a:pPr>
            <a:fld id="{E53E1323-AF0E-456C-94EE-8E187F0E6132}" type="slidenum">
              <a:rPr lang="zh-CN" altLang="en-US"/>
              <a:pPr>
                <a:defRPr/>
              </a:pPr>
              <a:t>‹#›</a:t>
            </a:fld>
            <a:endParaRPr lang="en-US" altLang="zh-CN"/>
          </a:p>
        </p:txBody>
      </p:sp>
    </p:spTree>
    <p:extLst>
      <p:ext uri="{BB962C8B-B14F-4D97-AF65-F5344CB8AC3E}">
        <p14:creationId xmlns:p14="http://schemas.microsoft.com/office/powerpoint/2010/main" val="235862715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4811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4811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noChangeArrowheads="1"/>
          </p:cNvSpPr>
          <p:nvPr>
            <p:ph type="dt" sz="half" idx="10"/>
          </p:nvPr>
        </p:nvSpPr>
        <p:spPr>
          <a:ln/>
        </p:spPr>
        <p:txBody>
          <a:bodyPr/>
          <a:lstStyle>
            <a:lvl1pPr>
              <a:defRPr/>
            </a:lvl1pPr>
          </a:lstStyle>
          <a:p>
            <a:pPr>
              <a:defRPr/>
            </a:pPr>
            <a:endParaRPr lang="en-US"/>
          </a:p>
        </p:txBody>
      </p:sp>
      <p:sp>
        <p:nvSpPr>
          <p:cNvPr id="6" name="页脚占位符 5"/>
          <p:cNvSpPr>
            <a:spLocks noGrp="1" noChangeArrowheads="1"/>
          </p:cNvSpPr>
          <p:nvPr>
            <p:ph type="ftr" sz="quarter" idx="11"/>
          </p:nvPr>
        </p:nvSpPr>
        <p:spPr>
          <a:ln/>
        </p:spPr>
        <p:txBody>
          <a:bodyPr/>
          <a:lstStyle>
            <a:lvl1pPr>
              <a:defRPr/>
            </a:lvl1pPr>
          </a:lstStyle>
          <a:p>
            <a:pPr>
              <a:defRPr/>
            </a:pPr>
            <a:endParaRPr lang="en-US"/>
          </a:p>
        </p:txBody>
      </p:sp>
      <p:sp>
        <p:nvSpPr>
          <p:cNvPr id="7" name="灯片编号占位符 6"/>
          <p:cNvSpPr>
            <a:spLocks noGrp="1" noChangeArrowheads="1"/>
          </p:cNvSpPr>
          <p:nvPr>
            <p:ph type="sldNum" sz="quarter" idx="12"/>
          </p:nvPr>
        </p:nvSpPr>
        <p:spPr>
          <a:ln/>
        </p:spPr>
        <p:txBody>
          <a:bodyPr/>
          <a:lstStyle>
            <a:lvl1pPr>
              <a:defRPr/>
            </a:lvl1pPr>
          </a:lstStyle>
          <a:p>
            <a:pPr>
              <a:defRPr/>
            </a:pPr>
            <a:fld id="{9ED26EB6-06FF-46BD-8CE2-1C54EAC4159D}" type="slidenum">
              <a:rPr lang="zh-CN" altLang="en-US"/>
              <a:pPr>
                <a:defRPr/>
              </a:pPr>
              <a:t>‹#›</a:t>
            </a:fld>
            <a:endParaRPr lang="en-US" altLang="zh-CN"/>
          </a:p>
        </p:txBody>
      </p:sp>
    </p:spTree>
    <p:extLst>
      <p:ext uri="{BB962C8B-B14F-4D97-AF65-F5344CB8AC3E}">
        <p14:creationId xmlns:p14="http://schemas.microsoft.com/office/powerpoint/2010/main" val="191445147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4"/>
          <p:cNvSpPr>
            <a:spLocks noGrp="1" noChangeArrowheads="1"/>
          </p:cNvSpPr>
          <p:nvPr>
            <p:ph type="dt" sz="half" idx="10"/>
          </p:nvPr>
        </p:nvSpPr>
        <p:spPr>
          <a:ln/>
        </p:spPr>
        <p:txBody>
          <a:bodyPr/>
          <a:lstStyle>
            <a:lvl1pPr>
              <a:defRPr/>
            </a:lvl1pPr>
          </a:lstStyle>
          <a:p>
            <a:pPr>
              <a:defRPr/>
            </a:pPr>
            <a:endParaRPr lang="en-US"/>
          </a:p>
        </p:txBody>
      </p:sp>
      <p:sp>
        <p:nvSpPr>
          <p:cNvPr id="8" name="页脚占位符 5"/>
          <p:cNvSpPr>
            <a:spLocks noGrp="1" noChangeArrowheads="1"/>
          </p:cNvSpPr>
          <p:nvPr>
            <p:ph type="ftr" sz="quarter" idx="11"/>
          </p:nvPr>
        </p:nvSpPr>
        <p:spPr>
          <a:ln/>
        </p:spPr>
        <p:txBody>
          <a:bodyPr/>
          <a:lstStyle>
            <a:lvl1pPr>
              <a:defRPr/>
            </a:lvl1pPr>
          </a:lstStyle>
          <a:p>
            <a:pPr>
              <a:defRPr/>
            </a:pPr>
            <a:endParaRPr lang="en-US"/>
          </a:p>
        </p:txBody>
      </p:sp>
      <p:sp>
        <p:nvSpPr>
          <p:cNvPr id="9" name="灯片编号占位符 6"/>
          <p:cNvSpPr>
            <a:spLocks noGrp="1" noChangeArrowheads="1"/>
          </p:cNvSpPr>
          <p:nvPr>
            <p:ph type="sldNum" sz="quarter" idx="12"/>
          </p:nvPr>
        </p:nvSpPr>
        <p:spPr>
          <a:ln/>
        </p:spPr>
        <p:txBody>
          <a:bodyPr/>
          <a:lstStyle>
            <a:lvl1pPr>
              <a:defRPr/>
            </a:lvl1pPr>
          </a:lstStyle>
          <a:p>
            <a:pPr>
              <a:defRPr/>
            </a:pPr>
            <a:fld id="{1F40F195-991B-4A5C-93AA-E90E42D257EB}" type="slidenum">
              <a:rPr lang="zh-CN" altLang="en-US"/>
              <a:pPr>
                <a:defRPr/>
              </a:pPr>
              <a:t>‹#›</a:t>
            </a:fld>
            <a:endParaRPr lang="en-US" altLang="zh-CN"/>
          </a:p>
        </p:txBody>
      </p:sp>
    </p:spTree>
    <p:extLst>
      <p:ext uri="{BB962C8B-B14F-4D97-AF65-F5344CB8AC3E}">
        <p14:creationId xmlns:p14="http://schemas.microsoft.com/office/powerpoint/2010/main" val="361767392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4"/>
          <p:cNvSpPr>
            <a:spLocks noGrp="1" noChangeArrowheads="1"/>
          </p:cNvSpPr>
          <p:nvPr>
            <p:ph type="dt" sz="half" idx="10"/>
          </p:nvPr>
        </p:nvSpPr>
        <p:spPr>
          <a:ln/>
        </p:spPr>
        <p:txBody>
          <a:bodyPr/>
          <a:lstStyle>
            <a:lvl1pPr>
              <a:defRPr/>
            </a:lvl1pPr>
          </a:lstStyle>
          <a:p>
            <a:pPr>
              <a:defRPr/>
            </a:pPr>
            <a:endParaRPr lang="en-US"/>
          </a:p>
        </p:txBody>
      </p:sp>
      <p:sp>
        <p:nvSpPr>
          <p:cNvPr id="4" name="页脚占位符 5"/>
          <p:cNvSpPr>
            <a:spLocks noGrp="1" noChangeArrowheads="1"/>
          </p:cNvSpPr>
          <p:nvPr>
            <p:ph type="ftr" sz="quarter" idx="11"/>
          </p:nvPr>
        </p:nvSpPr>
        <p:spPr>
          <a:ln/>
        </p:spPr>
        <p:txBody>
          <a:bodyPr/>
          <a:lstStyle>
            <a:lvl1pPr>
              <a:defRPr/>
            </a:lvl1pPr>
          </a:lstStyle>
          <a:p>
            <a:pPr>
              <a:defRPr/>
            </a:pPr>
            <a:endParaRPr lang="en-US"/>
          </a:p>
        </p:txBody>
      </p:sp>
      <p:sp>
        <p:nvSpPr>
          <p:cNvPr id="5" name="灯片编号占位符 6"/>
          <p:cNvSpPr>
            <a:spLocks noGrp="1" noChangeArrowheads="1"/>
          </p:cNvSpPr>
          <p:nvPr>
            <p:ph type="sldNum" sz="quarter" idx="12"/>
          </p:nvPr>
        </p:nvSpPr>
        <p:spPr>
          <a:ln/>
        </p:spPr>
        <p:txBody>
          <a:bodyPr/>
          <a:lstStyle>
            <a:lvl1pPr>
              <a:defRPr/>
            </a:lvl1pPr>
          </a:lstStyle>
          <a:p>
            <a:pPr>
              <a:defRPr/>
            </a:pPr>
            <a:fld id="{6D0CD451-ADC0-42EB-94D0-BE03B6FB8490}" type="slidenum">
              <a:rPr lang="zh-CN" altLang="en-US"/>
              <a:pPr>
                <a:defRPr/>
              </a:pPr>
              <a:t>‹#›</a:t>
            </a:fld>
            <a:endParaRPr lang="en-US" altLang="zh-CN"/>
          </a:p>
        </p:txBody>
      </p:sp>
    </p:spTree>
    <p:extLst>
      <p:ext uri="{BB962C8B-B14F-4D97-AF65-F5344CB8AC3E}">
        <p14:creationId xmlns:p14="http://schemas.microsoft.com/office/powerpoint/2010/main" val="205504648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4"/>
          <p:cNvSpPr>
            <a:spLocks noGrp="1" noChangeArrowheads="1"/>
          </p:cNvSpPr>
          <p:nvPr>
            <p:ph type="dt" sz="half" idx="10"/>
          </p:nvPr>
        </p:nvSpPr>
        <p:spPr>
          <a:ln/>
        </p:spPr>
        <p:txBody>
          <a:bodyPr/>
          <a:lstStyle>
            <a:lvl1pPr>
              <a:defRPr/>
            </a:lvl1pPr>
          </a:lstStyle>
          <a:p>
            <a:pPr>
              <a:defRPr/>
            </a:pPr>
            <a:endParaRPr lang="en-US"/>
          </a:p>
        </p:txBody>
      </p:sp>
      <p:sp>
        <p:nvSpPr>
          <p:cNvPr id="3" name="页脚占位符 5"/>
          <p:cNvSpPr>
            <a:spLocks noGrp="1" noChangeArrowheads="1"/>
          </p:cNvSpPr>
          <p:nvPr>
            <p:ph type="ftr" sz="quarter" idx="11"/>
          </p:nvPr>
        </p:nvSpPr>
        <p:spPr>
          <a:ln/>
        </p:spPr>
        <p:txBody>
          <a:bodyPr/>
          <a:lstStyle>
            <a:lvl1pPr>
              <a:defRPr/>
            </a:lvl1pPr>
          </a:lstStyle>
          <a:p>
            <a:pPr>
              <a:defRPr/>
            </a:pPr>
            <a:endParaRPr lang="en-US"/>
          </a:p>
        </p:txBody>
      </p:sp>
      <p:sp>
        <p:nvSpPr>
          <p:cNvPr id="4" name="灯片编号占位符 6"/>
          <p:cNvSpPr>
            <a:spLocks noGrp="1" noChangeArrowheads="1"/>
          </p:cNvSpPr>
          <p:nvPr>
            <p:ph type="sldNum" sz="quarter" idx="12"/>
          </p:nvPr>
        </p:nvSpPr>
        <p:spPr>
          <a:ln/>
        </p:spPr>
        <p:txBody>
          <a:bodyPr/>
          <a:lstStyle>
            <a:lvl1pPr>
              <a:defRPr/>
            </a:lvl1pPr>
          </a:lstStyle>
          <a:p>
            <a:pPr>
              <a:defRPr/>
            </a:pPr>
            <a:fld id="{8EC799C3-A220-44A6-B07A-E59C134B6017}" type="slidenum">
              <a:rPr lang="zh-CN" altLang="en-US"/>
              <a:pPr>
                <a:defRPr/>
              </a:pPr>
              <a:t>‹#›</a:t>
            </a:fld>
            <a:endParaRPr lang="en-US" altLang="zh-CN"/>
          </a:p>
        </p:txBody>
      </p:sp>
    </p:spTree>
    <p:extLst>
      <p:ext uri="{BB962C8B-B14F-4D97-AF65-F5344CB8AC3E}">
        <p14:creationId xmlns:p14="http://schemas.microsoft.com/office/powerpoint/2010/main" val="67042241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noChangeArrowheads="1"/>
          </p:cNvSpPr>
          <p:nvPr>
            <p:ph type="dt" sz="half" idx="10"/>
          </p:nvPr>
        </p:nvSpPr>
        <p:spPr>
          <a:ln/>
        </p:spPr>
        <p:txBody>
          <a:bodyPr/>
          <a:lstStyle>
            <a:lvl1pPr>
              <a:defRPr/>
            </a:lvl1pPr>
          </a:lstStyle>
          <a:p>
            <a:pPr>
              <a:defRPr/>
            </a:pPr>
            <a:endParaRPr lang="en-US"/>
          </a:p>
        </p:txBody>
      </p:sp>
      <p:sp>
        <p:nvSpPr>
          <p:cNvPr id="6" name="页脚占位符 5"/>
          <p:cNvSpPr>
            <a:spLocks noGrp="1" noChangeArrowheads="1"/>
          </p:cNvSpPr>
          <p:nvPr>
            <p:ph type="ftr" sz="quarter" idx="11"/>
          </p:nvPr>
        </p:nvSpPr>
        <p:spPr>
          <a:ln/>
        </p:spPr>
        <p:txBody>
          <a:bodyPr/>
          <a:lstStyle>
            <a:lvl1pPr>
              <a:defRPr/>
            </a:lvl1pPr>
          </a:lstStyle>
          <a:p>
            <a:pPr>
              <a:defRPr/>
            </a:pPr>
            <a:endParaRPr lang="en-US"/>
          </a:p>
        </p:txBody>
      </p:sp>
      <p:sp>
        <p:nvSpPr>
          <p:cNvPr id="7" name="灯片编号占位符 6"/>
          <p:cNvSpPr>
            <a:spLocks noGrp="1" noChangeArrowheads="1"/>
          </p:cNvSpPr>
          <p:nvPr>
            <p:ph type="sldNum" sz="quarter" idx="12"/>
          </p:nvPr>
        </p:nvSpPr>
        <p:spPr>
          <a:ln/>
        </p:spPr>
        <p:txBody>
          <a:bodyPr/>
          <a:lstStyle>
            <a:lvl1pPr>
              <a:defRPr/>
            </a:lvl1pPr>
          </a:lstStyle>
          <a:p>
            <a:pPr>
              <a:defRPr/>
            </a:pPr>
            <a:fld id="{B286C253-14F2-4D5D-849D-1D519E3E3E75}" type="slidenum">
              <a:rPr lang="zh-CN" altLang="en-US"/>
              <a:pPr>
                <a:defRPr/>
              </a:pPr>
              <a:t>‹#›</a:t>
            </a:fld>
            <a:endParaRPr lang="en-US" altLang="zh-CN"/>
          </a:p>
        </p:txBody>
      </p:sp>
    </p:spTree>
    <p:extLst>
      <p:ext uri="{BB962C8B-B14F-4D97-AF65-F5344CB8AC3E}">
        <p14:creationId xmlns:p14="http://schemas.microsoft.com/office/powerpoint/2010/main" val="235783760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noChangeArrowheads="1"/>
          </p:cNvSpPr>
          <p:nvPr>
            <p:ph type="dt" sz="half" idx="10"/>
          </p:nvPr>
        </p:nvSpPr>
        <p:spPr>
          <a:ln/>
        </p:spPr>
        <p:txBody>
          <a:bodyPr/>
          <a:lstStyle>
            <a:lvl1pPr>
              <a:defRPr/>
            </a:lvl1pPr>
          </a:lstStyle>
          <a:p>
            <a:pPr>
              <a:defRPr/>
            </a:pPr>
            <a:endParaRPr lang="en-US"/>
          </a:p>
        </p:txBody>
      </p:sp>
      <p:sp>
        <p:nvSpPr>
          <p:cNvPr id="6" name="页脚占位符 5"/>
          <p:cNvSpPr>
            <a:spLocks noGrp="1" noChangeArrowheads="1"/>
          </p:cNvSpPr>
          <p:nvPr>
            <p:ph type="ftr" sz="quarter" idx="11"/>
          </p:nvPr>
        </p:nvSpPr>
        <p:spPr>
          <a:ln/>
        </p:spPr>
        <p:txBody>
          <a:bodyPr/>
          <a:lstStyle>
            <a:lvl1pPr>
              <a:defRPr/>
            </a:lvl1pPr>
          </a:lstStyle>
          <a:p>
            <a:pPr>
              <a:defRPr/>
            </a:pPr>
            <a:endParaRPr lang="en-US"/>
          </a:p>
        </p:txBody>
      </p:sp>
      <p:sp>
        <p:nvSpPr>
          <p:cNvPr id="7" name="灯片编号占位符 6"/>
          <p:cNvSpPr>
            <a:spLocks noGrp="1" noChangeArrowheads="1"/>
          </p:cNvSpPr>
          <p:nvPr>
            <p:ph type="sldNum" sz="quarter" idx="12"/>
          </p:nvPr>
        </p:nvSpPr>
        <p:spPr>
          <a:ln/>
        </p:spPr>
        <p:txBody>
          <a:bodyPr/>
          <a:lstStyle>
            <a:lvl1pPr>
              <a:defRPr/>
            </a:lvl1pPr>
          </a:lstStyle>
          <a:p>
            <a:pPr>
              <a:defRPr/>
            </a:pPr>
            <a:fld id="{4DB19446-59C3-4FCD-9904-4A8B8642C3CB}" type="slidenum">
              <a:rPr lang="zh-CN" altLang="en-US"/>
              <a:pPr>
                <a:defRPr/>
              </a:pPr>
              <a:t>‹#›</a:t>
            </a:fld>
            <a:endParaRPr lang="en-US" altLang="zh-CN"/>
          </a:p>
        </p:txBody>
      </p:sp>
    </p:spTree>
    <p:extLst>
      <p:ext uri="{BB962C8B-B14F-4D97-AF65-F5344CB8AC3E}">
        <p14:creationId xmlns:p14="http://schemas.microsoft.com/office/powerpoint/2010/main" val="39128677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4"/>
          <p:cNvSpPr>
            <a:spLocks noGrp="1" noChangeArrowheads="1"/>
          </p:cNvSpPr>
          <p:nvPr>
            <p:ph type="dt" sz="half" idx="10"/>
          </p:nvPr>
        </p:nvSpPr>
        <p:spPr>
          <a:ln/>
        </p:spPr>
        <p:txBody>
          <a:bodyPr/>
          <a:lstStyle>
            <a:lvl1pPr>
              <a:defRPr/>
            </a:lvl1pPr>
          </a:lstStyle>
          <a:p>
            <a:pPr>
              <a:defRPr/>
            </a:pPr>
            <a:endParaRPr lang="en-US"/>
          </a:p>
        </p:txBody>
      </p:sp>
      <p:sp>
        <p:nvSpPr>
          <p:cNvPr id="5" name="页脚占位符 5"/>
          <p:cNvSpPr>
            <a:spLocks noGrp="1" noChangeArrowheads="1"/>
          </p:cNvSpPr>
          <p:nvPr>
            <p:ph type="ftr" sz="quarter" idx="11"/>
          </p:nvPr>
        </p:nvSpPr>
        <p:spPr>
          <a:ln/>
        </p:spPr>
        <p:txBody>
          <a:bodyPr/>
          <a:lstStyle>
            <a:lvl1pPr>
              <a:defRPr/>
            </a:lvl1pPr>
          </a:lstStyle>
          <a:p>
            <a:pPr>
              <a:defRPr/>
            </a:pPr>
            <a:endParaRPr lang="en-US"/>
          </a:p>
        </p:txBody>
      </p:sp>
      <p:sp>
        <p:nvSpPr>
          <p:cNvPr id="6" name="灯片编号占位符 6"/>
          <p:cNvSpPr>
            <a:spLocks noGrp="1" noChangeArrowheads="1"/>
          </p:cNvSpPr>
          <p:nvPr>
            <p:ph type="sldNum" sz="quarter" idx="12"/>
          </p:nvPr>
        </p:nvSpPr>
        <p:spPr>
          <a:ln/>
        </p:spPr>
        <p:txBody>
          <a:bodyPr/>
          <a:lstStyle>
            <a:lvl1pPr>
              <a:defRPr/>
            </a:lvl1pPr>
          </a:lstStyle>
          <a:p>
            <a:pPr>
              <a:defRPr/>
            </a:pPr>
            <a:fld id="{80D29627-82E8-4C69-8E0B-036D39FF6156}" type="slidenum">
              <a:rPr lang="zh-CN" altLang="en-US"/>
              <a:pPr>
                <a:defRPr/>
              </a:pPr>
              <a:t>‹#›</a:t>
            </a:fld>
            <a:endParaRPr lang="en-US" altLang="zh-CN"/>
          </a:p>
        </p:txBody>
      </p:sp>
    </p:spTree>
    <p:extLst>
      <p:ext uri="{BB962C8B-B14F-4D97-AF65-F5344CB8AC3E}">
        <p14:creationId xmlns:p14="http://schemas.microsoft.com/office/powerpoint/2010/main" val="98302354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732462"/>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732462"/>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4"/>
          <p:cNvSpPr>
            <a:spLocks noGrp="1" noChangeArrowheads="1"/>
          </p:cNvSpPr>
          <p:nvPr>
            <p:ph type="dt" sz="half" idx="10"/>
          </p:nvPr>
        </p:nvSpPr>
        <p:spPr>
          <a:ln/>
        </p:spPr>
        <p:txBody>
          <a:bodyPr/>
          <a:lstStyle>
            <a:lvl1pPr>
              <a:defRPr/>
            </a:lvl1pPr>
          </a:lstStyle>
          <a:p>
            <a:pPr>
              <a:defRPr/>
            </a:pPr>
            <a:endParaRPr lang="en-US"/>
          </a:p>
        </p:txBody>
      </p:sp>
      <p:sp>
        <p:nvSpPr>
          <p:cNvPr id="5" name="页脚占位符 5"/>
          <p:cNvSpPr>
            <a:spLocks noGrp="1" noChangeArrowheads="1"/>
          </p:cNvSpPr>
          <p:nvPr>
            <p:ph type="ftr" sz="quarter" idx="11"/>
          </p:nvPr>
        </p:nvSpPr>
        <p:spPr>
          <a:ln/>
        </p:spPr>
        <p:txBody>
          <a:bodyPr/>
          <a:lstStyle>
            <a:lvl1pPr>
              <a:defRPr/>
            </a:lvl1pPr>
          </a:lstStyle>
          <a:p>
            <a:pPr>
              <a:defRPr/>
            </a:pPr>
            <a:endParaRPr lang="en-US"/>
          </a:p>
        </p:txBody>
      </p:sp>
      <p:sp>
        <p:nvSpPr>
          <p:cNvPr id="6" name="灯片编号占位符 6"/>
          <p:cNvSpPr>
            <a:spLocks noGrp="1" noChangeArrowheads="1"/>
          </p:cNvSpPr>
          <p:nvPr>
            <p:ph type="sldNum" sz="quarter" idx="12"/>
          </p:nvPr>
        </p:nvSpPr>
        <p:spPr>
          <a:ln/>
        </p:spPr>
        <p:txBody>
          <a:bodyPr/>
          <a:lstStyle>
            <a:lvl1pPr>
              <a:defRPr/>
            </a:lvl1pPr>
          </a:lstStyle>
          <a:p>
            <a:pPr>
              <a:defRPr/>
            </a:pPr>
            <a:fld id="{80077EFF-5410-472E-8C29-1A1C42B5DB54}" type="slidenum">
              <a:rPr lang="zh-CN" altLang="en-US"/>
              <a:pPr>
                <a:defRPr/>
              </a:pPr>
              <a:t>‹#›</a:t>
            </a:fld>
            <a:endParaRPr lang="en-US" altLang="zh-CN"/>
          </a:p>
        </p:txBody>
      </p:sp>
    </p:spTree>
    <p:extLst>
      <p:ext uri="{BB962C8B-B14F-4D97-AF65-F5344CB8AC3E}">
        <p14:creationId xmlns:p14="http://schemas.microsoft.com/office/powerpoint/2010/main" val="401786164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4"/>
          <p:cNvSpPr>
            <a:spLocks noGrp="1" noChangeArrowheads="1"/>
          </p:cNvSpPr>
          <p:nvPr>
            <p:ph type="dt" sz="half" idx="10"/>
          </p:nvPr>
        </p:nvSpPr>
        <p:spPr>
          <a:ln/>
        </p:spPr>
        <p:txBody>
          <a:bodyPr/>
          <a:lstStyle>
            <a:lvl1pPr>
              <a:defRPr/>
            </a:lvl1pPr>
          </a:lstStyle>
          <a:p>
            <a:pPr>
              <a:defRPr/>
            </a:pPr>
            <a:endParaRPr lang="en-US"/>
          </a:p>
        </p:txBody>
      </p:sp>
      <p:sp>
        <p:nvSpPr>
          <p:cNvPr id="5" name="页脚占位符 5"/>
          <p:cNvSpPr>
            <a:spLocks noGrp="1" noChangeArrowheads="1"/>
          </p:cNvSpPr>
          <p:nvPr>
            <p:ph type="ftr" sz="quarter" idx="11"/>
          </p:nvPr>
        </p:nvSpPr>
        <p:spPr>
          <a:ln/>
        </p:spPr>
        <p:txBody>
          <a:bodyPr/>
          <a:lstStyle>
            <a:lvl1pPr>
              <a:defRPr/>
            </a:lvl1pPr>
          </a:lstStyle>
          <a:p>
            <a:pPr>
              <a:defRPr/>
            </a:pPr>
            <a:endParaRPr lang="en-US"/>
          </a:p>
        </p:txBody>
      </p:sp>
      <p:sp>
        <p:nvSpPr>
          <p:cNvPr id="6" name="灯片编号占位符 6"/>
          <p:cNvSpPr>
            <a:spLocks noGrp="1" noChangeArrowheads="1"/>
          </p:cNvSpPr>
          <p:nvPr>
            <p:ph type="sldNum" sz="quarter" idx="12"/>
          </p:nvPr>
        </p:nvSpPr>
        <p:spPr>
          <a:ln/>
        </p:spPr>
        <p:txBody>
          <a:bodyPr/>
          <a:lstStyle>
            <a:lvl1pPr>
              <a:defRPr/>
            </a:lvl1pPr>
          </a:lstStyle>
          <a:p>
            <a:pPr>
              <a:defRPr/>
            </a:pPr>
            <a:fld id="{1380329A-0478-46DB-AB8D-D9523BBFAAAA}" type="slidenum">
              <a:rPr lang="zh-CN" altLang="en-US"/>
              <a:pPr>
                <a:defRPr/>
              </a:pPr>
              <a:t>‹#›</a:t>
            </a:fld>
            <a:endParaRPr lang="en-US" altLang="zh-CN"/>
          </a:p>
        </p:txBody>
      </p:sp>
    </p:spTree>
    <p:extLst>
      <p:ext uri="{BB962C8B-B14F-4D97-AF65-F5344CB8AC3E}">
        <p14:creationId xmlns:p14="http://schemas.microsoft.com/office/powerpoint/2010/main" val="69711849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4"/>
          <p:cNvSpPr>
            <a:spLocks noGrp="1" noChangeArrowheads="1"/>
          </p:cNvSpPr>
          <p:nvPr>
            <p:ph type="dt" sz="half" idx="10"/>
          </p:nvPr>
        </p:nvSpPr>
        <p:spPr>
          <a:ln/>
        </p:spPr>
        <p:txBody>
          <a:bodyPr/>
          <a:lstStyle>
            <a:lvl1pPr>
              <a:defRPr/>
            </a:lvl1pPr>
          </a:lstStyle>
          <a:p>
            <a:pPr>
              <a:defRPr/>
            </a:pPr>
            <a:endParaRPr lang="en-US"/>
          </a:p>
        </p:txBody>
      </p:sp>
      <p:sp>
        <p:nvSpPr>
          <p:cNvPr id="5" name="页脚占位符 5"/>
          <p:cNvSpPr>
            <a:spLocks noGrp="1" noChangeArrowheads="1"/>
          </p:cNvSpPr>
          <p:nvPr>
            <p:ph type="ftr" sz="quarter" idx="11"/>
          </p:nvPr>
        </p:nvSpPr>
        <p:spPr>
          <a:ln/>
        </p:spPr>
        <p:txBody>
          <a:bodyPr/>
          <a:lstStyle>
            <a:lvl1pPr>
              <a:defRPr/>
            </a:lvl1pPr>
          </a:lstStyle>
          <a:p>
            <a:pPr>
              <a:defRPr/>
            </a:pPr>
            <a:endParaRPr lang="en-US"/>
          </a:p>
        </p:txBody>
      </p:sp>
      <p:sp>
        <p:nvSpPr>
          <p:cNvPr id="6" name="灯片编号占位符 6"/>
          <p:cNvSpPr>
            <a:spLocks noGrp="1" noChangeArrowheads="1"/>
          </p:cNvSpPr>
          <p:nvPr>
            <p:ph type="sldNum" sz="quarter" idx="12"/>
          </p:nvPr>
        </p:nvSpPr>
        <p:spPr>
          <a:ln/>
        </p:spPr>
        <p:txBody>
          <a:bodyPr/>
          <a:lstStyle>
            <a:lvl1pPr>
              <a:defRPr/>
            </a:lvl1pPr>
          </a:lstStyle>
          <a:p>
            <a:pPr>
              <a:defRPr/>
            </a:pPr>
            <a:fld id="{B5C83FBE-6067-44B6-9577-02DE378C2562}" type="slidenum">
              <a:rPr lang="zh-CN" altLang="en-US"/>
              <a:pPr>
                <a:defRPr/>
              </a:pPr>
              <a:t>‹#›</a:t>
            </a:fld>
            <a:endParaRPr lang="en-US" altLang="zh-CN"/>
          </a:p>
        </p:txBody>
      </p:sp>
    </p:spTree>
    <p:extLst>
      <p:ext uri="{BB962C8B-B14F-4D97-AF65-F5344CB8AC3E}">
        <p14:creationId xmlns:p14="http://schemas.microsoft.com/office/powerpoint/2010/main" val="4104476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9"/>
          <p:cNvSpPr>
            <a:spLocks noGrp="1" noChangeArrowheads="1"/>
          </p:cNvSpPr>
          <p:nvPr>
            <p:ph type="dt" sz="half" idx="10"/>
          </p:nvPr>
        </p:nvSpPr>
        <p:spPr>
          <a:ln/>
        </p:spPr>
        <p:txBody>
          <a:bodyPr/>
          <a:lstStyle>
            <a:lvl1pPr>
              <a:defRPr/>
            </a:lvl1pPr>
          </a:lstStyle>
          <a:p>
            <a:pPr>
              <a:defRPr/>
            </a:pPr>
            <a:endParaRPr lang="en-US"/>
          </a:p>
        </p:txBody>
      </p:sp>
      <p:sp>
        <p:nvSpPr>
          <p:cNvPr id="6" name="页脚占位符 21"/>
          <p:cNvSpPr>
            <a:spLocks noGrp="1" noChangeArrowheads="1"/>
          </p:cNvSpPr>
          <p:nvPr>
            <p:ph type="ftr" sz="quarter" idx="11"/>
          </p:nvPr>
        </p:nvSpPr>
        <p:spPr>
          <a:ln/>
        </p:spPr>
        <p:txBody>
          <a:bodyPr/>
          <a:lstStyle>
            <a:lvl1pPr>
              <a:defRPr/>
            </a:lvl1pPr>
          </a:lstStyle>
          <a:p>
            <a:pPr>
              <a:defRPr/>
            </a:pPr>
            <a:endParaRPr lang="en-US"/>
          </a:p>
        </p:txBody>
      </p:sp>
      <p:sp>
        <p:nvSpPr>
          <p:cNvPr id="7" name="灯片编号占位符 17"/>
          <p:cNvSpPr>
            <a:spLocks noGrp="1" noChangeArrowheads="1"/>
          </p:cNvSpPr>
          <p:nvPr>
            <p:ph type="sldNum" sz="quarter" idx="12"/>
          </p:nvPr>
        </p:nvSpPr>
        <p:spPr>
          <a:ln/>
        </p:spPr>
        <p:txBody>
          <a:bodyPr/>
          <a:lstStyle>
            <a:lvl1pPr>
              <a:defRPr/>
            </a:lvl1pPr>
          </a:lstStyle>
          <a:p>
            <a:pPr>
              <a:defRPr/>
            </a:pPr>
            <a:fld id="{0BAF80C1-98A4-4764-9F33-51F8CABB10F4}" type="slidenum">
              <a:rPr lang="zh-CN" altLang="en-US"/>
              <a:pPr>
                <a:defRPr/>
              </a:pPr>
              <a:t>‹#›</a:t>
            </a:fld>
            <a:endParaRPr lang="en-US" altLang="zh-CN"/>
          </a:p>
        </p:txBody>
      </p:sp>
    </p:spTree>
    <p:extLst>
      <p:ext uri="{BB962C8B-B14F-4D97-AF65-F5344CB8AC3E}">
        <p14:creationId xmlns:p14="http://schemas.microsoft.com/office/powerpoint/2010/main" val="315629291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4"/>
          <p:cNvSpPr>
            <a:spLocks noGrp="1" noChangeArrowheads="1"/>
          </p:cNvSpPr>
          <p:nvPr>
            <p:ph type="dt" sz="half" idx="10"/>
          </p:nvPr>
        </p:nvSpPr>
        <p:spPr>
          <a:ln/>
        </p:spPr>
        <p:txBody>
          <a:bodyPr/>
          <a:lstStyle>
            <a:lvl1pPr>
              <a:defRPr/>
            </a:lvl1pPr>
          </a:lstStyle>
          <a:p>
            <a:pPr>
              <a:defRPr/>
            </a:pPr>
            <a:endParaRPr lang="en-US"/>
          </a:p>
        </p:txBody>
      </p:sp>
      <p:sp>
        <p:nvSpPr>
          <p:cNvPr id="5" name="页脚占位符 5"/>
          <p:cNvSpPr>
            <a:spLocks noGrp="1" noChangeArrowheads="1"/>
          </p:cNvSpPr>
          <p:nvPr>
            <p:ph type="ftr" sz="quarter" idx="11"/>
          </p:nvPr>
        </p:nvSpPr>
        <p:spPr>
          <a:ln/>
        </p:spPr>
        <p:txBody>
          <a:bodyPr/>
          <a:lstStyle>
            <a:lvl1pPr>
              <a:defRPr/>
            </a:lvl1pPr>
          </a:lstStyle>
          <a:p>
            <a:pPr>
              <a:defRPr/>
            </a:pPr>
            <a:endParaRPr lang="en-US"/>
          </a:p>
        </p:txBody>
      </p:sp>
      <p:sp>
        <p:nvSpPr>
          <p:cNvPr id="6" name="灯片编号占位符 6"/>
          <p:cNvSpPr>
            <a:spLocks noGrp="1" noChangeArrowheads="1"/>
          </p:cNvSpPr>
          <p:nvPr>
            <p:ph type="sldNum" sz="quarter" idx="12"/>
          </p:nvPr>
        </p:nvSpPr>
        <p:spPr>
          <a:ln/>
        </p:spPr>
        <p:txBody>
          <a:bodyPr/>
          <a:lstStyle>
            <a:lvl1pPr>
              <a:defRPr/>
            </a:lvl1pPr>
          </a:lstStyle>
          <a:p>
            <a:pPr>
              <a:defRPr/>
            </a:pPr>
            <a:fld id="{A6A2E3F4-D2F4-426E-9CEE-0BC61F15C4E8}" type="slidenum">
              <a:rPr lang="zh-CN" altLang="en-US"/>
              <a:pPr>
                <a:defRPr/>
              </a:pPr>
              <a:t>‹#›</a:t>
            </a:fld>
            <a:endParaRPr lang="en-US" altLang="zh-CN"/>
          </a:p>
        </p:txBody>
      </p:sp>
    </p:spTree>
    <p:extLst>
      <p:ext uri="{BB962C8B-B14F-4D97-AF65-F5344CB8AC3E}">
        <p14:creationId xmlns:p14="http://schemas.microsoft.com/office/powerpoint/2010/main" val="195310874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4811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4811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noChangeArrowheads="1"/>
          </p:cNvSpPr>
          <p:nvPr>
            <p:ph type="dt" sz="half" idx="10"/>
          </p:nvPr>
        </p:nvSpPr>
        <p:spPr>
          <a:ln/>
        </p:spPr>
        <p:txBody>
          <a:bodyPr/>
          <a:lstStyle>
            <a:lvl1pPr>
              <a:defRPr/>
            </a:lvl1pPr>
          </a:lstStyle>
          <a:p>
            <a:pPr>
              <a:defRPr/>
            </a:pPr>
            <a:endParaRPr lang="en-US"/>
          </a:p>
        </p:txBody>
      </p:sp>
      <p:sp>
        <p:nvSpPr>
          <p:cNvPr id="6" name="页脚占位符 5"/>
          <p:cNvSpPr>
            <a:spLocks noGrp="1" noChangeArrowheads="1"/>
          </p:cNvSpPr>
          <p:nvPr>
            <p:ph type="ftr" sz="quarter" idx="11"/>
          </p:nvPr>
        </p:nvSpPr>
        <p:spPr>
          <a:ln/>
        </p:spPr>
        <p:txBody>
          <a:bodyPr/>
          <a:lstStyle>
            <a:lvl1pPr>
              <a:defRPr/>
            </a:lvl1pPr>
          </a:lstStyle>
          <a:p>
            <a:pPr>
              <a:defRPr/>
            </a:pPr>
            <a:endParaRPr lang="en-US"/>
          </a:p>
        </p:txBody>
      </p:sp>
      <p:sp>
        <p:nvSpPr>
          <p:cNvPr id="7" name="灯片编号占位符 6"/>
          <p:cNvSpPr>
            <a:spLocks noGrp="1" noChangeArrowheads="1"/>
          </p:cNvSpPr>
          <p:nvPr>
            <p:ph type="sldNum" sz="quarter" idx="12"/>
          </p:nvPr>
        </p:nvSpPr>
        <p:spPr>
          <a:ln/>
        </p:spPr>
        <p:txBody>
          <a:bodyPr/>
          <a:lstStyle>
            <a:lvl1pPr>
              <a:defRPr/>
            </a:lvl1pPr>
          </a:lstStyle>
          <a:p>
            <a:pPr>
              <a:defRPr/>
            </a:pPr>
            <a:fld id="{4B7F4AF4-8C3F-4575-BFA0-360EEB9D58BB}" type="slidenum">
              <a:rPr lang="zh-CN" altLang="en-US"/>
              <a:pPr>
                <a:defRPr/>
              </a:pPr>
              <a:t>‹#›</a:t>
            </a:fld>
            <a:endParaRPr lang="en-US" altLang="zh-CN"/>
          </a:p>
        </p:txBody>
      </p:sp>
    </p:spTree>
    <p:extLst>
      <p:ext uri="{BB962C8B-B14F-4D97-AF65-F5344CB8AC3E}">
        <p14:creationId xmlns:p14="http://schemas.microsoft.com/office/powerpoint/2010/main" val="40801730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4"/>
          <p:cNvSpPr>
            <a:spLocks noGrp="1" noChangeArrowheads="1"/>
          </p:cNvSpPr>
          <p:nvPr>
            <p:ph type="dt" sz="half" idx="10"/>
          </p:nvPr>
        </p:nvSpPr>
        <p:spPr>
          <a:ln/>
        </p:spPr>
        <p:txBody>
          <a:bodyPr/>
          <a:lstStyle>
            <a:lvl1pPr>
              <a:defRPr/>
            </a:lvl1pPr>
          </a:lstStyle>
          <a:p>
            <a:pPr>
              <a:defRPr/>
            </a:pPr>
            <a:endParaRPr lang="en-US"/>
          </a:p>
        </p:txBody>
      </p:sp>
      <p:sp>
        <p:nvSpPr>
          <p:cNvPr id="8" name="页脚占位符 5"/>
          <p:cNvSpPr>
            <a:spLocks noGrp="1" noChangeArrowheads="1"/>
          </p:cNvSpPr>
          <p:nvPr>
            <p:ph type="ftr" sz="quarter" idx="11"/>
          </p:nvPr>
        </p:nvSpPr>
        <p:spPr>
          <a:ln/>
        </p:spPr>
        <p:txBody>
          <a:bodyPr/>
          <a:lstStyle>
            <a:lvl1pPr>
              <a:defRPr/>
            </a:lvl1pPr>
          </a:lstStyle>
          <a:p>
            <a:pPr>
              <a:defRPr/>
            </a:pPr>
            <a:endParaRPr lang="en-US"/>
          </a:p>
        </p:txBody>
      </p:sp>
      <p:sp>
        <p:nvSpPr>
          <p:cNvPr id="9" name="灯片编号占位符 6"/>
          <p:cNvSpPr>
            <a:spLocks noGrp="1" noChangeArrowheads="1"/>
          </p:cNvSpPr>
          <p:nvPr>
            <p:ph type="sldNum" sz="quarter" idx="12"/>
          </p:nvPr>
        </p:nvSpPr>
        <p:spPr>
          <a:ln/>
        </p:spPr>
        <p:txBody>
          <a:bodyPr/>
          <a:lstStyle>
            <a:lvl1pPr>
              <a:defRPr/>
            </a:lvl1pPr>
          </a:lstStyle>
          <a:p>
            <a:pPr>
              <a:defRPr/>
            </a:pPr>
            <a:fld id="{9BBAFE14-6971-4EB2-B3CC-388DED9FF496}" type="slidenum">
              <a:rPr lang="zh-CN" altLang="en-US"/>
              <a:pPr>
                <a:defRPr/>
              </a:pPr>
              <a:t>‹#›</a:t>
            </a:fld>
            <a:endParaRPr lang="en-US" altLang="zh-CN"/>
          </a:p>
        </p:txBody>
      </p:sp>
    </p:spTree>
    <p:extLst>
      <p:ext uri="{BB962C8B-B14F-4D97-AF65-F5344CB8AC3E}">
        <p14:creationId xmlns:p14="http://schemas.microsoft.com/office/powerpoint/2010/main" val="410604984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4"/>
          <p:cNvSpPr>
            <a:spLocks noGrp="1" noChangeArrowheads="1"/>
          </p:cNvSpPr>
          <p:nvPr>
            <p:ph type="dt" sz="half" idx="10"/>
          </p:nvPr>
        </p:nvSpPr>
        <p:spPr>
          <a:ln/>
        </p:spPr>
        <p:txBody>
          <a:bodyPr/>
          <a:lstStyle>
            <a:lvl1pPr>
              <a:defRPr/>
            </a:lvl1pPr>
          </a:lstStyle>
          <a:p>
            <a:pPr>
              <a:defRPr/>
            </a:pPr>
            <a:endParaRPr lang="en-US"/>
          </a:p>
        </p:txBody>
      </p:sp>
      <p:sp>
        <p:nvSpPr>
          <p:cNvPr id="4" name="页脚占位符 5"/>
          <p:cNvSpPr>
            <a:spLocks noGrp="1" noChangeArrowheads="1"/>
          </p:cNvSpPr>
          <p:nvPr>
            <p:ph type="ftr" sz="quarter" idx="11"/>
          </p:nvPr>
        </p:nvSpPr>
        <p:spPr>
          <a:ln/>
        </p:spPr>
        <p:txBody>
          <a:bodyPr/>
          <a:lstStyle>
            <a:lvl1pPr>
              <a:defRPr/>
            </a:lvl1pPr>
          </a:lstStyle>
          <a:p>
            <a:pPr>
              <a:defRPr/>
            </a:pPr>
            <a:endParaRPr lang="en-US"/>
          </a:p>
        </p:txBody>
      </p:sp>
      <p:sp>
        <p:nvSpPr>
          <p:cNvPr id="5" name="灯片编号占位符 6"/>
          <p:cNvSpPr>
            <a:spLocks noGrp="1" noChangeArrowheads="1"/>
          </p:cNvSpPr>
          <p:nvPr>
            <p:ph type="sldNum" sz="quarter" idx="12"/>
          </p:nvPr>
        </p:nvSpPr>
        <p:spPr>
          <a:ln/>
        </p:spPr>
        <p:txBody>
          <a:bodyPr/>
          <a:lstStyle>
            <a:lvl1pPr>
              <a:defRPr/>
            </a:lvl1pPr>
          </a:lstStyle>
          <a:p>
            <a:pPr>
              <a:defRPr/>
            </a:pPr>
            <a:fld id="{5FD76CF3-6AA3-4BDD-9622-5141CEDC18EE}" type="slidenum">
              <a:rPr lang="zh-CN" altLang="en-US"/>
              <a:pPr>
                <a:defRPr/>
              </a:pPr>
              <a:t>‹#›</a:t>
            </a:fld>
            <a:endParaRPr lang="en-US" altLang="zh-CN"/>
          </a:p>
        </p:txBody>
      </p:sp>
    </p:spTree>
    <p:extLst>
      <p:ext uri="{BB962C8B-B14F-4D97-AF65-F5344CB8AC3E}">
        <p14:creationId xmlns:p14="http://schemas.microsoft.com/office/powerpoint/2010/main" val="309236103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4"/>
          <p:cNvSpPr>
            <a:spLocks noGrp="1" noChangeArrowheads="1"/>
          </p:cNvSpPr>
          <p:nvPr>
            <p:ph type="dt" sz="half" idx="10"/>
          </p:nvPr>
        </p:nvSpPr>
        <p:spPr>
          <a:ln/>
        </p:spPr>
        <p:txBody>
          <a:bodyPr/>
          <a:lstStyle>
            <a:lvl1pPr>
              <a:defRPr/>
            </a:lvl1pPr>
          </a:lstStyle>
          <a:p>
            <a:pPr>
              <a:defRPr/>
            </a:pPr>
            <a:endParaRPr lang="en-US"/>
          </a:p>
        </p:txBody>
      </p:sp>
      <p:sp>
        <p:nvSpPr>
          <p:cNvPr id="3" name="页脚占位符 5"/>
          <p:cNvSpPr>
            <a:spLocks noGrp="1" noChangeArrowheads="1"/>
          </p:cNvSpPr>
          <p:nvPr>
            <p:ph type="ftr" sz="quarter" idx="11"/>
          </p:nvPr>
        </p:nvSpPr>
        <p:spPr>
          <a:ln/>
        </p:spPr>
        <p:txBody>
          <a:bodyPr/>
          <a:lstStyle>
            <a:lvl1pPr>
              <a:defRPr/>
            </a:lvl1pPr>
          </a:lstStyle>
          <a:p>
            <a:pPr>
              <a:defRPr/>
            </a:pPr>
            <a:endParaRPr lang="en-US"/>
          </a:p>
        </p:txBody>
      </p:sp>
      <p:sp>
        <p:nvSpPr>
          <p:cNvPr id="4" name="灯片编号占位符 6"/>
          <p:cNvSpPr>
            <a:spLocks noGrp="1" noChangeArrowheads="1"/>
          </p:cNvSpPr>
          <p:nvPr>
            <p:ph type="sldNum" sz="quarter" idx="12"/>
          </p:nvPr>
        </p:nvSpPr>
        <p:spPr>
          <a:ln/>
        </p:spPr>
        <p:txBody>
          <a:bodyPr/>
          <a:lstStyle>
            <a:lvl1pPr>
              <a:defRPr/>
            </a:lvl1pPr>
          </a:lstStyle>
          <a:p>
            <a:pPr>
              <a:defRPr/>
            </a:pPr>
            <a:fld id="{DDCD5513-0777-4F3D-99F4-05696B43772D}" type="slidenum">
              <a:rPr lang="zh-CN" altLang="en-US"/>
              <a:pPr>
                <a:defRPr/>
              </a:pPr>
              <a:t>‹#›</a:t>
            </a:fld>
            <a:endParaRPr lang="en-US" altLang="zh-CN"/>
          </a:p>
        </p:txBody>
      </p:sp>
    </p:spTree>
    <p:extLst>
      <p:ext uri="{BB962C8B-B14F-4D97-AF65-F5344CB8AC3E}">
        <p14:creationId xmlns:p14="http://schemas.microsoft.com/office/powerpoint/2010/main" val="229223954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noChangeArrowheads="1"/>
          </p:cNvSpPr>
          <p:nvPr>
            <p:ph type="dt" sz="half" idx="10"/>
          </p:nvPr>
        </p:nvSpPr>
        <p:spPr>
          <a:ln/>
        </p:spPr>
        <p:txBody>
          <a:bodyPr/>
          <a:lstStyle>
            <a:lvl1pPr>
              <a:defRPr/>
            </a:lvl1pPr>
          </a:lstStyle>
          <a:p>
            <a:pPr>
              <a:defRPr/>
            </a:pPr>
            <a:endParaRPr lang="en-US"/>
          </a:p>
        </p:txBody>
      </p:sp>
      <p:sp>
        <p:nvSpPr>
          <p:cNvPr id="6" name="页脚占位符 5"/>
          <p:cNvSpPr>
            <a:spLocks noGrp="1" noChangeArrowheads="1"/>
          </p:cNvSpPr>
          <p:nvPr>
            <p:ph type="ftr" sz="quarter" idx="11"/>
          </p:nvPr>
        </p:nvSpPr>
        <p:spPr>
          <a:ln/>
        </p:spPr>
        <p:txBody>
          <a:bodyPr/>
          <a:lstStyle>
            <a:lvl1pPr>
              <a:defRPr/>
            </a:lvl1pPr>
          </a:lstStyle>
          <a:p>
            <a:pPr>
              <a:defRPr/>
            </a:pPr>
            <a:endParaRPr lang="en-US"/>
          </a:p>
        </p:txBody>
      </p:sp>
      <p:sp>
        <p:nvSpPr>
          <p:cNvPr id="7" name="灯片编号占位符 6"/>
          <p:cNvSpPr>
            <a:spLocks noGrp="1" noChangeArrowheads="1"/>
          </p:cNvSpPr>
          <p:nvPr>
            <p:ph type="sldNum" sz="quarter" idx="12"/>
          </p:nvPr>
        </p:nvSpPr>
        <p:spPr>
          <a:ln/>
        </p:spPr>
        <p:txBody>
          <a:bodyPr/>
          <a:lstStyle>
            <a:lvl1pPr>
              <a:defRPr/>
            </a:lvl1pPr>
          </a:lstStyle>
          <a:p>
            <a:pPr>
              <a:defRPr/>
            </a:pPr>
            <a:fld id="{805636D9-4AE5-4104-9249-75713704AA31}" type="slidenum">
              <a:rPr lang="zh-CN" altLang="en-US"/>
              <a:pPr>
                <a:defRPr/>
              </a:pPr>
              <a:t>‹#›</a:t>
            </a:fld>
            <a:endParaRPr lang="en-US" altLang="zh-CN"/>
          </a:p>
        </p:txBody>
      </p:sp>
    </p:spTree>
    <p:extLst>
      <p:ext uri="{BB962C8B-B14F-4D97-AF65-F5344CB8AC3E}">
        <p14:creationId xmlns:p14="http://schemas.microsoft.com/office/powerpoint/2010/main" val="198506732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noChangeArrowheads="1"/>
          </p:cNvSpPr>
          <p:nvPr>
            <p:ph type="dt" sz="half" idx="10"/>
          </p:nvPr>
        </p:nvSpPr>
        <p:spPr>
          <a:ln/>
        </p:spPr>
        <p:txBody>
          <a:bodyPr/>
          <a:lstStyle>
            <a:lvl1pPr>
              <a:defRPr/>
            </a:lvl1pPr>
          </a:lstStyle>
          <a:p>
            <a:pPr>
              <a:defRPr/>
            </a:pPr>
            <a:endParaRPr lang="en-US"/>
          </a:p>
        </p:txBody>
      </p:sp>
      <p:sp>
        <p:nvSpPr>
          <p:cNvPr id="6" name="页脚占位符 5"/>
          <p:cNvSpPr>
            <a:spLocks noGrp="1" noChangeArrowheads="1"/>
          </p:cNvSpPr>
          <p:nvPr>
            <p:ph type="ftr" sz="quarter" idx="11"/>
          </p:nvPr>
        </p:nvSpPr>
        <p:spPr>
          <a:ln/>
        </p:spPr>
        <p:txBody>
          <a:bodyPr/>
          <a:lstStyle>
            <a:lvl1pPr>
              <a:defRPr/>
            </a:lvl1pPr>
          </a:lstStyle>
          <a:p>
            <a:pPr>
              <a:defRPr/>
            </a:pPr>
            <a:endParaRPr lang="en-US"/>
          </a:p>
        </p:txBody>
      </p:sp>
      <p:sp>
        <p:nvSpPr>
          <p:cNvPr id="7" name="灯片编号占位符 6"/>
          <p:cNvSpPr>
            <a:spLocks noGrp="1" noChangeArrowheads="1"/>
          </p:cNvSpPr>
          <p:nvPr>
            <p:ph type="sldNum" sz="quarter" idx="12"/>
          </p:nvPr>
        </p:nvSpPr>
        <p:spPr>
          <a:ln/>
        </p:spPr>
        <p:txBody>
          <a:bodyPr/>
          <a:lstStyle>
            <a:lvl1pPr>
              <a:defRPr/>
            </a:lvl1pPr>
          </a:lstStyle>
          <a:p>
            <a:pPr>
              <a:defRPr/>
            </a:pPr>
            <a:fld id="{D12BC2C2-DF79-4F67-BEC9-E0FEE09085AF}" type="slidenum">
              <a:rPr lang="zh-CN" altLang="en-US"/>
              <a:pPr>
                <a:defRPr/>
              </a:pPr>
              <a:t>‹#›</a:t>
            </a:fld>
            <a:endParaRPr lang="en-US" altLang="zh-CN"/>
          </a:p>
        </p:txBody>
      </p:sp>
    </p:spTree>
    <p:extLst>
      <p:ext uri="{BB962C8B-B14F-4D97-AF65-F5344CB8AC3E}">
        <p14:creationId xmlns:p14="http://schemas.microsoft.com/office/powerpoint/2010/main" val="177320884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4"/>
          <p:cNvSpPr>
            <a:spLocks noGrp="1" noChangeArrowheads="1"/>
          </p:cNvSpPr>
          <p:nvPr>
            <p:ph type="dt" sz="half" idx="10"/>
          </p:nvPr>
        </p:nvSpPr>
        <p:spPr>
          <a:ln/>
        </p:spPr>
        <p:txBody>
          <a:bodyPr/>
          <a:lstStyle>
            <a:lvl1pPr>
              <a:defRPr/>
            </a:lvl1pPr>
          </a:lstStyle>
          <a:p>
            <a:pPr>
              <a:defRPr/>
            </a:pPr>
            <a:endParaRPr lang="en-US"/>
          </a:p>
        </p:txBody>
      </p:sp>
      <p:sp>
        <p:nvSpPr>
          <p:cNvPr id="5" name="页脚占位符 5"/>
          <p:cNvSpPr>
            <a:spLocks noGrp="1" noChangeArrowheads="1"/>
          </p:cNvSpPr>
          <p:nvPr>
            <p:ph type="ftr" sz="quarter" idx="11"/>
          </p:nvPr>
        </p:nvSpPr>
        <p:spPr>
          <a:ln/>
        </p:spPr>
        <p:txBody>
          <a:bodyPr/>
          <a:lstStyle>
            <a:lvl1pPr>
              <a:defRPr/>
            </a:lvl1pPr>
          </a:lstStyle>
          <a:p>
            <a:pPr>
              <a:defRPr/>
            </a:pPr>
            <a:endParaRPr lang="en-US"/>
          </a:p>
        </p:txBody>
      </p:sp>
      <p:sp>
        <p:nvSpPr>
          <p:cNvPr id="6" name="灯片编号占位符 6"/>
          <p:cNvSpPr>
            <a:spLocks noGrp="1" noChangeArrowheads="1"/>
          </p:cNvSpPr>
          <p:nvPr>
            <p:ph type="sldNum" sz="quarter" idx="12"/>
          </p:nvPr>
        </p:nvSpPr>
        <p:spPr>
          <a:ln/>
        </p:spPr>
        <p:txBody>
          <a:bodyPr/>
          <a:lstStyle>
            <a:lvl1pPr>
              <a:defRPr/>
            </a:lvl1pPr>
          </a:lstStyle>
          <a:p>
            <a:pPr>
              <a:defRPr/>
            </a:pPr>
            <a:fld id="{7EA78355-B717-40D9-9DED-8CE60F892CC9}" type="slidenum">
              <a:rPr lang="zh-CN" altLang="en-US"/>
              <a:pPr>
                <a:defRPr/>
              </a:pPr>
              <a:t>‹#›</a:t>
            </a:fld>
            <a:endParaRPr lang="en-US" altLang="zh-CN"/>
          </a:p>
        </p:txBody>
      </p:sp>
    </p:spTree>
    <p:extLst>
      <p:ext uri="{BB962C8B-B14F-4D97-AF65-F5344CB8AC3E}">
        <p14:creationId xmlns:p14="http://schemas.microsoft.com/office/powerpoint/2010/main" val="72812746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732462"/>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732462"/>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4"/>
          <p:cNvSpPr>
            <a:spLocks noGrp="1" noChangeArrowheads="1"/>
          </p:cNvSpPr>
          <p:nvPr>
            <p:ph type="dt" sz="half" idx="10"/>
          </p:nvPr>
        </p:nvSpPr>
        <p:spPr>
          <a:ln/>
        </p:spPr>
        <p:txBody>
          <a:bodyPr/>
          <a:lstStyle>
            <a:lvl1pPr>
              <a:defRPr/>
            </a:lvl1pPr>
          </a:lstStyle>
          <a:p>
            <a:pPr>
              <a:defRPr/>
            </a:pPr>
            <a:endParaRPr lang="en-US"/>
          </a:p>
        </p:txBody>
      </p:sp>
      <p:sp>
        <p:nvSpPr>
          <p:cNvPr id="5" name="页脚占位符 5"/>
          <p:cNvSpPr>
            <a:spLocks noGrp="1" noChangeArrowheads="1"/>
          </p:cNvSpPr>
          <p:nvPr>
            <p:ph type="ftr" sz="quarter" idx="11"/>
          </p:nvPr>
        </p:nvSpPr>
        <p:spPr>
          <a:ln/>
        </p:spPr>
        <p:txBody>
          <a:bodyPr/>
          <a:lstStyle>
            <a:lvl1pPr>
              <a:defRPr/>
            </a:lvl1pPr>
          </a:lstStyle>
          <a:p>
            <a:pPr>
              <a:defRPr/>
            </a:pPr>
            <a:endParaRPr lang="en-US"/>
          </a:p>
        </p:txBody>
      </p:sp>
      <p:sp>
        <p:nvSpPr>
          <p:cNvPr id="6" name="灯片编号占位符 6"/>
          <p:cNvSpPr>
            <a:spLocks noGrp="1" noChangeArrowheads="1"/>
          </p:cNvSpPr>
          <p:nvPr>
            <p:ph type="sldNum" sz="quarter" idx="12"/>
          </p:nvPr>
        </p:nvSpPr>
        <p:spPr>
          <a:ln/>
        </p:spPr>
        <p:txBody>
          <a:bodyPr/>
          <a:lstStyle>
            <a:lvl1pPr>
              <a:defRPr/>
            </a:lvl1pPr>
          </a:lstStyle>
          <a:p>
            <a:pPr>
              <a:defRPr/>
            </a:pPr>
            <a:fld id="{C0000E2C-9387-465D-B4EF-93EC59FF181F}" type="slidenum">
              <a:rPr lang="zh-CN" altLang="en-US"/>
              <a:pPr>
                <a:defRPr/>
              </a:pPr>
              <a:t>‹#›</a:t>
            </a:fld>
            <a:endParaRPr lang="en-US" altLang="zh-CN"/>
          </a:p>
        </p:txBody>
      </p:sp>
    </p:spTree>
    <p:extLst>
      <p:ext uri="{BB962C8B-B14F-4D97-AF65-F5344CB8AC3E}">
        <p14:creationId xmlns:p14="http://schemas.microsoft.com/office/powerpoint/2010/main" val="26273516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9"/>
          <p:cNvSpPr>
            <a:spLocks noGrp="1" noChangeArrowheads="1"/>
          </p:cNvSpPr>
          <p:nvPr>
            <p:ph type="dt" sz="half" idx="10"/>
          </p:nvPr>
        </p:nvSpPr>
        <p:spPr>
          <a:ln/>
        </p:spPr>
        <p:txBody>
          <a:bodyPr/>
          <a:lstStyle>
            <a:lvl1pPr>
              <a:defRPr/>
            </a:lvl1pPr>
          </a:lstStyle>
          <a:p>
            <a:pPr>
              <a:defRPr/>
            </a:pPr>
            <a:endParaRPr lang="en-US"/>
          </a:p>
        </p:txBody>
      </p:sp>
      <p:sp>
        <p:nvSpPr>
          <p:cNvPr id="6" name="页脚占位符 21"/>
          <p:cNvSpPr>
            <a:spLocks noGrp="1" noChangeArrowheads="1"/>
          </p:cNvSpPr>
          <p:nvPr>
            <p:ph type="ftr" sz="quarter" idx="11"/>
          </p:nvPr>
        </p:nvSpPr>
        <p:spPr>
          <a:ln/>
        </p:spPr>
        <p:txBody>
          <a:bodyPr/>
          <a:lstStyle>
            <a:lvl1pPr>
              <a:defRPr/>
            </a:lvl1pPr>
          </a:lstStyle>
          <a:p>
            <a:pPr>
              <a:defRPr/>
            </a:pPr>
            <a:endParaRPr lang="en-US"/>
          </a:p>
        </p:txBody>
      </p:sp>
      <p:sp>
        <p:nvSpPr>
          <p:cNvPr id="7" name="灯片编号占位符 17"/>
          <p:cNvSpPr>
            <a:spLocks noGrp="1" noChangeArrowheads="1"/>
          </p:cNvSpPr>
          <p:nvPr>
            <p:ph type="sldNum" sz="quarter" idx="12"/>
          </p:nvPr>
        </p:nvSpPr>
        <p:spPr>
          <a:ln/>
        </p:spPr>
        <p:txBody>
          <a:bodyPr/>
          <a:lstStyle>
            <a:lvl1pPr>
              <a:defRPr/>
            </a:lvl1pPr>
          </a:lstStyle>
          <a:p>
            <a:pPr>
              <a:defRPr/>
            </a:pPr>
            <a:fld id="{E5122E0E-D0DD-4760-808A-677AC17C2456}" type="slidenum">
              <a:rPr lang="zh-CN" altLang="en-US"/>
              <a:pPr>
                <a:defRPr/>
              </a:pPr>
              <a:t>‹#›</a:t>
            </a:fld>
            <a:endParaRPr lang="en-US" altLang="zh-CN"/>
          </a:p>
        </p:txBody>
      </p:sp>
    </p:spTree>
    <p:extLst>
      <p:ext uri="{BB962C8B-B14F-4D97-AF65-F5344CB8AC3E}">
        <p14:creationId xmlns:p14="http://schemas.microsoft.com/office/powerpoint/2010/main" val="38776286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4.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5.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2.pn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5.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image" Target="../media/image2.png"/><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6.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5.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5" Type="http://schemas.openxmlformats.org/officeDocument/2006/relationships/image" Target="../media/image2.png"/><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image" Target="../media/image1.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6.jpe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5.jpe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5" Type="http://schemas.openxmlformats.org/officeDocument/2006/relationships/image" Target="../media/image2.png"/><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7" name="任意多边形 11"/>
          <p:cNvSpPr>
            <a:spLocks/>
          </p:cNvSpPr>
          <p:nvPr/>
        </p:nvSpPr>
        <p:spPr bwMode="auto">
          <a:xfrm>
            <a:off x="-52388" y="5784850"/>
            <a:ext cx="3800476" cy="838200"/>
          </a:xfrm>
          <a:custGeom>
            <a:avLst/>
            <a:gdLst>
              <a:gd name="T0" fmla="*/ 2147483646 w 5760"/>
              <a:gd name="T1" fmla="*/ 2147483646 h 528"/>
              <a:gd name="T2" fmla="*/ 2147483646 w 5760"/>
              <a:gd name="T3" fmla="*/ 2147483646 h 528"/>
              <a:gd name="T4" fmla="*/ 2147483646 w 5760"/>
              <a:gd name="T5" fmla="*/ 2147483646 h 528"/>
              <a:gd name="T6" fmla="*/ 2147483646 w 5760"/>
              <a:gd name="T7" fmla="*/ 2147483646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817" y="97"/>
                </a:moveTo>
                <a:lnTo>
                  <a:pt x="6408" y="682"/>
                </a:lnTo>
                <a:lnTo>
                  <a:pt x="5232" y="685"/>
                </a:lnTo>
                <a:lnTo>
                  <a:pt x="829" y="101"/>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nvGrpSpPr>
          <p:cNvPr id="1028" name="Group 4"/>
          <p:cNvGrpSpPr>
            <a:grpSpLocks/>
          </p:cNvGrpSpPr>
          <p:nvPr/>
        </p:nvGrpSpPr>
        <p:grpSpPr bwMode="auto">
          <a:xfrm>
            <a:off x="-11113" y="5784850"/>
            <a:ext cx="3413126" cy="1092200"/>
            <a:chOff x="0" y="0"/>
            <a:chExt cx="2151" cy="688"/>
          </a:xfrm>
        </p:grpSpPr>
        <p:pic>
          <p:nvPicPr>
            <p:cNvPr id="2" name="直角三角形 13"/>
            <p:cNvPicPr>
              <a:picLocks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2151" cy="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6"/>
            <p:cNvSpPr txBox="1">
              <a:spLocks noChangeArrowheads="1"/>
            </p:cNvSpPr>
            <p:nvPr/>
          </p:nvSpPr>
          <p:spPr bwMode="auto">
            <a:xfrm>
              <a:off x="183" y="401"/>
              <a:ext cx="1067" cy="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defRPr/>
              </a:pPr>
              <a:endParaRPr lang="en-US" altLang="zh-CN" smtClean="0">
                <a:solidFill>
                  <a:srgbClr val="FFFFFF"/>
                </a:solidFill>
                <a:latin typeface="Times New Roman" pitchFamily="18" charset="0"/>
              </a:endParaRPr>
            </a:p>
          </p:txBody>
        </p:sp>
      </p:grpSp>
      <p:pic>
        <p:nvPicPr>
          <p:cNvPr id="1029" name="直接连接符 14"/>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7463" y="5772150"/>
            <a:ext cx="3419476" cy="110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0" name="标题占位符 8"/>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smtClean="0"/>
              <a:t>单击此处编辑母版标题样式</a:t>
            </a:r>
          </a:p>
        </p:txBody>
      </p:sp>
      <p:sp>
        <p:nvSpPr>
          <p:cNvPr id="1031" name="文本占位符 29"/>
          <p:cNvSpPr>
            <a:spLocks noGrp="1" noChangeArrowheads="1"/>
          </p:cNvSpPr>
          <p:nvPr>
            <p:ph type="body" idx="1"/>
          </p:nvPr>
        </p:nvSpPr>
        <p:spPr bwMode="auto">
          <a:xfrm>
            <a:off x="457200" y="14811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smtClean="0"/>
              <a:t>单击此处编辑母版文本样式</a:t>
            </a:r>
          </a:p>
          <a:p>
            <a:pPr lvl="1"/>
            <a:r>
              <a:rPr lang="zh-CN" altLang="zh-CN" smtClean="0"/>
              <a:t>第二级</a:t>
            </a:r>
          </a:p>
          <a:p>
            <a:pPr lvl="2"/>
            <a:r>
              <a:rPr lang="zh-CN" altLang="zh-CN" smtClean="0"/>
              <a:t>第三级</a:t>
            </a:r>
          </a:p>
          <a:p>
            <a:pPr lvl="3"/>
            <a:r>
              <a:rPr lang="zh-CN" altLang="zh-CN" smtClean="0"/>
              <a:t>第四级</a:t>
            </a:r>
          </a:p>
          <a:p>
            <a:pPr lvl="4"/>
            <a:r>
              <a:rPr lang="zh-CN" altLang="zh-CN" smtClean="0"/>
              <a:t>第五级</a:t>
            </a:r>
          </a:p>
        </p:txBody>
      </p:sp>
      <p:sp>
        <p:nvSpPr>
          <p:cNvPr id="1034" name="日期占位符 9"/>
          <p:cNvSpPr>
            <a:spLocks noGrp="1" noChangeArrowheads="1"/>
          </p:cNvSpPr>
          <p:nvPr>
            <p:ph type="dt" sz="half" idx="2"/>
          </p:nvPr>
        </p:nvSpPr>
        <p:spPr bwMode="auto">
          <a:xfrm>
            <a:off x="6727825" y="6408738"/>
            <a:ext cx="1919288" cy="3651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1" hangingPunct="1">
              <a:defRPr sz="1000">
                <a:latin typeface="Arial" pitchFamily="34" charset="0"/>
              </a:defRPr>
            </a:lvl1pPr>
          </a:lstStyle>
          <a:p>
            <a:pPr>
              <a:defRPr/>
            </a:pPr>
            <a:endParaRPr lang="en-US"/>
          </a:p>
        </p:txBody>
      </p:sp>
      <p:sp>
        <p:nvSpPr>
          <p:cNvPr id="1035" name="页脚占位符 21"/>
          <p:cNvSpPr>
            <a:spLocks noGrp="1" noChangeArrowheads="1"/>
          </p:cNvSpPr>
          <p:nvPr>
            <p:ph type="ftr" sz="quarter" idx="3"/>
          </p:nvPr>
        </p:nvSpPr>
        <p:spPr bwMode="auto">
          <a:xfrm>
            <a:off x="4379913" y="6408738"/>
            <a:ext cx="2351087" cy="3651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1" hangingPunct="1">
              <a:defRPr sz="1000">
                <a:latin typeface="Arial" pitchFamily="34" charset="0"/>
              </a:defRPr>
            </a:lvl1pPr>
          </a:lstStyle>
          <a:p>
            <a:pPr>
              <a:defRPr/>
            </a:pPr>
            <a:endParaRPr lang="en-US"/>
          </a:p>
        </p:txBody>
      </p:sp>
      <p:sp>
        <p:nvSpPr>
          <p:cNvPr id="1036" name="灯片编号占位符 17"/>
          <p:cNvSpPr>
            <a:spLocks noGrp="1" noChangeArrowheads="1"/>
          </p:cNvSpPr>
          <p:nvPr>
            <p:ph type="sldNum" sz="quarter" idx="4"/>
          </p:nvPr>
        </p:nvSpPr>
        <p:spPr bwMode="auto">
          <a:xfrm>
            <a:off x="8647113" y="6408738"/>
            <a:ext cx="366712" cy="3651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1" hangingPunct="1">
              <a:defRPr sz="1000"/>
            </a:lvl1pPr>
          </a:lstStyle>
          <a:p>
            <a:pPr>
              <a:defRPr/>
            </a:pPr>
            <a:fld id="{05444ABA-0434-4554-8D81-1588779376ED}" type="slidenum">
              <a:rPr lang="zh-CN" altLang="en-US"/>
              <a:pPr>
                <a:defRPr/>
              </a:pPr>
              <a:t>‹#›</a:t>
            </a:fld>
            <a:endParaRPr lang="en-US" altLang="zh-CN"/>
          </a:p>
        </p:txBody>
      </p:sp>
    </p:spTree>
  </p:cSld>
  <p:clrMap bg1="lt1" tx1="dk1" bg2="lt2" tx2="dk2" accent1="accent1" accent2="accent2" accent3="accent3" accent4="accent4" accent5="accent5" accent6="accent6" hlink="hlink" folHlink="folHlink"/>
  <p:sldLayoutIdLst>
    <p:sldLayoutId id="2147483858" r:id="rId1"/>
    <p:sldLayoutId id="2147483859" r:id="rId2"/>
    <p:sldLayoutId id="2147483860" r:id="rId3"/>
    <p:sldLayoutId id="2147483861" r:id="rId4"/>
    <p:sldLayoutId id="2147483862" r:id="rId5"/>
    <p:sldLayoutId id="2147483863" r:id="rId6"/>
    <p:sldLayoutId id="2147483864" r:id="rId7"/>
    <p:sldLayoutId id="2147483865" r:id="rId8"/>
    <p:sldLayoutId id="2147483866" r:id="rId9"/>
    <p:sldLayoutId id="2147483867" r:id="rId10"/>
    <p:sldLayoutId id="2147483868" r:id="rId11"/>
  </p:sldLayoutIdLst>
  <p:txStyles>
    <p:titleStyle>
      <a:lvl1pPr algn="l" rtl="0" eaLnBrk="0" fontAlgn="base" hangingPunct="0">
        <a:spcBef>
          <a:spcPct val="0"/>
        </a:spcBef>
        <a:spcAft>
          <a:spcPct val="0"/>
        </a:spcAft>
        <a:defRPr sz="4100" b="1">
          <a:solidFill>
            <a:schemeClr val="tx2"/>
          </a:solidFill>
          <a:latin typeface="+mj-lt"/>
          <a:ea typeface="+mj-ea"/>
          <a:cs typeface="+mj-cs"/>
        </a:defRPr>
      </a:lvl1pPr>
      <a:lvl2pPr algn="l" rtl="0" eaLnBrk="0" fontAlgn="base" hangingPunct="0">
        <a:spcBef>
          <a:spcPct val="0"/>
        </a:spcBef>
        <a:spcAft>
          <a:spcPct val="0"/>
        </a:spcAft>
        <a:defRPr sz="4100" b="1">
          <a:solidFill>
            <a:schemeClr val="tx2"/>
          </a:solidFill>
          <a:latin typeface="Arial" pitchFamily="34" charset="0"/>
          <a:ea typeface="黑体" pitchFamily="49" charset="-122"/>
        </a:defRPr>
      </a:lvl2pPr>
      <a:lvl3pPr algn="l" rtl="0" eaLnBrk="0" fontAlgn="base" hangingPunct="0">
        <a:spcBef>
          <a:spcPct val="0"/>
        </a:spcBef>
        <a:spcAft>
          <a:spcPct val="0"/>
        </a:spcAft>
        <a:defRPr sz="4100" b="1">
          <a:solidFill>
            <a:schemeClr val="tx2"/>
          </a:solidFill>
          <a:latin typeface="Arial" pitchFamily="34" charset="0"/>
          <a:ea typeface="黑体" pitchFamily="49" charset="-122"/>
        </a:defRPr>
      </a:lvl3pPr>
      <a:lvl4pPr algn="l" rtl="0" eaLnBrk="0" fontAlgn="base" hangingPunct="0">
        <a:spcBef>
          <a:spcPct val="0"/>
        </a:spcBef>
        <a:spcAft>
          <a:spcPct val="0"/>
        </a:spcAft>
        <a:defRPr sz="4100" b="1">
          <a:solidFill>
            <a:schemeClr val="tx2"/>
          </a:solidFill>
          <a:latin typeface="Arial" pitchFamily="34" charset="0"/>
          <a:ea typeface="黑体" pitchFamily="49" charset="-122"/>
        </a:defRPr>
      </a:lvl4pPr>
      <a:lvl5pPr algn="l" rtl="0" eaLnBrk="0" fontAlgn="base" hangingPunct="0">
        <a:spcBef>
          <a:spcPct val="0"/>
        </a:spcBef>
        <a:spcAft>
          <a:spcPct val="0"/>
        </a:spcAft>
        <a:defRPr sz="4100" b="1">
          <a:solidFill>
            <a:schemeClr val="tx2"/>
          </a:solidFill>
          <a:latin typeface="Arial" pitchFamily="34" charset="0"/>
          <a:ea typeface="黑体" pitchFamily="49" charset="-122"/>
        </a:defRPr>
      </a:lvl5pPr>
      <a:lvl6pPr marL="457200" algn="l" rtl="0" eaLnBrk="0" fontAlgn="base" hangingPunct="0">
        <a:spcBef>
          <a:spcPct val="0"/>
        </a:spcBef>
        <a:spcAft>
          <a:spcPct val="0"/>
        </a:spcAft>
        <a:defRPr sz="4100" b="1">
          <a:solidFill>
            <a:schemeClr val="tx2"/>
          </a:solidFill>
          <a:latin typeface="Arial" pitchFamily="34" charset="0"/>
          <a:ea typeface="黑体" pitchFamily="49" charset="-122"/>
        </a:defRPr>
      </a:lvl6pPr>
      <a:lvl7pPr marL="914400" algn="l" rtl="0" eaLnBrk="0" fontAlgn="base" hangingPunct="0">
        <a:spcBef>
          <a:spcPct val="0"/>
        </a:spcBef>
        <a:spcAft>
          <a:spcPct val="0"/>
        </a:spcAft>
        <a:defRPr sz="4100" b="1">
          <a:solidFill>
            <a:schemeClr val="tx2"/>
          </a:solidFill>
          <a:latin typeface="Arial" pitchFamily="34" charset="0"/>
          <a:ea typeface="黑体" pitchFamily="49" charset="-122"/>
        </a:defRPr>
      </a:lvl7pPr>
      <a:lvl8pPr marL="1371600" algn="l" rtl="0" eaLnBrk="0" fontAlgn="base" hangingPunct="0">
        <a:spcBef>
          <a:spcPct val="0"/>
        </a:spcBef>
        <a:spcAft>
          <a:spcPct val="0"/>
        </a:spcAft>
        <a:defRPr sz="4100" b="1">
          <a:solidFill>
            <a:schemeClr val="tx2"/>
          </a:solidFill>
          <a:latin typeface="Arial" pitchFamily="34" charset="0"/>
          <a:ea typeface="黑体" pitchFamily="49" charset="-122"/>
        </a:defRPr>
      </a:lvl8pPr>
      <a:lvl9pPr marL="1828800" algn="l" rtl="0" eaLnBrk="0" fontAlgn="base" hangingPunct="0">
        <a:spcBef>
          <a:spcPct val="0"/>
        </a:spcBef>
        <a:spcAft>
          <a:spcPct val="0"/>
        </a:spcAft>
        <a:defRPr sz="4100" b="1">
          <a:solidFill>
            <a:schemeClr val="tx2"/>
          </a:solidFill>
          <a:latin typeface="Arial" pitchFamily="34" charset="0"/>
          <a:ea typeface="黑体" pitchFamily="49" charset="-122"/>
        </a:defRPr>
      </a:lvl9pPr>
    </p:titleStyle>
    <p:bodyStyle>
      <a:lvl1pPr marL="365125" indent="-255588" algn="l" rtl="0" eaLnBrk="0" fontAlgn="base" hangingPunct="0">
        <a:spcBef>
          <a:spcPts val="400"/>
        </a:spcBef>
        <a:spcAft>
          <a:spcPct val="0"/>
        </a:spcAft>
        <a:buClr>
          <a:schemeClr val="accent1"/>
        </a:buClr>
        <a:buSzPct val="68000"/>
        <a:buFont typeface="Wingdings 3" panose="05040102010807070707" pitchFamily="18" charset="2"/>
        <a:buChar char=""/>
        <a:defRPr sz="27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anose="020B0604030504040204" pitchFamily="34" charset="0"/>
        <a:buChar char="◦"/>
        <a:defRPr sz="2300">
          <a:solidFill>
            <a:schemeClr val="tx1"/>
          </a:solidFill>
          <a:latin typeface="+mn-lt"/>
          <a:ea typeface="+mn-ea"/>
        </a:defRPr>
      </a:lvl2pPr>
      <a:lvl3pPr marL="858838" indent="-228600" algn="l" rtl="0" eaLnBrk="0" fontAlgn="base" hangingPunct="0">
        <a:spcBef>
          <a:spcPts val="350"/>
        </a:spcBef>
        <a:spcAft>
          <a:spcPct val="0"/>
        </a:spcAft>
        <a:buClr>
          <a:schemeClr val="accent2"/>
        </a:buClr>
        <a:buSzPct val="100000"/>
        <a:buFont typeface="Wingdings 2" panose="05020102010507070707" pitchFamily="18" charset="2"/>
        <a:buChar char=""/>
        <a:defRPr sz="2100">
          <a:solidFill>
            <a:schemeClr val="tx1"/>
          </a:solidFill>
          <a:latin typeface="+mn-lt"/>
          <a:ea typeface="+mn-ea"/>
        </a:defRPr>
      </a:lvl3pPr>
      <a:lvl4pPr marL="1143000" indent="-228600" algn="l" rtl="0" eaLnBrk="0" fontAlgn="base" hangingPunct="0">
        <a:spcBef>
          <a:spcPts val="350"/>
        </a:spcBef>
        <a:spcAft>
          <a:spcPct val="0"/>
        </a:spcAft>
        <a:buClr>
          <a:schemeClr val="accent2"/>
        </a:buClr>
        <a:buFont typeface="Wingdings 2" panose="05020102010507070707" pitchFamily="18" charset="2"/>
        <a:buChar char=""/>
        <a:defRPr sz="1900">
          <a:solidFill>
            <a:schemeClr val="tx1"/>
          </a:solidFill>
          <a:latin typeface="+mn-lt"/>
          <a:ea typeface="+mn-ea"/>
        </a:defRPr>
      </a:lvl4pPr>
      <a:lvl5pPr marL="1371600" indent="-228600" algn="l" rtl="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mn-lt"/>
          <a:ea typeface="+mn-ea"/>
        </a:defRPr>
      </a:lvl5pPr>
      <a:lvl6pPr marL="1828800" indent="-228600" algn="l" rtl="0" eaLnBrk="0" fontAlgn="base" hangingPunct="0">
        <a:spcBef>
          <a:spcPts val="350"/>
        </a:spcBef>
        <a:spcAft>
          <a:spcPct val="0"/>
        </a:spcAft>
        <a:buClr>
          <a:schemeClr val="accent2"/>
        </a:buClr>
        <a:buFont typeface="Wingdings 2" pitchFamily="18" charset="2"/>
        <a:buChar char=""/>
        <a:defRPr sz="2000">
          <a:solidFill>
            <a:schemeClr val="tx1"/>
          </a:solidFill>
          <a:latin typeface="+mn-lt"/>
          <a:ea typeface="+mn-ea"/>
        </a:defRPr>
      </a:lvl6pPr>
      <a:lvl7pPr marL="2286000" indent="-228600" algn="l" rtl="0" eaLnBrk="0" fontAlgn="base" hangingPunct="0">
        <a:spcBef>
          <a:spcPts val="350"/>
        </a:spcBef>
        <a:spcAft>
          <a:spcPct val="0"/>
        </a:spcAft>
        <a:buClr>
          <a:schemeClr val="accent2"/>
        </a:buClr>
        <a:buFont typeface="Wingdings 2" pitchFamily="18" charset="2"/>
        <a:buChar char=""/>
        <a:defRPr sz="2000">
          <a:solidFill>
            <a:schemeClr val="tx1"/>
          </a:solidFill>
          <a:latin typeface="+mn-lt"/>
          <a:ea typeface="+mn-ea"/>
        </a:defRPr>
      </a:lvl7pPr>
      <a:lvl8pPr marL="2743200" indent="-228600" algn="l" rtl="0" eaLnBrk="0" fontAlgn="base" hangingPunct="0">
        <a:spcBef>
          <a:spcPts val="350"/>
        </a:spcBef>
        <a:spcAft>
          <a:spcPct val="0"/>
        </a:spcAft>
        <a:buClr>
          <a:schemeClr val="accent2"/>
        </a:buClr>
        <a:buFont typeface="Wingdings 2" pitchFamily="18" charset="2"/>
        <a:buChar char=""/>
        <a:defRPr sz="2000">
          <a:solidFill>
            <a:schemeClr val="tx1"/>
          </a:solidFill>
          <a:latin typeface="+mn-lt"/>
          <a:ea typeface="+mn-ea"/>
        </a:defRPr>
      </a:lvl8pPr>
      <a:lvl9pPr marL="3200400" indent="-228600" algn="l" rtl="0" eaLnBrk="0" fontAlgn="base" hangingPunct="0">
        <a:spcBef>
          <a:spcPts val="350"/>
        </a:spcBef>
        <a:spcAft>
          <a:spcPct val="0"/>
        </a:spcAft>
        <a:buClr>
          <a:schemeClr val="accent2"/>
        </a:buClr>
        <a:buFont typeface="Wingdings 2" pitchFamily="18" charset="2"/>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050" name="直角三角形 10"/>
          <p:cNvSpPr>
            <a:spLocks noChangeArrowheads="1"/>
          </p:cNvSpPr>
          <p:nvPr/>
        </p:nvSpPr>
        <p:spPr bwMode="auto">
          <a:xfrm>
            <a:off x="0" y="4664075"/>
            <a:ext cx="9150350" cy="0"/>
          </a:xfrm>
          <a:prstGeom prst="rtTriangle">
            <a:avLst/>
          </a:prstGeom>
          <a:gradFill rotWithShape="1">
            <a:gsLst>
              <a:gs pos="0">
                <a:srgbClr val="007897"/>
              </a:gs>
              <a:gs pos="54000">
                <a:srgbClr val="4ABBE0"/>
              </a:gs>
              <a:gs pos="100000">
                <a:srgbClr val="007897"/>
              </a:gs>
            </a:gsLst>
            <a:lin ang="30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endParaRPr lang="en-US" altLang="zh-CN" smtClean="0">
              <a:solidFill>
                <a:srgbClr val="FFFFFF"/>
              </a:solidFill>
              <a:latin typeface="Times New Roman" panose="02020603050405020304" pitchFamily="18" charset="0"/>
            </a:endParaRPr>
          </a:p>
        </p:txBody>
      </p:sp>
      <p:grpSp>
        <p:nvGrpSpPr>
          <p:cNvPr id="2051" name="Group 3"/>
          <p:cNvGrpSpPr>
            <a:grpSpLocks/>
          </p:cNvGrpSpPr>
          <p:nvPr/>
        </p:nvGrpSpPr>
        <p:grpSpPr bwMode="auto">
          <a:xfrm>
            <a:off x="-1588" y="4953000"/>
            <a:ext cx="9145588" cy="1911350"/>
            <a:chOff x="0" y="0"/>
            <a:chExt cx="9147765" cy="2032192"/>
          </a:xfrm>
        </p:grpSpPr>
        <p:sp>
          <p:nvSpPr>
            <p:cNvPr id="2057" name="任意多边形 16"/>
            <p:cNvSpPr>
              <a:spLocks/>
            </p:cNvSpPr>
            <p:nvPr/>
          </p:nvSpPr>
          <p:spPr bwMode="auto">
            <a:xfrm>
              <a:off x="1691090" y="0"/>
              <a:ext cx="7456675" cy="518176"/>
            </a:xfrm>
            <a:custGeom>
              <a:avLst/>
              <a:gdLst>
                <a:gd name="T0" fmla="*/ 2147483646 w 4697"/>
                <a:gd name="T1" fmla="*/ 0 h 367"/>
                <a:gd name="T2" fmla="*/ 2147483646 w 4697"/>
                <a:gd name="T3" fmla="*/ 2147483646 h 367"/>
                <a:gd name="T4" fmla="*/ 0 w 4697"/>
                <a:gd name="T5" fmla="*/ 2147483646 h 367"/>
                <a:gd name="T6" fmla="*/ 2147483646 w 4697"/>
                <a:gd name="T7" fmla="*/ 0 h 367"/>
                <a:gd name="T8" fmla="*/ 0 60000 65536"/>
                <a:gd name="T9" fmla="*/ 0 60000 65536"/>
                <a:gd name="T10" fmla="*/ 0 60000 65536"/>
                <a:gd name="T11" fmla="*/ 0 60000 65536"/>
                <a:gd name="T12" fmla="*/ 0 w 4697"/>
                <a:gd name="T13" fmla="*/ 0 h 367"/>
                <a:gd name="T14" fmla="*/ 4697 w 4697"/>
                <a:gd name="T15" fmla="*/ 367 h 367"/>
              </a:gdLst>
              <a:ahLst/>
              <a:cxnLst>
                <a:cxn ang="T8">
                  <a:pos x="T0" y="T1"/>
                </a:cxn>
                <a:cxn ang="T9">
                  <a:pos x="T2" y="T3"/>
                </a:cxn>
                <a:cxn ang="T10">
                  <a:pos x="T4" y="T5"/>
                </a:cxn>
                <a:cxn ang="T11">
                  <a:pos x="T6" y="T7"/>
                </a:cxn>
              </a:cxnLst>
              <a:rect l="T12" t="T13" r="T14" b="T15"/>
              <a:pathLst>
                <a:path w="4697" h="367">
                  <a:moveTo>
                    <a:pt x="4697" y="0"/>
                  </a:moveTo>
                  <a:lnTo>
                    <a:pt x="4697" y="367"/>
                  </a:lnTo>
                  <a:lnTo>
                    <a:pt x="0" y="218"/>
                  </a:lnTo>
                  <a:lnTo>
                    <a:pt x="4697" y="0"/>
                  </a:lnTo>
                  <a:close/>
                </a:path>
              </a:pathLst>
            </a:custGeom>
            <a:solidFill>
              <a:srgbClr val="9FCBDC">
                <a:alpha val="39999"/>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58" name="任意多边形 18"/>
            <p:cNvSpPr>
              <a:spLocks/>
            </p:cNvSpPr>
            <p:nvPr/>
          </p:nvSpPr>
          <p:spPr bwMode="auto">
            <a:xfrm>
              <a:off x="39697" y="302129"/>
              <a:ext cx="9108068" cy="838869"/>
            </a:xfrm>
            <a:custGeom>
              <a:avLst/>
              <a:gdLst>
                <a:gd name="T0" fmla="*/ 0 w 5760"/>
                <a:gd name="T1" fmla="*/ 0 h 528"/>
                <a:gd name="T2" fmla="*/ 2147483646 w 5760"/>
                <a:gd name="T3" fmla="*/ 0 h 528"/>
                <a:gd name="T4" fmla="*/ 2147483646 w 5760"/>
                <a:gd name="T5" fmla="*/ 2147483646 h 528"/>
                <a:gd name="T6" fmla="*/ 2147483646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0" y="0"/>
                  </a:moveTo>
                  <a:lnTo>
                    <a:pt x="5760" y="0"/>
                  </a:lnTo>
                  <a:lnTo>
                    <a:pt x="5760" y="528"/>
                  </a:lnTo>
                  <a:lnTo>
                    <a:pt x="48" y="0"/>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nvGrpSpPr>
            <p:cNvPr id="2059" name="Group 6"/>
            <p:cNvGrpSpPr>
              <a:grpSpLocks/>
            </p:cNvGrpSpPr>
            <p:nvPr/>
          </p:nvGrpSpPr>
          <p:grpSpPr bwMode="auto">
            <a:xfrm>
              <a:off x="-2921" y="42129"/>
              <a:ext cx="9156783" cy="1996274"/>
              <a:chOff x="0" y="0"/>
              <a:chExt cx="9156192" cy="1877568"/>
            </a:xfrm>
          </p:grpSpPr>
          <p:pic>
            <p:nvPicPr>
              <p:cNvPr id="2" name="任意多边形 19"/>
              <p:cNvPicPr>
                <a:picLocks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56192" cy="1877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8"/>
              <p:cNvSpPr txBox="1">
                <a:spLocks noChangeArrowheads="1"/>
              </p:cNvSpPr>
              <p:nvPr/>
            </p:nvSpPr>
            <p:spPr bwMode="auto">
              <a:xfrm>
                <a:off x="6097" y="8001"/>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defRPr/>
                </a:pPr>
                <a:endParaRPr lang="en-US" altLang="zh-CN" smtClean="0">
                  <a:solidFill>
                    <a:srgbClr val="FFFFFF"/>
                  </a:solidFill>
                  <a:latin typeface="Times New Roman" pitchFamily="18" charset="0"/>
                </a:endParaRPr>
              </a:p>
            </p:txBody>
          </p:sp>
        </p:grpSp>
        <p:pic>
          <p:nvPicPr>
            <p:cNvPr id="4" name="直接连接符 20"/>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018" y="35648"/>
              <a:ext cx="9162879" cy="868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052" name="标题占位符 8"/>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smtClean="0"/>
              <a:t>单击此处编辑母版标题样式</a:t>
            </a:r>
          </a:p>
        </p:txBody>
      </p:sp>
      <p:sp>
        <p:nvSpPr>
          <p:cNvPr id="2053" name="文本占位符 29"/>
          <p:cNvSpPr>
            <a:spLocks noGrp="1" noChangeArrowheads="1"/>
          </p:cNvSpPr>
          <p:nvPr>
            <p:ph type="body" idx="1"/>
          </p:nvPr>
        </p:nvSpPr>
        <p:spPr bwMode="auto">
          <a:xfrm>
            <a:off x="457200" y="14811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smtClean="0"/>
              <a:t>单击此处编辑母版文本样式</a:t>
            </a:r>
          </a:p>
          <a:p>
            <a:pPr lvl="1"/>
            <a:r>
              <a:rPr lang="zh-CN" altLang="zh-CN" smtClean="0"/>
              <a:t>第二级</a:t>
            </a:r>
          </a:p>
          <a:p>
            <a:pPr lvl="2"/>
            <a:r>
              <a:rPr lang="zh-CN" altLang="zh-CN" smtClean="0"/>
              <a:t>第三级</a:t>
            </a:r>
          </a:p>
          <a:p>
            <a:pPr lvl="3"/>
            <a:r>
              <a:rPr lang="zh-CN" altLang="zh-CN" smtClean="0"/>
              <a:t>第四级</a:t>
            </a:r>
          </a:p>
          <a:p>
            <a:pPr lvl="4"/>
            <a:r>
              <a:rPr lang="zh-CN" altLang="zh-CN" smtClean="0"/>
              <a:t>第五级</a:t>
            </a:r>
          </a:p>
        </p:txBody>
      </p:sp>
      <p:sp>
        <p:nvSpPr>
          <p:cNvPr id="2060" name="日期占位符 29"/>
          <p:cNvSpPr>
            <a:spLocks noGrp="1" noChangeArrowheads="1"/>
          </p:cNvSpPr>
          <p:nvPr>
            <p:ph type="dt" sz="half" idx="2"/>
          </p:nvPr>
        </p:nvSpPr>
        <p:spPr bwMode="auto">
          <a:xfrm>
            <a:off x="6727825" y="6408738"/>
            <a:ext cx="1919288" cy="3651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1" hangingPunct="1">
              <a:defRPr sz="1000">
                <a:solidFill>
                  <a:srgbClr val="FFFFFF"/>
                </a:solidFill>
                <a:latin typeface="Arial" pitchFamily="34" charset="0"/>
              </a:defRPr>
            </a:lvl1pPr>
          </a:lstStyle>
          <a:p>
            <a:pPr>
              <a:defRPr/>
            </a:pPr>
            <a:endParaRPr lang="en-US"/>
          </a:p>
        </p:txBody>
      </p:sp>
      <p:sp>
        <p:nvSpPr>
          <p:cNvPr id="2061" name="页脚占位符 18"/>
          <p:cNvSpPr>
            <a:spLocks noGrp="1" noChangeArrowheads="1"/>
          </p:cNvSpPr>
          <p:nvPr>
            <p:ph type="ftr" sz="quarter" idx="3"/>
          </p:nvPr>
        </p:nvSpPr>
        <p:spPr bwMode="auto">
          <a:xfrm>
            <a:off x="4379913" y="6408738"/>
            <a:ext cx="2351087" cy="3651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1" hangingPunct="1">
              <a:defRPr sz="1000">
                <a:solidFill>
                  <a:srgbClr val="E8F0F4"/>
                </a:solidFill>
                <a:latin typeface="Arial" pitchFamily="34" charset="0"/>
              </a:defRPr>
            </a:lvl1pPr>
          </a:lstStyle>
          <a:p>
            <a:pPr>
              <a:defRPr/>
            </a:pPr>
            <a:endParaRPr lang="en-US"/>
          </a:p>
        </p:txBody>
      </p:sp>
      <p:sp>
        <p:nvSpPr>
          <p:cNvPr id="2062" name="灯片编号占位符 26"/>
          <p:cNvSpPr>
            <a:spLocks noGrp="1" noChangeArrowheads="1"/>
          </p:cNvSpPr>
          <p:nvPr>
            <p:ph type="sldNum" sz="quarter" idx="4"/>
          </p:nvPr>
        </p:nvSpPr>
        <p:spPr bwMode="auto">
          <a:xfrm>
            <a:off x="8647113" y="6408738"/>
            <a:ext cx="366712" cy="3651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1" hangingPunct="1">
              <a:defRPr sz="1000">
                <a:solidFill>
                  <a:srgbClr val="FFFFFF"/>
                </a:solidFill>
              </a:defRPr>
            </a:lvl1pPr>
          </a:lstStyle>
          <a:p>
            <a:pPr>
              <a:defRPr/>
            </a:pPr>
            <a:fld id="{8DBC535D-B34A-48C8-947B-372986E68669}" type="slidenum">
              <a:rPr lang="zh-CN" altLang="en-US"/>
              <a:pPr>
                <a:defRPr/>
              </a:pPr>
              <a:t>‹#›</a:t>
            </a:fld>
            <a:endParaRPr lang="en-US" altLang="zh-CN"/>
          </a:p>
        </p:txBody>
      </p:sp>
    </p:spTree>
  </p:cSld>
  <p:clrMap bg1="lt1" tx1="dk1" bg2="lt2" tx2="dk2" accent1="accent1" accent2="accent2" accent3="accent3" accent4="accent4" accent5="accent5" accent6="accent6" hlink="hlink" folHlink="folHlink"/>
  <p:sldLayoutIdLst>
    <p:sldLayoutId id="2147483869" r:id="rId1"/>
    <p:sldLayoutId id="2147483870" r:id="rId2"/>
    <p:sldLayoutId id="2147483871" r:id="rId3"/>
    <p:sldLayoutId id="2147483872" r:id="rId4"/>
    <p:sldLayoutId id="2147483873" r:id="rId5"/>
    <p:sldLayoutId id="2147483874" r:id="rId6"/>
    <p:sldLayoutId id="2147483875" r:id="rId7"/>
    <p:sldLayoutId id="2147483876" r:id="rId8"/>
    <p:sldLayoutId id="2147483877" r:id="rId9"/>
    <p:sldLayoutId id="2147483878" r:id="rId10"/>
    <p:sldLayoutId id="2147483879" r:id="rId11"/>
  </p:sldLayoutIdLst>
  <p:txStyles>
    <p:titleStyle>
      <a:lvl1pPr algn="l" rtl="0" eaLnBrk="0" fontAlgn="base" hangingPunct="0">
        <a:spcBef>
          <a:spcPct val="0"/>
        </a:spcBef>
        <a:spcAft>
          <a:spcPct val="0"/>
        </a:spcAft>
        <a:defRPr sz="4100" b="1">
          <a:solidFill>
            <a:schemeClr val="tx2"/>
          </a:solidFill>
          <a:latin typeface="+mj-lt"/>
          <a:ea typeface="+mj-ea"/>
          <a:cs typeface="+mj-cs"/>
        </a:defRPr>
      </a:lvl1pPr>
      <a:lvl2pPr algn="l" rtl="0" eaLnBrk="0" fontAlgn="base" hangingPunct="0">
        <a:spcBef>
          <a:spcPct val="0"/>
        </a:spcBef>
        <a:spcAft>
          <a:spcPct val="0"/>
        </a:spcAft>
        <a:defRPr sz="4100" b="1">
          <a:solidFill>
            <a:schemeClr val="tx2"/>
          </a:solidFill>
          <a:latin typeface="Arial" pitchFamily="34" charset="0"/>
          <a:ea typeface="黑体" pitchFamily="49" charset="-122"/>
        </a:defRPr>
      </a:lvl2pPr>
      <a:lvl3pPr algn="l" rtl="0" eaLnBrk="0" fontAlgn="base" hangingPunct="0">
        <a:spcBef>
          <a:spcPct val="0"/>
        </a:spcBef>
        <a:spcAft>
          <a:spcPct val="0"/>
        </a:spcAft>
        <a:defRPr sz="4100" b="1">
          <a:solidFill>
            <a:schemeClr val="tx2"/>
          </a:solidFill>
          <a:latin typeface="Arial" pitchFamily="34" charset="0"/>
          <a:ea typeface="黑体" pitchFamily="49" charset="-122"/>
        </a:defRPr>
      </a:lvl3pPr>
      <a:lvl4pPr algn="l" rtl="0" eaLnBrk="0" fontAlgn="base" hangingPunct="0">
        <a:spcBef>
          <a:spcPct val="0"/>
        </a:spcBef>
        <a:spcAft>
          <a:spcPct val="0"/>
        </a:spcAft>
        <a:defRPr sz="4100" b="1">
          <a:solidFill>
            <a:schemeClr val="tx2"/>
          </a:solidFill>
          <a:latin typeface="Arial" pitchFamily="34" charset="0"/>
          <a:ea typeface="黑体" pitchFamily="49" charset="-122"/>
        </a:defRPr>
      </a:lvl4pPr>
      <a:lvl5pPr algn="l" rtl="0" eaLnBrk="0" fontAlgn="base" hangingPunct="0">
        <a:spcBef>
          <a:spcPct val="0"/>
        </a:spcBef>
        <a:spcAft>
          <a:spcPct val="0"/>
        </a:spcAft>
        <a:defRPr sz="4100" b="1">
          <a:solidFill>
            <a:schemeClr val="tx2"/>
          </a:solidFill>
          <a:latin typeface="Arial" pitchFamily="34" charset="0"/>
          <a:ea typeface="黑体" pitchFamily="49" charset="-122"/>
        </a:defRPr>
      </a:lvl5pPr>
      <a:lvl6pPr marL="457200" algn="l" rtl="0" eaLnBrk="0" fontAlgn="base" hangingPunct="0">
        <a:spcBef>
          <a:spcPct val="0"/>
        </a:spcBef>
        <a:spcAft>
          <a:spcPct val="0"/>
        </a:spcAft>
        <a:defRPr sz="4100" b="1">
          <a:solidFill>
            <a:schemeClr val="tx2"/>
          </a:solidFill>
          <a:latin typeface="Arial" pitchFamily="34" charset="0"/>
          <a:ea typeface="黑体" pitchFamily="49" charset="-122"/>
        </a:defRPr>
      </a:lvl6pPr>
      <a:lvl7pPr marL="914400" algn="l" rtl="0" eaLnBrk="0" fontAlgn="base" hangingPunct="0">
        <a:spcBef>
          <a:spcPct val="0"/>
        </a:spcBef>
        <a:spcAft>
          <a:spcPct val="0"/>
        </a:spcAft>
        <a:defRPr sz="4100" b="1">
          <a:solidFill>
            <a:schemeClr val="tx2"/>
          </a:solidFill>
          <a:latin typeface="Arial" pitchFamily="34" charset="0"/>
          <a:ea typeface="黑体" pitchFamily="49" charset="-122"/>
        </a:defRPr>
      </a:lvl7pPr>
      <a:lvl8pPr marL="1371600" algn="l" rtl="0" eaLnBrk="0" fontAlgn="base" hangingPunct="0">
        <a:spcBef>
          <a:spcPct val="0"/>
        </a:spcBef>
        <a:spcAft>
          <a:spcPct val="0"/>
        </a:spcAft>
        <a:defRPr sz="4100" b="1">
          <a:solidFill>
            <a:schemeClr val="tx2"/>
          </a:solidFill>
          <a:latin typeface="Arial" pitchFamily="34" charset="0"/>
          <a:ea typeface="黑体" pitchFamily="49" charset="-122"/>
        </a:defRPr>
      </a:lvl8pPr>
      <a:lvl9pPr marL="1828800" algn="l" rtl="0" eaLnBrk="0" fontAlgn="base" hangingPunct="0">
        <a:spcBef>
          <a:spcPct val="0"/>
        </a:spcBef>
        <a:spcAft>
          <a:spcPct val="0"/>
        </a:spcAft>
        <a:defRPr sz="4100" b="1">
          <a:solidFill>
            <a:schemeClr val="tx2"/>
          </a:solidFill>
          <a:latin typeface="Arial" pitchFamily="34" charset="0"/>
          <a:ea typeface="黑体" pitchFamily="49" charset="-122"/>
        </a:defRPr>
      </a:lvl9pPr>
    </p:titleStyle>
    <p:bodyStyle>
      <a:lvl1pPr marL="365125" indent="-255588" algn="l" rtl="0" eaLnBrk="0" fontAlgn="base" hangingPunct="0">
        <a:spcBef>
          <a:spcPts val="400"/>
        </a:spcBef>
        <a:spcAft>
          <a:spcPct val="0"/>
        </a:spcAft>
        <a:buClr>
          <a:schemeClr val="accent1"/>
        </a:buClr>
        <a:buSzPct val="68000"/>
        <a:buFont typeface="Wingdings 3" panose="05040102010807070707" pitchFamily="18" charset="2"/>
        <a:buChar char=""/>
        <a:defRPr sz="27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anose="020B0604030504040204" pitchFamily="34" charset="0"/>
        <a:buChar char="◦"/>
        <a:defRPr sz="2300">
          <a:solidFill>
            <a:schemeClr val="tx1"/>
          </a:solidFill>
          <a:latin typeface="+mn-lt"/>
          <a:ea typeface="+mn-ea"/>
        </a:defRPr>
      </a:lvl2pPr>
      <a:lvl3pPr marL="858838" indent="-228600" algn="l" rtl="0" eaLnBrk="0" fontAlgn="base" hangingPunct="0">
        <a:spcBef>
          <a:spcPts val="350"/>
        </a:spcBef>
        <a:spcAft>
          <a:spcPct val="0"/>
        </a:spcAft>
        <a:buClr>
          <a:schemeClr val="accent2"/>
        </a:buClr>
        <a:buSzPct val="100000"/>
        <a:buFont typeface="Wingdings 2" panose="05020102010507070707" pitchFamily="18" charset="2"/>
        <a:buChar char=""/>
        <a:defRPr sz="2100">
          <a:solidFill>
            <a:schemeClr val="tx1"/>
          </a:solidFill>
          <a:latin typeface="+mn-lt"/>
          <a:ea typeface="+mn-ea"/>
        </a:defRPr>
      </a:lvl3pPr>
      <a:lvl4pPr marL="1143000" indent="-228600" algn="l" rtl="0" eaLnBrk="0" fontAlgn="base" hangingPunct="0">
        <a:spcBef>
          <a:spcPts val="350"/>
        </a:spcBef>
        <a:spcAft>
          <a:spcPct val="0"/>
        </a:spcAft>
        <a:buClr>
          <a:schemeClr val="accent2"/>
        </a:buClr>
        <a:buFont typeface="Wingdings 2" panose="05020102010507070707" pitchFamily="18" charset="2"/>
        <a:buChar char=""/>
        <a:defRPr sz="1900">
          <a:solidFill>
            <a:schemeClr val="tx1"/>
          </a:solidFill>
          <a:latin typeface="+mn-lt"/>
          <a:ea typeface="+mn-ea"/>
        </a:defRPr>
      </a:lvl4pPr>
      <a:lvl5pPr marL="1371600" indent="-228600" algn="l" rtl="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mn-lt"/>
          <a:ea typeface="+mn-ea"/>
        </a:defRPr>
      </a:lvl5pPr>
      <a:lvl6pPr marL="1828800" indent="-228600" algn="l" rtl="0" eaLnBrk="0" fontAlgn="base" hangingPunct="0">
        <a:spcBef>
          <a:spcPts val="350"/>
        </a:spcBef>
        <a:spcAft>
          <a:spcPct val="0"/>
        </a:spcAft>
        <a:buClr>
          <a:schemeClr val="accent2"/>
        </a:buClr>
        <a:buFont typeface="Wingdings 2" pitchFamily="18" charset="2"/>
        <a:buChar char=""/>
        <a:defRPr sz="2000">
          <a:solidFill>
            <a:schemeClr val="tx1"/>
          </a:solidFill>
          <a:latin typeface="+mn-lt"/>
          <a:ea typeface="+mn-ea"/>
        </a:defRPr>
      </a:lvl6pPr>
      <a:lvl7pPr marL="2286000" indent="-228600" algn="l" rtl="0" eaLnBrk="0" fontAlgn="base" hangingPunct="0">
        <a:spcBef>
          <a:spcPts val="350"/>
        </a:spcBef>
        <a:spcAft>
          <a:spcPct val="0"/>
        </a:spcAft>
        <a:buClr>
          <a:schemeClr val="accent2"/>
        </a:buClr>
        <a:buFont typeface="Wingdings 2" pitchFamily="18" charset="2"/>
        <a:buChar char=""/>
        <a:defRPr sz="2000">
          <a:solidFill>
            <a:schemeClr val="tx1"/>
          </a:solidFill>
          <a:latin typeface="+mn-lt"/>
          <a:ea typeface="+mn-ea"/>
        </a:defRPr>
      </a:lvl7pPr>
      <a:lvl8pPr marL="2743200" indent="-228600" algn="l" rtl="0" eaLnBrk="0" fontAlgn="base" hangingPunct="0">
        <a:spcBef>
          <a:spcPts val="350"/>
        </a:spcBef>
        <a:spcAft>
          <a:spcPct val="0"/>
        </a:spcAft>
        <a:buClr>
          <a:schemeClr val="accent2"/>
        </a:buClr>
        <a:buFont typeface="Wingdings 2" pitchFamily="18" charset="2"/>
        <a:buChar char=""/>
        <a:defRPr sz="2000">
          <a:solidFill>
            <a:schemeClr val="tx1"/>
          </a:solidFill>
          <a:latin typeface="+mn-lt"/>
          <a:ea typeface="+mn-ea"/>
        </a:defRPr>
      </a:lvl8pPr>
      <a:lvl9pPr marL="3200400" indent="-228600" algn="l" rtl="0" eaLnBrk="0" fontAlgn="base" hangingPunct="0">
        <a:spcBef>
          <a:spcPts val="350"/>
        </a:spcBef>
        <a:spcAft>
          <a:spcPct val="0"/>
        </a:spcAft>
        <a:buClr>
          <a:schemeClr val="accent2"/>
        </a:buClr>
        <a:buFont typeface="Wingdings 2" pitchFamily="18" charset="2"/>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075" name="任意多边形 11"/>
          <p:cNvSpPr>
            <a:spLocks/>
          </p:cNvSpPr>
          <p:nvPr/>
        </p:nvSpPr>
        <p:spPr bwMode="auto">
          <a:xfrm>
            <a:off x="-52388" y="5784850"/>
            <a:ext cx="3800476" cy="838200"/>
          </a:xfrm>
          <a:custGeom>
            <a:avLst/>
            <a:gdLst>
              <a:gd name="T0" fmla="*/ 2147483646 w 5760"/>
              <a:gd name="T1" fmla="*/ 2147483646 h 528"/>
              <a:gd name="T2" fmla="*/ 2147483646 w 5760"/>
              <a:gd name="T3" fmla="*/ 2147483646 h 528"/>
              <a:gd name="T4" fmla="*/ 2147483646 w 5760"/>
              <a:gd name="T5" fmla="*/ 2147483646 h 528"/>
              <a:gd name="T6" fmla="*/ 2147483646 w 5760"/>
              <a:gd name="T7" fmla="*/ 2147483646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817" y="97"/>
                </a:moveTo>
                <a:lnTo>
                  <a:pt x="6408" y="682"/>
                </a:lnTo>
                <a:lnTo>
                  <a:pt x="5232" y="685"/>
                </a:lnTo>
                <a:lnTo>
                  <a:pt x="829" y="101"/>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nvGrpSpPr>
          <p:cNvPr id="3076" name="Group 4"/>
          <p:cNvGrpSpPr>
            <a:grpSpLocks/>
          </p:cNvGrpSpPr>
          <p:nvPr/>
        </p:nvGrpSpPr>
        <p:grpSpPr bwMode="auto">
          <a:xfrm>
            <a:off x="-11113" y="5784850"/>
            <a:ext cx="3413126" cy="1092200"/>
            <a:chOff x="0" y="0"/>
            <a:chExt cx="2151" cy="688"/>
          </a:xfrm>
        </p:grpSpPr>
        <p:pic>
          <p:nvPicPr>
            <p:cNvPr id="2" name="直角三角形 13"/>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2151" cy="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6"/>
            <p:cNvSpPr txBox="1">
              <a:spLocks noChangeArrowheads="1"/>
            </p:cNvSpPr>
            <p:nvPr/>
          </p:nvSpPr>
          <p:spPr bwMode="auto">
            <a:xfrm>
              <a:off x="183" y="401"/>
              <a:ext cx="1067" cy="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defRPr/>
              </a:pPr>
              <a:endParaRPr lang="en-US" altLang="zh-CN" smtClean="0">
                <a:solidFill>
                  <a:srgbClr val="FFFFFF"/>
                </a:solidFill>
                <a:latin typeface="Times New Roman" pitchFamily="18" charset="0"/>
              </a:endParaRPr>
            </a:p>
          </p:txBody>
        </p:sp>
      </p:grpSp>
      <p:pic>
        <p:nvPicPr>
          <p:cNvPr id="3077" name="直接连接符 14"/>
          <p:cNvPicPr>
            <a:picLocks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7463" y="5772150"/>
            <a:ext cx="3419476" cy="110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8" name="燕尾形 10"/>
          <p:cNvSpPr>
            <a:spLocks noChangeArrowheads="1"/>
          </p:cNvSpPr>
          <p:nvPr/>
        </p:nvSpPr>
        <p:spPr bwMode="auto">
          <a:xfrm>
            <a:off x="3636963" y="3005138"/>
            <a:ext cx="182562" cy="228600"/>
          </a:xfrm>
          <a:prstGeom prst="chevron">
            <a:avLst>
              <a:gd name="adj" fmla="val 50000"/>
            </a:avLst>
          </a:prstGeom>
          <a:gradFill rotWithShape="1">
            <a:gsLst>
              <a:gs pos="0">
                <a:srgbClr val="1389A6"/>
              </a:gs>
              <a:gs pos="72000">
                <a:srgbClr val="50B8DA"/>
              </a:gs>
              <a:gs pos="100000">
                <a:srgbClr val="7FC4DD"/>
              </a:gs>
            </a:gsLst>
            <a:lin ang="5400000"/>
          </a:gradFill>
          <a:ln w="3175" cap="rnd">
            <a:solidFill>
              <a:srgbClr val="1E768C"/>
            </a:solidFill>
            <a:miter lim="800000"/>
            <a:headEnd/>
            <a:tailEnd/>
          </a:ln>
          <a:effectLst>
            <a:outerShdw dist="25400" dir="5400000" algn="ctr" rotWithShape="0">
              <a:srgbClr val="000000">
                <a:alpha val="45000"/>
              </a:srgbClr>
            </a:out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endParaRPr lang="en-US" altLang="zh-CN" smtClean="0">
              <a:solidFill>
                <a:srgbClr val="FFFFFF"/>
              </a:solidFill>
              <a:latin typeface="Times New Roman" panose="02020603050405020304" pitchFamily="18" charset="0"/>
            </a:endParaRPr>
          </a:p>
        </p:txBody>
      </p:sp>
      <p:sp>
        <p:nvSpPr>
          <p:cNvPr id="3079" name="燕尾形 15"/>
          <p:cNvSpPr>
            <a:spLocks noChangeArrowheads="1"/>
          </p:cNvSpPr>
          <p:nvPr/>
        </p:nvSpPr>
        <p:spPr bwMode="auto">
          <a:xfrm>
            <a:off x="3449638" y="3005138"/>
            <a:ext cx="184150" cy="228600"/>
          </a:xfrm>
          <a:prstGeom prst="chevron">
            <a:avLst>
              <a:gd name="adj" fmla="val 50000"/>
            </a:avLst>
          </a:prstGeom>
          <a:gradFill rotWithShape="1">
            <a:gsLst>
              <a:gs pos="0">
                <a:srgbClr val="1389A6"/>
              </a:gs>
              <a:gs pos="72000">
                <a:srgbClr val="50B8DA"/>
              </a:gs>
              <a:gs pos="100000">
                <a:srgbClr val="7FC4DD"/>
              </a:gs>
            </a:gsLst>
            <a:lin ang="5400000"/>
          </a:gradFill>
          <a:ln w="3175" cap="rnd">
            <a:solidFill>
              <a:srgbClr val="1E768C"/>
            </a:solidFill>
            <a:miter lim="800000"/>
            <a:headEnd/>
            <a:tailEnd/>
          </a:ln>
          <a:effectLst>
            <a:outerShdw dist="25400" dir="5400000" algn="ctr" rotWithShape="0">
              <a:srgbClr val="000000">
                <a:alpha val="45000"/>
              </a:srgbClr>
            </a:out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endParaRPr lang="en-US" altLang="zh-CN" smtClean="0">
              <a:solidFill>
                <a:srgbClr val="FFFFFF"/>
              </a:solidFill>
              <a:latin typeface="Times New Roman" panose="02020603050405020304" pitchFamily="18" charset="0"/>
            </a:endParaRPr>
          </a:p>
        </p:txBody>
      </p:sp>
      <p:sp>
        <p:nvSpPr>
          <p:cNvPr id="3080" name="标题占位符 8"/>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smtClean="0"/>
              <a:t>单击此处编辑母版标题样式</a:t>
            </a:r>
          </a:p>
        </p:txBody>
      </p:sp>
      <p:sp>
        <p:nvSpPr>
          <p:cNvPr id="3081" name="文本占位符 29"/>
          <p:cNvSpPr>
            <a:spLocks noGrp="1" noChangeArrowheads="1"/>
          </p:cNvSpPr>
          <p:nvPr>
            <p:ph type="body" idx="1"/>
          </p:nvPr>
        </p:nvSpPr>
        <p:spPr bwMode="auto">
          <a:xfrm>
            <a:off x="457200" y="14811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smtClean="0"/>
              <a:t>单击此处编辑母版文本样式</a:t>
            </a:r>
          </a:p>
          <a:p>
            <a:pPr lvl="1"/>
            <a:r>
              <a:rPr lang="zh-CN" altLang="zh-CN" smtClean="0"/>
              <a:t>第二级</a:t>
            </a:r>
          </a:p>
          <a:p>
            <a:pPr lvl="2"/>
            <a:r>
              <a:rPr lang="zh-CN" altLang="zh-CN" smtClean="0"/>
              <a:t>第三级</a:t>
            </a:r>
          </a:p>
          <a:p>
            <a:pPr lvl="3"/>
            <a:r>
              <a:rPr lang="zh-CN" altLang="zh-CN" smtClean="0"/>
              <a:t>第四级</a:t>
            </a:r>
          </a:p>
          <a:p>
            <a:pPr lvl="4"/>
            <a:r>
              <a:rPr lang="zh-CN" altLang="zh-CN" smtClean="0"/>
              <a:t>第五级</a:t>
            </a:r>
          </a:p>
        </p:txBody>
      </p:sp>
      <p:sp>
        <p:nvSpPr>
          <p:cNvPr id="3084" name="日期占位符 3"/>
          <p:cNvSpPr>
            <a:spLocks noGrp="1" noChangeArrowheads="1"/>
          </p:cNvSpPr>
          <p:nvPr>
            <p:ph type="dt" sz="half" idx="2"/>
          </p:nvPr>
        </p:nvSpPr>
        <p:spPr bwMode="auto">
          <a:xfrm>
            <a:off x="6727825" y="6408738"/>
            <a:ext cx="1919288" cy="3651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1" hangingPunct="1">
              <a:defRPr sz="1000">
                <a:latin typeface="Arial" pitchFamily="34" charset="0"/>
              </a:defRPr>
            </a:lvl1pPr>
          </a:lstStyle>
          <a:p>
            <a:pPr>
              <a:defRPr/>
            </a:pPr>
            <a:endParaRPr lang="en-US"/>
          </a:p>
        </p:txBody>
      </p:sp>
      <p:sp>
        <p:nvSpPr>
          <p:cNvPr id="3085" name="页脚占位符 4"/>
          <p:cNvSpPr>
            <a:spLocks noGrp="1" noChangeArrowheads="1"/>
          </p:cNvSpPr>
          <p:nvPr>
            <p:ph type="ftr" sz="quarter" idx="3"/>
          </p:nvPr>
        </p:nvSpPr>
        <p:spPr bwMode="auto">
          <a:xfrm>
            <a:off x="4379913" y="6408738"/>
            <a:ext cx="2351087" cy="3651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1" hangingPunct="1">
              <a:defRPr sz="1000">
                <a:latin typeface="Arial" pitchFamily="34" charset="0"/>
              </a:defRPr>
            </a:lvl1pPr>
          </a:lstStyle>
          <a:p>
            <a:pPr>
              <a:defRPr/>
            </a:pPr>
            <a:endParaRPr lang="en-US"/>
          </a:p>
        </p:txBody>
      </p:sp>
      <p:sp>
        <p:nvSpPr>
          <p:cNvPr id="3086" name="灯片编号占位符 5"/>
          <p:cNvSpPr>
            <a:spLocks noGrp="1" noChangeArrowheads="1"/>
          </p:cNvSpPr>
          <p:nvPr>
            <p:ph type="sldNum" sz="quarter" idx="4"/>
          </p:nvPr>
        </p:nvSpPr>
        <p:spPr bwMode="auto">
          <a:xfrm>
            <a:off x="8647113" y="6408738"/>
            <a:ext cx="366712" cy="3651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1" hangingPunct="1">
              <a:defRPr sz="1000"/>
            </a:lvl1pPr>
          </a:lstStyle>
          <a:p>
            <a:pPr>
              <a:defRPr/>
            </a:pPr>
            <a:fld id="{A8422D5F-236A-4330-9E8C-A045378742FE}" type="slidenum">
              <a:rPr lang="zh-CN" altLang="en-US"/>
              <a:pPr>
                <a:defRPr/>
              </a:pPr>
              <a:t>‹#›</a:t>
            </a:fld>
            <a:endParaRPr lang="en-US" altLang="zh-CN"/>
          </a:p>
        </p:txBody>
      </p:sp>
    </p:spTree>
  </p:cSld>
  <p:clrMap bg1="dk2" tx1="lt1" bg2="dk1" tx2="lt2" accent1="accent1" accent2="accent2" accent3="accent3" accent4="accent4" accent5="accent5" accent6="accent6" hlink="hlink" folHlink="folHlink"/>
  <p:sldLayoutIdLst>
    <p:sldLayoutId id="2147483880" r:id="rId1"/>
    <p:sldLayoutId id="2147483881" r:id="rId2"/>
    <p:sldLayoutId id="2147483882" r:id="rId3"/>
    <p:sldLayoutId id="2147483883" r:id="rId4"/>
    <p:sldLayoutId id="2147483884" r:id="rId5"/>
    <p:sldLayoutId id="2147483885" r:id="rId6"/>
    <p:sldLayoutId id="2147483886" r:id="rId7"/>
    <p:sldLayoutId id="2147483887" r:id="rId8"/>
    <p:sldLayoutId id="2147483888" r:id="rId9"/>
    <p:sldLayoutId id="2147483889" r:id="rId10"/>
    <p:sldLayoutId id="2147483890" r:id="rId11"/>
  </p:sldLayoutIdLst>
  <p:txStyles>
    <p:titleStyle>
      <a:lvl1pPr algn="l" rtl="0" eaLnBrk="0" fontAlgn="base" hangingPunct="0">
        <a:spcBef>
          <a:spcPct val="0"/>
        </a:spcBef>
        <a:spcAft>
          <a:spcPct val="0"/>
        </a:spcAft>
        <a:defRPr sz="4100" b="1">
          <a:solidFill>
            <a:schemeClr val="tx2"/>
          </a:solidFill>
          <a:latin typeface="+mj-lt"/>
          <a:ea typeface="+mj-ea"/>
          <a:cs typeface="+mj-cs"/>
        </a:defRPr>
      </a:lvl1pPr>
      <a:lvl2pPr algn="l" rtl="0" eaLnBrk="0" fontAlgn="base" hangingPunct="0">
        <a:spcBef>
          <a:spcPct val="0"/>
        </a:spcBef>
        <a:spcAft>
          <a:spcPct val="0"/>
        </a:spcAft>
        <a:defRPr sz="4100" b="1">
          <a:solidFill>
            <a:schemeClr val="tx2"/>
          </a:solidFill>
          <a:latin typeface="Arial" pitchFamily="34" charset="0"/>
          <a:ea typeface="黑体" pitchFamily="49" charset="-122"/>
        </a:defRPr>
      </a:lvl2pPr>
      <a:lvl3pPr algn="l" rtl="0" eaLnBrk="0" fontAlgn="base" hangingPunct="0">
        <a:spcBef>
          <a:spcPct val="0"/>
        </a:spcBef>
        <a:spcAft>
          <a:spcPct val="0"/>
        </a:spcAft>
        <a:defRPr sz="4100" b="1">
          <a:solidFill>
            <a:schemeClr val="tx2"/>
          </a:solidFill>
          <a:latin typeface="Arial" pitchFamily="34" charset="0"/>
          <a:ea typeface="黑体" pitchFamily="49" charset="-122"/>
        </a:defRPr>
      </a:lvl3pPr>
      <a:lvl4pPr algn="l" rtl="0" eaLnBrk="0" fontAlgn="base" hangingPunct="0">
        <a:spcBef>
          <a:spcPct val="0"/>
        </a:spcBef>
        <a:spcAft>
          <a:spcPct val="0"/>
        </a:spcAft>
        <a:defRPr sz="4100" b="1">
          <a:solidFill>
            <a:schemeClr val="tx2"/>
          </a:solidFill>
          <a:latin typeface="Arial" pitchFamily="34" charset="0"/>
          <a:ea typeface="黑体" pitchFamily="49" charset="-122"/>
        </a:defRPr>
      </a:lvl4pPr>
      <a:lvl5pPr algn="l" rtl="0" eaLnBrk="0" fontAlgn="base" hangingPunct="0">
        <a:spcBef>
          <a:spcPct val="0"/>
        </a:spcBef>
        <a:spcAft>
          <a:spcPct val="0"/>
        </a:spcAft>
        <a:defRPr sz="4100" b="1">
          <a:solidFill>
            <a:schemeClr val="tx2"/>
          </a:solidFill>
          <a:latin typeface="Arial" pitchFamily="34" charset="0"/>
          <a:ea typeface="黑体" pitchFamily="49" charset="-122"/>
        </a:defRPr>
      </a:lvl5pPr>
      <a:lvl6pPr marL="457200" algn="l" rtl="0" eaLnBrk="0" fontAlgn="base" hangingPunct="0">
        <a:spcBef>
          <a:spcPct val="0"/>
        </a:spcBef>
        <a:spcAft>
          <a:spcPct val="0"/>
        </a:spcAft>
        <a:defRPr sz="4100" b="1">
          <a:solidFill>
            <a:schemeClr val="tx2"/>
          </a:solidFill>
          <a:latin typeface="Arial" pitchFamily="34" charset="0"/>
          <a:ea typeface="黑体" pitchFamily="49" charset="-122"/>
        </a:defRPr>
      </a:lvl6pPr>
      <a:lvl7pPr marL="914400" algn="l" rtl="0" eaLnBrk="0" fontAlgn="base" hangingPunct="0">
        <a:spcBef>
          <a:spcPct val="0"/>
        </a:spcBef>
        <a:spcAft>
          <a:spcPct val="0"/>
        </a:spcAft>
        <a:defRPr sz="4100" b="1">
          <a:solidFill>
            <a:schemeClr val="tx2"/>
          </a:solidFill>
          <a:latin typeface="Arial" pitchFamily="34" charset="0"/>
          <a:ea typeface="黑体" pitchFamily="49" charset="-122"/>
        </a:defRPr>
      </a:lvl7pPr>
      <a:lvl8pPr marL="1371600" algn="l" rtl="0" eaLnBrk="0" fontAlgn="base" hangingPunct="0">
        <a:spcBef>
          <a:spcPct val="0"/>
        </a:spcBef>
        <a:spcAft>
          <a:spcPct val="0"/>
        </a:spcAft>
        <a:defRPr sz="4100" b="1">
          <a:solidFill>
            <a:schemeClr val="tx2"/>
          </a:solidFill>
          <a:latin typeface="Arial" pitchFamily="34" charset="0"/>
          <a:ea typeface="黑体" pitchFamily="49" charset="-122"/>
        </a:defRPr>
      </a:lvl8pPr>
      <a:lvl9pPr marL="1828800" algn="l" rtl="0" eaLnBrk="0" fontAlgn="base" hangingPunct="0">
        <a:spcBef>
          <a:spcPct val="0"/>
        </a:spcBef>
        <a:spcAft>
          <a:spcPct val="0"/>
        </a:spcAft>
        <a:defRPr sz="4100" b="1">
          <a:solidFill>
            <a:schemeClr val="tx2"/>
          </a:solidFill>
          <a:latin typeface="Arial" pitchFamily="34" charset="0"/>
          <a:ea typeface="黑体" pitchFamily="49" charset="-122"/>
        </a:defRPr>
      </a:lvl9pPr>
    </p:titleStyle>
    <p:bodyStyle>
      <a:lvl1pPr marL="365125" indent="-255588" algn="l" rtl="0" eaLnBrk="0" fontAlgn="base" hangingPunct="0">
        <a:spcBef>
          <a:spcPts val="400"/>
        </a:spcBef>
        <a:spcAft>
          <a:spcPct val="0"/>
        </a:spcAft>
        <a:buClr>
          <a:schemeClr val="accent1"/>
        </a:buClr>
        <a:buSzPct val="68000"/>
        <a:buFont typeface="Wingdings 3" panose="05040102010807070707" pitchFamily="18" charset="2"/>
        <a:buChar char=""/>
        <a:defRPr sz="27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anose="020B0604030504040204" pitchFamily="34" charset="0"/>
        <a:buChar char="◦"/>
        <a:defRPr sz="2300">
          <a:solidFill>
            <a:schemeClr val="tx1"/>
          </a:solidFill>
          <a:latin typeface="+mn-lt"/>
          <a:ea typeface="+mn-ea"/>
        </a:defRPr>
      </a:lvl2pPr>
      <a:lvl3pPr marL="858838" indent="-228600" algn="l" rtl="0" eaLnBrk="0" fontAlgn="base" hangingPunct="0">
        <a:spcBef>
          <a:spcPts val="350"/>
        </a:spcBef>
        <a:spcAft>
          <a:spcPct val="0"/>
        </a:spcAft>
        <a:buClr>
          <a:schemeClr val="accent2"/>
        </a:buClr>
        <a:buSzPct val="100000"/>
        <a:buFont typeface="Wingdings 2" panose="05020102010507070707" pitchFamily="18" charset="2"/>
        <a:buChar char=""/>
        <a:defRPr sz="2100">
          <a:solidFill>
            <a:schemeClr val="tx1"/>
          </a:solidFill>
          <a:latin typeface="+mn-lt"/>
          <a:ea typeface="+mn-ea"/>
        </a:defRPr>
      </a:lvl3pPr>
      <a:lvl4pPr marL="1143000" indent="-228600" algn="l" rtl="0" eaLnBrk="0" fontAlgn="base" hangingPunct="0">
        <a:spcBef>
          <a:spcPts val="350"/>
        </a:spcBef>
        <a:spcAft>
          <a:spcPct val="0"/>
        </a:spcAft>
        <a:buClr>
          <a:schemeClr val="accent2"/>
        </a:buClr>
        <a:buFont typeface="Wingdings 2" panose="05020102010507070707" pitchFamily="18" charset="2"/>
        <a:buChar char=""/>
        <a:defRPr sz="1900">
          <a:solidFill>
            <a:schemeClr val="tx1"/>
          </a:solidFill>
          <a:latin typeface="+mn-lt"/>
          <a:ea typeface="+mn-ea"/>
        </a:defRPr>
      </a:lvl4pPr>
      <a:lvl5pPr marL="1371600" indent="-228600" algn="l" rtl="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mn-lt"/>
          <a:ea typeface="+mn-ea"/>
        </a:defRPr>
      </a:lvl5pPr>
      <a:lvl6pPr marL="1828800" indent="-228600" algn="l" rtl="0" eaLnBrk="0" fontAlgn="base" hangingPunct="0">
        <a:spcBef>
          <a:spcPts val="350"/>
        </a:spcBef>
        <a:spcAft>
          <a:spcPct val="0"/>
        </a:spcAft>
        <a:buClr>
          <a:schemeClr val="accent2"/>
        </a:buClr>
        <a:buFont typeface="Wingdings 2" pitchFamily="18" charset="2"/>
        <a:buChar char=""/>
        <a:defRPr sz="2000">
          <a:solidFill>
            <a:schemeClr val="tx1"/>
          </a:solidFill>
          <a:latin typeface="+mn-lt"/>
          <a:ea typeface="+mn-ea"/>
        </a:defRPr>
      </a:lvl6pPr>
      <a:lvl7pPr marL="2286000" indent="-228600" algn="l" rtl="0" eaLnBrk="0" fontAlgn="base" hangingPunct="0">
        <a:spcBef>
          <a:spcPts val="350"/>
        </a:spcBef>
        <a:spcAft>
          <a:spcPct val="0"/>
        </a:spcAft>
        <a:buClr>
          <a:schemeClr val="accent2"/>
        </a:buClr>
        <a:buFont typeface="Wingdings 2" pitchFamily="18" charset="2"/>
        <a:buChar char=""/>
        <a:defRPr sz="2000">
          <a:solidFill>
            <a:schemeClr val="tx1"/>
          </a:solidFill>
          <a:latin typeface="+mn-lt"/>
          <a:ea typeface="+mn-ea"/>
        </a:defRPr>
      </a:lvl7pPr>
      <a:lvl8pPr marL="2743200" indent="-228600" algn="l" rtl="0" eaLnBrk="0" fontAlgn="base" hangingPunct="0">
        <a:spcBef>
          <a:spcPts val="350"/>
        </a:spcBef>
        <a:spcAft>
          <a:spcPct val="0"/>
        </a:spcAft>
        <a:buClr>
          <a:schemeClr val="accent2"/>
        </a:buClr>
        <a:buFont typeface="Wingdings 2" pitchFamily="18" charset="2"/>
        <a:buChar char=""/>
        <a:defRPr sz="2000">
          <a:solidFill>
            <a:schemeClr val="tx1"/>
          </a:solidFill>
          <a:latin typeface="+mn-lt"/>
          <a:ea typeface="+mn-ea"/>
        </a:defRPr>
      </a:lvl8pPr>
      <a:lvl9pPr marL="3200400" indent="-228600" algn="l" rtl="0" eaLnBrk="0" fontAlgn="base" hangingPunct="0">
        <a:spcBef>
          <a:spcPts val="350"/>
        </a:spcBef>
        <a:spcAft>
          <a:spcPct val="0"/>
        </a:spcAft>
        <a:buClr>
          <a:schemeClr val="accent2"/>
        </a:buClr>
        <a:buFont typeface="Wingdings 2" pitchFamily="18" charset="2"/>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4099" name="任意多边形 11"/>
          <p:cNvSpPr>
            <a:spLocks/>
          </p:cNvSpPr>
          <p:nvPr/>
        </p:nvSpPr>
        <p:spPr bwMode="auto">
          <a:xfrm>
            <a:off x="-52388" y="5784850"/>
            <a:ext cx="3800476" cy="838200"/>
          </a:xfrm>
          <a:custGeom>
            <a:avLst/>
            <a:gdLst>
              <a:gd name="T0" fmla="*/ 2147483646 w 5760"/>
              <a:gd name="T1" fmla="*/ 2147483646 h 528"/>
              <a:gd name="T2" fmla="*/ 2147483646 w 5760"/>
              <a:gd name="T3" fmla="*/ 2147483646 h 528"/>
              <a:gd name="T4" fmla="*/ 2147483646 w 5760"/>
              <a:gd name="T5" fmla="*/ 2147483646 h 528"/>
              <a:gd name="T6" fmla="*/ 2147483646 w 5760"/>
              <a:gd name="T7" fmla="*/ 2147483646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817" y="97"/>
                </a:moveTo>
                <a:lnTo>
                  <a:pt x="6408" y="682"/>
                </a:lnTo>
                <a:lnTo>
                  <a:pt x="5232" y="685"/>
                </a:lnTo>
                <a:lnTo>
                  <a:pt x="829" y="101"/>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nvGrpSpPr>
          <p:cNvPr id="4100" name="Group 4"/>
          <p:cNvGrpSpPr>
            <a:grpSpLocks/>
          </p:cNvGrpSpPr>
          <p:nvPr/>
        </p:nvGrpSpPr>
        <p:grpSpPr bwMode="auto">
          <a:xfrm>
            <a:off x="-11113" y="5784850"/>
            <a:ext cx="3413126" cy="1092200"/>
            <a:chOff x="0" y="0"/>
            <a:chExt cx="2151" cy="688"/>
          </a:xfrm>
        </p:grpSpPr>
        <p:pic>
          <p:nvPicPr>
            <p:cNvPr id="2" name="直角三角形 13"/>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2151" cy="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6"/>
            <p:cNvSpPr txBox="1">
              <a:spLocks noChangeArrowheads="1"/>
            </p:cNvSpPr>
            <p:nvPr/>
          </p:nvSpPr>
          <p:spPr bwMode="auto">
            <a:xfrm>
              <a:off x="183" y="401"/>
              <a:ext cx="1067" cy="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defRPr/>
              </a:pPr>
              <a:endParaRPr lang="en-US" altLang="zh-CN" smtClean="0">
                <a:solidFill>
                  <a:srgbClr val="FFFFFF"/>
                </a:solidFill>
                <a:latin typeface="Times New Roman" pitchFamily="18" charset="0"/>
              </a:endParaRPr>
            </a:p>
          </p:txBody>
        </p:sp>
      </p:grpSp>
      <p:pic>
        <p:nvPicPr>
          <p:cNvPr id="4101" name="直接连接符 14"/>
          <p:cNvPicPr>
            <a:picLocks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7463" y="5772150"/>
            <a:ext cx="3419476" cy="110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2" name="标题占位符 8"/>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smtClean="0"/>
              <a:t>单击此处编辑母版标题样式</a:t>
            </a:r>
          </a:p>
        </p:txBody>
      </p:sp>
      <p:sp>
        <p:nvSpPr>
          <p:cNvPr id="4103" name="文本占位符 29"/>
          <p:cNvSpPr>
            <a:spLocks noGrp="1" noChangeArrowheads="1"/>
          </p:cNvSpPr>
          <p:nvPr>
            <p:ph type="body" idx="1"/>
          </p:nvPr>
        </p:nvSpPr>
        <p:spPr bwMode="auto">
          <a:xfrm>
            <a:off x="457200" y="14811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smtClean="0"/>
              <a:t>单击此处编辑母版文本样式</a:t>
            </a:r>
          </a:p>
          <a:p>
            <a:pPr lvl="1"/>
            <a:r>
              <a:rPr lang="zh-CN" altLang="zh-CN" smtClean="0"/>
              <a:t>第二级</a:t>
            </a:r>
          </a:p>
          <a:p>
            <a:pPr lvl="2"/>
            <a:r>
              <a:rPr lang="zh-CN" altLang="zh-CN" smtClean="0"/>
              <a:t>第三级</a:t>
            </a:r>
          </a:p>
          <a:p>
            <a:pPr lvl="3"/>
            <a:r>
              <a:rPr lang="zh-CN" altLang="zh-CN" smtClean="0"/>
              <a:t>第四级</a:t>
            </a:r>
          </a:p>
          <a:p>
            <a:pPr lvl="4"/>
            <a:r>
              <a:rPr lang="zh-CN" altLang="zh-CN" smtClean="0"/>
              <a:t>第五级</a:t>
            </a:r>
          </a:p>
        </p:txBody>
      </p:sp>
      <p:sp>
        <p:nvSpPr>
          <p:cNvPr id="4106" name="日期占位符 4"/>
          <p:cNvSpPr>
            <a:spLocks noGrp="1" noChangeArrowheads="1"/>
          </p:cNvSpPr>
          <p:nvPr>
            <p:ph type="dt" sz="half" idx="2"/>
          </p:nvPr>
        </p:nvSpPr>
        <p:spPr bwMode="auto">
          <a:xfrm>
            <a:off x="6727825" y="6408738"/>
            <a:ext cx="1919288" cy="3651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1" hangingPunct="1">
              <a:defRPr sz="1000">
                <a:latin typeface="Arial" pitchFamily="34" charset="0"/>
              </a:defRPr>
            </a:lvl1pPr>
          </a:lstStyle>
          <a:p>
            <a:pPr>
              <a:defRPr/>
            </a:pPr>
            <a:endParaRPr lang="en-US"/>
          </a:p>
        </p:txBody>
      </p:sp>
      <p:sp>
        <p:nvSpPr>
          <p:cNvPr id="4107" name="页脚占位符 5"/>
          <p:cNvSpPr>
            <a:spLocks noGrp="1" noChangeArrowheads="1"/>
          </p:cNvSpPr>
          <p:nvPr>
            <p:ph type="ftr" sz="quarter" idx="3"/>
          </p:nvPr>
        </p:nvSpPr>
        <p:spPr bwMode="auto">
          <a:xfrm>
            <a:off x="4379913" y="6408738"/>
            <a:ext cx="2351087" cy="3651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1" hangingPunct="1">
              <a:defRPr sz="1000">
                <a:latin typeface="Arial" pitchFamily="34" charset="0"/>
              </a:defRPr>
            </a:lvl1pPr>
          </a:lstStyle>
          <a:p>
            <a:pPr>
              <a:defRPr/>
            </a:pPr>
            <a:endParaRPr lang="en-US"/>
          </a:p>
        </p:txBody>
      </p:sp>
      <p:sp>
        <p:nvSpPr>
          <p:cNvPr id="4108" name="灯片编号占位符 6"/>
          <p:cNvSpPr>
            <a:spLocks noGrp="1" noChangeArrowheads="1"/>
          </p:cNvSpPr>
          <p:nvPr>
            <p:ph type="sldNum" sz="quarter" idx="4"/>
          </p:nvPr>
        </p:nvSpPr>
        <p:spPr bwMode="auto">
          <a:xfrm>
            <a:off x="8647113" y="6408738"/>
            <a:ext cx="366712" cy="3651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1" hangingPunct="1">
              <a:defRPr sz="1000"/>
            </a:lvl1pPr>
          </a:lstStyle>
          <a:p>
            <a:pPr>
              <a:defRPr/>
            </a:pPr>
            <a:fld id="{933330DC-AFFB-4CFD-819E-070A457C9F7C}" type="slidenum">
              <a:rPr lang="zh-CN" altLang="en-US"/>
              <a:pPr>
                <a:defRPr/>
              </a:pPr>
              <a:t>‹#›</a:t>
            </a:fld>
            <a:endParaRPr lang="en-US" altLang="zh-CN"/>
          </a:p>
        </p:txBody>
      </p:sp>
    </p:spTree>
  </p:cSld>
  <p:clrMap bg1="dk2" tx1="lt1" bg2="dk1" tx2="lt2" accent1="accent1" accent2="accent2" accent3="accent3" accent4="accent4" accent5="accent5" accent6="accent6" hlink="hlink" folHlink="folHlink"/>
  <p:sldLayoutIdLst>
    <p:sldLayoutId id="2147483891" r:id="rId1"/>
    <p:sldLayoutId id="2147483892" r:id="rId2"/>
    <p:sldLayoutId id="2147483893" r:id="rId3"/>
    <p:sldLayoutId id="2147483894" r:id="rId4"/>
    <p:sldLayoutId id="2147483895" r:id="rId5"/>
    <p:sldLayoutId id="2147483896" r:id="rId6"/>
    <p:sldLayoutId id="2147483897" r:id="rId7"/>
    <p:sldLayoutId id="2147483898" r:id="rId8"/>
    <p:sldLayoutId id="2147483899" r:id="rId9"/>
    <p:sldLayoutId id="2147483900" r:id="rId10"/>
    <p:sldLayoutId id="2147483901" r:id="rId11"/>
  </p:sldLayoutIdLst>
  <p:txStyles>
    <p:titleStyle>
      <a:lvl1pPr algn="l" rtl="0" eaLnBrk="0" fontAlgn="base" hangingPunct="0">
        <a:spcBef>
          <a:spcPct val="0"/>
        </a:spcBef>
        <a:spcAft>
          <a:spcPct val="0"/>
        </a:spcAft>
        <a:defRPr sz="4100" b="1">
          <a:solidFill>
            <a:schemeClr val="tx2"/>
          </a:solidFill>
          <a:latin typeface="+mj-lt"/>
          <a:ea typeface="+mj-ea"/>
          <a:cs typeface="+mj-cs"/>
        </a:defRPr>
      </a:lvl1pPr>
      <a:lvl2pPr algn="l" rtl="0" eaLnBrk="0" fontAlgn="base" hangingPunct="0">
        <a:spcBef>
          <a:spcPct val="0"/>
        </a:spcBef>
        <a:spcAft>
          <a:spcPct val="0"/>
        </a:spcAft>
        <a:defRPr sz="4100" b="1">
          <a:solidFill>
            <a:schemeClr val="tx2"/>
          </a:solidFill>
          <a:latin typeface="Arial" pitchFamily="34" charset="0"/>
          <a:ea typeface="黑体" pitchFamily="49" charset="-122"/>
        </a:defRPr>
      </a:lvl2pPr>
      <a:lvl3pPr algn="l" rtl="0" eaLnBrk="0" fontAlgn="base" hangingPunct="0">
        <a:spcBef>
          <a:spcPct val="0"/>
        </a:spcBef>
        <a:spcAft>
          <a:spcPct val="0"/>
        </a:spcAft>
        <a:defRPr sz="4100" b="1">
          <a:solidFill>
            <a:schemeClr val="tx2"/>
          </a:solidFill>
          <a:latin typeface="Arial" pitchFamily="34" charset="0"/>
          <a:ea typeface="黑体" pitchFamily="49" charset="-122"/>
        </a:defRPr>
      </a:lvl3pPr>
      <a:lvl4pPr algn="l" rtl="0" eaLnBrk="0" fontAlgn="base" hangingPunct="0">
        <a:spcBef>
          <a:spcPct val="0"/>
        </a:spcBef>
        <a:spcAft>
          <a:spcPct val="0"/>
        </a:spcAft>
        <a:defRPr sz="4100" b="1">
          <a:solidFill>
            <a:schemeClr val="tx2"/>
          </a:solidFill>
          <a:latin typeface="Arial" pitchFamily="34" charset="0"/>
          <a:ea typeface="黑体" pitchFamily="49" charset="-122"/>
        </a:defRPr>
      </a:lvl4pPr>
      <a:lvl5pPr algn="l" rtl="0" eaLnBrk="0" fontAlgn="base" hangingPunct="0">
        <a:spcBef>
          <a:spcPct val="0"/>
        </a:spcBef>
        <a:spcAft>
          <a:spcPct val="0"/>
        </a:spcAft>
        <a:defRPr sz="4100" b="1">
          <a:solidFill>
            <a:schemeClr val="tx2"/>
          </a:solidFill>
          <a:latin typeface="Arial" pitchFamily="34" charset="0"/>
          <a:ea typeface="黑体" pitchFamily="49" charset="-122"/>
        </a:defRPr>
      </a:lvl5pPr>
      <a:lvl6pPr marL="457200" algn="l" rtl="0" eaLnBrk="0" fontAlgn="base" hangingPunct="0">
        <a:spcBef>
          <a:spcPct val="0"/>
        </a:spcBef>
        <a:spcAft>
          <a:spcPct val="0"/>
        </a:spcAft>
        <a:defRPr sz="4100" b="1">
          <a:solidFill>
            <a:schemeClr val="tx2"/>
          </a:solidFill>
          <a:latin typeface="Arial" pitchFamily="34" charset="0"/>
          <a:ea typeface="黑体" pitchFamily="49" charset="-122"/>
        </a:defRPr>
      </a:lvl6pPr>
      <a:lvl7pPr marL="914400" algn="l" rtl="0" eaLnBrk="0" fontAlgn="base" hangingPunct="0">
        <a:spcBef>
          <a:spcPct val="0"/>
        </a:spcBef>
        <a:spcAft>
          <a:spcPct val="0"/>
        </a:spcAft>
        <a:defRPr sz="4100" b="1">
          <a:solidFill>
            <a:schemeClr val="tx2"/>
          </a:solidFill>
          <a:latin typeface="Arial" pitchFamily="34" charset="0"/>
          <a:ea typeface="黑体" pitchFamily="49" charset="-122"/>
        </a:defRPr>
      </a:lvl7pPr>
      <a:lvl8pPr marL="1371600" algn="l" rtl="0" eaLnBrk="0" fontAlgn="base" hangingPunct="0">
        <a:spcBef>
          <a:spcPct val="0"/>
        </a:spcBef>
        <a:spcAft>
          <a:spcPct val="0"/>
        </a:spcAft>
        <a:defRPr sz="4100" b="1">
          <a:solidFill>
            <a:schemeClr val="tx2"/>
          </a:solidFill>
          <a:latin typeface="Arial" pitchFamily="34" charset="0"/>
          <a:ea typeface="黑体" pitchFamily="49" charset="-122"/>
        </a:defRPr>
      </a:lvl8pPr>
      <a:lvl9pPr marL="1828800" algn="l" rtl="0" eaLnBrk="0" fontAlgn="base" hangingPunct="0">
        <a:spcBef>
          <a:spcPct val="0"/>
        </a:spcBef>
        <a:spcAft>
          <a:spcPct val="0"/>
        </a:spcAft>
        <a:defRPr sz="4100" b="1">
          <a:solidFill>
            <a:schemeClr val="tx2"/>
          </a:solidFill>
          <a:latin typeface="Arial" pitchFamily="34" charset="0"/>
          <a:ea typeface="黑体" pitchFamily="49" charset="-122"/>
        </a:defRPr>
      </a:lvl9pPr>
    </p:titleStyle>
    <p:bodyStyle>
      <a:lvl1pPr marL="365125" indent="-255588" algn="l" rtl="0" eaLnBrk="0" fontAlgn="base" hangingPunct="0">
        <a:spcBef>
          <a:spcPts val="400"/>
        </a:spcBef>
        <a:spcAft>
          <a:spcPct val="0"/>
        </a:spcAft>
        <a:buClr>
          <a:schemeClr val="accent1"/>
        </a:buClr>
        <a:buSzPct val="68000"/>
        <a:buFont typeface="Wingdings 3" panose="05040102010807070707" pitchFamily="18" charset="2"/>
        <a:buChar char=""/>
        <a:defRPr sz="27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anose="020B0604030504040204" pitchFamily="34" charset="0"/>
        <a:buChar char="◦"/>
        <a:defRPr sz="2300">
          <a:solidFill>
            <a:schemeClr val="tx1"/>
          </a:solidFill>
          <a:latin typeface="+mn-lt"/>
          <a:ea typeface="+mn-ea"/>
        </a:defRPr>
      </a:lvl2pPr>
      <a:lvl3pPr marL="858838" indent="-228600" algn="l" rtl="0" eaLnBrk="0" fontAlgn="base" hangingPunct="0">
        <a:spcBef>
          <a:spcPts val="350"/>
        </a:spcBef>
        <a:spcAft>
          <a:spcPct val="0"/>
        </a:spcAft>
        <a:buClr>
          <a:schemeClr val="accent2"/>
        </a:buClr>
        <a:buSzPct val="100000"/>
        <a:buFont typeface="Wingdings 2" panose="05020102010507070707" pitchFamily="18" charset="2"/>
        <a:buChar char=""/>
        <a:defRPr sz="2100">
          <a:solidFill>
            <a:schemeClr val="tx1"/>
          </a:solidFill>
          <a:latin typeface="+mn-lt"/>
          <a:ea typeface="+mn-ea"/>
        </a:defRPr>
      </a:lvl3pPr>
      <a:lvl4pPr marL="1143000" indent="-228600" algn="l" rtl="0" eaLnBrk="0" fontAlgn="base" hangingPunct="0">
        <a:spcBef>
          <a:spcPts val="350"/>
        </a:spcBef>
        <a:spcAft>
          <a:spcPct val="0"/>
        </a:spcAft>
        <a:buClr>
          <a:schemeClr val="accent2"/>
        </a:buClr>
        <a:buFont typeface="Wingdings 2" panose="05020102010507070707" pitchFamily="18" charset="2"/>
        <a:buChar char=""/>
        <a:defRPr sz="1900">
          <a:solidFill>
            <a:schemeClr val="tx1"/>
          </a:solidFill>
          <a:latin typeface="+mn-lt"/>
          <a:ea typeface="+mn-ea"/>
        </a:defRPr>
      </a:lvl4pPr>
      <a:lvl5pPr marL="1371600" indent="-228600" algn="l" rtl="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mn-lt"/>
          <a:ea typeface="+mn-ea"/>
        </a:defRPr>
      </a:lvl5pPr>
      <a:lvl6pPr marL="1828800" indent="-228600" algn="l" rtl="0" eaLnBrk="0" fontAlgn="base" hangingPunct="0">
        <a:spcBef>
          <a:spcPts val="350"/>
        </a:spcBef>
        <a:spcAft>
          <a:spcPct val="0"/>
        </a:spcAft>
        <a:buClr>
          <a:schemeClr val="accent2"/>
        </a:buClr>
        <a:buFont typeface="Wingdings 2" pitchFamily="18" charset="2"/>
        <a:buChar char=""/>
        <a:defRPr sz="2000">
          <a:solidFill>
            <a:schemeClr val="tx1"/>
          </a:solidFill>
          <a:latin typeface="+mn-lt"/>
          <a:ea typeface="+mn-ea"/>
        </a:defRPr>
      </a:lvl6pPr>
      <a:lvl7pPr marL="2286000" indent="-228600" algn="l" rtl="0" eaLnBrk="0" fontAlgn="base" hangingPunct="0">
        <a:spcBef>
          <a:spcPts val="350"/>
        </a:spcBef>
        <a:spcAft>
          <a:spcPct val="0"/>
        </a:spcAft>
        <a:buClr>
          <a:schemeClr val="accent2"/>
        </a:buClr>
        <a:buFont typeface="Wingdings 2" pitchFamily="18" charset="2"/>
        <a:buChar char=""/>
        <a:defRPr sz="2000">
          <a:solidFill>
            <a:schemeClr val="tx1"/>
          </a:solidFill>
          <a:latin typeface="+mn-lt"/>
          <a:ea typeface="+mn-ea"/>
        </a:defRPr>
      </a:lvl7pPr>
      <a:lvl8pPr marL="2743200" indent="-228600" algn="l" rtl="0" eaLnBrk="0" fontAlgn="base" hangingPunct="0">
        <a:spcBef>
          <a:spcPts val="350"/>
        </a:spcBef>
        <a:spcAft>
          <a:spcPct val="0"/>
        </a:spcAft>
        <a:buClr>
          <a:schemeClr val="accent2"/>
        </a:buClr>
        <a:buFont typeface="Wingdings 2" pitchFamily="18" charset="2"/>
        <a:buChar char=""/>
        <a:defRPr sz="2000">
          <a:solidFill>
            <a:schemeClr val="tx1"/>
          </a:solidFill>
          <a:latin typeface="+mn-lt"/>
          <a:ea typeface="+mn-ea"/>
        </a:defRPr>
      </a:lvl8pPr>
      <a:lvl9pPr marL="3200400" indent="-228600" algn="l" rtl="0" eaLnBrk="0" fontAlgn="base" hangingPunct="0">
        <a:spcBef>
          <a:spcPts val="350"/>
        </a:spcBef>
        <a:spcAft>
          <a:spcPct val="0"/>
        </a:spcAft>
        <a:buClr>
          <a:schemeClr val="accent2"/>
        </a:buClr>
        <a:buFont typeface="Wingdings 2" pitchFamily="18" charset="2"/>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122" name="标题占位符 8"/>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smtClean="0"/>
              <a:t>单击此处编辑母版标题样式</a:t>
            </a:r>
          </a:p>
        </p:txBody>
      </p:sp>
      <p:sp>
        <p:nvSpPr>
          <p:cNvPr id="5123" name="文本占位符 29"/>
          <p:cNvSpPr>
            <a:spLocks noGrp="1" noChangeArrowheads="1"/>
          </p:cNvSpPr>
          <p:nvPr>
            <p:ph type="body" idx="1"/>
          </p:nvPr>
        </p:nvSpPr>
        <p:spPr bwMode="auto">
          <a:xfrm>
            <a:off x="457200" y="14811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smtClean="0"/>
              <a:t>单击此处编辑母版文本样式</a:t>
            </a:r>
          </a:p>
          <a:p>
            <a:pPr lvl="1"/>
            <a:r>
              <a:rPr lang="zh-CN" altLang="zh-CN" smtClean="0"/>
              <a:t>第二级</a:t>
            </a:r>
          </a:p>
          <a:p>
            <a:pPr lvl="2"/>
            <a:r>
              <a:rPr lang="zh-CN" altLang="zh-CN" smtClean="0"/>
              <a:t>第三级</a:t>
            </a:r>
          </a:p>
          <a:p>
            <a:pPr lvl="3"/>
            <a:r>
              <a:rPr lang="zh-CN" altLang="zh-CN" smtClean="0"/>
              <a:t>第四级</a:t>
            </a:r>
          </a:p>
          <a:p>
            <a:pPr lvl="4"/>
            <a:r>
              <a:rPr lang="zh-CN" altLang="zh-CN" smtClean="0"/>
              <a:t>第五级</a:t>
            </a:r>
          </a:p>
        </p:txBody>
      </p:sp>
      <p:sp>
        <p:nvSpPr>
          <p:cNvPr id="5124" name="日期占位符 6"/>
          <p:cNvSpPr>
            <a:spLocks noGrp="1" noChangeArrowheads="1"/>
          </p:cNvSpPr>
          <p:nvPr>
            <p:ph type="dt" sz="half" idx="2"/>
          </p:nvPr>
        </p:nvSpPr>
        <p:spPr bwMode="auto">
          <a:xfrm>
            <a:off x="6727825" y="6408738"/>
            <a:ext cx="1919288" cy="3651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1" hangingPunct="1">
              <a:defRPr sz="1000">
                <a:latin typeface="Arial" pitchFamily="34" charset="0"/>
              </a:defRPr>
            </a:lvl1pPr>
          </a:lstStyle>
          <a:p>
            <a:pPr>
              <a:defRPr/>
            </a:pPr>
            <a:endParaRPr lang="en-US"/>
          </a:p>
        </p:txBody>
      </p:sp>
      <p:sp>
        <p:nvSpPr>
          <p:cNvPr id="5125" name="页脚占位符 7"/>
          <p:cNvSpPr>
            <a:spLocks noGrp="1" noChangeArrowheads="1"/>
          </p:cNvSpPr>
          <p:nvPr>
            <p:ph type="ftr" sz="quarter" idx="3"/>
          </p:nvPr>
        </p:nvSpPr>
        <p:spPr bwMode="auto">
          <a:xfrm>
            <a:off x="4379913" y="6408738"/>
            <a:ext cx="2351087" cy="3651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1" hangingPunct="1">
              <a:defRPr sz="1000">
                <a:latin typeface="Arial" pitchFamily="34" charset="0"/>
              </a:defRPr>
            </a:lvl1pPr>
          </a:lstStyle>
          <a:p>
            <a:pPr>
              <a:defRPr/>
            </a:pPr>
            <a:endParaRPr lang="en-US"/>
          </a:p>
        </p:txBody>
      </p:sp>
      <p:sp>
        <p:nvSpPr>
          <p:cNvPr id="5126" name="灯片编号占位符 8"/>
          <p:cNvSpPr>
            <a:spLocks noGrp="1" noChangeArrowheads="1"/>
          </p:cNvSpPr>
          <p:nvPr>
            <p:ph type="sldNum" sz="quarter" idx="4"/>
          </p:nvPr>
        </p:nvSpPr>
        <p:spPr bwMode="auto">
          <a:xfrm>
            <a:off x="8647113" y="6408738"/>
            <a:ext cx="366712" cy="3651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1" hangingPunct="1">
              <a:defRPr sz="1000"/>
            </a:lvl1pPr>
          </a:lstStyle>
          <a:p>
            <a:pPr>
              <a:defRPr/>
            </a:pPr>
            <a:fld id="{E0B0A040-0E86-4268-B0ED-B69E4E84C791}" type="slidenum">
              <a:rPr lang="zh-CN" altLang="en-US"/>
              <a:pPr>
                <a:defRPr/>
              </a:pPr>
              <a:t>‹#›</a:t>
            </a:fld>
            <a:endParaRPr lang="en-US" altLang="zh-CN"/>
          </a:p>
        </p:txBody>
      </p:sp>
    </p:spTree>
  </p:cSld>
  <p:clrMap bg1="lt1" tx1="dk1" bg2="lt2" tx2="dk2" accent1="accent1" accent2="accent2" accent3="accent3" accent4="accent4" accent5="accent5" accent6="accent6" hlink="hlink" folHlink="folHlink"/>
  <p:sldLayoutIdLst>
    <p:sldLayoutId id="2147483902" r:id="rId1"/>
    <p:sldLayoutId id="2147483903" r:id="rId2"/>
    <p:sldLayoutId id="2147483904" r:id="rId3"/>
    <p:sldLayoutId id="2147483905" r:id="rId4"/>
    <p:sldLayoutId id="2147483906" r:id="rId5"/>
    <p:sldLayoutId id="2147483907" r:id="rId6"/>
    <p:sldLayoutId id="2147483908" r:id="rId7"/>
    <p:sldLayoutId id="2147483909" r:id="rId8"/>
    <p:sldLayoutId id="2147483910" r:id="rId9"/>
    <p:sldLayoutId id="2147483911" r:id="rId10"/>
    <p:sldLayoutId id="2147483912" r:id="rId11"/>
  </p:sldLayoutIdLst>
  <p:txStyles>
    <p:titleStyle>
      <a:lvl1pPr algn="l" rtl="0" eaLnBrk="0" fontAlgn="base" hangingPunct="0">
        <a:spcBef>
          <a:spcPct val="0"/>
        </a:spcBef>
        <a:spcAft>
          <a:spcPct val="0"/>
        </a:spcAft>
        <a:defRPr sz="4100" b="1">
          <a:solidFill>
            <a:schemeClr val="tx2"/>
          </a:solidFill>
          <a:latin typeface="+mj-lt"/>
          <a:ea typeface="+mj-ea"/>
          <a:cs typeface="+mj-cs"/>
        </a:defRPr>
      </a:lvl1pPr>
      <a:lvl2pPr algn="l" rtl="0" eaLnBrk="0" fontAlgn="base" hangingPunct="0">
        <a:spcBef>
          <a:spcPct val="0"/>
        </a:spcBef>
        <a:spcAft>
          <a:spcPct val="0"/>
        </a:spcAft>
        <a:defRPr sz="4100" b="1">
          <a:solidFill>
            <a:schemeClr val="tx2"/>
          </a:solidFill>
          <a:latin typeface="Arial" pitchFamily="34" charset="0"/>
          <a:ea typeface="黑体" pitchFamily="49" charset="-122"/>
        </a:defRPr>
      </a:lvl2pPr>
      <a:lvl3pPr algn="l" rtl="0" eaLnBrk="0" fontAlgn="base" hangingPunct="0">
        <a:spcBef>
          <a:spcPct val="0"/>
        </a:spcBef>
        <a:spcAft>
          <a:spcPct val="0"/>
        </a:spcAft>
        <a:defRPr sz="4100" b="1">
          <a:solidFill>
            <a:schemeClr val="tx2"/>
          </a:solidFill>
          <a:latin typeface="Arial" pitchFamily="34" charset="0"/>
          <a:ea typeface="黑体" pitchFamily="49" charset="-122"/>
        </a:defRPr>
      </a:lvl3pPr>
      <a:lvl4pPr algn="l" rtl="0" eaLnBrk="0" fontAlgn="base" hangingPunct="0">
        <a:spcBef>
          <a:spcPct val="0"/>
        </a:spcBef>
        <a:spcAft>
          <a:spcPct val="0"/>
        </a:spcAft>
        <a:defRPr sz="4100" b="1">
          <a:solidFill>
            <a:schemeClr val="tx2"/>
          </a:solidFill>
          <a:latin typeface="Arial" pitchFamily="34" charset="0"/>
          <a:ea typeface="黑体" pitchFamily="49" charset="-122"/>
        </a:defRPr>
      </a:lvl4pPr>
      <a:lvl5pPr algn="l" rtl="0" eaLnBrk="0" fontAlgn="base" hangingPunct="0">
        <a:spcBef>
          <a:spcPct val="0"/>
        </a:spcBef>
        <a:spcAft>
          <a:spcPct val="0"/>
        </a:spcAft>
        <a:defRPr sz="4100" b="1">
          <a:solidFill>
            <a:schemeClr val="tx2"/>
          </a:solidFill>
          <a:latin typeface="Arial" pitchFamily="34" charset="0"/>
          <a:ea typeface="黑体" pitchFamily="49" charset="-122"/>
        </a:defRPr>
      </a:lvl5pPr>
      <a:lvl6pPr marL="457200" algn="l" rtl="0" eaLnBrk="0" fontAlgn="base" hangingPunct="0">
        <a:spcBef>
          <a:spcPct val="0"/>
        </a:spcBef>
        <a:spcAft>
          <a:spcPct val="0"/>
        </a:spcAft>
        <a:defRPr sz="4100" b="1">
          <a:solidFill>
            <a:schemeClr val="tx2"/>
          </a:solidFill>
          <a:latin typeface="Arial" pitchFamily="34" charset="0"/>
          <a:ea typeface="黑体" pitchFamily="49" charset="-122"/>
        </a:defRPr>
      </a:lvl6pPr>
      <a:lvl7pPr marL="914400" algn="l" rtl="0" eaLnBrk="0" fontAlgn="base" hangingPunct="0">
        <a:spcBef>
          <a:spcPct val="0"/>
        </a:spcBef>
        <a:spcAft>
          <a:spcPct val="0"/>
        </a:spcAft>
        <a:defRPr sz="4100" b="1">
          <a:solidFill>
            <a:schemeClr val="tx2"/>
          </a:solidFill>
          <a:latin typeface="Arial" pitchFamily="34" charset="0"/>
          <a:ea typeface="黑体" pitchFamily="49" charset="-122"/>
        </a:defRPr>
      </a:lvl7pPr>
      <a:lvl8pPr marL="1371600" algn="l" rtl="0" eaLnBrk="0" fontAlgn="base" hangingPunct="0">
        <a:spcBef>
          <a:spcPct val="0"/>
        </a:spcBef>
        <a:spcAft>
          <a:spcPct val="0"/>
        </a:spcAft>
        <a:defRPr sz="4100" b="1">
          <a:solidFill>
            <a:schemeClr val="tx2"/>
          </a:solidFill>
          <a:latin typeface="Arial" pitchFamily="34" charset="0"/>
          <a:ea typeface="黑体" pitchFamily="49" charset="-122"/>
        </a:defRPr>
      </a:lvl8pPr>
      <a:lvl9pPr marL="1828800" algn="l" rtl="0" eaLnBrk="0" fontAlgn="base" hangingPunct="0">
        <a:spcBef>
          <a:spcPct val="0"/>
        </a:spcBef>
        <a:spcAft>
          <a:spcPct val="0"/>
        </a:spcAft>
        <a:defRPr sz="4100" b="1">
          <a:solidFill>
            <a:schemeClr val="tx2"/>
          </a:solidFill>
          <a:latin typeface="Arial" pitchFamily="34" charset="0"/>
          <a:ea typeface="黑体" pitchFamily="49" charset="-122"/>
        </a:defRPr>
      </a:lvl9pPr>
    </p:titleStyle>
    <p:bodyStyle>
      <a:lvl1pPr marL="365125" indent="-255588" algn="l" rtl="0" eaLnBrk="0" fontAlgn="base" hangingPunct="0">
        <a:spcBef>
          <a:spcPts val="400"/>
        </a:spcBef>
        <a:spcAft>
          <a:spcPct val="0"/>
        </a:spcAft>
        <a:buClr>
          <a:schemeClr val="accent1"/>
        </a:buClr>
        <a:buSzPct val="68000"/>
        <a:buFont typeface="Wingdings 3" panose="05040102010807070707" pitchFamily="18" charset="2"/>
        <a:buChar char=""/>
        <a:defRPr sz="27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anose="020B0604030504040204" pitchFamily="34" charset="0"/>
        <a:buChar char="◦"/>
        <a:defRPr sz="2300">
          <a:solidFill>
            <a:schemeClr val="tx1"/>
          </a:solidFill>
          <a:latin typeface="+mn-lt"/>
          <a:ea typeface="+mn-ea"/>
        </a:defRPr>
      </a:lvl2pPr>
      <a:lvl3pPr marL="858838" indent="-228600" algn="l" rtl="0" eaLnBrk="0" fontAlgn="base" hangingPunct="0">
        <a:spcBef>
          <a:spcPts val="350"/>
        </a:spcBef>
        <a:spcAft>
          <a:spcPct val="0"/>
        </a:spcAft>
        <a:buClr>
          <a:schemeClr val="accent2"/>
        </a:buClr>
        <a:buSzPct val="100000"/>
        <a:buFont typeface="Wingdings 2" panose="05020102010507070707" pitchFamily="18" charset="2"/>
        <a:buChar char=""/>
        <a:defRPr sz="2100">
          <a:solidFill>
            <a:schemeClr val="tx1"/>
          </a:solidFill>
          <a:latin typeface="+mn-lt"/>
          <a:ea typeface="+mn-ea"/>
        </a:defRPr>
      </a:lvl3pPr>
      <a:lvl4pPr marL="1143000" indent="-228600" algn="l" rtl="0" eaLnBrk="0" fontAlgn="base" hangingPunct="0">
        <a:spcBef>
          <a:spcPts val="350"/>
        </a:spcBef>
        <a:spcAft>
          <a:spcPct val="0"/>
        </a:spcAft>
        <a:buClr>
          <a:schemeClr val="accent2"/>
        </a:buClr>
        <a:buFont typeface="Wingdings 2" panose="05020102010507070707" pitchFamily="18" charset="2"/>
        <a:buChar char=""/>
        <a:defRPr sz="1900">
          <a:solidFill>
            <a:schemeClr val="tx1"/>
          </a:solidFill>
          <a:latin typeface="+mn-lt"/>
          <a:ea typeface="+mn-ea"/>
        </a:defRPr>
      </a:lvl4pPr>
      <a:lvl5pPr marL="1371600" indent="-228600" algn="l" rtl="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mn-lt"/>
          <a:ea typeface="+mn-ea"/>
        </a:defRPr>
      </a:lvl5pPr>
      <a:lvl6pPr marL="1828800" indent="-228600" algn="l" rtl="0" eaLnBrk="0" fontAlgn="base" hangingPunct="0">
        <a:spcBef>
          <a:spcPts val="350"/>
        </a:spcBef>
        <a:spcAft>
          <a:spcPct val="0"/>
        </a:spcAft>
        <a:buClr>
          <a:schemeClr val="accent2"/>
        </a:buClr>
        <a:buFont typeface="Wingdings 2" pitchFamily="18" charset="2"/>
        <a:buChar char=""/>
        <a:defRPr sz="2000">
          <a:solidFill>
            <a:schemeClr val="tx1"/>
          </a:solidFill>
          <a:latin typeface="+mn-lt"/>
          <a:ea typeface="+mn-ea"/>
        </a:defRPr>
      </a:lvl6pPr>
      <a:lvl7pPr marL="2286000" indent="-228600" algn="l" rtl="0" eaLnBrk="0" fontAlgn="base" hangingPunct="0">
        <a:spcBef>
          <a:spcPts val="350"/>
        </a:spcBef>
        <a:spcAft>
          <a:spcPct val="0"/>
        </a:spcAft>
        <a:buClr>
          <a:schemeClr val="accent2"/>
        </a:buClr>
        <a:buFont typeface="Wingdings 2" pitchFamily="18" charset="2"/>
        <a:buChar char=""/>
        <a:defRPr sz="2000">
          <a:solidFill>
            <a:schemeClr val="tx1"/>
          </a:solidFill>
          <a:latin typeface="+mn-lt"/>
          <a:ea typeface="+mn-ea"/>
        </a:defRPr>
      </a:lvl7pPr>
      <a:lvl8pPr marL="2743200" indent="-228600" algn="l" rtl="0" eaLnBrk="0" fontAlgn="base" hangingPunct="0">
        <a:spcBef>
          <a:spcPts val="350"/>
        </a:spcBef>
        <a:spcAft>
          <a:spcPct val="0"/>
        </a:spcAft>
        <a:buClr>
          <a:schemeClr val="accent2"/>
        </a:buClr>
        <a:buFont typeface="Wingdings 2" pitchFamily="18" charset="2"/>
        <a:buChar char=""/>
        <a:defRPr sz="2000">
          <a:solidFill>
            <a:schemeClr val="tx1"/>
          </a:solidFill>
          <a:latin typeface="+mn-lt"/>
          <a:ea typeface="+mn-ea"/>
        </a:defRPr>
      </a:lvl8pPr>
      <a:lvl9pPr marL="3200400" indent="-228600" algn="l" rtl="0" eaLnBrk="0" fontAlgn="base" hangingPunct="0">
        <a:spcBef>
          <a:spcPts val="350"/>
        </a:spcBef>
        <a:spcAft>
          <a:spcPct val="0"/>
        </a:spcAft>
        <a:buClr>
          <a:schemeClr val="accent2"/>
        </a:buClr>
        <a:buFont typeface="Wingdings 2" pitchFamily="18" charset="2"/>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6147" name="任意多边形 11"/>
          <p:cNvSpPr>
            <a:spLocks/>
          </p:cNvSpPr>
          <p:nvPr/>
        </p:nvSpPr>
        <p:spPr bwMode="auto">
          <a:xfrm>
            <a:off x="-52388" y="5784850"/>
            <a:ext cx="3800476" cy="838200"/>
          </a:xfrm>
          <a:custGeom>
            <a:avLst/>
            <a:gdLst>
              <a:gd name="T0" fmla="*/ 2147483646 w 5760"/>
              <a:gd name="T1" fmla="*/ 2147483646 h 528"/>
              <a:gd name="T2" fmla="*/ 2147483646 w 5760"/>
              <a:gd name="T3" fmla="*/ 2147483646 h 528"/>
              <a:gd name="T4" fmla="*/ 2147483646 w 5760"/>
              <a:gd name="T5" fmla="*/ 2147483646 h 528"/>
              <a:gd name="T6" fmla="*/ 2147483646 w 5760"/>
              <a:gd name="T7" fmla="*/ 2147483646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817" y="97"/>
                </a:moveTo>
                <a:lnTo>
                  <a:pt x="6408" y="682"/>
                </a:lnTo>
                <a:lnTo>
                  <a:pt x="5232" y="685"/>
                </a:lnTo>
                <a:lnTo>
                  <a:pt x="829" y="101"/>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nvGrpSpPr>
          <p:cNvPr id="6148" name="Group 4"/>
          <p:cNvGrpSpPr>
            <a:grpSpLocks/>
          </p:cNvGrpSpPr>
          <p:nvPr/>
        </p:nvGrpSpPr>
        <p:grpSpPr bwMode="auto">
          <a:xfrm>
            <a:off x="-11113" y="5784850"/>
            <a:ext cx="3413126" cy="1092200"/>
            <a:chOff x="0" y="0"/>
            <a:chExt cx="2151" cy="688"/>
          </a:xfrm>
        </p:grpSpPr>
        <p:pic>
          <p:nvPicPr>
            <p:cNvPr id="2" name="直角三角形 13"/>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2151" cy="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6"/>
            <p:cNvSpPr txBox="1">
              <a:spLocks noChangeArrowheads="1"/>
            </p:cNvSpPr>
            <p:nvPr/>
          </p:nvSpPr>
          <p:spPr bwMode="auto">
            <a:xfrm>
              <a:off x="183" y="401"/>
              <a:ext cx="1067" cy="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defRPr/>
              </a:pPr>
              <a:endParaRPr lang="en-US" altLang="zh-CN" smtClean="0">
                <a:solidFill>
                  <a:srgbClr val="FFFFFF"/>
                </a:solidFill>
                <a:latin typeface="Times New Roman" pitchFamily="18" charset="0"/>
              </a:endParaRPr>
            </a:p>
          </p:txBody>
        </p:sp>
      </p:grpSp>
      <p:pic>
        <p:nvPicPr>
          <p:cNvPr id="6149" name="直接连接符 14"/>
          <p:cNvPicPr>
            <a:picLocks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7463" y="5772150"/>
            <a:ext cx="3419476" cy="110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0" name="标题占位符 8"/>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smtClean="0"/>
              <a:t>单击此处编辑母版标题样式</a:t>
            </a:r>
          </a:p>
        </p:txBody>
      </p:sp>
      <p:sp>
        <p:nvSpPr>
          <p:cNvPr id="6151" name="文本占位符 29"/>
          <p:cNvSpPr>
            <a:spLocks noGrp="1" noChangeArrowheads="1"/>
          </p:cNvSpPr>
          <p:nvPr>
            <p:ph type="body" idx="1"/>
          </p:nvPr>
        </p:nvSpPr>
        <p:spPr bwMode="auto">
          <a:xfrm>
            <a:off x="457200" y="14811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smtClean="0"/>
              <a:t>单击此处编辑母版文本样式</a:t>
            </a:r>
          </a:p>
          <a:p>
            <a:pPr lvl="1"/>
            <a:r>
              <a:rPr lang="zh-CN" altLang="zh-CN" smtClean="0"/>
              <a:t>第二级</a:t>
            </a:r>
          </a:p>
          <a:p>
            <a:pPr lvl="2"/>
            <a:r>
              <a:rPr lang="zh-CN" altLang="zh-CN" smtClean="0"/>
              <a:t>第三级</a:t>
            </a:r>
          </a:p>
          <a:p>
            <a:pPr lvl="3"/>
            <a:r>
              <a:rPr lang="zh-CN" altLang="zh-CN" smtClean="0"/>
              <a:t>第四级</a:t>
            </a:r>
          </a:p>
          <a:p>
            <a:pPr lvl="4"/>
            <a:r>
              <a:rPr lang="zh-CN" altLang="zh-CN" smtClean="0"/>
              <a:t>第五级</a:t>
            </a:r>
          </a:p>
        </p:txBody>
      </p:sp>
      <p:sp>
        <p:nvSpPr>
          <p:cNvPr id="6154" name="日期占位符 2"/>
          <p:cNvSpPr>
            <a:spLocks noGrp="1" noChangeArrowheads="1"/>
          </p:cNvSpPr>
          <p:nvPr>
            <p:ph type="dt" sz="half" idx="2"/>
          </p:nvPr>
        </p:nvSpPr>
        <p:spPr bwMode="auto">
          <a:xfrm>
            <a:off x="6727825" y="6408738"/>
            <a:ext cx="1919288" cy="3651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1" hangingPunct="1">
              <a:defRPr sz="1000">
                <a:latin typeface="Arial" pitchFamily="34" charset="0"/>
              </a:defRPr>
            </a:lvl1pPr>
          </a:lstStyle>
          <a:p>
            <a:pPr>
              <a:defRPr/>
            </a:pPr>
            <a:endParaRPr lang="en-US"/>
          </a:p>
        </p:txBody>
      </p:sp>
      <p:sp>
        <p:nvSpPr>
          <p:cNvPr id="6155" name="页脚占位符 3"/>
          <p:cNvSpPr>
            <a:spLocks noGrp="1" noChangeArrowheads="1"/>
          </p:cNvSpPr>
          <p:nvPr>
            <p:ph type="ftr" sz="quarter" idx="3"/>
          </p:nvPr>
        </p:nvSpPr>
        <p:spPr bwMode="auto">
          <a:xfrm>
            <a:off x="4379913" y="6408738"/>
            <a:ext cx="2351087" cy="3651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1" hangingPunct="1">
              <a:defRPr sz="1000">
                <a:latin typeface="Arial" pitchFamily="34" charset="0"/>
              </a:defRPr>
            </a:lvl1pPr>
          </a:lstStyle>
          <a:p>
            <a:pPr>
              <a:defRPr/>
            </a:pPr>
            <a:endParaRPr lang="en-US"/>
          </a:p>
        </p:txBody>
      </p:sp>
      <p:sp>
        <p:nvSpPr>
          <p:cNvPr id="6156" name="灯片编号占位符 4"/>
          <p:cNvSpPr>
            <a:spLocks noGrp="1" noChangeArrowheads="1"/>
          </p:cNvSpPr>
          <p:nvPr>
            <p:ph type="sldNum" sz="quarter" idx="4"/>
          </p:nvPr>
        </p:nvSpPr>
        <p:spPr bwMode="auto">
          <a:xfrm>
            <a:off x="8647113" y="6408738"/>
            <a:ext cx="366712" cy="3651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1" hangingPunct="1">
              <a:defRPr sz="1000"/>
            </a:lvl1pPr>
          </a:lstStyle>
          <a:p>
            <a:pPr>
              <a:defRPr/>
            </a:pPr>
            <a:fld id="{13E613AC-009D-4A97-AAEC-6A3321E1CFB3}" type="slidenum">
              <a:rPr lang="zh-CN" altLang="en-US"/>
              <a:pPr>
                <a:defRPr/>
              </a:pPr>
              <a:t>‹#›</a:t>
            </a:fld>
            <a:endParaRPr lang="en-US" altLang="zh-CN"/>
          </a:p>
        </p:txBody>
      </p:sp>
    </p:spTree>
  </p:cSld>
  <p:clrMap bg1="dk2" tx1="lt1" bg2="dk1" tx2="lt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txStyles>
    <p:titleStyle>
      <a:lvl1pPr algn="l" rtl="0" eaLnBrk="0" fontAlgn="base" hangingPunct="0">
        <a:spcBef>
          <a:spcPct val="0"/>
        </a:spcBef>
        <a:spcAft>
          <a:spcPct val="0"/>
        </a:spcAft>
        <a:defRPr sz="4100" b="1">
          <a:solidFill>
            <a:schemeClr val="tx2"/>
          </a:solidFill>
          <a:latin typeface="+mj-lt"/>
          <a:ea typeface="+mj-ea"/>
          <a:cs typeface="+mj-cs"/>
        </a:defRPr>
      </a:lvl1pPr>
      <a:lvl2pPr algn="l" rtl="0" eaLnBrk="0" fontAlgn="base" hangingPunct="0">
        <a:spcBef>
          <a:spcPct val="0"/>
        </a:spcBef>
        <a:spcAft>
          <a:spcPct val="0"/>
        </a:spcAft>
        <a:defRPr sz="4100" b="1">
          <a:solidFill>
            <a:schemeClr val="tx2"/>
          </a:solidFill>
          <a:latin typeface="Arial" pitchFamily="34" charset="0"/>
          <a:ea typeface="黑体" pitchFamily="49" charset="-122"/>
        </a:defRPr>
      </a:lvl2pPr>
      <a:lvl3pPr algn="l" rtl="0" eaLnBrk="0" fontAlgn="base" hangingPunct="0">
        <a:spcBef>
          <a:spcPct val="0"/>
        </a:spcBef>
        <a:spcAft>
          <a:spcPct val="0"/>
        </a:spcAft>
        <a:defRPr sz="4100" b="1">
          <a:solidFill>
            <a:schemeClr val="tx2"/>
          </a:solidFill>
          <a:latin typeface="Arial" pitchFamily="34" charset="0"/>
          <a:ea typeface="黑体" pitchFamily="49" charset="-122"/>
        </a:defRPr>
      </a:lvl3pPr>
      <a:lvl4pPr algn="l" rtl="0" eaLnBrk="0" fontAlgn="base" hangingPunct="0">
        <a:spcBef>
          <a:spcPct val="0"/>
        </a:spcBef>
        <a:spcAft>
          <a:spcPct val="0"/>
        </a:spcAft>
        <a:defRPr sz="4100" b="1">
          <a:solidFill>
            <a:schemeClr val="tx2"/>
          </a:solidFill>
          <a:latin typeface="Arial" pitchFamily="34" charset="0"/>
          <a:ea typeface="黑体" pitchFamily="49" charset="-122"/>
        </a:defRPr>
      </a:lvl4pPr>
      <a:lvl5pPr algn="l" rtl="0" eaLnBrk="0" fontAlgn="base" hangingPunct="0">
        <a:spcBef>
          <a:spcPct val="0"/>
        </a:spcBef>
        <a:spcAft>
          <a:spcPct val="0"/>
        </a:spcAft>
        <a:defRPr sz="4100" b="1">
          <a:solidFill>
            <a:schemeClr val="tx2"/>
          </a:solidFill>
          <a:latin typeface="Arial" pitchFamily="34" charset="0"/>
          <a:ea typeface="黑体" pitchFamily="49" charset="-122"/>
        </a:defRPr>
      </a:lvl5pPr>
      <a:lvl6pPr marL="457200" algn="l" rtl="0" eaLnBrk="0" fontAlgn="base" hangingPunct="0">
        <a:spcBef>
          <a:spcPct val="0"/>
        </a:spcBef>
        <a:spcAft>
          <a:spcPct val="0"/>
        </a:spcAft>
        <a:defRPr sz="4100" b="1">
          <a:solidFill>
            <a:schemeClr val="tx2"/>
          </a:solidFill>
          <a:latin typeface="Arial" pitchFamily="34" charset="0"/>
          <a:ea typeface="黑体" pitchFamily="49" charset="-122"/>
        </a:defRPr>
      </a:lvl6pPr>
      <a:lvl7pPr marL="914400" algn="l" rtl="0" eaLnBrk="0" fontAlgn="base" hangingPunct="0">
        <a:spcBef>
          <a:spcPct val="0"/>
        </a:spcBef>
        <a:spcAft>
          <a:spcPct val="0"/>
        </a:spcAft>
        <a:defRPr sz="4100" b="1">
          <a:solidFill>
            <a:schemeClr val="tx2"/>
          </a:solidFill>
          <a:latin typeface="Arial" pitchFamily="34" charset="0"/>
          <a:ea typeface="黑体" pitchFamily="49" charset="-122"/>
        </a:defRPr>
      </a:lvl7pPr>
      <a:lvl8pPr marL="1371600" algn="l" rtl="0" eaLnBrk="0" fontAlgn="base" hangingPunct="0">
        <a:spcBef>
          <a:spcPct val="0"/>
        </a:spcBef>
        <a:spcAft>
          <a:spcPct val="0"/>
        </a:spcAft>
        <a:defRPr sz="4100" b="1">
          <a:solidFill>
            <a:schemeClr val="tx2"/>
          </a:solidFill>
          <a:latin typeface="Arial" pitchFamily="34" charset="0"/>
          <a:ea typeface="黑体" pitchFamily="49" charset="-122"/>
        </a:defRPr>
      </a:lvl8pPr>
      <a:lvl9pPr marL="1828800" algn="l" rtl="0" eaLnBrk="0" fontAlgn="base" hangingPunct="0">
        <a:spcBef>
          <a:spcPct val="0"/>
        </a:spcBef>
        <a:spcAft>
          <a:spcPct val="0"/>
        </a:spcAft>
        <a:defRPr sz="4100" b="1">
          <a:solidFill>
            <a:schemeClr val="tx2"/>
          </a:solidFill>
          <a:latin typeface="Arial" pitchFamily="34" charset="0"/>
          <a:ea typeface="黑体" pitchFamily="49" charset="-122"/>
        </a:defRPr>
      </a:lvl9pPr>
    </p:titleStyle>
    <p:bodyStyle>
      <a:lvl1pPr marL="365125" indent="-255588" algn="l" rtl="0" eaLnBrk="0" fontAlgn="base" hangingPunct="0">
        <a:spcBef>
          <a:spcPts val="400"/>
        </a:spcBef>
        <a:spcAft>
          <a:spcPct val="0"/>
        </a:spcAft>
        <a:buClr>
          <a:schemeClr val="accent1"/>
        </a:buClr>
        <a:buSzPct val="68000"/>
        <a:buFont typeface="Wingdings 3" panose="05040102010807070707" pitchFamily="18" charset="2"/>
        <a:buChar char=""/>
        <a:defRPr sz="27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anose="020B0604030504040204" pitchFamily="34" charset="0"/>
        <a:buChar char="◦"/>
        <a:defRPr sz="2300">
          <a:solidFill>
            <a:schemeClr val="tx1"/>
          </a:solidFill>
          <a:latin typeface="+mn-lt"/>
          <a:ea typeface="+mn-ea"/>
        </a:defRPr>
      </a:lvl2pPr>
      <a:lvl3pPr marL="858838" indent="-228600" algn="l" rtl="0" eaLnBrk="0" fontAlgn="base" hangingPunct="0">
        <a:spcBef>
          <a:spcPts val="350"/>
        </a:spcBef>
        <a:spcAft>
          <a:spcPct val="0"/>
        </a:spcAft>
        <a:buClr>
          <a:schemeClr val="accent2"/>
        </a:buClr>
        <a:buSzPct val="100000"/>
        <a:buFont typeface="Wingdings 2" panose="05020102010507070707" pitchFamily="18" charset="2"/>
        <a:buChar char=""/>
        <a:defRPr sz="2100">
          <a:solidFill>
            <a:schemeClr val="tx1"/>
          </a:solidFill>
          <a:latin typeface="+mn-lt"/>
          <a:ea typeface="+mn-ea"/>
        </a:defRPr>
      </a:lvl3pPr>
      <a:lvl4pPr marL="1143000" indent="-228600" algn="l" rtl="0" eaLnBrk="0" fontAlgn="base" hangingPunct="0">
        <a:spcBef>
          <a:spcPts val="350"/>
        </a:spcBef>
        <a:spcAft>
          <a:spcPct val="0"/>
        </a:spcAft>
        <a:buClr>
          <a:schemeClr val="accent2"/>
        </a:buClr>
        <a:buFont typeface="Wingdings 2" panose="05020102010507070707" pitchFamily="18" charset="2"/>
        <a:buChar char=""/>
        <a:defRPr sz="1900">
          <a:solidFill>
            <a:schemeClr val="tx1"/>
          </a:solidFill>
          <a:latin typeface="+mn-lt"/>
          <a:ea typeface="+mn-ea"/>
        </a:defRPr>
      </a:lvl4pPr>
      <a:lvl5pPr marL="1371600" indent="-228600" algn="l" rtl="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mn-lt"/>
          <a:ea typeface="+mn-ea"/>
        </a:defRPr>
      </a:lvl5pPr>
      <a:lvl6pPr marL="1828800" indent="-228600" algn="l" rtl="0" eaLnBrk="0" fontAlgn="base" hangingPunct="0">
        <a:spcBef>
          <a:spcPts val="350"/>
        </a:spcBef>
        <a:spcAft>
          <a:spcPct val="0"/>
        </a:spcAft>
        <a:buClr>
          <a:schemeClr val="accent2"/>
        </a:buClr>
        <a:buFont typeface="Wingdings 2" pitchFamily="18" charset="2"/>
        <a:buChar char=""/>
        <a:defRPr sz="2000">
          <a:solidFill>
            <a:schemeClr val="tx1"/>
          </a:solidFill>
          <a:latin typeface="+mn-lt"/>
          <a:ea typeface="+mn-ea"/>
        </a:defRPr>
      </a:lvl6pPr>
      <a:lvl7pPr marL="2286000" indent="-228600" algn="l" rtl="0" eaLnBrk="0" fontAlgn="base" hangingPunct="0">
        <a:spcBef>
          <a:spcPts val="350"/>
        </a:spcBef>
        <a:spcAft>
          <a:spcPct val="0"/>
        </a:spcAft>
        <a:buClr>
          <a:schemeClr val="accent2"/>
        </a:buClr>
        <a:buFont typeface="Wingdings 2" pitchFamily="18" charset="2"/>
        <a:buChar char=""/>
        <a:defRPr sz="2000">
          <a:solidFill>
            <a:schemeClr val="tx1"/>
          </a:solidFill>
          <a:latin typeface="+mn-lt"/>
          <a:ea typeface="+mn-ea"/>
        </a:defRPr>
      </a:lvl7pPr>
      <a:lvl8pPr marL="2743200" indent="-228600" algn="l" rtl="0" eaLnBrk="0" fontAlgn="base" hangingPunct="0">
        <a:spcBef>
          <a:spcPts val="350"/>
        </a:spcBef>
        <a:spcAft>
          <a:spcPct val="0"/>
        </a:spcAft>
        <a:buClr>
          <a:schemeClr val="accent2"/>
        </a:buClr>
        <a:buFont typeface="Wingdings 2" pitchFamily="18" charset="2"/>
        <a:buChar char=""/>
        <a:defRPr sz="2000">
          <a:solidFill>
            <a:schemeClr val="tx1"/>
          </a:solidFill>
          <a:latin typeface="+mn-lt"/>
          <a:ea typeface="+mn-ea"/>
        </a:defRPr>
      </a:lvl8pPr>
      <a:lvl9pPr marL="3200400" indent="-228600" algn="l" rtl="0" eaLnBrk="0" fontAlgn="base" hangingPunct="0">
        <a:spcBef>
          <a:spcPts val="350"/>
        </a:spcBef>
        <a:spcAft>
          <a:spcPct val="0"/>
        </a:spcAft>
        <a:buClr>
          <a:schemeClr val="accent2"/>
        </a:buClr>
        <a:buFont typeface="Wingdings 2" pitchFamily="18" charset="2"/>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170" name="标题占位符 8"/>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smtClean="0"/>
              <a:t>单击此处编辑母版标题样式</a:t>
            </a:r>
          </a:p>
        </p:txBody>
      </p:sp>
      <p:sp>
        <p:nvSpPr>
          <p:cNvPr id="7171" name="文本占位符 29"/>
          <p:cNvSpPr>
            <a:spLocks noGrp="1" noChangeArrowheads="1"/>
          </p:cNvSpPr>
          <p:nvPr>
            <p:ph type="body" idx="1"/>
          </p:nvPr>
        </p:nvSpPr>
        <p:spPr bwMode="auto">
          <a:xfrm>
            <a:off x="457200" y="14811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smtClean="0"/>
              <a:t>单击此处编辑母版文本样式</a:t>
            </a:r>
          </a:p>
          <a:p>
            <a:pPr lvl="1"/>
            <a:r>
              <a:rPr lang="zh-CN" altLang="zh-CN" smtClean="0"/>
              <a:t>第二级</a:t>
            </a:r>
          </a:p>
          <a:p>
            <a:pPr lvl="2"/>
            <a:r>
              <a:rPr lang="zh-CN" altLang="zh-CN" smtClean="0"/>
              <a:t>第三级</a:t>
            </a:r>
          </a:p>
          <a:p>
            <a:pPr lvl="3"/>
            <a:r>
              <a:rPr lang="zh-CN" altLang="zh-CN" smtClean="0"/>
              <a:t>第四级</a:t>
            </a:r>
          </a:p>
          <a:p>
            <a:pPr lvl="4"/>
            <a:r>
              <a:rPr lang="zh-CN" altLang="zh-CN" smtClean="0"/>
              <a:t>第五级</a:t>
            </a:r>
          </a:p>
        </p:txBody>
      </p:sp>
      <p:sp>
        <p:nvSpPr>
          <p:cNvPr id="7172" name="日期占位符 4"/>
          <p:cNvSpPr>
            <a:spLocks noGrp="1" noChangeArrowheads="1"/>
          </p:cNvSpPr>
          <p:nvPr>
            <p:ph type="dt" sz="half" idx="2"/>
          </p:nvPr>
        </p:nvSpPr>
        <p:spPr bwMode="auto">
          <a:xfrm>
            <a:off x="6727825" y="6408738"/>
            <a:ext cx="1919288" cy="3651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1" hangingPunct="1">
              <a:defRPr sz="1000">
                <a:latin typeface="Arial" pitchFamily="34" charset="0"/>
              </a:defRPr>
            </a:lvl1pPr>
          </a:lstStyle>
          <a:p>
            <a:pPr>
              <a:defRPr/>
            </a:pPr>
            <a:endParaRPr lang="en-US"/>
          </a:p>
        </p:txBody>
      </p:sp>
      <p:sp>
        <p:nvSpPr>
          <p:cNvPr id="7173" name="页脚占位符 5"/>
          <p:cNvSpPr>
            <a:spLocks noGrp="1" noChangeArrowheads="1"/>
          </p:cNvSpPr>
          <p:nvPr>
            <p:ph type="ftr" sz="quarter" idx="3"/>
          </p:nvPr>
        </p:nvSpPr>
        <p:spPr bwMode="auto">
          <a:xfrm>
            <a:off x="4379913" y="6408738"/>
            <a:ext cx="2351087" cy="3651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1" hangingPunct="1">
              <a:defRPr sz="1000">
                <a:latin typeface="Arial" pitchFamily="34" charset="0"/>
              </a:defRPr>
            </a:lvl1pPr>
          </a:lstStyle>
          <a:p>
            <a:pPr>
              <a:defRPr/>
            </a:pPr>
            <a:endParaRPr lang="en-US"/>
          </a:p>
        </p:txBody>
      </p:sp>
      <p:sp>
        <p:nvSpPr>
          <p:cNvPr id="7174" name="灯片编号占位符 6"/>
          <p:cNvSpPr>
            <a:spLocks noGrp="1" noChangeArrowheads="1"/>
          </p:cNvSpPr>
          <p:nvPr>
            <p:ph type="sldNum" sz="quarter" idx="4"/>
          </p:nvPr>
        </p:nvSpPr>
        <p:spPr bwMode="auto">
          <a:xfrm>
            <a:off x="8647113" y="6408738"/>
            <a:ext cx="366712" cy="3651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1" hangingPunct="1">
              <a:defRPr sz="1000"/>
            </a:lvl1pPr>
          </a:lstStyle>
          <a:p>
            <a:pPr>
              <a:defRPr/>
            </a:pPr>
            <a:fld id="{724A86BC-C87D-4A0D-9D15-DA90D0CB21E8}" type="slidenum">
              <a:rPr lang="zh-CN" altLang="en-US"/>
              <a:pPr>
                <a:defRPr/>
              </a:pPr>
              <a:t>‹#›</a:t>
            </a:fld>
            <a:endParaRPr lang="en-US" altLang="zh-CN"/>
          </a:p>
        </p:txBody>
      </p:sp>
    </p:spTree>
  </p:cSld>
  <p:clrMap bg1="lt1" tx1="dk1" bg2="lt2" tx2="dk2" accent1="accent1" accent2="accent2" accent3="accent3" accent4="accent4" accent5="accent5" accent6="accent6" hlink="hlink" folHlink="folHlink"/>
  <p:sldLayoutIdLst>
    <p:sldLayoutId id="2147483924" r:id="rId1"/>
    <p:sldLayoutId id="2147483925" r:id="rId2"/>
    <p:sldLayoutId id="2147483926" r:id="rId3"/>
    <p:sldLayoutId id="2147483927" r:id="rId4"/>
    <p:sldLayoutId id="2147483928" r:id="rId5"/>
    <p:sldLayoutId id="2147483929" r:id="rId6"/>
    <p:sldLayoutId id="2147483930" r:id="rId7"/>
    <p:sldLayoutId id="2147483931" r:id="rId8"/>
    <p:sldLayoutId id="2147483932" r:id="rId9"/>
    <p:sldLayoutId id="2147483933" r:id="rId10"/>
    <p:sldLayoutId id="2147483934" r:id="rId11"/>
  </p:sldLayoutIdLst>
  <p:txStyles>
    <p:titleStyle>
      <a:lvl1pPr algn="l" rtl="0" eaLnBrk="0" fontAlgn="base" hangingPunct="0">
        <a:spcBef>
          <a:spcPct val="0"/>
        </a:spcBef>
        <a:spcAft>
          <a:spcPct val="0"/>
        </a:spcAft>
        <a:defRPr sz="4100" b="1">
          <a:solidFill>
            <a:schemeClr val="tx2"/>
          </a:solidFill>
          <a:latin typeface="+mj-lt"/>
          <a:ea typeface="+mj-ea"/>
          <a:cs typeface="+mj-cs"/>
        </a:defRPr>
      </a:lvl1pPr>
      <a:lvl2pPr algn="l" rtl="0" eaLnBrk="0" fontAlgn="base" hangingPunct="0">
        <a:spcBef>
          <a:spcPct val="0"/>
        </a:spcBef>
        <a:spcAft>
          <a:spcPct val="0"/>
        </a:spcAft>
        <a:defRPr sz="4100" b="1">
          <a:solidFill>
            <a:schemeClr val="tx2"/>
          </a:solidFill>
          <a:latin typeface="Arial" pitchFamily="34" charset="0"/>
          <a:ea typeface="黑体" pitchFamily="49" charset="-122"/>
        </a:defRPr>
      </a:lvl2pPr>
      <a:lvl3pPr algn="l" rtl="0" eaLnBrk="0" fontAlgn="base" hangingPunct="0">
        <a:spcBef>
          <a:spcPct val="0"/>
        </a:spcBef>
        <a:spcAft>
          <a:spcPct val="0"/>
        </a:spcAft>
        <a:defRPr sz="4100" b="1">
          <a:solidFill>
            <a:schemeClr val="tx2"/>
          </a:solidFill>
          <a:latin typeface="Arial" pitchFamily="34" charset="0"/>
          <a:ea typeface="黑体" pitchFamily="49" charset="-122"/>
        </a:defRPr>
      </a:lvl3pPr>
      <a:lvl4pPr algn="l" rtl="0" eaLnBrk="0" fontAlgn="base" hangingPunct="0">
        <a:spcBef>
          <a:spcPct val="0"/>
        </a:spcBef>
        <a:spcAft>
          <a:spcPct val="0"/>
        </a:spcAft>
        <a:defRPr sz="4100" b="1">
          <a:solidFill>
            <a:schemeClr val="tx2"/>
          </a:solidFill>
          <a:latin typeface="Arial" pitchFamily="34" charset="0"/>
          <a:ea typeface="黑体" pitchFamily="49" charset="-122"/>
        </a:defRPr>
      </a:lvl4pPr>
      <a:lvl5pPr algn="l" rtl="0" eaLnBrk="0" fontAlgn="base" hangingPunct="0">
        <a:spcBef>
          <a:spcPct val="0"/>
        </a:spcBef>
        <a:spcAft>
          <a:spcPct val="0"/>
        </a:spcAft>
        <a:defRPr sz="4100" b="1">
          <a:solidFill>
            <a:schemeClr val="tx2"/>
          </a:solidFill>
          <a:latin typeface="Arial" pitchFamily="34" charset="0"/>
          <a:ea typeface="黑体" pitchFamily="49" charset="-122"/>
        </a:defRPr>
      </a:lvl5pPr>
      <a:lvl6pPr marL="457200" algn="l" rtl="0" eaLnBrk="0" fontAlgn="base" hangingPunct="0">
        <a:spcBef>
          <a:spcPct val="0"/>
        </a:spcBef>
        <a:spcAft>
          <a:spcPct val="0"/>
        </a:spcAft>
        <a:defRPr sz="4100" b="1">
          <a:solidFill>
            <a:schemeClr val="tx2"/>
          </a:solidFill>
          <a:latin typeface="Arial" pitchFamily="34" charset="0"/>
          <a:ea typeface="黑体" pitchFamily="49" charset="-122"/>
        </a:defRPr>
      </a:lvl6pPr>
      <a:lvl7pPr marL="914400" algn="l" rtl="0" eaLnBrk="0" fontAlgn="base" hangingPunct="0">
        <a:spcBef>
          <a:spcPct val="0"/>
        </a:spcBef>
        <a:spcAft>
          <a:spcPct val="0"/>
        </a:spcAft>
        <a:defRPr sz="4100" b="1">
          <a:solidFill>
            <a:schemeClr val="tx2"/>
          </a:solidFill>
          <a:latin typeface="Arial" pitchFamily="34" charset="0"/>
          <a:ea typeface="黑体" pitchFamily="49" charset="-122"/>
        </a:defRPr>
      </a:lvl7pPr>
      <a:lvl8pPr marL="1371600" algn="l" rtl="0" eaLnBrk="0" fontAlgn="base" hangingPunct="0">
        <a:spcBef>
          <a:spcPct val="0"/>
        </a:spcBef>
        <a:spcAft>
          <a:spcPct val="0"/>
        </a:spcAft>
        <a:defRPr sz="4100" b="1">
          <a:solidFill>
            <a:schemeClr val="tx2"/>
          </a:solidFill>
          <a:latin typeface="Arial" pitchFamily="34" charset="0"/>
          <a:ea typeface="黑体" pitchFamily="49" charset="-122"/>
        </a:defRPr>
      </a:lvl8pPr>
      <a:lvl9pPr marL="1828800" algn="l" rtl="0" eaLnBrk="0" fontAlgn="base" hangingPunct="0">
        <a:spcBef>
          <a:spcPct val="0"/>
        </a:spcBef>
        <a:spcAft>
          <a:spcPct val="0"/>
        </a:spcAft>
        <a:defRPr sz="4100" b="1">
          <a:solidFill>
            <a:schemeClr val="tx2"/>
          </a:solidFill>
          <a:latin typeface="Arial" pitchFamily="34" charset="0"/>
          <a:ea typeface="黑体" pitchFamily="49" charset="-122"/>
        </a:defRPr>
      </a:lvl9pPr>
    </p:titleStyle>
    <p:bodyStyle>
      <a:lvl1pPr marL="365125" indent="-255588" algn="l" rtl="0" eaLnBrk="0" fontAlgn="base" hangingPunct="0">
        <a:spcBef>
          <a:spcPts val="400"/>
        </a:spcBef>
        <a:spcAft>
          <a:spcPct val="0"/>
        </a:spcAft>
        <a:buClr>
          <a:schemeClr val="accent1"/>
        </a:buClr>
        <a:buSzPct val="68000"/>
        <a:buFont typeface="Wingdings 3" panose="05040102010807070707" pitchFamily="18" charset="2"/>
        <a:buChar char=""/>
        <a:defRPr sz="27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anose="020B0604030504040204" pitchFamily="34" charset="0"/>
        <a:buChar char="◦"/>
        <a:defRPr sz="2300">
          <a:solidFill>
            <a:schemeClr val="tx1"/>
          </a:solidFill>
          <a:latin typeface="+mn-lt"/>
          <a:ea typeface="+mn-ea"/>
        </a:defRPr>
      </a:lvl2pPr>
      <a:lvl3pPr marL="858838" indent="-228600" algn="l" rtl="0" eaLnBrk="0" fontAlgn="base" hangingPunct="0">
        <a:spcBef>
          <a:spcPts val="350"/>
        </a:spcBef>
        <a:spcAft>
          <a:spcPct val="0"/>
        </a:spcAft>
        <a:buClr>
          <a:schemeClr val="accent2"/>
        </a:buClr>
        <a:buSzPct val="100000"/>
        <a:buFont typeface="Wingdings 2" panose="05020102010507070707" pitchFamily="18" charset="2"/>
        <a:buChar char=""/>
        <a:defRPr sz="2100">
          <a:solidFill>
            <a:schemeClr val="tx1"/>
          </a:solidFill>
          <a:latin typeface="+mn-lt"/>
          <a:ea typeface="+mn-ea"/>
        </a:defRPr>
      </a:lvl3pPr>
      <a:lvl4pPr marL="1143000" indent="-228600" algn="l" rtl="0" eaLnBrk="0" fontAlgn="base" hangingPunct="0">
        <a:spcBef>
          <a:spcPts val="350"/>
        </a:spcBef>
        <a:spcAft>
          <a:spcPct val="0"/>
        </a:spcAft>
        <a:buClr>
          <a:schemeClr val="accent2"/>
        </a:buClr>
        <a:buFont typeface="Wingdings 2" panose="05020102010507070707" pitchFamily="18" charset="2"/>
        <a:buChar char=""/>
        <a:defRPr sz="1900">
          <a:solidFill>
            <a:schemeClr val="tx1"/>
          </a:solidFill>
          <a:latin typeface="+mn-lt"/>
          <a:ea typeface="+mn-ea"/>
        </a:defRPr>
      </a:lvl4pPr>
      <a:lvl5pPr marL="1371600" indent="-228600" algn="l" rtl="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mn-lt"/>
          <a:ea typeface="+mn-ea"/>
        </a:defRPr>
      </a:lvl5pPr>
      <a:lvl6pPr marL="1828800" indent="-228600" algn="l" rtl="0" eaLnBrk="0" fontAlgn="base" hangingPunct="0">
        <a:spcBef>
          <a:spcPts val="350"/>
        </a:spcBef>
        <a:spcAft>
          <a:spcPct val="0"/>
        </a:spcAft>
        <a:buClr>
          <a:schemeClr val="accent2"/>
        </a:buClr>
        <a:buFont typeface="Wingdings 2" pitchFamily="18" charset="2"/>
        <a:buChar char=""/>
        <a:defRPr sz="2000">
          <a:solidFill>
            <a:schemeClr val="tx1"/>
          </a:solidFill>
          <a:latin typeface="+mn-lt"/>
          <a:ea typeface="+mn-ea"/>
        </a:defRPr>
      </a:lvl6pPr>
      <a:lvl7pPr marL="2286000" indent="-228600" algn="l" rtl="0" eaLnBrk="0" fontAlgn="base" hangingPunct="0">
        <a:spcBef>
          <a:spcPts val="350"/>
        </a:spcBef>
        <a:spcAft>
          <a:spcPct val="0"/>
        </a:spcAft>
        <a:buClr>
          <a:schemeClr val="accent2"/>
        </a:buClr>
        <a:buFont typeface="Wingdings 2" pitchFamily="18" charset="2"/>
        <a:buChar char=""/>
        <a:defRPr sz="2000">
          <a:solidFill>
            <a:schemeClr val="tx1"/>
          </a:solidFill>
          <a:latin typeface="+mn-lt"/>
          <a:ea typeface="+mn-ea"/>
        </a:defRPr>
      </a:lvl7pPr>
      <a:lvl8pPr marL="2743200" indent="-228600" algn="l" rtl="0" eaLnBrk="0" fontAlgn="base" hangingPunct="0">
        <a:spcBef>
          <a:spcPts val="350"/>
        </a:spcBef>
        <a:spcAft>
          <a:spcPct val="0"/>
        </a:spcAft>
        <a:buClr>
          <a:schemeClr val="accent2"/>
        </a:buClr>
        <a:buFont typeface="Wingdings 2" pitchFamily="18" charset="2"/>
        <a:buChar char=""/>
        <a:defRPr sz="2000">
          <a:solidFill>
            <a:schemeClr val="tx1"/>
          </a:solidFill>
          <a:latin typeface="+mn-lt"/>
          <a:ea typeface="+mn-ea"/>
        </a:defRPr>
      </a:lvl8pPr>
      <a:lvl9pPr marL="3200400" indent="-228600" algn="l" rtl="0" eaLnBrk="0" fontAlgn="base" hangingPunct="0">
        <a:spcBef>
          <a:spcPts val="350"/>
        </a:spcBef>
        <a:spcAft>
          <a:spcPct val="0"/>
        </a:spcAft>
        <a:buClr>
          <a:schemeClr val="accent2"/>
        </a:buClr>
        <a:buFont typeface="Wingdings 2" pitchFamily="18" charset="2"/>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8195" name="任意多边形 15"/>
          <p:cNvSpPr>
            <a:spLocks/>
          </p:cNvSpPr>
          <p:nvPr/>
        </p:nvSpPr>
        <p:spPr bwMode="auto">
          <a:xfrm>
            <a:off x="-52388" y="5784850"/>
            <a:ext cx="3800476" cy="838200"/>
          </a:xfrm>
          <a:custGeom>
            <a:avLst/>
            <a:gdLst>
              <a:gd name="T0" fmla="*/ 2147483646 w 5760"/>
              <a:gd name="T1" fmla="*/ 2147483646 h 528"/>
              <a:gd name="T2" fmla="*/ 2147483646 w 5760"/>
              <a:gd name="T3" fmla="*/ 2147483646 h 528"/>
              <a:gd name="T4" fmla="*/ 2147483646 w 5760"/>
              <a:gd name="T5" fmla="*/ 2147483646 h 528"/>
              <a:gd name="T6" fmla="*/ 2147483646 w 5760"/>
              <a:gd name="T7" fmla="*/ 2147483646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817" y="97"/>
                </a:moveTo>
                <a:lnTo>
                  <a:pt x="6408" y="682"/>
                </a:lnTo>
                <a:lnTo>
                  <a:pt x="5232" y="685"/>
                </a:lnTo>
                <a:lnTo>
                  <a:pt x="829" y="101"/>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nvGrpSpPr>
          <p:cNvPr id="8196" name="Group 4"/>
          <p:cNvGrpSpPr>
            <a:grpSpLocks/>
          </p:cNvGrpSpPr>
          <p:nvPr/>
        </p:nvGrpSpPr>
        <p:grpSpPr bwMode="auto">
          <a:xfrm>
            <a:off x="-11113" y="5784850"/>
            <a:ext cx="3413126" cy="1092200"/>
            <a:chOff x="0" y="0"/>
            <a:chExt cx="2151" cy="688"/>
          </a:xfrm>
        </p:grpSpPr>
        <p:pic>
          <p:nvPicPr>
            <p:cNvPr id="2" name="直角三角形 16"/>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2151" cy="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6"/>
            <p:cNvSpPr txBox="1">
              <a:spLocks noChangeArrowheads="1"/>
            </p:cNvSpPr>
            <p:nvPr/>
          </p:nvSpPr>
          <p:spPr bwMode="auto">
            <a:xfrm>
              <a:off x="183" y="401"/>
              <a:ext cx="1067" cy="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defRPr/>
              </a:pPr>
              <a:endParaRPr lang="en-US" altLang="zh-CN" smtClean="0">
                <a:solidFill>
                  <a:srgbClr val="FFFFFF"/>
                </a:solidFill>
                <a:latin typeface="Times New Roman" pitchFamily="18" charset="0"/>
              </a:endParaRPr>
            </a:p>
          </p:txBody>
        </p:sp>
      </p:grpSp>
      <p:pic>
        <p:nvPicPr>
          <p:cNvPr id="8197" name="直接连接符 18"/>
          <p:cNvPicPr>
            <a:picLocks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7463" y="5772150"/>
            <a:ext cx="3419476" cy="110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8" name="燕尾形 19"/>
          <p:cNvSpPr>
            <a:spLocks noChangeArrowheads="1"/>
          </p:cNvSpPr>
          <p:nvPr/>
        </p:nvSpPr>
        <p:spPr bwMode="auto">
          <a:xfrm>
            <a:off x="8664575" y="4987925"/>
            <a:ext cx="182563" cy="228600"/>
          </a:xfrm>
          <a:prstGeom prst="chevron">
            <a:avLst>
              <a:gd name="adj" fmla="val 50000"/>
            </a:avLst>
          </a:prstGeom>
          <a:gradFill rotWithShape="1">
            <a:gsLst>
              <a:gs pos="0">
                <a:srgbClr val="1389A6"/>
              </a:gs>
              <a:gs pos="72000">
                <a:srgbClr val="50B8DA"/>
              </a:gs>
              <a:gs pos="100000">
                <a:srgbClr val="7FC4DD"/>
              </a:gs>
            </a:gsLst>
            <a:lin ang="5400000"/>
          </a:gradFill>
          <a:ln w="3175" cap="rnd">
            <a:solidFill>
              <a:srgbClr val="1E768C"/>
            </a:solidFill>
            <a:miter lim="800000"/>
            <a:headEnd/>
            <a:tailEnd/>
          </a:ln>
          <a:effectLst>
            <a:outerShdw dist="25400" dir="5400000" algn="ctr" rotWithShape="0">
              <a:srgbClr val="000000">
                <a:alpha val="45000"/>
              </a:srgbClr>
            </a:out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endParaRPr lang="en-US" altLang="zh-CN" smtClean="0">
              <a:solidFill>
                <a:srgbClr val="FFFFFF"/>
              </a:solidFill>
              <a:latin typeface="Times New Roman" panose="02020603050405020304" pitchFamily="18" charset="0"/>
            </a:endParaRPr>
          </a:p>
        </p:txBody>
      </p:sp>
      <p:sp>
        <p:nvSpPr>
          <p:cNvPr id="8199" name="燕尾形 20"/>
          <p:cNvSpPr>
            <a:spLocks noChangeArrowheads="1"/>
          </p:cNvSpPr>
          <p:nvPr/>
        </p:nvSpPr>
        <p:spPr bwMode="auto">
          <a:xfrm>
            <a:off x="8477250" y="4987925"/>
            <a:ext cx="182563" cy="228600"/>
          </a:xfrm>
          <a:prstGeom prst="chevron">
            <a:avLst>
              <a:gd name="adj" fmla="val 50000"/>
            </a:avLst>
          </a:prstGeom>
          <a:gradFill rotWithShape="1">
            <a:gsLst>
              <a:gs pos="0">
                <a:srgbClr val="1389A6"/>
              </a:gs>
              <a:gs pos="72000">
                <a:srgbClr val="50B8DA"/>
              </a:gs>
              <a:gs pos="100000">
                <a:srgbClr val="7FC4DD"/>
              </a:gs>
            </a:gsLst>
            <a:lin ang="5400000"/>
          </a:gradFill>
          <a:ln w="3175" cap="rnd">
            <a:solidFill>
              <a:srgbClr val="1E768C"/>
            </a:solidFill>
            <a:miter lim="800000"/>
            <a:headEnd/>
            <a:tailEnd/>
          </a:ln>
          <a:effectLst>
            <a:outerShdw dist="25400" dir="5400000" algn="ctr" rotWithShape="0">
              <a:srgbClr val="000000">
                <a:alpha val="45000"/>
              </a:srgbClr>
            </a:out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endParaRPr lang="en-US" altLang="zh-CN" smtClean="0">
              <a:solidFill>
                <a:srgbClr val="FFFFFF"/>
              </a:solidFill>
              <a:latin typeface="Times New Roman" panose="02020603050405020304" pitchFamily="18" charset="0"/>
            </a:endParaRPr>
          </a:p>
        </p:txBody>
      </p:sp>
      <p:sp>
        <p:nvSpPr>
          <p:cNvPr id="8200" name="标题占位符 8"/>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smtClean="0"/>
              <a:t>单击此处编辑母版标题样式</a:t>
            </a:r>
          </a:p>
        </p:txBody>
      </p:sp>
      <p:sp>
        <p:nvSpPr>
          <p:cNvPr id="8201" name="文本占位符 29"/>
          <p:cNvSpPr>
            <a:spLocks noGrp="1" noChangeArrowheads="1"/>
          </p:cNvSpPr>
          <p:nvPr>
            <p:ph type="body" idx="1"/>
          </p:nvPr>
        </p:nvSpPr>
        <p:spPr bwMode="auto">
          <a:xfrm>
            <a:off x="457200" y="14811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smtClean="0"/>
              <a:t>单击此处编辑母版文本样式</a:t>
            </a:r>
          </a:p>
          <a:p>
            <a:pPr lvl="1"/>
            <a:r>
              <a:rPr lang="zh-CN" altLang="zh-CN" smtClean="0"/>
              <a:t>第二级</a:t>
            </a:r>
          </a:p>
          <a:p>
            <a:pPr lvl="2"/>
            <a:r>
              <a:rPr lang="zh-CN" altLang="zh-CN" smtClean="0"/>
              <a:t>第三级</a:t>
            </a:r>
          </a:p>
          <a:p>
            <a:pPr lvl="3"/>
            <a:r>
              <a:rPr lang="zh-CN" altLang="zh-CN" smtClean="0"/>
              <a:t>第四级</a:t>
            </a:r>
          </a:p>
          <a:p>
            <a:pPr lvl="4"/>
            <a:r>
              <a:rPr lang="zh-CN" altLang="zh-CN" smtClean="0"/>
              <a:t>第五级</a:t>
            </a:r>
          </a:p>
        </p:txBody>
      </p:sp>
      <p:sp>
        <p:nvSpPr>
          <p:cNvPr id="8204" name="日期占位符 4"/>
          <p:cNvSpPr>
            <a:spLocks noGrp="1" noChangeArrowheads="1"/>
          </p:cNvSpPr>
          <p:nvPr>
            <p:ph type="dt" sz="half" idx="2"/>
          </p:nvPr>
        </p:nvSpPr>
        <p:spPr bwMode="auto">
          <a:xfrm>
            <a:off x="6727825" y="6408738"/>
            <a:ext cx="1919288" cy="3651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1" hangingPunct="1">
              <a:defRPr sz="1000">
                <a:latin typeface="Arial" pitchFamily="34" charset="0"/>
              </a:defRPr>
            </a:lvl1pPr>
          </a:lstStyle>
          <a:p>
            <a:pPr>
              <a:defRPr/>
            </a:pPr>
            <a:endParaRPr lang="en-US"/>
          </a:p>
        </p:txBody>
      </p:sp>
      <p:sp>
        <p:nvSpPr>
          <p:cNvPr id="8205" name="页脚占位符 5"/>
          <p:cNvSpPr>
            <a:spLocks noGrp="1" noChangeArrowheads="1"/>
          </p:cNvSpPr>
          <p:nvPr>
            <p:ph type="ftr" sz="quarter" idx="3"/>
          </p:nvPr>
        </p:nvSpPr>
        <p:spPr bwMode="auto">
          <a:xfrm>
            <a:off x="4379913" y="6408738"/>
            <a:ext cx="2351087" cy="3651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1" hangingPunct="1">
              <a:defRPr sz="1000">
                <a:latin typeface="Arial" pitchFamily="34" charset="0"/>
              </a:defRPr>
            </a:lvl1pPr>
          </a:lstStyle>
          <a:p>
            <a:pPr>
              <a:defRPr/>
            </a:pPr>
            <a:endParaRPr lang="en-US"/>
          </a:p>
        </p:txBody>
      </p:sp>
      <p:sp>
        <p:nvSpPr>
          <p:cNvPr id="8206" name="灯片编号占位符 6"/>
          <p:cNvSpPr>
            <a:spLocks noGrp="1" noChangeArrowheads="1"/>
          </p:cNvSpPr>
          <p:nvPr>
            <p:ph type="sldNum" sz="quarter" idx="4"/>
          </p:nvPr>
        </p:nvSpPr>
        <p:spPr bwMode="auto">
          <a:xfrm>
            <a:off x="8647113" y="6408738"/>
            <a:ext cx="366712" cy="3651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1" hangingPunct="1">
              <a:defRPr sz="1000"/>
            </a:lvl1pPr>
          </a:lstStyle>
          <a:p>
            <a:pPr>
              <a:defRPr/>
            </a:pPr>
            <a:fld id="{EADF48DB-CE78-4195-BF4A-8BCF83FF7F85}" type="slidenum">
              <a:rPr lang="zh-CN" altLang="en-US"/>
              <a:pPr>
                <a:defRPr/>
              </a:pPr>
              <a:t>‹#›</a:t>
            </a:fld>
            <a:endParaRPr lang="en-US" altLang="zh-CN"/>
          </a:p>
        </p:txBody>
      </p:sp>
    </p:spTree>
  </p:cSld>
  <p:clrMap bg1="dk2" tx1="lt1" bg2="dk1" tx2="lt2" accent1="accent1" accent2="accent2" accent3="accent3" accent4="accent4" accent5="accent5" accent6="accent6" hlink="hlink" folHlink="folHlink"/>
  <p:sldLayoutIdLst>
    <p:sldLayoutId id="2147483935" r:id="rId1"/>
    <p:sldLayoutId id="2147483936" r:id="rId2"/>
    <p:sldLayoutId id="2147483937" r:id="rId3"/>
    <p:sldLayoutId id="2147483938" r:id="rId4"/>
    <p:sldLayoutId id="2147483939" r:id="rId5"/>
    <p:sldLayoutId id="2147483940" r:id="rId6"/>
    <p:sldLayoutId id="2147483941" r:id="rId7"/>
    <p:sldLayoutId id="2147483942" r:id="rId8"/>
    <p:sldLayoutId id="2147483943" r:id="rId9"/>
    <p:sldLayoutId id="2147483944" r:id="rId10"/>
    <p:sldLayoutId id="2147483945" r:id="rId11"/>
  </p:sldLayoutIdLst>
  <p:txStyles>
    <p:titleStyle>
      <a:lvl1pPr algn="l" rtl="0" eaLnBrk="0" fontAlgn="base" hangingPunct="0">
        <a:spcBef>
          <a:spcPct val="0"/>
        </a:spcBef>
        <a:spcAft>
          <a:spcPct val="0"/>
        </a:spcAft>
        <a:defRPr sz="4100" b="1">
          <a:solidFill>
            <a:schemeClr val="tx2"/>
          </a:solidFill>
          <a:latin typeface="+mj-lt"/>
          <a:ea typeface="+mj-ea"/>
          <a:cs typeface="+mj-cs"/>
        </a:defRPr>
      </a:lvl1pPr>
      <a:lvl2pPr algn="l" rtl="0" eaLnBrk="0" fontAlgn="base" hangingPunct="0">
        <a:spcBef>
          <a:spcPct val="0"/>
        </a:spcBef>
        <a:spcAft>
          <a:spcPct val="0"/>
        </a:spcAft>
        <a:defRPr sz="4100" b="1">
          <a:solidFill>
            <a:schemeClr val="tx2"/>
          </a:solidFill>
          <a:latin typeface="Arial" pitchFamily="34" charset="0"/>
          <a:ea typeface="黑体" pitchFamily="49" charset="-122"/>
        </a:defRPr>
      </a:lvl2pPr>
      <a:lvl3pPr algn="l" rtl="0" eaLnBrk="0" fontAlgn="base" hangingPunct="0">
        <a:spcBef>
          <a:spcPct val="0"/>
        </a:spcBef>
        <a:spcAft>
          <a:spcPct val="0"/>
        </a:spcAft>
        <a:defRPr sz="4100" b="1">
          <a:solidFill>
            <a:schemeClr val="tx2"/>
          </a:solidFill>
          <a:latin typeface="Arial" pitchFamily="34" charset="0"/>
          <a:ea typeface="黑体" pitchFamily="49" charset="-122"/>
        </a:defRPr>
      </a:lvl3pPr>
      <a:lvl4pPr algn="l" rtl="0" eaLnBrk="0" fontAlgn="base" hangingPunct="0">
        <a:spcBef>
          <a:spcPct val="0"/>
        </a:spcBef>
        <a:spcAft>
          <a:spcPct val="0"/>
        </a:spcAft>
        <a:defRPr sz="4100" b="1">
          <a:solidFill>
            <a:schemeClr val="tx2"/>
          </a:solidFill>
          <a:latin typeface="Arial" pitchFamily="34" charset="0"/>
          <a:ea typeface="黑体" pitchFamily="49" charset="-122"/>
        </a:defRPr>
      </a:lvl4pPr>
      <a:lvl5pPr algn="l" rtl="0" eaLnBrk="0" fontAlgn="base" hangingPunct="0">
        <a:spcBef>
          <a:spcPct val="0"/>
        </a:spcBef>
        <a:spcAft>
          <a:spcPct val="0"/>
        </a:spcAft>
        <a:defRPr sz="4100" b="1">
          <a:solidFill>
            <a:schemeClr val="tx2"/>
          </a:solidFill>
          <a:latin typeface="Arial" pitchFamily="34" charset="0"/>
          <a:ea typeface="黑体" pitchFamily="49" charset="-122"/>
        </a:defRPr>
      </a:lvl5pPr>
      <a:lvl6pPr marL="457200" algn="l" rtl="0" eaLnBrk="0" fontAlgn="base" hangingPunct="0">
        <a:spcBef>
          <a:spcPct val="0"/>
        </a:spcBef>
        <a:spcAft>
          <a:spcPct val="0"/>
        </a:spcAft>
        <a:defRPr sz="4100" b="1">
          <a:solidFill>
            <a:schemeClr val="tx2"/>
          </a:solidFill>
          <a:latin typeface="Arial" pitchFamily="34" charset="0"/>
          <a:ea typeface="黑体" pitchFamily="49" charset="-122"/>
        </a:defRPr>
      </a:lvl6pPr>
      <a:lvl7pPr marL="914400" algn="l" rtl="0" eaLnBrk="0" fontAlgn="base" hangingPunct="0">
        <a:spcBef>
          <a:spcPct val="0"/>
        </a:spcBef>
        <a:spcAft>
          <a:spcPct val="0"/>
        </a:spcAft>
        <a:defRPr sz="4100" b="1">
          <a:solidFill>
            <a:schemeClr val="tx2"/>
          </a:solidFill>
          <a:latin typeface="Arial" pitchFamily="34" charset="0"/>
          <a:ea typeface="黑体" pitchFamily="49" charset="-122"/>
        </a:defRPr>
      </a:lvl7pPr>
      <a:lvl8pPr marL="1371600" algn="l" rtl="0" eaLnBrk="0" fontAlgn="base" hangingPunct="0">
        <a:spcBef>
          <a:spcPct val="0"/>
        </a:spcBef>
        <a:spcAft>
          <a:spcPct val="0"/>
        </a:spcAft>
        <a:defRPr sz="4100" b="1">
          <a:solidFill>
            <a:schemeClr val="tx2"/>
          </a:solidFill>
          <a:latin typeface="Arial" pitchFamily="34" charset="0"/>
          <a:ea typeface="黑体" pitchFamily="49" charset="-122"/>
        </a:defRPr>
      </a:lvl8pPr>
      <a:lvl9pPr marL="1828800" algn="l" rtl="0" eaLnBrk="0" fontAlgn="base" hangingPunct="0">
        <a:spcBef>
          <a:spcPct val="0"/>
        </a:spcBef>
        <a:spcAft>
          <a:spcPct val="0"/>
        </a:spcAft>
        <a:defRPr sz="4100" b="1">
          <a:solidFill>
            <a:schemeClr val="tx2"/>
          </a:solidFill>
          <a:latin typeface="Arial" pitchFamily="34" charset="0"/>
          <a:ea typeface="黑体" pitchFamily="49" charset="-122"/>
        </a:defRPr>
      </a:lvl9pPr>
    </p:titleStyle>
    <p:bodyStyle>
      <a:lvl1pPr marL="365125" indent="-255588" algn="l" rtl="0" eaLnBrk="0" fontAlgn="base" hangingPunct="0">
        <a:spcBef>
          <a:spcPts val="400"/>
        </a:spcBef>
        <a:spcAft>
          <a:spcPct val="0"/>
        </a:spcAft>
        <a:buClr>
          <a:schemeClr val="accent1"/>
        </a:buClr>
        <a:buSzPct val="68000"/>
        <a:buFont typeface="Wingdings 3" panose="05040102010807070707" pitchFamily="18" charset="2"/>
        <a:buChar char=""/>
        <a:defRPr sz="27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anose="020B0604030504040204" pitchFamily="34" charset="0"/>
        <a:buChar char="◦"/>
        <a:defRPr sz="2300">
          <a:solidFill>
            <a:schemeClr val="tx1"/>
          </a:solidFill>
          <a:latin typeface="+mn-lt"/>
          <a:ea typeface="+mn-ea"/>
        </a:defRPr>
      </a:lvl2pPr>
      <a:lvl3pPr marL="858838" indent="-228600" algn="l" rtl="0" eaLnBrk="0" fontAlgn="base" hangingPunct="0">
        <a:spcBef>
          <a:spcPts val="350"/>
        </a:spcBef>
        <a:spcAft>
          <a:spcPct val="0"/>
        </a:spcAft>
        <a:buClr>
          <a:schemeClr val="accent2"/>
        </a:buClr>
        <a:buSzPct val="100000"/>
        <a:buFont typeface="Wingdings 2" panose="05020102010507070707" pitchFamily="18" charset="2"/>
        <a:buChar char=""/>
        <a:defRPr sz="2100">
          <a:solidFill>
            <a:schemeClr val="tx1"/>
          </a:solidFill>
          <a:latin typeface="+mn-lt"/>
          <a:ea typeface="+mn-ea"/>
        </a:defRPr>
      </a:lvl3pPr>
      <a:lvl4pPr marL="1143000" indent="-228600" algn="l" rtl="0" eaLnBrk="0" fontAlgn="base" hangingPunct="0">
        <a:spcBef>
          <a:spcPts val="350"/>
        </a:spcBef>
        <a:spcAft>
          <a:spcPct val="0"/>
        </a:spcAft>
        <a:buClr>
          <a:schemeClr val="accent2"/>
        </a:buClr>
        <a:buFont typeface="Wingdings 2" panose="05020102010507070707" pitchFamily="18" charset="2"/>
        <a:buChar char=""/>
        <a:defRPr sz="1900">
          <a:solidFill>
            <a:schemeClr val="tx1"/>
          </a:solidFill>
          <a:latin typeface="+mn-lt"/>
          <a:ea typeface="+mn-ea"/>
        </a:defRPr>
      </a:lvl4pPr>
      <a:lvl5pPr marL="1371600" indent="-228600" algn="l" rtl="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mn-lt"/>
          <a:ea typeface="+mn-ea"/>
        </a:defRPr>
      </a:lvl5pPr>
      <a:lvl6pPr marL="1828800" indent="-228600" algn="l" rtl="0" eaLnBrk="0" fontAlgn="base" hangingPunct="0">
        <a:spcBef>
          <a:spcPts val="350"/>
        </a:spcBef>
        <a:spcAft>
          <a:spcPct val="0"/>
        </a:spcAft>
        <a:buClr>
          <a:schemeClr val="accent2"/>
        </a:buClr>
        <a:buFont typeface="Wingdings 2" pitchFamily="18" charset="2"/>
        <a:buChar char=""/>
        <a:defRPr sz="2000">
          <a:solidFill>
            <a:schemeClr val="tx1"/>
          </a:solidFill>
          <a:latin typeface="+mn-lt"/>
          <a:ea typeface="+mn-ea"/>
        </a:defRPr>
      </a:lvl6pPr>
      <a:lvl7pPr marL="2286000" indent="-228600" algn="l" rtl="0" eaLnBrk="0" fontAlgn="base" hangingPunct="0">
        <a:spcBef>
          <a:spcPts val="350"/>
        </a:spcBef>
        <a:spcAft>
          <a:spcPct val="0"/>
        </a:spcAft>
        <a:buClr>
          <a:schemeClr val="accent2"/>
        </a:buClr>
        <a:buFont typeface="Wingdings 2" pitchFamily="18" charset="2"/>
        <a:buChar char=""/>
        <a:defRPr sz="2000">
          <a:solidFill>
            <a:schemeClr val="tx1"/>
          </a:solidFill>
          <a:latin typeface="+mn-lt"/>
          <a:ea typeface="+mn-ea"/>
        </a:defRPr>
      </a:lvl7pPr>
      <a:lvl8pPr marL="2743200" indent="-228600" algn="l" rtl="0" eaLnBrk="0" fontAlgn="base" hangingPunct="0">
        <a:spcBef>
          <a:spcPts val="350"/>
        </a:spcBef>
        <a:spcAft>
          <a:spcPct val="0"/>
        </a:spcAft>
        <a:buClr>
          <a:schemeClr val="accent2"/>
        </a:buClr>
        <a:buFont typeface="Wingdings 2" pitchFamily="18" charset="2"/>
        <a:buChar char=""/>
        <a:defRPr sz="2000">
          <a:solidFill>
            <a:schemeClr val="tx1"/>
          </a:solidFill>
          <a:latin typeface="+mn-lt"/>
          <a:ea typeface="+mn-ea"/>
        </a:defRPr>
      </a:lvl8pPr>
      <a:lvl9pPr marL="3200400" indent="-228600" algn="l" rtl="0" eaLnBrk="0" fontAlgn="base" hangingPunct="0">
        <a:spcBef>
          <a:spcPts val="350"/>
        </a:spcBef>
        <a:spcAft>
          <a:spcPct val="0"/>
        </a:spcAft>
        <a:buClr>
          <a:schemeClr val="accent2"/>
        </a:buClr>
        <a:buFont typeface="Wingdings 2" pitchFamily="18" charset="2"/>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p:cNvSpPr txBox="1">
            <a:spLocks noChangeArrowheads="1"/>
          </p:cNvSpPr>
          <p:nvPr/>
        </p:nvSpPr>
        <p:spPr bwMode="auto">
          <a:xfrm>
            <a:off x="1371600" y="762000"/>
            <a:ext cx="6172200" cy="1570038"/>
          </a:xfrm>
          <a:prstGeom prst="rect">
            <a:avLst/>
          </a:prstGeom>
          <a:noFill/>
          <a:ln w="9525">
            <a:noFill/>
            <a:miter lim="800000"/>
            <a:headEnd/>
            <a:tailEnd/>
          </a:ln>
        </p:spPr>
        <p:txBody>
          <a:bodyPr>
            <a:spAutoFit/>
          </a:bodyPr>
          <a:lstStyle/>
          <a:p>
            <a:pPr eaLnBrk="1" hangingPunct="1">
              <a:defRPr/>
            </a:pPr>
            <a:r>
              <a:rPr lang="zh-CN" altLang="en-US" sz="4800" b="1" dirty="0">
                <a:solidFill>
                  <a:srgbClr val="000066"/>
                </a:solidFill>
                <a:effectLst>
                  <a:outerShdw blurRad="38100" dist="38100" dir="2700000" algn="tl">
                    <a:srgbClr val="C0C0C0"/>
                  </a:outerShdw>
                </a:effectLst>
              </a:rPr>
              <a:t>北风网项目实战培训</a:t>
            </a:r>
          </a:p>
          <a:p>
            <a:pPr eaLnBrk="1" hangingPunct="1">
              <a:defRPr/>
            </a:pPr>
            <a:endParaRPr lang="zh-CN" altLang="en-US" sz="4800" b="1" dirty="0">
              <a:solidFill>
                <a:srgbClr val="000066"/>
              </a:solidFill>
              <a:effectLst>
                <a:outerShdw blurRad="38100" dist="38100" dir="2700000" algn="tl">
                  <a:srgbClr val="C0C0C0"/>
                </a:outerShdw>
              </a:effectLst>
            </a:endParaRPr>
          </a:p>
        </p:txBody>
      </p:sp>
      <p:sp>
        <p:nvSpPr>
          <p:cNvPr id="9219" name="Text Box 4"/>
          <p:cNvSpPr txBox="1">
            <a:spLocks noChangeArrowheads="1"/>
          </p:cNvSpPr>
          <p:nvPr/>
        </p:nvSpPr>
        <p:spPr bwMode="auto">
          <a:xfrm>
            <a:off x="0" y="3810000"/>
            <a:ext cx="9144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400"/>
              </a:spcBef>
              <a:buClr>
                <a:schemeClr val="accent1"/>
              </a:buClr>
              <a:buSzPct val="68000"/>
              <a:buFont typeface="Wingdings 3" panose="05040102010807070707" pitchFamily="18" charset="2"/>
              <a:buChar char=""/>
              <a:defRPr sz="2700">
                <a:solidFill>
                  <a:schemeClr val="tx1"/>
                </a:solidFill>
                <a:latin typeface="Times New Roman" panose="02020603050405020304" pitchFamily="18" charset="0"/>
                <a:ea typeface="宋体" panose="02010600030101010101" pitchFamily="2" charset="-122"/>
              </a:defRPr>
            </a:lvl1pPr>
            <a:lvl2pPr marL="742950" indent="-285750">
              <a:spcBef>
                <a:spcPts val="325"/>
              </a:spcBef>
              <a:buClr>
                <a:schemeClr val="accent1"/>
              </a:buClr>
              <a:buFont typeface="Verdana" panose="020B0604030504040204" pitchFamily="34" charset="0"/>
              <a:buChar char="◦"/>
              <a:defRPr sz="2300">
                <a:solidFill>
                  <a:schemeClr val="tx1"/>
                </a:solidFill>
                <a:latin typeface="Times New Roman" panose="02020603050405020304" pitchFamily="18" charset="0"/>
                <a:ea typeface="宋体" panose="02010600030101010101" pitchFamily="2" charset="-122"/>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Times New Roman" panose="02020603050405020304" pitchFamily="18" charset="0"/>
                <a:ea typeface="宋体" panose="02010600030101010101" pitchFamily="2" charset="-122"/>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Times New Roman" panose="02020603050405020304" pitchFamily="18" charset="0"/>
                <a:ea typeface="宋体" panose="02010600030101010101" pitchFamily="2" charset="-122"/>
              </a:defRPr>
            </a:lvl4pPr>
            <a:lvl5pPr marL="2057400" indent="-228600">
              <a:spcBef>
                <a:spcPts val="350"/>
              </a:spcBef>
              <a:buClr>
                <a:schemeClr val="accent2"/>
              </a:buClr>
              <a:buFont typeface="Wingdings 2" panose="05020102010507070707" pitchFamily="18"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spcBef>
                <a:spcPct val="0"/>
              </a:spcBef>
              <a:buClrTx/>
              <a:buSzTx/>
              <a:buFontTx/>
              <a:buNone/>
            </a:pPr>
            <a:r>
              <a:rPr lang="zh-CN" altLang="en-US" sz="1800" dirty="0" smtClean="0">
                <a:latin typeface="Arial" panose="020B0604020202020204" pitchFamily="34" charset="0"/>
              </a:rPr>
              <a:t>第十四讲、案例</a:t>
            </a:r>
            <a:r>
              <a:rPr lang="en-US" altLang="zh-CN" sz="1800" dirty="0" smtClean="0">
                <a:latin typeface="Arial" panose="020B0604020202020204" pitchFamily="34" charset="0"/>
              </a:rPr>
              <a:t>——</a:t>
            </a:r>
            <a:r>
              <a:rPr lang="zh-CN" altLang="en-US" sz="1800" dirty="0" smtClean="0">
                <a:latin typeface="Arial" panose="020B0604020202020204" pitchFamily="34" charset="0"/>
              </a:rPr>
              <a:t>金融衍生品分析模块开发</a:t>
            </a:r>
            <a:endParaRPr lang="zh-CN" altLang="en-US" sz="1800" dirty="0">
              <a:latin typeface="Arial" panose="020B0604020202020204" pitchFamily="34" charset="0"/>
            </a:endParaRPr>
          </a:p>
        </p:txBody>
      </p:sp>
      <p:sp>
        <p:nvSpPr>
          <p:cNvPr id="9220" name="Text Box 5"/>
          <p:cNvSpPr txBox="1">
            <a:spLocks noChangeArrowheads="1"/>
          </p:cNvSpPr>
          <p:nvPr/>
        </p:nvSpPr>
        <p:spPr bwMode="auto">
          <a:xfrm>
            <a:off x="0" y="5257800"/>
            <a:ext cx="9144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400"/>
              </a:spcBef>
              <a:buClr>
                <a:schemeClr val="accent1"/>
              </a:buClr>
              <a:buSzPct val="68000"/>
              <a:buFont typeface="Wingdings 3" panose="05040102010807070707" pitchFamily="18" charset="2"/>
              <a:buChar char=""/>
              <a:defRPr sz="2700">
                <a:solidFill>
                  <a:schemeClr val="tx1"/>
                </a:solidFill>
                <a:latin typeface="Times New Roman" panose="02020603050405020304" pitchFamily="18" charset="0"/>
                <a:ea typeface="宋体" panose="02010600030101010101" pitchFamily="2" charset="-122"/>
              </a:defRPr>
            </a:lvl1pPr>
            <a:lvl2pPr marL="742950" indent="-285750">
              <a:spcBef>
                <a:spcPts val="325"/>
              </a:spcBef>
              <a:buClr>
                <a:schemeClr val="accent1"/>
              </a:buClr>
              <a:buFont typeface="Verdana" panose="020B0604030504040204" pitchFamily="34" charset="0"/>
              <a:buChar char="◦"/>
              <a:defRPr sz="2300">
                <a:solidFill>
                  <a:schemeClr val="tx1"/>
                </a:solidFill>
                <a:latin typeface="Times New Roman" panose="02020603050405020304" pitchFamily="18" charset="0"/>
                <a:ea typeface="宋体" panose="02010600030101010101" pitchFamily="2" charset="-122"/>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Times New Roman" panose="02020603050405020304" pitchFamily="18" charset="0"/>
                <a:ea typeface="宋体" panose="02010600030101010101" pitchFamily="2" charset="-122"/>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Times New Roman" panose="02020603050405020304" pitchFamily="18" charset="0"/>
                <a:ea typeface="宋体" panose="02010600030101010101" pitchFamily="2" charset="-122"/>
              </a:defRPr>
            </a:lvl4pPr>
            <a:lvl5pPr marL="2057400" indent="-228600">
              <a:spcBef>
                <a:spcPts val="350"/>
              </a:spcBef>
              <a:buClr>
                <a:schemeClr val="accent2"/>
              </a:buClr>
              <a:buFont typeface="Wingdings 2" panose="05020102010507070707" pitchFamily="18"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spcBef>
                <a:spcPct val="0"/>
              </a:spcBef>
              <a:buClrTx/>
              <a:buSzTx/>
              <a:buFontTx/>
              <a:buNone/>
            </a:pPr>
            <a:r>
              <a:rPr lang="zh-CN" altLang="en-US" sz="1800" dirty="0">
                <a:solidFill>
                  <a:srgbClr val="000066"/>
                </a:solidFill>
                <a:latin typeface="Arial" panose="020B0604020202020204" pitchFamily="34" charset="0"/>
              </a:rPr>
              <a:t>讲师</a:t>
            </a:r>
            <a:r>
              <a:rPr lang="zh-CN" altLang="en-US" sz="1800" dirty="0" smtClean="0">
                <a:solidFill>
                  <a:srgbClr val="000066"/>
                </a:solidFill>
                <a:latin typeface="Arial" panose="020B0604020202020204" pitchFamily="34" charset="0"/>
              </a:rPr>
              <a:t>：</a:t>
            </a:r>
            <a:r>
              <a:rPr lang="zh-CN" altLang="en-US" sz="1800" dirty="0">
                <a:solidFill>
                  <a:srgbClr val="000066"/>
                </a:solidFill>
                <a:latin typeface="Arial" panose="020B0604020202020204" pitchFamily="34" charset="0"/>
              </a:rPr>
              <a:t>朱彤</a:t>
            </a:r>
            <a:r>
              <a:rPr lang="zh-CN" altLang="en-US" sz="1800" dirty="0" smtClean="0">
                <a:solidFill>
                  <a:srgbClr val="000066"/>
                </a:solidFill>
                <a:latin typeface="Arial" panose="020B0604020202020204" pitchFamily="34" charset="0"/>
              </a:rPr>
              <a:t>（</a:t>
            </a:r>
            <a:r>
              <a:rPr lang="zh-CN" altLang="en-US" sz="1800" dirty="0">
                <a:solidFill>
                  <a:srgbClr val="000066"/>
                </a:solidFill>
                <a:latin typeface="Arial" panose="020B0604020202020204" pitchFamily="34" charset="0"/>
              </a:rPr>
              <a:t>北风网版权所有</a:t>
            </a:r>
            <a:r>
              <a:rPr lang="en-US" altLang="zh-CN" sz="1800" dirty="0">
                <a:solidFill>
                  <a:srgbClr val="000066"/>
                </a:solidFill>
                <a:latin typeface="Arial" panose="020B0604020202020204" pitchFamily="34" charset="0"/>
              </a:rPr>
              <a:t>)</a:t>
            </a:r>
            <a:endParaRPr lang="zh-CN" altLang="en-US" sz="1800" dirty="0">
              <a:solidFill>
                <a:srgbClr val="000066"/>
              </a:solidFill>
              <a:latin typeface="Arial" panose="020B0604020202020204" pitchFamily="34" charset="0"/>
            </a:endParaRPr>
          </a:p>
        </p:txBody>
      </p:sp>
      <p:pic>
        <p:nvPicPr>
          <p:cNvPr id="9221"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0400" y="0"/>
            <a:ext cx="2133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2" name="Text Box 3"/>
          <p:cNvSpPr txBox="1">
            <a:spLocks noChangeArrowheads="1"/>
          </p:cNvSpPr>
          <p:nvPr/>
        </p:nvSpPr>
        <p:spPr bwMode="auto">
          <a:xfrm>
            <a:off x="0" y="2514600"/>
            <a:ext cx="9144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400"/>
              </a:spcBef>
              <a:buClr>
                <a:schemeClr val="accent1"/>
              </a:buClr>
              <a:buSzPct val="68000"/>
              <a:buFont typeface="Wingdings 3" panose="05040102010807070707" pitchFamily="18" charset="2"/>
              <a:buChar char=""/>
              <a:defRPr sz="2700">
                <a:solidFill>
                  <a:schemeClr val="tx1"/>
                </a:solidFill>
                <a:latin typeface="Times New Roman" panose="02020603050405020304" pitchFamily="18" charset="0"/>
                <a:ea typeface="宋体" panose="02010600030101010101" pitchFamily="2" charset="-122"/>
              </a:defRPr>
            </a:lvl1pPr>
            <a:lvl2pPr marL="742950" indent="-285750">
              <a:spcBef>
                <a:spcPts val="325"/>
              </a:spcBef>
              <a:buClr>
                <a:schemeClr val="accent1"/>
              </a:buClr>
              <a:buFont typeface="Verdana" panose="020B0604030504040204" pitchFamily="34" charset="0"/>
              <a:buChar char="◦"/>
              <a:defRPr sz="2300">
                <a:solidFill>
                  <a:schemeClr val="tx1"/>
                </a:solidFill>
                <a:latin typeface="Times New Roman" panose="02020603050405020304" pitchFamily="18" charset="0"/>
                <a:ea typeface="宋体" panose="02010600030101010101" pitchFamily="2" charset="-122"/>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Times New Roman" panose="02020603050405020304" pitchFamily="18" charset="0"/>
                <a:ea typeface="宋体" panose="02010600030101010101" pitchFamily="2" charset="-122"/>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Times New Roman" panose="02020603050405020304" pitchFamily="18" charset="0"/>
                <a:ea typeface="宋体" panose="02010600030101010101" pitchFamily="2" charset="-122"/>
              </a:defRPr>
            </a:lvl4pPr>
            <a:lvl5pPr marL="2057400" indent="-228600">
              <a:spcBef>
                <a:spcPts val="350"/>
              </a:spcBef>
              <a:buClr>
                <a:schemeClr val="accent2"/>
              </a:buClr>
              <a:buFont typeface="Wingdings 2" panose="05020102010507070707" pitchFamily="18"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spcBef>
                <a:spcPct val="0"/>
              </a:spcBef>
              <a:buClrTx/>
              <a:buSzTx/>
              <a:buFontTx/>
              <a:buNone/>
            </a:pPr>
            <a:r>
              <a:rPr lang="en-US" altLang="zh-CN" sz="3200" dirty="0" smtClean="0">
                <a:solidFill>
                  <a:srgbClr val="000066"/>
                </a:solidFill>
                <a:latin typeface="Arial" panose="020B0604020202020204" pitchFamily="34" charset="0"/>
              </a:rPr>
              <a:t>Python</a:t>
            </a:r>
            <a:r>
              <a:rPr lang="zh-CN" altLang="en-US" sz="3200" dirty="0" smtClean="0">
                <a:solidFill>
                  <a:srgbClr val="000066"/>
                </a:solidFill>
                <a:latin typeface="Arial" panose="020B0604020202020204" pitchFamily="34" charset="0"/>
              </a:rPr>
              <a:t>金融应用</a:t>
            </a:r>
            <a:endParaRPr lang="zh-CN" altLang="en-US" sz="3200" dirty="0">
              <a:solidFill>
                <a:srgbClr val="000066"/>
              </a:solidFill>
              <a:latin typeface="Arial" panose="020B06040202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风险中性贴现</a:t>
            </a:r>
            <a:endParaRPr lang="zh-CN" altLang="en-US" dirty="0"/>
          </a:p>
        </p:txBody>
      </p:sp>
      <p:sp>
        <p:nvSpPr>
          <p:cNvPr id="3" name="内容占位符 2"/>
          <p:cNvSpPr>
            <a:spLocks noGrp="1"/>
          </p:cNvSpPr>
          <p:nvPr>
            <p:ph idx="1"/>
          </p:nvPr>
        </p:nvSpPr>
        <p:spPr/>
        <p:txBody>
          <a:bodyPr/>
          <a:lstStyle/>
          <a:p>
            <a:r>
              <a:rPr lang="zh-CN" altLang="en-US" sz="1600" dirty="0" smtClean="0"/>
              <a:t>明显，风险中性贴现是风险中性估值方法的核心，我们因此可以开发一个</a:t>
            </a:r>
            <a:r>
              <a:rPr lang="en-US" altLang="zh-CN" sz="1600" dirty="0" smtClean="0"/>
              <a:t>Python</a:t>
            </a:r>
            <a:r>
              <a:rPr lang="zh-CN" altLang="en-US" sz="1600" dirty="0" smtClean="0"/>
              <a:t>类来进行风险中性贴现。但是，我们首先需要进一步的分析一下对于估值中相关的日期的建模和处理。</a:t>
            </a:r>
            <a:endParaRPr lang="en-US" altLang="zh-CN" sz="1600" dirty="0" smtClean="0"/>
          </a:p>
          <a:p>
            <a:r>
              <a:rPr lang="zh-CN" altLang="en-US" sz="1600" dirty="0" smtClean="0"/>
              <a:t>进行贴现的一个必须的前提是对日期进行建模。为了估值的目的，我们需要导出从今天到一半市场模型的最后日期</a:t>
            </a:r>
            <a:r>
              <a:rPr lang="en-US" altLang="zh-CN" sz="1600" dirty="0" smtClean="0"/>
              <a:t>T</a:t>
            </a:r>
            <a:r>
              <a:rPr lang="zh-CN" altLang="en-US" sz="1600" dirty="0" smtClean="0"/>
              <a:t>的间隔，并转化为时间区间。这些时间区间可以是同质的（即等长），也可以是异质的（即不等长）。估值库应当可以处理更为一般的有差异的时间间隔的清醒，因为这样简单的情形就是被包括的。因此，我们对日期列表进行操作，假设最小的相关时间间隔是</a:t>
            </a:r>
            <a:r>
              <a:rPr lang="en-US" altLang="zh-CN" sz="1600" dirty="0" smtClean="0"/>
              <a:t>1</a:t>
            </a:r>
            <a:r>
              <a:rPr lang="zh-CN" altLang="en-US" sz="1600" dirty="0" smtClean="0"/>
              <a:t>天，这意味着我们不关心日内的事件，其中我们必须除了日期以外的时间进行建模。</a:t>
            </a:r>
            <a:endParaRPr lang="en-US" altLang="zh-CN" sz="1600" dirty="0" smtClean="0"/>
          </a:p>
          <a:p>
            <a:r>
              <a:rPr lang="zh-CN" altLang="en-US" sz="1600" dirty="0" smtClean="0"/>
              <a:t>为了处理一个相关日期的列表，我们可以采用两种方法：构建一个离散日期的列表（例如，</a:t>
            </a:r>
            <a:r>
              <a:rPr lang="en-US" altLang="zh-CN" sz="1600" dirty="0" smtClean="0"/>
              <a:t>Python</a:t>
            </a:r>
            <a:r>
              <a:rPr lang="zh-CN" altLang="en-US" sz="1600" dirty="0" smtClean="0"/>
              <a:t>中的</a:t>
            </a:r>
            <a:r>
              <a:rPr lang="en-US" altLang="zh-CN" sz="1600" dirty="0" err="1" smtClean="0"/>
              <a:t>datetime.datetime</a:t>
            </a:r>
            <a:r>
              <a:rPr lang="zh-CN" altLang="en-US" sz="1600" dirty="0" smtClean="0"/>
              <a:t>对象）或者是年份的比例（作为实数，通常在理论工作中看到）。</a:t>
            </a:r>
            <a:endParaRPr lang="en-US" altLang="zh-CN" sz="1600" dirty="0" smtClean="0"/>
          </a:p>
          <a:p>
            <a:r>
              <a:rPr lang="zh-CN" altLang="en-US" sz="1600" dirty="0" smtClean="0"/>
              <a:t>例子中的离散日期和年份比例是等价的，仅仅是近似的等价，因为年比例通常不会取在某个给定日期的开始，因此除以</a:t>
            </a:r>
            <a:r>
              <a:rPr lang="en-US" altLang="zh-CN" sz="1600" dirty="0" smtClean="0"/>
              <a:t>50</a:t>
            </a:r>
            <a:r>
              <a:rPr lang="zh-CN" altLang="en-US" sz="1600" dirty="0" smtClean="0"/>
              <a:t>是合适的。</a:t>
            </a:r>
            <a:endParaRPr lang="en-US" altLang="zh-CN" sz="1600" dirty="0" smtClean="0"/>
          </a:p>
          <a:p>
            <a:r>
              <a:rPr lang="zh-CN" altLang="en-US" sz="1600" dirty="0"/>
              <a:t>有</a:t>
            </a:r>
            <a:r>
              <a:rPr lang="zh-CN" altLang="en-US" sz="1600" dirty="0" smtClean="0"/>
              <a:t>的时候必须对某一组日期的列表取年份比例，函数</a:t>
            </a:r>
            <a:r>
              <a:rPr lang="en-US" altLang="zh-CN" sz="1600" dirty="0" err="1" smtClean="0"/>
              <a:t>get_year_deltas</a:t>
            </a:r>
            <a:r>
              <a:rPr lang="zh-CN" altLang="en-US" sz="1600" dirty="0" smtClean="0"/>
              <a:t>完成此项工作。</a:t>
            </a:r>
            <a:endParaRPr lang="en-US" altLang="zh-CN" sz="1600" dirty="0" smtClean="0"/>
          </a:p>
        </p:txBody>
      </p:sp>
    </p:spTree>
    <p:extLst>
      <p:ext uri="{BB962C8B-B14F-4D97-AF65-F5344CB8AC3E}">
        <p14:creationId xmlns:p14="http://schemas.microsoft.com/office/powerpoint/2010/main" val="20816669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风险中性贴现</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zh-CN" altLang="en-US" sz="1800" dirty="0" smtClean="0"/>
                  <a:t>常数短期利率：我们关注于简单的</a:t>
                </a:r>
                <a:r>
                  <a:rPr lang="zh-CN" altLang="en-US" sz="1800" dirty="0"/>
                  <a:t>情形</a:t>
                </a:r>
                <a:r>
                  <a:rPr lang="zh-CN" altLang="en-US" sz="1800" dirty="0" smtClean="0"/>
                  <a:t>，贴现使用短期利率，也就是说这里短期利率随时间是常数。许多期权定价模型，例如</a:t>
                </a:r>
                <a:r>
                  <a:rPr lang="en-US" altLang="zh-CN" sz="1800" dirty="0" smtClean="0"/>
                  <a:t>Black-Scholes-Merton</a:t>
                </a:r>
                <a:r>
                  <a:rPr lang="zh-CN" altLang="en-US" sz="1800" dirty="0" smtClean="0"/>
                  <a:t>（</a:t>
                </a:r>
                <a:r>
                  <a:rPr lang="en-US" altLang="zh-CN" sz="1800" dirty="0" smtClean="0"/>
                  <a:t>1973</a:t>
                </a:r>
                <a:r>
                  <a:rPr lang="zh-CN" altLang="en-US" sz="1800" dirty="0" smtClean="0"/>
                  <a:t>），</a:t>
                </a:r>
                <a:r>
                  <a:rPr lang="en-US" altLang="zh-CN" sz="1800" dirty="0" smtClean="0"/>
                  <a:t>Merton</a:t>
                </a:r>
                <a:r>
                  <a:rPr lang="zh-CN" altLang="en-US" sz="1800" dirty="0" smtClean="0"/>
                  <a:t>（</a:t>
                </a:r>
                <a:r>
                  <a:rPr lang="en-US" altLang="zh-CN" sz="1800" dirty="0" smtClean="0"/>
                  <a:t>1976</a:t>
                </a:r>
                <a:r>
                  <a:rPr lang="zh-CN" altLang="en-US" sz="1800" dirty="0" smtClean="0"/>
                  <a:t>）以及</a:t>
                </a:r>
                <a:r>
                  <a:rPr lang="en-US" altLang="zh-CN" sz="1800" dirty="0" smtClean="0"/>
                  <a:t>Cox-Ross-Rubinstein</a:t>
                </a:r>
                <a:r>
                  <a:rPr lang="zh-CN" altLang="en-US" sz="1800" dirty="0" smtClean="0"/>
                  <a:t>（</a:t>
                </a:r>
                <a:r>
                  <a:rPr lang="en-US" altLang="zh-CN" sz="1800" dirty="0" smtClean="0"/>
                  <a:t>1979</a:t>
                </a:r>
                <a:r>
                  <a:rPr lang="zh-CN" altLang="en-US" sz="1800" dirty="0" smtClean="0"/>
                  <a:t>）都做了这个假设。我们假设连续贴现，这对于期权定价应用是通常的。在这样的例子中，一般的今天的针对未来日期</a:t>
                </a:r>
                <a:r>
                  <a:rPr lang="en-US" altLang="zh-CN" sz="1800" dirty="0" smtClean="0"/>
                  <a:t>t</a:t>
                </a:r>
                <a:r>
                  <a:rPr lang="zh-CN" altLang="en-US" sz="1800" dirty="0" smtClean="0"/>
                  <a:t>和常数短期利率</a:t>
                </a:r>
                <a:r>
                  <a:rPr lang="en-US" altLang="zh-CN" sz="1800" dirty="0" smtClean="0"/>
                  <a:t>r</a:t>
                </a:r>
                <a:r>
                  <a:rPr lang="zh-CN" altLang="en-US" sz="1800" dirty="0" smtClean="0"/>
                  <a:t>的贴现因子定义为</a:t>
                </a:r>
                <a14:m>
                  <m:oMath xmlns:m="http://schemas.openxmlformats.org/officeDocument/2006/math">
                    <m:sSub>
                      <m:sSubPr>
                        <m:ctrlPr>
                          <a:rPr lang="en-US" altLang="zh-CN" sz="1800" i="1" smtClean="0">
                            <a:latin typeface="Cambria Math" panose="02040503050406030204" pitchFamily="18" charset="0"/>
                          </a:rPr>
                        </m:ctrlPr>
                      </m:sSubPr>
                      <m:e>
                        <m:r>
                          <a:rPr lang="en-US" altLang="zh-CN" sz="1800" b="0" i="1" smtClean="0">
                            <a:latin typeface="Cambria Math" panose="02040503050406030204" pitchFamily="18" charset="0"/>
                          </a:rPr>
                          <m:t>𝐷</m:t>
                        </m:r>
                      </m:e>
                      <m:sub>
                        <m:r>
                          <a:rPr lang="en-US" altLang="zh-CN" sz="1800" b="0" i="1" smtClean="0">
                            <a:latin typeface="Cambria Math" panose="02040503050406030204" pitchFamily="18" charset="0"/>
                          </a:rPr>
                          <m:t>0</m:t>
                        </m:r>
                      </m:sub>
                    </m:sSub>
                    <m:d>
                      <m:dPr>
                        <m:ctrlPr>
                          <a:rPr lang="en-US" altLang="zh-CN" sz="1800" b="0" i="1" smtClean="0">
                            <a:latin typeface="Cambria Math" panose="02040503050406030204" pitchFamily="18" charset="0"/>
                          </a:rPr>
                        </m:ctrlPr>
                      </m:dPr>
                      <m:e>
                        <m:r>
                          <a:rPr lang="en-US" altLang="zh-CN" sz="1800" b="0" i="1" smtClean="0">
                            <a:latin typeface="Cambria Math" panose="02040503050406030204" pitchFamily="18" charset="0"/>
                          </a:rPr>
                          <m:t>𝑡</m:t>
                        </m:r>
                      </m:e>
                    </m:d>
                    <m:r>
                      <a:rPr lang="en-US" altLang="zh-CN" sz="1800" b="0" i="1" smtClean="0">
                        <a:latin typeface="Cambria Math" panose="02040503050406030204" pitchFamily="18" charset="0"/>
                      </a:rPr>
                      <m:t>=</m:t>
                    </m:r>
                    <m:sSup>
                      <m:sSupPr>
                        <m:ctrlPr>
                          <a:rPr lang="en-US" altLang="zh-CN" sz="1800" b="0" i="1" smtClean="0">
                            <a:latin typeface="Cambria Math" panose="02040503050406030204" pitchFamily="18" charset="0"/>
                          </a:rPr>
                        </m:ctrlPr>
                      </m:sSupPr>
                      <m:e>
                        <m:r>
                          <a:rPr lang="en-US" altLang="zh-CN" sz="1800" b="0" i="1" smtClean="0">
                            <a:latin typeface="Cambria Math" panose="02040503050406030204" pitchFamily="18" charset="0"/>
                          </a:rPr>
                          <m:t>𝑒</m:t>
                        </m:r>
                      </m:e>
                      <m:sup>
                        <m:r>
                          <a:rPr lang="en-US" altLang="zh-CN" sz="1800" b="0" i="1" smtClean="0">
                            <a:latin typeface="Cambria Math" panose="02040503050406030204" pitchFamily="18" charset="0"/>
                          </a:rPr>
                          <m:t>−</m:t>
                        </m:r>
                        <m:r>
                          <a:rPr lang="en-US" altLang="zh-CN" sz="1800" b="0" i="1" smtClean="0">
                            <a:latin typeface="Cambria Math" panose="02040503050406030204" pitchFamily="18" charset="0"/>
                          </a:rPr>
                          <m:t>𝑟𝑡</m:t>
                        </m:r>
                      </m:sup>
                    </m:sSup>
                  </m:oMath>
                </a14:m>
                <a:r>
                  <a:rPr lang="zh-CN" altLang="en-US" sz="1800" dirty="0" smtClean="0"/>
                  <a:t>，当然，对于经济的末尾我们有一种特殊情形是</a:t>
                </a:r>
                <a14:m>
                  <m:oMath xmlns:m="http://schemas.openxmlformats.org/officeDocument/2006/math">
                    <m:sSub>
                      <m:sSubPr>
                        <m:ctrlPr>
                          <a:rPr lang="en-US" altLang="zh-CN" sz="1800" i="1" smtClean="0">
                            <a:latin typeface="Cambria Math" panose="02040503050406030204" pitchFamily="18" charset="0"/>
                          </a:rPr>
                        </m:ctrlPr>
                      </m:sSubPr>
                      <m:e>
                        <m:r>
                          <a:rPr lang="en-US" altLang="zh-CN" sz="1800" b="0" i="1" smtClean="0">
                            <a:latin typeface="Cambria Math" panose="02040503050406030204" pitchFamily="18" charset="0"/>
                          </a:rPr>
                          <m:t>𝐷</m:t>
                        </m:r>
                      </m:e>
                      <m:sub>
                        <m:r>
                          <a:rPr lang="en-US" altLang="zh-CN" sz="1800" b="0" i="1" smtClean="0">
                            <a:latin typeface="Cambria Math" panose="02040503050406030204" pitchFamily="18" charset="0"/>
                          </a:rPr>
                          <m:t>0</m:t>
                        </m:r>
                      </m:sub>
                    </m:sSub>
                    <m:d>
                      <m:dPr>
                        <m:ctrlPr>
                          <a:rPr lang="en-US" altLang="zh-CN" sz="1800" b="0" i="1" smtClean="0">
                            <a:latin typeface="Cambria Math" panose="02040503050406030204" pitchFamily="18" charset="0"/>
                          </a:rPr>
                        </m:ctrlPr>
                      </m:dPr>
                      <m:e>
                        <m:r>
                          <a:rPr lang="en-US" altLang="zh-CN" sz="1800" b="0" i="1" smtClean="0">
                            <a:latin typeface="Cambria Math" panose="02040503050406030204" pitchFamily="18" charset="0"/>
                          </a:rPr>
                          <m:t>𝑇</m:t>
                        </m:r>
                      </m:e>
                    </m:d>
                    <m:r>
                      <a:rPr lang="en-US" altLang="zh-CN" sz="1800" b="0" i="1" smtClean="0">
                        <a:latin typeface="Cambria Math" panose="02040503050406030204" pitchFamily="18" charset="0"/>
                      </a:rPr>
                      <m:t>=</m:t>
                    </m:r>
                    <m:sSup>
                      <m:sSupPr>
                        <m:ctrlPr>
                          <a:rPr lang="en-US" altLang="zh-CN" sz="1800" b="0" i="1" smtClean="0">
                            <a:latin typeface="Cambria Math" panose="02040503050406030204" pitchFamily="18" charset="0"/>
                          </a:rPr>
                        </m:ctrlPr>
                      </m:sSupPr>
                      <m:e>
                        <m:r>
                          <a:rPr lang="en-US" altLang="zh-CN" sz="1800" b="0" i="1" smtClean="0">
                            <a:latin typeface="Cambria Math" panose="02040503050406030204" pitchFamily="18" charset="0"/>
                          </a:rPr>
                          <m:t>𝑒</m:t>
                        </m:r>
                      </m:e>
                      <m:sup>
                        <m:r>
                          <a:rPr lang="en-US" altLang="zh-CN" sz="1800" b="0" i="1" smtClean="0">
                            <a:latin typeface="Cambria Math" panose="02040503050406030204" pitchFamily="18" charset="0"/>
                          </a:rPr>
                          <m:t>−</m:t>
                        </m:r>
                        <m:r>
                          <a:rPr lang="en-US" altLang="zh-CN" sz="1800" b="0" i="1" smtClean="0">
                            <a:latin typeface="Cambria Math" panose="02040503050406030204" pitchFamily="18" charset="0"/>
                          </a:rPr>
                          <m:t>𝑟𝑇</m:t>
                        </m:r>
                      </m:sup>
                    </m:sSup>
                    <m:r>
                      <a:rPr lang="zh-CN" altLang="en-US" sz="1800" i="1">
                        <a:latin typeface="Cambria Math" panose="02040503050406030204" pitchFamily="18" charset="0"/>
                      </a:rPr>
                      <m:t>，</m:t>
                    </m:r>
                  </m:oMath>
                </a14:m>
                <a:r>
                  <a:rPr lang="zh-CN" altLang="en-US" sz="1800" dirty="0" smtClean="0"/>
                  <a:t>注意这里</a:t>
                </a:r>
                <a:r>
                  <a:rPr lang="en-US" altLang="zh-CN" sz="1800" dirty="0" smtClean="0"/>
                  <a:t>t</a:t>
                </a:r>
                <a:r>
                  <a:rPr lang="zh-CN" altLang="en-US" sz="1800" dirty="0" smtClean="0"/>
                  <a:t>和</a:t>
                </a:r>
                <a:r>
                  <a:rPr lang="en-US" altLang="zh-CN" sz="1800" dirty="0" smtClean="0"/>
                  <a:t>T</a:t>
                </a:r>
                <a:r>
                  <a:rPr lang="zh-CN" altLang="en-US" sz="1800" dirty="0" smtClean="0"/>
                  <a:t>都是年份比例。</a:t>
                </a:r>
                <a:endParaRPr lang="en-US" altLang="zh-CN" sz="1800" dirty="0" smtClean="0"/>
              </a:p>
              <a:p>
                <a:r>
                  <a:rPr lang="zh-CN" altLang="en-US" sz="1800" dirty="0" smtClean="0"/>
                  <a:t>贴现因子可以被解释为今天零息票债券（</a:t>
                </a:r>
                <a:r>
                  <a:rPr lang="en-US" altLang="zh-CN" sz="1800" dirty="0" smtClean="0"/>
                  <a:t>ZCB</a:t>
                </a:r>
                <a:r>
                  <a:rPr lang="zh-CN" altLang="en-US" sz="1800" dirty="0" smtClean="0"/>
                  <a:t>）的价值，到期时间分别为</a:t>
                </a:r>
                <a:r>
                  <a:rPr lang="en-US" altLang="zh-CN" sz="1800" dirty="0" smtClean="0"/>
                  <a:t>t</a:t>
                </a:r>
                <a:r>
                  <a:rPr lang="zh-CN" altLang="en-US" sz="1800" dirty="0" smtClean="0"/>
                  <a:t>和</a:t>
                </a:r>
                <a:r>
                  <a:rPr lang="en-US" altLang="zh-CN" sz="1800" dirty="0" smtClean="0"/>
                  <a:t>T</a:t>
                </a:r>
                <a:r>
                  <a:rPr lang="zh-CN" altLang="en-US" sz="1800" dirty="0" smtClean="0"/>
                  <a:t>。给定两个时间</a:t>
                </a:r>
                <a14:m>
                  <m:oMath xmlns:m="http://schemas.openxmlformats.org/officeDocument/2006/math">
                    <m:r>
                      <a:rPr lang="en-US" altLang="zh-CN" sz="1800" b="0" i="1" smtClean="0">
                        <a:latin typeface="Cambria Math" panose="02040503050406030204" pitchFamily="18" charset="0"/>
                      </a:rPr>
                      <m:t>𝑡</m:t>
                    </m:r>
                    <m:r>
                      <a:rPr lang="en-US" altLang="zh-CN" sz="1800" b="0" i="1" smtClean="0">
                        <a:latin typeface="Cambria Math" panose="02040503050406030204" pitchFamily="18" charset="0"/>
                        <a:ea typeface="Cambria Math" panose="02040503050406030204" pitchFamily="18" charset="0"/>
                      </a:rPr>
                      <m:t>≥</m:t>
                    </m:r>
                    <m:r>
                      <a:rPr lang="en-US" altLang="zh-CN" sz="1800" b="0" i="1" smtClean="0">
                        <a:latin typeface="Cambria Math" panose="02040503050406030204" pitchFamily="18" charset="0"/>
                        <a:ea typeface="Cambria Math" panose="02040503050406030204" pitchFamily="18" charset="0"/>
                      </a:rPr>
                      <m:t>𝑠</m:t>
                    </m:r>
                    <m:r>
                      <a:rPr lang="en-US" altLang="zh-CN" sz="1800" b="0" i="1" smtClean="0">
                        <a:latin typeface="Cambria Math" panose="02040503050406030204" pitchFamily="18" charset="0"/>
                        <a:ea typeface="Cambria Math" panose="02040503050406030204" pitchFamily="18" charset="0"/>
                      </a:rPr>
                      <m:t>≥0</m:t>
                    </m:r>
                  </m:oMath>
                </a14:m>
                <a:r>
                  <a:rPr lang="zh-CN" altLang="en-US" sz="1800" dirty="0" smtClean="0"/>
                  <a:t>，相关于从</a:t>
                </a:r>
                <a:r>
                  <a:rPr lang="en-US" altLang="zh-CN" sz="1800" dirty="0" smtClean="0"/>
                  <a:t>t</a:t>
                </a:r>
                <a:r>
                  <a:rPr lang="zh-CN" altLang="en-US" sz="1800" dirty="0" smtClean="0"/>
                  <a:t>贴现到</a:t>
                </a:r>
                <a:r>
                  <a:rPr lang="en-US" altLang="zh-CN" sz="1800" dirty="0" smtClean="0"/>
                  <a:t>s</a:t>
                </a:r>
                <a:r>
                  <a:rPr lang="zh-CN" altLang="en-US" sz="1800" dirty="0" smtClean="0"/>
                  <a:t>的贴现因子可以由公式</a:t>
                </a:r>
                <a14:m>
                  <m:oMath xmlns:m="http://schemas.openxmlformats.org/officeDocument/2006/math">
                    <m:sSub>
                      <m:sSubPr>
                        <m:ctrlPr>
                          <a:rPr lang="en-US" altLang="zh-CN" sz="1800" i="1" smtClean="0">
                            <a:latin typeface="Cambria Math" panose="02040503050406030204" pitchFamily="18" charset="0"/>
                          </a:rPr>
                        </m:ctrlPr>
                      </m:sSubPr>
                      <m:e>
                        <m:r>
                          <a:rPr lang="en-US" altLang="zh-CN" sz="1800" b="0" i="1" smtClean="0">
                            <a:latin typeface="Cambria Math" panose="02040503050406030204" pitchFamily="18" charset="0"/>
                          </a:rPr>
                          <m:t>𝐷</m:t>
                        </m:r>
                      </m:e>
                      <m:sub>
                        <m:r>
                          <a:rPr lang="en-US" altLang="zh-CN" sz="1800" b="0" i="1" smtClean="0">
                            <a:latin typeface="Cambria Math" panose="02040503050406030204" pitchFamily="18" charset="0"/>
                          </a:rPr>
                          <m:t>𝑆</m:t>
                        </m:r>
                      </m:sub>
                    </m:sSub>
                    <m:d>
                      <m:dPr>
                        <m:ctrlPr>
                          <a:rPr lang="en-US" altLang="zh-CN" sz="1800" b="0" i="1" smtClean="0">
                            <a:latin typeface="Cambria Math" panose="02040503050406030204" pitchFamily="18" charset="0"/>
                          </a:rPr>
                        </m:ctrlPr>
                      </m:dPr>
                      <m:e>
                        <m:r>
                          <a:rPr lang="en-US" altLang="zh-CN" sz="1800" b="0" i="1" smtClean="0">
                            <a:latin typeface="Cambria Math" panose="02040503050406030204" pitchFamily="18" charset="0"/>
                          </a:rPr>
                          <m:t>𝑡</m:t>
                        </m:r>
                      </m:e>
                    </m:d>
                    <m:r>
                      <a:rPr lang="en-US" altLang="zh-CN" sz="1800" b="0" i="1" smtClean="0">
                        <a:latin typeface="Cambria Math" panose="02040503050406030204" pitchFamily="18" charset="0"/>
                      </a:rPr>
                      <m:t>=</m:t>
                    </m:r>
                    <m:f>
                      <m:fPr>
                        <m:ctrlPr>
                          <a:rPr lang="en-US" altLang="zh-CN" sz="1800" b="0" i="1" smtClean="0">
                            <a:latin typeface="Cambria Math" panose="02040503050406030204" pitchFamily="18" charset="0"/>
                          </a:rPr>
                        </m:ctrlPr>
                      </m:fPr>
                      <m:num>
                        <m:sSub>
                          <m:sSubPr>
                            <m:ctrlPr>
                              <a:rPr lang="en-US" altLang="zh-CN" sz="1800" b="0" i="1" smtClean="0">
                                <a:latin typeface="Cambria Math" panose="02040503050406030204" pitchFamily="18" charset="0"/>
                              </a:rPr>
                            </m:ctrlPr>
                          </m:sSubPr>
                          <m:e>
                            <m:r>
                              <a:rPr lang="en-US" altLang="zh-CN" sz="1800" b="0" i="1" smtClean="0">
                                <a:latin typeface="Cambria Math" panose="02040503050406030204" pitchFamily="18" charset="0"/>
                              </a:rPr>
                              <m:t>𝐷</m:t>
                            </m:r>
                          </m:e>
                          <m:sub>
                            <m:r>
                              <a:rPr lang="en-US" altLang="zh-CN" sz="1800" b="0" i="1" smtClean="0">
                                <a:latin typeface="Cambria Math" panose="02040503050406030204" pitchFamily="18" charset="0"/>
                              </a:rPr>
                              <m:t>0</m:t>
                            </m:r>
                          </m:sub>
                        </m:sSub>
                        <m:d>
                          <m:dPr>
                            <m:ctrlPr>
                              <a:rPr lang="en-US" altLang="zh-CN" sz="1800" b="0" i="1" smtClean="0">
                                <a:latin typeface="Cambria Math" panose="02040503050406030204" pitchFamily="18" charset="0"/>
                              </a:rPr>
                            </m:ctrlPr>
                          </m:dPr>
                          <m:e>
                            <m:r>
                              <a:rPr lang="en-US" altLang="zh-CN" sz="1800" b="0" i="1" smtClean="0">
                                <a:latin typeface="Cambria Math" panose="02040503050406030204" pitchFamily="18" charset="0"/>
                              </a:rPr>
                              <m:t>𝑡</m:t>
                            </m:r>
                          </m:e>
                        </m:d>
                      </m:num>
                      <m:den>
                        <m:sSub>
                          <m:sSubPr>
                            <m:ctrlPr>
                              <a:rPr lang="en-US" altLang="zh-CN" sz="1800" b="0" i="1" smtClean="0">
                                <a:latin typeface="Cambria Math" panose="02040503050406030204" pitchFamily="18" charset="0"/>
                              </a:rPr>
                            </m:ctrlPr>
                          </m:sSubPr>
                          <m:e>
                            <m:r>
                              <a:rPr lang="en-US" altLang="zh-CN" sz="1800" b="0" i="1" smtClean="0">
                                <a:latin typeface="Cambria Math" panose="02040503050406030204" pitchFamily="18" charset="0"/>
                              </a:rPr>
                              <m:t>𝐷</m:t>
                            </m:r>
                          </m:e>
                          <m:sub>
                            <m:r>
                              <a:rPr lang="en-US" altLang="zh-CN" sz="1800" b="0" i="1" smtClean="0">
                                <a:latin typeface="Cambria Math" panose="02040503050406030204" pitchFamily="18" charset="0"/>
                              </a:rPr>
                              <m:t>0</m:t>
                            </m:r>
                          </m:sub>
                        </m:sSub>
                        <m:d>
                          <m:dPr>
                            <m:ctrlPr>
                              <a:rPr lang="en-US" altLang="zh-CN" sz="1800" b="0" i="1" smtClean="0">
                                <a:latin typeface="Cambria Math" panose="02040503050406030204" pitchFamily="18" charset="0"/>
                              </a:rPr>
                            </m:ctrlPr>
                          </m:dPr>
                          <m:e>
                            <m:r>
                              <a:rPr lang="en-US" altLang="zh-CN" sz="1800" b="0" i="1" smtClean="0">
                                <a:latin typeface="Cambria Math" panose="02040503050406030204" pitchFamily="18" charset="0"/>
                              </a:rPr>
                              <m:t>𝑠</m:t>
                            </m:r>
                          </m:e>
                        </m:d>
                      </m:den>
                    </m:f>
                    <m:r>
                      <a:rPr lang="en-US" altLang="zh-CN" sz="1800" b="0" i="1" smtClean="0">
                        <a:latin typeface="Cambria Math" panose="02040503050406030204" pitchFamily="18" charset="0"/>
                      </a:rPr>
                      <m:t>=</m:t>
                    </m:r>
                    <m:f>
                      <m:fPr>
                        <m:ctrlPr>
                          <a:rPr lang="en-US" altLang="zh-CN" sz="1800" b="0" i="1" smtClean="0">
                            <a:latin typeface="Cambria Math" panose="02040503050406030204" pitchFamily="18" charset="0"/>
                          </a:rPr>
                        </m:ctrlPr>
                      </m:fPr>
                      <m:num>
                        <m:sSup>
                          <m:sSupPr>
                            <m:ctrlPr>
                              <a:rPr lang="en-US" altLang="zh-CN" sz="1800" b="0" i="1" smtClean="0">
                                <a:latin typeface="Cambria Math" panose="02040503050406030204" pitchFamily="18" charset="0"/>
                              </a:rPr>
                            </m:ctrlPr>
                          </m:sSupPr>
                          <m:e>
                            <m:r>
                              <a:rPr lang="en-US" altLang="zh-CN" sz="1800" b="0" i="1" smtClean="0">
                                <a:latin typeface="Cambria Math" panose="02040503050406030204" pitchFamily="18" charset="0"/>
                              </a:rPr>
                              <m:t>𝑒</m:t>
                            </m:r>
                          </m:e>
                          <m:sup>
                            <m:r>
                              <a:rPr lang="en-US" altLang="zh-CN" sz="1800" b="0" i="1" smtClean="0">
                                <a:latin typeface="Cambria Math" panose="02040503050406030204" pitchFamily="18" charset="0"/>
                              </a:rPr>
                              <m:t>−</m:t>
                            </m:r>
                            <m:r>
                              <a:rPr lang="en-US" altLang="zh-CN" sz="1800" b="0" i="1" smtClean="0">
                                <a:latin typeface="Cambria Math" panose="02040503050406030204" pitchFamily="18" charset="0"/>
                              </a:rPr>
                              <m:t>𝑟𝑡</m:t>
                            </m:r>
                          </m:sup>
                        </m:sSup>
                      </m:num>
                      <m:den>
                        <m:sSup>
                          <m:sSupPr>
                            <m:ctrlPr>
                              <a:rPr lang="en-US" altLang="zh-CN" sz="1800" b="0" i="1" smtClean="0">
                                <a:latin typeface="Cambria Math" panose="02040503050406030204" pitchFamily="18" charset="0"/>
                              </a:rPr>
                            </m:ctrlPr>
                          </m:sSupPr>
                          <m:e>
                            <m:r>
                              <a:rPr lang="en-US" altLang="zh-CN" sz="1800" b="0" i="1" smtClean="0">
                                <a:latin typeface="Cambria Math" panose="02040503050406030204" pitchFamily="18" charset="0"/>
                              </a:rPr>
                              <m:t>𝑒</m:t>
                            </m:r>
                          </m:e>
                          <m:sup>
                            <m:r>
                              <a:rPr lang="en-US" altLang="zh-CN" sz="1800" b="0" i="1" smtClean="0">
                                <a:latin typeface="Cambria Math" panose="02040503050406030204" pitchFamily="18" charset="0"/>
                              </a:rPr>
                              <m:t>−</m:t>
                            </m:r>
                            <m:r>
                              <a:rPr lang="en-US" altLang="zh-CN" sz="1800" b="0" i="1" smtClean="0">
                                <a:latin typeface="Cambria Math" panose="02040503050406030204" pitchFamily="18" charset="0"/>
                              </a:rPr>
                              <m:t>𝑟𝑠</m:t>
                            </m:r>
                          </m:sup>
                        </m:sSup>
                      </m:den>
                    </m:f>
                    <m:r>
                      <a:rPr lang="en-US" altLang="zh-CN" sz="1800" b="0" i="1" smtClean="0">
                        <a:latin typeface="Cambria Math" panose="02040503050406030204" pitchFamily="18" charset="0"/>
                      </a:rPr>
                      <m:t>=</m:t>
                    </m:r>
                    <m:sSup>
                      <m:sSupPr>
                        <m:ctrlPr>
                          <a:rPr lang="en-US" altLang="zh-CN" sz="1800" b="0" i="1" smtClean="0">
                            <a:latin typeface="Cambria Math" panose="02040503050406030204" pitchFamily="18" charset="0"/>
                          </a:rPr>
                        </m:ctrlPr>
                      </m:sSupPr>
                      <m:e>
                        <m:r>
                          <a:rPr lang="en-US" altLang="zh-CN" sz="1800" b="0" i="1" smtClean="0">
                            <a:latin typeface="Cambria Math" panose="02040503050406030204" pitchFamily="18" charset="0"/>
                          </a:rPr>
                          <m:t>𝑒</m:t>
                        </m:r>
                      </m:e>
                      <m:sup>
                        <m:r>
                          <a:rPr lang="en-US" altLang="zh-CN" sz="1800" b="0" i="1" smtClean="0">
                            <a:latin typeface="Cambria Math" panose="02040503050406030204" pitchFamily="18" charset="0"/>
                          </a:rPr>
                          <m:t>−</m:t>
                        </m:r>
                        <m:r>
                          <a:rPr lang="en-US" altLang="zh-CN" sz="1800" b="0" i="1" smtClean="0">
                            <a:latin typeface="Cambria Math" panose="02040503050406030204" pitchFamily="18" charset="0"/>
                          </a:rPr>
                          <m:t>𝑟𝑡</m:t>
                        </m:r>
                      </m:sup>
                    </m:sSup>
                    <m:r>
                      <a:rPr lang="en-US" altLang="zh-CN" sz="1800" b="0" i="1" smtClean="0">
                        <a:latin typeface="Cambria Math" panose="02040503050406030204" pitchFamily="18" charset="0"/>
                      </a:rPr>
                      <m:t>∗</m:t>
                    </m:r>
                    <m:sSup>
                      <m:sSupPr>
                        <m:ctrlPr>
                          <a:rPr lang="en-US" altLang="zh-CN" sz="1800" b="0" i="1" smtClean="0">
                            <a:latin typeface="Cambria Math" panose="02040503050406030204" pitchFamily="18" charset="0"/>
                          </a:rPr>
                        </m:ctrlPr>
                      </m:sSupPr>
                      <m:e>
                        <m:r>
                          <a:rPr lang="en-US" altLang="zh-CN" sz="1800" b="0" i="1" smtClean="0">
                            <a:latin typeface="Cambria Math" panose="02040503050406030204" pitchFamily="18" charset="0"/>
                          </a:rPr>
                          <m:t>𝑒</m:t>
                        </m:r>
                      </m:e>
                      <m:sup>
                        <m:r>
                          <a:rPr lang="en-US" altLang="zh-CN" sz="1800" b="0" i="1" smtClean="0">
                            <a:latin typeface="Cambria Math" panose="02040503050406030204" pitchFamily="18" charset="0"/>
                          </a:rPr>
                          <m:t>𝑟𝑠</m:t>
                        </m:r>
                      </m:sup>
                    </m:sSup>
                    <m:r>
                      <a:rPr lang="en-US" altLang="zh-CN" sz="1800" b="0" i="1" smtClean="0">
                        <a:latin typeface="Cambria Math" panose="02040503050406030204" pitchFamily="18" charset="0"/>
                      </a:rPr>
                      <m:t>=</m:t>
                    </m:r>
                    <m:sSup>
                      <m:sSupPr>
                        <m:ctrlPr>
                          <a:rPr lang="en-US" altLang="zh-CN" sz="1800" b="0" i="1" smtClean="0">
                            <a:latin typeface="Cambria Math" panose="02040503050406030204" pitchFamily="18" charset="0"/>
                          </a:rPr>
                        </m:ctrlPr>
                      </m:sSupPr>
                      <m:e>
                        <m:r>
                          <a:rPr lang="en-US" altLang="zh-CN" sz="1800" b="0" i="1" smtClean="0">
                            <a:latin typeface="Cambria Math" panose="02040503050406030204" pitchFamily="18" charset="0"/>
                          </a:rPr>
                          <m:t>𝑒</m:t>
                        </m:r>
                      </m:e>
                      <m:sup>
                        <m:r>
                          <a:rPr lang="en-US" altLang="zh-CN" sz="1800" b="0" i="1" smtClean="0">
                            <a:latin typeface="Cambria Math" panose="02040503050406030204" pitchFamily="18" charset="0"/>
                          </a:rPr>
                          <m:t>−</m:t>
                        </m:r>
                        <m:r>
                          <a:rPr lang="en-US" altLang="zh-CN" sz="1800" b="0" i="1" smtClean="0">
                            <a:latin typeface="Cambria Math" panose="02040503050406030204" pitchFamily="18" charset="0"/>
                          </a:rPr>
                          <m:t>𝑟</m:t>
                        </m:r>
                        <m:r>
                          <a:rPr lang="en-US" altLang="zh-CN" sz="1800" b="0" i="1" smtClean="0">
                            <a:latin typeface="Cambria Math" panose="02040503050406030204" pitchFamily="18" charset="0"/>
                          </a:rPr>
                          <m:t>(</m:t>
                        </m:r>
                        <m:r>
                          <a:rPr lang="en-US" altLang="zh-CN" sz="1800" b="0" i="1" smtClean="0">
                            <a:latin typeface="Cambria Math" panose="02040503050406030204" pitchFamily="18" charset="0"/>
                          </a:rPr>
                          <m:t>𝑡</m:t>
                        </m:r>
                        <m:r>
                          <a:rPr lang="en-US" altLang="zh-CN" sz="1800" b="0" i="1" smtClean="0">
                            <a:latin typeface="Cambria Math" panose="02040503050406030204" pitchFamily="18" charset="0"/>
                          </a:rPr>
                          <m:t>−</m:t>
                        </m:r>
                        <m:r>
                          <a:rPr lang="en-US" altLang="zh-CN" sz="1800" b="0" i="1" smtClean="0">
                            <a:latin typeface="Cambria Math" panose="02040503050406030204" pitchFamily="18" charset="0"/>
                          </a:rPr>
                          <m:t>𝑠</m:t>
                        </m:r>
                        <m:r>
                          <a:rPr lang="en-US" altLang="zh-CN" sz="1800" b="0" i="1" smtClean="0">
                            <a:latin typeface="Cambria Math" panose="02040503050406030204" pitchFamily="18" charset="0"/>
                          </a:rPr>
                          <m:t>)</m:t>
                        </m:r>
                      </m:sup>
                    </m:sSup>
                    <m:r>
                      <a:rPr lang="zh-CN" altLang="en-US" sz="1800" i="1">
                        <a:latin typeface="Cambria Math" panose="02040503050406030204" pitchFamily="18" charset="0"/>
                      </a:rPr>
                      <m:t>给出</m:t>
                    </m:r>
                  </m:oMath>
                </a14:m>
                <a:r>
                  <a:rPr lang="zh-CN" altLang="en-US" sz="1800" dirty="0" smtClean="0"/>
                  <a:t>。</a:t>
                </a:r>
                <a:endParaRPr lang="en-US" altLang="zh-CN" sz="1800" dirty="0" smtClean="0"/>
              </a:p>
              <a:p>
                <a:r>
                  <a:rPr lang="zh-CN" altLang="en-US" sz="1800" dirty="0" smtClean="0"/>
                  <a:t>下面我们将这些考虑转化为</a:t>
                </a:r>
                <a:r>
                  <a:rPr lang="en-US" altLang="zh-CN" sz="1800" dirty="0" smtClean="0"/>
                  <a:t>Python</a:t>
                </a:r>
                <a:r>
                  <a:rPr lang="zh-CN" altLang="en-US" sz="1800" dirty="0" smtClean="0"/>
                  <a:t>代码。应用类</a:t>
                </a:r>
                <a:r>
                  <a:rPr lang="en-US" altLang="zh-CN" sz="1800" dirty="0" err="1" smtClean="0"/>
                  <a:t>constant_short_rate</a:t>
                </a:r>
                <a:r>
                  <a:rPr lang="zh-CN" altLang="en-US" sz="1800" dirty="0" smtClean="0"/>
                  <a:t>可以使用简单的例子来进行，我们与之前使用相同的</a:t>
                </a:r>
                <a:r>
                  <a:rPr lang="en-US" altLang="zh-CN" sz="1800" dirty="0" err="1" smtClean="0"/>
                  <a:t>datetime</a:t>
                </a:r>
                <a:r>
                  <a:rPr lang="zh-CN" altLang="en-US" sz="1800" dirty="0" smtClean="0"/>
                  <a:t>对象。对于日期列表以及年份比例列表都是成立的。这个类将处理后续章节中各类的贴现操作。</a:t>
                </a:r>
                <a:endParaRPr lang="en-US" altLang="zh-CN" sz="1800" dirty="0" smtClean="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t="-809" r="-593"/>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6553972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市场环境</a:t>
            </a:r>
            <a:endParaRPr lang="zh-CN" altLang="en-US" dirty="0"/>
          </a:p>
        </p:txBody>
      </p:sp>
      <p:sp>
        <p:nvSpPr>
          <p:cNvPr id="3" name="内容占位符 2"/>
          <p:cNvSpPr>
            <a:spLocks noGrp="1"/>
          </p:cNvSpPr>
          <p:nvPr>
            <p:ph idx="1"/>
          </p:nvPr>
        </p:nvSpPr>
        <p:spPr/>
        <p:txBody>
          <a:bodyPr/>
          <a:lstStyle/>
          <a:p>
            <a:r>
              <a:rPr lang="zh-CN" altLang="en-US" sz="1800" dirty="0" smtClean="0"/>
              <a:t>市场环境仅仅是其他数据和</a:t>
            </a:r>
            <a:r>
              <a:rPr lang="en-US" altLang="zh-CN" sz="1800" dirty="0" smtClean="0"/>
              <a:t>Python</a:t>
            </a:r>
            <a:r>
              <a:rPr lang="zh-CN" altLang="en-US" sz="1800" dirty="0" smtClean="0"/>
              <a:t>对象的集合。但是比较方便的是使用这个抽象因为它简化了操作，允许对于出现的情形进行一致建模。市场环境主要是包括三个字典存储下面类型的数据和</a:t>
            </a:r>
            <a:r>
              <a:rPr lang="en-US" altLang="zh-CN" sz="1800" dirty="0" smtClean="0"/>
              <a:t>Python</a:t>
            </a:r>
            <a:r>
              <a:rPr lang="zh-CN" altLang="en-US" sz="1800" dirty="0" smtClean="0"/>
              <a:t>对象。</a:t>
            </a:r>
            <a:endParaRPr lang="en-US" altLang="zh-CN" sz="1800" dirty="0" smtClean="0"/>
          </a:p>
          <a:p>
            <a:pPr lvl="1"/>
            <a:r>
              <a:rPr lang="zh-CN" altLang="en-US" sz="1400" dirty="0" smtClean="0"/>
              <a:t>常数：这可以是，例如，模型的参数或期权的到期日期</a:t>
            </a:r>
            <a:endParaRPr lang="en-US" altLang="zh-CN" sz="1400" dirty="0" smtClean="0"/>
          </a:p>
          <a:p>
            <a:pPr lvl="1"/>
            <a:r>
              <a:rPr lang="zh-CN" altLang="en-US" sz="1400" dirty="0" smtClean="0"/>
              <a:t>列表：这是一系列一般的对象，例如一个建模风险证券的对象列表。</a:t>
            </a:r>
            <a:endParaRPr lang="en-US" altLang="zh-CN" sz="1400" dirty="0" smtClean="0"/>
          </a:p>
          <a:p>
            <a:pPr lvl="1"/>
            <a:r>
              <a:rPr lang="zh-CN" altLang="en-US" sz="1400" dirty="0" smtClean="0"/>
              <a:t>曲线：这是用于贴现的对象，例如</a:t>
            </a:r>
            <a:r>
              <a:rPr lang="en-US" altLang="zh-CN" sz="1400" dirty="0" err="1" smtClean="0"/>
              <a:t>constant_short_rate</a:t>
            </a:r>
            <a:r>
              <a:rPr lang="zh-CN" altLang="en-US" sz="1400" dirty="0" smtClean="0"/>
              <a:t>类的实例。</a:t>
            </a:r>
            <a:endParaRPr lang="en-US" altLang="zh-CN" sz="1400" dirty="0" smtClean="0"/>
          </a:p>
          <a:p>
            <a:r>
              <a:rPr lang="zh-CN" altLang="en-US" sz="1800" dirty="0" smtClean="0"/>
              <a:t>我们来编写一个</a:t>
            </a:r>
            <a:r>
              <a:rPr lang="en-US" altLang="zh-CN" sz="1800" dirty="0" err="1" smtClean="0"/>
              <a:t>market_environment</a:t>
            </a:r>
            <a:r>
              <a:rPr lang="zh-CN" altLang="en-US" sz="1800" dirty="0" smtClean="0"/>
              <a:t>类。</a:t>
            </a:r>
            <a:endParaRPr lang="en-US" altLang="zh-CN" sz="1800" dirty="0" smtClean="0"/>
          </a:p>
          <a:p>
            <a:r>
              <a:rPr lang="zh-CN" altLang="en-US" sz="1800" dirty="0"/>
              <a:t>举一</a:t>
            </a:r>
            <a:r>
              <a:rPr lang="zh-CN" altLang="en-US" sz="1800" dirty="0" smtClean="0"/>
              <a:t>个例子来展示这个类的运行。</a:t>
            </a:r>
            <a:endParaRPr lang="en-US" altLang="zh-CN" sz="1800" dirty="0" smtClean="0"/>
          </a:p>
          <a:p>
            <a:r>
              <a:rPr lang="zh-CN" altLang="en-US" sz="1800" dirty="0" smtClean="0"/>
              <a:t>这描述了这样基本的处理是一个基类的存储类。对于实际的应用，市场数据和其他数据以及</a:t>
            </a:r>
            <a:r>
              <a:rPr lang="en-US" altLang="zh-CN" sz="1800" dirty="0" smtClean="0"/>
              <a:t>Python</a:t>
            </a:r>
            <a:r>
              <a:rPr lang="zh-CN" altLang="en-US" sz="1800" dirty="0" smtClean="0"/>
              <a:t>对象是首先被存储的，然后会实例化一个</a:t>
            </a:r>
            <a:r>
              <a:rPr lang="en-US" altLang="zh-CN" sz="1800" dirty="0" err="1" smtClean="0"/>
              <a:t>market_enviornment</a:t>
            </a:r>
            <a:r>
              <a:rPr lang="zh-CN" altLang="en-US" sz="1800" dirty="0" smtClean="0"/>
              <a:t>对象，并使用相关的数据和对象进行填充。然后这个会一步发送给其他存储在相关</a:t>
            </a:r>
            <a:r>
              <a:rPr lang="en-US" altLang="zh-CN" sz="1800" dirty="0" err="1" smtClean="0"/>
              <a:t>market_environment</a:t>
            </a:r>
            <a:r>
              <a:rPr lang="zh-CN" altLang="en-US" sz="1800" dirty="0" smtClean="0"/>
              <a:t>需要数据和对象的对象。</a:t>
            </a:r>
            <a:endParaRPr lang="en-US" altLang="zh-CN" sz="1800" dirty="0" smtClean="0"/>
          </a:p>
          <a:p>
            <a:r>
              <a:rPr lang="zh-CN" altLang="en-US" sz="1800" dirty="0" smtClean="0"/>
              <a:t>面向对象建模的一个主要优势是例如</a:t>
            </a:r>
            <a:r>
              <a:rPr lang="en-US" altLang="zh-CN" sz="1800" dirty="0" err="1" smtClean="0"/>
              <a:t>constant_short_rate</a:t>
            </a:r>
            <a:r>
              <a:rPr lang="zh-CN" altLang="en-US" sz="1800" dirty="0" smtClean="0"/>
              <a:t>类的实例可以存在于多个环境中。一旦实例被更新，那么新的常数短期利率就被设置，那么</a:t>
            </a:r>
            <a:r>
              <a:rPr lang="en-US" altLang="zh-CN" sz="1800" dirty="0" err="1" smtClean="0"/>
              <a:t>market_enviornment</a:t>
            </a:r>
            <a:r>
              <a:rPr lang="zh-CN" altLang="en-US" sz="1800" dirty="0" smtClean="0"/>
              <a:t>对象中的所有实例包含的贴现类的实例都会被自动更新。</a:t>
            </a:r>
            <a:endParaRPr lang="en-US" altLang="zh-CN" sz="1800" dirty="0" smtClean="0"/>
          </a:p>
        </p:txBody>
      </p:sp>
    </p:spTree>
    <p:extLst>
      <p:ext uri="{BB962C8B-B14F-4D97-AF65-F5344CB8AC3E}">
        <p14:creationId xmlns:p14="http://schemas.microsoft.com/office/powerpoint/2010/main" val="7899733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小结</a:t>
            </a:r>
            <a:endParaRPr lang="zh-CN" altLang="en-US" dirty="0"/>
          </a:p>
        </p:txBody>
      </p:sp>
      <p:sp>
        <p:nvSpPr>
          <p:cNvPr id="3" name="内容占位符 2"/>
          <p:cNvSpPr>
            <a:spLocks noGrp="1"/>
          </p:cNvSpPr>
          <p:nvPr>
            <p:ph idx="1"/>
          </p:nvPr>
        </p:nvSpPr>
        <p:spPr/>
        <p:txBody>
          <a:bodyPr/>
          <a:lstStyle/>
          <a:p>
            <a:r>
              <a:rPr lang="zh-CN" altLang="en-US" sz="1800" dirty="0" smtClean="0"/>
              <a:t>本部分提供了一个构建</a:t>
            </a:r>
            <a:r>
              <a:rPr lang="en-US" altLang="zh-CN" sz="1800" dirty="0" smtClean="0"/>
              <a:t>Python</a:t>
            </a:r>
            <a:r>
              <a:rPr lang="zh-CN" altLang="en-US" sz="1800" dirty="0" smtClean="0"/>
              <a:t>库来为期权和其他衍生品使用</a:t>
            </a:r>
            <a:r>
              <a:rPr lang="en-US" altLang="zh-CN" sz="1800" dirty="0" smtClean="0"/>
              <a:t>Monte Carlo</a:t>
            </a:r>
            <a:r>
              <a:rPr lang="zh-CN" altLang="en-US" sz="1800" dirty="0" smtClean="0"/>
              <a:t>模拟进行估值的较大项目的框架。本部分概述了资产定价的基本定理，使用相对简单的数值例子进行了描述。关于这个内容的重要结果在离散时间的一般市场模型中提供。</a:t>
            </a:r>
            <a:endParaRPr lang="en-US" altLang="zh-CN" sz="1800" dirty="0" smtClean="0"/>
          </a:p>
          <a:p>
            <a:r>
              <a:rPr lang="zh-CN" altLang="en-US" sz="1800" dirty="0" smtClean="0"/>
              <a:t>本章还开发了一个关于风险中性贴现目的的</a:t>
            </a:r>
            <a:r>
              <a:rPr lang="en-US" altLang="zh-CN" sz="1800" dirty="0" smtClean="0"/>
              <a:t>Python</a:t>
            </a:r>
            <a:r>
              <a:rPr lang="zh-CN" altLang="en-US" sz="1800" dirty="0" smtClean="0"/>
              <a:t>类，数值上使用了资产定价基本定理的机制。基于或者一组</a:t>
            </a:r>
            <a:r>
              <a:rPr lang="en-US" altLang="zh-CN" sz="1800" dirty="0" smtClean="0"/>
              <a:t>Python</a:t>
            </a:r>
            <a:r>
              <a:rPr lang="zh-CN" altLang="en-US" sz="1800" dirty="0" smtClean="0"/>
              <a:t>的</a:t>
            </a:r>
            <a:r>
              <a:rPr lang="en-US" altLang="zh-CN" sz="1800" dirty="0" err="1" smtClean="0"/>
              <a:t>datetime</a:t>
            </a:r>
            <a:r>
              <a:rPr lang="zh-CN" altLang="en-US" sz="1800" dirty="0" smtClean="0"/>
              <a:t>对象或者是一组浮点数表示年份比例的日期，</a:t>
            </a:r>
            <a:r>
              <a:rPr lang="en-US" altLang="zh-CN" sz="1800" dirty="0" err="1" smtClean="0"/>
              <a:t>constant_short_rate</a:t>
            </a:r>
            <a:r>
              <a:rPr lang="zh-CN" altLang="en-US" sz="1800" dirty="0" smtClean="0"/>
              <a:t>类的实例提供了对应的贴现因子（也就是零息票债券的现值）。</a:t>
            </a:r>
            <a:endParaRPr lang="en-US" altLang="zh-CN" sz="1800" dirty="0" smtClean="0"/>
          </a:p>
          <a:p>
            <a:r>
              <a:rPr lang="zh-CN" altLang="en-US" sz="1800" dirty="0" smtClean="0"/>
              <a:t>本章最后讨论了一个基类</a:t>
            </a:r>
            <a:r>
              <a:rPr lang="en-US" altLang="zh-CN" sz="1800" dirty="0" err="1" smtClean="0"/>
              <a:t>market_environment</a:t>
            </a:r>
            <a:r>
              <a:rPr lang="zh-CN" altLang="en-US" sz="1800" dirty="0" smtClean="0"/>
              <a:t>类，允许我们将相关的数据和</a:t>
            </a:r>
            <a:r>
              <a:rPr lang="en-US" altLang="zh-CN" sz="1800" dirty="0" smtClean="0"/>
              <a:t>Python</a:t>
            </a:r>
            <a:r>
              <a:rPr lang="zh-CN" altLang="en-US" sz="1800" dirty="0" smtClean="0"/>
              <a:t>对象集合起来进行建模、模拟、估值和其他目的。为了简化后续的导入，我们使用一个包装模块</a:t>
            </a:r>
            <a:r>
              <a:rPr lang="en-US" altLang="zh-CN" sz="1800" dirty="0" smtClean="0"/>
              <a:t>dx_frame.py</a:t>
            </a:r>
            <a:r>
              <a:rPr lang="zh-CN" altLang="en-US" sz="1800" dirty="0" smtClean="0"/>
              <a:t>来包装上述程序。</a:t>
            </a:r>
            <a:endParaRPr lang="en-US" altLang="zh-CN" sz="1800" dirty="0" smtClean="0"/>
          </a:p>
          <a:p>
            <a:r>
              <a:rPr lang="zh-CN" altLang="en-US" sz="1800" dirty="0" smtClean="0"/>
              <a:t>这样，一个简单的</a:t>
            </a:r>
            <a:r>
              <a:rPr lang="en-US" altLang="zh-CN" sz="1800" dirty="0" smtClean="0"/>
              <a:t>import</a:t>
            </a:r>
            <a:r>
              <a:rPr lang="zh-CN" altLang="en-US" sz="1800" dirty="0" smtClean="0"/>
              <a:t>语句就可以导入所有需要的框架组成。</a:t>
            </a:r>
            <a:endParaRPr lang="en-US" altLang="zh-CN" sz="1800" dirty="0" smtClean="0"/>
          </a:p>
          <a:p>
            <a:r>
              <a:rPr lang="zh-CN" altLang="en-US" sz="1800" dirty="0" smtClean="0"/>
              <a:t>另外，还有一种方式是将所有相关的</a:t>
            </a:r>
            <a:r>
              <a:rPr lang="en-US" altLang="zh-CN" sz="1800" dirty="0" smtClean="0"/>
              <a:t>Python</a:t>
            </a:r>
            <a:r>
              <a:rPr lang="zh-CN" altLang="en-US" sz="1800" dirty="0" smtClean="0"/>
              <a:t>模块存储在某个目录中，然后给这个目录一个特别的</a:t>
            </a:r>
            <a:r>
              <a:rPr lang="en-US" altLang="zh-CN" sz="1800" dirty="0" err="1" smtClean="0"/>
              <a:t>init</a:t>
            </a:r>
            <a:r>
              <a:rPr lang="zh-CN" altLang="en-US" sz="1800" dirty="0" smtClean="0"/>
              <a:t>文件来进行所有的导入，例如，当把所有的模块存储在一个目录为</a:t>
            </a:r>
            <a:r>
              <a:rPr lang="en-US" altLang="zh-CN" sz="1800" dirty="0" smtClean="0"/>
              <a:t>dx</a:t>
            </a:r>
            <a:r>
              <a:rPr lang="zh-CN" altLang="en-US" sz="1800" dirty="0" smtClean="0"/>
              <a:t>后，我们可以给出一个</a:t>
            </a:r>
            <a:r>
              <a:rPr lang="en-US" altLang="zh-CN" sz="1800" dirty="0" err="1" smtClean="0"/>
              <a:t>Init</a:t>
            </a:r>
            <a:r>
              <a:rPr lang="zh-CN" altLang="en-US" sz="1800" dirty="0" smtClean="0"/>
              <a:t>文件，但是需要注意这个文件的命名规则。这样我们可以使用目录名来进行导入。</a:t>
            </a:r>
            <a:endParaRPr lang="en-US" altLang="zh-CN" sz="1800" dirty="0" smtClean="0"/>
          </a:p>
        </p:txBody>
      </p:sp>
    </p:spTree>
    <p:extLst>
      <p:ext uri="{BB962C8B-B14F-4D97-AF65-F5344CB8AC3E}">
        <p14:creationId xmlns:p14="http://schemas.microsoft.com/office/powerpoint/2010/main" val="30578788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金融模型的模拟</a:t>
            </a:r>
            <a:endParaRPr lang="zh-CN" altLang="en-US" dirty="0"/>
          </a:p>
        </p:txBody>
      </p:sp>
      <p:sp>
        <p:nvSpPr>
          <p:cNvPr id="3" name="文本占位符 2"/>
          <p:cNvSpPr>
            <a:spLocks noGrp="1"/>
          </p:cNvSpPr>
          <p:nvPr>
            <p:ph type="body" idx="1"/>
          </p:nvPr>
        </p:nvSpPr>
        <p:spPr/>
        <p:txBody>
          <a:bodyPr/>
          <a:lstStyle/>
          <a:p>
            <a:r>
              <a:rPr lang="zh-CN" altLang="en-US" dirty="0" smtClean="0"/>
              <a:t>第二部分</a:t>
            </a:r>
            <a:endParaRPr lang="zh-CN" altLang="en-US" dirty="0"/>
          </a:p>
        </p:txBody>
      </p:sp>
    </p:spTree>
    <p:extLst>
      <p:ext uri="{BB962C8B-B14F-4D97-AF65-F5344CB8AC3E}">
        <p14:creationId xmlns:p14="http://schemas.microsoft.com/office/powerpoint/2010/main" val="17961760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概述</a:t>
            </a:r>
          </a:p>
        </p:txBody>
      </p:sp>
      <p:sp>
        <p:nvSpPr>
          <p:cNvPr id="3" name="内容占位符 2"/>
          <p:cNvSpPr>
            <a:spLocks noGrp="1"/>
          </p:cNvSpPr>
          <p:nvPr>
            <p:ph idx="1"/>
          </p:nvPr>
        </p:nvSpPr>
        <p:spPr/>
        <p:txBody>
          <a:bodyPr/>
          <a:lstStyle/>
          <a:p>
            <a:r>
              <a:rPr lang="zh-CN" altLang="en-US" sz="1800" dirty="0" smtClean="0"/>
              <a:t>在前面的章节中，我们介绍了使用</a:t>
            </a:r>
            <a:r>
              <a:rPr lang="en-US" altLang="zh-CN" sz="1800" dirty="0" smtClean="0"/>
              <a:t>Python</a:t>
            </a:r>
            <a:r>
              <a:rPr lang="zh-CN" altLang="en-US" sz="1800" dirty="0" smtClean="0"/>
              <a:t>和</a:t>
            </a:r>
            <a:r>
              <a:rPr lang="en-US" altLang="zh-CN" sz="1800" dirty="0" err="1" smtClean="0"/>
              <a:t>NumPy</a:t>
            </a:r>
            <a:r>
              <a:rPr lang="zh-CN" altLang="en-US" sz="1800" dirty="0" smtClean="0"/>
              <a:t>进行随机过程</a:t>
            </a:r>
            <a:r>
              <a:rPr lang="en-US" altLang="zh-CN" sz="1800" dirty="0" smtClean="0"/>
              <a:t>Monte Carlo</a:t>
            </a:r>
            <a:r>
              <a:rPr lang="zh-CN" altLang="en-US" sz="1800" dirty="0" smtClean="0"/>
              <a:t>模拟的一些细节。本部分将应用这一基本技术来实现</a:t>
            </a:r>
            <a:r>
              <a:rPr lang="en-US" altLang="zh-CN" sz="1800" dirty="0" smtClean="0"/>
              <a:t>DX</a:t>
            </a:r>
            <a:r>
              <a:rPr lang="zh-CN" altLang="en-US" sz="1800" dirty="0" smtClean="0"/>
              <a:t>库的核心部分的模拟类。</a:t>
            </a:r>
            <a:endParaRPr lang="en-US" altLang="zh-CN" sz="1800" dirty="0" smtClean="0"/>
          </a:p>
          <a:p>
            <a:r>
              <a:rPr lang="zh-CN" altLang="en-US" sz="1800" dirty="0" smtClean="0"/>
              <a:t>我们的讨论针对三种常见的随机过程进行</a:t>
            </a:r>
            <a:endParaRPr lang="en-US" altLang="zh-CN" sz="1800" dirty="0" smtClean="0"/>
          </a:p>
          <a:p>
            <a:pPr lvl="1"/>
            <a:r>
              <a:rPr lang="zh-CN" altLang="en-US" sz="1400" dirty="0" smtClean="0"/>
              <a:t>几何布朗运动：这个过程由</a:t>
            </a:r>
            <a:r>
              <a:rPr lang="en-US" altLang="zh-CN" sz="1400" dirty="0" smtClean="0"/>
              <a:t>Black=Scholes(1973) </a:t>
            </a:r>
            <a:r>
              <a:rPr lang="zh-CN" altLang="en-US" sz="1400" dirty="0" smtClean="0"/>
              <a:t>的综述的关于期权定价的文献中给出，它在本课程中使用过多次，虽然有一些金融学的实证证据不支持这种模型，但它还仍是期权和衍生品定价过程的基准清醒。</a:t>
            </a:r>
            <a:endParaRPr lang="en-US" altLang="zh-CN" sz="1400" dirty="0" smtClean="0"/>
          </a:p>
          <a:p>
            <a:pPr lvl="1"/>
            <a:r>
              <a:rPr lang="zh-CN" altLang="en-US" sz="1400" dirty="0" smtClean="0"/>
              <a:t>带跳跃的漂移过程：带跳跃的漂移过程是由</a:t>
            </a:r>
            <a:r>
              <a:rPr lang="en-US" altLang="zh-CN" sz="1400" dirty="0" smtClean="0"/>
              <a:t>Merton</a:t>
            </a:r>
            <a:r>
              <a:rPr lang="zh-CN" altLang="en-US" sz="1400" dirty="0" smtClean="0"/>
              <a:t>（</a:t>
            </a:r>
            <a:r>
              <a:rPr lang="en-US" altLang="zh-CN" sz="1400" dirty="0" smtClean="0"/>
              <a:t>1976</a:t>
            </a:r>
            <a:r>
              <a:rPr lang="zh-CN" altLang="en-US" sz="1400" dirty="0" smtClean="0"/>
              <a:t>）所给出的，它对几何布朗运动过程加入了一个对数正态分布的跳跃部分。这允许我们考虑，例如，短期的虚值（</a:t>
            </a:r>
            <a:r>
              <a:rPr lang="en-US" altLang="zh-CN" sz="1400" dirty="0" smtClean="0"/>
              <a:t>OTM</a:t>
            </a:r>
            <a:r>
              <a:rPr lang="zh-CN" altLang="en-US" sz="1400" dirty="0" smtClean="0"/>
              <a:t>）期权通常定价中有较大的跳跃。换句话说，依赖于</a:t>
            </a:r>
            <a:r>
              <a:rPr lang="en-US" altLang="zh-CN" sz="1400" dirty="0" smtClean="0"/>
              <a:t>GBM</a:t>
            </a:r>
            <a:r>
              <a:rPr lang="zh-CN" altLang="en-US" sz="1400" dirty="0" smtClean="0"/>
              <a:t>作为金融模型通常不能解释这样的</a:t>
            </a:r>
            <a:r>
              <a:rPr lang="en-US" altLang="zh-CN" sz="1400" dirty="0" smtClean="0"/>
              <a:t>OTM</a:t>
            </a:r>
            <a:r>
              <a:rPr lang="zh-CN" altLang="en-US" sz="1400" dirty="0" smtClean="0"/>
              <a:t>期权的行为，而跳跃扩散过程通常可以做到这一点。</a:t>
            </a:r>
            <a:endParaRPr lang="en-US" altLang="zh-CN" sz="1400" dirty="0" smtClean="0"/>
          </a:p>
          <a:p>
            <a:pPr lvl="1"/>
            <a:r>
              <a:rPr lang="zh-CN" altLang="en-US" sz="1400" dirty="0" smtClean="0"/>
              <a:t>平方根扩散过程：平方根扩散过程由</a:t>
            </a:r>
            <a:r>
              <a:rPr lang="en-US" altLang="zh-CN" sz="1400" dirty="0" smtClean="0"/>
              <a:t>Cox</a:t>
            </a:r>
            <a:r>
              <a:rPr lang="zh-CN" altLang="en-US" sz="1400" dirty="0" smtClean="0"/>
              <a:t>、</a:t>
            </a:r>
            <a:r>
              <a:rPr lang="en-US" altLang="zh-CN" sz="1400" dirty="0" err="1" smtClean="0"/>
              <a:t>Ingersol</a:t>
            </a:r>
            <a:r>
              <a:rPr lang="zh-CN" altLang="en-US" sz="1400" dirty="0" smtClean="0"/>
              <a:t>和</a:t>
            </a:r>
            <a:r>
              <a:rPr lang="en-US" altLang="zh-CN" sz="1400" dirty="0" smtClean="0"/>
              <a:t>Ross</a:t>
            </a:r>
            <a:r>
              <a:rPr lang="zh-CN" altLang="en-US" sz="1400" dirty="0" smtClean="0"/>
              <a:t>（</a:t>
            </a:r>
            <a:r>
              <a:rPr lang="en-US" altLang="zh-CN" sz="1400" dirty="0" smtClean="0"/>
              <a:t>1985</a:t>
            </a:r>
            <a:r>
              <a:rPr lang="zh-CN" altLang="en-US" sz="1400" dirty="0" smtClean="0"/>
              <a:t>）提出，用于对类似于利率和波动率的均值回复数量进行建模，除了均值回复以外，这些过程通常还是正的，这会导致一些好的性质。</a:t>
            </a:r>
            <a:endParaRPr lang="en-US" altLang="zh-CN" sz="1400" dirty="0" smtClean="0"/>
          </a:p>
          <a:p>
            <a:r>
              <a:rPr lang="zh-CN" altLang="en-US" sz="1800" dirty="0" smtClean="0"/>
              <a:t>本部分首先在第一节使用方差减少技术开发一个标准正态分布随机数。后面的章节开发模拟基类以及三个具体的模拟类，针对每一个前面提到的随机过程。</a:t>
            </a:r>
            <a:endParaRPr lang="en-US" altLang="zh-CN" sz="1800" dirty="0" smtClean="0"/>
          </a:p>
        </p:txBody>
      </p:sp>
    </p:spTree>
    <p:extLst>
      <p:ext uri="{BB962C8B-B14F-4D97-AF65-F5344CB8AC3E}">
        <p14:creationId xmlns:p14="http://schemas.microsoft.com/office/powerpoint/2010/main" val="32896914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随机数生成</a:t>
            </a:r>
            <a:endParaRPr lang="zh-CN" altLang="en-US" dirty="0"/>
          </a:p>
        </p:txBody>
      </p:sp>
      <p:sp>
        <p:nvSpPr>
          <p:cNvPr id="3" name="内容占位符 2"/>
          <p:cNvSpPr>
            <a:spLocks noGrp="1"/>
          </p:cNvSpPr>
          <p:nvPr>
            <p:ph idx="1"/>
          </p:nvPr>
        </p:nvSpPr>
        <p:spPr/>
        <p:txBody>
          <a:bodyPr/>
          <a:lstStyle/>
          <a:p>
            <a:r>
              <a:rPr lang="zh-CN" altLang="en-US" sz="1800" dirty="0" smtClean="0"/>
              <a:t>随机数生成时</a:t>
            </a:r>
            <a:r>
              <a:rPr lang="en-US" altLang="zh-CN" sz="1800" dirty="0" smtClean="0"/>
              <a:t>Monte Carlo</a:t>
            </a:r>
            <a:r>
              <a:rPr lang="zh-CN" altLang="en-US" sz="1800" dirty="0" smtClean="0"/>
              <a:t>模拟的中心任务。前面的章节介绍了如何使用</a:t>
            </a:r>
            <a:r>
              <a:rPr lang="en-US" altLang="zh-CN" sz="1800" dirty="0" smtClean="0"/>
              <a:t>Python</a:t>
            </a:r>
            <a:r>
              <a:rPr lang="zh-CN" altLang="en-US" sz="1800" dirty="0" smtClean="0"/>
              <a:t>和例如</a:t>
            </a:r>
            <a:r>
              <a:rPr lang="en-US" altLang="zh-CN" sz="1800" dirty="0" err="1" smtClean="0"/>
              <a:t>numpy.random</a:t>
            </a:r>
            <a:r>
              <a:rPr lang="zh-CN" altLang="en-US" sz="1800" dirty="0" smtClean="0"/>
              <a:t>等库莱生成不同分布的随机数的方法。对于我们现在的项目，最重要的是标准正态分布的随机数。这样我们应当有一个专门用来生成这种随机数的方便的函数。</a:t>
            </a:r>
            <a:endParaRPr lang="en-US" altLang="zh-CN" sz="1800" dirty="0" smtClean="0"/>
          </a:p>
          <a:p>
            <a:r>
              <a:rPr lang="zh-CN" altLang="en-US" sz="1800" dirty="0" smtClean="0"/>
              <a:t>这个函数中使用了方差减少技术，也就是</a:t>
            </a:r>
            <a:r>
              <a:rPr lang="en-US" altLang="zh-CN" sz="1800" dirty="0" smtClean="0"/>
              <a:t>antithetic paths</a:t>
            </a:r>
            <a:r>
              <a:rPr lang="zh-CN" altLang="en-US" sz="1800" dirty="0" smtClean="0"/>
              <a:t>和</a:t>
            </a:r>
            <a:r>
              <a:rPr lang="en-US" altLang="zh-CN" sz="1800" dirty="0" smtClean="0"/>
              <a:t>moment matching</a:t>
            </a:r>
            <a:r>
              <a:rPr lang="zh-CN" altLang="en-US" sz="1800" dirty="0" smtClean="0"/>
              <a:t>，这些在前面章节中有所介绍。</a:t>
            </a:r>
            <a:endParaRPr lang="en-US" altLang="zh-CN" sz="1800" dirty="0" smtClean="0"/>
          </a:p>
          <a:p>
            <a:r>
              <a:rPr lang="zh-CN" altLang="en-US" sz="1800" dirty="0" smtClean="0"/>
              <a:t>应用这个函数是很直接的。这个函数是我们后续分析的重要驱动力量。</a:t>
            </a:r>
            <a:endParaRPr lang="en-US" altLang="zh-CN" sz="1800" dirty="0" smtClean="0"/>
          </a:p>
          <a:p>
            <a:pPr marL="109537" indent="0">
              <a:buNone/>
            </a:pPr>
            <a:endParaRPr lang="en-US" altLang="zh-CN" sz="1800" dirty="0" smtClean="0"/>
          </a:p>
        </p:txBody>
      </p:sp>
    </p:spTree>
    <p:extLst>
      <p:ext uri="{BB962C8B-B14F-4D97-AF65-F5344CB8AC3E}">
        <p14:creationId xmlns:p14="http://schemas.microsoft.com/office/powerpoint/2010/main" val="31423975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模拟基类</a:t>
            </a:r>
            <a:endParaRPr lang="zh-CN" altLang="en-US" dirty="0"/>
          </a:p>
        </p:txBody>
      </p:sp>
      <p:sp>
        <p:nvSpPr>
          <p:cNvPr id="3" name="内容占位符 2"/>
          <p:cNvSpPr>
            <a:spLocks noGrp="1"/>
          </p:cNvSpPr>
          <p:nvPr>
            <p:ph idx="1"/>
          </p:nvPr>
        </p:nvSpPr>
        <p:spPr/>
        <p:txBody>
          <a:bodyPr/>
          <a:lstStyle/>
          <a:p>
            <a:r>
              <a:rPr lang="zh-CN" altLang="en-US" sz="1800" dirty="0" smtClean="0"/>
              <a:t>我们在之前的章节中介绍过面向对象编程，允许继承属性和方法。这是我们在创建模拟类时应当考虑的，我们开始于一个模拟基类，包含所有其他模拟类中都应当有的属性和方法。</a:t>
            </a:r>
            <a:endParaRPr lang="en-US" altLang="zh-CN" sz="1800" dirty="0" smtClean="0"/>
          </a:p>
          <a:p>
            <a:r>
              <a:rPr lang="zh-CN" altLang="en-US" sz="1800" dirty="0" smtClean="0"/>
              <a:t>首先，我们在模拟类中生成的实例应当仅仅包含以下三个属性：</a:t>
            </a:r>
            <a:endParaRPr lang="en-US" altLang="zh-CN" sz="1800" dirty="0" smtClean="0"/>
          </a:p>
          <a:p>
            <a:pPr lvl="1"/>
            <a:r>
              <a:rPr lang="en-US" altLang="zh-CN" sz="1400" dirty="0" smtClean="0"/>
              <a:t>name:</a:t>
            </a:r>
            <a:r>
              <a:rPr lang="zh-CN" altLang="en-US" sz="1400" dirty="0" smtClean="0"/>
              <a:t>一个字符串对象表示模拟对象模型的名称。</a:t>
            </a:r>
            <a:endParaRPr lang="en-US" altLang="zh-CN" sz="1400" dirty="0" smtClean="0"/>
          </a:p>
          <a:p>
            <a:pPr lvl="1"/>
            <a:r>
              <a:rPr lang="en-US" altLang="zh-CN" sz="1400" dirty="0" err="1" smtClean="0"/>
              <a:t>mar_env</a:t>
            </a:r>
            <a:r>
              <a:rPr lang="zh-CN" altLang="en-US" sz="1400" dirty="0" smtClean="0"/>
              <a:t>：</a:t>
            </a:r>
            <a:r>
              <a:rPr lang="en-US" altLang="zh-CN" sz="1400" dirty="0" err="1" smtClean="0"/>
              <a:t>market_environment</a:t>
            </a:r>
            <a:r>
              <a:rPr lang="zh-CN" altLang="en-US" sz="1400" dirty="0" smtClean="0"/>
              <a:t>类的实例</a:t>
            </a:r>
            <a:endParaRPr lang="en-US" altLang="zh-CN" sz="1400" dirty="0" smtClean="0"/>
          </a:p>
          <a:p>
            <a:pPr lvl="1"/>
            <a:r>
              <a:rPr lang="en-US" altLang="zh-CN" sz="1400" dirty="0" err="1"/>
              <a:t>c</a:t>
            </a:r>
            <a:r>
              <a:rPr lang="en-US" altLang="zh-CN" sz="1400" dirty="0" err="1" smtClean="0"/>
              <a:t>orr</a:t>
            </a:r>
            <a:r>
              <a:rPr lang="en-US" altLang="zh-CN" sz="1400" dirty="0" smtClean="0"/>
              <a:t>: </a:t>
            </a:r>
            <a:r>
              <a:rPr lang="zh-CN" altLang="en-US" sz="1400" dirty="0" smtClean="0"/>
              <a:t>一个标记（浮点数）代表是否对象是相关的。</a:t>
            </a:r>
            <a:endParaRPr lang="en-US" altLang="zh-CN" sz="1400" dirty="0" smtClean="0"/>
          </a:p>
          <a:p>
            <a:pPr marL="422275" indent="-285750"/>
            <a:r>
              <a:rPr lang="zh-CN" altLang="en-US" sz="1800" dirty="0" smtClean="0"/>
              <a:t>这里再次描述了</a:t>
            </a:r>
            <a:r>
              <a:rPr lang="en-US" altLang="zh-CN" sz="1800" dirty="0" smtClean="0"/>
              <a:t>market environment</a:t>
            </a:r>
            <a:r>
              <a:rPr lang="zh-CN" altLang="en-US" sz="1800" dirty="0" smtClean="0"/>
              <a:t>的作用：使用单一的步骤来提供模拟和估值所需要的所有数据和对象。</a:t>
            </a:r>
            <a:endParaRPr lang="en-US" altLang="zh-CN" sz="1800" dirty="0" smtClean="0"/>
          </a:p>
          <a:p>
            <a:pPr marL="422275" indent="-285750"/>
            <a:r>
              <a:rPr lang="zh-CN" altLang="en-US" sz="1800" dirty="0" smtClean="0"/>
              <a:t>模拟基类中包含的方法有：</a:t>
            </a:r>
            <a:endParaRPr lang="en-US" altLang="zh-CN" sz="1800" dirty="0" smtClean="0"/>
          </a:p>
          <a:p>
            <a:pPr marL="677863" lvl="1" indent="-285750"/>
            <a:r>
              <a:rPr lang="en-US" altLang="zh-CN" sz="1400" dirty="0" err="1" smtClean="0"/>
              <a:t>generate_time_grid</a:t>
            </a:r>
            <a:r>
              <a:rPr lang="zh-CN" altLang="en-US" sz="1400" dirty="0" smtClean="0"/>
              <a:t>：这个方法生成用于模拟的相关日期的时间格点，这个任务对于所有的模拟类来说是相同的。</a:t>
            </a:r>
            <a:endParaRPr lang="en-US" altLang="zh-CN" sz="1400" dirty="0" smtClean="0"/>
          </a:p>
          <a:p>
            <a:pPr marL="677863" lvl="1" indent="-285750"/>
            <a:r>
              <a:rPr lang="en-US" altLang="zh-CN" sz="1400" dirty="0" err="1" smtClean="0"/>
              <a:t>get_instrument_values</a:t>
            </a:r>
            <a:r>
              <a:rPr lang="zh-CN" altLang="en-US" sz="1400" dirty="0" smtClean="0"/>
              <a:t>：每个模拟类都必须返回一个</a:t>
            </a:r>
            <a:r>
              <a:rPr lang="en-US" altLang="zh-CN" sz="1400" dirty="0" err="1" smtClean="0"/>
              <a:t>ndarray</a:t>
            </a:r>
            <a:r>
              <a:rPr lang="zh-CN" altLang="en-US" sz="1400" dirty="0" smtClean="0"/>
              <a:t>对象，包含模拟的工具价值（例如，模拟股票价格，商品价格，波动率等）</a:t>
            </a:r>
            <a:endParaRPr lang="en-US" altLang="zh-CN" sz="1400" dirty="0" smtClean="0"/>
          </a:p>
          <a:p>
            <a:pPr marL="422275" indent="-285750"/>
            <a:r>
              <a:rPr lang="zh-CN" altLang="en-US" sz="1800" dirty="0" smtClean="0"/>
              <a:t>下面给出了模拟基类的代码，这里方法使用了其他模型特定类提供的方法，例如</a:t>
            </a:r>
            <a:r>
              <a:rPr lang="en-US" altLang="zh-CN" sz="1800" dirty="0" err="1" smtClean="0"/>
              <a:t>self.generate_paths</a:t>
            </a:r>
            <a:r>
              <a:rPr lang="zh-CN" altLang="en-US" sz="1800" dirty="0" smtClean="0"/>
              <a:t>，关于这一点在后面将更为清晰。</a:t>
            </a:r>
            <a:endParaRPr lang="en-US" altLang="zh-CN" sz="1800" dirty="0" smtClean="0"/>
          </a:p>
        </p:txBody>
      </p:sp>
    </p:spTree>
    <p:extLst>
      <p:ext uri="{BB962C8B-B14F-4D97-AF65-F5344CB8AC3E}">
        <p14:creationId xmlns:p14="http://schemas.microsoft.com/office/powerpoint/2010/main" val="25799727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模拟基类</a:t>
            </a:r>
            <a:endParaRPr lang="zh-CN" altLang="en-US" dirty="0"/>
          </a:p>
        </p:txBody>
      </p:sp>
      <p:sp>
        <p:nvSpPr>
          <p:cNvPr id="3" name="内容占位符 2"/>
          <p:cNvSpPr>
            <a:spLocks noGrp="1"/>
          </p:cNvSpPr>
          <p:nvPr>
            <p:ph idx="1"/>
          </p:nvPr>
        </p:nvSpPr>
        <p:spPr>
          <a:xfrm>
            <a:off x="457200" y="1524050"/>
            <a:ext cx="8229600" cy="4525962"/>
          </a:xfrm>
        </p:spPr>
        <p:txBody>
          <a:bodyPr/>
          <a:lstStyle/>
          <a:p>
            <a:r>
              <a:rPr lang="zh-CN" altLang="en-US" sz="1800" dirty="0" smtClean="0"/>
              <a:t>我们在之前的章节中介绍过面向对象编程，允许继承属性和方法。这是我们在创建模拟类时应当考虑的，我们开始于一个模拟基类，包含所有其他模拟类中都应当有的属性和方法。</a:t>
            </a:r>
            <a:endParaRPr lang="en-US" altLang="zh-CN" sz="1800" dirty="0" smtClean="0"/>
          </a:p>
          <a:p>
            <a:r>
              <a:rPr lang="zh-CN" altLang="en-US" sz="1800" dirty="0" smtClean="0"/>
              <a:t>首先，我们在模拟类中生成的实例应当仅仅包含以下三个属性：</a:t>
            </a:r>
            <a:endParaRPr lang="en-US" altLang="zh-CN" sz="1800" dirty="0" smtClean="0"/>
          </a:p>
          <a:p>
            <a:pPr lvl="1"/>
            <a:r>
              <a:rPr lang="en-US" altLang="zh-CN" sz="1400" dirty="0" smtClean="0"/>
              <a:t>name:</a:t>
            </a:r>
            <a:r>
              <a:rPr lang="zh-CN" altLang="en-US" sz="1400" dirty="0" smtClean="0"/>
              <a:t>一个字符串对象表示模拟对象模型的名称。</a:t>
            </a:r>
            <a:endParaRPr lang="en-US" altLang="zh-CN" sz="1400" dirty="0" smtClean="0"/>
          </a:p>
          <a:p>
            <a:pPr lvl="1"/>
            <a:r>
              <a:rPr lang="en-US" altLang="zh-CN" sz="1400" dirty="0" err="1" smtClean="0"/>
              <a:t>mar_env</a:t>
            </a:r>
            <a:r>
              <a:rPr lang="zh-CN" altLang="en-US" sz="1400" dirty="0" smtClean="0"/>
              <a:t>：</a:t>
            </a:r>
            <a:r>
              <a:rPr lang="en-US" altLang="zh-CN" sz="1400" dirty="0" err="1" smtClean="0"/>
              <a:t>market_environment</a:t>
            </a:r>
            <a:r>
              <a:rPr lang="zh-CN" altLang="en-US" sz="1400" dirty="0" smtClean="0"/>
              <a:t>类的实例</a:t>
            </a:r>
            <a:endParaRPr lang="en-US" altLang="zh-CN" sz="1400" dirty="0" smtClean="0"/>
          </a:p>
          <a:p>
            <a:pPr lvl="1"/>
            <a:r>
              <a:rPr lang="en-US" altLang="zh-CN" sz="1400" dirty="0" err="1"/>
              <a:t>c</a:t>
            </a:r>
            <a:r>
              <a:rPr lang="en-US" altLang="zh-CN" sz="1400" dirty="0" err="1" smtClean="0"/>
              <a:t>orr</a:t>
            </a:r>
            <a:r>
              <a:rPr lang="en-US" altLang="zh-CN" sz="1400" dirty="0" smtClean="0"/>
              <a:t>: </a:t>
            </a:r>
            <a:r>
              <a:rPr lang="zh-CN" altLang="en-US" sz="1400" dirty="0" smtClean="0"/>
              <a:t>一个标记（浮点数）代表是否对象是相关的。</a:t>
            </a:r>
            <a:endParaRPr lang="en-US" altLang="zh-CN" sz="1400" dirty="0" smtClean="0"/>
          </a:p>
          <a:p>
            <a:pPr marL="422275" indent="-285750"/>
            <a:r>
              <a:rPr lang="zh-CN" altLang="en-US" sz="1800" dirty="0" smtClean="0"/>
              <a:t>这里再次描述了</a:t>
            </a:r>
            <a:r>
              <a:rPr lang="en-US" altLang="zh-CN" sz="1800" dirty="0" smtClean="0"/>
              <a:t>market environment</a:t>
            </a:r>
            <a:r>
              <a:rPr lang="zh-CN" altLang="en-US" sz="1800" dirty="0" smtClean="0"/>
              <a:t>的作用：使用单一的步骤来提供模拟和估值所需要的所有数据和对象。</a:t>
            </a:r>
            <a:endParaRPr lang="en-US" altLang="zh-CN" sz="1800" dirty="0" smtClean="0"/>
          </a:p>
          <a:p>
            <a:pPr marL="422275" indent="-285750"/>
            <a:r>
              <a:rPr lang="zh-CN" altLang="en-US" sz="1800" dirty="0" smtClean="0"/>
              <a:t>模拟基类中包含的方法有：</a:t>
            </a:r>
            <a:endParaRPr lang="en-US" altLang="zh-CN" sz="1800" dirty="0" smtClean="0"/>
          </a:p>
          <a:p>
            <a:pPr marL="677863" lvl="1" indent="-285750"/>
            <a:r>
              <a:rPr lang="en-US" altLang="zh-CN" sz="1400" dirty="0" err="1" smtClean="0"/>
              <a:t>generate_time_grid</a:t>
            </a:r>
            <a:r>
              <a:rPr lang="zh-CN" altLang="en-US" sz="1400" dirty="0" smtClean="0"/>
              <a:t>：这个方法生成用于模拟的相关日期的时间格点，这个任务对于所有的模拟类来说是相同的。</a:t>
            </a:r>
            <a:endParaRPr lang="en-US" altLang="zh-CN" sz="1400" dirty="0" smtClean="0"/>
          </a:p>
          <a:p>
            <a:pPr marL="677863" lvl="1" indent="-285750"/>
            <a:r>
              <a:rPr lang="en-US" altLang="zh-CN" sz="1400" dirty="0" err="1" smtClean="0"/>
              <a:t>get_instrument_values</a:t>
            </a:r>
            <a:r>
              <a:rPr lang="zh-CN" altLang="en-US" sz="1400" dirty="0" smtClean="0"/>
              <a:t>：每个模拟类都必须返回一个</a:t>
            </a:r>
            <a:r>
              <a:rPr lang="en-US" altLang="zh-CN" sz="1400" dirty="0" err="1" smtClean="0"/>
              <a:t>ndarray</a:t>
            </a:r>
            <a:r>
              <a:rPr lang="zh-CN" altLang="en-US" sz="1400" dirty="0" smtClean="0"/>
              <a:t>对象，包含模拟的工具价值（例如，模拟股票价格，商品价格，波动率等）</a:t>
            </a:r>
            <a:endParaRPr lang="en-US" altLang="zh-CN" sz="1400" dirty="0" smtClean="0"/>
          </a:p>
          <a:p>
            <a:pPr marL="422275" indent="-285750"/>
            <a:r>
              <a:rPr lang="zh-CN" altLang="en-US" sz="1800" dirty="0" smtClean="0"/>
              <a:t>下面给出了模拟基类的代码，这里方法使用了其他模型特定类提供的方法，例如</a:t>
            </a:r>
            <a:r>
              <a:rPr lang="en-US" altLang="zh-CN" sz="1800" dirty="0" err="1" smtClean="0"/>
              <a:t>self.generate_paths</a:t>
            </a:r>
            <a:r>
              <a:rPr lang="zh-CN" altLang="en-US" sz="1800" dirty="0" smtClean="0"/>
              <a:t>，关于这一点在后面将更为清晰。</a:t>
            </a:r>
            <a:endParaRPr lang="en-US" altLang="zh-CN" sz="1800" dirty="0" smtClean="0"/>
          </a:p>
        </p:txBody>
      </p:sp>
    </p:spTree>
    <p:extLst>
      <p:ext uri="{BB962C8B-B14F-4D97-AF65-F5344CB8AC3E}">
        <p14:creationId xmlns:p14="http://schemas.microsoft.com/office/powerpoint/2010/main" val="14339478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模拟基类</a:t>
            </a:r>
            <a:endParaRPr lang="zh-CN" altLang="en-US" dirty="0"/>
          </a:p>
        </p:txBody>
      </p:sp>
      <p:sp>
        <p:nvSpPr>
          <p:cNvPr id="3" name="内容占位符 2"/>
          <p:cNvSpPr>
            <a:spLocks noGrp="1"/>
          </p:cNvSpPr>
          <p:nvPr>
            <p:ph idx="1"/>
          </p:nvPr>
        </p:nvSpPr>
        <p:spPr>
          <a:xfrm>
            <a:off x="457200" y="1524050"/>
            <a:ext cx="3962404" cy="4525962"/>
          </a:xfrm>
        </p:spPr>
        <p:txBody>
          <a:bodyPr/>
          <a:lstStyle/>
          <a:p>
            <a:r>
              <a:rPr lang="zh-CN" altLang="en-US" sz="1600" dirty="0" smtClean="0"/>
              <a:t>这里我们传递市场环境参数的语句被放置在</a:t>
            </a:r>
            <a:r>
              <a:rPr lang="en-US" altLang="zh-CN" sz="1600" dirty="0" smtClean="0"/>
              <a:t>try-except</a:t>
            </a:r>
            <a:r>
              <a:rPr lang="zh-CN" altLang="en-US" sz="1600" dirty="0" smtClean="0"/>
              <a:t>语句块中，在传递错误的时候会报出异常。为了使代码整洁，我们在这里没有实现可用性检查。例如，</a:t>
            </a:r>
            <a:r>
              <a:rPr lang="en-US" altLang="zh-CN" sz="1600" dirty="0" err="1" smtClean="0"/>
              <a:t>self.discount_cureve</a:t>
            </a:r>
            <a:r>
              <a:rPr lang="en-US" altLang="zh-CN" sz="1600" dirty="0" smtClean="0"/>
              <a:t>=</a:t>
            </a:r>
            <a:r>
              <a:rPr lang="en-US" altLang="zh-CN" sz="1600" dirty="0" err="1" smtClean="0"/>
              <a:t>mar_env.get_curve</a:t>
            </a:r>
            <a:r>
              <a:rPr lang="en-US" altLang="zh-CN" sz="1600" dirty="0" smtClean="0"/>
              <a:t>(‘</a:t>
            </a:r>
            <a:r>
              <a:rPr lang="en-US" altLang="zh-CN" sz="1600" dirty="0" err="1" smtClean="0"/>
              <a:t>discount_curve</a:t>
            </a:r>
            <a:r>
              <a:rPr lang="en-US" altLang="zh-CN" sz="1600" dirty="0" smtClean="0"/>
              <a:t>’)</a:t>
            </a:r>
            <a:r>
              <a:rPr lang="zh-CN" altLang="en-US" sz="1600" dirty="0" smtClean="0"/>
              <a:t>被认为是成功的，无论是否内容真的是贴现类的实例。因此在使用和传递</a:t>
            </a:r>
            <a:r>
              <a:rPr lang="en-US" altLang="zh-CN" sz="1600" dirty="0" err="1" smtClean="0"/>
              <a:t>market_environment</a:t>
            </a:r>
            <a:r>
              <a:rPr lang="zh-CN" altLang="en-US" sz="1600" dirty="0" smtClean="0"/>
              <a:t>参数的时候必须小心。</a:t>
            </a:r>
            <a:endParaRPr lang="en-US" altLang="zh-CN" sz="1600" dirty="0" smtClean="0"/>
          </a:p>
          <a:p>
            <a:r>
              <a:rPr lang="zh-CN" altLang="en-US" sz="1600" dirty="0"/>
              <a:t>右</a:t>
            </a:r>
            <a:r>
              <a:rPr lang="zh-CN" altLang="en-US" sz="1600" dirty="0" smtClean="0"/>
              <a:t>表列出了在模拟基类因此其他模拟类中应当必须包含的</a:t>
            </a:r>
            <a:r>
              <a:rPr lang="en-US" altLang="zh-CN" sz="1600" dirty="0" err="1" smtClean="0"/>
              <a:t>market_environment</a:t>
            </a:r>
            <a:r>
              <a:rPr lang="zh-CN" altLang="en-US" sz="1600" dirty="0" smtClean="0"/>
              <a:t>参数。</a:t>
            </a:r>
            <a:endParaRPr lang="en-US" altLang="zh-CN" sz="1600" dirty="0"/>
          </a:p>
          <a:p>
            <a:r>
              <a:rPr lang="zh-CN" altLang="en-US" sz="1600" dirty="0" smtClean="0"/>
              <a:t>在下一部分中我们处理模型模拟对象的相关性，本部分我们模拟单一的，不相关的过程。类似的，传递</a:t>
            </a:r>
            <a:r>
              <a:rPr lang="en-US" altLang="zh-CN" sz="1600" dirty="0" err="1" smtClean="0"/>
              <a:t>time_grid</a:t>
            </a:r>
            <a:r>
              <a:rPr lang="zh-CN" altLang="en-US" sz="1600" dirty="0" smtClean="0"/>
              <a:t>仅仅在资产组合框架中是有用的，因此也在后面解释。</a:t>
            </a:r>
            <a:endParaRPr lang="en-US" altLang="zh-CN" sz="1600" dirty="0" smtClean="0"/>
          </a:p>
        </p:txBody>
      </p:sp>
      <p:graphicFrame>
        <p:nvGraphicFramePr>
          <p:cNvPr id="4" name="表格 3"/>
          <p:cNvGraphicFramePr>
            <a:graphicFrameLocks noGrp="1"/>
          </p:cNvGraphicFramePr>
          <p:nvPr>
            <p:extLst>
              <p:ext uri="{D42A27DB-BD31-4B8C-83A1-F6EECF244321}">
                <p14:modId xmlns:p14="http://schemas.microsoft.com/office/powerpoint/2010/main" val="4055512775"/>
              </p:ext>
            </p:extLst>
          </p:nvPr>
        </p:nvGraphicFramePr>
        <p:xfrm>
          <a:off x="4571999" y="1397363"/>
          <a:ext cx="4089190" cy="4833823"/>
        </p:xfrm>
        <a:graphic>
          <a:graphicData uri="http://schemas.openxmlformats.org/drawingml/2006/table">
            <a:tbl>
              <a:tblPr firstRow="1" bandRow="1">
                <a:tableStyleId>{5C22544A-7EE6-4342-B048-85BDC9FD1C3A}</a:tableStyleId>
              </a:tblPr>
              <a:tblGrid>
                <a:gridCol w="1219169">
                  <a:extLst>
                    <a:ext uri="{9D8B030D-6E8A-4147-A177-3AD203B41FA5}">
                      <a16:colId xmlns:a16="http://schemas.microsoft.com/office/drawing/2014/main" val="3194332099"/>
                    </a:ext>
                  </a:extLst>
                </a:gridCol>
                <a:gridCol w="639445">
                  <a:extLst>
                    <a:ext uri="{9D8B030D-6E8A-4147-A177-3AD203B41FA5}">
                      <a16:colId xmlns:a16="http://schemas.microsoft.com/office/drawing/2014/main" val="1539245903"/>
                    </a:ext>
                  </a:extLst>
                </a:gridCol>
                <a:gridCol w="503525">
                  <a:extLst>
                    <a:ext uri="{9D8B030D-6E8A-4147-A177-3AD203B41FA5}">
                      <a16:colId xmlns:a16="http://schemas.microsoft.com/office/drawing/2014/main" val="2419060864"/>
                    </a:ext>
                  </a:extLst>
                </a:gridCol>
                <a:gridCol w="1727051">
                  <a:extLst>
                    <a:ext uri="{9D8B030D-6E8A-4147-A177-3AD203B41FA5}">
                      <a16:colId xmlns:a16="http://schemas.microsoft.com/office/drawing/2014/main" val="1887630087"/>
                    </a:ext>
                  </a:extLst>
                </a:gridCol>
              </a:tblGrid>
              <a:tr h="397897">
                <a:tc>
                  <a:txBody>
                    <a:bodyPr/>
                    <a:lstStyle/>
                    <a:p>
                      <a:r>
                        <a:rPr lang="zh-CN" altLang="en-US" sz="1000" dirty="0" smtClean="0"/>
                        <a:t>元素</a:t>
                      </a:r>
                      <a:endParaRPr lang="zh-CN" altLang="en-US" sz="1000" dirty="0"/>
                    </a:p>
                  </a:txBody>
                  <a:tcPr/>
                </a:tc>
                <a:tc>
                  <a:txBody>
                    <a:bodyPr/>
                    <a:lstStyle/>
                    <a:p>
                      <a:r>
                        <a:rPr lang="zh-CN" altLang="en-US" sz="1000" dirty="0" smtClean="0"/>
                        <a:t>类型</a:t>
                      </a:r>
                      <a:endParaRPr lang="zh-CN" altLang="en-US" sz="1000" dirty="0"/>
                    </a:p>
                  </a:txBody>
                  <a:tcPr/>
                </a:tc>
                <a:tc>
                  <a:txBody>
                    <a:bodyPr/>
                    <a:lstStyle/>
                    <a:p>
                      <a:r>
                        <a:rPr lang="zh-CN" altLang="en-US" sz="1000" dirty="0" smtClean="0"/>
                        <a:t>是否强制</a:t>
                      </a:r>
                      <a:endParaRPr lang="zh-CN" altLang="en-US" sz="1000" dirty="0"/>
                    </a:p>
                  </a:txBody>
                  <a:tcPr/>
                </a:tc>
                <a:tc>
                  <a:txBody>
                    <a:bodyPr/>
                    <a:lstStyle/>
                    <a:p>
                      <a:r>
                        <a:rPr lang="zh-CN" altLang="en-US" sz="1000" dirty="0" smtClean="0"/>
                        <a:t>描述</a:t>
                      </a:r>
                      <a:endParaRPr lang="zh-CN" altLang="en-US" sz="1000" dirty="0"/>
                    </a:p>
                  </a:txBody>
                  <a:tcPr/>
                </a:tc>
                <a:extLst>
                  <a:ext uri="{0D108BD9-81ED-4DB2-BD59-A6C34878D82A}">
                    <a16:rowId xmlns:a16="http://schemas.microsoft.com/office/drawing/2014/main" val="3989027930"/>
                  </a:ext>
                </a:extLst>
              </a:tr>
              <a:tr h="414572">
                <a:tc>
                  <a:txBody>
                    <a:bodyPr/>
                    <a:lstStyle/>
                    <a:p>
                      <a:r>
                        <a:rPr lang="en-US" altLang="zh-CN" sz="1000" dirty="0" err="1" smtClean="0"/>
                        <a:t>initial_value</a:t>
                      </a:r>
                      <a:endParaRPr lang="zh-CN" altLang="en-US" sz="1000" dirty="0"/>
                    </a:p>
                  </a:txBody>
                  <a:tcPr/>
                </a:tc>
                <a:tc>
                  <a:txBody>
                    <a:bodyPr/>
                    <a:lstStyle/>
                    <a:p>
                      <a:r>
                        <a:rPr lang="en-US" altLang="zh-CN" sz="1000" dirty="0" smtClean="0"/>
                        <a:t>constant</a:t>
                      </a:r>
                      <a:endParaRPr lang="zh-CN" altLang="en-US" sz="1000" dirty="0"/>
                    </a:p>
                  </a:txBody>
                  <a:tcPr/>
                </a:tc>
                <a:tc>
                  <a:txBody>
                    <a:bodyPr/>
                    <a:lstStyle/>
                    <a:p>
                      <a:r>
                        <a:rPr lang="en-US" altLang="zh-CN" sz="1000" dirty="0" smtClean="0"/>
                        <a:t>Yes</a:t>
                      </a:r>
                      <a:endParaRPr lang="zh-CN" altLang="en-US" sz="1000" dirty="0"/>
                    </a:p>
                  </a:txBody>
                  <a:tcPr/>
                </a:tc>
                <a:tc>
                  <a:txBody>
                    <a:bodyPr/>
                    <a:lstStyle/>
                    <a:p>
                      <a:r>
                        <a:rPr lang="zh-CN" altLang="en-US" sz="1000" dirty="0" smtClean="0"/>
                        <a:t>在</a:t>
                      </a:r>
                      <a:r>
                        <a:rPr lang="en-US" altLang="zh-CN" sz="1000" dirty="0" err="1" smtClean="0"/>
                        <a:t>pricing_date</a:t>
                      </a:r>
                      <a:r>
                        <a:rPr lang="zh-CN" altLang="en-US" sz="1000" dirty="0" smtClean="0"/>
                        <a:t>过程的初始值</a:t>
                      </a:r>
                      <a:endParaRPr lang="zh-CN" altLang="en-US" sz="1000" dirty="0"/>
                    </a:p>
                  </a:txBody>
                  <a:tcPr/>
                </a:tc>
                <a:extLst>
                  <a:ext uri="{0D108BD9-81ED-4DB2-BD59-A6C34878D82A}">
                    <a16:rowId xmlns:a16="http://schemas.microsoft.com/office/drawing/2014/main" val="1435883410"/>
                  </a:ext>
                </a:extLst>
              </a:tr>
              <a:tr h="397897">
                <a:tc>
                  <a:txBody>
                    <a:bodyPr/>
                    <a:lstStyle/>
                    <a:p>
                      <a:r>
                        <a:rPr lang="en-US" altLang="zh-CN" sz="1000" dirty="0" smtClean="0"/>
                        <a:t>volatility</a:t>
                      </a:r>
                      <a:endParaRPr lang="zh-CN" altLang="en-US" sz="1000" dirty="0"/>
                    </a:p>
                  </a:txBody>
                  <a:tcPr/>
                </a:tc>
                <a:tc>
                  <a:txBody>
                    <a:bodyPr/>
                    <a:lstStyle/>
                    <a:p>
                      <a:r>
                        <a:rPr lang="en-US" altLang="zh-CN" sz="1000" dirty="0" smtClean="0"/>
                        <a:t>constant</a:t>
                      </a:r>
                      <a:endParaRPr lang="zh-CN" altLang="en-US" sz="1000" dirty="0"/>
                    </a:p>
                  </a:txBody>
                  <a:tcPr/>
                </a:tc>
                <a:tc>
                  <a:txBody>
                    <a:bodyPr/>
                    <a:lstStyle/>
                    <a:p>
                      <a:r>
                        <a:rPr lang="en-US" altLang="zh-CN" sz="1000" dirty="0" smtClean="0"/>
                        <a:t>Yes</a:t>
                      </a:r>
                      <a:endParaRPr lang="zh-CN" altLang="en-US" sz="1000" dirty="0"/>
                    </a:p>
                  </a:txBody>
                  <a:tcPr/>
                </a:tc>
                <a:tc>
                  <a:txBody>
                    <a:bodyPr/>
                    <a:lstStyle/>
                    <a:p>
                      <a:r>
                        <a:rPr lang="zh-CN" altLang="en-US" sz="1000" dirty="0" smtClean="0"/>
                        <a:t>过程的波动率参数</a:t>
                      </a:r>
                      <a:endParaRPr lang="zh-CN" altLang="en-US" sz="1000" dirty="0"/>
                    </a:p>
                  </a:txBody>
                  <a:tcPr/>
                </a:tc>
                <a:extLst>
                  <a:ext uri="{0D108BD9-81ED-4DB2-BD59-A6C34878D82A}">
                    <a16:rowId xmlns:a16="http://schemas.microsoft.com/office/drawing/2014/main" val="4194194260"/>
                  </a:ext>
                </a:extLst>
              </a:tr>
              <a:tr h="440281">
                <a:tc>
                  <a:txBody>
                    <a:bodyPr/>
                    <a:lstStyle/>
                    <a:p>
                      <a:r>
                        <a:rPr lang="en-US" altLang="zh-CN" sz="1000" dirty="0" err="1" smtClean="0"/>
                        <a:t>final_date</a:t>
                      </a:r>
                      <a:endParaRPr lang="zh-CN" altLang="en-US" sz="1000" dirty="0"/>
                    </a:p>
                  </a:txBody>
                  <a:tcPr/>
                </a:tc>
                <a:tc>
                  <a:txBody>
                    <a:bodyPr/>
                    <a:lstStyle/>
                    <a:p>
                      <a:r>
                        <a:rPr lang="en-US" altLang="zh-CN" sz="1000" dirty="0" smtClean="0"/>
                        <a:t>constant</a:t>
                      </a:r>
                      <a:endParaRPr lang="zh-CN" altLang="en-US" sz="1000" dirty="0"/>
                    </a:p>
                  </a:txBody>
                  <a:tcPr/>
                </a:tc>
                <a:tc>
                  <a:txBody>
                    <a:bodyPr/>
                    <a:lstStyle/>
                    <a:p>
                      <a:r>
                        <a:rPr lang="en-US" altLang="zh-CN" sz="1000" dirty="0" smtClean="0"/>
                        <a:t>Yes</a:t>
                      </a:r>
                      <a:endParaRPr lang="zh-CN" altLang="en-US" sz="1000" dirty="0"/>
                    </a:p>
                  </a:txBody>
                  <a:tcPr/>
                </a:tc>
                <a:tc>
                  <a:txBody>
                    <a:bodyPr/>
                    <a:lstStyle/>
                    <a:p>
                      <a:r>
                        <a:rPr lang="zh-CN" altLang="en-US" sz="1000" dirty="0" smtClean="0"/>
                        <a:t>模拟的区间</a:t>
                      </a:r>
                      <a:endParaRPr lang="zh-CN" altLang="en-US" sz="1000" dirty="0"/>
                    </a:p>
                  </a:txBody>
                  <a:tcPr/>
                </a:tc>
                <a:extLst>
                  <a:ext uri="{0D108BD9-81ED-4DB2-BD59-A6C34878D82A}">
                    <a16:rowId xmlns:a16="http://schemas.microsoft.com/office/drawing/2014/main" val="368541445"/>
                  </a:ext>
                </a:extLst>
              </a:tr>
              <a:tr h="397897">
                <a:tc>
                  <a:txBody>
                    <a:bodyPr/>
                    <a:lstStyle/>
                    <a:p>
                      <a:r>
                        <a:rPr lang="en-US" altLang="zh-CN" sz="1000" dirty="0" smtClean="0"/>
                        <a:t>currency</a:t>
                      </a:r>
                      <a:endParaRPr lang="zh-CN" altLang="en-US" sz="1000" dirty="0"/>
                    </a:p>
                  </a:txBody>
                  <a:tcPr/>
                </a:tc>
                <a:tc>
                  <a:txBody>
                    <a:bodyPr/>
                    <a:lstStyle/>
                    <a:p>
                      <a:r>
                        <a:rPr lang="en-US" altLang="zh-CN" sz="1000" dirty="0" smtClean="0"/>
                        <a:t>constant</a:t>
                      </a:r>
                      <a:endParaRPr lang="zh-CN" altLang="en-US" sz="1000" dirty="0"/>
                    </a:p>
                  </a:txBody>
                  <a:tcPr/>
                </a:tc>
                <a:tc>
                  <a:txBody>
                    <a:bodyPr/>
                    <a:lstStyle/>
                    <a:p>
                      <a:r>
                        <a:rPr lang="en-US" altLang="zh-CN" sz="1000" dirty="0" smtClean="0"/>
                        <a:t>Yes</a:t>
                      </a:r>
                      <a:endParaRPr lang="zh-CN" altLang="en-US" sz="1000" dirty="0"/>
                    </a:p>
                  </a:txBody>
                  <a:tcPr/>
                </a:tc>
                <a:tc>
                  <a:txBody>
                    <a:bodyPr/>
                    <a:lstStyle/>
                    <a:p>
                      <a:r>
                        <a:rPr lang="zh-CN" altLang="en-US" sz="1000" dirty="0" smtClean="0"/>
                        <a:t>金融实体的货币</a:t>
                      </a:r>
                      <a:endParaRPr lang="zh-CN" altLang="en-US" sz="1000" dirty="0"/>
                    </a:p>
                  </a:txBody>
                  <a:tcPr/>
                </a:tc>
                <a:extLst>
                  <a:ext uri="{0D108BD9-81ED-4DB2-BD59-A6C34878D82A}">
                    <a16:rowId xmlns:a16="http://schemas.microsoft.com/office/drawing/2014/main" val="610993429"/>
                  </a:ext>
                </a:extLst>
              </a:tr>
              <a:tr h="397897">
                <a:tc>
                  <a:txBody>
                    <a:bodyPr/>
                    <a:lstStyle/>
                    <a:p>
                      <a:r>
                        <a:rPr lang="en-US" altLang="zh-CN" sz="1000" dirty="0" smtClean="0"/>
                        <a:t>frequency</a:t>
                      </a:r>
                      <a:endParaRPr lang="zh-CN" altLang="en-US" sz="1000" dirty="0"/>
                    </a:p>
                  </a:txBody>
                  <a:tcPr/>
                </a:tc>
                <a:tc>
                  <a:txBody>
                    <a:bodyPr/>
                    <a:lstStyle/>
                    <a:p>
                      <a:r>
                        <a:rPr lang="en-US" altLang="zh-CN" sz="1000" dirty="0" smtClean="0"/>
                        <a:t>constant</a:t>
                      </a:r>
                      <a:endParaRPr lang="zh-CN" altLang="en-US" sz="1000" dirty="0"/>
                    </a:p>
                  </a:txBody>
                  <a:tcPr/>
                </a:tc>
                <a:tc>
                  <a:txBody>
                    <a:bodyPr/>
                    <a:lstStyle/>
                    <a:p>
                      <a:r>
                        <a:rPr lang="en-US" altLang="zh-CN" sz="1000" dirty="0" smtClean="0"/>
                        <a:t>Yes</a:t>
                      </a:r>
                      <a:endParaRPr lang="zh-CN" altLang="en-US" sz="1000" dirty="0"/>
                    </a:p>
                  </a:txBody>
                  <a:tcPr/>
                </a:tc>
                <a:tc>
                  <a:txBody>
                    <a:bodyPr/>
                    <a:lstStyle/>
                    <a:p>
                      <a:r>
                        <a:rPr lang="zh-CN" altLang="en-US" sz="1000" dirty="0" smtClean="0"/>
                        <a:t>日期间隔，作为</a:t>
                      </a:r>
                      <a:r>
                        <a:rPr lang="en-US" altLang="zh-CN" sz="1000" dirty="0" smtClean="0"/>
                        <a:t>pandas </a:t>
                      </a:r>
                      <a:r>
                        <a:rPr lang="en-US" altLang="zh-CN" sz="1000" dirty="0" err="1" smtClean="0"/>
                        <a:t>freq</a:t>
                      </a:r>
                      <a:r>
                        <a:rPr lang="zh-CN" altLang="en-US" sz="1000" dirty="0" smtClean="0"/>
                        <a:t>参数</a:t>
                      </a:r>
                      <a:endParaRPr lang="zh-CN" altLang="en-US" sz="1000" dirty="0"/>
                    </a:p>
                  </a:txBody>
                  <a:tcPr/>
                </a:tc>
                <a:extLst>
                  <a:ext uri="{0D108BD9-81ED-4DB2-BD59-A6C34878D82A}">
                    <a16:rowId xmlns:a16="http://schemas.microsoft.com/office/drawing/2014/main" val="874605962"/>
                  </a:ext>
                </a:extLst>
              </a:tr>
              <a:tr h="397897">
                <a:tc>
                  <a:txBody>
                    <a:bodyPr/>
                    <a:lstStyle/>
                    <a:p>
                      <a:r>
                        <a:rPr lang="en-US" altLang="zh-CN" sz="1000" dirty="0" smtClean="0"/>
                        <a:t>paths</a:t>
                      </a:r>
                      <a:endParaRPr lang="zh-CN" altLang="en-US" sz="1000" dirty="0"/>
                    </a:p>
                  </a:txBody>
                  <a:tcPr/>
                </a:tc>
                <a:tc>
                  <a:txBody>
                    <a:bodyPr/>
                    <a:lstStyle/>
                    <a:p>
                      <a:r>
                        <a:rPr lang="en-US" altLang="zh-CN" sz="1000" dirty="0" smtClean="0"/>
                        <a:t>constant</a:t>
                      </a:r>
                      <a:endParaRPr lang="zh-CN" altLang="en-US" sz="1000" dirty="0"/>
                    </a:p>
                  </a:txBody>
                  <a:tcPr/>
                </a:tc>
                <a:tc>
                  <a:txBody>
                    <a:bodyPr/>
                    <a:lstStyle/>
                    <a:p>
                      <a:r>
                        <a:rPr lang="en-US" altLang="zh-CN" sz="1000" dirty="0" smtClean="0"/>
                        <a:t>Yes</a:t>
                      </a:r>
                      <a:endParaRPr lang="zh-CN" altLang="en-US" sz="1000" dirty="0"/>
                    </a:p>
                  </a:txBody>
                  <a:tcPr/>
                </a:tc>
                <a:tc>
                  <a:txBody>
                    <a:bodyPr/>
                    <a:lstStyle/>
                    <a:p>
                      <a:r>
                        <a:rPr lang="zh-CN" altLang="en-US" sz="1000" dirty="0" smtClean="0"/>
                        <a:t>需要模拟的路径数</a:t>
                      </a:r>
                      <a:endParaRPr lang="zh-CN" altLang="en-US" sz="1000" dirty="0"/>
                    </a:p>
                  </a:txBody>
                  <a:tcPr/>
                </a:tc>
                <a:extLst>
                  <a:ext uri="{0D108BD9-81ED-4DB2-BD59-A6C34878D82A}">
                    <a16:rowId xmlns:a16="http://schemas.microsoft.com/office/drawing/2014/main" val="1920489695"/>
                  </a:ext>
                </a:extLst>
              </a:tr>
              <a:tr h="397897">
                <a:tc>
                  <a:txBody>
                    <a:bodyPr/>
                    <a:lstStyle/>
                    <a:p>
                      <a:r>
                        <a:rPr lang="en-US" altLang="zh-CN" sz="1000" dirty="0" err="1" smtClean="0"/>
                        <a:t>discount_curve</a:t>
                      </a:r>
                      <a:endParaRPr lang="zh-CN" altLang="en-US" sz="1000" dirty="0"/>
                    </a:p>
                  </a:txBody>
                  <a:tcPr/>
                </a:tc>
                <a:tc>
                  <a:txBody>
                    <a:bodyPr/>
                    <a:lstStyle/>
                    <a:p>
                      <a:r>
                        <a:rPr lang="en-US" altLang="zh-CN" sz="1000" dirty="0" smtClean="0"/>
                        <a:t>Curve</a:t>
                      </a:r>
                      <a:endParaRPr lang="zh-CN" altLang="en-US" sz="1000" dirty="0"/>
                    </a:p>
                  </a:txBody>
                  <a:tcPr/>
                </a:tc>
                <a:tc>
                  <a:txBody>
                    <a:bodyPr/>
                    <a:lstStyle/>
                    <a:p>
                      <a:r>
                        <a:rPr lang="en-US" altLang="zh-CN" sz="1000" dirty="0" smtClean="0"/>
                        <a:t>Yes</a:t>
                      </a:r>
                      <a:endParaRPr lang="zh-CN" altLang="en-US" sz="1000" dirty="0"/>
                    </a:p>
                  </a:txBody>
                  <a:tcPr/>
                </a:tc>
                <a:tc>
                  <a:txBody>
                    <a:bodyPr/>
                    <a:lstStyle/>
                    <a:p>
                      <a:r>
                        <a:rPr lang="en-US" altLang="zh-CN" sz="1000" dirty="0" err="1" smtClean="0"/>
                        <a:t>constant_short_rate</a:t>
                      </a:r>
                      <a:r>
                        <a:rPr lang="zh-CN" altLang="en-US" sz="1000" dirty="0" smtClean="0"/>
                        <a:t>类的实例</a:t>
                      </a:r>
                      <a:endParaRPr lang="zh-CN" altLang="en-US" sz="1000" dirty="0"/>
                    </a:p>
                  </a:txBody>
                  <a:tcPr/>
                </a:tc>
                <a:extLst>
                  <a:ext uri="{0D108BD9-81ED-4DB2-BD59-A6C34878D82A}">
                    <a16:rowId xmlns:a16="http://schemas.microsoft.com/office/drawing/2014/main" val="1461030103"/>
                  </a:ext>
                </a:extLst>
              </a:tr>
              <a:tr h="397897">
                <a:tc>
                  <a:txBody>
                    <a:bodyPr/>
                    <a:lstStyle/>
                    <a:p>
                      <a:r>
                        <a:rPr lang="en-US" altLang="zh-CN" sz="1000" dirty="0" err="1" smtClean="0"/>
                        <a:t>time_grid</a:t>
                      </a:r>
                      <a:endParaRPr lang="zh-CN" altLang="en-US" sz="1000" dirty="0"/>
                    </a:p>
                  </a:txBody>
                  <a:tcPr/>
                </a:tc>
                <a:tc>
                  <a:txBody>
                    <a:bodyPr/>
                    <a:lstStyle/>
                    <a:p>
                      <a:r>
                        <a:rPr lang="en-US" altLang="zh-CN" sz="1000" dirty="0" smtClean="0"/>
                        <a:t>List</a:t>
                      </a:r>
                      <a:endParaRPr lang="zh-CN" altLang="en-US" sz="1000" dirty="0"/>
                    </a:p>
                  </a:txBody>
                  <a:tcPr/>
                </a:tc>
                <a:tc>
                  <a:txBody>
                    <a:bodyPr/>
                    <a:lstStyle/>
                    <a:p>
                      <a:r>
                        <a:rPr lang="en-US" altLang="zh-CN" sz="1000" dirty="0" smtClean="0"/>
                        <a:t>No</a:t>
                      </a:r>
                      <a:endParaRPr lang="zh-CN" altLang="en-US" sz="1000" dirty="0"/>
                    </a:p>
                  </a:txBody>
                  <a:tcPr/>
                </a:tc>
                <a:tc>
                  <a:txBody>
                    <a:bodyPr/>
                    <a:lstStyle/>
                    <a:p>
                      <a:r>
                        <a:rPr lang="zh-CN" altLang="en-US" sz="1000" dirty="0" smtClean="0"/>
                        <a:t>相关日期的时间格点（投资组合）</a:t>
                      </a:r>
                      <a:endParaRPr lang="zh-CN" altLang="en-US" sz="1000" dirty="0"/>
                    </a:p>
                  </a:txBody>
                  <a:tcPr/>
                </a:tc>
                <a:extLst>
                  <a:ext uri="{0D108BD9-81ED-4DB2-BD59-A6C34878D82A}">
                    <a16:rowId xmlns:a16="http://schemas.microsoft.com/office/drawing/2014/main" val="2650687681"/>
                  </a:ext>
                </a:extLst>
              </a:tr>
              <a:tr h="397897">
                <a:tc>
                  <a:txBody>
                    <a:bodyPr/>
                    <a:lstStyle/>
                    <a:p>
                      <a:r>
                        <a:rPr lang="en-US" altLang="zh-CN" sz="1000" dirty="0" err="1" smtClean="0"/>
                        <a:t>random_numbers</a:t>
                      </a:r>
                      <a:endParaRPr lang="zh-CN" altLang="en-US" sz="1000" dirty="0"/>
                    </a:p>
                  </a:txBody>
                  <a:tcPr/>
                </a:tc>
                <a:tc>
                  <a:txBody>
                    <a:bodyPr/>
                    <a:lstStyle/>
                    <a:p>
                      <a:r>
                        <a:rPr lang="en-US" altLang="zh-CN" sz="1000" dirty="0" smtClean="0"/>
                        <a:t>List</a:t>
                      </a:r>
                      <a:endParaRPr lang="zh-CN" altLang="en-US" sz="1000" dirty="0"/>
                    </a:p>
                  </a:txBody>
                  <a:tcPr/>
                </a:tc>
                <a:tc>
                  <a:txBody>
                    <a:bodyPr/>
                    <a:lstStyle/>
                    <a:p>
                      <a:r>
                        <a:rPr lang="en-US" altLang="zh-CN" sz="1000" dirty="0" smtClean="0"/>
                        <a:t>No</a:t>
                      </a:r>
                      <a:endParaRPr lang="zh-CN" altLang="en-US" sz="1000" dirty="0"/>
                    </a:p>
                  </a:txBody>
                  <a:tcPr/>
                </a:tc>
                <a:tc>
                  <a:txBody>
                    <a:bodyPr/>
                    <a:lstStyle/>
                    <a:p>
                      <a:r>
                        <a:rPr lang="zh-CN" altLang="en-US" sz="1000" dirty="0" smtClean="0"/>
                        <a:t>随机数数组（对相关对象）</a:t>
                      </a:r>
                      <a:endParaRPr lang="zh-CN" altLang="en-US" sz="1000" dirty="0"/>
                    </a:p>
                  </a:txBody>
                  <a:tcPr/>
                </a:tc>
                <a:extLst>
                  <a:ext uri="{0D108BD9-81ED-4DB2-BD59-A6C34878D82A}">
                    <a16:rowId xmlns:a16="http://schemas.microsoft.com/office/drawing/2014/main" val="1184475668"/>
                  </a:ext>
                </a:extLst>
              </a:tr>
              <a:tr h="397897">
                <a:tc>
                  <a:txBody>
                    <a:bodyPr/>
                    <a:lstStyle/>
                    <a:p>
                      <a:r>
                        <a:rPr lang="en-US" altLang="zh-CN" sz="1000" dirty="0" err="1" smtClean="0"/>
                        <a:t>cholesky_matrix</a:t>
                      </a:r>
                      <a:endParaRPr lang="zh-CN" altLang="en-US" sz="1000" dirty="0"/>
                    </a:p>
                  </a:txBody>
                  <a:tcPr/>
                </a:tc>
                <a:tc>
                  <a:txBody>
                    <a:bodyPr/>
                    <a:lstStyle/>
                    <a:p>
                      <a:r>
                        <a:rPr lang="en-US" altLang="zh-CN" sz="1000" dirty="0" smtClean="0"/>
                        <a:t>List</a:t>
                      </a:r>
                      <a:endParaRPr lang="zh-CN" altLang="en-US" sz="1000" dirty="0"/>
                    </a:p>
                  </a:txBody>
                  <a:tcPr/>
                </a:tc>
                <a:tc>
                  <a:txBody>
                    <a:bodyPr/>
                    <a:lstStyle/>
                    <a:p>
                      <a:r>
                        <a:rPr lang="en-US" altLang="zh-CN" sz="1000" dirty="0" smtClean="0"/>
                        <a:t>No</a:t>
                      </a:r>
                      <a:endParaRPr lang="zh-CN" altLang="en-US" sz="1000" dirty="0"/>
                    </a:p>
                  </a:txBody>
                  <a:tcPr/>
                </a:tc>
                <a:tc>
                  <a:txBody>
                    <a:bodyPr/>
                    <a:lstStyle/>
                    <a:p>
                      <a:r>
                        <a:rPr lang="en-US" altLang="zh-CN" sz="1000" dirty="0" err="1" smtClean="0"/>
                        <a:t>Cholesky</a:t>
                      </a:r>
                      <a:r>
                        <a:rPr lang="zh-CN" altLang="en-US" sz="1000" dirty="0" smtClean="0"/>
                        <a:t>矩阵（对相关对象）</a:t>
                      </a:r>
                      <a:endParaRPr lang="zh-CN" altLang="en-US" sz="1000" dirty="0"/>
                    </a:p>
                  </a:txBody>
                  <a:tcPr/>
                </a:tc>
                <a:extLst>
                  <a:ext uri="{0D108BD9-81ED-4DB2-BD59-A6C34878D82A}">
                    <a16:rowId xmlns:a16="http://schemas.microsoft.com/office/drawing/2014/main" val="735633186"/>
                  </a:ext>
                </a:extLst>
              </a:tr>
              <a:tr h="397897">
                <a:tc>
                  <a:txBody>
                    <a:bodyPr/>
                    <a:lstStyle/>
                    <a:p>
                      <a:r>
                        <a:rPr lang="en-US" altLang="zh-CN" sz="1000" dirty="0" err="1" smtClean="0"/>
                        <a:t>rn_set</a:t>
                      </a:r>
                      <a:endParaRPr lang="zh-CN" altLang="en-US" sz="1000" dirty="0"/>
                    </a:p>
                  </a:txBody>
                  <a:tcPr/>
                </a:tc>
                <a:tc>
                  <a:txBody>
                    <a:bodyPr/>
                    <a:lstStyle/>
                    <a:p>
                      <a:r>
                        <a:rPr lang="en-US" altLang="zh-CN" sz="1000" dirty="0" smtClean="0"/>
                        <a:t>List</a:t>
                      </a:r>
                      <a:endParaRPr lang="zh-CN" altLang="en-US" sz="1000" dirty="0"/>
                    </a:p>
                  </a:txBody>
                  <a:tcPr/>
                </a:tc>
                <a:tc>
                  <a:txBody>
                    <a:bodyPr/>
                    <a:lstStyle/>
                    <a:p>
                      <a:r>
                        <a:rPr lang="en-US" altLang="zh-CN" sz="1000" dirty="0" smtClean="0"/>
                        <a:t>No</a:t>
                      </a:r>
                      <a:endParaRPr lang="zh-CN" altLang="en-US" sz="1000" dirty="0"/>
                    </a:p>
                  </a:txBody>
                  <a:tcPr/>
                </a:tc>
                <a:tc>
                  <a:txBody>
                    <a:bodyPr/>
                    <a:lstStyle/>
                    <a:p>
                      <a:r>
                        <a:rPr lang="zh-CN" altLang="en-US" sz="1000" dirty="0" smtClean="0"/>
                        <a:t>只想相关随机数集合指针的字典对象。</a:t>
                      </a:r>
                      <a:endParaRPr lang="zh-CN" altLang="en-US" sz="1000" dirty="0"/>
                    </a:p>
                  </a:txBody>
                  <a:tcPr/>
                </a:tc>
                <a:extLst>
                  <a:ext uri="{0D108BD9-81ED-4DB2-BD59-A6C34878D82A}">
                    <a16:rowId xmlns:a16="http://schemas.microsoft.com/office/drawing/2014/main" val="696497972"/>
                  </a:ext>
                </a:extLst>
              </a:tr>
            </a:tbl>
          </a:graphicData>
        </a:graphic>
      </p:graphicFrame>
    </p:spTree>
    <p:extLst>
      <p:ext uri="{BB962C8B-B14F-4D97-AF65-F5344CB8AC3E}">
        <p14:creationId xmlns:p14="http://schemas.microsoft.com/office/powerpoint/2010/main" val="2114746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概述</a:t>
            </a:r>
            <a:endParaRPr lang="zh-CN" altLang="en-US" dirty="0"/>
          </a:p>
        </p:txBody>
      </p:sp>
      <p:sp>
        <p:nvSpPr>
          <p:cNvPr id="3" name="内容占位符 2"/>
          <p:cNvSpPr>
            <a:spLocks noGrp="1"/>
          </p:cNvSpPr>
          <p:nvPr>
            <p:ph idx="1"/>
          </p:nvPr>
        </p:nvSpPr>
        <p:spPr/>
        <p:txBody>
          <a:bodyPr/>
          <a:lstStyle/>
          <a:p>
            <a:r>
              <a:rPr lang="zh-CN" altLang="en-US" sz="1800" dirty="0"/>
              <a:t>本</a:t>
            </a:r>
            <a:r>
              <a:rPr lang="zh-CN" altLang="en-US" sz="1800" dirty="0" smtClean="0"/>
              <a:t>案例中我们要开发一个较小，但是又很强大的用于期权和其他衍生品</a:t>
            </a:r>
            <a:r>
              <a:rPr lang="en-US" altLang="zh-CN" sz="1800" dirty="0" smtClean="0"/>
              <a:t>Monte Carlo</a:t>
            </a:r>
            <a:r>
              <a:rPr lang="zh-CN" altLang="en-US" sz="1800" dirty="0" smtClean="0"/>
              <a:t>模拟定价的应用。我们的目标是开发一组</a:t>
            </a:r>
            <a:r>
              <a:rPr lang="en-US" altLang="zh-CN" sz="1800" dirty="0" smtClean="0"/>
              <a:t>Python</a:t>
            </a:r>
            <a:r>
              <a:rPr lang="zh-CN" altLang="en-US" sz="1800" dirty="0" smtClean="0"/>
              <a:t>类</a:t>
            </a:r>
            <a:r>
              <a:rPr lang="en-US" altLang="zh-CN" sz="1800" dirty="0" smtClean="0"/>
              <a:t>——</a:t>
            </a:r>
            <a:r>
              <a:rPr lang="zh-CN" altLang="en-US" sz="1800" dirty="0" smtClean="0"/>
              <a:t>称为</a:t>
            </a:r>
            <a:r>
              <a:rPr lang="en-US" altLang="zh-CN" sz="1800" dirty="0" smtClean="0"/>
              <a:t>DX</a:t>
            </a:r>
            <a:r>
              <a:rPr lang="zh-CN" altLang="en-US" sz="1800" dirty="0" smtClean="0"/>
              <a:t>库，可以实现如下的功能：</a:t>
            </a:r>
            <a:endParaRPr lang="en-US" altLang="zh-CN" sz="1800" dirty="0" smtClean="0"/>
          </a:p>
          <a:p>
            <a:pPr lvl="1"/>
            <a:r>
              <a:rPr lang="zh-CN" altLang="en-US" sz="1800" dirty="0" smtClean="0"/>
              <a:t>建模：为了贴现的目的对短期利率建模；对欧式和美式期权建模，包括它们的标的风险因子，以及相关的市场环境；对复杂的包含多个期权，拥有多个可能相关的标的风险因子的资产组合进行建模。</a:t>
            </a:r>
            <a:endParaRPr lang="en-US" altLang="zh-CN" sz="1800" dirty="0" smtClean="0"/>
          </a:p>
          <a:p>
            <a:pPr lvl="1"/>
            <a:r>
              <a:rPr lang="zh-CN" altLang="en-US" sz="1800" dirty="0" smtClean="0"/>
              <a:t>模拟：基于几何布朗运动和跳跃过程以及平方根扩散过程对风险因子进行模拟；同时和一致的模拟一系列这样的风险因子，无论它们是否是相关的。</a:t>
            </a:r>
            <a:endParaRPr lang="en-US" altLang="zh-CN" sz="1800" dirty="0" smtClean="0"/>
          </a:p>
          <a:p>
            <a:pPr lvl="1"/>
            <a:r>
              <a:rPr lang="zh-CN" altLang="en-US" sz="1800" dirty="0" smtClean="0"/>
              <a:t>估值：使用风险中性方法估值，针对有任意支付情况的欧式和美式期权，使用一致统一的方式来对这样的资产组合进行估值。</a:t>
            </a:r>
            <a:endParaRPr lang="en-US" altLang="zh-CN" sz="1800" dirty="0" smtClean="0"/>
          </a:p>
          <a:p>
            <a:pPr lvl="1"/>
            <a:r>
              <a:rPr lang="zh-CN" altLang="en-US" sz="1800" dirty="0" smtClean="0"/>
              <a:t>风险管理：对最为重要的希腊字母，即期权</a:t>
            </a:r>
            <a:r>
              <a:rPr lang="en-US" altLang="zh-CN" sz="1800" dirty="0" smtClean="0"/>
              <a:t>/</a:t>
            </a:r>
            <a:r>
              <a:rPr lang="zh-CN" altLang="en-US" sz="1800" dirty="0" smtClean="0"/>
              <a:t>衍生品的</a:t>
            </a:r>
            <a:r>
              <a:rPr lang="en-US" altLang="zh-CN" sz="1800" dirty="0" smtClean="0"/>
              <a:t>Delta</a:t>
            </a:r>
            <a:r>
              <a:rPr lang="zh-CN" altLang="en-US" sz="1800" dirty="0" smtClean="0"/>
              <a:t>和</a:t>
            </a:r>
            <a:r>
              <a:rPr lang="en-US" altLang="zh-CN" sz="1800" dirty="0" smtClean="0"/>
              <a:t>Vega</a:t>
            </a:r>
            <a:r>
              <a:rPr lang="zh-CN" altLang="en-US" sz="1800" dirty="0" smtClean="0"/>
              <a:t>进行估计，独立于标的的风险因子或执行类型。</a:t>
            </a:r>
            <a:endParaRPr lang="en-US" altLang="zh-CN" sz="1800" dirty="0" smtClean="0"/>
          </a:p>
          <a:p>
            <a:pPr lvl="1"/>
            <a:r>
              <a:rPr lang="zh-CN" altLang="en-US" sz="1800" dirty="0" smtClean="0"/>
              <a:t>应用：使用这个库来估值和管理</a:t>
            </a:r>
            <a:r>
              <a:rPr lang="en-US" altLang="zh-CN" sz="1800" dirty="0" smtClean="0"/>
              <a:t>VSTOXX</a:t>
            </a:r>
            <a:r>
              <a:rPr lang="zh-CN" altLang="en-US" sz="1800" dirty="0" smtClean="0"/>
              <a:t>波动率期权，以市场为基础的方式（即使用</a:t>
            </a:r>
            <a:r>
              <a:rPr lang="en-US" altLang="zh-CN" sz="1800" dirty="0" smtClean="0"/>
              <a:t>VSTOXX</a:t>
            </a:r>
            <a:r>
              <a:rPr lang="zh-CN" altLang="en-US" sz="1800" dirty="0" smtClean="0"/>
              <a:t>标准化的模型）</a:t>
            </a:r>
            <a:endParaRPr lang="zh-CN" altLang="en-US" sz="1800" dirty="0"/>
          </a:p>
        </p:txBody>
      </p:sp>
    </p:spTree>
    <p:extLst>
      <p:ext uri="{BB962C8B-B14F-4D97-AF65-F5344CB8AC3E}">
        <p14:creationId xmlns:p14="http://schemas.microsoft.com/office/powerpoint/2010/main" val="20307779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几何布朗运动模拟</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a:xfrm>
                <a:off x="457200" y="1524050"/>
                <a:ext cx="8229600" cy="4525962"/>
              </a:xfrm>
            </p:spPr>
            <p:txBody>
              <a:bodyPr/>
              <a:lstStyle/>
              <a:p>
                <a:r>
                  <a:rPr lang="zh-CN" altLang="en-US" sz="1800" dirty="0" smtClean="0"/>
                  <a:t>几何布朗运动过程可以用随机微分方程描述为：</a:t>
                </a:r>
                <a14:m>
                  <m:oMath xmlns:m="http://schemas.openxmlformats.org/officeDocument/2006/math">
                    <m:r>
                      <a:rPr lang="en-US" altLang="zh-CN" sz="1800" b="0" i="1" smtClean="0">
                        <a:latin typeface="Cambria Math" panose="02040503050406030204" pitchFamily="18" charset="0"/>
                      </a:rPr>
                      <m:t>𝑑</m:t>
                    </m:r>
                    <m:sSub>
                      <m:sSubPr>
                        <m:ctrlPr>
                          <a:rPr lang="en-US" altLang="zh-CN" sz="1800" b="0" i="1" smtClean="0">
                            <a:latin typeface="Cambria Math" panose="02040503050406030204" pitchFamily="18" charset="0"/>
                          </a:rPr>
                        </m:ctrlPr>
                      </m:sSubPr>
                      <m:e>
                        <m:r>
                          <a:rPr lang="en-US" altLang="zh-CN" sz="1800" b="0" i="1" smtClean="0">
                            <a:latin typeface="Cambria Math" panose="02040503050406030204" pitchFamily="18" charset="0"/>
                          </a:rPr>
                          <m:t>𝑆</m:t>
                        </m:r>
                      </m:e>
                      <m:sub>
                        <m:r>
                          <a:rPr lang="en-US" altLang="zh-CN" sz="1800" b="0" i="1" smtClean="0">
                            <a:latin typeface="Cambria Math" panose="02040503050406030204" pitchFamily="18" charset="0"/>
                          </a:rPr>
                          <m:t>𝑡</m:t>
                        </m:r>
                      </m:sub>
                    </m:sSub>
                    <m:r>
                      <a:rPr lang="en-US" altLang="zh-CN" sz="1800" b="0" i="1" smtClean="0">
                        <a:latin typeface="Cambria Math" panose="02040503050406030204" pitchFamily="18" charset="0"/>
                      </a:rPr>
                      <m:t>=</m:t>
                    </m:r>
                    <m:r>
                      <a:rPr lang="en-US" altLang="zh-CN" sz="1800" b="0" i="1" smtClean="0">
                        <a:latin typeface="Cambria Math" panose="02040503050406030204" pitchFamily="18" charset="0"/>
                      </a:rPr>
                      <m:t>𝑟</m:t>
                    </m:r>
                    <m:sSub>
                      <m:sSubPr>
                        <m:ctrlPr>
                          <a:rPr lang="en-US" altLang="zh-CN" sz="1800" b="0" i="1" smtClean="0">
                            <a:latin typeface="Cambria Math" panose="02040503050406030204" pitchFamily="18" charset="0"/>
                          </a:rPr>
                        </m:ctrlPr>
                      </m:sSubPr>
                      <m:e>
                        <m:r>
                          <a:rPr lang="en-US" altLang="zh-CN" sz="1800" b="0" i="1" smtClean="0">
                            <a:latin typeface="Cambria Math" panose="02040503050406030204" pitchFamily="18" charset="0"/>
                          </a:rPr>
                          <m:t>𝑆</m:t>
                        </m:r>
                      </m:e>
                      <m:sub>
                        <m:r>
                          <a:rPr lang="en-US" altLang="zh-CN" sz="1800" b="0" i="1" smtClean="0">
                            <a:latin typeface="Cambria Math" panose="02040503050406030204" pitchFamily="18" charset="0"/>
                          </a:rPr>
                          <m:t>𝑡</m:t>
                        </m:r>
                      </m:sub>
                    </m:sSub>
                    <m:r>
                      <a:rPr lang="en-US" altLang="zh-CN" sz="1800" b="0" i="1" smtClean="0">
                        <a:latin typeface="Cambria Math" panose="02040503050406030204" pitchFamily="18" charset="0"/>
                      </a:rPr>
                      <m:t>𝑑𝑡</m:t>
                    </m:r>
                    <m:r>
                      <a:rPr lang="en-US" altLang="zh-CN" sz="1800" b="0" i="1" smtClean="0">
                        <a:latin typeface="Cambria Math" panose="02040503050406030204" pitchFamily="18" charset="0"/>
                      </a:rPr>
                      <m:t>+</m:t>
                    </m:r>
                    <m:r>
                      <a:rPr lang="zh-CN" altLang="en-US" sz="1800" b="0" i="1" smtClean="0">
                        <a:latin typeface="Cambria Math" panose="02040503050406030204" pitchFamily="18" charset="0"/>
                      </a:rPr>
                      <m:t>𝜎</m:t>
                    </m:r>
                    <m:sSub>
                      <m:sSubPr>
                        <m:ctrlPr>
                          <a:rPr lang="en-US" altLang="zh-CN" sz="1800" b="0" i="1" smtClean="0">
                            <a:latin typeface="Cambria Math" panose="02040503050406030204" pitchFamily="18" charset="0"/>
                          </a:rPr>
                        </m:ctrlPr>
                      </m:sSubPr>
                      <m:e>
                        <m:r>
                          <a:rPr lang="en-US" altLang="zh-CN" sz="1800" b="0" i="1" smtClean="0">
                            <a:latin typeface="Cambria Math" panose="02040503050406030204" pitchFamily="18" charset="0"/>
                          </a:rPr>
                          <m:t>𝑆</m:t>
                        </m:r>
                      </m:e>
                      <m:sub>
                        <m:r>
                          <a:rPr lang="en-US" altLang="zh-CN" sz="1800" b="0" i="1" smtClean="0">
                            <a:latin typeface="Cambria Math" panose="02040503050406030204" pitchFamily="18" charset="0"/>
                          </a:rPr>
                          <m:t>𝑡</m:t>
                        </m:r>
                      </m:sub>
                    </m:sSub>
                    <m:r>
                      <a:rPr lang="en-US" altLang="zh-CN" sz="1800" b="0" i="1" smtClean="0">
                        <a:latin typeface="Cambria Math" panose="02040503050406030204" pitchFamily="18" charset="0"/>
                      </a:rPr>
                      <m:t>𝑑</m:t>
                    </m:r>
                    <m:sSub>
                      <m:sSubPr>
                        <m:ctrlPr>
                          <a:rPr lang="en-US" altLang="zh-CN" sz="1800" b="0" i="1" smtClean="0">
                            <a:latin typeface="Cambria Math" panose="02040503050406030204" pitchFamily="18" charset="0"/>
                          </a:rPr>
                        </m:ctrlPr>
                      </m:sSubPr>
                      <m:e>
                        <m:r>
                          <a:rPr lang="en-US" altLang="zh-CN" sz="1800" b="0" i="1" smtClean="0">
                            <a:latin typeface="Cambria Math" panose="02040503050406030204" pitchFamily="18" charset="0"/>
                          </a:rPr>
                          <m:t>𝑍</m:t>
                        </m:r>
                      </m:e>
                      <m:sub>
                        <m:r>
                          <a:rPr lang="en-US" altLang="zh-CN" sz="1800" b="0" i="1" smtClean="0">
                            <a:latin typeface="Cambria Math" panose="02040503050406030204" pitchFamily="18" charset="0"/>
                          </a:rPr>
                          <m:t>𝑡</m:t>
                        </m:r>
                      </m:sub>
                    </m:sSub>
                    <m:r>
                      <a:rPr lang="zh-CN" altLang="en-US" sz="1800" i="1">
                        <a:latin typeface="Cambria Math" panose="02040503050406030204" pitchFamily="18" charset="0"/>
                      </a:rPr>
                      <m:t>。</m:t>
                    </m:r>
                  </m:oMath>
                </a14:m>
                <a:r>
                  <a:rPr lang="zh-CN" altLang="en-US" sz="1800" dirty="0" smtClean="0"/>
                  <a:t>这里过程的漂移项已经被设置为无风险常数短期利率</a:t>
                </a:r>
                <a:r>
                  <a:rPr lang="en-US" altLang="zh-CN" sz="1800" dirty="0" smtClean="0"/>
                  <a:t>r</a:t>
                </a:r>
                <a:r>
                  <a:rPr lang="zh-CN" altLang="en-US" sz="1800" dirty="0" smtClean="0"/>
                  <a:t>，意味着我们在等价鞅测度下进行操作。</a:t>
                </a:r>
                <a:endParaRPr lang="en-US" altLang="zh-CN" sz="1800" dirty="0" smtClean="0"/>
              </a:p>
              <a:p>
                <a:r>
                  <a:rPr lang="zh-CN" altLang="en-US" sz="1800" dirty="0" smtClean="0"/>
                  <a:t>这个微分方程可以用</a:t>
                </a:r>
                <a:r>
                  <a:rPr lang="en-US" altLang="zh-CN" sz="1800" dirty="0" smtClean="0"/>
                  <a:t>Euler</a:t>
                </a:r>
                <a:r>
                  <a:rPr lang="zh-CN" altLang="en-US" sz="1800" dirty="0" smtClean="0"/>
                  <a:t>框架进行分解，以进行模拟，我们现在在离散市场模型中考虑问题，例如我们的一般市场模型</a:t>
                </a:r>
                <a14:m>
                  <m:oMath xmlns:m="http://schemas.openxmlformats.org/officeDocument/2006/math">
                    <m:r>
                      <a:rPr lang="en-US" altLang="zh-CN" sz="1800" i="1" smtClean="0">
                        <a:latin typeface="Cambria Math" panose="02040503050406030204" pitchFamily="18" charset="0"/>
                        <a:ea typeface="Cambria Math" panose="02040503050406030204" pitchFamily="18" charset="0"/>
                      </a:rPr>
                      <m:t>ℳ</m:t>
                    </m:r>
                    <m:r>
                      <a:rPr lang="zh-CN" altLang="en-US" sz="1800" i="1">
                        <a:latin typeface="Cambria Math" panose="02040503050406030204" pitchFamily="18" charset="0"/>
                        <a:ea typeface="Cambria Math" panose="02040503050406030204" pitchFamily="18" charset="0"/>
                      </a:rPr>
                      <m:t>，</m:t>
                    </m:r>
                  </m:oMath>
                </a14:m>
                <a:r>
                  <a:rPr lang="zh-CN" altLang="en-US" sz="1800" dirty="0" smtClean="0"/>
                  <a:t>相关日期是有限离散序列</a:t>
                </a:r>
                <a14:m>
                  <m:oMath xmlns:m="http://schemas.openxmlformats.org/officeDocument/2006/math">
                    <m:r>
                      <a:rPr lang="en-US" altLang="zh-CN" sz="1800" b="0" i="1" smtClean="0">
                        <a:latin typeface="Cambria Math" panose="02040503050406030204" pitchFamily="18" charset="0"/>
                      </a:rPr>
                      <m:t>0&lt;</m:t>
                    </m:r>
                    <m:sSub>
                      <m:sSubPr>
                        <m:ctrlPr>
                          <a:rPr lang="en-US" altLang="zh-CN" sz="1800" b="0" i="1" smtClean="0">
                            <a:latin typeface="Cambria Math" panose="02040503050406030204" pitchFamily="18" charset="0"/>
                          </a:rPr>
                        </m:ctrlPr>
                      </m:sSubPr>
                      <m:e>
                        <m:r>
                          <a:rPr lang="en-US" altLang="zh-CN" sz="1800" b="0" i="1" smtClean="0">
                            <a:latin typeface="Cambria Math" panose="02040503050406030204" pitchFamily="18" charset="0"/>
                          </a:rPr>
                          <m:t>𝑡</m:t>
                        </m:r>
                      </m:e>
                      <m:sub>
                        <m:r>
                          <a:rPr lang="en-US" altLang="zh-CN" sz="1800" b="0" i="1" smtClean="0">
                            <a:latin typeface="Cambria Math" panose="02040503050406030204" pitchFamily="18" charset="0"/>
                          </a:rPr>
                          <m:t>1</m:t>
                        </m:r>
                      </m:sub>
                    </m:sSub>
                    <m:r>
                      <a:rPr lang="en-US" altLang="zh-CN" sz="1800" b="0" i="1" smtClean="0">
                        <a:latin typeface="Cambria Math" panose="02040503050406030204" pitchFamily="18" charset="0"/>
                      </a:rPr>
                      <m:t>&lt;</m:t>
                    </m:r>
                    <m:sSub>
                      <m:sSubPr>
                        <m:ctrlPr>
                          <a:rPr lang="en-US" altLang="zh-CN" sz="1800" b="0" i="1" smtClean="0">
                            <a:latin typeface="Cambria Math" panose="02040503050406030204" pitchFamily="18" charset="0"/>
                          </a:rPr>
                        </m:ctrlPr>
                      </m:sSubPr>
                      <m:e>
                        <m:r>
                          <a:rPr lang="en-US" altLang="zh-CN" sz="1800" b="0" i="1" smtClean="0">
                            <a:latin typeface="Cambria Math" panose="02040503050406030204" pitchFamily="18" charset="0"/>
                          </a:rPr>
                          <m:t>𝑡</m:t>
                        </m:r>
                      </m:e>
                      <m:sub>
                        <m:r>
                          <a:rPr lang="en-US" altLang="zh-CN" sz="1800" b="0" i="1" smtClean="0">
                            <a:latin typeface="Cambria Math" panose="02040503050406030204" pitchFamily="18" charset="0"/>
                          </a:rPr>
                          <m:t>2</m:t>
                        </m:r>
                      </m:sub>
                    </m:sSub>
                    <m:r>
                      <a:rPr lang="en-US" altLang="zh-CN" sz="1800" b="0" i="1" smtClean="0">
                        <a:latin typeface="Cambria Math" panose="02040503050406030204" pitchFamily="18" charset="0"/>
                      </a:rPr>
                      <m:t>&lt;…&lt;</m:t>
                    </m:r>
                    <m:r>
                      <a:rPr lang="en-US" altLang="zh-CN" sz="1800" b="0" i="1" smtClean="0">
                        <a:latin typeface="Cambria Math" panose="02040503050406030204" pitchFamily="18" charset="0"/>
                      </a:rPr>
                      <m:t>𝑇</m:t>
                    </m:r>
                  </m:oMath>
                </a14:m>
                <a:r>
                  <a:rPr lang="zh-CN" altLang="en-US" sz="1800" dirty="0" smtClean="0"/>
                  <a:t>，公式如下：</a:t>
                </a:r>
                <a:endParaRPr lang="en-US" altLang="zh-CN" sz="1800" dirty="0" smtClean="0"/>
              </a:p>
              <a:p>
                <a:pPr marL="109537" indent="0">
                  <a:buNone/>
                </a:pPr>
                <a14:m>
                  <m:oMathPara xmlns:m="http://schemas.openxmlformats.org/officeDocument/2006/math">
                    <m:oMathParaPr>
                      <m:jc m:val="centerGroup"/>
                    </m:oMathParaPr>
                    <m:oMath xmlns:m="http://schemas.openxmlformats.org/officeDocument/2006/math">
                      <m:sSub>
                        <m:sSubPr>
                          <m:ctrlPr>
                            <a:rPr lang="en-US" altLang="zh-CN" sz="1800" i="1" smtClean="0">
                              <a:latin typeface="Cambria Math" panose="02040503050406030204" pitchFamily="18" charset="0"/>
                            </a:rPr>
                          </m:ctrlPr>
                        </m:sSubPr>
                        <m:e>
                          <m:r>
                            <a:rPr lang="en-US" altLang="zh-CN" sz="1800" b="0" i="1" smtClean="0">
                              <a:latin typeface="Cambria Math" panose="02040503050406030204" pitchFamily="18" charset="0"/>
                            </a:rPr>
                            <m:t>𝑆</m:t>
                          </m:r>
                        </m:e>
                        <m:sub>
                          <m:sSub>
                            <m:sSubPr>
                              <m:ctrlPr>
                                <a:rPr lang="en-US" altLang="zh-CN" sz="1800" i="1" smtClean="0">
                                  <a:latin typeface="Cambria Math" panose="02040503050406030204" pitchFamily="18" charset="0"/>
                                </a:rPr>
                              </m:ctrlPr>
                            </m:sSubPr>
                            <m:e>
                              <m:r>
                                <a:rPr lang="en-US" altLang="zh-CN" sz="1800" b="0" i="1" smtClean="0">
                                  <a:latin typeface="Cambria Math" panose="02040503050406030204" pitchFamily="18" charset="0"/>
                                </a:rPr>
                                <m:t>𝑡</m:t>
                              </m:r>
                            </m:e>
                            <m:sub>
                              <m:r>
                                <a:rPr lang="en-US" altLang="zh-CN" sz="1800" b="0" i="1" smtClean="0">
                                  <a:latin typeface="Cambria Math" panose="02040503050406030204" pitchFamily="18" charset="0"/>
                                </a:rPr>
                                <m:t>𝑚</m:t>
                              </m:r>
                              <m:r>
                                <a:rPr lang="en-US" altLang="zh-CN" sz="1800" b="0" i="1" smtClean="0">
                                  <a:latin typeface="Cambria Math" panose="02040503050406030204" pitchFamily="18" charset="0"/>
                                </a:rPr>
                                <m:t>+1</m:t>
                              </m:r>
                            </m:sub>
                          </m:sSub>
                        </m:sub>
                      </m:sSub>
                      <m:r>
                        <a:rPr lang="en-US" altLang="zh-CN" sz="1800" b="0" i="1" smtClean="0">
                          <a:latin typeface="Cambria Math" panose="02040503050406030204" pitchFamily="18" charset="0"/>
                        </a:rPr>
                        <m:t>=</m:t>
                      </m:r>
                      <m:sSub>
                        <m:sSubPr>
                          <m:ctrlPr>
                            <a:rPr lang="en-US" altLang="zh-CN" sz="1800" b="0" i="1" smtClean="0">
                              <a:latin typeface="Cambria Math" panose="02040503050406030204" pitchFamily="18" charset="0"/>
                            </a:rPr>
                          </m:ctrlPr>
                        </m:sSubPr>
                        <m:e>
                          <m:r>
                            <a:rPr lang="en-US" altLang="zh-CN" sz="1800" b="0" i="1" smtClean="0">
                              <a:latin typeface="Cambria Math" panose="02040503050406030204" pitchFamily="18" charset="0"/>
                            </a:rPr>
                            <m:t>𝑆</m:t>
                          </m:r>
                        </m:e>
                        <m:sub>
                          <m:sSub>
                            <m:sSubPr>
                              <m:ctrlPr>
                                <a:rPr lang="en-US" altLang="zh-CN" sz="1800" b="0" i="1" smtClean="0">
                                  <a:latin typeface="Cambria Math" panose="02040503050406030204" pitchFamily="18" charset="0"/>
                                </a:rPr>
                              </m:ctrlPr>
                            </m:sSubPr>
                            <m:e>
                              <m:r>
                                <a:rPr lang="en-US" altLang="zh-CN" sz="1800" b="0" i="1" smtClean="0">
                                  <a:latin typeface="Cambria Math" panose="02040503050406030204" pitchFamily="18" charset="0"/>
                                </a:rPr>
                                <m:t>𝑡</m:t>
                              </m:r>
                            </m:e>
                            <m:sub>
                              <m:r>
                                <a:rPr lang="en-US" altLang="zh-CN" sz="1800" b="0" i="1" smtClean="0">
                                  <a:latin typeface="Cambria Math" panose="02040503050406030204" pitchFamily="18" charset="0"/>
                                </a:rPr>
                                <m:t>𝑚</m:t>
                              </m:r>
                            </m:sub>
                          </m:sSub>
                        </m:sub>
                      </m:sSub>
                      <m:r>
                        <a:rPr lang="en-US" altLang="zh-CN" sz="1800" b="0" i="1" smtClean="0">
                          <a:latin typeface="Cambria Math" panose="02040503050406030204" pitchFamily="18" charset="0"/>
                        </a:rPr>
                        <m:t>𝑒𝑥𝑝</m:t>
                      </m:r>
                      <m:d>
                        <m:dPr>
                          <m:ctrlPr>
                            <a:rPr lang="en-US" altLang="zh-CN" sz="1800" b="0" i="1" smtClean="0">
                              <a:latin typeface="Cambria Math" panose="02040503050406030204" pitchFamily="18" charset="0"/>
                            </a:rPr>
                          </m:ctrlPr>
                        </m:dPr>
                        <m:e>
                          <m:d>
                            <m:dPr>
                              <m:ctrlPr>
                                <a:rPr lang="en-US" altLang="zh-CN" sz="1800" b="0" i="1" smtClean="0">
                                  <a:latin typeface="Cambria Math" panose="02040503050406030204" pitchFamily="18" charset="0"/>
                                </a:rPr>
                              </m:ctrlPr>
                            </m:dPr>
                            <m:e>
                              <m:r>
                                <a:rPr lang="en-US" altLang="zh-CN" sz="1800" b="0" i="1" smtClean="0">
                                  <a:latin typeface="Cambria Math" panose="02040503050406030204" pitchFamily="18" charset="0"/>
                                </a:rPr>
                                <m:t>𝑟</m:t>
                              </m:r>
                              <m:r>
                                <a:rPr lang="en-US" altLang="zh-CN" sz="1800" b="0" i="1" smtClean="0">
                                  <a:latin typeface="Cambria Math" panose="02040503050406030204" pitchFamily="18" charset="0"/>
                                </a:rPr>
                                <m:t>−</m:t>
                              </m:r>
                              <m:f>
                                <m:fPr>
                                  <m:ctrlPr>
                                    <a:rPr lang="en-US" altLang="zh-CN" sz="1800" b="0" i="1" smtClean="0">
                                      <a:latin typeface="Cambria Math" panose="02040503050406030204" pitchFamily="18" charset="0"/>
                                    </a:rPr>
                                  </m:ctrlPr>
                                </m:fPr>
                                <m:num>
                                  <m:r>
                                    <a:rPr lang="en-US" altLang="zh-CN" sz="1800" b="0" i="1" smtClean="0">
                                      <a:latin typeface="Cambria Math" panose="02040503050406030204" pitchFamily="18" charset="0"/>
                                    </a:rPr>
                                    <m:t>1</m:t>
                                  </m:r>
                                </m:num>
                                <m:den>
                                  <m:r>
                                    <a:rPr lang="en-US" altLang="zh-CN" sz="1800" b="0" i="1" smtClean="0">
                                      <a:latin typeface="Cambria Math" panose="02040503050406030204" pitchFamily="18" charset="0"/>
                                    </a:rPr>
                                    <m:t>2</m:t>
                                  </m:r>
                                </m:den>
                              </m:f>
                              <m:sSup>
                                <m:sSupPr>
                                  <m:ctrlPr>
                                    <a:rPr lang="en-US" altLang="zh-CN" sz="1800" b="0" i="1" smtClean="0">
                                      <a:latin typeface="Cambria Math" panose="02040503050406030204" pitchFamily="18" charset="0"/>
                                    </a:rPr>
                                  </m:ctrlPr>
                                </m:sSupPr>
                                <m:e>
                                  <m:r>
                                    <a:rPr lang="zh-CN" altLang="en-US" sz="1800" b="0" i="1" smtClean="0">
                                      <a:latin typeface="Cambria Math" panose="02040503050406030204" pitchFamily="18" charset="0"/>
                                    </a:rPr>
                                    <m:t>𝜎</m:t>
                                  </m:r>
                                </m:e>
                                <m:sup>
                                  <m:r>
                                    <a:rPr lang="en-US" altLang="zh-CN" sz="1800" b="0" i="1" smtClean="0">
                                      <a:latin typeface="Cambria Math" panose="02040503050406030204" pitchFamily="18" charset="0"/>
                                    </a:rPr>
                                    <m:t>2</m:t>
                                  </m:r>
                                </m:sup>
                              </m:sSup>
                            </m:e>
                          </m:d>
                          <m:d>
                            <m:dPr>
                              <m:ctrlPr>
                                <a:rPr lang="en-US" altLang="zh-CN" sz="1800" b="0" i="1" smtClean="0">
                                  <a:latin typeface="Cambria Math" panose="02040503050406030204" pitchFamily="18" charset="0"/>
                                </a:rPr>
                              </m:ctrlPr>
                            </m:dPr>
                            <m:e>
                              <m:sSub>
                                <m:sSubPr>
                                  <m:ctrlPr>
                                    <a:rPr lang="en-US" altLang="zh-CN" sz="1800" b="0" i="1" smtClean="0">
                                      <a:latin typeface="Cambria Math" panose="02040503050406030204" pitchFamily="18" charset="0"/>
                                    </a:rPr>
                                  </m:ctrlPr>
                                </m:sSubPr>
                                <m:e>
                                  <m:r>
                                    <a:rPr lang="en-US" altLang="zh-CN" sz="1800" b="0" i="1" smtClean="0">
                                      <a:latin typeface="Cambria Math" panose="02040503050406030204" pitchFamily="18" charset="0"/>
                                    </a:rPr>
                                    <m:t>𝑡</m:t>
                                  </m:r>
                                </m:e>
                                <m:sub>
                                  <m:r>
                                    <a:rPr lang="en-US" altLang="zh-CN" sz="1800" b="0" i="1" smtClean="0">
                                      <a:latin typeface="Cambria Math" panose="02040503050406030204" pitchFamily="18" charset="0"/>
                                    </a:rPr>
                                    <m:t>𝑚</m:t>
                                  </m:r>
                                  <m:r>
                                    <a:rPr lang="en-US" altLang="zh-CN" sz="1800" b="0" i="1" smtClean="0">
                                      <a:latin typeface="Cambria Math" panose="02040503050406030204" pitchFamily="18" charset="0"/>
                                    </a:rPr>
                                    <m:t>+1</m:t>
                                  </m:r>
                                </m:sub>
                              </m:sSub>
                              <m:r>
                                <a:rPr lang="en-US" altLang="zh-CN" sz="1800" b="0" i="1" smtClean="0">
                                  <a:latin typeface="Cambria Math" panose="02040503050406030204" pitchFamily="18" charset="0"/>
                                </a:rPr>
                                <m:t>−</m:t>
                              </m:r>
                              <m:sSub>
                                <m:sSubPr>
                                  <m:ctrlPr>
                                    <a:rPr lang="en-US" altLang="zh-CN" sz="1800" b="0" i="1" smtClean="0">
                                      <a:latin typeface="Cambria Math" panose="02040503050406030204" pitchFamily="18" charset="0"/>
                                    </a:rPr>
                                  </m:ctrlPr>
                                </m:sSubPr>
                                <m:e>
                                  <m:r>
                                    <a:rPr lang="en-US" altLang="zh-CN" sz="1800" b="0" i="1" smtClean="0">
                                      <a:latin typeface="Cambria Math" panose="02040503050406030204" pitchFamily="18" charset="0"/>
                                    </a:rPr>
                                    <m:t>𝑡</m:t>
                                  </m:r>
                                </m:e>
                                <m:sub>
                                  <m:r>
                                    <a:rPr lang="en-US" altLang="zh-CN" sz="1800" b="0" i="1" smtClean="0">
                                      <a:latin typeface="Cambria Math" panose="02040503050406030204" pitchFamily="18" charset="0"/>
                                    </a:rPr>
                                    <m:t>𝑚</m:t>
                                  </m:r>
                                </m:sub>
                              </m:sSub>
                            </m:e>
                          </m:d>
                          <m:r>
                            <a:rPr lang="en-US" altLang="zh-CN" sz="1800" b="0" i="1" smtClean="0">
                              <a:latin typeface="Cambria Math" panose="02040503050406030204" pitchFamily="18" charset="0"/>
                            </a:rPr>
                            <m:t>+</m:t>
                          </m:r>
                          <m:r>
                            <a:rPr lang="zh-CN" altLang="en-US" sz="1800" b="0" i="1" smtClean="0">
                              <a:latin typeface="Cambria Math" panose="02040503050406030204" pitchFamily="18" charset="0"/>
                            </a:rPr>
                            <m:t>𝜎</m:t>
                          </m:r>
                          <m:rad>
                            <m:radPr>
                              <m:degHide m:val="on"/>
                              <m:ctrlPr>
                                <a:rPr lang="zh-CN" altLang="en-US" sz="1800" b="0" i="1" smtClean="0">
                                  <a:latin typeface="Cambria Math" panose="02040503050406030204" pitchFamily="18" charset="0"/>
                                </a:rPr>
                              </m:ctrlPr>
                            </m:radPr>
                            <m:deg/>
                            <m:e>
                              <m:sSub>
                                <m:sSubPr>
                                  <m:ctrlPr>
                                    <a:rPr lang="en-US" altLang="zh-CN" sz="1800" b="0" i="1" smtClean="0">
                                      <a:latin typeface="Cambria Math" panose="02040503050406030204" pitchFamily="18" charset="0"/>
                                    </a:rPr>
                                  </m:ctrlPr>
                                </m:sSubPr>
                                <m:e>
                                  <m:r>
                                    <a:rPr lang="en-US" altLang="zh-CN" sz="1800" b="0" i="1" smtClean="0">
                                      <a:latin typeface="Cambria Math" panose="02040503050406030204" pitchFamily="18" charset="0"/>
                                    </a:rPr>
                                    <m:t>𝑡</m:t>
                                  </m:r>
                                </m:e>
                                <m:sub>
                                  <m:r>
                                    <a:rPr lang="en-US" altLang="zh-CN" sz="1800" b="0" i="1" smtClean="0">
                                      <a:latin typeface="Cambria Math" panose="02040503050406030204" pitchFamily="18" charset="0"/>
                                    </a:rPr>
                                    <m:t>𝑚</m:t>
                                  </m:r>
                                  <m:r>
                                    <a:rPr lang="en-US" altLang="zh-CN" sz="1800" b="0" i="1" smtClean="0">
                                      <a:latin typeface="Cambria Math" panose="02040503050406030204" pitchFamily="18" charset="0"/>
                                    </a:rPr>
                                    <m:t>+1</m:t>
                                  </m:r>
                                </m:sub>
                              </m:sSub>
                              <m:r>
                                <a:rPr lang="en-US" altLang="zh-CN" sz="1800" b="0" i="1" smtClean="0">
                                  <a:latin typeface="Cambria Math" panose="02040503050406030204" pitchFamily="18" charset="0"/>
                                </a:rPr>
                                <m:t>−</m:t>
                              </m:r>
                              <m:sSub>
                                <m:sSubPr>
                                  <m:ctrlPr>
                                    <a:rPr lang="en-US" altLang="zh-CN" sz="1800" b="0" i="1" smtClean="0">
                                      <a:latin typeface="Cambria Math" panose="02040503050406030204" pitchFamily="18" charset="0"/>
                                    </a:rPr>
                                  </m:ctrlPr>
                                </m:sSubPr>
                                <m:e>
                                  <m:r>
                                    <a:rPr lang="en-US" altLang="zh-CN" sz="1800" b="0" i="1" smtClean="0">
                                      <a:latin typeface="Cambria Math" panose="02040503050406030204" pitchFamily="18" charset="0"/>
                                    </a:rPr>
                                    <m:t>𝑡</m:t>
                                  </m:r>
                                </m:e>
                                <m:sub>
                                  <m:r>
                                    <a:rPr lang="en-US" altLang="zh-CN" sz="1800" b="0" i="1" smtClean="0">
                                      <a:latin typeface="Cambria Math" panose="02040503050406030204" pitchFamily="18" charset="0"/>
                                    </a:rPr>
                                    <m:t>𝑚</m:t>
                                  </m:r>
                                </m:sub>
                              </m:sSub>
                            </m:e>
                          </m:rad>
                          <m:sSub>
                            <m:sSubPr>
                              <m:ctrlPr>
                                <a:rPr lang="en-US" altLang="zh-CN" sz="1800" b="0" i="1" smtClean="0">
                                  <a:latin typeface="Cambria Math" panose="02040503050406030204" pitchFamily="18" charset="0"/>
                                </a:rPr>
                              </m:ctrlPr>
                            </m:sSubPr>
                            <m:e>
                              <m:r>
                                <a:rPr lang="en-US" altLang="zh-CN" sz="1800" b="0" i="1" smtClean="0">
                                  <a:latin typeface="Cambria Math" panose="02040503050406030204" pitchFamily="18" charset="0"/>
                                </a:rPr>
                                <m:t>𝑧</m:t>
                              </m:r>
                            </m:e>
                            <m:sub>
                              <m:r>
                                <a:rPr lang="en-US" altLang="zh-CN" sz="1800" b="0" i="1" smtClean="0">
                                  <a:latin typeface="Cambria Math" panose="02040503050406030204" pitchFamily="18" charset="0"/>
                                </a:rPr>
                                <m:t>𝑡</m:t>
                              </m:r>
                            </m:sub>
                          </m:sSub>
                        </m:e>
                      </m:d>
                    </m:oMath>
                  </m:oMathPara>
                </a14:m>
                <a:endParaRPr lang="en-US" altLang="zh-CN" sz="1800" dirty="0" smtClean="0"/>
              </a:p>
              <a:p>
                <a:pPr marL="109537" indent="0">
                  <a:buNone/>
                </a:pPr>
                <a14:m>
                  <m:oMathPara xmlns:m="http://schemas.openxmlformats.org/officeDocument/2006/math">
                    <m:oMathParaPr>
                      <m:jc m:val="centerGroup"/>
                    </m:oMathParaPr>
                    <m:oMath xmlns:m="http://schemas.openxmlformats.org/officeDocument/2006/math">
                      <m:r>
                        <a:rPr lang="en-US" altLang="zh-CN" sz="1800" b="0" i="1" smtClean="0">
                          <a:latin typeface="Cambria Math" panose="02040503050406030204" pitchFamily="18" charset="0"/>
                        </a:rPr>
                        <m:t>0</m:t>
                      </m:r>
                      <m:r>
                        <a:rPr lang="en-US" altLang="zh-CN" sz="1800" b="0" i="1" smtClean="0">
                          <a:latin typeface="Cambria Math" panose="02040503050406030204" pitchFamily="18" charset="0"/>
                          <a:ea typeface="Cambria Math" panose="02040503050406030204" pitchFamily="18" charset="0"/>
                        </a:rPr>
                        <m:t>≤</m:t>
                      </m:r>
                      <m:sSub>
                        <m:sSubPr>
                          <m:ctrlPr>
                            <a:rPr lang="en-US" altLang="zh-CN" sz="1800" b="0" i="1" smtClean="0">
                              <a:latin typeface="Cambria Math" panose="02040503050406030204" pitchFamily="18" charset="0"/>
                              <a:ea typeface="Cambria Math" panose="02040503050406030204" pitchFamily="18" charset="0"/>
                            </a:rPr>
                          </m:ctrlPr>
                        </m:sSubPr>
                        <m:e>
                          <m:r>
                            <a:rPr lang="en-US" altLang="zh-CN" sz="1800" b="0" i="1" smtClean="0">
                              <a:latin typeface="Cambria Math" panose="02040503050406030204" pitchFamily="18" charset="0"/>
                              <a:ea typeface="Cambria Math" panose="02040503050406030204" pitchFamily="18" charset="0"/>
                            </a:rPr>
                            <m:t>𝑡</m:t>
                          </m:r>
                        </m:e>
                        <m:sub>
                          <m:r>
                            <a:rPr lang="en-US" altLang="zh-CN" sz="1800" b="0" i="1" smtClean="0">
                              <a:latin typeface="Cambria Math" panose="02040503050406030204" pitchFamily="18" charset="0"/>
                              <a:ea typeface="Cambria Math" panose="02040503050406030204" pitchFamily="18" charset="0"/>
                            </a:rPr>
                            <m:t>𝑚</m:t>
                          </m:r>
                        </m:sub>
                      </m:sSub>
                      <m:r>
                        <a:rPr lang="en-US" altLang="zh-CN" sz="1800" i="1">
                          <a:latin typeface="Cambria Math" panose="02040503050406030204" pitchFamily="18" charset="0"/>
                          <a:ea typeface="Cambria Math" panose="02040503050406030204" pitchFamily="18" charset="0"/>
                        </a:rPr>
                        <m:t>≤</m:t>
                      </m:r>
                      <m:sSub>
                        <m:sSubPr>
                          <m:ctrlPr>
                            <a:rPr lang="en-US" altLang="zh-CN" sz="1800" i="1" smtClean="0">
                              <a:latin typeface="Cambria Math" panose="02040503050406030204" pitchFamily="18" charset="0"/>
                              <a:ea typeface="Cambria Math" panose="02040503050406030204" pitchFamily="18" charset="0"/>
                            </a:rPr>
                          </m:ctrlPr>
                        </m:sSubPr>
                        <m:e>
                          <m:r>
                            <a:rPr lang="en-US" altLang="zh-CN" sz="1800" b="0" i="1" smtClean="0">
                              <a:latin typeface="Cambria Math" panose="02040503050406030204" pitchFamily="18" charset="0"/>
                              <a:ea typeface="Cambria Math" panose="02040503050406030204" pitchFamily="18" charset="0"/>
                            </a:rPr>
                            <m:t>𝑡</m:t>
                          </m:r>
                        </m:e>
                        <m:sub>
                          <m:r>
                            <a:rPr lang="en-US" altLang="zh-CN" sz="1800" b="0" i="1" smtClean="0">
                              <a:latin typeface="Cambria Math" panose="02040503050406030204" pitchFamily="18" charset="0"/>
                              <a:ea typeface="Cambria Math" panose="02040503050406030204" pitchFamily="18" charset="0"/>
                            </a:rPr>
                            <m:t>𝑚</m:t>
                          </m:r>
                          <m:r>
                            <a:rPr lang="en-US" altLang="zh-CN" sz="1800" b="0" i="1" smtClean="0">
                              <a:latin typeface="Cambria Math" panose="02040503050406030204" pitchFamily="18" charset="0"/>
                              <a:ea typeface="Cambria Math" panose="02040503050406030204" pitchFamily="18" charset="0"/>
                            </a:rPr>
                            <m:t>+1</m:t>
                          </m:r>
                        </m:sub>
                      </m:sSub>
                      <m:r>
                        <a:rPr lang="en-US" altLang="zh-CN" sz="1800" i="1">
                          <a:latin typeface="Cambria Math" panose="02040503050406030204" pitchFamily="18" charset="0"/>
                          <a:ea typeface="Cambria Math" panose="02040503050406030204" pitchFamily="18" charset="0"/>
                        </a:rPr>
                        <m:t>≤</m:t>
                      </m:r>
                      <m:r>
                        <a:rPr lang="en-US" altLang="zh-CN" sz="1800" b="0" i="1" smtClean="0">
                          <a:latin typeface="Cambria Math" panose="02040503050406030204" pitchFamily="18" charset="0"/>
                          <a:ea typeface="Cambria Math" panose="02040503050406030204" pitchFamily="18" charset="0"/>
                        </a:rPr>
                        <m:t>𝑇</m:t>
                      </m:r>
                    </m:oMath>
                  </m:oMathPara>
                </a14:m>
                <a:endParaRPr lang="en-US" altLang="zh-CN" sz="1800" dirty="0" smtClean="0"/>
              </a:p>
              <a:p>
                <a:r>
                  <a:rPr lang="zh-CN" altLang="en-US" sz="1800" dirty="0" smtClean="0"/>
                  <a:t>在这个特别的例子中，</a:t>
                </a:r>
                <a:r>
                  <a:rPr lang="en-US" altLang="zh-CN" sz="1800" dirty="0" err="1" smtClean="0"/>
                  <a:t>market_enviornment</a:t>
                </a:r>
                <a:r>
                  <a:rPr lang="zh-CN" altLang="en-US" sz="1800" dirty="0" smtClean="0"/>
                  <a:t>对象仅仅包含最小的列表中的集合。方法</a:t>
                </a:r>
                <a:r>
                  <a:rPr lang="en-US" altLang="zh-CN" sz="1800" dirty="0" smtClean="0"/>
                  <a:t>update</a:t>
                </a:r>
                <a:r>
                  <a:rPr lang="zh-CN" altLang="en-US" sz="1800" dirty="0" smtClean="0"/>
                  <a:t>允许更新模型的一些重要参数，方法</a:t>
                </a:r>
                <a:r>
                  <a:rPr lang="en-US" altLang="zh-CN" sz="1800" dirty="0" err="1" smtClean="0"/>
                  <a:t>generate_paths</a:t>
                </a:r>
                <a:r>
                  <a:rPr lang="zh-CN" altLang="en-US" sz="1800" dirty="0" smtClean="0"/>
                  <a:t>用来生成路径，这里比较困难一点的是不同模型模拟对象的相关性。</a:t>
                </a:r>
                <a:endParaRPr lang="en-US" altLang="zh-CN" sz="1800" dirty="0" smtClean="0"/>
              </a:p>
              <a:p>
                <a:r>
                  <a:rPr lang="zh-CN" altLang="en-US" sz="1800" dirty="0" smtClean="0"/>
                  <a:t>使用类：首先生成</a:t>
                </a:r>
                <a:r>
                  <a:rPr lang="en-US" altLang="zh-CN" sz="1800" dirty="0" err="1" smtClean="0"/>
                  <a:t>market_environment</a:t>
                </a:r>
                <a:r>
                  <a:rPr lang="zh-CN" altLang="en-US" sz="1800" dirty="0" smtClean="0"/>
                  <a:t>对象。第二步初始化模拟模型对象，测试生成</a:t>
                </a:r>
                <a:r>
                  <a:rPr lang="en-US" altLang="zh-CN" sz="1800" dirty="0" err="1" smtClean="0"/>
                  <a:t>time_grid</a:t>
                </a:r>
                <a:r>
                  <a:rPr lang="zh-CN" altLang="en-US" sz="1800" dirty="0" smtClean="0"/>
                  <a:t>。模拟，绘图。</a:t>
                </a:r>
                <a:endParaRPr lang="en-US" altLang="zh-CN" sz="1800" dirty="0" smtClean="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xfrm>
                <a:off x="457200" y="1524050"/>
                <a:ext cx="8229600" cy="4525962"/>
              </a:xfrm>
              <a:blipFill>
                <a:blip r:embed="rId2"/>
                <a:stretch>
                  <a:fillRect t="-943" r="-74"/>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404627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带跳跃的扩散过程模拟</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a:xfrm>
                <a:off x="457200" y="1524050"/>
                <a:ext cx="8229600" cy="4525962"/>
              </a:xfrm>
            </p:spPr>
            <p:txBody>
              <a:bodyPr/>
              <a:lstStyle/>
              <a:p>
                <a:r>
                  <a:rPr lang="zh-CN" altLang="en-US" sz="1800" dirty="0" smtClean="0"/>
                  <a:t>有了关于</a:t>
                </a:r>
                <a:r>
                  <a:rPr lang="en-US" altLang="zh-CN" sz="1800" dirty="0" err="1" smtClean="0"/>
                  <a:t>geometric_Brownian_motion</a:t>
                </a:r>
                <a:r>
                  <a:rPr lang="zh-CN" altLang="en-US" sz="1800" dirty="0" smtClean="0"/>
                  <a:t>类的背景知识，现在可以直接实现</a:t>
                </a:r>
                <a:r>
                  <a:rPr lang="en-US" altLang="zh-CN" sz="1800" dirty="0" smtClean="0"/>
                  <a:t>Merton</a:t>
                </a:r>
                <a:r>
                  <a:rPr lang="zh-CN" altLang="en-US" sz="1800" dirty="0" smtClean="0"/>
                  <a:t>（</a:t>
                </a:r>
                <a:r>
                  <a:rPr lang="en-US" altLang="zh-CN" sz="1800" dirty="0" smtClean="0"/>
                  <a:t>1976</a:t>
                </a:r>
                <a:r>
                  <a:rPr lang="zh-CN" altLang="en-US" sz="1800" dirty="0" smtClean="0"/>
                  <a:t>）的带跳跃的扩散过程的模拟类。回忆带跳跃的扩散过程的随机微分方程为：</a:t>
                </a:r>
                <a14:m>
                  <m:oMath xmlns:m="http://schemas.openxmlformats.org/officeDocument/2006/math">
                    <m:r>
                      <a:rPr lang="en-US" altLang="zh-CN" sz="1800" b="0" i="1" smtClean="0">
                        <a:latin typeface="Cambria Math" panose="02040503050406030204" pitchFamily="18" charset="0"/>
                      </a:rPr>
                      <m:t>𝑑</m:t>
                    </m:r>
                    <m:sSub>
                      <m:sSubPr>
                        <m:ctrlPr>
                          <a:rPr lang="en-US" altLang="zh-CN" sz="1800" b="0" i="1" smtClean="0">
                            <a:latin typeface="Cambria Math" panose="02040503050406030204" pitchFamily="18" charset="0"/>
                          </a:rPr>
                        </m:ctrlPr>
                      </m:sSubPr>
                      <m:e>
                        <m:r>
                          <a:rPr lang="en-US" altLang="zh-CN" sz="1800" b="0" i="1" smtClean="0">
                            <a:latin typeface="Cambria Math" panose="02040503050406030204" pitchFamily="18" charset="0"/>
                          </a:rPr>
                          <m:t>𝑆</m:t>
                        </m:r>
                      </m:e>
                      <m:sub>
                        <m:r>
                          <a:rPr lang="en-US" altLang="zh-CN" sz="1800" b="0" i="1" smtClean="0">
                            <a:latin typeface="Cambria Math" panose="02040503050406030204" pitchFamily="18" charset="0"/>
                          </a:rPr>
                          <m:t>𝑡</m:t>
                        </m:r>
                      </m:sub>
                    </m:sSub>
                    <m:r>
                      <a:rPr lang="en-US" altLang="zh-CN" sz="1800" b="0" i="1" smtClean="0">
                        <a:latin typeface="Cambria Math" panose="02040503050406030204" pitchFamily="18" charset="0"/>
                      </a:rPr>
                      <m:t>=</m:t>
                    </m:r>
                    <m:d>
                      <m:dPr>
                        <m:ctrlPr>
                          <a:rPr lang="en-US" altLang="zh-CN" sz="1800" b="0" i="1" smtClean="0">
                            <a:latin typeface="Cambria Math" panose="02040503050406030204" pitchFamily="18" charset="0"/>
                          </a:rPr>
                        </m:ctrlPr>
                      </m:dPr>
                      <m:e>
                        <m:r>
                          <a:rPr lang="en-US" altLang="zh-CN" sz="1800" b="0" i="1" smtClean="0">
                            <a:latin typeface="Cambria Math" panose="02040503050406030204" pitchFamily="18" charset="0"/>
                          </a:rPr>
                          <m:t>𝑟</m:t>
                        </m:r>
                        <m:r>
                          <a:rPr lang="en-US" altLang="zh-CN" sz="1800" b="0" i="1" smtClean="0">
                            <a:latin typeface="Cambria Math" panose="02040503050406030204" pitchFamily="18" charset="0"/>
                          </a:rPr>
                          <m:t>−</m:t>
                        </m:r>
                        <m:sSub>
                          <m:sSubPr>
                            <m:ctrlPr>
                              <a:rPr lang="en-US" altLang="zh-CN" sz="1800" b="0" i="1" smtClean="0">
                                <a:latin typeface="Cambria Math" panose="02040503050406030204" pitchFamily="18" charset="0"/>
                              </a:rPr>
                            </m:ctrlPr>
                          </m:sSubPr>
                          <m:e>
                            <m:r>
                              <a:rPr lang="en-US" altLang="zh-CN" sz="1800" b="0" i="1" smtClean="0">
                                <a:latin typeface="Cambria Math" panose="02040503050406030204" pitchFamily="18" charset="0"/>
                              </a:rPr>
                              <m:t>𝑟</m:t>
                            </m:r>
                          </m:e>
                          <m:sub>
                            <m:r>
                              <a:rPr lang="en-US" altLang="zh-CN" sz="1800" b="0" i="1" smtClean="0">
                                <a:latin typeface="Cambria Math" panose="02040503050406030204" pitchFamily="18" charset="0"/>
                              </a:rPr>
                              <m:t>𝐽</m:t>
                            </m:r>
                          </m:sub>
                        </m:sSub>
                      </m:e>
                    </m:d>
                    <m:sSub>
                      <m:sSubPr>
                        <m:ctrlPr>
                          <a:rPr lang="en-US" altLang="zh-CN" sz="1800" b="0" i="1" smtClean="0">
                            <a:latin typeface="Cambria Math" panose="02040503050406030204" pitchFamily="18" charset="0"/>
                          </a:rPr>
                        </m:ctrlPr>
                      </m:sSubPr>
                      <m:e>
                        <m:r>
                          <a:rPr lang="en-US" altLang="zh-CN" sz="1800" b="0" i="1" smtClean="0">
                            <a:latin typeface="Cambria Math" panose="02040503050406030204" pitchFamily="18" charset="0"/>
                          </a:rPr>
                          <m:t>𝑆</m:t>
                        </m:r>
                      </m:e>
                      <m:sub>
                        <m:r>
                          <a:rPr lang="en-US" altLang="zh-CN" sz="1800" b="0" i="1" smtClean="0">
                            <a:latin typeface="Cambria Math" panose="02040503050406030204" pitchFamily="18" charset="0"/>
                          </a:rPr>
                          <m:t>𝑡</m:t>
                        </m:r>
                      </m:sub>
                    </m:sSub>
                    <m:r>
                      <a:rPr lang="en-US" altLang="zh-CN" sz="1800" b="0" i="1" smtClean="0">
                        <a:latin typeface="Cambria Math" panose="02040503050406030204" pitchFamily="18" charset="0"/>
                      </a:rPr>
                      <m:t>𝑑𝑡</m:t>
                    </m:r>
                    <m:r>
                      <a:rPr lang="en-US" altLang="zh-CN" sz="1800" b="0" i="1" smtClean="0">
                        <a:latin typeface="Cambria Math" panose="02040503050406030204" pitchFamily="18" charset="0"/>
                      </a:rPr>
                      <m:t>+</m:t>
                    </m:r>
                    <m:r>
                      <a:rPr lang="zh-CN" altLang="en-US" sz="1800" b="0" i="1" smtClean="0">
                        <a:latin typeface="Cambria Math" panose="02040503050406030204" pitchFamily="18" charset="0"/>
                      </a:rPr>
                      <m:t>𝜎</m:t>
                    </m:r>
                    <m:sSub>
                      <m:sSubPr>
                        <m:ctrlPr>
                          <a:rPr lang="en-US" altLang="zh-CN" sz="1800" b="0" i="1" smtClean="0">
                            <a:latin typeface="Cambria Math" panose="02040503050406030204" pitchFamily="18" charset="0"/>
                          </a:rPr>
                        </m:ctrlPr>
                      </m:sSubPr>
                      <m:e>
                        <m:r>
                          <a:rPr lang="en-US" altLang="zh-CN" sz="1800" b="0" i="1" smtClean="0">
                            <a:latin typeface="Cambria Math" panose="02040503050406030204" pitchFamily="18" charset="0"/>
                          </a:rPr>
                          <m:t>𝑆</m:t>
                        </m:r>
                      </m:e>
                      <m:sub>
                        <m:r>
                          <a:rPr lang="en-US" altLang="zh-CN" sz="1800" b="0" i="1" smtClean="0">
                            <a:latin typeface="Cambria Math" panose="02040503050406030204" pitchFamily="18" charset="0"/>
                          </a:rPr>
                          <m:t>𝑡</m:t>
                        </m:r>
                      </m:sub>
                    </m:sSub>
                    <m:r>
                      <a:rPr lang="en-US" altLang="zh-CN" sz="1800" b="0" i="1" smtClean="0">
                        <a:latin typeface="Cambria Math" panose="02040503050406030204" pitchFamily="18" charset="0"/>
                      </a:rPr>
                      <m:t>𝑑</m:t>
                    </m:r>
                    <m:sSub>
                      <m:sSubPr>
                        <m:ctrlPr>
                          <a:rPr lang="en-US" altLang="zh-CN" sz="1800" b="0" i="1" smtClean="0">
                            <a:latin typeface="Cambria Math" panose="02040503050406030204" pitchFamily="18" charset="0"/>
                          </a:rPr>
                        </m:ctrlPr>
                      </m:sSubPr>
                      <m:e>
                        <m:r>
                          <a:rPr lang="en-US" altLang="zh-CN" sz="1800" b="0" i="1" smtClean="0">
                            <a:latin typeface="Cambria Math" panose="02040503050406030204" pitchFamily="18" charset="0"/>
                          </a:rPr>
                          <m:t>𝑍</m:t>
                        </m:r>
                      </m:e>
                      <m:sub>
                        <m:r>
                          <a:rPr lang="en-US" altLang="zh-CN" sz="1800" b="0" i="1" smtClean="0">
                            <a:latin typeface="Cambria Math" panose="02040503050406030204" pitchFamily="18" charset="0"/>
                          </a:rPr>
                          <m:t>𝑡</m:t>
                        </m:r>
                      </m:sub>
                    </m:sSub>
                    <m:r>
                      <a:rPr lang="en-US" altLang="zh-CN" sz="1800" b="0" i="1" smtClean="0">
                        <a:latin typeface="Cambria Math" panose="02040503050406030204" pitchFamily="18" charset="0"/>
                      </a:rPr>
                      <m:t>+</m:t>
                    </m:r>
                    <m:sSub>
                      <m:sSubPr>
                        <m:ctrlPr>
                          <a:rPr lang="en-US" altLang="zh-CN" sz="1800" b="0" i="1" smtClean="0">
                            <a:latin typeface="Cambria Math" panose="02040503050406030204" pitchFamily="18" charset="0"/>
                          </a:rPr>
                        </m:ctrlPr>
                      </m:sSubPr>
                      <m:e>
                        <m:r>
                          <a:rPr lang="en-US" altLang="zh-CN" sz="1800" b="0" i="1" smtClean="0">
                            <a:latin typeface="Cambria Math" panose="02040503050406030204" pitchFamily="18" charset="0"/>
                          </a:rPr>
                          <m:t>𝐽</m:t>
                        </m:r>
                      </m:e>
                      <m:sub>
                        <m:r>
                          <a:rPr lang="en-US" altLang="zh-CN" sz="1800" b="0" i="1" smtClean="0">
                            <a:latin typeface="Cambria Math" panose="02040503050406030204" pitchFamily="18" charset="0"/>
                          </a:rPr>
                          <m:t>𝑡</m:t>
                        </m:r>
                      </m:sub>
                    </m:sSub>
                    <m:sSub>
                      <m:sSubPr>
                        <m:ctrlPr>
                          <a:rPr lang="en-US" altLang="zh-CN" sz="1800" b="0" i="1" smtClean="0">
                            <a:latin typeface="Cambria Math" panose="02040503050406030204" pitchFamily="18" charset="0"/>
                          </a:rPr>
                        </m:ctrlPr>
                      </m:sSubPr>
                      <m:e>
                        <m:r>
                          <a:rPr lang="en-US" altLang="zh-CN" sz="1800" b="0" i="1" smtClean="0">
                            <a:latin typeface="Cambria Math" panose="02040503050406030204" pitchFamily="18" charset="0"/>
                          </a:rPr>
                          <m:t>𝑆</m:t>
                        </m:r>
                      </m:e>
                      <m:sub>
                        <m:r>
                          <a:rPr lang="en-US" altLang="zh-CN" sz="1800" b="0" i="1" smtClean="0">
                            <a:latin typeface="Cambria Math" panose="02040503050406030204" pitchFamily="18" charset="0"/>
                          </a:rPr>
                          <m:t>𝑡</m:t>
                        </m:r>
                      </m:sub>
                    </m:sSub>
                    <m:r>
                      <a:rPr lang="en-US" altLang="zh-CN" sz="1800" b="0" i="1" smtClean="0">
                        <a:latin typeface="Cambria Math" panose="02040503050406030204" pitchFamily="18" charset="0"/>
                      </a:rPr>
                      <m:t>𝑑</m:t>
                    </m:r>
                    <m:sSub>
                      <m:sSubPr>
                        <m:ctrlPr>
                          <a:rPr lang="en-US" altLang="zh-CN" sz="1800" b="0" i="1" smtClean="0">
                            <a:latin typeface="Cambria Math" panose="02040503050406030204" pitchFamily="18" charset="0"/>
                          </a:rPr>
                        </m:ctrlPr>
                      </m:sSubPr>
                      <m:e>
                        <m:r>
                          <a:rPr lang="en-US" altLang="zh-CN" sz="1800" b="0" i="1" smtClean="0">
                            <a:latin typeface="Cambria Math" panose="02040503050406030204" pitchFamily="18" charset="0"/>
                          </a:rPr>
                          <m:t>𝑁</m:t>
                        </m:r>
                      </m:e>
                      <m:sub>
                        <m:r>
                          <a:rPr lang="en-US" altLang="zh-CN" sz="1800" b="0" i="1" smtClean="0">
                            <a:latin typeface="Cambria Math" panose="02040503050406030204" pitchFamily="18" charset="0"/>
                          </a:rPr>
                          <m:t>𝑡</m:t>
                        </m:r>
                      </m:sub>
                    </m:sSub>
                    <m:r>
                      <a:rPr lang="zh-CN" altLang="en-US" sz="1800" i="1">
                        <a:latin typeface="Cambria Math" panose="02040503050406030204" pitchFamily="18" charset="0"/>
                      </a:rPr>
                      <m:t>。</m:t>
                    </m:r>
                  </m:oMath>
                </a14:m>
                <a:r>
                  <a:rPr lang="zh-CN" altLang="en-US" sz="1800" dirty="0" smtClean="0"/>
                  <a:t>这个过程可以使用下面的</a:t>
                </a:r>
                <a:r>
                  <a:rPr lang="en-US" altLang="zh-CN" sz="1800" dirty="0" smtClean="0"/>
                  <a:t>Euler</a:t>
                </a:r>
                <a:r>
                  <a:rPr lang="zh-CN" altLang="en-US" sz="1800" dirty="0" smtClean="0"/>
                  <a:t>离散化方法进行离散化：</a:t>
                </a:r>
                <a:endParaRPr lang="en-US" altLang="zh-CN" sz="1800" dirty="0" smtClean="0"/>
              </a:p>
              <a:p>
                <a:pPr marL="109537" indent="0">
                  <a:buNone/>
                </a:pPr>
                <a14:m>
                  <m:oMathPara xmlns:m="http://schemas.openxmlformats.org/officeDocument/2006/math">
                    <m:oMathParaPr>
                      <m:jc m:val="centerGroup"/>
                    </m:oMathParaPr>
                    <m:oMath xmlns:m="http://schemas.openxmlformats.org/officeDocument/2006/math">
                      <m:sSub>
                        <m:sSubPr>
                          <m:ctrlPr>
                            <a:rPr lang="en-US" altLang="zh-CN" sz="1800" i="1" smtClean="0">
                              <a:latin typeface="Cambria Math" panose="02040503050406030204" pitchFamily="18" charset="0"/>
                            </a:rPr>
                          </m:ctrlPr>
                        </m:sSubPr>
                        <m:e>
                          <m:r>
                            <a:rPr lang="en-US" altLang="zh-CN" sz="1800" b="0" i="1" smtClean="0">
                              <a:latin typeface="Cambria Math" panose="02040503050406030204" pitchFamily="18" charset="0"/>
                            </a:rPr>
                            <m:t>𝑆</m:t>
                          </m:r>
                        </m:e>
                        <m:sub>
                          <m:sSub>
                            <m:sSubPr>
                              <m:ctrlPr>
                                <a:rPr lang="en-US" altLang="zh-CN" sz="1800" i="1" smtClean="0">
                                  <a:latin typeface="Cambria Math" panose="02040503050406030204" pitchFamily="18" charset="0"/>
                                </a:rPr>
                              </m:ctrlPr>
                            </m:sSubPr>
                            <m:e>
                              <m:r>
                                <a:rPr lang="en-US" altLang="zh-CN" sz="1800" b="0" i="1" smtClean="0">
                                  <a:latin typeface="Cambria Math" panose="02040503050406030204" pitchFamily="18" charset="0"/>
                                </a:rPr>
                                <m:t>𝑡</m:t>
                              </m:r>
                            </m:e>
                            <m:sub>
                              <m:r>
                                <a:rPr lang="en-US" altLang="zh-CN" sz="1800" b="0" i="1" smtClean="0">
                                  <a:latin typeface="Cambria Math" panose="02040503050406030204" pitchFamily="18" charset="0"/>
                                </a:rPr>
                                <m:t>𝑚</m:t>
                              </m:r>
                              <m:r>
                                <a:rPr lang="en-US" altLang="zh-CN" sz="1800" b="0" i="1" smtClean="0">
                                  <a:latin typeface="Cambria Math" panose="02040503050406030204" pitchFamily="18" charset="0"/>
                                </a:rPr>
                                <m:t>+1</m:t>
                              </m:r>
                            </m:sub>
                          </m:sSub>
                        </m:sub>
                      </m:sSub>
                      <m:r>
                        <a:rPr lang="en-US" altLang="zh-CN" sz="1800" b="0" i="1" smtClean="0">
                          <a:latin typeface="Cambria Math" panose="02040503050406030204" pitchFamily="18" charset="0"/>
                        </a:rPr>
                        <m:t>=</m:t>
                      </m:r>
                      <m:sSub>
                        <m:sSubPr>
                          <m:ctrlPr>
                            <a:rPr lang="en-US" altLang="zh-CN" sz="1800" b="0" i="1" smtClean="0">
                              <a:latin typeface="Cambria Math" panose="02040503050406030204" pitchFamily="18" charset="0"/>
                            </a:rPr>
                          </m:ctrlPr>
                        </m:sSubPr>
                        <m:e>
                          <m:r>
                            <a:rPr lang="en-US" altLang="zh-CN" sz="1800" b="0" i="1" smtClean="0">
                              <a:latin typeface="Cambria Math" panose="02040503050406030204" pitchFamily="18" charset="0"/>
                            </a:rPr>
                            <m:t>𝑆</m:t>
                          </m:r>
                        </m:e>
                        <m:sub>
                          <m:sSub>
                            <m:sSubPr>
                              <m:ctrlPr>
                                <a:rPr lang="en-US" altLang="zh-CN" sz="1800" b="0" i="1" smtClean="0">
                                  <a:latin typeface="Cambria Math" panose="02040503050406030204" pitchFamily="18" charset="0"/>
                                </a:rPr>
                              </m:ctrlPr>
                            </m:sSubPr>
                            <m:e>
                              <m:r>
                                <a:rPr lang="en-US" altLang="zh-CN" sz="1800" b="0" i="1" smtClean="0">
                                  <a:latin typeface="Cambria Math" panose="02040503050406030204" pitchFamily="18" charset="0"/>
                                </a:rPr>
                                <m:t>𝑡</m:t>
                              </m:r>
                            </m:e>
                            <m:sub>
                              <m:r>
                                <a:rPr lang="en-US" altLang="zh-CN" sz="1800" b="0" i="1" smtClean="0">
                                  <a:latin typeface="Cambria Math" panose="02040503050406030204" pitchFamily="18" charset="0"/>
                                </a:rPr>
                                <m:t>𝑚</m:t>
                              </m:r>
                            </m:sub>
                          </m:sSub>
                        </m:sub>
                      </m:sSub>
                      <m:d>
                        <m:dPr>
                          <m:ctrlPr>
                            <a:rPr lang="en-US" altLang="zh-CN" sz="1800" b="0" i="1" smtClean="0">
                              <a:latin typeface="Cambria Math" panose="02040503050406030204" pitchFamily="18" charset="0"/>
                            </a:rPr>
                          </m:ctrlPr>
                        </m:dPr>
                        <m:e>
                          <m:r>
                            <a:rPr lang="en-US" altLang="zh-CN" sz="1800" b="0" i="1" smtClean="0">
                              <a:latin typeface="Cambria Math" panose="02040503050406030204" pitchFamily="18" charset="0"/>
                            </a:rPr>
                            <m:t>𝑒𝑥𝑝</m:t>
                          </m:r>
                          <m:d>
                            <m:dPr>
                              <m:ctrlPr>
                                <a:rPr lang="en-US" altLang="zh-CN" sz="1800" b="0" i="1" smtClean="0">
                                  <a:latin typeface="Cambria Math" panose="02040503050406030204" pitchFamily="18" charset="0"/>
                                </a:rPr>
                              </m:ctrlPr>
                            </m:dPr>
                            <m:e>
                              <m:d>
                                <m:dPr>
                                  <m:ctrlPr>
                                    <a:rPr lang="en-US" altLang="zh-CN" sz="1800" b="0" i="1" smtClean="0">
                                      <a:latin typeface="Cambria Math" panose="02040503050406030204" pitchFamily="18" charset="0"/>
                                    </a:rPr>
                                  </m:ctrlPr>
                                </m:dPr>
                                <m:e>
                                  <m:r>
                                    <a:rPr lang="en-US" altLang="zh-CN" sz="1800" b="0" i="1" smtClean="0">
                                      <a:latin typeface="Cambria Math" panose="02040503050406030204" pitchFamily="18" charset="0"/>
                                    </a:rPr>
                                    <m:t>𝑟</m:t>
                                  </m:r>
                                  <m:r>
                                    <a:rPr lang="en-US" altLang="zh-CN" sz="1800" b="0" i="1" smtClean="0">
                                      <a:latin typeface="Cambria Math" panose="02040503050406030204" pitchFamily="18" charset="0"/>
                                    </a:rPr>
                                    <m:t>−</m:t>
                                  </m:r>
                                  <m:sSub>
                                    <m:sSubPr>
                                      <m:ctrlPr>
                                        <a:rPr lang="en-US" altLang="zh-CN" sz="1800" b="0" i="1" smtClean="0">
                                          <a:latin typeface="Cambria Math" panose="02040503050406030204" pitchFamily="18" charset="0"/>
                                        </a:rPr>
                                      </m:ctrlPr>
                                    </m:sSubPr>
                                    <m:e>
                                      <m:r>
                                        <a:rPr lang="en-US" altLang="zh-CN" sz="1800" b="0" i="1" smtClean="0">
                                          <a:latin typeface="Cambria Math" panose="02040503050406030204" pitchFamily="18" charset="0"/>
                                        </a:rPr>
                                        <m:t>𝑟</m:t>
                                      </m:r>
                                    </m:e>
                                    <m:sub>
                                      <m:r>
                                        <a:rPr lang="en-US" altLang="zh-CN" sz="1800" b="0" i="1" smtClean="0">
                                          <a:latin typeface="Cambria Math" panose="02040503050406030204" pitchFamily="18" charset="0"/>
                                        </a:rPr>
                                        <m:t>𝐽</m:t>
                                      </m:r>
                                    </m:sub>
                                  </m:sSub>
                                  <m:r>
                                    <a:rPr lang="en-US" altLang="zh-CN" sz="1800" b="0" i="1" smtClean="0">
                                      <a:latin typeface="Cambria Math" panose="02040503050406030204" pitchFamily="18" charset="0"/>
                                    </a:rPr>
                                    <m:t>−</m:t>
                                  </m:r>
                                  <m:f>
                                    <m:fPr>
                                      <m:ctrlPr>
                                        <a:rPr lang="en-US" altLang="zh-CN" sz="1800" b="0" i="1" smtClean="0">
                                          <a:latin typeface="Cambria Math" panose="02040503050406030204" pitchFamily="18" charset="0"/>
                                        </a:rPr>
                                      </m:ctrlPr>
                                    </m:fPr>
                                    <m:num>
                                      <m:r>
                                        <a:rPr lang="en-US" altLang="zh-CN" sz="1800" b="0" i="1" smtClean="0">
                                          <a:latin typeface="Cambria Math" panose="02040503050406030204" pitchFamily="18" charset="0"/>
                                        </a:rPr>
                                        <m:t>1</m:t>
                                      </m:r>
                                    </m:num>
                                    <m:den>
                                      <m:r>
                                        <a:rPr lang="en-US" altLang="zh-CN" sz="1800" b="0" i="1" smtClean="0">
                                          <a:latin typeface="Cambria Math" panose="02040503050406030204" pitchFamily="18" charset="0"/>
                                        </a:rPr>
                                        <m:t>2</m:t>
                                      </m:r>
                                    </m:den>
                                  </m:f>
                                  <m:sSup>
                                    <m:sSupPr>
                                      <m:ctrlPr>
                                        <a:rPr lang="en-US" altLang="zh-CN" sz="1800" b="0" i="1" smtClean="0">
                                          <a:latin typeface="Cambria Math" panose="02040503050406030204" pitchFamily="18" charset="0"/>
                                        </a:rPr>
                                      </m:ctrlPr>
                                    </m:sSupPr>
                                    <m:e>
                                      <m:r>
                                        <a:rPr lang="zh-CN" altLang="en-US" sz="1800" b="0" i="1" smtClean="0">
                                          <a:latin typeface="Cambria Math" panose="02040503050406030204" pitchFamily="18" charset="0"/>
                                        </a:rPr>
                                        <m:t>𝜎</m:t>
                                      </m:r>
                                    </m:e>
                                    <m:sup>
                                      <m:r>
                                        <a:rPr lang="en-US" altLang="zh-CN" sz="1800" b="0" i="1" smtClean="0">
                                          <a:latin typeface="Cambria Math" panose="02040503050406030204" pitchFamily="18" charset="0"/>
                                        </a:rPr>
                                        <m:t>2</m:t>
                                      </m:r>
                                    </m:sup>
                                  </m:sSup>
                                </m:e>
                              </m:d>
                              <m:d>
                                <m:dPr>
                                  <m:ctrlPr>
                                    <a:rPr lang="en-US" altLang="zh-CN" sz="1800" b="0" i="1" smtClean="0">
                                      <a:latin typeface="Cambria Math" panose="02040503050406030204" pitchFamily="18" charset="0"/>
                                    </a:rPr>
                                  </m:ctrlPr>
                                </m:dPr>
                                <m:e>
                                  <m:sSub>
                                    <m:sSubPr>
                                      <m:ctrlPr>
                                        <a:rPr lang="en-US" altLang="zh-CN" sz="1800" b="0" i="1" smtClean="0">
                                          <a:latin typeface="Cambria Math" panose="02040503050406030204" pitchFamily="18" charset="0"/>
                                        </a:rPr>
                                      </m:ctrlPr>
                                    </m:sSubPr>
                                    <m:e>
                                      <m:r>
                                        <a:rPr lang="en-US" altLang="zh-CN" sz="1800" b="0" i="1" smtClean="0">
                                          <a:latin typeface="Cambria Math" panose="02040503050406030204" pitchFamily="18" charset="0"/>
                                        </a:rPr>
                                        <m:t>𝑡</m:t>
                                      </m:r>
                                    </m:e>
                                    <m:sub>
                                      <m:r>
                                        <a:rPr lang="en-US" altLang="zh-CN" sz="1800" b="0" i="1" smtClean="0">
                                          <a:latin typeface="Cambria Math" panose="02040503050406030204" pitchFamily="18" charset="0"/>
                                        </a:rPr>
                                        <m:t>𝑚</m:t>
                                      </m:r>
                                      <m:r>
                                        <a:rPr lang="en-US" altLang="zh-CN" sz="1800" b="0" i="1" smtClean="0">
                                          <a:latin typeface="Cambria Math" panose="02040503050406030204" pitchFamily="18" charset="0"/>
                                        </a:rPr>
                                        <m:t>+1</m:t>
                                      </m:r>
                                    </m:sub>
                                  </m:sSub>
                                  <m:r>
                                    <a:rPr lang="en-US" altLang="zh-CN" sz="1800" b="0" i="1" smtClean="0">
                                      <a:latin typeface="Cambria Math" panose="02040503050406030204" pitchFamily="18" charset="0"/>
                                    </a:rPr>
                                    <m:t>−</m:t>
                                  </m:r>
                                  <m:sSub>
                                    <m:sSubPr>
                                      <m:ctrlPr>
                                        <a:rPr lang="en-US" altLang="zh-CN" sz="1800" b="0" i="1" smtClean="0">
                                          <a:latin typeface="Cambria Math" panose="02040503050406030204" pitchFamily="18" charset="0"/>
                                        </a:rPr>
                                      </m:ctrlPr>
                                    </m:sSubPr>
                                    <m:e>
                                      <m:r>
                                        <a:rPr lang="en-US" altLang="zh-CN" sz="1800" b="0" i="1" smtClean="0">
                                          <a:latin typeface="Cambria Math" panose="02040503050406030204" pitchFamily="18" charset="0"/>
                                        </a:rPr>
                                        <m:t>𝑡</m:t>
                                      </m:r>
                                    </m:e>
                                    <m:sub>
                                      <m:r>
                                        <a:rPr lang="en-US" altLang="zh-CN" sz="1800" b="0" i="1" smtClean="0">
                                          <a:latin typeface="Cambria Math" panose="02040503050406030204" pitchFamily="18" charset="0"/>
                                        </a:rPr>
                                        <m:t>𝑚</m:t>
                                      </m:r>
                                    </m:sub>
                                  </m:sSub>
                                </m:e>
                              </m:d>
                              <m:r>
                                <a:rPr lang="en-US" altLang="zh-CN" sz="1800" b="0" i="1" smtClean="0">
                                  <a:latin typeface="Cambria Math" panose="02040503050406030204" pitchFamily="18" charset="0"/>
                                </a:rPr>
                                <m:t>+</m:t>
                              </m:r>
                              <m:r>
                                <a:rPr lang="zh-CN" altLang="en-US" sz="1800" b="0" i="1" smtClean="0">
                                  <a:latin typeface="Cambria Math" panose="02040503050406030204" pitchFamily="18" charset="0"/>
                                </a:rPr>
                                <m:t>𝜎</m:t>
                              </m:r>
                              <m:rad>
                                <m:radPr>
                                  <m:degHide m:val="on"/>
                                  <m:ctrlPr>
                                    <a:rPr lang="zh-CN" altLang="en-US" sz="1800" b="0" i="1" smtClean="0">
                                      <a:latin typeface="Cambria Math" panose="02040503050406030204" pitchFamily="18" charset="0"/>
                                    </a:rPr>
                                  </m:ctrlPr>
                                </m:radPr>
                                <m:deg/>
                                <m:e>
                                  <m:sSub>
                                    <m:sSubPr>
                                      <m:ctrlPr>
                                        <a:rPr lang="en-US" altLang="zh-CN" sz="1800" b="0" i="1" smtClean="0">
                                          <a:latin typeface="Cambria Math" panose="02040503050406030204" pitchFamily="18" charset="0"/>
                                        </a:rPr>
                                      </m:ctrlPr>
                                    </m:sSubPr>
                                    <m:e>
                                      <m:r>
                                        <a:rPr lang="en-US" altLang="zh-CN" sz="1800" b="0" i="1" smtClean="0">
                                          <a:latin typeface="Cambria Math" panose="02040503050406030204" pitchFamily="18" charset="0"/>
                                        </a:rPr>
                                        <m:t>𝑡</m:t>
                                      </m:r>
                                    </m:e>
                                    <m:sub>
                                      <m:r>
                                        <a:rPr lang="en-US" altLang="zh-CN" sz="1800" b="0" i="1" smtClean="0">
                                          <a:latin typeface="Cambria Math" panose="02040503050406030204" pitchFamily="18" charset="0"/>
                                        </a:rPr>
                                        <m:t>𝑚</m:t>
                                      </m:r>
                                      <m:r>
                                        <a:rPr lang="en-US" altLang="zh-CN" sz="1800" b="0" i="1" smtClean="0">
                                          <a:latin typeface="Cambria Math" panose="02040503050406030204" pitchFamily="18" charset="0"/>
                                        </a:rPr>
                                        <m:t>+1</m:t>
                                      </m:r>
                                    </m:sub>
                                  </m:sSub>
                                  <m:r>
                                    <a:rPr lang="en-US" altLang="zh-CN" sz="1800" b="0" i="1" smtClean="0">
                                      <a:latin typeface="Cambria Math" panose="02040503050406030204" pitchFamily="18" charset="0"/>
                                    </a:rPr>
                                    <m:t>−</m:t>
                                  </m:r>
                                  <m:sSub>
                                    <m:sSubPr>
                                      <m:ctrlPr>
                                        <a:rPr lang="en-US" altLang="zh-CN" sz="1800" b="0" i="1" smtClean="0">
                                          <a:latin typeface="Cambria Math" panose="02040503050406030204" pitchFamily="18" charset="0"/>
                                        </a:rPr>
                                      </m:ctrlPr>
                                    </m:sSubPr>
                                    <m:e>
                                      <m:r>
                                        <a:rPr lang="en-US" altLang="zh-CN" sz="1800" b="0" i="1" smtClean="0">
                                          <a:latin typeface="Cambria Math" panose="02040503050406030204" pitchFamily="18" charset="0"/>
                                        </a:rPr>
                                        <m:t>𝑡</m:t>
                                      </m:r>
                                    </m:e>
                                    <m:sub>
                                      <m:r>
                                        <a:rPr lang="en-US" altLang="zh-CN" sz="1800" b="0" i="1" smtClean="0">
                                          <a:latin typeface="Cambria Math" panose="02040503050406030204" pitchFamily="18" charset="0"/>
                                        </a:rPr>
                                        <m:t>𝑚</m:t>
                                      </m:r>
                                    </m:sub>
                                  </m:sSub>
                                </m:e>
                              </m:rad>
                              <m:sSubSup>
                                <m:sSubSupPr>
                                  <m:ctrlPr>
                                    <a:rPr lang="en-US" altLang="zh-CN" sz="1800" b="0" i="1" smtClean="0">
                                      <a:latin typeface="Cambria Math" panose="02040503050406030204" pitchFamily="18" charset="0"/>
                                    </a:rPr>
                                  </m:ctrlPr>
                                </m:sSubSupPr>
                                <m:e>
                                  <m:r>
                                    <a:rPr lang="en-US" altLang="zh-CN" sz="1800" b="0" i="1" smtClean="0">
                                      <a:latin typeface="Cambria Math" panose="02040503050406030204" pitchFamily="18" charset="0"/>
                                    </a:rPr>
                                    <m:t>𝑧</m:t>
                                  </m:r>
                                </m:e>
                                <m:sub>
                                  <m:r>
                                    <a:rPr lang="en-US" altLang="zh-CN" sz="1800" b="0" i="1" smtClean="0">
                                      <a:latin typeface="Cambria Math" panose="02040503050406030204" pitchFamily="18" charset="0"/>
                                    </a:rPr>
                                    <m:t>𝑡</m:t>
                                  </m:r>
                                </m:sub>
                                <m:sup>
                                  <m:r>
                                    <a:rPr lang="en-US" altLang="zh-CN" sz="1800" b="0" i="1" smtClean="0">
                                      <a:latin typeface="Cambria Math" panose="02040503050406030204" pitchFamily="18" charset="0"/>
                                    </a:rPr>
                                    <m:t>1</m:t>
                                  </m:r>
                                </m:sup>
                              </m:sSubSup>
                            </m:e>
                          </m:d>
                          <m:r>
                            <a:rPr lang="en-US" altLang="zh-CN" sz="1800" b="0" i="1" smtClean="0">
                              <a:latin typeface="Cambria Math" panose="02040503050406030204" pitchFamily="18" charset="0"/>
                            </a:rPr>
                            <m:t>+</m:t>
                          </m:r>
                          <m:d>
                            <m:dPr>
                              <m:ctrlPr>
                                <a:rPr lang="en-US" altLang="zh-CN" sz="1800" b="0" i="1" smtClean="0">
                                  <a:latin typeface="Cambria Math" panose="02040503050406030204" pitchFamily="18" charset="0"/>
                                </a:rPr>
                              </m:ctrlPr>
                            </m:dPr>
                            <m:e>
                              <m:sSup>
                                <m:sSupPr>
                                  <m:ctrlPr>
                                    <a:rPr lang="en-US" altLang="zh-CN" sz="1800" b="0" i="1" smtClean="0">
                                      <a:latin typeface="Cambria Math" panose="02040503050406030204" pitchFamily="18" charset="0"/>
                                    </a:rPr>
                                  </m:ctrlPr>
                                </m:sSupPr>
                                <m:e>
                                  <m:r>
                                    <a:rPr lang="en-US" altLang="zh-CN" sz="1800" b="0" i="1" smtClean="0">
                                      <a:latin typeface="Cambria Math" panose="02040503050406030204" pitchFamily="18" charset="0"/>
                                    </a:rPr>
                                    <m:t>𝑒</m:t>
                                  </m:r>
                                </m:e>
                                <m:sup>
                                  <m:sSub>
                                    <m:sSubPr>
                                      <m:ctrlPr>
                                        <a:rPr lang="en-US" altLang="zh-CN" sz="1800" b="0" i="1" smtClean="0">
                                          <a:latin typeface="Cambria Math" panose="02040503050406030204" pitchFamily="18" charset="0"/>
                                        </a:rPr>
                                      </m:ctrlPr>
                                    </m:sSubPr>
                                    <m:e>
                                      <m:r>
                                        <a:rPr lang="zh-CN" altLang="en-US" sz="1800" b="0" i="1" smtClean="0">
                                          <a:latin typeface="Cambria Math" panose="02040503050406030204" pitchFamily="18" charset="0"/>
                                        </a:rPr>
                                        <m:t>𝜇</m:t>
                                      </m:r>
                                    </m:e>
                                    <m:sub>
                                      <m:r>
                                        <a:rPr lang="en-US" altLang="zh-CN" sz="1800" b="0" i="1" smtClean="0">
                                          <a:latin typeface="Cambria Math" panose="02040503050406030204" pitchFamily="18" charset="0"/>
                                        </a:rPr>
                                        <m:t>𝐽</m:t>
                                      </m:r>
                                    </m:sub>
                                  </m:sSub>
                                  <m:r>
                                    <a:rPr lang="en-US" altLang="zh-CN" sz="1800" b="0" i="1" smtClean="0">
                                      <a:latin typeface="Cambria Math" panose="02040503050406030204" pitchFamily="18" charset="0"/>
                                    </a:rPr>
                                    <m:t>+</m:t>
                                  </m:r>
                                  <m:r>
                                    <a:rPr lang="zh-CN" altLang="en-US" sz="1800" b="0" i="1" smtClean="0">
                                      <a:latin typeface="Cambria Math" panose="02040503050406030204" pitchFamily="18" charset="0"/>
                                    </a:rPr>
                                    <m:t>𝜎</m:t>
                                  </m:r>
                                  <m:sSubSup>
                                    <m:sSubSupPr>
                                      <m:ctrlPr>
                                        <a:rPr lang="en-US" altLang="zh-CN" sz="1800" b="0" i="1" smtClean="0">
                                          <a:latin typeface="Cambria Math" panose="02040503050406030204" pitchFamily="18" charset="0"/>
                                        </a:rPr>
                                      </m:ctrlPr>
                                    </m:sSubSupPr>
                                    <m:e>
                                      <m:r>
                                        <a:rPr lang="en-US" altLang="zh-CN" sz="1800" b="0" i="1" smtClean="0">
                                          <a:latin typeface="Cambria Math" panose="02040503050406030204" pitchFamily="18" charset="0"/>
                                        </a:rPr>
                                        <m:t>𝑧</m:t>
                                      </m:r>
                                    </m:e>
                                    <m:sub>
                                      <m:r>
                                        <a:rPr lang="en-US" altLang="zh-CN" sz="1800" b="0" i="1" smtClean="0">
                                          <a:latin typeface="Cambria Math" panose="02040503050406030204" pitchFamily="18" charset="0"/>
                                        </a:rPr>
                                        <m:t>𝑡</m:t>
                                      </m:r>
                                    </m:sub>
                                    <m:sup>
                                      <m:r>
                                        <a:rPr lang="en-US" altLang="zh-CN" sz="1800" b="0" i="1" smtClean="0">
                                          <a:latin typeface="Cambria Math" panose="02040503050406030204" pitchFamily="18" charset="0"/>
                                        </a:rPr>
                                        <m:t>2</m:t>
                                      </m:r>
                                    </m:sup>
                                  </m:sSubSup>
                                </m:sup>
                              </m:sSup>
                              <m:r>
                                <a:rPr lang="en-US" altLang="zh-CN" sz="1800" b="0" i="1" smtClean="0">
                                  <a:latin typeface="Cambria Math" panose="02040503050406030204" pitchFamily="18" charset="0"/>
                                </a:rPr>
                                <m:t>−1</m:t>
                              </m:r>
                            </m:e>
                          </m:d>
                          <m:sSub>
                            <m:sSubPr>
                              <m:ctrlPr>
                                <a:rPr lang="en-US" altLang="zh-CN" sz="1800" b="0" i="1" smtClean="0">
                                  <a:latin typeface="Cambria Math" panose="02040503050406030204" pitchFamily="18" charset="0"/>
                                </a:rPr>
                              </m:ctrlPr>
                            </m:sSubPr>
                            <m:e>
                              <m:r>
                                <a:rPr lang="en-US" altLang="zh-CN" sz="1800" b="0" i="1" smtClean="0">
                                  <a:latin typeface="Cambria Math" panose="02040503050406030204" pitchFamily="18" charset="0"/>
                                </a:rPr>
                                <m:t>𝑦</m:t>
                              </m:r>
                            </m:e>
                            <m:sub>
                              <m:r>
                                <a:rPr lang="en-US" altLang="zh-CN" sz="1800" b="0" i="1" smtClean="0">
                                  <a:latin typeface="Cambria Math" panose="02040503050406030204" pitchFamily="18" charset="0"/>
                                </a:rPr>
                                <m:t>𝑡</m:t>
                              </m:r>
                            </m:sub>
                          </m:sSub>
                        </m:e>
                      </m:d>
                      <m:r>
                        <a:rPr lang="en-US" altLang="zh-CN" sz="1800" b="0" i="1" smtClean="0">
                          <a:latin typeface="Cambria Math" panose="02040503050406030204" pitchFamily="18" charset="0"/>
                        </a:rPr>
                        <m:t>   0</m:t>
                      </m:r>
                      <m:r>
                        <a:rPr lang="en-US" altLang="zh-CN" sz="1800" b="0" i="1" smtClean="0">
                          <a:latin typeface="Cambria Math" panose="02040503050406030204" pitchFamily="18" charset="0"/>
                          <a:ea typeface="Cambria Math" panose="02040503050406030204" pitchFamily="18" charset="0"/>
                        </a:rPr>
                        <m:t>≤</m:t>
                      </m:r>
                      <m:sSub>
                        <m:sSubPr>
                          <m:ctrlPr>
                            <a:rPr lang="en-US" altLang="zh-CN" sz="1800" b="0" i="1" smtClean="0">
                              <a:latin typeface="Cambria Math" panose="02040503050406030204" pitchFamily="18" charset="0"/>
                              <a:ea typeface="Cambria Math" panose="02040503050406030204" pitchFamily="18" charset="0"/>
                            </a:rPr>
                          </m:ctrlPr>
                        </m:sSubPr>
                        <m:e>
                          <m:r>
                            <a:rPr lang="en-US" altLang="zh-CN" sz="1800" b="0" i="1" smtClean="0">
                              <a:latin typeface="Cambria Math" panose="02040503050406030204" pitchFamily="18" charset="0"/>
                              <a:ea typeface="Cambria Math" panose="02040503050406030204" pitchFamily="18" charset="0"/>
                            </a:rPr>
                            <m:t>𝑡</m:t>
                          </m:r>
                        </m:e>
                        <m:sub>
                          <m:r>
                            <a:rPr lang="en-US" altLang="zh-CN" sz="1800" b="0" i="1" smtClean="0">
                              <a:latin typeface="Cambria Math" panose="02040503050406030204" pitchFamily="18" charset="0"/>
                              <a:ea typeface="Cambria Math" panose="02040503050406030204" pitchFamily="18" charset="0"/>
                            </a:rPr>
                            <m:t>𝑚</m:t>
                          </m:r>
                        </m:sub>
                      </m:sSub>
                      <m:r>
                        <a:rPr lang="en-US" altLang="zh-CN" sz="1800" b="0" i="1" smtClean="0">
                          <a:latin typeface="Cambria Math" panose="02040503050406030204" pitchFamily="18" charset="0"/>
                          <a:ea typeface="Cambria Math" panose="02040503050406030204" pitchFamily="18" charset="0"/>
                        </a:rPr>
                        <m:t>≤</m:t>
                      </m:r>
                      <m:sSub>
                        <m:sSubPr>
                          <m:ctrlPr>
                            <a:rPr lang="en-US" altLang="zh-CN" sz="1800" b="0" i="1" smtClean="0">
                              <a:latin typeface="Cambria Math" panose="02040503050406030204" pitchFamily="18" charset="0"/>
                              <a:ea typeface="Cambria Math" panose="02040503050406030204" pitchFamily="18" charset="0"/>
                            </a:rPr>
                          </m:ctrlPr>
                        </m:sSubPr>
                        <m:e>
                          <m:r>
                            <a:rPr lang="en-US" altLang="zh-CN" sz="1800" b="0" i="1" smtClean="0">
                              <a:latin typeface="Cambria Math" panose="02040503050406030204" pitchFamily="18" charset="0"/>
                              <a:ea typeface="Cambria Math" panose="02040503050406030204" pitchFamily="18" charset="0"/>
                            </a:rPr>
                            <m:t>𝑡</m:t>
                          </m:r>
                        </m:e>
                        <m:sub>
                          <m:r>
                            <a:rPr lang="en-US" altLang="zh-CN" sz="1800" b="0" i="1" smtClean="0">
                              <a:latin typeface="Cambria Math" panose="02040503050406030204" pitchFamily="18" charset="0"/>
                              <a:ea typeface="Cambria Math" panose="02040503050406030204" pitchFamily="18" charset="0"/>
                            </a:rPr>
                            <m:t>𝑚</m:t>
                          </m:r>
                          <m:r>
                            <a:rPr lang="en-US" altLang="zh-CN" sz="1800" b="0" i="1" smtClean="0">
                              <a:latin typeface="Cambria Math" panose="02040503050406030204" pitchFamily="18" charset="0"/>
                              <a:ea typeface="Cambria Math" panose="02040503050406030204" pitchFamily="18" charset="0"/>
                            </a:rPr>
                            <m:t>+1</m:t>
                          </m:r>
                        </m:sub>
                      </m:sSub>
                      <m:r>
                        <a:rPr lang="en-US" altLang="zh-CN" sz="1800" b="0" i="1" smtClean="0">
                          <a:latin typeface="Cambria Math" panose="02040503050406030204" pitchFamily="18" charset="0"/>
                          <a:ea typeface="Cambria Math" panose="02040503050406030204" pitchFamily="18" charset="0"/>
                        </a:rPr>
                        <m:t>≤</m:t>
                      </m:r>
                      <m:r>
                        <a:rPr lang="en-US" altLang="zh-CN" sz="1800" b="0" i="1" smtClean="0">
                          <a:latin typeface="Cambria Math" panose="02040503050406030204" pitchFamily="18" charset="0"/>
                          <a:ea typeface="Cambria Math" panose="02040503050406030204" pitchFamily="18" charset="0"/>
                        </a:rPr>
                        <m:t>𝑇</m:t>
                      </m:r>
                    </m:oMath>
                  </m:oMathPara>
                </a14:m>
                <a:endParaRPr lang="en-US" altLang="zh-CN" sz="1800" dirty="0" smtClean="0"/>
              </a:p>
              <a:p>
                <a:r>
                  <a:rPr lang="zh-CN" altLang="en-US" sz="1800" dirty="0" smtClean="0"/>
                  <a:t>模拟类：模型是不同的，但是设计和方法本质上相同。</a:t>
                </a:r>
                <a:endParaRPr lang="en-US" altLang="zh-CN" sz="1800" dirty="0" smtClean="0"/>
              </a:p>
              <a:p>
                <a:r>
                  <a:rPr lang="zh-CN" altLang="en-US" sz="1800" dirty="0"/>
                  <a:t>当然</a:t>
                </a:r>
                <a:r>
                  <a:rPr lang="zh-CN" altLang="en-US" sz="1800" dirty="0" smtClean="0"/>
                  <a:t>，因为我们现在使用了不同的模型，那么就有了不同的</a:t>
                </a:r>
                <a:r>
                  <a:rPr lang="en-US" altLang="zh-CN" sz="1800" dirty="0" err="1" smtClean="0"/>
                  <a:t>market_environment</a:t>
                </a:r>
                <a:r>
                  <a:rPr lang="zh-CN" altLang="en-US" sz="1800" dirty="0" smtClean="0"/>
                  <a:t>对象。除了</a:t>
                </a:r>
                <a:r>
                  <a:rPr lang="en-US" altLang="zh-CN" sz="1800" dirty="0" err="1" smtClean="0"/>
                  <a:t>geometric_brownian_motion</a:t>
                </a:r>
                <a:r>
                  <a:rPr lang="zh-CN" altLang="en-US" sz="1800" dirty="0" smtClean="0"/>
                  <a:t>类的之外，还包括了三个增加，如下图所示，分别为对数正态跳跃部分，</a:t>
                </a:r>
                <a:r>
                  <a:rPr lang="en-US" altLang="zh-CN" sz="1800" dirty="0" smtClean="0"/>
                  <a:t>lambda</a:t>
                </a:r>
                <a:r>
                  <a:rPr lang="zh-CN" altLang="en-US" sz="1800" dirty="0" smtClean="0"/>
                  <a:t>，</a:t>
                </a:r>
                <a:r>
                  <a:rPr lang="en-US" altLang="zh-CN" sz="1800" dirty="0" smtClean="0"/>
                  <a:t>mu</a:t>
                </a:r>
                <a:r>
                  <a:rPr lang="zh-CN" altLang="en-US" sz="1800" dirty="0" smtClean="0"/>
                  <a:t>和</a:t>
                </a:r>
                <a:r>
                  <a:rPr lang="en-US" altLang="zh-CN" sz="1800" dirty="0" smtClean="0"/>
                  <a:t>delta</a:t>
                </a:r>
                <a:r>
                  <a:rPr lang="zh-CN" altLang="en-US" sz="1800" dirty="0" smtClean="0"/>
                  <a:t>。</a:t>
                </a:r>
                <a:endParaRPr lang="en-US" altLang="zh-CN" sz="1800" dirty="0" smtClean="0"/>
              </a:p>
              <a:p>
                <a:pPr marL="109537" indent="0">
                  <a:buNone/>
                </a:pPr>
                <a:endParaRPr lang="en-US" altLang="zh-CN" sz="1800" dirty="0" smtClean="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xfrm>
                <a:off x="457200" y="1524050"/>
                <a:ext cx="8229600" cy="4525962"/>
              </a:xfrm>
              <a:blipFill>
                <a:blip r:embed="rId2"/>
                <a:stretch>
                  <a:fillRect t="-943" r="-593"/>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4336858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带跳跃的扩散过程模拟</a:t>
            </a:r>
            <a:endParaRPr lang="zh-CN" altLang="en-US" dirty="0"/>
          </a:p>
        </p:txBody>
      </p:sp>
      <p:sp>
        <p:nvSpPr>
          <p:cNvPr id="3" name="内容占位符 2"/>
          <p:cNvSpPr>
            <a:spLocks noGrp="1"/>
          </p:cNvSpPr>
          <p:nvPr>
            <p:ph idx="1"/>
          </p:nvPr>
        </p:nvSpPr>
        <p:spPr>
          <a:xfrm>
            <a:off x="457200" y="1524050"/>
            <a:ext cx="3962404" cy="4525962"/>
          </a:xfrm>
        </p:spPr>
        <p:txBody>
          <a:bodyPr/>
          <a:lstStyle/>
          <a:p>
            <a:r>
              <a:rPr lang="zh-CN" altLang="en-US" sz="1800" dirty="0" smtClean="0"/>
              <a:t>为了生成路径，这个类当然需要进一步的随机数来刻画跳跃部分。这个随机变量是用来模拟泊松分布。</a:t>
            </a:r>
            <a:endParaRPr lang="en-US" altLang="zh-CN" sz="1800" dirty="0" smtClean="0"/>
          </a:p>
          <a:p>
            <a:r>
              <a:rPr lang="zh-CN" altLang="en-US" sz="1800" dirty="0" smtClean="0"/>
              <a:t>使用例子：</a:t>
            </a:r>
            <a:endParaRPr lang="en-US" altLang="zh-CN" sz="1800" dirty="0" smtClean="0"/>
          </a:p>
          <a:p>
            <a:pPr lvl="1"/>
            <a:r>
              <a:rPr lang="zh-CN" altLang="en-US" sz="1400" dirty="0" smtClean="0"/>
              <a:t>首先生成</a:t>
            </a:r>
            <a:r>
              <a:rPr lang="en-US" altLang="zh-CN" sz="1400" dirty="0" err="1" smtClean="0"/>
              <a:t>market_environment</a:t>
            </a:r>
            <a:endParaRPr lang="en-US" altLang="zh-CN" sz="1400" dirty="0"/>
          </a:p>
          <a:p>
            <a:pPr lvl="1"/>
            <a:r>
              <a:rPr lang="zh-CN" altLang="en-US" sz="1400" dirty="0" smtClean="0"/>
              <a:t>初始化带跳跃的扩散过程实例</a:t>
            </a:r>
            <a:endParaRPr lang="en-US" altLang="zh-CN" sz="1400" dirty="0" smtClean="0"/>
          </a:p>
          <a:p>
            <a:pPr lvl="1"/>
            <a:r>
              <a:rPr lang="zh-CN" altLang="en-US" sz="1400" dirty="0" smtClean="0"/>
              <a:t>模拟的过程比之前要慢一些。</a:t>
            </a:r>
            <a:endParaRPr lang="en-US" altLang="zh-CN" sz="1400" dirty="0" smtClean="0"/>
          </a:p>
          <a:p>
            <a:pPr lvl="1"/>
            <a:r>
              <a:rPr lang="zh-CN" altLang="en-US" sz="1400" dirty="0" smtClean="0"/>
              <a:t>改变参数，再次模拟，作图。</a:t>
            </a:r>
            <a:endParaRPr lang="en-US" altLang="zh-CN" sz="1400" dirty="0" smtClean="0"/>
          </a:p>
        </p:txBody>
      </p:sp>
      <p:graphicFrame>
        <p:nvGraphicFramePr>
          <p:cNvPr id="4" name="表格 3"/>
          <p:cNvGraphicFramePr>
            <a:graphicFrameLocks noGrp="1"/>
          </p:cNvGraphicFramePr>
          <p:nvPr>
            <p:extLst>
              <p:ext uri="{D42A27DB-BD31-4B8C-83A1-F6EECF244321}">
                <p14:modId xmlns:p14="http://schemas.microsoft.com/office/powerpoint/2010/main" val="1111493840"/>
              </p:ext>
            </p:extLst>
          </p:nvPr>
        </p:nvGraphicFramePr>
        <p:xfrm>
          <a:off x="4953016" y="1676446"/>
          <a:ext cx="3733784" cy="3436536"/>
        </p:xfrm>
        <a:graphic>
          <a:graphicData uri="http://schemas.openxmlformats.org/drawingml/2006/table">
            <a:tbl>
              <a:tblPr firstRow="1" bandRow="1">
                <a:tableStyleId>{5C22544A-7EE6-4342-B048-85BDC9FD1C3A}</a:tableStyleId>
              </a:tblPr>
              <a:tblGrid>
                <a:gridCol w="933446">
                  <a:extLst>
                    <a:ext uri="{9D8B030D-6E8A-4147-A177-3AD203B41FA5}">
                      <a16:colId xmlns:a16="http://schemas.microsoft.com/office/drawing/2014/main" val="2821915373"/>
                    </a:ext>
                  </a:extLst>
                </a:gridCol>
                <a:gridCol w="933446">
                  <a:extLst>
                    <a:ext uri="{9D8B030D-6E8A-4147-A177-3AD203B41FA5}">
                      <a16:colId xmlns:a16="http://schemas.microsoft.com/office/drawing/2014/main" val="1334603974"/>
                    </a:ext>
                  </a:extLst>
                </a:gridCol>
                <a:gridCol w="933446">
                  <a:extLst>
                    <a:ext uri="{9D8B030D-6E8A-4147-A177-3AD203B41FA5}">
                      <a16:colId xmlns:a16="http://schemas.microsoft.com/office/drawing/2014/main" val="3521732452"/>
                    </a:ext>
                  </a:extLst>
                </a:gridCol>
                <a:gridCol w="933446">
                  <a:extLst>
                    <a:ext uri="{9D8B030D-6E8A-4147-A177-3AD203B41FA5}">
                      <a16:colId xmlns:a16="http://schemas.microsoft.com/office/drawing/2014/main" val="2978057033"/>
                    </a:ext>
                  </a:extLst>
                </a:gridCol>
              </a:tblGrid>
              <a:tr h="693336">
                <a:tc>
                  <a:txBody>
                    <a:bodyPr/>
                    <a:lstStyle/>
                    <a:p>
                      <a:r>
                        <a:rPr lang="zh-CN" altLang="en-US" dirty="0" smtClean="0"/>
                        <a:t>元素</a:t>
                      </a:r>
                      <a:endParaRPr lang="zh-CN" altLang="en-US" dirty="0"/>
                    </a:p>
                  </a:txBody>
                  <a:tcPr/>
                </a:tc>
                <a:tc>
                  <a:txBody>
                    <a:bodyPr/>
                    <a:lstStyle/>
                    <a:p>
                      <a:r>
                        <a:rPr lang="zh-CN" altLang="en-US" dirty="0" smtClean="0"/>
                        <a:t>类型</a:t>
                      </a:r>
                      <a:endParaRPr lang="zh-CN" altLang="en-US" dirty="0"/>
                    </a:p>
                  </a:txBody>
                  <a:tcPr/>
                </a:tc>
                <a:tc>
                  <a:txBody>
                    <a:bodyPr/>
                    <a:lstStyle/>
                    <a:p>
                      <a:r>
                        <a:rPr lang="zh-CN" altLang="en-US" dirty="0" smtClean="0"/>
                        <a:t>是否强制</a:t>
                      </a:r>
                      <a:endParaRPr lang="zh-CN" altLang="en-US" dirty="0"/>
                    </a:p>
                  </a:txBody>
                  <a:tcPr/>
                </a:tc>
                <a:tc>
                  <a:txBody>
                    <a:bodyPr/>
                    <a:lstStyle/>
                    <a:p>
                      <a:r>
                        <a:rPr lang="zh-CN" altLang="en-US" dirty="0" smtClean="0"/>
                        <a:t>描述</a:t>
                      </a:r>
                      <a:endParaRPr lang="zh-CN" altLang="en-US" dirty="0"/>
                    </a:p>
                  </a:txBody>
                  <a:tcPr/>
                </a:tc>
                <a:extLst>
                  <a:ext uri="{0D108BD9-81ED-4DB2-BD59-A6C34878D82A}">
                    <a16:rowId xmlns:a16="http://schemas.microsoft.com/office/drawing/2014/main" val="1760373012"/>
                  </a:ext>
                </a:extLst>
              </a:tr>
              <a:tr h="693336">
                <a:tc>
                  <a:txBody>
                    <a:bodyPr/>
                    <a:lstStyle/>
                    <a:p>
                      <a:r>
                        <a:rPr lang="en-US" altLang="zh-CN" dirty="0" smtClean="0"/>
                        <a:t>lambda</a:t>
                      </a:r>
                      <a:endParaRPr lang="zh-CN" altLang="en-US" dirty="0"/>
                    </a:p>
                  </a:txBody>
                  <a:tcPr/>
                </a:tc>
                <a:tc>
                  <a:txBody>
                    <a:bodyPr/>
                    <a:lstStyle/>
                    <a:p>
                      <a:r>
                        <a:rPr lang="en-US" altLang="zh-CN" sz="1600" dirty="0" smtClean="0"/>
                        <a:t>Constant</a:t>
                      </a:r>
                      <a:endParaRPr lang="zh-CN" altLang="en-US" sz="1600" dirty="0"/>
                    </a:p>
                  </a:txBody>
                  <a:tcPr/>
                </a:tc>
                <a:tc>
                  <a:txBody>
                    <a:bodyPr/>
                    <a:lstStyle/>
                    <a:p>
                      <a:r>
                        <a:rPr lang="en-US" altLang="zh-CN" dirty="0" smtClean="0"/>
                        <a:t>Yes</a:t>
                      </a:r>
                      <a:endParaRPr lang="zh-CN" altLang="en-US" dirty="0"/>
                    </a:p>
                  </a:txBody>
                  <a:tcPr/>
                </a:tc>
                <a:tc>
                  <a:txBody>
                    <a:bodyPr/>
                    <a:lstStyle/>
                    <a:p>
                      <a:r>
                        <a:rPr lang="zh-CN" altLang="en-US" dirty="0" smtClean="0"/>
                        <a:t>跳跃密度（概率）</a:t>
                      </a:r>
                      <a:endParaRPr lang="zh-CN" altLang="en-US" dirty="0"/>
                    </a:p>
                  </a:txBody>
                  <a:tcPr/>
                </a:tc>
                <a:extLst>
                  <a:ext uri="{0D108BD9-81ED-4DB2-BD59-A6C34878D82A}">
                    <a16:rowId xmlns:a16="http://schemas.microsoft.com/office/drawing/2014/main" val="1561222278"/>
                  </a:ext>
                </a:extLst>
              </a:tr>
              <a:tr h="693336">
                <a:tc>
                  <a:txBody>
                    <a:bodyPr/>
                    <a:lstStyle/>
                    <a:p>
                      <a:r>
                        <a:rPr lang="en-US" altLang="zh-CN" dirty="0" smtClean="0"/>
                        <a:t>mu</a:t>
                      </a:r>
                      <a:endParaRPr lang="zh-CN" altLang="en-US" dirty="0"/>
                    </a:p>
                  </a:txBody>
                  <a:tcPr/>
                </a:tc>
                <a:tc>
                  <a:txBody>
                    <a:bodyPr/>
                    <a:lstStyle/>
                    <a:p>
                      <a:r>
                        <a:rPr lang="en-US" altLang="zh-CN" sz="1600" dirty="0" smtClean="0"/>
                        <a:t>Constant</a:t>
                      </a:r>
                      <a:endParaRPr lang="zh-CN" altLang="en-US" sz="1600" dirty="0"/>
                    </a:p>
                  </a:txBody>
                  <a:tcPr/>
                </a:tc>
                <a:tc>
                  <a:txBody>
                    <a:bodyPr/>
                    <a:lstStyle/>
                    <a:p>
                      <a:r>
                        <a:rPr lang="en-US" altLang="zh-CN" dirty="0" smtClean="0"/>
                        <a:t>Yes</a:t>
                      </a:r>
                      <a:endParaRPr lang="zh-CN" altLang="en-US" dirty="0"/>
                    </a:p>
                  </a:txBody>
                  <a:tcPr/>
                </a:tc>
                <a:tc>
                  <a:txBody>
                    <a:bodyPr/>
                    <a:lstStyle/>
                    <a:p>
                      <a:r>
                        <a:rPr lang="zh-CN" altLang="en-US" dirty="0" smtClean="0"/>
                        <a:t>期望的跳跃大小</a:t>
                      </a:r>
                      <a:endParaRPr lang="zh-CN" altLang="en-US" dirty="0"/>
                    </a:p>
                  </a:txBody>
                  <a:tcPr/>
                </a:tc>
                <a:extLst>
                  <a:ext uri="{0D108BD9-81ED-4DB2-BD59-A6C34878D82A}">
                    <a16:rowId xmlns:a16="http://schemas.microsoft.com/office/drawing/2014/main" val="3464416260"/>
                  </a:ext>
                </a:extLst>
              </a:tr>
              <a:tr h="693336">
                <a:tc>
                  <a:txBody>
                    <a:bodyPr/>
                    <a:lstStyle/>
                    <a:p>
                      <a:r>
                        <a:rPr lang="en-US" altLang="zh-CN" dirty="0" smtClean="0"/>
                        <a:t>delta</a:t>
                      </a:r>
                      <a:endParaRPr lang="zh-CN" altLang="en-US" dirty="0"/>
                    </a:p>
                  </a:txBody>
                  <a:tcPr/>
                </a:tc>
                <a:tc>
                  <a:txBody>
                    <a:bodyPr/>
                    <a:lstStyle/>
                    <a:p>
                      <a:r>
                        <a:rPr lang="en-US" altLang="zh-CN" sz="1600" dirty="0" smtClean="0"/>
                        <a:t>Constant</a:t>
                      </a:r>
                      <a:endParaRPr lang="zh-CN" altLang="en-US" sz="1600" dirty="0"/>
                    </a:p>
                  </a:txBody>
                  <a:tcPr/>
                </a:tc>
                <a:tc>
                  <a:txBody>
                    <a:bodyPr/>
                    <a:lstStyle/>
                    <a:p>
                      <a:r>
                        <a:rPr lang="en-US" altLang="zh-CN" dirty="0" smtClean="0"/>
                        <a:t>Yes</a:t>
                      </a:r>
                      <a:endParaRPr lang="zh-CN" altLang="en-US" dirty="0"/>
                    </a:p>
                  </a:txBody>
                  <a:tcPr/>
                </a:tc>
                <a:tc>
                  <a:txBody>
                    <a:bodyPr/>
                    <a:lstStyle/>
                    <a:p>
                      <a:r>
                        <a:rPr lang="zh-CN" altLang="en-US" dirty="0" smtClean="0"/>
                        <a:t>跳跃规模的标准差</a:t>
                      </a:r>
                      <a:endParaRPr lang="zh-CN" altLang="en-US" dirty="0"/>
                    </a:p>
                  </a:txBody>
                  <a:tcPr/>
                </a:tc>
                <a:extLst>
                  <a:ext uri="{0D108BD9-81ED-4DB2-BD59-A6C34878D82A}">
                    <a16:rowId xmlns:a16="http://schemas.microsoft.com/office/drawing/2014/main" val="1975143545"/>
                  </a:ext>
                </a:extLst>
              </a:tr>
            </a:tbl>
          </a:graphicData>
        </a:graphic>
      </p:graphicFrame>
    </p:spTree>
    <p:extLst>
      <p:ext uri="{BB962C8B-B14F-4D97-AF65-F5344CB8AC3E}">
        <p14:creationId xmlns:p14="http://schemas.microsoft.com/office/powerpoint/2010/main" val="10966516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平方根扩散过程模拟</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a:xfrm>
                <a:off x="457200" y="1524050"/>
                <a:ext cx="8229600" cy="4419484"/>
              </a:xfrm>
            </p:spPr>
            <p:txBody>
              <a:bodyPr/>
              <a:lstStyle/>
              <a:p>
                <a:r>
                  <a:rPr lang="zh-CN" altLang="en-US" sz="1800" dirty="0" smtClean="0"/>
                  <a:t>第三个要估计的随机过程是</a:t>
                </a:r>
                <a:r>
                  <a:rPr lang="en-US" altLang="zh-CN" sz="1800" dirty="0" smtClean="0"/>
                  <a:t>Cox</a:t>
                </a:r>
                <a:r>
                  <a:rPr lang="zh-CN" altLang="en-US" sz="1800" dirty="0" smtClean="0"/>
                  <a:t>，</a:t>
                </a:r>
                <a:r>
                  <a:rPr lang="en-US" altLang="zh-CN" sz="1800" dirty="0" smtClean="0"/>
                  <a:t>Ingersoll</a:t>
                </a:r>
                <a:r>
                  <a:rPr lang="zh-CN" altLang="en-US" sz="1800" dirty="0" smtClean="0"/>
                  <a:t>和</a:t>
                </a:r>
                <a:r>
                  <a:rPr lang="en-US" altLang="zh-CN" sz="1800" dirty="0" smtClean="0"/>
                  <a:t>Ross</a:t>
                </a:r>
                <a:r>
                  <a:rPr lang="zh-CN" altLang="en-US" sz="1800" dirty="0" smtClean="0"/>
                  <a:t>（</a:t>
                </a:r>
                <a:r>
                  <a:rPr lang="en-US" altLang="zh-CN" sz="1800" dirty="0" smtClean="0"/>
                  <a:t>1985</a:t>
                </a:r>
                <a:r>
                  <a:rPr lang="zh-CN" altLang="en-US" sz="1800" dirty="0" smtClean="0"/>
                  <a:t>）提出的对随机短期利率建模的平方个扩散过程，这个过程的随机微分方程可以表示为：</a:t>
                </a:r>
                <a14:m>
                  <m:oMath xmlns:m="http://schemas.openxmlformats.org/officeDocument/2006/math">
                    <m:r>
                      <a:rPr lang="en-US" altLang="zh-CN" sz="1800" b="0" i="1" smtClean="0">
                        <a:latin typeface="Cambria Math" panose="02040503050406030204" pitchFamily="18" charset="0"/>
                      </a:rPr>
                      <m:t>𝑑</m:t>
                    </m:r>
                    <m:sSub>
                      <m:sSubPr>
                        <m:ctrlPr>
                          <a:rPr lang="en-US" altLang="zh-CN" sz="1800" b="0" i="1" smtClean="0">
                            <a:latin typeface="Cambria Math" panose="02040503050406030204" pitchFamily="18" charset="0"/>
                          </a:rPr>
                        </m:ctrlPr>
                      </m:sSubPr>
                      <m:e>
                        <m:r>
                          <a:rPr lang="en-US" altLang="zh-CN" sz="1800" b="0" i="1" smtClean="0">
                            <a:latin typeface="Cambria Math" panose="02040503050406030204" pitchFamily="18" charset="0"/>
                          </a:rPr>
                          <m:t>𝑥</m:t>
                        </m:r>
                      </m:e>
                      <m:sub>
                        <m:r>
                          <a:rPr lang="en-US" altLang="zh-CN" sz="1800" b="0" i="1" smtClean="0">
                            <a:latin typeface="Cambria Math" panose="02040503050406030204" pitchFamily="18" charset="0"/>
                          </a:rPr>
                          <m:t>𝑡</m:t>
                        </m:r>
                      </m:sub>
                    </m:sSub>
                    <m:r>
                      <a:rPr lang="en-US" altLang="zh-CN" sz="1800" b="0" i="1" smtClean="0">
                        <a:latin typeface="Cambria Math" panose="02040503050406030204" pitchFamily="18" charset="0"/>
                      </a:rPr>
                      <m:t>=</m:t>
                    </m:r>
                    <m:r>
                      <a:rPr lang="zh-CN" altLang="en-US" sz="1800" b="0" i="1" smtClean="0">
                        <a:latin typeface="Cambria Math" panose="02040503050406030204" pitchFamily="18" charset="0"/>
                      </a:rPr>
                      <m:t>𝜅</m:t>
                    </m:r>
                    <m:d>
                      <m:dPr>
                        <m:ctrlPr>
                          <a:rPr lang="en-US" altLang="zh-CN" sz="1800" b="0" i="1" smtClean="0">
                            <a:latin typeface="Cambria Math" panose="02040503050406030204" pitchFamily="18" charset="0"/>
                          </a:rPr>
                        </m:ctrlPr>
                      </m:dPr>
                      <m:e>
                        <m:r>
                          <a:rPr lang="zh-CN" altLang="en-US" sz="1800" b="0" i="1" smtClean="0">
                            <a:latin typeface="Cambria Math" panose="02040503050406030204" pitchFamily="18" charset="0"/>
                          </a:rPr>
                          <m:t>𝜃</m:t>
                        </m:r>
                        <m:r>
                          <a:rPr lang="en-US" altLang="zh-CN" sz="1800" b="0" i="1" smtClean="0">
                            <a:latin typeface="Cambria Math" panose="02040503050406030204" pitchFamily="18" charset="0"/>
                          </a:rPr>
                          <m:t>−</m:t>
                        </m:r>
                        <m:sSub>
                          <m:sSubPr>
                            <m:ctrlPr>
                              <a:rPr lang="en-US" altLang="zh-CN" sz="1800" b="0" i="1" smtClean="0">
                                <a:latin typeface="Cambria Math" panose="02040503050406030204" pitchFamily="18" charset="0"/>
                              </a:rPr>
                            </m:ctrlPr>
                          </m:sSubPr>
                          <m:e>
                            <m:r>
                              <a:rPr lang="en-US" altLang="zh-CN" sz="1800" b="0" i="1" smtClean="0">
                                <a:latin typeface="Cambria Math" panose="02040503050406030204" pitchFamily="18" charset="0"/>
                              </a:rPr>
                              <m:t>𝑥</m:t>
                            </m:r>
                          </m:e>
                          <m:sub>
                            <m:r>
                              <a:rPr lang="en-US" altLang="zh-CN" sz="1800" b="0" i="1" smtClean="0">
                                <a:latin typeface="Cambria Math" panose="02040503050406030204" pitchFamily="18" charset="0"/>
                              </a:rPr>
                              <m:t>𝑡</m:t>
                            </m:r>
                          </m:sub>
                        </m:sSub>
                      </m:e>
                    </m:d>
                    <m:r>
                      <a:rPr lang="en-US" altLang="zh-CN" sz="1800" b="0" i="1" smtClean="0">
                        <a:latin typeface="Cambria Math" panose="02040503050406030204" pitchFamily="18" charset="0"/>
                      </a:rPr>
                      <m:t>𝑑𝑡</m:t>
                    </m:r>
                    <m:r>
                      <a:rPr lang="en-US" altLang="zh-CN" sz="1800" b="0" i="1" smtClean="0">
                        <a:latin typeface="Cambria Math" panose="02040503050406030204" pitchFamily="18" charset="0"/>
                      </a:rPr>
                      <m:t>+</m:t>
                    </m:r>
                    <m:r>
                      <a:rPr lang="zh-CN" altLang="en-US" sz="1800" b="0" i="1" smtClean="0">
                        <a:latin typeface="Cambria Math" panose="02040503050406030204" pitchFamily="18" charset="0"/>
                      </a:rPr>
                      <m:t>𝜎</m:t>
                    </m:r>
                    <m:rad>
                      <m:radPr>
                        <m:degHide m:val="on"/>
                        <m:ctrlPr>
                          <a:rPr lang="zh-CN" altLang="en-US" sz="1800" b="0" i="1" smtClean="0">
                            <a:latin typeface="Cambria Math" panose="02040503050406030204" pitchFamily="18" charset="0"/>
                          </a:rPr>
                        </m:ctrlPr>
                      </m:radPr>
                      <m:deg/>
                      <m:e>
                        <m:sSub>
                          <m:sSubPr>
                            <m:ctrlPr>
                              <a:rPr lang="en-US" altLang="zh-CN" sz="1800" b="0" i="1" smtClean="0">
                                <a:latin typeface="Cambria Math" panose="02040503050406030204" pitchFamily="18" charset="0"/>
                              </a:rPr>
                            </m:ctrlPr>
                          </m:sSubPr>
                          <m:e>
                            <m:r>
                              <a:rPr lang="en-US" altLang="zh-CN" sz="1800" b="0" i="1" smtClean="0">
                                <a:latin typeface="Cambria Math" panose="02040503050406030204" pitchFamily="18" charset="0"/>
                              </a:rPr>
                              <m:t>𝑥</m:t>
                            </m:r>
                          </m:e>
                          <m:sub>
                            <m:r>
                              <a:rPr lang="en-US" altLang="zh-CN" sz="1800" b="0" i="1" smtClean="0">
                                <a:latin typeface="Cambria Math" panose="02040503050406030204" pitchFamily="18" charset="0"/>
                              </a:rPr>
                              <m:t>𝑡</m:t>
                            </m:r>
                          </m:sub>
                        </m:sSub>
                      </m:e>
                    </m:rad>
                    <m:r>
                      <a:rPr lang="en-US" altLang="zh-CN" sz="1800" b="0" i="1" smtClean="0">
                        <a:latin typeface="Cambria Math" panose="02040503050406030204" pitchFamily="18" charset="0"/>
                      </a:rPr>
                      <m:t>𝑑</m:t>
                    </m:r>
                    <m:sSub>
                      <m:sSubPr>
                        <m:ctrlPr>
                          <a:rPr lang="en-US" altLang="zh-CN" sz="1800" b="0" i="1" smtClean="0">
                            <a:latin typeface="Cambria Math" panose="02040503050406030204" pitchFamily="18" charset="0"/>
                          </a:rPr>
                        </m:ctrlPr>
                      </m:sSubPr>
                      <m:e>
                        <m:r>
                          <a:rPr lang="en-US" altLang="zh-CN" sz="1800" b="0" i="1" smtClean="0">
                            <a:latin typeface="Cambria Math" panose="02040503050406030204" pitchFamily="18" charset="0"/>
                          </a:rPr>
                          <m:t>𝑍</m:t>
                        </m:r>
                      </m:e>
                      <m:sub>
                        <m:r>
                          <a:rPr lang="en-US" altLang="zh-CN" sz="1800" b="0" i="1" smtClean="0">
                            <a:latin typeface="Cambria Math" panose="02040503050406030204" pitchFamily="18" charset="0"/>
                          </a:rPr>
                          <m:t>𝑡</m:t>
                        </m:r>
                      </m:sub>
                    </m:sSub>
                    <m:r>
                      <a:rPr lang="zh-CN" altLang="en-US" sz="1800" i="1">
                        <a:latin typeface="Cambria Math" panose="02040503050406030204" pitchFamily="18" charset="0"/>
                      </a:rPr>
                      <m:t>，</m:t>
                    </m:r>
                  </m:oMath>
                </a14:m>
                <a:r>
                  <a:rPr lang="zh-CN" altLang="en-US" sz="1800" dirty="0" smtClean="0"/>
                  <a:t>我们在这里使用下面的</a:t>
                </a:r>
                <a:r>
                  <a:rPr lang="en-US" altLang="zh-CN" sz="1800" dirty="0" smtClean="0"/>
                  <a:t>Euler</a:t>
                </a:r>
                <a:r>
                  <a:rPr lang="zh-CN" altLang="en-US" sz="1800" dirty="0" smtClean="0"/>
                  <a:t>方法进行离散化</a:t>
                </a:r>
                <a:endParaRPr lang="en-US" altLang="zh-CN" sz="1800" dirty="0" smtClean="0"/>
              </a:p>
              <a:p>
                <a:pPr marL="109537" indent="0">
                  <a:buNone/>
                </a:pPr>
                <a14:m>
                  <m:oMathPara xmlns:m="http://schemas.openxmlformats.org/officeDocument/2006/math">
                    <m:oMathParaPr>
                      <m:jc m:val="centerGroup"/>
                    </m:oMathParaPr>
                    <m:oMath xmlns:m="http://schemas.openxmlformats.org/officeDocument/2006/math">
                      <m:sSub>
                        <m:sSubPr>
                          <m:ctrlPr>
                            <a:rPr lang="en-US" altLang="zh-CN" sz="1800" i="1" smtClean="0">
                              <a:latin typeface="Cambria Math" panose="02040503050406030204" pitchFamily="18" charset="0"/>
                            </a:rPr>
                          </m:ctrlPr>
                        </m:sSubPr>
                        <m:e>
                          <m:acc>
                            <m:accPr>
                              <m:chr m:val="̃"/>
                              <m:ctrlPr>
                                <a:rPr lang="en-US" altLang="zh-CN" sz="1800" i="1" smtClean="0">
                                  <a:latin typeface="Cambria Math" panose="02040503050406030204" pitchFamily="18" charset="0"/>
                                </a:rPr>
                              </m:ctrlPr>
                            </m:accPr>
                            <m:e>
                              <m:r>
                                <a:rPr lang="en-US" altLang="zh-CN" sz="1800" b="0" i="1" smtClean="0">
                                  <a:latin typeface="Cambria Math" panose="02040503050406030204" pitchFamily="18" charset="0"/>
                                </a:rPr>
                                <m:t>𝑥</m:t>
                              </m:r>
                            </m:e>
                          </m:acc>
                        </m:e>
                        <m:sub>
                          <m:sSub>
                            <m:sSubPr>
                              <m:ctrlPr>
                                <a:rPr lang="en-US" altLang="zh-CN" sz="1800" i="1" smtClean="0">
                                  <a:latin typeface="Cambria Math" panose="02040503050406030204" pitchFamily="18" charset="0"/>
                                </a:rPr>
                              </m:ctrlPr>
                            </m:sSubPr>
                            <m:e>
                              <m:r>
                                <a:rPr lang="en-US" altLang="zh-CN" sz="1800" b="0" i="1" smtClean="0">
                                  <a:latin typeface="Cambria Math" panose="02040503050406030204" pitchFamily="18" charset="0"/>
                                </a:rPr>
                                <m:t>𝑡</m:t>
                              </m:r>
                            </m:e>
                            <m:sub>
                              <m:r>
                                <a:rPr lang="en-US" altLang="zh-CN" sz="1800" b="0" i="1" smtClean="0">
                                  <a:latin typeface="Cambria Math" panose="02040503050406030204" pitchFamily="18" charset="0"/>
                                </a:rPr>
                                <m:t>𝑚</m:t>
                              </m:r>
                              <m:r>
                                <a:rPr lang="en-US" altLang="zh-CN" sz="1800" b="0" i="1" smtClean="0">
                                  <a:latin typeface="Cambria Math" panose="02040503050406030204" pitchFamily="18" charset="0"/>
                                </a:rPr>
                                <m:t>_+1</m:t>
                              </m:r>
                            </m:sub>
                          </m:sSub>
                        </m:sub>
                      </m:sSub>
                      <m:r>
                        <a:rPr lang="en-US" altLang="zh-CN" sz="1800" b="0" i="1" smtClean="0">
                          <a:latin typeface="Cambria Math" panose="02040503050406030204" pitchFamily="18" charset="0"/>
                        </a:rPr>
                        <m:t>=</m:t>
                      </m:r>
                      <m:sSub>
                        <m:sSubPr>
                          <m:ctrlPr>
                            <a:rPr lang="en-US" altLang="zh-CN" sz="1800" b="0" i="1" smtClean="0">
                              <a:latin typeface="Cambria Math" panose="02040503050406030204" pitchFamily="18" charset="0"/>
                            </a:rPr>
                          </m:ctrlPr>
                        </m:sSubPr>
                        <m:e>
                          <m:acc>
                            <m:accPr>
                              <m:chr m:val="̃"/>
                              <m:ctrlPr>
                                <a:rPr lang="en-US" altLang="zh-CN" sz="1800" b="0" i="1" smtClean="0">
                                  <a:latin typeface="Cambria Math" panose="02040503050406030204" pitchFamily="18" charset="0"/>
                                </a:rPr>
                              </m:ctrlPr>
                            </m:accPr>
                            <m:e>
                              <m:r>
                                <a:rPr lang="en-US" altLang="zh-CN" sz="1800" b="0" i="1" smtClean="0">
                                  <a:latin typeface="Cambria Math" panose="02040503050406030204" pitchFamily="18" charset="0"/>
                                </a:rPr>
                                <m:t>𝑥</m:t>
                              </m:r>
                            </m:e>
                          </m:acc>
                        </m:e>
                        <m:sub>
                          <m:sSub>
                            <m:sSubPr>
                              <m:ctrlPr>
                                <a:rPr lang="en-US" altLang="zh-CN" sz="1800" b="0" i="1" smtClean="0">
                                  <a:latin typeface="Cambria Math" panose="02040503050406030204" pitchFamily="18" charset="0"/>
                                </a:rPr>
                              </m:ctrlPr>
                            </m:sSubPr>
                            <m:e>
                              <m:r>
                                <a:rPr lang="en-US" altLang="zh-CN" sz="1800" b="0" i="1" smtClean="0">
                                  <a:latin typeface="Cambria Math" panose="02040503050406030204" pitchFamily="18" charset="0"/>
                                </a:rPr>
                                <m:t>𝑡</m:t>
                              </m:r>
                            </m:e>
                            <m:sub>
                              <m:r>
                                <a:rPr lang="en-US" altLang="zh-CN" sz="1800" b="0" i="1" smtClean="0">
                                  <a:latin typeface="Cambria Math" panose="02040503050406030204" pitchFamily="18" charset="0"/>
                                </a:rPr>
                                <m:t>𝑚</m:t>
                              </m:r>
                            </m:sub>
                          </m:sSub>
                        </m:sub>
                      </m:sSub>
                      <m:r>
                        <a:rPr lang="en-US" altLang="zh-CN" sz="1800" b="0" i="1" smtClean="0">
                          <a:latin typeface="Cambria Math" panose="02040503050406030204" pitchFamily="18" charset="0"/>
                        </a:rPr>
                        <m:t>+</m:t>
                      </m:r>
                      <m:r>
                        <a:rPr lang="zh-CN" altLang="en-US" sz="1800" b="0" i="1" smtClean="0">
                          <a:latin typeface="Cambria Math" panose="02040503050406030204" pitchFamily="18" charset="0"/>
                        </a:rPr>
                        <m:t>𝜅</m:t>
                      </m:r>
                      <m:d>
                        <m:dPr>
                          <m:ctrlPr>
                            <a:rPr lang="en-US" altLang="zh-CN" sz="1800" b="0" i="1" smtClean="0">
                              <a:latin typeface="Cambria Math" panose="02040503050406030204" pitchFamily="18" charset="0"/>
                            </a:rPr>
                          </m:ctrlPr>
                        </m:dPr>
                        <m:e>
                          <m:r>
                            <a:rPr lang="zh-CN" altLang="en-US" sz="1800" b="0" i="1" smtClean="0">
                              <a:latin typeface="Cambria Math" panose="02040503050406030204" pitchFamily="18" charset="0"/>
                            </a:rPr>
                            <m:t>𝜃</m:t>
                          </m:r>
                          <m:r>
                            <a:rPr lang="en-US" altLang="zh-CN" sz="1800" b="0" i="1" smtClean="0">
                              <a:latin typeface="Cambria Math" panose="02040503050406030204" pitchFamily="18" charset="0"/>
                            </a:rPr>
                            <m:t>−</m:t>
                          </m:r>
                          <m:sSubSup>
                            <m:sSubSupPr>
                              <m:ctrlPr>
                                <a:rPr lang="en-US" altLang="zh-CN" sz="1800" b="0" i="1" smtClean="0">
                                  <a:latin typeface="Cambria Math" panose="02040503050406030204" pitchFamily="18" charset="0"/>
                                </a:rPr>
                              </m:ctrlPr>
                            </m:sSubSupPr>
                            <m:e>
                              <m:acc>
                                <m:accPr>
                                  <m:chr m:val="̃"/>
                                  <m:ctrlPr>
                                    <a:rPr lang="en-US" altLang="zh-CN" sz="1800" b="0" i="1" smtClean="0">
                                      <a:latin typeface="Cambria Math" panose="02040503050406030204" pitchFamily="18" charset="0"/>
                                    </a:rPr>
                                  </m:ctrlPr>
                                </m:accPr>
                                <m:e>
                                  <m:r>
                                    <a:rPr lang="en-US" altLang="zh-CN" sz="1800" b="0" i="1" smtClean="0">
                                      <a:latin typeface="Cambria Math" panose="02040503050406030204" pitchFamily="18" charset="0"/>
                                    </a:rPr>
                                    <m:t>𝑥</m:t>
                                  </m:r>
                                </m:e>
                              </m:acc>
                            </m:e>
                            <m:sub>
                              <m:r>
                                <a:rPr lang="en-US" altLang="zh-CN" sz="1800" b="0" i="1" smtClean="0">
                                  <a:latin typeface="Cambria Math" panose="02040503050406030204" pitchFamily="18" charset="0"/>
                                </a:rPr>
                                <m:t>𝑠</m:t>
                              </m:r>
                            </m:sub>
                            <m:sup>
                              <m:r>
                                <a:rPr lang="en-US" altLang="zh-CN" sz="1800" b="0" i="1" smtClean="0">
                                  <a:latin typeface="Cambria Math" panose="02040503050406030204" pitchFamily="18" charset="0"/>
                                </a:rPr>
                                <m:t>+</m:t>
                              </m:r>
                            </m:sup>
                          </m:sSubSup>
                        </m:e>
                      </m:d>
                      <m:d>
                        <m:dPr>
                          <m:ctrlPr>
                            <a:rPr lang="en-US" altLang="zh-CN" sz="1800" b="0" i="1" smtClean="0">
                              <a:latin typeface="Cambria Math" panose="02040503050406030204" pitchFamily="18" charset="0"/>
                            </a:rPr>
                          </m:ctrlPr>
                        </m:dPr>
                        <m:e>
                          <m:sSub>
                            <m:sSubPr>
                              <m:ctrlPr>
                                <a:rPr lang="en-US" altLang="zh-CN" sz="1800" b="0" i="1" smtClean="0">
                                  <a:latin typeface="Cambria Math" panose="02040503050406030204" pitchFamily="18" charset="0"/>
                                </a:rPr>
                              </m:ctrlPr>
                            </m:sSubPr>
                            <m:e>
                              <m:r>
                                <a:rPr lang="en-US" altLang="zh-CN" sz="1800" b="0" i="1" smtClean="0">
                                  <a:latin typeface="Cambria Math" panose="02040503050406030204" pitchFamily="18" charset="0"/>
                                </a:rPr>
                                <m:t>𝑡</m:t>
                              </m:r>
                            </m:e>
                            <m:sub>
                              <m:r>
                                <a:rPr lang="en-US" altLang="zh-CN" sz="1800" b="0" i="1" smtClean="0">
                                  <a:latin typeface="Cambria Math" panose="02040503050406030204" pitchFamily="18" charset="0"/>
                                </a:rPr>
                                <m:t>𝑚</m:t>
                              </m:r>
                              <m:r>
                                <a:rPr lang="en-US" altLang="zh-CN" sz="1800" b="0" i="1" smtClean="0">
                                  <a:latin typeface="Cambria Math" panose="02040503050406030204" pitchFamily="18" charset="0"/>
                                </a:rPr>
                                <m:t>+1</m:t>
                              </m:r>
                            </m:sub>
                          </m:sSub>
                          <m:r>
                            <a:rPr lang="en-US" altLang="zh-CN" sz="1800" b="0" i="1" smtClean="0">
                              <a:latin typeface="Cambria Math" panose="02040503050406030204" pitchFamily="18" charset="0"/>
                            </a:rPr>
                            <m:t>−</m:t>
                          </m:r>
                          <m:sSub>
                            <m:sSubPr>
                              <m:ctrlPr>
                                <a:rPr lang="en-US" altLang="zh-CN" sz="1800" b="0" i="1" smtClean="0">
                                  <a:latin typeface="Cambria Math" panose="02040503050406030204" pitchFamily="18" charset="0"/>
                                </a:rPr>
                              </m:ctrlPr>
                            </m:sSubPr>
                            <m:e>
                              <m:r>
                                <a:rPr lang="en-US" altLang="zh-CN" sz="1800" b="0" i="1" smtClean="0">
                                  <a:latin typeface="Cambria Math" panose="02040503050406030204" pitchFamily="18" charset="0"/>
                                </a:rPr>
                                <m:t>𝑡</m:t>
                              </m:r>
                            </m:e>
                            <m:sub>
                              <m:r>
                                <a:rPr lang="en-US" altLang="zh-CN" sz="1800" b="0" i="1" smtClean="0">
                                  <a:latin typeface="Cambria Math" panose="02040503050406030204" pitchFamily="18" charset="0"/>
                                </a:rPr>
                                <m:t>𝑚</m:t>
                              </m:r>
                            </m:sub>
                          </m:sSub>
                        </m:e>
                      </m:d>
                      <m:r>
                        <a:rPr lang="en-US" altLang="zh-CN" sz="1800" b="0" i="1" smtClean="0">
                          <a:latin typeface="Cambria Math" panose="02040503050406030204" pitchFamily="18" charset="0"/>
                        </a:rPr>
                        <m:t>+</m:t>
                      </m:r>
                      <m:r>
                        <a:rPr lang="zh-CN" altLang="en-US" sz="1800" b="0" i="1" smtClean="0">
                          <a:latin typeface="Cambria Math" panose="02040503050406030204" pitchFamily="18" charset="0"/>
                        </a:rPr>
                        <m:t>𝜎</m:t>
                      </m:r>
                      <m:rad>
                        <m:radPr>
                          <m:degHide m:val="on"/>
                          <m:ctrlPr>
                            <a:rPr lang="zh-CN" altLang="en-US" sz="1800" b="0" i="1" smtClean="0">
                              <a:latin typeface="Cambria Math" panose="02040503050406030204" pitchFamily="18" charset="0"/>
                            </a:rPr>
                          </m:ctrlPr>
                        </m:radPr>
                        <m:deg/>
                        <m:e>
                          <m:sSubSup>
                            <m:sSubSupPr>
                              <m:ctrlPr>
                                <a:rPr lang="en-US" altLang="zh-CN" sz="1800" b="0" i="1" smtClean="0">
                                  <a:latin typeface="Cambria Math" panose="02040503050406030204" pitchFamily="18" charset="0"/>
                                </a:rPr>
                              </m:ctrlPr>
                            </m:sSubSupPr>
                            <m:e>
                              <m:acc>
                                <m:accPr>
                                  <m:chr m:val="̃"/>
                                  <m:ctrlPr>
                                    <a:rPr lang="en-US" altLang="zh-CN" sz="1800" b="0" i="1" smtClean="0">
                                      <a:latin typeface="Cambria Math" panose="02040503050406030204" pitchFamily="18" charset="0"/>
                                    </a:rPr>
                                  </m:ctrlPr>
                                </m:accPr>
                                <m:e>
                                  <m:r>
                                    <a:rPr lang="en-US" altLang="zh-CN" sz="1800" b="0" i="1" smtClean="0">
                                      <a:latin typeface="Cambria Math" panose="02040503050406030204" pitchFamily="18" charset="0"/>
                                    </a:rPr>
                                    <m:t>𝑥</m:t>
                                  </m:r>
                                </m:e>
                              </m:acc>
                            </m:e>
                            <m:sub>
                              <m:r>
                                <a:rPr lang="en-US" altLang="zh-CN" sz="1800" b="0" i="1" smtClean="0">
                                  <a:latin typeface="Cambria Math" panose="02040503050406030204" pitchFamily="18" charset="0"/>
                                </a:rPr>
                                <m:t>𝑠</m:t>
                              </m:r>
                            </m:sub>
                            <m:sup>
                              <m:r>
                                <a:rPr lang="en-US" altLang="zh-CN" sz="1800" b="0" i="1" smtClean="0">
                                  <a:latin typeface="Cambria Math" panose="02040503050406030204" pitchFamily="18" charset="0"/>
                                </a:rPr>
                                <m:t>+</m:t>
                              </m:r>
                            </m:sup>
                          </m:sSubSup>
                        </m:e>
                      </m:rad>
                      <m:rad>
                        <m:radPr>
                          <m:degHide m:val="on"/>
                          <m:ctrlPr>
                            <a:rPr lang="zh-CN" altLang="en-US" sz="1800" b="0" i="1" smtClean="0">
                              <a:latin typeface="Cambria Math" panose="02040503050406030204" pitchFamily="18" charset="0"/>
                            </a:rPr>
                          </m:ctrlPr>
                        </m:radPr>
                        <m:deg/>
                        <m:e>
                          <m:sSub>
                            <m:sSubPr>
                              <m:ctrlPr>
                                <a:rPr lang="en-US" altLang="zh-CN" sz="1800" b="0" i="1" smtClean="0">
                                  <a:latin typeface="Cambria Math" panose="02040503050406030204" pitchFamily="18" charset="0"/>
                                </a:rPr>
                              </m:ctrlPr>
                            </m:sSubPr>
                            <m:e>
                              <m:r>
                                <a:rPr lang="en-US" altLang="zh-CN" sz="1800" b="0" i="1" smtClean="0">
                                  <a:latin typeface="Cambria Math" panose="02040503050406030204" pitchFamily="18" charset="0"/>
                                </a:rPr>
                                <m:t>𝑡</m:t>
                              </m:r>
                            </m:e>
                            <m:sub>
                              <m:r>
                                <a:rPr lang="en-US" altLang="zh-CN" sz="1800" b="0" i="1" smtClean="0">
                                  <a:latin typeface="Cambria Math" panose="02040503050406030204" pitchFamily="18" charset="0"/>
                                </a:rPr>
                                <m:t>𝑚</m:t>
                              </m:r>
                              <m:r>
                                <a:rPr lang="en-US" altLang="zh-CN" sz="1800" b="0" i="1" smtClean="0">
                                  <a:latin typeface="Cambria Math" panose="02040503050406030204" pitchFamily="18" charset="0"/>
                                </a:rPr>
                                <m:t>+1</m:t>
                              </m:r>
                            </m:sub>
                          </m:sSub>
                          <m:r>
                            <a:rPr lang="en-US" altLang="zh-CN" sz="1800" b="0" i="1" smtClean="0">
                              <a:latin typeface="Cambria Math" panose="02040503050406030204" pitchFamily="18" charset="0"/>
                            </a:rPr>
                            <m:t>−</m:t>
                          </m:r>
                          <m:sSub>
                            <m:sSubPr>
                              <m:ctrlPr>
                                <a:rPr lang="en-US" altLang="zh-CN" sz="1800" b="0" i="1" smtClean="0">
                                  <a:latin typeface="Cambria Math" panose="02040503050406030204" pitchFamily="18" charset="0"/>
                                </a:rPr>
                              </m:ctrlPr>
                            </m:sSubPr>
                            <m:e>
                              <m:r>
                                <a:rPr lang="en-US" altLang="zh-CN" sz="1800" b="0" i="1" smtClean="0">
                                  <a:latin typeface="Cambria Math" panose="02040503050406030204" pitchFamily="18" charset="0"/>
                                </a:rPr>
                                <m:t>𝑡</m:t>
                              </m:r>
                            </m:e>
                            <m:sub>
                              <m:r>
                                <a:rPr lang="en-US" altLang="zh-CN" sz="1800" b="0" i="1" smtClean="0">
                                  <a:latin typeface="Cambria Math" panose="02040503050406030204" pitchFamily="18" charset="0"/>
                                </a:rPr>
                                <m:t>𝑚</m:t>
                              </m:r>
                            </m:sub>
                          </m:sSub>
                        </m:e>
                      </m:rad>
                      <m:sSub>
                        <m:sSubPr>
                          <m:ctrlPr>
                            <a:rPr lang="en-US" altLang="zh-CN" sz="1800" b="0" i="1" smtClean="0">
                              <a:latin typeface="Cambria Math" panose="02040503050406030204" pitchFamily="18" charset="0"/>
                            </a:rPr>
                          </m:ctrlPr>
                        </m:sSubPr>
                        <m:e>
                          <m:r>
                            <a:rPr lang="en-US" altLang="zh-CN" sz="1800" b="0" i="1" smtClean="0">
                              <a:latin typeface="Cambria Math" panose="02040503050406030204" pitchFamily="18" charset="0"/>
                            </a:rPr>
                            <m:t>𝑧</m:t>
                          </m:r>
                        </m:e>
                        <m:sub>
                          <m:r>
                            <a:rPr lang="en-US" altLang="zh-CN" sz="1800" b="0" i="1" smtClean="0">
                              <a:latin typeface="Cambria Math" panose="02040503050406030204" pitchFamily="18" charset="0"/>
                            </a:rPr>
                            <m:t>𝑡</m:t>
                          </m:r>
                        </m:sub>
                      </m:sSub>
                    </m:oMath>
                  </m:oMathPara>
                </a14:m>
                <a:endParaRPr lang="en-US" altLang="zh-CN" sz="1800" dirty="0" smtClean="0"/>
              </a:p>
              <a:p>
                <a:pPr marL="109537" indent="0">
                  <a:buNone/>
                </a:pPr>
                <a14:m>
                  <m:oMathPara xmlns:m="http://schemas.openxmlformats.org/officeDocument/2006/math">
                    <m:oMathParaPr>
                      <m:jc m:val="centerGroup"/>
                    </m:oMathParaPr>
                    <m:oMath xmlns:m="http://schemas.openxmlformats.org/officeDocument/2006/math">
                      <m:sSub>
                        <m:sSubPr>
                          <m:ctrlPr>
                            <a:rPr lang="en-US" altLang="zh-CN" sz="1800" i="1" smtClean="0">
                              <a:latin typeface="Cambria Math" panose="02040503050406030204" pitchFamily="18" charset="0"/>
                            </a:rPr>
                          </m:ctrlPr>
                        </m:sSubPr>
                        <m:e>
                          <m:r>
                            <a:rPr lang="en-US" altLang="zh-CN" sz="1800" b="0" i="1" smtClean="0">
                              <a:latin typeface="Cambria Math" panose="02040503050406030204" pitchFamily="18" charset="0"/>
                            </a:rPr>
                            <m:t>𝑥</m:t>
                          </m:r>
                        </m:e>
                        <m:sub>
                          <m:sSub>
                            <m:sSubPr>
                              <m:ctrlPr>
                                <a:rPr lang="en-US" altLang="zh-CN" sz="1800" i="1" smtClean="0">
                                  <a:latin typeface="Cambria Math" panose="02040503050406030204" pitchFamily="18" charset="0"/>
                                </a:rPr>
                              </m:ctrlPr>
                            </m:sSubPr>
                            <m:e>
                              <m:r>
                                <a:rPr lang="en-US" altLang="zh-CN" sz="1800" b="0" i="1" smtClean="0">
                                  <a:latin typeface="Cambria Math" panose="02040503050406030204" pitchFamily="18" charset="0"/>
                                </a:rPr>
                                <m:t>𝑡</m:t>
                              </m:r>
                            </m:e>
                            <m:sub>
                              <m:r>
                                <a:rPr lang="en-US" altLang="zh-CN" sz="1800" b="0" i="1" smtClean="0">
                                  <a:latin typeface="Cambria Math" panose="02040503050406030204" pitchFamily="18" charset="0"/>
                                </a:rPr>
                                <m:t>𝑚</m:t>
                              </m:r>
                              <m:r>
                                <a:rPr lang="en-US" altLang="zh-CN" sz="1800" b="0" i="1" smtClean="0">
                                  <a:latin typeface="Cambria Math" panose="02040503050406030204" pitchFamily="18" charset="0"/>
                                </a:rPr>
                                <m:t>+1</m:t>
                              </m:r>
                            </m:sub>
                          </m:sSub>
                        </m:sub>
                      </m:sSub>
                      <m:r>
                        <a:rPr lang="en-US" altLang="zh-CN" sz="1800" b="0" i="1" smtClean="0">
                          <a:latin typeface="Cambria Math" panose="02040503050406030204" pitchFamily="18" charset="0"/>
                        </a:rPr>
                        <m:t>=</m:t>
                      </m:r>
                      <m:sSubSup>
                        <m:sSubSupPr>
                          <m:ctrlPr>
                            <a:rPr lang="en-US" altLang="zh-CN" sz="1800" b="0" i="1" smtClean="0">
                              <a:latin typeface="Cambria Math" panose="02040503050406030204" pitchFamily="18" charset="0"/>
                            </a:rPr>
                          </m:ctrlPr>
                        </m:sSubSupPr>
                        <m:e>
                          <m:acc>
                            <m:accPr>
                              <m:chr m:val="̃"/>
                              <m:ctrlPr>
                                <a:rPr lang="en-US" altLang="zh-CN" sz="1800" b="0" i="1" smtClean="0">
                                  <a:latin typeface="Cambria Math" panose="02040503050406030204" pitchFamily="18" charset="0"/>
                                </a:rPr>
                              </m:ctrlPr>
                            </m:accPr>
                            <m:e>
                              <m:r>
                                <a:rPr lang="en-US" altLang="zh-CN" sz="1800" b="0" i="1" smtClean="0">
                                  <a:latin typeface="Cambria Math" panose="02040503050406030204" pitchFamily="18" charset="0"/>
                                </a:rPr>
                                <m:t>𝑥</m:t>
                              </m:r>
                            </m:e>
                          </m:acc>
                        </m:e>
                        <m:sub>
                          <m:sSub>
                            <m:sSubPr>
                              <m:ctrlPr>
                                <a:rPr lang="en-US" altLang="zh-CN" sz="1800" b="0" i="1" smtClean="0">
                                  <a:latin typeface="Cambria Math" panose="02040503050406030204" pitchFamily="18" charset="0"/>
                                </a:rPr>
                              </m:ctrlPr>
                            </m:sSubPr>
                            <m:e>
                              <m:r>
                                <a:rPr lang="en-US" altLang="zh-CN" sz="1800" b="0" i="1" smtClean="0">
                                  <a:latin typeface="Cambria Math" panose="02040503050406030204" pitchFamily="18" charset="0"/>
                                </a:rPr>
                                <m:t>𝑡</m:t>
                              </m:r>
                            </m:e>
                            <m:sub>
                              <m:r>
                                <a:rPr lang="en-US" altLang="zh-CN" sz="1800" b="0" i="1" smtClean="0">
                                  <a:latin typeface="Cambria Math" panose="02040503050406030204" pitchFamily="18" charset="0"/>
                                </a:rPr>
                                <m:t>𝑚</m:t>
                              </m:r>
                              <m:r>
                                <a:rPr lang="en-US" altLang="zh-CN" sz="1800" b="0" i="1" smtClean="0">
                                  <a:latin typeface="Cambria Math" panose="02040503050406030204" pitchFamily="18" charset="0"/>
                                </a:rPr>
                                <m:t>+1</m:t>
                              </m:r>
                            </m:sub>
                          </m:sSub>
                        </m:sub>
                        <m:sup>
                          <m:r>
                            <a:rPr lang="en-US" altLang="zh-CN" sz="1800" b="0" i="1" smtClean="0">
                              <a:latin typeface="Cambria Math" panose="02040503050406030204" pitchFamily="18" charset="0"/>
                            </a:rPr>
                            <m:t>+</m:t>
                          </m:r>
                        </m:sup>
                      </m:sSubSup>
                    </m:oMath>
                  </m:oMathPara>
                </a14:m>
                <a:endParaRPr lang="en-US" altLang="zh-CN" sz="1800" dirty="0" smtClean="0"/>
              </a:p>
              <a:p>
                <a:r>
                  <a:rPr lang="zh-CN" altLang="en-US" sz="1800" dirty="0" smtClean="0"/>
                  <a:t>模拟类：</a:t>
                </a:r>
                <a:r>
                  <a:rPr lang="en-US" altLang="zh-CN" sz="1800" dirty="0" err="1" smtClean="0"/>
                  <a:t>square_root_diffusion</a:t>
                </a:r>
                <a:r>
                  <a:rPr lang="zh-CN" altLang="en-US" sz="1800" dirty="0" smtClean="0"/>
                  <a:t>类，对</a:t>
                </a:r>
                <a:r>
                  <a:rPr lang="en-US" altLang="zh-CN" sz="1800" dirty="0" err="1" smtClean="0"/>
                  <a:t>market_environment</a:t>
                </a:r>
                <a:r>
                  <a:rPr lang="zh-CN" altLang="en-US" sz="1800" dirty="0" smtClean="0"/>
                  <a:t>，增加了两个参数如下表：</a:t>
                </a:r>
                <a:endParaRPr lang="en-US" altLang="zh-CN" sz="1800" dirty="0" smtClean="0"/>
              </a:p>
              <a:p>
                <a:endParaRPr lang="en-US" altLang="zh-CN" sz="1800" dirty="0"/>
              </a:p>
              <a:p>
                <a:endParaRPr lang="en-US" altLang="zh-CN" sz="1800" dirty="0" smtClean="0"/>
              </a:p>
              <a:p>
                <a:endParaRPr lang="en-US" altLang="zh-CN" sz="1800" dirty="0"/>
              </a:p>
              <a:p>
                <a:endParaRPr lang="en-US" altLang="zh-CN" sz="1800" dirty="0" smtClean="0"/>
              </a:p>
              <a:p>
                <a:r>
                  <a:rPr lang="zh-CN" altLang="en-US" sz="1800" dirty="0" smtClean="0"/>
                  <a:t>使用实例</a:t>
                </a:r>
                <a:endParaRPr lang="en-US" altLang="zh-CN" sz="1800" dirty="0" smtClean="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xfrm>
                <a:off x="457200" y="1524050"/>
                <a:ext cx="8229600" cy="4419484"/>
              </a:xfrm>
              <a:blipFill>
                <a:blip r:embed="rId2"/>
                <a:stretch>
                  <a:fillRect t="-966"/>
                </a:stretch>
              </a:blipFill>
            </p:spPr>
            <p:txBody>
              <a:bodyPr/>
              <a:lstStyle/>
              <a:p>
                <a:r>
                  <a:rPr lang="zh-CN" altLang="en-US">
                    <a:noFill/>
                  </a:rPr>
                  <a:t> </a:t>
                </a:r>
              </a:p>
            </p:txBody>
          </p:sp>
        </mc:Fallback>
      </mc:AlternateContent>
      <p:graphicFrame>
        <p:nvGraphicFramePr>
          <p:cNvPr id="4" name="表格 3"/>
          <p:cNvGraphicFramePr>
            <a:graphicFrameLocks noGrp="1"/>
          </p:cNvGraphicFramePr>
          <p:nvPr>
            <p:extLst>
              <p:ext uri="{D42A27DB-BD31-4B8C-83A1-F6EECF244321}">
                <p14:modId xmlns:p14="http://schemas.microsoft.com/office/powerpoint/2010/main" val="297976262"/>
              </p:ext>
            </p:extLst>
          </p:nvPr>
        </p:nvGraphicFramePr>
        <p:xfrm>
          <a:off x="1600278" y="4060191"/>
          <a:ext cx="6096000" cy="1112520"/>
        </p:xfrm>
        <a:graphic>
          <a:graphicData uri="http://schemas.openxmlformats.org/drawingml/2006/table">
            <a:tbl>
              <a:tblPr firstRow="1" bandRow="1">
                <a:tableStyleId>{5C22544A-7EE6-4342-B048-85BDC9FD1C3A}</a:tableStyleId>
              </a:tblPr>
              <a:tblGrid>
                <a:gridCol w="990574">
                  <a:extLst>
                    <a:ext uri="{9D8B030D-6E8A-4147-A177-3AD203B41FA5}">
                      <a16:colId xmlns:a16="http://schemas.microsoft.com/office/drawing/2014/main" val="3779129024"/>
                    </a:ext>
                  </a:extLst>
                </a:gridCol>
                <a:gridCol w="1066772">
                  <a:extLst>
                    <a:ext uri="{9D8B030D-6E8A-4147-A177-3AD203B41FA5}">
                      <a16:colId xmlns:a16="http://schemas.microsoft.com/office/drawing/2014/main" val="3672818319"/>
                    </a:ext>
                  </a:extLst>
                </a:gridCol>
                <a:gridCol w="1142970">
                  <a:extLst>
                    <a:ext uri="{9D8B030D-6E8A-4147-A177-3AD203B41FA5}">
                      <a16:colId xmlns:a16="http://schemas.microsoft.com/office/drawing/2014/main" val="3439946239"/>
                    </a:ext>
                  </a:extLst>
                </a:gridCol>
                <a:gridCol w="2895684">
                  <a:extLst>
                    <a:ext uri="{9D8B030D-6E8A-4147-A177-3AD203B41FA5}">
                      <a16:colId xmlns:a16="http://schemas.microsoft.com/office/drawing/2014/main" val="170389567"/>
                    </a:ext>
                  </a:extLst>
                </a:gridCol>
              </a:tblGrid>
              <a:tr h="370840">
                <a:tc>
                  <a:txBody>
                    <a:bodyPr/>
                    <a:lstStyle/>
                    <a:p>
                      <a:r>
                        <a:rPr lang="zh-CN" altLang="en-US" dirty="0" smtClean="0"/>
                        <a:t>元素</a:t>
                      </a:r>
                      <a:endParaRPr lang="zh-CN" altLang="en-US" dirty="0"/>
                    </a:p>
                  </a:txBody>
                  <a:tcPr/>
                </a:tc>
                <a:tc>
                  <a:txBody>
                    <a:bodyPr/>
                    <a:lstStyle/>
                    <a:p>
                      <a:r>
                        <a:rPr lang="zh-CN" altLang="en-US" dirty="0" smtClean="0"/>
                        <a:t>类型</a:t>
                      </a:r>
                      <a:endParaRPr lang="zh-CN" altLang="en-US" dirty="0"/>
                    </a:p>
                  </a:txBody>
                  <a:tcPr/>
                </a:tc>
                <a:tc>
                  <a:txBody>
                    <a:bodyPr/>
                    <a:lstStyle/>
                    <a:p>
                      <a:r>
                        <a:rPr lang="zh-CN" altLang="en-US" dirty="0" smtClean="0"/>
                        <a:t>是否强制</a:t>
                      </a:r>
                      <a:endParaRPr lang="zh-CN" altLang="en-US" dirty="0"/>
                    </a:p>
                  </a:txBody>
                  <a:tcPr/>
                </a:tc>
                <a:tc>
                  <a:txBody>
                    <a:bodyPr/>
                    <a:lstStyle/>
                    <a:p>
                      <a:r>
                        <a:rPr lang="zh-CN" altLang="en-US" dirty="0" smtClean="0"/>
                        <a:t>描述</a:t>
                      </a:r>
                      <a:endParaRPr lang="zh-CN" altLang="en-US" dirty="0"/>
                    </a:p>
                  </a:txBody>
                  <a:tcPr/>
                </a:tc>
                <a:extLst>
                  <a:ext uri="{0D108BD9-81ED-4DB2-BD59-A6C34878D82A}">
                    <a16:rowId xmlns:a16="http://schemas.microsoft.com/office/drawing/2014/main" val="1894598651"/>
                  </a:ext>
                </a:extLst>
              </a:tr>
              <a:tr h="370840">
                <a:tc>
                  <a:txBody>
                    <a:bodyPr/>
                    <a:lstStyle/>
                    <a:p>
                      <a:r>
                        <a:rPr lang="en-US" altLang="zh-CN" dirty="0" smtClean="0"/>
                        <a:t>kappa</a:t>
                      </a:r>
                      <a:endParaRPr lang="zh-CN" altLang="en-US" dirty="0"/>
                    </a:p>
                  </a:txBody>
                  <a:tcPr/>
                </a:tc>
                <a:tc>
                  <a:txBody>
                    <a:bodyPr/>
                    <a:lstStyle/>
                    <a:p>
                      <a:r>
                        <a:rPr lang="en-US" altLang="zh-CN" dirty="0" smtClean="0"/>
                        <a:t>Constant</a:t>
                      </a:r>
                      <a:endParaRPr lang="zh-CN" altLang="en-US" dirty="0"/>
                    </a:p>
                  </a:txBody>
                  <a:tcPr/>
                </a:tc>
                <a:tc>
                  <a:txBody>
                    <a:bodyPr/>
                    <a:lstStyle/>
                    <a:p>
                      <a:r>
                        <a:rPr lang="en-US" altLang="zh-CN" dirty="0" smtClean="0"/>
                        <a:t>Yes</a:t>
                      </a:r>
                      <a:endParaRPr lang="zh-CN" altLang="en-US" dirty="0"/>
                    </a:p>
                  </a:txBody>
                  <a:tcPr/>
                </a:tc>
                <a:tc>
                  <a:txBody>
                    <a:bodyPr/>
                    <a:lstStyle/>
                    <a:p>
                      <a:r>
                        <a:rPr lang="zh-CN" altLang="en-US" dirty="0" smtClean="0"/>
                        <a:t>平均的回归因子</a:t>
                      </a:r>
                      <a:endParaRPr lang="zh-CN" altLang="en-US" dirty="0"/>
                    </a:p>
                  </a:txBody>
                  <a:tcPr/>
                </a:tc>
                <a:extLst>
                  <a:ext uri="{0D108BD9-81ED-4DB2-BD59-A6C34878D82A}">
                    <a16:rowId xmlns:a16="http://schemas.microsoft.com/office/drawing/2014/main" val="3038913206"/>
                  </a:ext>
                </a:extLst>
              </a:tr>
              <a:tr h="370840">
                <a:tc>
                  <a:txBody>
                    <a:bodyPr/>
                    <a:lstStyle/>
                    <a:p>
                      <a:r>
                        <a:rPr lang="en-US" altLang="zh-CN" dirty="0" smtClean="0"/>
                        <a:t>theta</a:t>
                      </a:r>
                      <a:endParaRPr lang="zh-CN" altLang="en-US" dirty="0"/>
                    </a:p>
                  </a:txBody>
                  <a:tcPr/>
                </a:tc>
                <a:tc>
                  <a:txBody>
                    <a:bodyPr/>
                    <a:lstStyle/>
                    <a:p>
                      <a:r>
                        <a:rPr lang="en-US" altLang="zh-CN" dirty="0" smtClean="0"/>
                        <a:t>Constant</a:t>
                      </a:r>
                      <a:endParaRPr lang="zh-CN" altLang="en-US" dirty="0"/>
                    </a:p>
                  </a:txBody>
                  <a:tcPr/>
                </a:tc>
                <a:tc>
                  <a:txBody>
                    <a:bodyPr/>
                    <a:lstStyle/>
                    <a:p>
                      <a:r>
                        <a:rPr lang="en-US" altLang="zh-CN" dirty="0" smtClean="0"/>
                        <a:t>Yes</a:t>
                      </a:r>
                      <a:endParaRPr lang="zh-CN" altLang="en-US" dirty="0"/>
                    </a:p>
                  </a:txBody>
                  <a:tcPr/>
                </a:tc>
                <a:tc>
                  <a:txBody>
                    <a:bodyPr/>
                    <a:lstStyle/>
                    <a:p>
                      <a:r>
                        <a:rPr lang="zh-CN" altLang="en-US" dirty="0" smtClean="0"/>
                        <a:t>长期过程的平均水平</a:t>
                      </a:r>
                      <a:endParaRPr lang="zh-CN" altLang="en-US" dirty="0"/>
                    </a:p>
                  </a:txBody>
                  <a:tcPr/>
                </a:tc>
                <a:extLst>
                  <a:ext uri="{0D108BD9-81ED-4DB2-BD59-A6C34878D82A}">
                    <a16:rowId xmlns:a16="http://schemas.microsoft.com/office/drawing/2014/main" val="108728640"/>
                  </a:ext>
                </a:extLst>
              </a:tr>
            </a:tbl>
          </a:graphicData>
        </a:graphic>
      </p:graphicFrame>
    </p:spTree>
    <p:extLst>
      <p:ext uri="{BB962C8B-B14F-4D97-AF65-F5344CB8AC3E}">
        <p14:creationId xmlns:p14="http://schemas.microsoft.com/office/powerpoint/2010/main" val="21655756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小结</a:t>
            </a:r>
            <a:endParaRPr lang="zh-CN" altLang="en-US" dirty="0"/>
          </a:p>
        </p:txBody>
      </p:sp>
      <p:sp>
        <p:nvSpPr>
          <p:cNvPr id="3" name="内容占位符 2"/>
          <p:cNvSpPr>
            <a:spLocks noGrp="1"/>
          </p:cNvSpPr>
          <p:nvPr>
            <p:ph idx="1"/>
          </p:nvPr>
        </p:nvSpPr>
        <p:spPr>
          <a:xfrm>
            <a:off x="457200" y="1524050"/>
            <a:ext cx="8229600" cy="4525962"/>
          </a:xfrm>
        </p:spPr>
        <p:txBody>
          <a:bodyPr/>
          <a:lstStyle/>
          <a:p>
            <a:r>
              <a:rPr lang="zh-CN" altLang="en-US" sz="2400" dirty="0"/>
              <a:t>本部</a:t>
            </a:r>
            <a:r>
              <a:rPr lang="zh-CN" altLang="en-US" sz="2400" dirty="0" smtClean="0"/>
              <a:t>分开发了进行我们感兴趣的三种随机过程模拟的工具和类：几何布朗运动，带跳跃的扩散过程，平方根扩散过程。本部分提供了一个函数方便的生成标准正态分布随机变量，然后介绍了一个模拟基类。基于这个基础，本部分介绍了三种具体的实现类，并提供了应用实例。</a:t>
            </a:r>
            <a:endParaRPr lang="en-US" altLang="zh-CN" sz="2400" dirty="0" smtClean="0"/>
          </a:p>
          <a:p>
            <a:r>
              <a:rPr lang="zh-CN" altLang="en-US" sz="2400" dirty="0" smtClean="0"/>
              <a:t>为了简化未来的引入，我们可以使用一个包装模块称为</a:t>
            </a:r>
            <a:r>
              <a:rPr lang="en-US" altLang="zh-CN" sz="2400" dirty="0" smtClean="0"/>
              <a:t>dx_simulation.py</a:t>
            </a:r>
            <a:r>
              <a:rPr lang="zh-CN" altLang="en-US" sz="2400" dirty="0" smtClean="0"/>
              <a:t>，如下所示。也可以给我们的</a:t>
            </a:r>
            <a:r>
              <a:rPr lang="en-US" altLang="zh-CN" sz="2400" dirty="0" smtClean="0"/>
              <a:t>dx</a:t>
            </a:r>
            <a:r>
              <a:rPr lang="zh-CN" altLang="en-US" sz="2400" dirty="0" smtClean="0"/>
              <a:t>目录的初始化函数增加内容。</a:t>
            </a:r>
            <a:endParaRPr lang="en-US" altLang="zh-CN" sz="2400" dirty="0" smtClean="0"/>
          </a:p>
        </p:txBody>
      </p:sp>
    </p:spTree>
    <p:extLst>
      <p:ext uri="{BB962C8B-B14F-4D97-AF65-F5344CB8AC3E}">
        <p14:creationId xmlns:p14="http://schemas.microsoft.com/office/powerpoint/2010/main" val="19989307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衍生品估值</a:t>
            </a:r>
            <a:endParaRPr lang="zh-CN" altLang="en-US" dirty="0"/>
          </a:p>
        </p:txBody>
      </p:sp>
      <p:sp>
        <p:nvSpPr>
          <p:cNvPr id="3" name="文本占位符 2"/>
          <p:cNvSpPr>
            <a:spLocks noGrp="1"/>
          </p:cNvSpPr>
          <p:nvPr>
            <p:ph type="body" idx="1"/>
          </p:nvPr>
        </p:nvSpPr>
        <p:spPr/>
        <p:txBody>
          <a:bodyPr/>
          <a:lstStyle/>
          <a:p>
            <a:r>
              <a:rPr lang="zh-CN" altLang="en-US" dirty="0" smtClean="0"/>
              <a:t>第三部分</a:t>
            </a:r>
            <a:endParaRPr lang="zh-CN" altLang="en-US" dirty="0"/>
          </a:p>
        </p:txBody>
      </p:sp>
    </p:spTree>
    <p:extLst>
      <p:ext uri="{BB962C8B-B14F-4D97-AF65-F5344CB8AC3E}">
        <p14:creationId xmlns:p14="http://schemas.microsoft.com/office/powerpoint/2010/main" val="26927680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概述</a:t>
            </a:r>
          </a:p>
        </p:txBody>
      </p:sp>
      <p:sp>
        <p:nvSpPr>
          <p:cNvPr id="3" name="内容占位符 2"/>
          <p:cNvSpPr>
            <a:spLocks noGrp="1"/>
          </p:cNvSpPr>
          <p:nvPr>
            <p:ph idx="1"/>
          </p:nvPr>
        </p:nvSpPr>
        <p:spPr>
          <a:xfrm>
            <a:off x="457200" y="1524050"/>
            <a:ext cx="8229600" cy="4525962"/>
          </a:xfrm>
        </p:spPr>
        <p:txBody>
          <a:bodyPr/>
          <a:lstStyle/>
          <a:p>
            <a:r>
              <a:rPr lang="zh-CN" altLang="en-US" sz="2000" dirty="0" smtClean="0"/>
              <a:t>期权和衍生品估值通常被认为是一个很困难的方面，通常需要物理学博士的数学水平。但是，通过数值方法应用这些模型没有这么困难，比理论模型要简单一些。</a:t>
            </a:r>
            <a:endParaRPr lang="en-US" altLang="zh-CN" sz="2000" dirty="0" smtClean="0"/>
          </a:p>
          <a:p>
            <a:r>
              <a:rPr lang="zh-CN" altLang="en-US" sz="2000" dirty="0" smtClean="0"/>
              <a:t>对于欧式行权的期权来说，这种简单性更为明显。所谓欧式行权，指的就是在某个确定的日期行权。对于美式的期权来说，可以在一段时间内行权，会变得更为困难一些。我们在本部分当中使用最小二乘</a:t>
            </a:r>
            <a:r>
              <a:rPr lang="en-US" altLang="zh-CN" sz="2000" dirty="0" smtClean="0"/>
              <a:t>Monte Carlo</a:t>
            </a:r>
            <a:r>
              <a:rPr lang="zh-CN" altLang="en-US" sz="2000" dirty="0" smtClean="0"/>
              <a:t>方法（</a:t>
            </a:r>
            <a:r>
              <a:rPr lang="en-US" altLang="zh-CN" sz="2000" dirty="0" smtClean="0"/>
              <a:t>LSM</a:t>
            </a:r>
            <a:r>
              <a:rPr lang="zh-CN" altLang="en-US" sz="2000" dirty="0" smtClean="0"/>
              <a:t>），这是使用</a:t>
            </a:r>
            <a:r>
              <a:rPr lang="en-US" altLang="zh-CN" sz="2000" dirty="0" smtClean="0"/>
              <a:t>Monte Carlo</a:t>
            </a:r>
            <a:r>
              <a:rPr lang="zh-CN" altLang="en-US" sz="2000" dirty="0" smtClean="0"/>
              <a:t>模拟的方法为美式期权估价的一种基准情形。</a:t>
            </a:r>
            <a:endParaRPr lang="en-US" altLang="zh-CN" sz="2000" dirty="0" smtClean="0"/>
          </a:p>
          <a:p>
            <a:r>
              <a:rPr lang="zh-CN" altLang="en-US" sz="2000" dirty="0"/>
              <a:t>本部</a:t>
            </a:r>
            <a:r>
              <a:rPr lang="zh-CN" altLang="en-US" sz="2000" dirty="0" smtClean="0"/>
              <a:t>分的框架与上一部分基本相同，我们首先介绍一个估值的基类，然后提供两个具体的估值类，一个是关于欧式期权，一个是关于美式期权。</a:t>
            </a:r>
            <a:endParaRPr lang="en-US" altLang="zh-CN" sz="2000" dirty="0" smtClean="0"/>
          </a:p>
          <a:p>
            <a:r>
              <a:rPr lang="zh-CN" altLang="en-US" sz="2000" dirty="0" smtClean="0"/>
              <a:t>在估值基类中，我们使用数值方法估计了期权的重要希腊字母，</a:t>
            </a:r>
            <a:r>
              <a:rPr lang="en-US" altLang="zh-CN" sz="2000" dirty="0" smtClean="0"/>
              <a:t>delta</a:t>
            </a:r>
            <a:r>
              <a:rPr lang="zh-CN" altLang="en-US" sz="2000" dirty="0" smtClean="0"/>
              <a:t>和</a:t>
            </a:r>
            <a:r>
              <a:rPr lang="en-US" altLang="zh-CN" sz="2000" dirty="0" err="1" smtClean="0"/>
              <a:t>vega</a:t>
            </a:r>
            <a:r>
              <a:rPr lang="zh-CN" altLang="en-US" sz="2000" dirty="0" smtClean="0"/>
              <a:t>，因此，估值类不仅对估值的目的是有用的，而且对风险管理也是有用的。</a:t>
            </a:r>
            <a:endParaRPr lang="en-US" altLang="zh-CN" sz="2000" dirty="0" smtClean="0"/>
          </a:p>
        </p:txBody>
      </p:sp>
    </p:spTree>
    <p:extLst>
      <p:ext uri="{BB962C8B-B14F-4D97-AF65-F5344CB8AC3E}">
        <p14:creationId xmlns:p14="http://schemas.microsoft.com/office/powerpoint/2010/main" val="11163368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估值基类</a:t>
            </a:r>
            <a:endParaRPr lang="zh-CN" altLang="en-US" dirty="0"/>
          </a:p>
        </p:txBody>
      </p:sp>
      <p:sp>
        <p:nvSpPr>
          <p:cNvPr id="3" name="内容占位符 2"/>
          <p:cNvSpPr>
            <a:spLocks noGrp="1"/>
          </p:cNvSpPr>
          <p:nvPr>
            <p:ph idx="1"/>
          </p:nvPr>
        </p:nvSpPr>
        <p:spPr>
          <a:xfrm>
            <a:off x="457200" y="1524050"/>
            <a:ext cx="8229600" cy="4525962"/>
          </a:xfrm>
        </p:spPr>
        <p:txBody>
          <a:bodyPr/>
          <a:lstStyle/>
          <a:p>
            <a:r>
              <a:rPr lang="zh-CN" altLang="en-US" sz="2000" dirty="0" smtClean="0"/>
              <a:t>与模拟基类类似，沃恩初始化一个估值类的对象，提供几个输入：</a:t>
            </a:r>
            <a:endParaRPr lang="en-US" altLang="zh-CN" sz="2000" dirty="0" smtClean="0"/>
          </a:p>
          <a:p>
            <a:pPr lvl="1"/>
            <a:r>
              <a:rPr lang="en-US" altLang="zh-CN" sz="1600" dirty="0"/>
              <a:t>n</a:t>
            </a:r>
            <a:r>
              <a:rPr lang="en-US" altLang="zh-CN" sz="1600" dirty="0" smtClean="0"/>
              <a:t>ame: </a:t>
            </a:r>
            <a:r>
              <a:rPr lang="zh-CN" altLang="en-US" sz="1600" dirty="0"/>
              <a:t>一</a:t>
            </a:r>
            <a:r>
              <a:rPr lang="zh-CN" altLang="en-US" sz="1600" dirty="0" smtClean="0"/>
              <a:t>个</a:t>
            </a:r>
            <a:r>
              <a:rPr lang="en-US" altLang="zh-CN" sz="1600" dirty="0" smtClean="0"/>
              <a:t>string</a:t>
            </a:r>
            <a:r>
              <a:rPr lang="zh-CN" altLang="en-US" sz="1600" dirty="0" smtClean="0"/>
              <a:t>对象作为模拟对象的模型名称。</a:t>
            </a:r>
            <a:endParaRPr lang="en-US" altLang="zh-CN" sz="1600" dirty="0" smtClean="0"/>
          </a:p>
          <a:p>
            <a:pPr lvl="1"/>
            <a:r>
              <a:rPr lang="en-US" altLang="zh-CN" sz="1600" dirty="0" smtClean="0"/>
              <a:t>underlying: </a:t>
            </a:r>
            <a:r>
              <a:rPr lang="zh-CN" altLang="en-US" sz="1600" dirty="0" smtClean="0"/>
              <a:t>代表标的资产的模拟类的实例</a:t>
            </a:r>
            <a:endParaRPr lang="en-US" altLang="zh-CN" sz="1600" dirty="0" smtClean="0"/>
          </a:p>
          <a:p>
            <a:pPr lvl="1"/>
            <a:r>
              <a:rPr lang="en-US" altLang="zh-CN" sz="1600" dirty="0" err="1" smtClean="0"/>
              <a:t>mar_env</a:t>
            </a:r>
            <a:r>
              <a:rPr lang="en-US" altLang="zh-CN" sz="1600" dirty="0" smtClean="0"/>
              <a:t>: </a:t>
            </a:r>
            <a:r>
              <a:rPr lang="en-US" altLang="zh-CN" sz="1600" dirty="0" err="1" smtClean="0"/>
              <a:t>market_environment</a:t>
            </a:r>
            <a:r>
              <a:rPr lang="zh-CN" altLang="en-US" sz="1600" dirty="0" smtClean="0"/>
              <a:t>类的实例</a:t>
            </a:r>
            <a:endParaRPr lang="en-US" altLang="zh-CN" sz="1600" dirty="0" smtClean="0"/>
          </a:p>
          <a:p>
            <a:pPr lvl="1"/>
            <a:r>
              <a:rPr lang="en-US" altLang="zh-CN" sz="1600" dirty="0" err="1" smtClean="0"/>
              <a:t>payoff_func</a:t>
            </a:r>
            <a:r>
              <a:rPr lang="en-US" altLang="zh-CN" sz="1600" dirty="0" smtClean="0"/>
              <a:t>: </a:t>
            </a:r>
            <a:r>
              <a:rPr lang="zh-CN" altLang="en-US" sz="1600" dirty="0" smtClean="0"/>
              <a:t>一个</a:t>
            </a:r>
            <a:r>
              <a:rPr lang="en-US" altLang="zh-CN" sz="1600" dirty="0" smtClean="0"/>
              <a:t>Python</a:t>
            </a:r>
            <a:r>
              <a:rPr lang="zh-CN" altLang="en-US" sz="1600" dirty="0" smtClean="0"/>
              <a:t>的字符串代表期权</a:t>
            </a:r>
            <a:r>
              <a:rPr lang="en-US" altLang="zh-CN" sz="1600" dirty="0" smtClean="0"/>
              <a:t>/</a:t>
            </a:r>
            <a:r>
              <a:rPr lang="zh-CN" altLang="en-US" sz="1600" dirty="0" smtClean="0"/>
              <a:t>衍生品的支付函数。</a:t>
            </a:r>
            <a:endParaRPr lang="en-US" altLang="zh-CN" sz="1600" dirty="0" smtClean="0"/>
          </a:p>
          <a:p>
            <a:r>
              <a:rPr lang="zh-CN" altLang="en-US" sz="2000" dirty="0" smtClean="0"/>
              <a:t>估值基类有三个方法：</a:t>
            </a:r>
            <a:endParaRPr lang="en-US" altLang="zh-CN" sz="2000" dirty="0" smtClean="0"/>
          </a:p>
          <a:p>
            <a:pPr lvl="1"/>
            <a:r>
              <a:rPr lang="en-US" altLang="zh-CN" sz="1600" dirty="0" smtClean="0"/>
              <a:t>update</a:t>
            </a:r>
            <a:r>
              <a:rPr lang="zh-CN" altLang="en-US" sz="1600" dirty="0" smtClean="0"/>
              <a:t>：方法更新选择的估值参数（属性）</a:t>
            </a:r>
            <a:endParaRPr lang="en-US" altLang="zh-CN" sz="1600" dirty="0" smtClean="0"/>
          </a:p>
          <a:p>
            <a:pPr lvl="1"/>
            <a:r>
              <a:rPr lang="en-US" altLang="zh-CN" sz="1600" dirty="0" smtClean="0"/>
              <a:t>delta</a:t>
            </a:r>
            <a:r>
              <a:rPr lang="zh-CN" altLang="en-US" sz="1600" dirty="0" smtClean="0"/>
              <a:t>：计算期权</a:t>
            </a:r>
            <a:r>
              <a:rPr lang="en-US" altLang="zh-CN" sz="1600" dirty="0" smtClean="0"/>
              <a:t>/</a:t>
            </a:r>
            <a:r>
              <a:rPr lang="zh-CN" altLang="en-US" sz="1600" dirty="0" smtClean="0"/>
              <a:t>衍生品的数值</a:t>
            </a:r>
            <a:r>
              <a:rPr lang="en-US" altLang="zh-CN" sz="1600" dirty="0" smtClean="0"/>
              <a:t>Delta</a:t>
            </a:r>
            <a:r>
              <a:rPr lang="zh-CN" altLang="en-US" sz="1600" dirty="0" smtClean="0"/>
              <a:t>。</a:t>
            </a:r>
            <a:endParaRPr lang="en-US" altLang="zh-CN" sz="1600" dirty="0" smtClean="0"/>
          </a:p>
          <a:p>
            <a:pPr lvl="1"/>
            <a:r>
              <a:rPr lang="en-US" altLang="zh-CN" sz="1600" dirty="0" smtClean="0"/>
              <a:t>Vega</a:t>
            </a:r>
            <a:r>
              <a:rPr lang="zh-CN" altLang="en-US" sz="1600" dirty="0" smtClean="0"/>
              <a:t>：计算期权</a:t>
            </a:r>
            <a:r>
              <a:rPr lang="en-US" altLang="zh-CN" sz="1600" dirty="0" smtClean="0"/>
              <a:t>/</a:t>
            </a:r>
            <a:r>
              <a:rPr lang="zh-CN" altLang="en-US" sz="1600" dirty="0" smtClean="0"/>
              <a:t>衍生品的数值</a:t>
            </a:r>
            <a:r>
              <a:rPr lang="en-US" altLang="zh-CN" sz="1600" dirty="0" smtClean="0"/>
              <a:t>Vega</a:t>
            </a:r>
          </a:p>
          <a:p>
            <a:r>
              <a:rPr lang="zh-CN" altLang="en-US" sz="2000" dirty="0" smtClean="0"/>
              <a:t>编写估值基类，这个类是后面章节的基础。</a:t>
            </a:r>
            <a:endParaRPr lang="en-US" altLang="zh-CN" sz="2000" dirty="0" smtClean="0"/>
          </a:p>
        </p:txBody>
      </p:sp>
    </p:spTree>
    <p:extLst>
      <p:ext uri="{BB962C8B-B14F-4D97-AF65-F5344CB8AC3E}">
        <p14:creationId xmlns:p14="http://schemas.microsoft.com/office/powerpoint/2010/main" val="10004945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估值基类</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a:xfrm>
                <a:off x="457200" y="1524050"/>
                <a:ext cx="8229600" cy="4525962"/>
              </a:xfrm>
            </p:spPr>
            <p:txBody>
              <a:bodyPr/>
              <a:lstStyle/>
              <a:p>
                <a:r>
                  <a:rPr lang="zh-CN" altLang="en-US" sz="1580" dirty="0" smtClean="0"/>
                  <a:t>估值基类中一个话题是估计希腊字母，这是需要一点理解的。这里，假设我们有连续可微函数</a:t>
                </a:r>
                <a14:m>
                  <m:oMath xmlns:m="http://schemas.openxmlformats.org/officeDocument/2006/math">
                    <m:r>
                      <a:rPr lang="en-US" altLang="zh-CN" sz="1580" b="0" i="1" smtClean="0">
                        <a:latin typeface="Cambria Math" panose="02040503050406030204" pitchFamily="18" charset="0"/>
                      </a:rPr>
                      <m:t>𝑉</m:t>
                    </m:r>
                    <m:d>
                      <m:dPr>
                        <m:ctrlPr>
                          <a:rPr lang="en-US" altLang="zh-CN" sz="1580" b="0" i="1" smtClean="0">
                            <a:latin typeface="Cambria Math" panose="02040503050406030204" pitchFamily="18" charset="0"/>
                          </a:rPr>
                        </m:ctrlPr>
                      </m:dPr>
                      <m:e>
                        <m:sSub>
                          <m:sSubPr>
                            <m:ctrlPr>
                              <a:rPr lang="en-US" altLang="zh-CN" sz="1580" b="0" i="1" smtClean="0">
                                <a:latin typeface="Cambria Math" panose="02040503050406030204" pitchFamily="18" charset="0"/>
                              </a:rPr>
                            </m:ctrlPr>
                          </m:sSubPr>
                          <m:e>
                            <m:r>
                              <a:rPr lang="en-US" altLang="zh-CN" sz="1580" b="0" i="1" smtClean="0">
                                <a:latin typeface="Cambria Math" panose="02040503050406030204" pitchFamily="18" charset="0"/>
                              </a:rPr>
                              <m:t>𝑆</m:t>
                            </m:r>
                          </m:e>
                          <m:sub>
                            <m:r>
                              <a:rPr lang="en-US" altLang="zh-CN" sz="1580" b="0" i="1" smtClean="0">
                                <a:latin typeface="Cambria Math" panose="02040503050406030204" pitchFamily="18" charset="0"/>
                              </a:rPr>
                              <m:t>0</m:t>
                            </m:r>
                          </m:sub>
                        </m:sSub>
                        <m:r>
                          <a:rPr lang="en-US" altLang="zh-CN" sz="1580" b="0" i="1" smtClean="0">
                            <a:latin typeface="Cambria Math" panose="02040503050406030204" pitchFamily="18" charset="0"/>
                          </a:rPr>
                          <m:t>,</m:t>
                        </m:r>
                        <m:sSub>
                          <m:sSubPr>
                            <m:ctrlPr>
                              <a:rPr lang="en-US" altLang="zh-CN" sz="1580" b="0" i="1" smtClean="0">
                                <a:latin typeface="Cambria Math" panose="02040503050406030204" pitchFamily="18" charset="0"/>
                              </a:rPr>
                            </m:ctrlPr>
                          </m:sSubPr>
                          <m:e>
                            <m:r>
                              <a:rPr lang="zh-CN" altLang="en-US" sz="1580" b="0" i="1" smtClean="0">
                                <a:latin typeface="Cambria Math" panose="02040503050406030204" pitchFamily="18" charset="0"/>
                              </a:rPr>
                              <m:t>𝜎</m:t>
                            </m:r>
                          </m:e>
                          <m:sub>
                            <m:r>
                              <a:rPr lang="en-US" altLang="zh-CN" sz="1580" b="0" i="1" smtClean="0">
                                <a:latin typeface="Cambria Math" panose="02040503050406030204" pitchFamily="18" charset="0"/>
                              </a:rPr>
                              <m:t>0</m:t>
                            </m:r>
                          </m:sub>
                        </m:sSub>
                      </m:e>
                    </m:d>
                  </m:oMath>
                </a14:m>
                <a:r>
                  <a:rPr lang="zh-CN" altLang="en-US" sz="1580" dirty="0" smtClean="0"/>
                  <a:t>代表期权的现值。期权的</a:t>
                </a:r>
                <a:r>
                  <a:rPr lang="en-US" altLang="zh-CN" sz="1580" dirty="0" smtClean="0"/>
                  <a:t>delta</a:t>
                </a:r>
                <a:r>
                  <a:rPr lang="zh-CN" altLang="en-US" sz="1580" dirty="0" smtClean="0"/>
                  <a:t>定义为关于当前标的资产价格</a:t>
                </a:r>
                <a14:m>
                  <m:oMath xmlns:m="http://schemas.openxmlformats.org/officeDocument/2006/math">
                    <m:sSub>
                      <m:sSubPr>
                        <m:ctrlPr>
                          <a:rPr lang="en-US" altLang="zh-CN" sz="1580" i="1" smtClean="0">
                            <a:latin typeface="Cambria Math" panose="02040503050406030204" pitchFamily="18" charset="0"/>
                          </a:rPr>
                        </m:ctrlPr>
                      </m:sSubPr>
                      <m:e>
                        <m:r>
                          <a:rPr lang="en-US" altLang="zh-CN" sz="1580" b="0" i="1" smtClean="0">
                            <a:latin typeface="Cambria Math" panose="02040503050406030204" pitchFamily="18" charset="0"/>
                          </a:rPr>
                          <m:t>𝑆</m:t>
                        </m:r>
                      </m:e>
                      <m:sub>
                        <m:r>
                          <a:rPr lang="en-US" altLang="zh-CN" sz="1580" b="0" i="1" smtClean="0">
                            <a:latin typeface="Cambria Math" panose="02040503050406030204" pitchFamily="18" charset="0"/>
                          </a:rPr>
                          <m:t>0</m:t>
                        </m:r>
                      </m:sub>
                    </m:sSub>
                  </m:oMath>
                </a14:m>
                <a:r>
                  <a:rPr lang="zh-CN" altLang="en-US" sz="1580" dirty="0" smtClean="0"/>
                  <a:t>的偏导数，即</a:t>
                </a:r>
                <a14:m>
                  <m:oMath xmlns:m="http://schemas.openxmlformats.org/officeDocument/2006/math">
                    <m:r>
                      <m:rPr>
                        <m:sty m:val="p"/>
                      </m:rPr>
                      <a:rPr lang="el-GR" altLang="zh-CN" sz="1580" i="1" smtClean="0">
                        <a:latin typeface="Cambria Math" panose="02040503050406030204" pitchFamily="18" charset="0"/>
                        <a:ea typeface="Cambria Math" panose="02040503050406030204" pitchFamily="18" charset="0"/>
                      </a:rPr>
                      <m:t>Δ</m:t>
                    </m:r>
                    <m:r>
                      <a:rPr lang="en-US" altLang="zh-CN" sz="1580" i="1">
                        <a:latin typeface="Cambria Math" panose="02040503050406030204" pitchFamily="18" charset="0"/>
                        <a:ea typeface="Cambria Math" panose="02040503050406030204" pitchFamily="18" charset="0"/>
                      </a:rPr>
                      <m:t>=</m:t>
                    </m:r>
                    <m:f>
                      <m:fPr>
                        <m:ctrlPr>
                          <a:rPr lang="en-US" altLang="zh-CN" sz="1580" i="1" smtClean="0">
                            <a:latin typeface="Cambria Math" panose="02040503050406030204" pitchFamily="18" charset="0"/>
                            <a:ea typeface="Cambria Math" panose="02040503050406030204" pitchFamily="18" charset="0"/>
                          </a:rPr>
                        </m:ctrlPr>
                      </m:fPr>
                      <m:num>
                        <m:r>
                          <a:rPr lang="zh-CN" altLang="en-US" sz="1580" i="1" smtClean="0">
                            <a:latin typeface="Cambria Math" panose="02040503050406030204" pitchFamily="18" charset="0"/>
                            <a:ea typeface="Cambria Math" panose="02040503050406030204" pitchFamily="18" charset="0"/>
                          </a:rPr>
                          <m:t>𝜕</m:t>
                        </m:r>
                        <m:r>
                          <m:rPr>
                            <m:sty m:val="p"/>
                          </m:rPr>
                          <a:rPr lang="en-US" altLang="zh-CN" sz="1580" i="1">
                            <a:latin typeface="Cambria Math" panose="02040503050406030204" pitchFamily="18" charset="0"/>
                            <a:ea typeface="Cambria Math" panose="02040503050406030204" pitchFamily="18" charset="0"/>
                          </a:rPr>
                          <m:t>V</m:t>
                        </m:r>
                        <m:r>
                          <a:rPr lang="en-US" altLang="zh-CN" sz="1580" b="0" i="1" smtClean="0">
                            <a:latin typeface="Cambria Math" panose="02040503050406030204" pitchFamily="18" charset="0"/>
                            <a:ea typeface="Cambria Math" panose="02040503050406030204" pitchFamily="18" charset="0"/>
                          </a:rPr>
                          <m:t>(.)</m:t>
                        </m:r>
                      </m:num>
                      <m:den>
                        <m:r>
                          <a:rPr lang="zh-CN" altLang="en-US" sz="1580" i="1" smtClean="0">
                            <a:latin typeface="Cambria Math" panose="02040503050406030204" pitchFamily="18" charset="0"/>
                            <a:ea typeface="Cambria Math" panose="02040503050406030204" pitchFamily="18" charset="0"/>
                          </a:rPr>
                          <m:t>𝜕</m:t>
                        </m:r>
                        <m:sSub>
                          <m:sSubPr>
                            <m:ctrlPr>
                              <a:rPr lang="en-US" altLang="zh-CN" sz="1580" i="1" smtClean="0">
                                <a:latin typeface="Cambria Math" panose="02040503050406030204" pitchFamily="18" charset="0"/>
                                <a:ea typeface="Cambria Math" panose="02040503050406030204" pitchFamily="18" charset="0"/>
                              </a:rPr>
                            </m:ctrlPr>
                          </m:sSubPr>
                          <m:e>
                            <m:r>
                              <a:rPr lang="en-US" altLang="zh-CN" sz="1580" b="0" i="1" smtClean="0">
                                <a:latin typeface="Cambria Math" panose="02040503050406030204" pitchFamily="18" charset="0"/>
                                <a:ea typeface="Cambria Math" panose="02040503050406030204" pitchFamily="18" charset="0"/>
                              </a:rPr>
                              <m:t>𝑆</m:t>
                            </m:r>
                          </m:e>
                          <m:sub>
                            <m:r>
                              <a:rPr lang="en-US" altLang="zh-CN" sz="1580" b="0" i="1" smtClean="0">
                                <a:latin typeface="Cambria Math" panose="02040503050406030204" pitchFamily="18" charset="0"/>
                                <a:ea typeface="Cambria Math" panose="02040503050406030204" pitchFamily="18" charset="0"/>
                              </a:rPr>
                              <m:t>0</m:t>
                            </m:r>
                          </m:sub>
                        </m:sSub>
                      </m:den>
                    </m:f>
                  </m:oMath>
                </a14:m>
                <a:endParaRPr lang="en-US" altLang="zh-CN" sz="1580" dirty="0" smtClean="0"/>
              </a:p>
              <a:p>
                <a:r>
                  <a:rPr lang="zh-CN" altLang="en-US" sz="1580" dirty="0"/>
                  <a:t>现在</a:t>
                </a:r>
                <a:r>
                  <a:rPr lang="zh-CN" altLang="en-US" sz="1580" dirty="0" smtClean="0"/>
                  <a:t>假设我们从</a:t>
                </a:r>
                <a:r>
                  <a:rPr lang="en-US" altLang="zh-CN" sz="1580" dirty="0" smtClean="0"/>
                  <a:t>Monte Carlo</a:t>
                </a:r>
                <a:r>
                  <a:rPr lang="zh-CN" altLang="en-US" sz="1580" dirty="0" smtClean="0"/>
                  <a:t>估值中获得了一个期权价值的</a:t>
                </a:r>
                <a:r>
                  <a:rPr lang="en-US" altLang="zh-CN" sz="1580" dirty="0" smtClean="0"/>
                  <a:t>Monte Carlo</a:t>
                </a:r>
                <a:r>
                  <a:rPr lang="zh-CN" altLang="en-US" sz="1580" dirty="0" smtClean="0"/>
                  <a:t>估计量</a:t>
                </a:r>
                <a14:m>
                  <m:oMath xmlns:m="http://schemas.openxmlformats.org/officeDocument/2006/math">
                    <m:acc>
                      <m:accPr>
                        <m:chr m:val="̅"/>
                        <m:ctrlPr>
                          <a:rPr lang="zh-CN" altLang="en-US" sz="1580" i="1" smtClean="0">
                            <a:latin typeface="Cambria Math" panose="02040503050406030204" pitchFamily="18" charset="0"/>
                          </a:rPr>
                        </m:ctrlPr>
                      </m:accPr>
                      <m:e>
                        <m:r>
                          <a:rPr lang="en-US" altLang="zh-CN" sz="1580" b="0" i="1" smtClean="0">
                            <a:latin typeface="Cambria Math" panose="02040503050406030204" pitchFamily="18" charset="0"/>
                          </a:rPr>
                          <m:t>𝑉</m:t>
                        </m:r>
                      </m:e>
                    </m:acc>
                    <m:r>
                      <a:rPr lang="en-US" altLang="zh-CN" sz="1580" b="0" i="1" smtClean="0">
                        <a:latin typeface="Cambria Math" panose="02040503050406030204" pitchFamily="18" charset="0"/>
                      </a:rPr>
                      <m:t>(</m:t>
                    </m:r>
                    <m:sSub>
                      <m:sSubPr>
                        <m:ctrlPr>
                          <a:rPr lang="en-US" altLang="zh-CN" sz="1580" b="0" i="1" smtClean="0">
                            <a:latin typeface="Cambria Math" panose="02040503050406030204" pitchFamily="18" charset="0"/>
                          </a:rPr>
                        </m:ctrlPr>
                      </m:sSubPr>
                      <m:e>
                        <m:r>
                          <a:rPr lang="en-US" altLang="zh-CN" sz="1580" b="0" i="1" smtClean="0">
                            <a:latin typeface="Cambria Math" panose="02040503050406030204" pitchFamily="18" charset="0"/>
                          </a:rPr>
                          <m:t>𝑆</m:t>
                        </m:r>
                      </m:e>
                      <m:sub>
                        <m:r>
                          <a:rPr lang="en-US" altLang="zh-CN" sz="1580" b="0" i="1" smtClean="0">
                            <a:latin typeface="Cambria Math" panose="02040503050406030204" pitchFamily="18" charset="0"/>
                          </a:rPr>
                          <m:t>0</m:t>
                        </m:r>
                      </m:sub>
                    </m:sSub>
                    <m:r>
                      <a:rPr lang="en-US" altLang="zh-CN" sz="1580" b="0" i="1" smtClean="0">
                        <a:latin typeface="Cambria Math" panose="02040503050406030204" pitchFamily="18" charset="0"/>
                      </a:rPr>
                      <m:t>,</m:t>
                    </m:r>
                    <m:sSub>
                      <m:sSubPr>
                        <m:ctrlPr>
                          <a:rPr lang="en-US" altLang="zh-CN" sz="1580" b="0" i="1" smtClean="0">
                            <a:latin typeface="Cambria Math" panose="02040503050406030204" pitchFamily="18" charset="0"/>
                          </a:rPr>
                        </m:ctrlPr>
                      </m:sSubPr>
                      <m:e>
                        <m:r>
                          <a:rPr lang="zh-CN" altLang="en-US" sz="1580" b="0" i="1" smtClean="0">
                            <a:latin typeface="Cambria Math" panose="02040503050406030204" pitchFamily="18" charset="0"/>
                          </a:rPr>
                          <m:t>𝜎</m:t>
                        </m:r>
                      </m:e>
                      <m:sub>
                        <m:r>
                          <a:rPr lang="en-US" altLang="zh-CN" sz="1580" b="0" i="1" smtClean="0">
                            <a:latin typeface="Cambria Math" panose="02040503050406030204" pitchFamily="18" charset="0"/>
                          </a:rPr>
                          <m:t>0</m:t>
                        </m:r>
                      </m:sub>
                    </m:sSub>
                    <m:r>
                      <a:rPr lang="en-US" altLang="zh-CN" sz="1580" b="0" i="1" smtClean="0">
                        <a:latin typeface="Cambria Math" panose="02040503050406030204" pitchFamily="18" charset="0"/>
                      </a:rPr>
                      <m:t>)</m:t>
                    </m:r>
                    <m:r>
                      <a:rPr lang="zh-CN" altLang="en-US" sz="1580" i="1">
                        <a:latin typeface="Cambria Math" panose="02040503050406030204" pitchFamily="18" charset="0"/>
                      </a:rPr>
                      <m:t>，</m:t>
                    </m:r>
                  </m:oMath>
                </a14:m>
                <a:r>
                  <a:rPr lang="zh-CN" altLang="en-US" sz="1580" dirty="0" smtClean="0"/>
                  <a:t>那么对期权的</a:t>
                </a:r>
                <a:r>
                  <a:rPr lang="en-US" altLang="zh-CN" sz="1580" dirty="0" smtClean="0"/>
                  <a:t>Delta</a:t>
                </a:r>
                <a:r>
                  <a:rPr lang="zh-CN" altLang="en-US" sz="1580" dirty="0" smtClean="0"/>
                  <a:t>的近似应当给出为：</a:t>
                </a:r>
                <a:endParaRPr lang="en-US" altLang="zh-CN" sz="1580" dirty="0" smtClean="0"/>
              </a:p>
              <a:p>
                <a:pPr marL="109537" indent="0">
                  <a:buNone/>
                </a:pPr>
                <a14:m>
                  <m:oMathPara xmlns:m="http://schemas.openxmlformats.org/officeDocument/2006/math">
                    <m:oMathParaPr>
                      <m:jc m:val="centerGroup"/>
                    </m:oMathParaPr>
                    <m:oMath xmlns:m="http://schemas.openxmlformats.org/officeDocument/2006/math">
                      <m:acc>
                        <m:accPr>
                          <m:chr m:val="̅"/>
                          <m:ctrlPr>
                            <a:rPr lang="en-US" altLang="zh-CN" sz="1580" i="1" smtClean="0">
                              <a:latin typeface="Cambria Math" panose="02040503050406030204" pitchFamily="18" charset="0"/>
                            </a:rPr>
                          </m:ctrlPr>
                        </m:accPr>
                        <m:e>
                          <m:r>
                            <m:rPr>
                              <m:sty m:val="p"/>
                            </m:rPr>
                            <a:rPr lang="el-GR" altLang="zh-CN" sz="1580" i="1" smtClean="0">
                              <a:latin typeface="Cambria Math" panose="02040503050406030204" pitchFamily="18" charset="0"/>
                              <a:ea typeface="Cambria Math" panose="02040503050406030204" pitchFamily="18" charset="0"/>
                            </a:rPr>
                            <m:t>Δ</m:t>
                          </m:r>
                        </m:e>
                      </m:acc>
                      <m:r>
                        <a:rPr lang="en-US" altLang="zh-CN" sz="1580" b="0" i="1" smtClean="0">
                          <a:latin typeface="Cambria Math" panose="02040503050406030204" pitchFamily="18" charset="0"/>
                        </a:rPr>
                        <m:t>=</m:t>
                      </m:r>
                      <m:f>
                        <m:fPr>
                          <m:ctrlPr>
                            <a:rPr lang="en-US" altLang="zh-CN" sz="1580" b="0" i="1" smtClean="0">
                              <a:latin typeface="Cambria Math" panose="02040503050406030204" pitchFamily="18" charset="0"/>
                            </a:rPr>
                          </m:ctrlPr>
                        </m:fPr>
                        <m:num>
                          <m:acc>
                            <m:accPr>
                              <m:chr m:val="̅"/>
                              <m:ctrlPr>
                                <a:rPr lang="en-US" altLang="zh-CN" sz="1580" b="0" i="1" smtClean="0">
                                  <a:latin typeface="Cambria Math" panose="02040503050406030204" pitchFamily="18" charset="0"/>
                                </a:rPr>
                              </m:ctrlPr>
                            </m:accPr>
                            <m:e>
                              <m:r>
                                <a:rPr lang="en-US" altLang="zh-CN" sz="1580" b="0" i="1" smtClean="0">
                                  <a:latin typeface="Cambria Math" panose="02040503050406030204" pitchFamily="18" charset="0"/>
                                </a:rPr>
                                <m:t>𝑉</m:t>
                              </m:r>
                            </m:e>
                          </m:acc>
                          <m:d>
                            <m:dPr>
                              <m:ctrlPr>
                                <a:rPr lang="en-US" altLang="zh-CN" sz="1580" b="0" i="1" smtClean="0">
                                  <a:latin typeface="Cambria Math" panose="02040503050406030204" pitchFamily="18" charset="0"/>
                                </a:rPr>
                              </m:ctrlPr>
                            </m:dPr>
                            <m:e>
                              <m:sSub>
                                <m:sSubPr>
                                  <m:ctrlPr>
                                    <a:rPr lang="en-US" altLang="zh-CN" sz="1580" b="0" i="1" smtClean="0">
                                      <a:latin typeface="Cambria Math" panose="02040503050406030204" pitchFamily="18" charset="0"/>
                                    </a:rPr>
                                  </m:ctrlPr>
                                </m:sSubPr>
                                <m:e>
                                  <m:r>
                                    <a:rPr lang="en-US" altLang="zh-CN" sz="1580" b="0" i="1" smtClean="0">
                                      <a:latin typeface="Cambria Math" panose="02040503050406030204" pitchFamily="18" charset="0"/>
                                    </a:rPr>
                                    <m:t>𝑆</m:t>
                                  </m:r>
                                </m:e>
                                <m:sub>
                                  <m:r>
                                    <a:rPr lang="en-US" altLang="zh-CN" sz="1580" b="0" i="1" smtClean="0">
                                      <a:latin typeface="Cambria Math" panose="02040503050406030204" pitchFamily="18" charset="0"/>
                                    </a:rPr>
                                    <m:t>0</m:t>
                                  </m:r>
                                </m:sub>
                              </m:sSub>
                              <m:r>
                                <a:rPr lang="en-US" altLang="zh-CN" sz="1580" b="0" i="1" smtClean="0">
                                  <a:latin typeface="Cambria Math" panose="02040503050406030204" pitchFamily="18" charset="0"/>
                                </a:rPr>
                                <m:t>+</m:t>
                              </m:r>
                              <m:r>
                                <m:rPr>
                                  <m:sty m:val="p"/>
                                </m:rPr>
                                <a:rPr lang="el-GR" altLang="zh-CN" sz="1580" b="0" i="1" smtClean="0">
                                  <a:latin typeface="Cambria Math" panose="02040503050406030204" pitchFamily="18" charset="0"/>
                                  <a:ea typeface="Cambria Math" panose="02040503050406030204" pitchFamily="18" charset="0"/>
                                </a:rPr>
                                <m:t>Δ</m:t>
                              </m:r>
                              <m:r>
                                <a:rPr lang="en-US" altLang="zh-CN" sz="1580" b="0" i="1" smtClean="0">
                                  <a:latin typeface="Cambria Math" panose="02040503050406030204" pitchFamily="18" charset="0"/>
                                  <a:ea typeface="Cambria Math" panose="02040503050406030204" pitchFamily="18" charset="0"/>
                                </a:rPr>
                                <m:t>𝑆</m:t>
                              </m:r>
                              <m:r>
                                <a:rPr lang="en-US" altLang="zh-CN" sz="1580" b="0" i="1" smtClean="0">
                                  <a:latin typeface="Cambria Math" panose="02040503050406030204" pitchFamily="18" charset="0"/>
                                  <a:ea typeface="Cambria Math" panose="02040503050406030204" pitchFamily="18" charset="0"/>
                                </a:rPr>
                                <m:t>,</m:t>
                              </m:r>
                              <m:sSub>
                                <m:sSubPr>
                                  <m:ctrlPr>
                                    <a:rPr lang="en-US" altLang="zh-CN" sz="1580" b="0" i="1" smtClean="0">
                                      <a:latin typeface="Cambria Math" panose="02040503050406030204" pitchFamily="18" charset="0"/>
                                      <a:ea typeface="Cambria Math" panose="02040503050406030204" pitchFamily="18" charset="0"/>
                                    </a:rPr>
                                  </m:ctrlPr>
                                </m:sSubPr>
                                <m:e>
                                  <m:r>
                                    <a:rPr lang="zh-CN" altLang="en-US" sz="1580" b="0" i="1" smtClean="0">
                                      <a:latin typeface="Cambria Math" panose="02040503050406030204" pitchFamily="18" charset="0"/>
                                      <a:ea typeface="Cambria Math" panose="02040503050406030204" pitchFamily="18" charset="0"/>
                                    </a:rPr>
                                    <m:t>𝜎</m:t>
                                  </m:r>
                                </m:e>
                                <m:sub>
                                  <m:r>
                                    <a:rPr lang="en-US" altLang="zh-CN" sz="1580" b="0" i="1" smtClean="0">
                                      <a:latin typeface="Cambria Math" panose="02040503050406030204" pitchFamily="18" charset="0"/>
                                      <a:ea typeface="Cambria Math" panose="02040503050406030204" pitchFamily="18" charset="0"/>
                                    </a:rPr>
                                    <m:t>0</m:t>
                                  </m:r>
                                </m:sub>
                              </m:sSub>
                            </m:e>
                          </m:d>
                          <m:r>
                            <a:rPr lang="en-US" altLang="zh-CN" sz="1580" b="0" i="1" smtClean="0">
                              <a:latin typeface="Cambria Math" panose="02040503050406030204" pitchFamily="18" charset="0"/>
                              <a:ea typeface="Cambria Math" panose="02040503050406030204" pitchFamily="18" charset="0"/>
                            </a:rPr>
                            <m:t>−</m:t>
                          </m:r>
                          <m:acc>
                            <m:accPr>
                              <m:chr m:val="̅"/>
                              <m:ctrlPr>
                                <a:rPr lang="en-US" altLang="zh-CN" sz="1580" b="0" i="1" smtClean="0">
                                  <a:latin typeface="Cambria Math" panose="02040503050406030204" pitchFamily="18" charset="0"/>
                                  <a:ea typeface="Cambria Math" panose="02040503050406030204" pitchFamily="18" charset="0"/>
                                </a:rPr>
                              </m:ctrlPr>
                            </m:accPr>
                            <m:e>
                              <m:r>
                                <a:rPr lang="en-US" altLang="zh-CN" sz="1580" b="0" i="1" smtClean="0">
                                  <a:latin typeface="Cambria Math" panose="02040503050406030204" pitchFamily="18" charset="0"/>
                                  <a:ea typeface="Cambria Math" panose="02040503050406030204" pitchFamily="18" charset="0"/>
                                </a:rPr>
                                <m:t>𝑉</m:t>
                              </m:r>
                            </m:e>
                          </m:acc>
                          <m:r>
                            <a:rPr lang="en-US" altLang="zh-CN" sz="1580" b="0" i="1" smtClean="0">
                              <a:latin typeface="Cambria Math" panose="02040503050406030204" pitchFamily="18" charset="0"/>
                            </a:rPr>
                            <m:t>(</m:t>
                          </m:r>
                          <m:sSub>
                            <m:sSubPr>
                              <m:ctrlPr>
                                <a:rPr lang="en-US" altLang="zh-CN" sz="1580" b="0" i="1" smtClean="0">
                                  <a:latin typeface="Cambria Math" panose="02040503050406030204" pitchFamily="18" charset="0"/>
                                </a:rPr>
                              </m:ctrlPr>
                            </m:sSubPr>
                            <m:e>
                              <m:r>
                                <a:rPr lang="en-US" altLang="zh-CN" sz="1580" b="0" i="1" smtClean="0">
                                  <a:latin typeface="Cambria Math" panose="02040503050406030204" pitchFamily="18" charset="0"/>
                                </a:rPr>
                                <m:t>𝑆</m:t>
                              </m:r>
                            </m:e>
                            <m:sub>
                              <m:r>
                                <a:rPr lang="en-US" altLang="zh-CN" sz="1580" b="0" i="1" smtClean="0">
                                  <a:latin typeface="Cambria Math" panose="02040503050406030204" pitchFamily="18" charset="0"/>
                                </a:rPr>
                                <m:t>0</m:t>
                              </m:r>
                            </m:sub>
                          </m:sSub>
                          <m:r>
                            <a:rPr lang="en-US" altLang="zh-CN" sz="1580" b="0" i="1" smtClean="0">
                              <a:latin typeface="Cambria Math" panose="02040503050406030204" pitchFamily="18" charset="0"/>
                            </a:rPr>
                            <m:t>,</m:t>
                          </m:r>
                          <m:sSub>
                            <m:sSubPr>
                              <m:ctrlPr>
                                <a:rPr lang="en-US" altLang="zh-CN" sz="1580" b="0" i="1" smtClean="0">
                                  <a:latin typeface="Cambria Math" panose="02040503050406030204" pitchFamily="18" charset="0"/>
                                </a:rPr>
                              </m:ctrlPr>
                            </m:sSubPr>
                            <m:e>
                              <m:r>
                                <a:rPr lang="zh-CN" altLang="en-US" sz="1580" b="0" i="1" smtClean="0">
                                  <a:latin typeface="Cambria Math" panose="02040503050406030204" pitchFamily="18" charset="0"/>
                                </a:rPr>
                                <m:t>𝜎</m:t>
                              </m:r>
                            </m:e>
                            <m:sub>
                              <m:r>
                                <a:rPr lang="en-US" altLang="zh-CN" sz="1580" b="0" i="1" smtClean="0">
                                  <a:latin typeface="Cambria Math" panose="02040503050406030204" pitchFamily="18" charset="0"/>
                                </a:rPr>
                                <m:t>0</m:t>
                              </m:r>
                            </m:sub>
                          </m:sSub>
                          <m:r>
                            <a:rPr lang="en-US" altLang="zh-CN" sz="1580" b="0" i="1" smtClean="0">
                              <a:latin typeface="Cambria Math" panose="02040503050406030204" pitchFamily="18" charset="0"/>
                            </a:rPr>
                            <m:t>)</m:t>
                          </m:r>
                        </m:num>
                        <m:den>
                          <m:r>
                            <m:rPr>
                              <m:sty m:val="p"/>
                            </m:rPr>
                            <a:rPr lang="el-GR" altLang="zh-CN" sz="1580" b="0" i="1" smtClean="0">
                              <a:latin typeface="Cambria Math" panose="02040503050406030204" pitchFamily="18" charset="0"/>
                              <a:ea typeface="Cambria Math" panose="02040503050406030204" pitchFamily="18" charset="0"/>
                            </a:rPr>
                            <m:t>Δ</m:t>
                          </m:r>
                          <m:r>
                            <a:rPr lang="en-US" altLang="zh-CN" sz="1580" b="0" i="1" smtClean="0">
                              <a:latin typeface="Cambria Math" panose="02040503050406030204" pitchFamily="18" charset="0"/>
                              <a:ea typeface="Cambria Math" panose="02040503050406030204" pitchFamily="18" charset="0"/>
                            </a:rPr>
                            <m:t>𝑆</m:t>
                          </m:r>
                        </m:den>
                      </m:f>
                      <m:r>
                        <a:rPr lang="en-US" altLang="zh-CN" sz="1580" b="0" i="1" smtClean="0">
                          <a:latin typeface="Cambria Math" panose="02040503050406030204" pitchFamily="18" charset="0"/>
                        </a:rPr>
                        <m:t>,</m:t>
                      </m:r>
                      <m:r>
                        <m:rPr>
                          <m:sty m:val="p"/>
                        </m:rPr>
                        <a:rPr lang="el-GR" altLang="zh-CN" sz="1580" b="0" i="1" smtClean="0">
                          <a:latin typeface="Cambria Math" panose="02040503050406030204" pitchFamily="18" charset="0"/>
                          <a:ea typeface="Cambria Math" panose="02040503050406030204" pitchFamily="18" charset="0"/>
                        </a:rPr>
                        <m:t>Δ</m:t>
                      </m:r>
                      <m:r>
                        <a:rPr lang="en-US" altLang="zh-CN" sz="1580" b="0" i="1" smtClean="0">
                          <a:latin typeface="Cambria Math" panose="02040503050406030204" pitchFamily="18" charset="0"/>
                          <a:ea typeface="Cambria Math" panose="02040503050406030204" pitchFamily="18" charset="0"/>
                        </a:rPr>
                        <m:t>𝑆</m:t>
                      </m:r>
                      <m:r>
                        <a:rPr lang="en-US" altLang="zh-CN" sz="1580" b="0" i="1" smtClean="0">
                          <a:latin typeface="Cambria Math" panose="02040503050406030204" pitchFamily="18" charset="0"/>
                          <a:ea typeface="Cambria Math" panose="02040503050406030204" pitchFamily="18" charset="0"/>
                        </a:rPr>
                        <m:t>&gt;0</m:t>
                      </m:r>
                    </m:oMath>
                  </m:oMathPara>
                </a14:m>
                <a:endParaRPr lang="en-US" altLang="zh-CN" sz="1580" dirty="0" smtClean="0"/>
              </a:p>
              <a:p>
                <a:r>
                  <a:rPr lang="zh-CN" altLang="en-US" sz="1580" dirty="0" smtClean="0"/>
                  <a:t>这就是估值基类中</a:t>
                </a:r>
                <a:r>
                  <a:rPr lang="en-US" altLang="zh-CN" sz="1580" dirty="0" smtClean="0"/>
                  <a:t>delta</a:t>
                </a:r>
                <a:r>
                  <a:rPr lang="zh-CN" altLang="en-US" sz="1580" dirty="0" smtClean="0"/>
                  <a:t>方法所实现的。这个方法假设存在</a:t>
                </a:r>
                <a:r>
                  <a:rPr lang="en-US" altLang="zh-CN" sz="1580" dirty="0" err="1" smtClean="0"/>
                  <a:t>present_value</a:t>
                </a:r>
                <a:r>
                  <a:rPr lang="zh-CN" altLang="en-US" sz="1580" dirty="0" smtClean="0"/>
                  <a:t>方法返回给定参数值系列的</a:t>
                </a:r>
                <a:r>
                  <a:rPr lang="en-US" altLang="zh-CN" sz="1580" dirty="0" smtClean="0"/>
                  <a:t>Monte Carlo</a:t>
                </a:r>
                <a:r>
                  <a:rPr lang="zh-CN" altLang="en-US" sz="1580" dirty="0" smtClean="0"/>
                  <a:t>估计量。</a:t>
                </a:r>
                <a:endParaRPr lang="en-US" altLang="zh-CN" sz="1580" dirty="0" smtClean="0"/>
              </a:p>
              <a:p>
                <a:r>
                  <a:rPr lang="zh-CN" altLang="en-US" sz="1580" dirty="0" smtClean="0"/>
                  <a:t>类似的，期权的</a:t>
                </a:r>
                <a:r>
                  <a:rPr lang="en-US" altLang="zh-CN" sz="1580" dirty="0" smtClean="0"/>
                  <a:t>Vega</a:t>
                </a:r>
                <a:r>
                  <a:rPr lang="zh-CN" altLang="en-US" sz="1580" dirty="0" smtClean="0"/>
                  <a:t>是现值关于当前（瞬时）波动率的一阶偏导数，即</a:t>
                </a:r>
                <a14:m>
                  <m:oMath xmlns:m="http://schemas.openxmlformats.org/officeDocument/2006/math">
                    <m:r>
                      <a:rPr lang="en-US" altLang="zh-CN" sz="1580" b="0" i="1" smtClean="0">
                        <a:latin typeface="Cambria Math" panose="02040503050406030204" pitchFamily="18" charset="0"/>
                      </a:rPr>
                      <m:t>𝑉</m:t>
                    </m:r>
                    <m:r>
                      <a:rPr lang="en-US" altLang="zh-CN" sz="1580" b="0" i="1" smtClean="0">
                        <a:latin typeface="Cambria Math" panose="02040503050406030204" pitchFamily="18" charset="0"/>
                      </a:rPr>
                      <m:t>=</m:t>
                    </m:r>
                    <m:f>
                      <m:fPr>
                        <m:ctrlPr>
                          <a:rPr lang="en-US" altLang="zh-CN" sz="1580" b="0" i="1" smtClean="0">
                            <a:latin typeface="Cambria Math" panose="02040503050406030204" pitchFamily="18" charset="0"/>
                          </a:rPr>
                        </m:ctrlPr>
                      </m:fPr>
                      <m:num>
                        <m:r>
                          <a:rPr lang="zh-CN" altLang="en-US" sz="1580" b="0" i="1" smtClean="0">
                            <a:latin typeface="Cambria Math" panose="02040503050406030204" pitchFamily="18" charset="0"/>
                          </a:rPr>
                          <m:t>𝜕</m:t>
                        </m:r>
                        <m:r>
                          <a:rPr lang="en-US" altLang="zh-CN" sz="1580" b="0" i="1" smtClean="0">
                            <a:latin typeface="Cambria Math" panose="02040503050406030204" pitchFamily="18" charset="0"/>
                          </a:rPr>
                          <m:t>𝑉</m:t>
                        </m:r>
                        <m:r>
                          <a:rPr lang="en-US" altLang="zh-CN" sz="1580" b="0" i="1" smtClean="0">
                            <a:latin typeface="Cambria Math" panose="02040503050406030204" pitchFamily="18" charset="0"/>
                          </a:rPr>
                          <m:t>(.)</m:t>
                        </m:r>
                      </m:num>
                      <m:den>
                        <m:r>
                          <a:rPr lang="zh-CN" altLang="en-US" sz="1580" b="0" i="1" smtClean="0">
                            <a:latin typeface="Cambria Math" panose="02040503050406030204" pitchFamily="18" charset="0"/>
                          </a:rPr>
                          <m:t>𝜕</m:t>
                        </m:r>
                        <m:sSub>
                          <m:sSubPr>
                            <m:ctrlPr>
                              <a:rPr lang="en-US" altLang="zh-CN" sz="1580" b="0" i="1" smtClean="0">
                                <a:latin typeface="Cambria Math" panose="02040503050406030204" pitchFamily="18" charset="0"/>
                              </a:rPr>
                            </m:ctrlPr>
                          </m:sSubPr>
                          <m:e>
                            <m:r>
                              <a:rPr lang="zh-CN" altLang="en-US" sz="1580" b="0" i="1" smtClean="0">
                                <a:latin typeface="Cambria Math" panose="02040503050406030204" pitchFamily="18" charset="0"/>
                              </a:rPr>
                              <m:t>𝜎</m:t>
                            </m:r>
                          </m:e>
                          <m:sub>
                            <m:r>
                              <a:rPr lang="en-US" altLang="zh-CN" sz="1580" b="0" i="1" smtClean="0">
                                <a:latin typeface="Cambria Math" panose="02040503050406030204" pitchFamily="18" charset="0"/>
                              </a:rPr>
                              <m:t>0</m:t>
                            </m:r>
                          </m:sub>
                        </m:sSub>
                      </m:den>
                    </m:f>
                    <m:r>
                      <a:rPr lang="zh-CN" altLang="en-US" sz="1580" i="1">
                        <a:latin typeface="Cambria Math" panose="02040503050406030204" pitchFamily="18" charset="0"/>
                      </a:rPr>
                      <m:t>。</m:t>
                    </m:r>
                  </m:oMath>
                </a14:m>
                <a:r>
                  <a:rPr lang="zh-CN" altLang="en-US" sz="1580" dirty="0" smtClean="0"/>
                  <a:t>再一次假设存在期权价值的</a:t>
                </a:r>
                <a:r>
                  <a:rPr lang="en-US" altLang="zh-CN" sz="1580" dirty="0" smtClean="0"/>
                  <a:t>Monte-Carlo</a:t>
                </a:r>
                <a:r>
                  <a:rPr lang="zh-CN" altLang="en-US" sz="1580" dirty="0" smtClean="0"/>
                  <a:t>估计量，那么</a:t>
                </a:r>
                <a:r>
                  <a:rPr lang="en-US" altLang="zh-CN" sz="1580" dirty="0" smtClean="0"/>
                  <a:t>Vega</a:t>
                </a:r>
                <a:r>
                  <a:rPr lang="zh-CN" altLang="en-US" sz="1580" dirty="0" smtClean="0"/>
                  <a:t>的数值近似可以表示为：</a:t>
                </a:r>
                <a:endParaRPr lang="en-US" altLang="zh-CN" sz="1580" dirty="0" smtClean="0"/>
              </a:p>
              <a:p>
                <a:pPr marL="109537" indent="0">
                  <a:buNone/>
                </a:pPr>
                <a14:m>
                  <m:oMathPara xmlns:m="http://schemas.openxmlformats.org/officeDocument/2006/math">
                    <m:oMathParaPr>
                      <m:jc m:val="centerGroup"/>
                    </m:oMathParaPr>
                    <m:oMath xmlns:m="http://schemas.openxmlformats.org/officeDocument/2006/math">
                      <m:r>
                        <a:rPr lang="en-US" altLang="zh-CN" sz="1580" b="0" i="1" smtClean="0">
                          <a:latin typeface="Cambria Math" panose="02040503050406030204" pitchFamily="18" charset="0"/>
                        </a:rPr>
                        <m:t>𝑉</m:t>
                      </m:r>
                      <m:r>
                        <a:rPr lang="en-US" altLang="zh-CN" sz="1580" b="0" i="1" smtClean="0">
                          <a:latin typeface="Cambria Math" panose="02040503050406030204" pitchFamily="18" charset="0"/>
                        </a:rPr>
                        <m:t>=</m:t>
                      </m:r>
                      <m:f>
                        <m:fPr>
                          <m:ctrlPr>
                            <a:rPr lang="en-US" altLang="zh-CN" sz="1580" b="0" i="1" smtClean="0">
                              <a:latin typeface="Cambria Math" panose="02040503050406030204" pitchFamily="18" charset="0"/>
                            </a:rPr>
                          </m:ctrlPr>
                        </m:fPr>
                        <m:num>
                          <m:acc>
                            <m:accPr>
                              <m:chr m:val="̅"/>
                              <m:ctrlPr>
                                <a:rPr lang="en-US" altLang="zh-CN" sz="1580" b="0" i="1" smtClean="0">
                                  <a:latin typeface="Cambria Math" panose="02040503050406030204" pitchFamily="18" charset="0"/>
                                </a:rPr>
                              </m:ctrlPr>
                            </m:accPr>
                            <m:e>
                              <m:r>
                                <a:rPr lang="en-US" altLang="zh-CN" sz="1580" b="0" i="1" smtClean="0">
                                  <a:latin typeface="Cambria Math" panose="02040503050406030204" pitchFamily="18" charset="0"/>
                                </a:rPr>
                                <m:t>𝑉</m:t>
                              </m:r>
                            </m:e>
                          </m:acc>
                          <m:d>
                            <m:dPr>
                              <m:ctrlPr>
                                <a:rPr lang="en-US" altLang="zh-CN" sz="1580" b="0" i="1" smtClean="0">
                                  <a:latin typeface="Cambria Math" panose="02040503050406030204" pitchFamily="18" charset="0"/>
                                </a:rPr>
                              </m:ctrlPr>
                            </m:dPr>
                            <m:e>
                              <m:sSub>
                                <m:sSubPr>
                                  <m:ctrlPr>
                                    <a:rPr lang="en-US" altLang="zh-CN" sz="1580" b="0" i="1" smtClean="0">
                                      <a:latin typeface="Cambria Math" panose="02040503050406030204" pitchFamily="18" charset="0"/>
                                    </a:rPr>
                                  </m:ctrlPr>
                                </m:sSubPr>
                                <m:e>
                                  <m:r>
                                    <a:rPr lang="en-US" altLang="zh-CN" sz="1580" b="0" i="1" smtClean="0">
                                      <a:latin typeface="Cambria Math" panose="02040503050406030204" pitchFamily="18" charset="0"/>
                                    </a:rPr>
                                    <m:t>𝑆</m:t>
                                  </m:r>
                                </m:e>
                                <m:sub>
                                  <m:r>
                                    <a:rPr lang="en-US" altLang="zh-CN" sz="1580" b="0" i="1" smtClean="0">
                                      <a:latin typeface="Cambria Math" panose="02040503050406030204" pitchFamily="18" charset="0"/>
                                    </a:rPr>
                                    <m:t>0</m:t>
                                  </m:r>
                                </m:sub>
                              </m:sSub>
                              <m:r>
                                <a:rPr lang="en-US" altLang="zh-CN" sz="1580" b="0" i="1" smtClean="0">
                                  <a:latin typeface="Cambria Math" panose="02040503050406030204" pitchFamily="18" charset="0"/>
                                </a:rPr>
                                <m:t>,</m:t>
                              </m:r>
                              <m:sSub>
                                <m:sSubPr>
                                  <m:ctrlPr>
                                    <a:rPr lang="en-US" altLang="zh-CN" sz="1580" b="0" i="1" smtClean="0">
                                      <a:latin typeface="Cambria Math" panose="02040503050406030204" pitchFamily="18" charset="0"/>
                                    </a:rPr>
                                  </m:ctrlPr>
                                </m:sSubPr>
                                <m:e>
                                  <m:r>
                                    <a:rPr lang="zh-CN" altLang="en-US" sz="1580" b="0" i="1" smtClean="0">
                                      <a:latin typeface="Cambria Math" panose="02040503050406030204" pitchFamily="18" charset="0"/>
                                    </a:rPr>
                                    <m:t>𝜎</m:t>
                                  </m:r>
                                </m:e>
                                <m:sub>
                                  <m:r>
                                    <a:rPr lang="en-US" altLang="zh-CN" sz="1580" b="0" i="1" smtClean="0">
                                      <a:latin typeface="Cambria Math" panose="02040503050406030204" pitchFamily="18" charset="0"/>
                                    </a:rPr>
                                    <m:t>0</m:t>
                                  </m:r>
                                </m:sub>
                              </m:sSub>
                              <m:r>
                                <a:rPr lang="en-US" altLang="zh-CN" sz="1580" b="0" i="1" smtClean="0">
                                  <a:latin typeface="Cambria Math" panose="02040503050406030204" pitchFamily="18" charset="0"/>
                                </a:rPr>
                                <m:t>+</m:t>
                              </m:r>
                              <m:r>
                                <m:rPr>
                                  <m:sty m:val="p"/>
                                </m:rPr>
                                <a:rPr lang="el-GR" altLang="zh-CN" sz="1580" b="0" i="1" smtClean="0">
                                  <a:latin typeface="Cambria Math" panose="02040503050406030204" pitchFamily="18" charset="0"/>
                                  <a:ea typeface="Cambria Math" panose="02040503050406030204" pitchFamily="18" charset="0"/>
                                </a:rPr>
                                <m:t>Δ</m:t>
                              </m:r>
                              <m:r>
                                <a:rPr lang="zh-CN" altLang="el-GR" sz="1580" b="0" i="1" smtClean="0">
                                  <a:latin typeface="Cambria Math" panose="02040503050406030204" pitchFamily="18" charset="0"/>
                                  <a:ea typeface="Cambria Math" panose="02040503050406030204" pitchFamily="18" charset="0"/>
                                </a:rPr>
                                <m:t>𝜎</m:t>
                              </m:r>
                            </m:e>
                          </m:d>
                          <m:r>
                            <a:rPr lang="en-US" altLang="zh-CN" sz="1580" b="0" i="1" smtClean="0">
                              <a:latin typeface="Cambria Math" panose="02040503050406030204" pitchFamily="18" charset="0"/>
                              <a:ea typeface="Cambria Math" panose="02040503050406030204" pitchFamily="18" charset="0"/>
                            </a:rPr>
                            <m:t>−</m:t>
                          </m:r>
                          <m:acc>
                            <m:accPr>
                              <m:chr m:val="̅"/>
                              <m:ctrlPr>
                                <a:rPr lang="en-US" altLang="zh-CN" sz="1580" b="0" i="1" smtClean="0">
                                  <a:latin typeface="Cambria Math" panose="02040503050406030204" pitchFamily="18" charset="0"/>
                                  <a:ea typeface="Cambria Math" panose="02040503050406030204" pitchFamily="18" charset="0"/>
                                </a:rPr>
                              </m:ctrlPr>
                            </m:accPr>
                            <m:e>
                              <m:r>
                                <a:rPr lang="en-US" altLang="zh-CN" sz="1580" b="0" i="1" smtClean="0">
                                  <a:latin typeface="Cambria Math" panose="02040503050406030204" pitchFamily="18" charset="0"/>
                                  <a:ea typeface="Cambria Math" panose="02040503050406030204" pitchFamily="18" charset="0"/>
                                </a:rPr>
                                <m:t>𝑉</m:t>
                              </m:r>
                            </m:e>
                          </m:acc>
                          <m:r>
                            <a:rPr lang="en-US" altLang="zh-CN" sz="1580" b="0" i="1" smtClean="0">
                              <a:latin typeface="Cambria Math" panose="02040503050406030204" pitchFamily="18" charset="0"/>
                            </a:rPr>
                            <m:t>(</m:t>
                          </m:r>
                          <m:sSub>
                            <m:sSubPr>
                              <m:ctrlPr>
                                <a:rPr lang="en-US" altLang="zh-CN" sz="1580" b="0" i="1" smtClean="0">
                                  <a:latin typeface="Cambria Math" panose="02040503050406030204" pitchFamily="18" charset="0"/>
                                </a:rPr>
                              </m:ctrlPr>
                            </m:sSubPr>
                            <m:e>
                              <m:r>
                                <a:rPr lang="en-US" altLang="zh-CN" sz="1580" b="0" i="1" smtClean="0">
                                  <a:latin typeface="Cambria Math" panose="02040503050406030204" pitchFamily="18" charset="0"/>
                                </a:rPr>
                                <m:t>𝑆</m:t>
                              </m:r>
                            </m:e>
                            <m:sub>
                              <m:r>
                                <a:rPr lang="en-US" altLang="zh-CN" sz="1580" b="0" i="1" smtClean="0">
                                  <a:latin typeface="Cambria Math" panose="02040503050406030204" pitchFamily="18" charset="0"/>
                                </a:rPr>
                                <m:t>0</m:t>
                              </m:r>
                            </m:sub>
                          </m:sSub>
                          <m:r>
                            <a:rPr lang="en-US" altLang="zh-CN" sz="1580" b="0" i="1" smtClean="0">
                              <a:latin typeface="Cambria Math" panose="02040503050406030204" pitchFamily="18" charset="0"/>
                            </a:rPr>
                            <m:t>,</m:t>
                          </m:r>
                          <m:sSub>
                            <m:sSubPr>
                              <m:ctrlPr>
                                <a:rPr lang="en-US" altLang="zh-CN" sz="1580" b="0" i="1" smtClean="0">
                                  <a:latin typeface="Cambria Math" panose="02040503050406030204" pitchFamily="18" charset="0"/>
                                </a:rPr>
                              </m:ctrlPr>
                            </m:sSubPr>
                            <m:e>
                              <m:r>
                                <a:rPr lang="zh-CN" altLang="en-US" sz="1580" b="0" i="1" smtClean="0">
                                  <a:latin typeface="Cambria Math" panose="02040503050406030204" pitchFamily="18" charset="0"/>
                                </a:rPr>
                                <m:t>𝜎</m:t>
                              </m:r>
                            </m:e>
                            <m:sub>
                              <m:r>
                                <a:rPr lang="en-US" altLang="zh-CN" sz="1580" b="0" i="1" smtClean="0">
                                  <a:latin typeface="Cambria Math" panose="02040503050406030204" pitchFamily="18" charset="0"/>
                                </a:rPr>
                                <m:t>0</m:t>
                              </m:r>
                            </m:sub>
                          </m:sSub>
                          <m:r>
                            <a:rPr lang="en-US" altLang="zh-CN" sz="1580" b="0" i="1" smtClean="0">
                              <a:latin typeface="Cambria Math" panose="02040503050406030204" pitchFamily="18" charset="0"/>
                            </a:rPr>
                            <m:t>)</m:t>
                          </m:r>
                        </m:num>
                        <m:den>
                          <m:r>
                            <m:rPr>
                              <m:sty m:val="p"/>
                            </m:rPr>
                            <a:rPr lang="el-GR" altLang="zh-CN" sz="1580" b="0" i="1" smtClean="0">
                              <a:latin typeface="Cambria Math" panose="02040503050406030204" pitchFamily="18" charset="0"/>
                              <a:ea typeface="Cambria Math" panose="02040503050406030204" pitchFamily="18" charset="0"/>
                            </a:rPr>
                            <m:t>Δ</m:t>
                          </m:r>
                          <m:r>
                            <a:rPr lang="zh-CN" altLang="el-GR" sz="1580" b="0" i="1" smtClean="0">
                              <a:latin typeface="Cambria Math" panose="02040503050406030204" pitchFamily="18" charset="0"/>
                              <a:ea typeface="Cambria Math" panose="02040503050406030204" pitchFamily="18" charset="0"/>
                            </a:rPr>
                            <m:t>𝜎</m:t>
                          </m:r>
                        </m:den>
                      </m:f>
                      <m:r>
                        <a:rPr lang="en-US" altLang="zh-CN" sz="1580" b="0" i="1" smtClean="0">
                          <a:latin typeface="Cambria Math" panose="02040503050406030204" pitchFamily="18" charset="0"/>
                        </a:rPr>
                        <m:t>, </m:t>
                      </m:r>
                      <m:r>
                        <m:rPr>
                          <m:sty m:val="p"/>
                        </m:rPr>
                        <a:rPr lang="el-GR" altLang="zh-CN" sz="1580" b="0" i="1" smtClean="0">
                          <a:latin typeface="Cambria Math" panose="02040503050406030204" pitchFamily="18" charset="0"/>
                          <a:ea typeface="Cambria Math" panose="02040503050406030204" pitchFamily="18" charset="0"/>
                        </a:rPr>
                        <m:t>Δ</m:t>
                      </m:r>
                      <m:r>
                        <a:rPr lang="zh-CN" altLang="el-GR" sz="1580" b="0" i="1" smtClean="0">
                          <a:latin typeface="Cambria Math" panose="02040503050406030204" pitchFamily="18" charset="0"/>
                          <a:ea typeface="Cambria Math" panose="02040503050406030204" pitchFamily="18" charset="0"/>
                        </a:rPr>
                        <m:t>𝜎</m:t>
                      </m:r>
                      <m:r>
                        <a:rPr lang="en-US" altLang="zh-CN" sz="1580" b="0" i="1" smtClean="0">
                          <a:latin typeface="Cambria Math" panose="02040503050406030204" pitchFamily="18" charset="0"/>
                          <a:ea typeface="Cambria Math" panose="02040503050406030204" pitchFamily="18" charset="0"/>
                        </a:rPr>
                        <m:t>&gt;0</m:t>
                      </m:r>
                    </m:oMath>
                  </m:oMathPara>
                </a14:m>
                <a:endParaRPr lang="en-US" altLang="zh-CN" sz="1580" dirty="0" smtClean="0"/>
              </a:p>
              <a:p>
                <a:r>
                  <a:rPr lang="zh-CN" altLang="en-US" sz="1580" dirty="0"/>
                  <a:t>这</a:t>
                </a:r>
                <a:r>
                  <a:rPr lang="zh-CN" altLang="en-US" sz="1580" dirty="0" smtClean="0"/>
                  <a:t>就是估值基类中对于</a:t>
                </a:r>
                <a:r>
                  <a:rPr lang="en-US" altLang="zh-CN" sz="1580" dirty="0" smtClean="0"/>
                  <a:t>Vega</a:t>
                </a:r>
                <a:r>
                  <a:rPr lang="zh-CN" altLang="en-US" sz="1580" dirty="0" smtClean="0"/>
                  <a:t>的实现内容。注意这里讨论的</a:t>
                </a:r>
                <a:r>
                  <a:rPr lang="en-US" altLang="zh-CN" sz="1580" dirty="0" smtClean="0"/>
                  <a:t>Delta</a:t>
                </a:r>
                <a:r>
                  <a:rPr lang="zh-CN" altLang="en-US" sz="1580" dirty="0" smtClean="0"/>
                  <a:t>和</a:t>
                </a:r>
                <a:r>
                  <a:rPr lang="en-US" altLang="zh-CN" sz="1580" dirty="0" smtClean="0"/>
                  <a:t>Vega</a:t>
                </a:r>
                <a:r>
                  <a:rPr lang="zh-CN" altLang="en-US" sz="1580" dirty="0" smtClean="0"/>
                  <a:t>是依赖于或者存在一个连续可微的函数，或者存在期权现值的</a:t>
                </a:r>
                <a:r>
                  <a:rPr lang="en-US" altLang="zh-CN" sz="1580" dirty="0" smtClean="0"/>
                  <a:t>Monte-Carlo</a:t>
                </a:r>
                <a:r>
                  <a:rPr lang="zh-CN" altLang="en-US" sz="1580" dirty="0" smtClean="0"/>
                  <a:t>模拟估计量，这也就是为什么我们可以定义数值计算的方法，并不需要</a:t>
                </a:r>
                <a:r>
                  <a:rPr lang="en-US" altLang="zh-CN" sz="1580" dirty="0" smtClean="0"/>
                  <a:t>Monte Carlo</a:t>
                </a:r>
                <a:r>
                  <a:rPr lang="zh-CN" altLang="en-US" sz="1580" dirty="0" smtClean="0"/>
                  <a:t>估计量的精确定义和数值表达式。</a:t>
                </a:r>
                <a:endParaRPr lang="en-US" altLang="zh-CN" sz="1580" dirty="0" smtClean="0"/>
              </a:p>
              <a:p>
                <a:pPr marL="109537" indent="0">
                  <a:buNone/>
                </a:pPr>
                <a:endParaRPr lang="en-US" altLang="zh-CN" sz="2000" dirty="0" smtClean="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xfrm>
                <a:off x="457200" y="1524050"/>
                <a:ext cx="8229600" cy="4525962"/>
              </a:xfrm>
              <a:blipFill>
                <a:blip r:embed="rId2"/>
                <a:stretch>
                  <a:fillRect t="-404" r="-370"/>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7229765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欧式期权</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a:xfrm>
                <a:off x="457200" y="1524050"/>
                <a:ext cx="8229600" cy="4525962"/>
              </a:xfrm>
            </p:spPr>
            <p:txBody>
              <a:bodyPr/>
              <a:lstStyle/>
              <a:p>
                <a:r>
                  <a:rPr lang="zh-CN" altLang="en-US" sz="1600" dirty="0" smtClean="0"/>
                  <a:t>第一个我们要对估值基类进行的具体化是欧式期权估值类。在这方面，考虑下面的简化步骤，生成期权的</a:t>
                </a:r>
                <a:r>
                  <a:rPr lang="en-US" altLang="zh-CN" sz="1600" dirty="0" smtClean="0"/>
                  <a:t>Monte Carlo</a:t>
                </a:r>
                <a:r>
                  <a:rPr lang="zh-CN" altLang="en-US" sz="1600" dirty="0" smtClean="0"/>
                  <a:t>模拟估计量。</a:t>
                </a:r>
                <a:endParaRPr lang="en-US" altLang="zh-CN" sz="1600" dirty="0" smtClean="0"/>
              </a:p>
              <a:p>
                <a:pPr lvl="1"/>
                <a:r>
                  <a:rPr lang="zh-CN" altLang="en-US" sz="1600" dirty="0" smtClean="0"/>
                  <a:t>在风险中性测度下模拟相关标的风险因子</a:t>
                </a:r>
                <a:r>
                  <a:rPr lang="en-US" altLang="zh-CN" sz="1600" dirty="0" smtClean="0"/>
                  <a:t>S</a:t>
                </a:r>
                <a:r>
                  <a:rPr lang="zh-CN" altLang="en-US" sz="1600" dirty="0" smtClean="0"/>
                  <a:t>，</a:t>
                </a:r>
                <a:r>
                  <a:rPr lang="en-US" altLang="zh-CN" sz="1600" dirty="0" smtClean="0"/>
                  <a:t>I</a:t>
                </a:r>
                <a:r>
                  <a:rPr lang="zh-CN" altLang="en-US" sz="1600" dirty="0" smtClean="0"/>
                  <a:t>次来获得足够多的期权到期日</a:t>
                </a:r>
                <a:r>
                  <a:rPr lang="en-US" altLang="zh-CN" sz="1600" dirty="0" smtClean="0"/>
                  <a:t>T</a:t>
                </a:r>
                <a:r>
                  <a:rPr lang="zh-CN" altLang="en-US" sz="1600" dirty="0" smtClean="0"/>
                  <a:t>时的标的资产的模拟价值。即</a:t>
                </a:r>
                <a14:m>
                  <m:oMath xmlns:m="http://schemas.openxmlformats.org/officeDocument/2006/math">
                    <m:sSub>
                      <m:sSubPr>
                        <m:ctrlPr>
                          <a:rPr lang="en-US" altLang="zh-CN" sz="1600" i="1" smtClean="0">
                            <a:latin typeface="Cambria Math" panose="02040503050406030204" pitchFamily="18" charset="0"/>
                          </a:rPr>
                        </m:ctrlPr>
                      </m:sSubPr>
                      <m:e>
                        <m:r>
                          <a:rPr lang="en-US" altLang="zh-CN" sz="1600" b="0" i="1" smtClean="0">
                            <a:latin typeface="Cambria Math" panose="02040503050406030204" pitchFamily="18" charset="0"/>
                          </a:rPr>
                          <m:t>𝑆</m:t>
                        </m:r>
                      </m:e>
                      <m:sub>
                        <m:r>
                          <a:rPr lang="en-US" altLang="zh-CN" sz="1600" b="0" i="1" smtClean="0">
                            <a:latin typeface="Cambria Math" panose="02040503050406030204" pitchFamily="18" charset="0"/>
                          </a:rPr>
                          <m:t>𝑇</m:t>
                        </m:r>
                      </m:sub>
                    </m:sSub>
                    <m:d>
                      <m:dPr>
                        <m:ctrlPr>
                          <a:rPr lang="en-US" altLang="zh-CN" sz="1600" b="0" i="1" smtClean="0">
                            <a:latin typeface="Cambria Math" panose="02040503050406030204" pitchFamily="18" charset="0"/>
                          </a:rPr>
                        </m:ctrlPr>
                      </m:dPr>
                      <m:e>
                        <m:r>
                          <a:rPr lang="en-US" altLang="zh-CN" sz="1600" b="0" i="1" smtClean="0">
                            <a:latin typeface="Cambria Math" panose="02040503050406030204" pitchFamily="18" charset="0"/>
                          </a:rPr>
                          <m:t>𝑖</m:t>
                        </m:r>
                      </m:e>
                    </m:d>
                    <m:r>
                      <a:rPr lang="en-US" altLang="zh-CN" sz="1600" b="0" i="1" smtClean="0">
                        <a:latin typeface="Cambria Math" panose="02040503050406030204" pitchFamily="18" charset="0"/>
                      </a:rPr>
                      <m:t>,</m:t>
                    </m:r>
                    <m:r>
                      <a:rPr lang="en-US" altLang="zh-CN" sz="1600" b="0" i="1" smtClean="0">
                        <a:latin typeface="Cambria Math" panose="02040503050406030204" pitchFamily="18" charset="0"/>
                      </a:rPr>
                      <m:t>𝑖</m:t>
                    </m:r>
                    <m:r>
                      <a:rPr lang="en-US" altLang="zh-CN" sz="1600" b="0" i="1" smtClean="0">
                        <a:latin typeface="Cambria Math" panose="02040503050406030204" pitchFamily="18" charset="0"/>
                        <a:ea typeface="Cambria Math" panose="02040503050406030204" pitchFamily="18" charset="0"/>
                      </a:rPr>
                      <m:t>∈{1,2,…,</m:t>
                    </m:r>
                    <m:r>
                      <a:rPr lang="en-US" altLang="zh-CN" sz="1600" b="0" i="1" smtClean="0">
                        <a:latin typeface="Cambria Math" panose="02040503050406030204" pitchFamily="18" charset="0"/>
                        <a:ea typeface="Cambria Math" panose="02040503050406030204" pitchFamily="18" charset="0"/>
                      </a:rPr>
                      <m:t>𝐼</m:t>
                    </m:r>
                    <m:r>
                      <a:rPr lang="en-US" altLang="zh-CN" sz="1600" b="0" i="1" smtClean="0">
                        <a:latin typeface="Cambria Math" panose="02040503050406030204" pitchFamily="18" charset="0"/>
                        <a:ea typeface="Cambria Math" panose="02040503050406030204" pitchFamily="18" charset="0"/>
                      </a:rPr>
                      <m:t>}</m:t>
                    </m:r>
                  </m:oMath>
                </a14:m>
                <a:endParaRPr lang="en-US" altLang="zh-CN" sz="1600" dirty="0" smtClean="0"/>
              </a:p>
              <a:p>
                <a:pPr lvl="1"/>
                <a:r>
                  <a:rPr lang="zh-CN" altLang="en-US" sz="1600" dirty="0" smtClean="0"/>
                  <a:t>计算对于每个标的的模拟价值，期权在到期日的支付</a:t>
                </a:r>
                <a14:m>
                  <m:oMath xmlns:m="http://schemas.openxmlformats.org/officeDocument/2006/math">
                    <m:sSub>
                      <m:sSubPr>
                        <m:ctrlPr>
                          <a:rPr lang="en-US" altLang="zh-CN" sz="1600" i="1" smtClean="0">
                            <a:latin typeface="Cambria Math" panose="02040503050406030204" pitchFamily="18" charset="0"/>
                          </a:rPr>
                        </m:ctrlPr>
                      </m:sSubPr>
                      <m:e>
                        <m:r>
                          <a:rPr lang="en-US" altLang="zh-CN" sz="1600" b="0" i="1" smtClean="0">
                            <a:latin typeface="Cambria Math" panose="02040503050406030204" pitchFamily="18" charset="0"/>
                          </a:rPr>
                          <m:t>h</m:t>
                        </m:r>
                      </m:e>
                      <m:sub>
                        <m:r>
                          <a:rPr lang="en-US" altLang="zh-CN" sz="1600" b="0" i="1" smtClean="0">
                            <a:latin typeface="Cambria Math" panose="02040503050406030204" pitchFamily="18" charset="0"/>
                          </a:rPr>
                          <m:t>𝑇</m:t>
                        </m:r>
                      </m:sub>
                    </m:sSub>
                    <m:r>
                      <a:rPr lang="zh-CN" altLang="en-US" sz="1600" i="1">
                        <a:latin typeface="Cambria Math" panose="02040503050406030204" pitchFamily="18" charset="0"/>
                      </a:rPr>
                      <m:t>，</m:t>
                    </m:r>
                  </m:oMath>
                </a14:m>
                <a:r>
                  <a:rPr lang="zh-CN" altLang="en-US" sz="1600" dirty="0" smtClean="0"/>
                  <a:t>即</a:t>
                </a:r>
                <a14:m>
                  <m:oMath xmlns:m="http://schemas.openxmlformats.org/officeDocument/2006/math">
                    <m:sSub>
                      <m:sSubPr>
                        <m:ctrlPr>
                          <a:rPr lang="en-US" altLang="zh-CN" sz="1600" i="1" dirty="0" smtClean="0">
                            <a:latin typeface="Cambria Math" panose="02040503050406030204" pitchFamily="18" charset="0"/>
                          </a:rPr>
                        </m:ctrlPr>
                      </m:sSubPr>
                      <m:e>
                        <m:r>
                          <a:rPr lang="en-US" altLang="zh-CN" sz="1600" b="0" i="1" dirty="0" smtClean="0">
                            <a:latin typeface="Cambria Math" panose="02040503050406030204" pitchFamily="18" charset="0"/>
                          </a:rPr>
                          <m:t>h</m:t>
                        </m:r>
                      </m:e>
                      <m:sub>
                        <m:r>
                          <a:rPr lang="en-US" altLang="zh-CN" sz="1600" b="0" i="1" dirty="0" smtClean="0">
                            <a:latin typeface="Cambria Math" panose="02040503050406030204" pitchFamily="18" charset="0"/>
                          </a:rPr>
                          <m:t>𝑇</m:t>
                        </m:r>
                      </m:sub>
                    </m:sSub>
                    <m:d>
                      <m:dPr>
                        <m:ctrlPr>
                          <a:rPr lang="en-US" altLang="zh-CN" sz="1600" b="0" i="1" dirty="0" smtClean="0">
                            <a:latin typeface="Cambria Math" panose="02040503050406030204" pitchFamily="18" charset="0"/>
                          </a:rPr>
                        </m:ctrlPr>
                      </m:dPr>
                      <m:e>
                        <m:sSub>
                          <m:sSubPr>
                            <m:ctrlPr>
                              <a:rPr lang="en-US" altLang="zh-CN" sz="1600" b="0" i="1" dirty="0" smtClean="0">
                                <a:latin typeface="Cambria Math" panose="02040503050406030204" pitchFamily="18" charset="0"/>
                              </a:rPr>
                            </m:ctrlPr>
                          </m:sSubPr>
                          <m:e>
                            <m:r>
                              <a:rPr lang="en-US" altLang="zh-CN" sz="1600" b="0" i="1" dirty="0" smtClean="0">
                                <a:latin typeface="Cambria Math" panose="02040503050406030204" pitchFamily="18" charset="0"/>
                              </a:rPr>
                              <m:t>𝑆</m:t>
                            </m:r>
                          </m:e>
                          <m:sub>
                            <m:r>
                              <a:rPr lang="en-US" altLang="zh-CN" sz="1600" b="0" i="1" dirty="0" smtClean="0">
                                <a:latin typeface="Cambria Math" panose="02040503050406030204" pitchFamily="18" charset="0"/>
                              </a:rPr>
                              <m:t>𝑇</m:t>
                            </m:r>
                          </m:sub>
                        </m:sSub>
                        <m:d>
                          <m:dPr>
                            <m:ctrlPr>
                              <a:rPr lang="en-US" altLang="zh-CN" sz="1600" b="0" i="1" dirty="0" smtClean="0">
                                <a:latin typeface="Cambria Math" panose="02040503050406030204" pitchFamily="18" charset="0"/>
                              </a:rPr>
                            </m:ctrlPr>
                          </m:dPr>
                          <m:e>
                            <m:r>
                              <a:rPr lang="en-US" altLang="zh-CN" sz="1600" b="0" i="1" dirty="0" smtClean="0">
                                <a:latin typeface="Cambria Math" panose="02040503050406030204" pitchFamily="18" charset="0"/>
                              </a:rPr>
                              <m:t>𝑖</m:t>
                            </m:r>
                          </m:e>
                        </m:d>
                      </m:e>
                    </m:d>
                    <m:r>
                      <a:rPr lang="en-US" altLang="zh-CN" sz="1600" b="0" i="1" dirty="0" smtClean="0">
                        <a:latin typeface="Cambria Math" panose="02040503050406030204" pitchFamily="18" charset="0"/>
                      </a:rPr>
                      <m:t>, </m:t>
                    </m:r>
                    <m:r>
                      <a:rPr lang="en-US" altLang="zh-CN" sz="1600" b="0" i="1" dirty="0" smtClean="0">
                        <a:latin typeface="Cambria Math" panose="02040503050406030204" pitchFamily="18" charset="0"/>
                      </a:rPr>
                      <m:t>𝑖</m:t>
                    </m:r>
                    <m:r>
                      <a:rPr lang="en-US" altLang="zh-CN" sz="1600" b="0" i="1" dirty="0" smtClean="0">
                        <a:latin typeface="Cambria Math" panose="02040503050406030204" pitchFamily="18" charset="0"/>
                        <a:ea typeface="Cambria Math" panose="02040503050406030204" pitchFamily="18" charset="0"/>
                      </a:rPr>
                      <m:t>∈{1,2,……,</m:t>
                    </m:r>
                    <m:r>
                      <a:rPr lang="en-US" altLang="zh-CN" sz="1600" b="0" i="1" dirty="0" smtClean="0">
                        <a:latin typeface="Cambria Math" panose="02040503050406030204" pitchFamily="18" charset="0"/>
                        <a:ea typeface="Cambria Math" panose="02040503050406030204" pitchFamily="18" charset="0"/>
                      </a:rPr>
                      <m:t>𝐼</m:t>
                    </m:r>
                    <m:r>
                      <a:rPr lang="en-US" altLang="zh-CN" sz="1600" b="0" i="1" dirty="0" smtClean="0">
                        <a:latin typeface="Cambria Math" panose="02040503050406030204" pitchFamily="18" charset="0"/>
                        <a:ea typeface="Cambria Math" panose="02040503050406030204" pitchFamily="18" charset="0"/>
                      </a:rPr>
                      <m:t>}</m:t>
                    </m:r>
                  </m:oMath>
                </a14:m>
                <a:endParaRPr lang="en-US" altLang="zh-CN" sz="1600" dirty="0" smtClean="0"/>
              </a:p>
              <a:p>
                <a:pPr lvl="1"/>
                <a:r>
                  <a:rPr lang="zh-CN" altLang="en-US" sz="1600" dirty="0" smtClean="0"/>
                  <a:t>导出期权现值的</a:t>
                </a:r>
                <a:r>
                  <a:rPr lang="en-US" altLang="zh-CN" sz="1600" dirty="0" smtClean="0"/>
                  <a:t>Monte-Carlo</a:t>
                </a:r>
                <a:r>
                  <a:rPr lang="zh-CN" altLang="en-US" sz="1600" dirty="0" smtClean="0"/>
                  <a:t>模拟估计量</a:t>
                </a:r>
                <a14:m>
                  <m:oMath xmlns:m="http://schemas.openxmlformats.org/officeDocument/2006/math">
                    <m:sSub>
                      <m:sSubPr>
                        <m:ctrlPr>
                          <a:rPr lang="en-US" altLang="zh-CN" sz="1600" i="1" smtClean="0">
                            <a:latin typeface="Cambria Math" panose="02040503050406030204" pitchFamily="18" charset="0"/>
                          </a:rPr>
                        </m:ctrlPr>
                      </m:sSubPr>
                      <m:e>
                        <m:acc>
                          <m:accPr>
                            <m:chr m:val="̅"/>
                            <m:ctrlPr>
                              <a:rPr lang="en-US" altLang="zh-CN" sz="1600" i="1" smtClean="0">
                                <a:latin typeface="Cambria Math" panose="02040503050406030204" pitchFamily="18" charset="0"/>
                              </a:rPr>
                            </m:ctrlPr>
                          </m:accPr>
                          <m:e>
                            <m:r>
                              <a:rPr lang="en-US" altLang="zh-CN" sz="1600" b="0" i="1" smtClean="0">
                                <a:latin typeface="Cambria Math" panose="02040503050406030204" pitchFamily="18" charset="0"/>
                              </a:rPr>
                              <m:t>𝑉</m:t>
                            </m:r>
                          </m:e>
                        </m:acc>
                      </m:e>
                      <m:sub>
                        <m:r>
                          <a:rPr lang="en-US" altLang="zh-CN" sz="1600" b="0" i="1" smtClean="0">
                            <a:latin typeface="Cambria Math" panose="02040503050406030204" pitchFamily="18" charset="0"/>
                          </a:rPr>
                          <m:t>0</m:t>
                        </m:r>
                      </m:sub>
                    </m:sSub>
                    <m:r>
                      <a:rPr lang="en-US" altLang="zh-CN" sz="1600" b="0" i="1" smtClean="0">
                        <a:latin typeface="Cambria Math" panose="02040503050406030204" pitchFamily="18" charset="0"/>
                      </a:rPr>
                      <m:t>=</m:t>
                    </m:r>
                    <m:sSup>
                      <m:sSupPr>
                        <m:ctrlPr>
                          <a:rPr lang="en-US" altLang="zh-CN" sz="1600" b="0" i="1" smtClean="0">
                            <a:latin typeface="Cambria Math" panose="02040503050406030204" pitchFamily="18" charset="0"/>
                          </a:rPr>
                        </m:ctrlPr>
                      </m:sSupPr>
                      <m:e>
                        <m:r>
                          <a:rPr lang="en-US" altLang="zh-CN" sz="1600" b="0" i="1" smtClean="0">
                            <a:latin typeface="Cambria Math" panose="02040503050406030204" pitchFamily="18" charset="0"/>
                          </a:rPr>
                          <m:t>𝑒</m:t>
                        </m:r>
                      </m:e>
                      <m:sup>
                        <m:r>
                          <a:rPr lang="en-US" altLang="zh-CN" sz="1600" b="0" i="1" smtClean="0">
                            <a:latin typeface="Cambria Math" panose="02040503050406030204" pitchFamily="18" charset="0"/>
                          </a:rPr>
                          <m:t>−</m:t>
                        </m:r>
                        <m:r>
                          <a:rPr lang="en-US" altLang="zh-CN" sz="1600" b="0" i="1" smtClean="0">
                            <a:latin typeface="Cambria Math" panose="02040503050406030204" pitchFamily="18" charset="0"/>
                          </a:rPr>
                          <m:t>𝑟𝑇</m:t>
                        </m:r>
                      </m:sup>
                    </m:sSup>
                    <m:f>
                      <m:fPr>
                        <m:ctrlPr>
                          <a:rPr lang="en-US" altLang="zh-CN" sz="1600" b="0" i="1" smtClean="0">
                            <a:latin typeface="Cambria Math" panose="02040503050406030204" pitchFamily="18" charset="0"/>
                          </a:rPr>
                        </m:ctrlPr>
                      </m:fPr>
                      <m:num>
                        <m:r>
                          <a:rPr lang="en-US" altLang="zh-CN" sz="1600" b="0" i="1" smtClean="0">
                            <a:latin typeface="Cambria Math" panose="02040503050406030204" pitchFamily="18" charset="0"/>
                          </a:rPr>
                          <m:t>1</m:t>
                        </m:r>
                      </m:num>
                      <m:den>
                        <m:r>
                          <a:rPr lang="en-US" altLang="zh-CN" sz="1600" b="0" i="1" smtClean="0">
                            <a:latin typeface="Cambria Math" panose="02040503050406030204" pitchFamily="18" charset="0"/>
                          </a:rPr>
                          <m:t>𝐼</m:t>
                        </m:r>
                      </m:den>
                    </m:f>
                    <m:nary>
                      <m:naryPr>
                        <m:chr m:val="∑"/>
                        <m:ctrlPr>
                          <a:rPr lang="en-US" altLang="zh-CN" sz="1600" b="0" i="1" smtClean="0">
                            <a:latin typeface="Cambria Math" panose="02040503050406030204" pitchFamily="18" charset="0"/>
                          </a:rPr>
                        </m:ctrlPr>
                      </m:naryPr>
                      <m:sub>
                        <m:r>
                          <m:rPr>
                            <m:brk m:alnAt="23"/>
                          </m:rPr>
                          <a:rPr lang="en-US" altLang="zh-CN" sz="1600" b="0" i="1" smtClean="0">
                            <a:latin typeface="Cambria Math" panose="02040503050406030204" pitchFamily="18" charset="0"/>
                          </a:rPr>
                          <m:t>𝑖</m:t>
                        </m:r>
                        <m:r>
                          <a:rPr lang="en-US" altLang="zh-CN" sz="1600" b="0" i="1" smtClean="0">
                            <a:latin typeface="Cambria Math" panose="02040503050406030204" pitchFamily="18" charset="0"/>
                          </a:rPr>
                          <m:t>=1</m:t>
                        </m:r>
                      </m:sub>
                      <m:sup>
                        <m:r>
                          <a:rPr lang="en-US" altLang="zh-CN" sz="1600" b="0" i="1" smtClean="0">
                            <a:latin typeface="Cambria Math" panose="02040503050406030204" pitchFamily="18" charset="0"/>
                          </a:rPr>
                          <m:t>𝐼</m:t>
                        </m:r>
                      </m:sup>
                      <m:e>
                        <m:sSub>
                          <m:sSubPr>
                            <m:ctrlPr>
                              <a:rPr lang="en-US" altLang="zh-CN" sz="1600" b="0" i="1" smtClean="0">
                                <a:latin typeface="Cambria Math" panose="02040503050406030204" pitchFamily="18" charset="0"/>
                              </a:rPr>
                            </m:ctrlPr>
                          </m:sSubPr>
                          <m:e>
                            <m:r>
                              <a:rPr lang="en-US" altLang="zh-CN" sz="1600" b="0" i="1" smtClean="0">
                                <a:latin typeface="Cambria Math" panose="02040503050406030204" pitchFamily="18" charset="0"/>
                              </a:rPr>
                              <m:t>h</m:t>
                            </m:r>
                          </m:e>
                          <m:sub>
                            <m:r>
                              <a:rPr lang="en-US" altLang="zh-CN" sz="1600" b="0" i="1" smtClean="0">
                                <a:latin typeface="Cambria Math" panose="02040503050406030204" pitchFamily="18" charset="0"/>
                              </a:rPr>
                              <m:t>𝑇</m:t>
                            </m:r>
                          </m:sub>
                        </m:sSub>
                        <m:r>
                          <a:rPr lang="en-US" altLang="zh-CN" sz="1600" b="0" i="1" smtClean="0">
                            <a:latin typeface="Cambria Math" panose="02040503050406030204" pitchFamily="18" charset="0"/>
                          </a:rPr>
                          <m:t>(</m:t>
                        </m:r>
                        <m:sSub>
                          <m:sSubPr>
                            <m:ctrlPr>
                              <a:rPr lang="en-US" altLang="zh-CN" sz="1600" b="0" i="1" smtClean="0">
                                <a:latin typeface="Cambria Math" panose="02040503050406030204" pitchFamily="18" charset="0"/>
                              </a:rPr>
                            </m:ctrlPr>
                          </m:sSubPr>
                          <m:e>
                            <m:r>
                              <a:rPr lang="en-US" altLang="zh-CN" sz="1600" b="0" i="1" smtClean="0">
                                <a:latin typeface="Cambria Math" panose="02040503050406030204" pitchFamily="18" charset="0"/>
                              </a:rPr>
                              <m:t>𝑆</m:t>
                            </m:r>
                          </m:e>
                          <m:sub>
                            <m:r>
                              <a:rPr lang="en-US" altLang="zh-CN" sz="1600" b="0" i="1" smtClean="0">
                                <a:latin typeface="Cambria Math" panose="02040503050406030204" pitchFamily="18" charset="0"/>
                              </a:rPr>
                              <m:t>𝑇</m:t>
                            </m:r>
                          </m:sub>
                        </m:sSub>
                        <m:d>
                          <m:dPr>
                            <m:ctrlPr>
                              <a:rPr lang="en-US" altLang="zh-CN" sz="1600" b="0" i="1" smtClean="0">
                                <a:latin typeface="Cambria Math" panose="02040503050406030204" pitchFamily="18" charset="0"/>
                              </a:rPr>
                            </m:ctrlPr>
                          </m:dPr>
                          <m:e>
                            <m:r>
                              <a:rPr lang="en-US" altLang="zh-CN" sz="1600" b="0" i="1" smtClean="0">
                                <a:latin typeface="Cambria Math" panose="02040503050406030204" pitchFamily="18" charset="0"/>
                              </a:rPr>
                              <m:t>𝑖</m:t>
                            </m:r>
                          </m:e>
                        </m:d>
                        <m:r>
                          <a:rPr lang="en-US" altLang="zh-CN" sz="1600" b="0" i="1" smtClean="0">
                            <a:latin typeface="Cambria Math" panose="02040503050406030204" pitchFamily="18" charset="0"/>
                          </a:rPr>
                          <m:t>)</m:t>
                        </m:r>
                      </m:e>
                    </m:nary>
                  </m:oMath>
                </a14:m>
                <a:endParaRPr lang="en-US" altLang="zh-CN" sz="1600" dirty="0" smtClean="0"/>
              </a:p>
              <a:p>
                <a:r>
                  <a:rPr lang="zh-CN" altLang="en-US" sz="1600" dirty="0" smtClean="0"/>
                  <a:t>估值类：这里实现了</a:t>
                </a:r>
                <a:r>
                  <a:rPr lang="en-US" altLang="zh-CN" sz="1600" dirty="0" err="1" smtClean="0"/>
                  <a:t>present_value</a:t>
                </a:r>
                <a:r>
                  <a:rPr lang="zh-CN" altLang="en-US" sz="1600" dirty="0" smtClean="0"/>
                  <a:t>函数，另外，它还包含一个</a:t>
                </a:r>
                <a:r>
                  <a:rPr lang="en-US" altLang="zh-CN" sz="1600" dirty="0" err="1" smtClean="0"/>
                  <a:t>generate_payoff</a:t>
                </a:r>
                <a:r>
                  <a:rPr lang="zh-CN" altLang="en-US" sz="1600" dirty="0" smtClean="0"/>
                  <a:t>方法，生成模拟路径以及给定模拟路径情况下期权的收益支付。这当然构成了</a:t>
                </a:r>
                <a:r>
                  <a:rPr lang="en-US" altLang="zh-CN" sz="1600" dirty="0" smtClean="0"/>
                  <a:t>Monte Carlo</a:t>
                </a:r>
                <a:r>
                  <a:rPr lang="zh-CN" altLang="en-US" sz="1600" dirty="0" smtClean="0"/>
                  <a:t>估计量的基础。</a:t>
                </a:r>
                <a:endParaRPr lang="en-US" altLang="zh-CN" sz="1600" dirty="0" smtClean="0"/>
              </a:p>
              <a:p>
                <a:r>
                  <a:rPr lang="zh-CN" altLang="en-US" sz="1600" dirty="0" smtClean="0"/>
                  <a:t>方法</a:t>
                </a:r>
                <a:r>
                  <a:rPr lang="en-US" altLang="zh-CN" sz="1600" dirty="0" err="1" smtClean="0"/>
                  <a:t>generate_payoff</a:t>
                </a:r>
                <a:r>
                  <a:rPr lang="zh-CN" altLang="en-US" sz="1600" dirty="0" smtClean="0"/>
                  <a:t>提供了一些特殊的对象用于对你</a:t>
                </a:r>
                <a:r>
                  <a:rPr lang="zh-CN" altLang="en-US" sz="1600" dirty="0"/>
                  <a:t>定义</a:t>
                </a:r>
                <a:r>
                  <a:rPr lang="zh-CN" altLang="en-US" sz="1600" dirty="0" smtClean="0"/>
                  <a:t>期权的支付</a:t>
                </a:r>
                <a:endParaRPr lang="en-US" altLang="zh-CN" sz="1600" dirty="0" smtClean="0"/>
              </a:p>
              <a:p>
                <a:pPr lvl="1"/>
                <a:r>
                  <a:rPr lang="en-US" altLang="zh-CN" sz="1600" dirty="0"/>
                  <a:t>s</a:t>
                </a:r>
                <a:r>
                  <a:rPr lang="en-US" altLang="zh-CN" sz="1600" dirty="0" smtClean="0"/>
                  <a:t>trike:</a:t>
                </a:r>
                <a:r>
                  <a:rPr lang="zh-CN" altLang="en-US" sz="1600" dirty="0" smtClean="0"/>
                  <a:t>期权的执行价格</a:t>
                </a:r>
                <a:endParaRPr lang="en-US" altLang="zh-CN" sz="1600" dirty="0" smtClean="0"/>
              </a:p>
              <a:p>
                <a:pPr lvl="1"/>
                <a:r>
                  <a:rPr lang="en-US" altLang="zh-CN" sz="1600" dirty="0" err="1"/>
                  <a:t>m</a:t>
                </a:r>
                <a:r>
                  <a:rPr lang="en-US" altLang="zh-CN" sz="1600" dirty="0" err="1" smtClean="0"/>
                  <a:t>aturity_value</a:t>
                </a:r>
                <a:r>
                  <a:rPr lang="en-US" altLang="zh-CN" sz="1600" dirty="0" smtClean="0"/>
                  <a:t>:</a:t>
                </a:r>
                <a:r>
                  <a:rPr lang="zh-CN" altLang="en-US" sz="1600" dirty="0" smtClean="0"/>
                  <a:t>代表一维的</a:t>
                </a:r>
                <a:r>
                  <a:rPr lang="en-US" altLang="zh-CN" sz="1600" dirty="0" err="1" smtClean="0"/>
                  <a:t>ndarray</a:t>
                </a:r>
                <a:r>
                  <a:rPr lang="zh-CN" altLang="en-US" sz="1600" dirty="0" smtClean="0"/>
                  <a:t>对象，其中存放标的在期权到期日的模拟价值。</a:t>
                </a:r>
                <a:endParaRPr lang="en-US" altLang="zh-CN" sz="1600" dirty="0" smtClean="0"/>
              </a:p>
              <a:p>
                <a:pPr lvl="1"/>
                <a:r>
                  <a:rPr lang="en-US" altLang="zh-CN" sz="1600" dirty="0" err="1" smtClean="0"/>
                  <a:t>mean_value</a:t>
                </a:r>
                <a:r>
                  <a:rPr lang="en-US" altLang="zh-CN" sz="1600" dirty="0" smtClean="0"/>
                  <a:t>: </a:t>
                </a:r>
                <a:r>
                  <a:rPr lang="zh-CN" altLang="en-US" sz="1600" dirty="0" smtClean="0"/>
                  <a:t>从今天到到期日整个路径标的的平均价值。</a:t>
                </a:r>
                <a:endParaRPr lang="en-US" altLang="zh-CN" sz="1600" dirty="0" smtClean="0"/>
              </a:p>
              <a:p>
                <a:pPr lvl="1"/>
                <a:r>
                  <a:rPr lang="en-US" altLang="zh-CN" sz="1600" dirty="0" err="1" smtClean="0"/>
                  <a:t>max_value</a:t>
                </a:r>
                <a:r>
                  <a:rPr lang="en-US" altLang="zh-CN" sz="1600" dirty="0" smtClean="0"/>
                  <a:t>: </a:t>
                </a:r>
                <a:r>
                  <a:rPr lang="zh-CN" altLang="en-US" sz="1600" dirty="0" smtClean="0"/>
                  <a:t>整条路径标的的最大价值</a:t>
                </a:r>
                <a:endParaRPr lang="en-US" altLang="zh-CN" sz="1600" dirty="0" smtClean="0"/>
              </a:p>
              <a:p>
                <a:pPr lvl="1"/>
                <a:r>
                  <a:rPr lang="en-US" altLang="zh-CN" sz="1600" dirty="0" err="1"/>
                  <a:t>m</a:t>
                </a:r>
                <a:r>
                  <a:rPr lang="en-US" altLang="zh-CN" sz="1600" dirty="0" err="1" smtClean="0"/>
                  <a:t>in_value</a:t>
                </a:r>
                <a:r>
                  <a:rPr lang="en-US" altLang="zh-CN" sz="1600" dirty="0" smtClean="0"/>
                  <a:t>: </a:t>
                </a:r>
                <a:r>
                  <a:rPr lang="zh-CN" altLang="en-US" sz="1600" dirty="0" smtClean="0"/>
                  <a:t>整条路径标的的最小价值</a:t>
                </a:r>
                <a:endParaRPr lang="en-US" altLang="zh-CN" sz="1600" dirty="0" smtClean="0"/>
              </a:p>
              <a:p>
                <a:r>
                  <a:rPr lang="zh-CN" altLang="en-US" sz="1600" dirty="0" smtClean="0"/>
                  <a:t>最后这三个指标主要是用于亚式（回望）期权的估值。</a:t>
                </a:r>
                <a:endParaRPr lang="en-US" altLang="zh-CN" sz="1600" dirty="0" smtClean="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xfrm>
                <a:off x="457200" y="1524050"/>
                <a:ext cx="8229600" cy="4525962"/>
              </a:xfrm>
              <a:blipFill>
                <a:blip r:embed="rId2"/>
                <a:stretch>
                  <a:fillRect t="-404" b="-8221"/>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8872922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概述</a:t>
            </a:r>
            <a:endParaRPr lang="zh-CN" altLang="en-US" dirty="0"/>
          </a:p>
        </p:txBody>
      </p:sp>
      <p:sp>
        <p:nvSpPr>
          <p:cNvPr id="3" name="内容占位符 2"/>
          <p:cNvSpPr>
            <a:spLocks noGrp="1"/>
          </p:cNvSpPr>
          <p:nvPr>
            <p:ph idx="1"/>
          </p:nvPr>
        </p:nvSpPr>
        <p:spPr/>
        <p:txBody>
          <a:bodyPr/>
          <a:lstStyle/>
          <a:p>
            <a:r>
              <a:rPr lang="zh-CN" altLang="en-US" sz="1900" dirty="0" smtClean="0"/>
              <a:t>本讲对于案例的介绍将包括以下内容：</a:t>
            </a:r>
            <a:endParaRPr lang="en-US" altLang="zh-CN" sz="1900" dirty="0" smtClean="0"/>
          </a:p>
          <a:p>
            <a:pPr lvl="1"/>
            <a:r>
              <a:rPr lang="zh-CN" altLang="en-US" sz="1900" dirty="0"/>
              <a:t>第</a:t>
            </a:r>
            <a:r>
              <a:rPr lang="zh-CN" altLang="en-US" sz="1900" dirty="0" smtClean="0"/>
              <a:t>一部分：介绍理论和技术形式的估值框架。理论上，介绍资产定价基本定理和风险中性的估值方法。技术上，本章提供了风险中性贴现和市场环境的</a:t>
            </a:r>
            <a:r>
              <a:rPr lang="en-US" altLang="zh-CN" sz="1900" dirty="0" smtClean="0"/>
              <a:t>Python</a:t>
            </a:r>
            <a:r>
              <a:rPr lang="zh-CN" altLang="en-US" sz="1900" dirty="0" smtClean="0"/>
              <a:t>类。</a:t>
            </a:r>
            <a:endParaRPr lang="en-US" altLang="zh-CN" sz="1900" dirty="0" smtClean="0"/>
          </a:p>
          <a:p>
            <a:pPr lvl="1"/>
            <a:r>
              <a:rPr lang="zh-CN" altLang="en-US" sz="1900" dirty="0"/>
              <a:t>第二</a:t>
            </a:r>
            <a:r>
              <a:rPr lang="zh-CN" altLang="en-US" sz="1900" dirty="0" smtClean="0"/>
              <a:t>部分：关注于基于几何布朗运动、带跳跃的扩散过程、平方根扩散过程来模拟风险因子。本部分讨论了一个基类和三个专业化的类。</a:t>
            </a:r>
            <a:endParaRPr lang="en-US" altLang="zh-CN" sz="1900" dirty="0" smtClean="0"/>
          </a:p>
          <a:p>
            <a:pPr lvl="1"/>
            <a:r>
              <a:rPr lang="zh-CN" altLang="en-US" sz="1900" dirty="0"/>
              <a:t>第三</a:t>
            </a:r>
            <a:r>
              <a:rPr lang="zh-CN" altLang="en-US" sz="1900" dirty="0" smtClean="0"/>
              <a:t>部分：讨论基于标的风险因子的欧式或美式单一衍生品的估值。介绍了一个基类和两个专业化的类作为主要的组成部分。基类允许独立于期权的类型对</a:t>
            </a:r>
            <a:r>
              <a:rPr lang="en-US" altLang="zh-CN" sz="1900" dirty="0" smtClean="0"/>
              <a:t>Delta</a:t>
            </a:r>
            <a:r>
              <a:rPr lang="zh-CN" altLang="en-US" sz="1900" dirty="0" smtClean="0"/>
              <a:t>和</a:t>
            </a:r>
            <a:r>
              <a:rPr lang="en-US" altLang="zh-CN" sz="1900" dirty="0" smtClean="0"/>
              <a:t>Vega</a:t>
            </a:r>
            <a:r>
              <a:rPr lang="zh-CN" altLang="en-US" sz="1900" dirty="0" smtClean="0"/>
              <a:t>进行估计。</a:t>
            </a:r>
            <a:endParaRPr lang="en-US" altLang="zh-CN" sz="1900" dirty="0" smtClean="0"/>
          </a:p>
          <a:p>
            <a:pPr lvl="1"/>
            <a:r>
              <a:rPr lang="zh-CN" altLang="en-US" sz="1900" dirty="0"/>
              <a:t>第四</a:t>
            </a:r>
            <a:r>
              <a:rPr lang="zh-CN" altLang="en-US" sz="1900" dirty="0" smtClean="0"/>
              <a:t>部分：关注于基于多个，可能相关的标的的多种衍生品的可能很复杂的衍生品资产组合的估值，我们介绍了一个对衍生品头寸进行建模的简单类以及一个更为复杂的一致资产组合估值的复杂类。</a:t>
            </a:r>
            <a:endParaRPr lang="en-US" altLang="zh-CN" sz="1900" dirty="0" smtClean="0"/>
          </a:p>
          <a:p>
            <a:pPr lvl="1"/>
            <a:r>
              <a:rPr lang="zh-CN" altLang="en-US" sz="1900" dirty="0"/>
              <a:t>第五</a:t>
            </a:r>
            <a:r>
              <a:rPr lang="zh-CN" altLang="en-US" sz="1900" dirty="0" smtClean="0"/>
              <a:t>部分：使用所开发的</a:t>
            </a:r>
            <a:r>
              <a:rPr lang="en-US" altLang="zh-CN" sz="1900" dirty="0" smtClean="0"/>
              <a:t>DX</a:t>
            </a:r>
            <a:r>
              <a:rPr lang="zh-CN" altLang="en-US" sz="1900" dirty="0" smtClean="0"/>
              <a:t>库以及其他各讲设计的内容来对一组基于</a:t>
            </a:r>
            <a:r>
              <a:rPr lang="en-US" altLang="zh-CN" sz="1900" dirty="0" smtClean="0"/>
              <a:t>VSTOXX</a:t>
            </a:r>
            <a:r>
              <a:rPr lang="zh-CN" altLang="en-US" sz="1900" dirty="0" smtClean="0"/>
              <a:t>波动率指数的期权进行估值和管理。</a:t>
            </a:r>
            <a:endParaRPr lang="zh-CN" altLang="en-US" sz="1900" dirty="0"/>
          </a:p>
        </p:txBody>
      </p:sp>
    </p:spTree>
    <p:extLst>
      <p:ext uri="{BB962C8B-B14F-4D97-AF65-F5344CB8AC3E}">
        <p14:creationId xmlns:p14="http://schemas.microsoft.com/office/powerpoint/2010/main" val="37029974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欧式</a:t>
            </a:r>
            <a:r>
              <a:rPr lang="zh-CN" altLang="en-US" dirty="0"/>
              <a:t>期权</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a:xfrm>
                <a:off x="457200" y="1524050"/>
                <a:ext cx="8229600" cy="4525962"/>
              </a:xfrm>
            </p:spPr>
            <p:txBody>
              <a:bodyPr/>
              <a:lstStyle/>
              <a:p>
                <a:r>
                  <a:rPr lang="zh-CN" altLang="en-US" sz="1800" dirty="0" smtClean="0"/>
                  <a:t>使用例子：使用类</a:t>
                </a:r>
                <a:r>
                  <a:rPr lang="en-US" altLang="zh-CN" sz="1800" dirty="0" err="1" smtClean="0"/>
                  <a:t>valuation_mcs_european</a:t>
                </a:r>
                <a:r>
                  <a:rPr lang="zh-CN" altLang="en-US" sz="1800" dirty="0" smtClean="0"/>
                  <a:t>的方式是使用一个具体的实例。但是，在估值类被实例化之前，我们需要一个模拟对象</a:t>
                </a:r>
                <a:r>
                  <a:rPr lang="en-US" altLang="zh-CN" sz="1800" dirty="0" smtClean="0"/>
                  <a:t>——</a:t>
                </a:r>
                <a:r>
                  <a:rPr lang="zh-CN" altLang="en-US" sz="1800" dirty="0" smtClean="0"/>
                  <a:t>也就是要估值的期权的标的资产。从上一节中，我们使用</a:t>
                </a:r>
                <a:r>
                  <a:rPr lang="en-US" altLang="zh-CN" sz="1800" dirty="0" err="1" smtClean="0"/>
                  <a:t>geometric_Brownian_motion</a:t>
                </a:r>
                <a:r>
                  <a:rPr lang="zh-CN" altLang="en-US" sz="1800" dirty="0" smtClean="0"/>
                  <a:t>类来对标的进行建模。我们还是使用那个例子中的相关参数。</a:t>
                </a:r>
                <a:endParaRPr lang="en-US" altLang="zh-CN" sz="1800" dirty="0" smtClean="0"/>
              </a:p>
              <a:p>
                <a:r>
                  <a:rPr lang="zh-CN" altLang="en-US" sz="1800" dirty="0" smtClean="0"/>
                  <a:t>为了进行模拟，我们需要提供期权本身的</a:t>
                </a:r>
                <a:r>
                  <a:rPr lang="en-US" altLang="zh-CN" sz="1800" dirty="0" smtClean="0"/>
                  <a:t>market environment</a:t>
                </a:r>
                <a:r>
                  <a:rPr lang="zh-CN" altLang="en-US" sz="1800" dirty="0" smtClean="0"/>
                  <a:t>。至少需要</a:t>
                </a:r>
                <a:r>
                  <a:rPr lang="en-US" altLang="zh-CN" sz="1800" dirty="0" smtClean="0"/>
                  <a:t>maturity</a:t>
                </a:r>
                <a:r>
                  <a:rPr lang="zh-CN" altLang="en-US" sz="1800" dirty="0" smtClean="0"/>
                  <a:t>和</a:t>
                </a:r>
                <a:r>
                  <a:rPr lang="en-US" altLang="zh-CN" sz="1800" dirty="0" smtClean="0"/>
                  <a:t>currency</a:t>
                </a:r>
                <a:r>
                  <a:rPr lang="zh-CN" altLang="en-US" sz="1800" dirty="0" smtClean="0"/>
                  <a:t>字段。选择性的，我们还可以提供</a:t>
                </a:r>
                <a:r>
                  <a:rPr lang="en-US" altLang="zh-CN" sz="1800" dirty="0" smtClean="0"/>
                  <a:t>strike</a:t>
                </a:r>
                <a:r>
                  <a:rPr lang="zh-CN" altLang="en-US" sz="1800" dirty="0" smtClean="0"/>
                  <a:t>。</a:t>
                </a:r>
                <a:endParaRPr lang="en-US" altLang="zh-CN" sz="1800" dirty="0" smtClean="0"/>
              </a:p>
              <a:p>
                <a:r>
                  <a:rPr lang="zh-CN" altLang="en-US" sz="1800" dirty="0" smtClean="0"/>
                  <a:t>当然这里的核心元素应当是</a:t>
                </a:r>
                <a:r>
                  <a:rPr lang="en-US" altLang="zh-CN" sz="1800" dirty="0" smtClean="0"/>
                  <a:t>payoff</a:t>
                </a:r>
                <a:r>
                  <a:rPr lang="zh-CN" altLang="en-US" sz="1800" dirty="0" smtClean="0"/>
                  <a:t>函数，这里使用</a:t>
                </a:r>
                <a:r>
                  <a:rPr lang="en-US" altLang="zh-CN" sz="1800" dirty="0" smtClean="0"/>
                  <a:t>string</a:t>
                </a:r>
                <a:r>
                  <a:rPr lang="zh-CN" altLang="en-US" sz="1800" dirty="0" smtClean="0"/>
                  <a:t>对象提供，这个对象是</a:t>
                </a:r>
                <a:r>
                  <a:rPr lang="en-US" altLang="zh-CN" sz="1800" dirty="0" smtClean="0"/>
                  <a:t>Python</a:t>
                </a:r>
                <a:r>
                  <a:rPr lang="zh-CN" altLang="en-US" sz="1800" dirty="0" smtClean="0"/>
                  <a:t>的</a:t>
                </a:r>
                <a:r>
                  <a:rPr lang="en-US" altLang="zh-CN" sz="1800" dirty="0" err="1" smtClean="0"/>
                  <a:t>eval</a:t>
                </a:r>
                <a:r>
                  <a:rPr lang="zh-CN" altLang="en-US" sz="1800" dirty="0" smtClean="0"/>
                  <a:t>函数可以进行赋值的。我们需要定义一个欧式看涨期权，这样的期权的</a:t>
                </a:r>
                <a:r>
                  <a:rPr lang="en-US" altLang="zh-CN" sz="1800" dirty="0" smtClean="0"/>
                  <a:t>payoff</a:t>
                </a:r>
                <a:r>
                  <a:rPr lang="zh-CN" altLang="en-US" sz="1800" dirty="0" smtClean="0"/>
                  <a:t>是</a:t>
                </a:r>
                <a14:m>
                  <m:oMath xmlns:m="http://schemas.openxmlformats.org/officeDocument/2006/math">
                    <m:sSub>
                      <m:sSubPr>
                        <m:ctrlPr>
                          <a:rPr lang="en-US" altLang="zh-CN" sz="1800" i="1" smtClean="0">
                            <a:latin typeface="Cambria Math" panose="02040503050406030204" pitchFamily="18" charset="0"/>
                          </a:rPr>
                        </m:ctrlPr>
                      </m:sSubPr>
                      <m:e>
                        <m:r>
                          <a:rPr lang="en-US" altLang="zh-CN" sz="1800" b="0" i="1" smtClean="0">
                            <a:latin typeface="Cambria Math" panose="02040503050406030204" pitchFamily="18" charset="0"/>
                          </a:rPr>
                          <m:t>h</m:t>
                        </m:r>
                      </m:e>
                      <m:sub>
                        <m:r>
                          <a:rPr lang="en-US" altLang="zh-CN" sz="1800" b="0" i="1" smtClean="0">
                            <a:latin typeface="Cambria Math" panose="02040503050406030204" pitchFamily="18" charset="0"/>
                          </a:rPr>
                          <m:t>𝑇</m:t>
                        </m:r>
                      </m:sub>
                    </m:sSub>
                    <m:r>
                      <a:rPr lang="en-US" altLang="zh-CN" sz="1800" b="0" i="1" smtClean="0">
                        <a:latin typeface="Cambria Math" panose="02040503050406030204" pitchFamily="18" charset="0"/>
                      </a:rPr>
                      <m:t>=</m:t>
                    </m:r>
                    <m:r>
                      <m:rPr>
                        <m:sty m:val="p"/>
                      </m:rPr>
                      <a:rPr lang="en-US" altLang="zh-CN" sz="1800" b="0" i="0" smtClean="0">
                        <a:latin typeface="Cambria Math" panose="02040503050406030204" pitchFamily="18" charset="0"/>
                      </a:rPr>
                      <m:t>max</m:t>
                    </m:r>
                    <m:r>
                      <a:rPr lang="en-US" altLang="zh-CN" sz="1800" b="0" i="1" smtClean="0">
                        <a:latin typeface="Cambria Math" panose="02040503050406030204" pitchFamily="18" charset="0"/>
                      </a:rPr>
                      <m:t>⁡(</m:t>
                    </m:r>
                    <m:sSub>
                      <m:sSubPr>
                        <m:ctrlPr>
                          <a:rPr lang="en-US" altLang="zh-CN" sz="1800" b="0" i="1" smtClean="0">
                            <a:latin typeface="Cambria Math" panose="02040503050406030204" pitchFamily="18" charset="0"/>
                          </a:rPr>
                        </m:ctrlPr>
                      </m:sSubPr>
                      <m:e>
                        <m:r>
                          <a:rPr lang="en-US" altLang="zh-CN" sz="1800" b="0" i="1" smtClean="0">
                            <a:latin typeface="Cambria Math" panose="02040503050406030204" pitchFamily="18" charset="0"/>
                          </a:rPr>
                          <m:t>𝑆</m:t>
                        </m:r>
                      </m:e>
                      <m:sub>
                        <m:r>
                          <a:rPr lang="en-US" altLang="zh-CN" sz="1800" b="0" i="1" smtClean="0">
                            <a:latin typeface="Cambria Math" panose="02040503050406030204" pitchFamily="18" charset="0"/>
                          </a:rPr>
                          <m:t>𝑇</m:t>
                        </m:r>
                      </m:sub>
                    </m:sSub>
                    <m:r>
                      <a:rPr lang="en-US" altLang="zh-CN" sz="1800" b="0" i="1" smtClean="0">
                        <a:latin typeface="Cambria Math" panose="02040503050406030204" pitchFamily="18" charset="0"/>
                      </a:rPr>
                      <m:t>−</m:t>
                    </m:r>
                    <m:r>
                      <a:rPr lang="en-US" altLang="zh-CN" sz="1800" b="0" i="1" smtClean="0">
                        <a:latin typeface="Cambria Math" panose="02040503050406030204" pitchFamily="18" charset="0"/>
                      </a:rPr>
                      <m:t>𝐾</m:t>
                    </m:r>
                    <m:r>
                      <a:rPr lang="en-US" altLang="zh-CN" sz="1800" b="0" i="1" smtClean="0">
                        <a:latin typeface="Cambria Math" panose="02040503050406030204" pitchFamily="18" charset="0"/>
                      </a:rPr>
                      <m:t>,0)</m:t>
                    </m:r>
                    <m:r>
                      <a:rPr lang="zh-CN" altLang="en-US" sz="1800" i="1">
                        <a:latin typeface="Cambria Math" panose="02040503050406030204" pitchFamily="18" charset="0"/>
                      </a:rPr>
                      <m:t>，</m:t>
                    </m:r>
                  </m:oMath>
                </a14:m>
                <a:r>
                  <a:rPr lang="zh-CN" altLang="en-US" sz="1800" dirty="0" smtClean="0"/>
                  <a:t>其中</a:t>
                </a:r>
                <a14:m>
                  <m:oMath xmlns:m="http://schemas.openxmlformats.org/officeDocument/2006/math">
                    <m:sSub>
                      <m:sSubPr>
                        <m:ctrlPr>
                          <a:rPr lang="en-US" altLang="zh-CN" sz="1800" i="1">
                            <a:latin typeface="Cambria Math" panose="02040503050406030204" pitchFamily="18" charset="0"/>
                          </a:rPr>
                        </m:ctrlPr>
                      </m:sSubPr>
                      <m:e>
                        <m:r>
                          <a:rPr lang="en-US" altLang="zh-CN" sz="1800" i="1">
                            <a:latin typeface="Cambria Math" panose="02040503050406030204" pitchFamily="18" charset="0"/>
                          </a:rPr>
                          <m:t>𝑆</m:t>
                        </m:r>
                      </m:e>
                      <m:sub>
                        <m:r>
                          <a:rPr lang="en-US" altLang="zh-CN" sz="1800" i="1">
                            <a:latin typeface="Cambria Math" panose="02040503050406030204" pitchFamily="18" charset="0"/>
                          </a:rPr>
                          <m:t>𝑇</m:t>
                        </m:r>
                      </m:sub>
                    </m:sSub>
                  </m:oMath>
                </a14:m>
                <a:r>
                  <a:rPr lang="zh-CN" altLang="en-US" sz="1800" dirty="0" smtClean="0"/>
                  <a:t>是到期日标的价值，</a:t>
                </a:r>
                <a:r>
                  <a:rPr lang="en-US" altLang="zh-CN" sz="1800" dirty="0" smtClean="0"/>
                  <a:t>K</a:t>
                </a:r>
                <a:r>
                  <a:rPr lang="zh-CN" altLang="en-US" sz="1800" dirty="0" smtClean="0"/>
                  <a:t>是期权的执行价格。在</a:t>
                </a:r>
                <a:r>
                  <a:rPr lang="en-US" altLang="zh-CN" sz="1800" dirty="0" smtClean="0"/>
                  <a:t>Python</a:t>
                </a:r>
                <a:r>
                  <a:rPr lang="zh-CN" altLang="en-US" sz="1800" dirty="0" smtClean="0"/>
                  <a:t>和</a:t>
                </a:r>
                <a:r>
                  <a:rPr lang="en-US" altLang="zh-CN" sz="1800" dirty="0" err="1" smtClean="0"/>
                  <a:t>NumPy</a:t>
                </a:r>
                <a:r>
                  <a:rPr lang="zh-CN" altLang="en-US" sz="1800" dirty="0" smtClean="0"/>
                  <a:t>中，所以的模拟值都是响亮存储的。</a:t>
                </a:r>
                <a:endParaRPr lang="en-US" altLang="zh-CN" sz="1800" dirty="0" smtClean="0"/>
              </a:p>
              <a:p>
                <a:r>
                  <a:rPr lang="zh-CN" altLang="en-US" sz="1800" dirty="0" smtClean="0"/>
                  <a:t>接着我们就可以进行实例化。首先我们先求期权的现值，然后计算</a:t>
                </a:r>
                <a:r>
                  <a:rPr lang="en-US" altLang="zh-CN" sz="1800" dirty="0" smtClean="0"/>
                  <a:t>Delta</a:t>
                </a:r>
                <a:r>
                  <a:rPr lang="zh-CN" altLang="en-US" sz="1800" dirty="0" smtClean="0"/>
                  <a:t>，我们发现对于欧式看涨期权来说，它是正的，即随着标的价格的增加，期权的现值也会增加。类似的还可以计算</a:t>
                </a:r>
                <a:r>
                  <a:rPr lang="en-US" altLang="zh-CN" sz="1800" dirty="0" smtClean="0"/>
                  <a:t>Vega</a:t>
                </a:r>
                <a:r>
                  <a:rPr lang="zh-CN" altLang="en-US" sz="1800" dirty="0" smtClean="0"/>
                  <a:t>，其计算表明初始的波动率上升</a:t>
                </a:r>
                <a:r>
                  <a:rPr lang="en-US" altLang="zh-CN" sz="1800" dirty="0" smtClean="0"/>
                  <a:t>1%</a:t>
                </a:r>
                <a:r>
                  <a:rPr lang="zh-CN" altLang="en-US" sz="1800" dirty="0" smtClean="0"/>
                  <a:t>，例如从</a:t>
                </a:r>
                <a:r>
                  <a:rPr lang="en-US" altLang="zh-CN" sz="1800" dirty="0" smtClean="0"/>
                  <a:t>24%</a:t>
                </a:r>
                <a:r>
                  <a:rPr lang="zh-CN" altLang="en-US" sz="1800" dirty="0" smtClean="0"/>
                  <a:t>上升到</a:t>
                </a:r>
                <a:r>
                  <a:rPr lang="en-US" altLang="zh-CN" sz="1800" dirty="0" smtClean="0"/>
                  <a:t>25%</a:t>
                </a:r>
                <a:r>
                  <a:rPr lang="zh-CN" altLang="en-US" sz="1800" dirty="0" smtClean="0"/>
                  <a:t>，期权的现值会有所增加，对于看涨和看跌期权都是这样。</a:t>
                </a:r>
                <a:endParaRPr lang="en-US" altLang="zh-CN" sz="1800" dirty="0" smtClean="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xfrm>
                <a:off x="457200" y="1524050"/>
                <a:ext cx="8229600" cy="4525962"/>
              </a:xfrm>
              <a:blipFill>
                <a:blip r:embed="rId2"/>
                <a:stretch>
                  <a:fillRect t="-943" r="-519"/>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40837468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欧式</a:t>
            </a:r>
            <a:r>
              <a:rPr lang="zh-CN" altLang="en-US" dirty="0"/>
              <a:t>期权</a:t>
            </a:r>
          </a:p>
        </p:txBody>
      </p:sp>
      <p:sp>
        <p:nvSpPr>
          <p:cNvPr id="3" name="内容占位符 2"/>
          <p:cNvSpPr>
            <a:spLocks noGrp="1"/>
          </p:cNvSpPr>
          <p:nvPr>
            <p:ph idx="1"/>
          </p:nvPr>
        </p:nvSpPr>
        <p:spPr>
          <a:xfrm>
            <a:off x="457200" y="1524050"/>
            <a:ext cx="8229600" cy="4525962"/>
          </a:xfrm>
        </p:spPr>
        <p:txBody>
          <a:bodyPr/>
          <a:lstStyle/>
          <a:p>
            <a:r>
              <a:rPr lang="zh-CN" altLang="en-US" sz="2000" dirty="0" smtClean="0"/>
              <a:t>一旦我们拥有了估值对象，我们就可以更为综合的计算现值和希腊字母，这是容易实现的。下面我们使用代码计算标的资产价值在</a:t>
            </a:r>
            <a:r>
              <a:rPr lang="en-US" altLang="zh-CN" sz="2000" dirty="0" smtClean="0"/>
              <a:t>34</a:t>
            </a:r>
            <a:r>
              <a:rPr lang="zh-CN" altLang="en-US" sz="2000" dirty="0" smtClean="0"/>
              <a:t>到</a:t>
            </a:r>
            <a:r>
              <a:rPr lang="en-US" altLang="zh-CN" sz="2000" dirty="0" smtClean="0"/>
              <a:t>46</a:t>
            </a:r>
            <a:r>
              <a:rPr lang="zh-CN" altLang="en-US" sz="2000" dirty="0" smtClean="0"/>
              <a:t>欧元之间的现值，</a:t>
            </a:r>
            <a:r>
              <a:rPr lang="en-US" altLang="zh-CN" sz="2000" dirty="0" smtClean="0"/>
              <a:t>Delta</a:t>
            </a:r>
            <a:r>
              <a:rPr lang="zh-CN" altLang="en-US" sz="2000" dirty="0" smtClean="0"/>
              <a:t>和</a:t>
            </a:r>
            <a:r>
              <a:rPr lang="en-US" altLang="zh-CN" sz="2000" dirty="0" smtClean="0"/>
              <a:t>Vega</a:t>
            </a:r>
            <a:r>
              <a:rPr lang="zh-CN" altLang="en-US" sz="2000" dirty="0" smtClean="0"/>
              <a:t>。</a:t>
            </a:r>
            <a:endParaRPr lang="en-US" altLang="zh-CN" sz="2000" dirty="0" smtClean="0"/>
          </a:p>
          <a:p>
            <a:r>
              <a:rPr lang="zh-CN" altLang="en-US" sz="2000" dirty="0" smtClean="0"/>
              <a:t>有了这些值，我们可以进行图形分析，这里我们建立一个特别的可以实现这一功能的函数，并对我们的结果进行绘图。</a:t>
            </a:r>
            <a:endParaRPr lang="en-US" altLang="zh-CN" sz="2000" dirty="0" smtClean="0"/>
          </a:p>
          <a:p>
            <a:r>
              <a:rPr lang="zh-CN" altLang="en-US" sz="2000" dirty="0" smtClean="0"/>
              <a:t>上述计算体现了</a:t>
            </a:r>
            <a:r>
              <a:rPr lang="en-US" altLang="zh-CN" sz="2000" dirty="0" smtClean="0"/>
              <a:t>DX</a:t>
            </a:r>
            <a:r>
              <a:rPr lang="zh-CN" altLang="en-US" sz="2000" dirty="0" smtClean="0"/>
              <a:t>的功能，虽然进行了很多计算而得到了一个有显式解的期权的结果。但是这种方法不仅支持这样简单的</a:t>
            </a:r>
            <a:r>
              <a:rPr lang="en-US" altLang="zh-CN" sz="2000" dirty="0" smtClean="0"/>
              <a:t>payoff</a:t>
            </a:r>
            <a:r>
              <a:rPr lang="zh-CN" altLang="en-US" sz="2000" dirty="0" smtClean="0"/>
              <a:t>。使用相同的办法，我们可以处理复杂</a:t>
            </a:r>
            <a:r>
              <a:rPr lang="en-US" altLang="zh-CN" sz="2000" dirty="0" smtClean="0"/>
              <a:t>payoff</a:t>
            </a:r>
            <a:r>
              <a:rPr lang="zh-CN" altLang="en-US" sz="2000" dirty="0" smtClean="0"/>
              <a:t>的清醒，例如，考虑将一个常规的期权和一个亚式期权结合在一起的情况。</a:t>
            </a:r>
            <a:endParaRPr lang="en-US" altLang="zh-CN" sz="2000" dirty="0" smtClean="0"/>
          </a:p>
          <a:p>
            <a:r>
              <a:rPr lang="zh-CN" altLang="en-US" sz="2000" dirty="0" smtClean="0"/>
              <a:t>结果表明，当初始的标的资产价格超过执行价格</a:t>
            </a:r>
            <a:r>
              <a:rPr lang="en-US" altLang="zh-CN" sz="2000" dirty="0" smtClean="0"/>
              <a:t>40</a:t>
            </a:r>
            <a:r>
              <a:rPr lang="zh-CN" altLang="en-US" sz="2000" dirty="0" smtClean="0"/>
              <a:t>，</a:t>
            </a:r>
            <a:r>
              <a:rPr lang="en-US" altLang="zh-CN" sz="2000" dirty="0" smtClean="0"/>
              <a:t>Delta</a:t>
            </a:r>
            <a:r>
              <a:rPr lang="zh-CN" altLang="en-US" sz="2000" dirty="0" smtClean="0"/>
              <a:t>为</a:t>
            </a:r>
            <a:r>
              <a:rPr lang="en-US" altLang="zh-CN" sz="2000" dirty="0" smtClean="0"/>
              <a:t>1</a:t>
            </a:r>
            <a:r>
              <a:rPr lang="zh-CN" altLang="en-US" sz="2000" dirty="0" smtClean="0"/>
              <a:t>，每一单位的标的价值的变化会导致灯亮的期权价值变化。</a:t>
            </a:r>
            <a:endParaRPr lang="en-US" altLang="zh-CN" sz="2000" dirty="0" smtClean="0"/>
          </a:p>
        </p:txBody>
      </p:sp>
    </p:spTree>
    <p:extLst>
      <p:ext uri="{BB962C8B-B14F-4D97-AF65-F5344CB8AC3E}">
        <p14:creationId xmlns:p14="http://schemas.microsoft.com/office/powerpoint/2010/main" val="17109709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美式期权</a:t>
            </a:r>
            <a:endParaRPr lang="zh-CN" altLang="en-US" dirty="0"/>
          </a:p>
        </p:txBody>
      </p:sp>
      <p:sp>
        <p:nvSpPr>
          <p:cNvPr id="3" name="内容占位符 2"/>
          <p:cNvSpPr>
            <a:spLocks noGrp="1"/>
          </p:cNvSpPr>
          <p:nvPr>
            <p:ph idx="1"/>
          </p:nvPr>
        </p:nvSpPr>
        <p:spPr>
          <a:xfrm>
            <a:off x="457200" y="1524050"/>
            <a:ext cx="8229600" cy="4525962"/>
          </a:xfrm>
        </p:spPr>
        <p:txBody>
          <a:bodyPr/>
          <a:lstStyle/>
          <a:p>
            <a:r>
              <a:rPr lang="zh-CN" altLang="en-US" sz="2000" dirty="0" smtClean="0"/>
              <a:t>美式期权或百慕大期权的执行是比欧式期权更为需要技术的。因此，我们必须在进行估值类的编写之前介绍一些估值理论的知识。</a:t>
            </a:r>
            <a:endParaRPr lang="en-US" altLang="zh-CN" sz="2000" dirty="0" smtClean="0"/>
          </a:p>
          <a:p>
            <a:r>
              <a:rPr lang="zh-CN" altLang="en-US" sz="2000" dirty="0" smtClean="0"/>
              <a:t>最小二乘</a:t>
            </a:r>
            <a:r>
              <a:rPr lang="en-US" altLang="zh-CN" sz="2000" dirty="0" smtClean="0"/>
              <a:t>Monte Carlo</a:t>
            </a:r>
            <a:r>
              <a:rPr lang="zh-CN" altLang="en-US" sz="2000" dirty="0" smtClean="0"/>
              <a:t>方法：虽然</a:t>
            </a:r>
            <a:r>
              <a:rPr lang="en-US" altLang="zh-CN" sz="2000" dirty="0" smtClean="0"/>
              <a:t>Cox, Ross</a:t>
            </a:r>
            <a:r>
              <a:rPr lang="zh-CN" altLang="en-US" sz="2000" dirty="0" smtClean="0"/>
              <a:t>和</a:t>
            </a:r>
            <a:r>
              <a:rPr lang="en-US" altLang="zh-CN" sz="2000" dirty="0" smtClean="0"/>
              <a:t>Rubinstein</a:t>
            </a:r>
            <a:r>
              <a:rPr lang="zh-CN" altLang="en-US" sz="2000" dirty="0" smtClean="0"/>
              <a:t>（</a:t>
            </a:r>
            <a:r>
              <a:rPr lang="en-US" altLang="zh-CN" sz="2000" dirty="0" smtClean="0"/>
              <a:t>1979</a:t>
            </a:r>
            <a:r>
              <a:rPr lang="zh-CN" altLang="en-US" sz="2000" dirty="0" smtClean="0"/>
              <a:t>）提出了在相同框架下估值欧式和美式期权的简单数值方法，仅仅到</a:t>
            </a:r>
            <a:r>
              <a:rPr lang="en-US" altLang="zh-CN" sz="2000" dirty="0" err="1" smtClean="0"/>
              <a:t>Longstaff</a:t>
            </a:r>
            <a:r>
              <a:rPr lang="en-US" altLang="zh-CN" sz="2000" dirty="0" smtClean="0"/>
              <a:t>-Schwartz</a:t>
            </a:r>
            <a:r>
              <a:rPr lang="zh-CN" altLang="en-US" sz="2000" dirty="0" smtClean="0"/>
              <a:t>（</a:t>
            </a:r>
            <a:r>
              <a:rPr lang="en-US" altLang="zh-CN" sz="2000" dirty="0" smtClean="0"/>
              <a:t>2001</a:t>
            </a:r>
            <a:r>
              <a:rPr lang="zh-CN" altLang="en-US" sz="2000" dirty="0" smtClean="0"/>
              <a:t>）才成功的使用</a:t>
            </a:r>
            <a:r>
              <a:rPr lang="en-US" altLang="zh-CN" sz="2000" dirty="0" smtClean="0"/>
              <a:t>Monte Carlo</a:t>
            </a:r>
            <a:r>
              <a:rPr lang="zh-CN" altLang="en-US" sz="2000" dirty="0" smtClean="0"/>
              <a:t>模拟的方法很好的完成了美式期权的估值。</a:t>
            </a:r>
            <a:r>
              <a:rPr lang="en-US" altLang="zh-CN" sz="2000" dirty="0" smtClean="0"/>
              <a:t>MCS</a:t>
            </a:r>
            <a:r>
              <a:rPr lang="zh-CN" altLang="en-US" sz="2000" dirty="0" smtClean="0"/>
              <a:t>中的主要问题是向前移动算法，而美式期权则需要使用后向归纳的方法，估计在到期日的美式期权的价值再向前进行回推。</a:t>
            </a:r>
            <a:endParaRPr lang="en-US" altLang="zh-CN" sz="2000" dirty="0" smtClean="0"/>
          </a:p>
          <a:p>
            <a:r>
              <a:rPr lang="en-US" altLang="zh-CN" sz="2000" dirty="0" err="1" smtClean="0"/>
              <a:t>Longstaff</a:t>
            </a:r>
            <a:r>
              <a:rPr lang="zh-CN" altLang="en-US" sz="2000" dirty="0" smtClean="0"/>
              <a:t>和</a:t>
            </a:r>
            <a:r>
              <a:rPr lang="en-US" altLang="zh-CN" sz="2000" dirty="0" smtClean="0"/>
              <a:t>Schwartz</a:t>
            </a:r>
            <a:r>
              <a:rPr lang="zh-CN" altLang="en-US" sz="2000" dirty="0" smtClean="0"/>
              <a:t>（</a:t>
            </a:r>
            <a:r>
              <a:rPr lang="en-US" altLang="zh-CN" sz="2000" dirty="0" smtClean="0"/>
              <a:t>2001</a:t>
            </a:r>
            <a:r>
              <a:rPr lang="zh-CN" altLang="en-US" sz="2000" dirty="0" smtClean="0"/>
              <a:t>）建模的主要思想是使用最小二乘回归来估计连续的价值，基于一组可行的模拟值的横截面，并考虑到每个路径的：</a:t>
            </a:r>
            <a:endParaRPr lang="en-US" altLang="zh-CN" sz="2000" dirty="0" smtClean="0"/>
          </a:p>
          <a:p>
            <a:pPr lvl="1"/>
            <a:r>
              <a:rPr lang="zh-CN" altLang="en-US" sz="1600" dirty="0"/>
              <a:t>标</a:t>
            </a:r>
            <a:r>
              <a:rPr lang="zh-CN" altLang="en-US" sz="1600" dirty="0" smtClean="0"/>
              <a:t>的的模拟价值</a:t>
            </a:r>
            <a:endParaRPr lang="en-US" altLang="zh-CN" sz="1600" dirty="0" smtClean="0"/>
          </a:p>
          <a:p>
            <a:pPr lvl="1"/>
            <a:r>
              <a:rPr lang="zh-CN" altLang="en-US" sz="1600" dirty="0" smtClean="0"/>
              <a:t>期权的内在价值</a:t>
            </a:r>
            <a:endParaRPr lang="en-US" altLang="zh-CN" sz="1600" dirty="0" smtClean="0"/>
          </a:p>
          <a:p>
            <a:pPr lvl="1"/>
            <a:r>
              <a:rPr lang="zh-CN" altLang="en-US" sz="1600" dirty="0" smtClean="0"/>
              <a:t>给定具体路径的实际连续价值。</a:t>
            </a:r>
            <a:endParaRPr lang="en-US" altLang="zh-CN" sz="1600" dirty="0" smtClean="0"/>
          </a:p>
        </p:txBody>
      </p:sp>
    </p:spTree>
    <p:extLst>
      <p:ext uri="{BB962C8B-B14F-4D97-AF65-F5344CB8AC3E}">
        <p14:creationId xmlns:p14="http://schemas.microsoft.com/office/powerpoint/2010/main" val="18452833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美式期权</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a:xfrm>
                <a:off x="457200" y="1524050"/>
                <a:ext cx="8229600" cy="4800474"/>
              </a:xfrm>
            </p:spPr>
            <p:txBody>
              <a:bodyPr/>
              <a:lstStyle/>
              <a:p>
                <a:r>
                  <a:rPr lang="zh-CN" altLang="en-US" sz="1400" dirty="0" smtClean="0"/>
                  <a:t>在离散时间，百慕大期权（极限是美式期权）的价值是由最优停时定理所给出的，如下，对于一组有限的时间</a:t>
                </a:r>
                <a14:m>
                  <m:oMath xmlns:m="http://schemas.openxmlformats.org/officeDocument/2006/math">
                    <m:r>
                      <a:rPr lang="en-US" altLang="zh-CN" sz="1400" i="1" dirty="0">
                        <a:latin typeface="Cambria Math" panose="02040503050406030204" pitchFamily="18" charset="0"/>
                      </a:rPr>
                      <m:t>0</m:t>
                    </m:r>
                  </m:oMath>
                </a14:m>
                <a:r>
                  <a:rPr lang="en-US" altLang="zh-CN" sz="1400" dirty="0" smtClean="0"/>
                  <a:t>&lt;</a:t>
                </a:r>
                <a14:m>
                  <m:oMath xmlns:m="http://schemas.openxmlformats.org/officeDocument/2006/math">
                    <m:sSub>
                      <m:sSubPr>
                        <m:ctrlPr>
                          <a:rPr lang="en-US" altLang="zh-CN" sz="1400" i="1" dirty="0" smtClean="0">
                            <a:latin typeface="Cambria Math" panose="02040503050406030204" pitchFamily="18" charset="0"/>
                          </a:rPr>
                        </m:ctrlPr>
                      </m:sSubPr>
                      <m:e>
                        <m:r>
                          <a:rPr lang="en-US" altLang="zh-CN" sz="1400" b="0" i="1" dirty="0" smtClean="0">
                            <a:latin typeface="Cambria Math" panose="02040503050406030204" pitchFamily="18" charset="0"/>
                          </a:rPr>
                          <m:t>𝑡</m:t>
                        </m:r>
                      </m:e>
                      <m:sub>
                        <m:r>
                          <a:rPr lang="en-US" altLang="zh-CN" sz="1400" b="0" i="1" dirty="0" smtClean="0">
                            <a:latin typeface="Cambria Math" panose="02040503050406030204" pitchFamily="18" charset="0"/>
                          </a:rPr>
                          <m:t>1</m:t>
                        </m:r>
                      </m:sub>
                    </m:sSub>
                    <m:r>
                      <a:rPr lang="en-US" altLang="zh-CN" sz="1400" b="0" i="1" dirty="0" smtClean="0">
                        <a:latin typeface="Cambria Math" panose="02040503050406030204" pitchFamily="18" charset="0"/>
                      </a:rPr>
                      <m:t>&lt;</m:t>
                    </m:r>
                    <m:sSub>
                      <m:sSubPr>
                        <m:ctrlPr>
                          <a:rPr lang="en-US" altLang="zh-CN" sz="1400" b="0" i="1" dirty="0" smtClean="0">
                            <a:latin typeface="Cambria Math" panose="02040503050406030204" pitchFamily="18" charset="0"/>
                          </a:rPr>
                        </m:ctrlPr>
                      </m:sSubPr>
                      <m:e>
                        <m:r>
                          <a:rPr lang="en-US" altLang="zh-CN" sz="1400" b="0" i="1" dirty="0" smtClean="0">
                            <a:latin typeface="Cambria Math" panose="02040503050406030204" pitchFamily="18" charset="0"/>
                          </a:rPr>
                          <m:t>𝑡</m:t>
                        </m:r>
                      </m:e>
                      <m:sub>
                        <m:r>
                          <a:rPr lang="en-US" altLang="zh-CN" sz="1400" b="0" i="1" dirty="0" smtClean="0">
                            <a:latin typeface="Cambria Math" panose="02040503050406030204" pitchFamily="18" charset="0"/>
                          </a:rPr>
                          <m:t>2</m:t>
                        </m:r>
                      </m:sub>
                    </m:sSub>
                    <m:r>
                      <a:rPr lang="en-US" altLang="zh-CN" sz="1400" b="0" i="1" dirty="0" smtClean="0">
                        <a:latin typeface="Cambria Math" panose="02040503050406030204" pitchFamily="18" charset="0"/>
                      </a:rPr>
                      <m:t>&lt;…&lt;</m:t>
                    </m:r>
                    <m:r>
                      <a:rPr lang="en-US" altLang="zh-CN" sz="1400" b="0" i="1" dirty="0" smtClean="0">
                        <a:latin typeface="Cambria Math" panose="02040503050406030204" pitchFamily="18" charset="0"/>
                      </a:rPr>
                      <m:t>𝑇</m:t>
                    </m:r>
                  </m:oMath>
                </a14:m>
                <a:r>
                  <a:rPr lang="zh-CN" altLang="en-US" sz="1400" dirty="0" smtClean="0"/>
                  <a:t>：</a:t>
                </a:r>
                <a:endParaRPr lang="en-US" altLang="zh-CN" sz="1400" dirty="0" smtClean="0"/>
              </a:p>
              <a:p>
                <a:pPr marL="109537" indent="0">
                  <a:buNone/>
                </a:pPr>
                <a14:m>
                  <m:oMathPara xmlns:m="http://schemas.openxmlformats.org/officeDocument/2006/math">
                    <m:oMathParaPr>
                      <m:jc m:val="centerGroup"/>
                    </m:oMathParaPr>
                    <m:oMath xmlns:m="http://schemas.openxmlformats.org/officeDocument/2006/math">
                      <m:sSub>
                        <m:sSubPr>
                          <m:ctrlPr>
                            <a:rPr lang="en-US" altLang="zh-CN" sz="1400" i="1" smtClean="0">
                              <a:latin typeface="Cambria Math" panose="02040503050406030204" pitchFamily="18" charset="0"/>
                            </a:rPr>
                          </m:ctrlPr>
                        </m:sSubPr>
                        <m:e>
                          <m:r>
                            <m:rPr>
                              <m:sty m:val="p"/>
                            </m:rPr>
                            <a:rPr lang="en-US" altLang="zh-CN" sz="1400" i="1">
                              <a:latin typeface="Cambria Math" panose="02040503050406030204" pitchFamily="18" charset="0"/>
                            </a:rPr>
                            <m:t>V</m:t>
                          </m:r>
                        </m:e>
                        <m:sub>
                          <m:r>
                            <a:rPr lang="en-US" altLang="zh-CN" sz="1400" b="0" i="1" smtClean="0">
                              <a:latin typeface="Cambria Math" panose="02040503050406030204" pitchFamily="18" charset="0"/>
                            </a:rPr>
                            <m:t>0</m:t>
                          </m:r>
                        </m:sub>
                      </m:sSub>
                      <m:r>
                        <a:rPr lang="en-US" altLang="zh-CN" sz="1400" b="0" i="1" smtClean="0">
                          <a:latin typeface="Cambria Math" panose="02040503050406030204" pitchFamily="18" charset="0"/>
                        </a:rPr>
                        <m:t>=</m:t>
                      </m:r>
                      <m:func>
                        <m:funcPr>
                          <m:ctrlPr>
                            <a:rPr lang="en-US" altLang="zh-CN" sz="1400" b="0" i="1" smtClean="0">
                              <a:latin typeface="Cambria Math" panose="02040503050406030204" pitchFamily="18" charset="0"/>
                            </a:rPr>
                          </m:ctrlPr>
                        </m:funcPr>
                        <m:fName>
                          <m:limLow>
                            <m:limLowPr>
                              <m:ctrlPr>
                                <a:rPr lang="en-US" altLang="zh-CN" sz="1400" b="0" i="1" smtClean="0">
                                  <a:latin typeface="Cambria Math" panose="02040503050406030204" pitchFamily="18" charset="0"/>
                                </a:rPr>
                              </m:ctrlPr>
                            </m:limLowPr>
                            <m:e>
                              <m:r>
                                <m:rPr>
                                  <m:sty m:val="p"/>
                                </m:rPr>
                                <a:rPr lang="en-US" altLang="zh-CN" sz="1400" b="0" i="0" smtClean="0">
                                  <a:latin typeface="Cambria Math" panose="02040503050406030204" pitchFamily="18" charset="0"/>
                                </a:rPr>
                                <m:t>sup</m:t>
                              </m:r>
                            </m:e>
                            <m:lim>
                              <m:r>
                                <a:rPr lang="zh-CN" altLang="en-US" sz="1400" b="0" i="1" smtClean="0">
                                  <a:latin typeface="Cambria Math" panose="02040503050406030204" pitchFamily="18" charset="0"/>
                                </a:rPr>
                                <m:t>𝜏</m:t>
                              </m:r>
                              <m:r>
                                <a:rPr lang="zh-CN" altLang="en-US" sz="1400" b="0" i="1" smtClean="0">
                                  <a:latin typeface="Cambria Math" panose="02040503050406030204" pitchFamily="18" charset="0"/>
                                </a:rPr>
                                <m:t>∈{0,</m:t>
                              </m:r>
                              <m:sSub>
                                <m:sSubPr>
                                  <m:ctrlPr>
                                    <a:rPr lang="en-US" altLang="zh-CN" sz="1400" b="0" i="1" smtClean="0">
                                      <a:latin typeface="Cambria Math" panose="02040503050406030204" pitchFamily="18" charset="0"/>
                                    </a:rPr>
                                  </m:ctrlPr>
                                </m:sSubPr>
                                <m:e>
                                  <m:r>
                                    <a:rPr lang="en-US" altLang="zh-CN" sz="1400" b="0" i="1" smtClean="0">
                                      <a:latin typeface="Cambria Math" panose="02040503050406030204" pitchFamily="18" charset="0"/>
                                    </a:rPr>
                                    <m:t>𝑡</m:t>
                                  </m:r>
                                </m:e>
                                <m:sub>
                                  <m:r>
                                    <a:rPr lang="en-US" altLang="zh-CN" sz="1400" b="0" i="1" smtClean="0">
                                      <a:latin typeface="Cambria Math" panose="02040503050406030204" pitchFamily="18" charset="0"/>
                                    </a:rPr>
                                    <m:t>1</m:t>
                                  </m:r>
                                </m:sub>
                              </m:sSub>
                              <m:r>
                                <a:rPr lang="en-US" altLang="zh-CN" sz="1400" b="0" i="1" smtClean="0">
                                  <a:latin typeface="Cambria Math" panose="02040503050406030204" pitchFamily="18" charset="0"/>
                                </a:rPr>
                                <m:t>,</m:t>
                              </m:r>
                              <m:sSub>
                                <m:sSubPr>
                                  <m:ctrlPr>
                                    <a:rPr lang="en-US" altLang="zh-CN" sz="1400" b="0" i="1" smtClean="0">
                                      <a:latin typeface="Cambria Math" panose="02040503050406030204" pitchFamily="18" charset="0"/>
                                    </a:rPr>
                                  </m:ctrlPr>
                                </m:sSubPr>
                                <m:e>
                                  <m:r>
                                    <a:rPr lang="en-US" altLang="zh-CN" sz="1400" b="0" i="1" smtClean="0">
                                      <a:latin typeface="Cambria Math" panose="02040503050406030204" pitchFamily="18" charset="0"/>
                                    </a:rPr>
                                    <m:t>𝑡</m:t>
                                  </m:r>
                                </m:e>
                                <m:sub>
                                  <m:r>
                                    <a:rPr lang="en-US" altLang="zh-CN" sz="1400" b="0" i="1" smtClean="0">
                                      <a:latin typeface="Cambria Math" panose="02040503050406030204" pitchFamily="18" charset="0"/>
                                    </a:rPr>
                                    <m:t>2</m:t>
                                  </m:r>
                                </m:sub>
                              </m:sSub>
                              <m:r>
                                <a:rPr lang="en-US" altLang="zh-CN" sz="1400" b="0" i="1" smtClean="0">
                                  <a:latin typeface="Cambria Math" panose="02040503050406030204" pitchFamily="18" charset="0"/>
                                </a:rPr>
                                <m:t>,…,</m:t>
                              </m:r>
                              <m:r>
                                <a:rPr lang="en-US" altLang="zh-CN" sz="1400" b="0" i="1" smtClean="0">
                                  <a:latin typeface="Cambria Math" panose="02040503050406030204" pitchFamily="18" charset="0"/>
                                </a:rPr>
                                <m:t>𝑇</m:t>
                              </m:r>
                              <m:r>
                                <a:rPr lang="en-US" altLang="zh-CN" sz="1400" b="0" i="1" smtClean="0">
                                  <a:latin typeface="Cambria Math" panose="02040503050406030204" pitchFamily="18" charset="0"/>
                                </a:rPr>
                                <m:t>}</m:t>
                              </m:r>
                            </m:lim>
                          </m:limLow>
                        </m:fName>
                        <m:e>
                          <m:sSup>
                            <m:sSupPr>
                              <m:ctrlPr>
                                <a:rPr lang="en-US" altLang="zh-CN" sz="1400" b="0" i="1" smtClean="0">
                                  <a:latin typeface="Cambria Math" panose="02040503050406030204" pitchFamily="18" charset="0"/>
                                </a:rPr>
                              </m:ctrlPr>
                            </m:sSupPr>
                            <m:e>
                              <m:r>
                                <a:rPr lang="en-US" altLang="zh-CN" sz="1400" b="0" i="1" smtClean="0">
                                  <a:latin typeface="Cambria Math" panose="02040503050406030204" pitchFamily="18" charset="0"/>
                                </a:rPr>
                                <m:t>𝑒</m:t>
                              </m:r>
                            </m:e>
                            <m:sup>
                              <m:r>
                                <a:rPr lang="en-US" altLang="zh-CN" sz="1400" b="0" i="1" smtClean="0">
                                  <a:latin typeface="Cambria Math" panose="02040503050406030204" pitchFamily="18" charset="0"/>
                                </a:rPr>
                                <m:t>−</m:t>
                              </m:r>
                              <m:r>
                                <a:rPr lang="en-US" altLang="zh-CN" sz="1400" b="0" i="1" smtClean="0">
                                  <a:latin typeface="Cambria Math" panose="02040503050406030204" pitchFamily="18" charset="0"/>
                                </a:rPr>
                                <m:t>𝑟</m:t>
                              </m:r>
                              <m:r>
                                <a:rPr lang="zh-CN" altLang="en-US" sz="1400" b="0" i="1" smtClean="0">
                                  <a:latin typeface="Cambria Math" panose="02040503050406030204" pitchFamily="18" charset="0"/>
                                </a:rPr>
                                <m:t>𝜏</m:t>
                              </m:r>
                            </m:sup>
                          </m:sSup>
                          <m:sSubSup>
                            <m:sSubSupPr>
                              <m:ctrlPr>
                                <a:rPr lang="en-US" altLang="zh-CN" sz="1400" b="0" i="1" smtClean="0">
                                  <a:latin typeface="Cambria Math" panose="02040503050406030204" pitchFamily="18" charset="0"/>
                                </a:rPr>
                              </m:ctrlPr>
                            </m:sSubSupPr>
                            <m:e>
                              <m:r>
                                <a:rPr lang="en-US" altLang="zh-CN" sz="1400" b="0" i="1" smtClean="0">
                                  <a:latin typeface="Cambria Math" panose="02040503050406030204" pitchFamily="18" charset="0"/>
                                </a:rPr>
                                <m:t>𝐸</m:t>
                              </m:r>
                            </m:e>
                            <m:sub>
                              <m:r>
                                <a:rPr lang="en-US" altLang="zh-CN" sz="1400" b="0" i="1" smtClean="0">
                                  <a:latin typeface="Cambria Math" panose="02040503050406030204" pitchFamily="18" charset="0"/>
                                </a:rPr>
                                <m:t>0</m:t>
                              </m:r>
                            </m:sub>
                            <m:sup>
                              <m:r>
                                <a:rPr lang="en-US" altLang="zh-CN" sz="1400" b="0" i="1" smtClean="0">
                                  <a:latin typeface="Cambria Math" panose="02040503050406030204" pitchFamily="18" charset="0"/>
                                </a:rPr>
                                <m:t>𝑄</m:t>
                              </m:r>
                            </m:sup>
                          </m:sSubSup>
                          <m:r>
                            <a:rPr lang="en-US" altLang="zh-CN" sz="1400" b="0" i="1" smtClean="0">
                              <a:latin typeface="Cambria Math" panose="02040503050406030204" pitchFamily="18" charset="0"/>
                            </a:rPr>
                            <m:t>(</m:t>
                          </m:r>
                          <m:sSub>
                            <m:sSubPr>
                              <m:ctrlPr>
                                <a:rPr lang="en-US" altLang="zh-CN" sz="1400" b="0" i="1" smtClean="0">
                                  <a:latin typeface="Cambria Math" panose="02040503050406030204" pitchFamily="18" charset="0"/>
                                </a:rPr>
                              </m:ctrlPr>
                            </m:sSubPr>
                            <m:e>
                              <m:r>
                                <a:rPr lang="en-US" altLang="zh-CN" sz="1400" b="0" i="1" smtClean="0">
                                  <a:latin typeface="Cambria Math" panose="02040503050406030204" pitchFamily="18" charset="0"/>
                                </a:rPr>
                                <m:t>h</m:t>
                              </m:r>
                            </m:e>
                            <m:sub>
                              <m:r>
                                <a:rPr lang="zh-CN" altLang="en-US" sz="1400" b="0" i="1" smtClean="0">
                                  <a:latin typeface="Cambria Math" panose="02040503050406030204" pitchFamily="18" charset="0"/>
                                </a:rPr>
                                <m:t>𝜏</m:t>
                              </m:r>
                            </m:sub>
                          </m:sSub>
                          <m:d>
                            <m:dPr>
                              <m:ctrlPr>
                                <a:rPr lang="en-US" altLang="zh-CN" sz="1400" b="0" i="1" smtClean="0">
                                  <a:latin typeface="Cambria Math" panose="02040503050406030204" pitchFamily="18" charset="0"/>
                                </a:rPr>
                              </m:ctrlPr>
                            </m:dPr>
                            <m:e>
                              <m:sSub>
                                <m:sSubPr>
                                  <m:ctrlPr>
                                    <a:rPr lang="en-US" altLang="zh-CN" sz="1400" b="0" i="1" smtClean="0">
                                      <a:latin typeface="Cambria Math" panose="02040503050406030204" pitchFamily="18" charset="0"/>
                                    </a:rPr>
                                  </m:ctrlPr>
                                </m:sSubPr>
                                <m:e>
                                  <m:r>
                                    <a:rPr lang="en-US" altLang="zh-CN" sz="1400" b="0" i="1" smtClean="0">
                                      <a:latin typeface="Cambria Math" panose="02040503050406030204" pitchFamily="18" charset="0"/>
                                    </a:rPr>
                                    <m:t>𝑆</m:t>
                                  </m:r>
                                </m:e>
                                <m:sub>
                                  <m:r>
                                    <a:rPr lang="zh-CN" altLang="en-US" sz="1400" b="0" i="1" smtClean="0">
                                      <a:latin typeface="Cambria Math" panose="02040503050406030204" pitchFamily="18" charset="0"/>
                                    </a:rPr>
                                    <m:t>𝜏</m:t>
                                  </m:r>
                                </m:sub>
                              </m:sSub>
                            </m:e>
                          </m:d>
                          <m:r>
                            <a:rPr lang="en-US" altLang="zh-CN" sz="1400" b="0" i="1" smtClean="0">
                              <a:latin typeface="Cambria Math" panose="02040503050406030204" pitchFamily="18" charset="0"/>
                            </a:rPr>
                            <m:t>)</m:t>
                          </m:r>
                        </m:e>
                      </m:func>
                    </m:oMath>
                  </m:oMathPara>
                </a14:m>
                <a:endParaRPr lang="en-US" altLang="zh-CN" sz="1400" dirty="0" smtClean="0"/>
              </a:p>
              <a:p>
                <a:r>
                  <a:rPr lang="zh-CN" altLang="en-US" sz="1400" dirty="0" smtClean="0"/>
                  <a:t>下面的公式则提供了时间</a:t>
                </a:r>
                <a14:m>
                  <m:oMath xmlns:m="http://schemas.openxmlformats.org/officeDocument/2006/math">
                    <m:r>
                      <a:rPr lang="en-US" altLang="zh-CN" sz="1400" i="1" dirty="0">
                        <a:latin typeface="Cambria Math" panose="02040503050406030204" pitchFamily="18" charset="0"/>
                      </a:rPr>
                      <m:t>0</m:t>
                    </m:r>
                    <m:r>
                      <a:rPr lang="en-US" altLang="zh-CN" sz="1400" dirty="0">
                        <a:latin typeface="Cambria Math" panose="02040503050406030204" pitchFamily="18" charset="0"/>
                        <a:ea typeface="Cambria Math" panose="02040503050406030204" pitchFamily="18" charset="0"/>
                      </a:rPr>
                      <m:t>≤</m:t>
                    </m:r>
                    <m:sSub>
                      <m:sSubPr>
                        <m:ctrlPr>
                          <a:rPr lang="en-US" altLang="zh-CN" sz="1400" b="0" i="1" dirty="0" smtClean="0">
                            <a:latin typeface="Cambria Math" panose="02040503050406030204" pitchFamily="18" charset="0"/>
                          </a:rPr>
                        </m:ctrlPr>
                      </m:sSubPr>
                      <m:e>
                        <m:r>
                          <a:rPr lang="en-US" altLang="zh-CN" sz="1400" b="0" i="1" dirty="0" smtClean="0">
                            <a:latin typeface="Cambria Math" panose="02040503050406030204" pitchFamily="18" charset="0"/>
                          </a:rPr>
                          <m:t>𝑡</m:t>
                        </m:r>
                      </m:e>
                      <m:sub>
                        <m:r>
                          <a:rPr lang="en-US" altLang="zh-CN" sz="1400" b="0" i="1" dirty="0" smtClean="0">
                            <a:latin typeface="Cambria Math" panose="02040503050406030204" pitchFamily="18" charset="0"/>
                          </a:rPr>
                          <m:t>𝑚</m:t>
                        </m:r>
                      </m:sub>
                    </m:sSub>
                    <m:r>
                      <a:rPr lang="en-US" altLang="zh-CN" sz="1400" b="0" i="1" dirty="0" smtClean="0">
                        <a:latin typeface="Cambria Math" panose="02040503050406030204" pitchFamily="18" charset="0"/>
                      </a:rPr>
                      <m:t>&lt;</m:t>
                    </m:r>
                    <m:r>
                      <a:rPr lang="en-US" altLang="zh-CN" sz="1400" b="0" i="1" dirty="0" smtClean="0">
                        <a:latin typeface="Cambria Math" panose="02040503050406030204" pitchFamily="18" charset="0"/>
                      </a:rPr>
                      <m:t>𝑇</m:t>
                    </m:r>
                    <m:r>
                      <a:rPr lang="zh-CN" altLang="en-US" sz="1400" i="1" dirty="0">
                        <a:latin typeface="Cambria Math" panose="02040503050406030204" pitchFamily="18" charset="0"/>
                      </a:rPr>
                      <m:t>的</m:t>
                    </m:r>
                  </m:oMath>
                </a14:m>
                <a:r>
                  <a:rPr lang="zh-CN" altLang="en-US" sz="1400" dirty="0" smtClean="0"/>
                  <a:t>连续价值，这只是在时期</a:t>
                </a:r>
                <a14:m>
                  <m:oMath xmlns:m="http://schemas.openxmlformats.org/officeDocument/2006/math">
                    <m:sSub>
                      <m:sSubPr>
                        <m:ctrlPr>
                          <a:rPr lang="en-US" altLang="zh-CN" sz="1400" i="1" smtClean="0">
                            <a:latin typeface="Cambria Math" panose="02040503050406030204" pitchFamily="18" charset="0"/>
                          </a:rPr>
                        </m:ctrlPr>
                      </m:sSubPr>
                      <m:e>
                        <m:r>
                          <a:rPr lang="en-US" altLang="zh-CN" sz="1400" b="0" i="1" smtClean="0">
                            <a:latin typeface="Cambria Math" panose="02040503050406030204" pitchFamily="18" charset="0"/>
                          </a:rPr>
                          <m:t>𝑡</m:t>
                        </m:r>
                      </m:e>
                      <m:sub>
                        <m:r>
                          <a:rPr lang="en-US" altLang="zh-CN" sz="1400" b="0" i="1" smtClean="0">
                            <a:latin typeface="Cambria Math" panose="02040503050406030204" pitchFamily="18" charset="0"/>
                          </a:rPr>
                          <m:t>𝑚</m:t>
                        </m:r>
                        <m:r>
                          <a:rPr lang="en-US" altLang="zh-CN" sz="1400" b="0" i="1" smtClean="0">
                            <a:latin typeface="Cambria Math" panose="02040503050406030204" pitchFamily="18" charset="0"/>
                          </a:rPr>
                          <m:t>+1</m:t>
                        </m:r>
                      </m:sub>
                    </m:sSub>
                  </m:oMath>
                </a14:m>
                <a:r>
                  <a:rPr lang="zh-CN" altLang="en-US" sz="1400" dirty="0" smtClean="0"/>
                  <a:t>在鞅测度下美式期权在后一个时期的风险中性期望价值</a:t>
                </a:r>
                <a14:m>
                  <m:oMath xmlns:m="http://schemas.openxmlformats.org/officeDocument/2006/math">
                    <m:sSub>
                      <m:sSubPr>
                        <m:ctrlPr>
                          <a:rPr lang="en-US" altLang="zh-CN" sz="1400" i="1" smtClean="0">
                            <a:latin typeface="Cambria Math" panose="02040503050406030204" pitchFamily="18" charset="0"/>
                          </a:rPr>
                        </m:ctrlPr>
                      </m:sSubPr>
                      <m:e>
                        <m:r>
                          <m:rPr>
                            <m:sty m:val="p"/>
                          </m:rPr>
                          <a:rPr lang="en-US" altLang="zh-CN" sz="1400" i="1">
                            <a:latin typeface="Cambria Math" panose="02040503050406030204" pitchFamily="18" charset="0"/>
                          </a:rPr>
                          <m:t>V</m:t>
                        </m:r>
                      </m:e>
                      <m:sub>
                        <m:sSub>
                          <m:sSubPr>
                            <m:ctrlPr>
                              <a:rPr lang="en-US" altLang="zh-CN" sz="1400" i="1" smtClean="0">
                                <a:latin typeface="Cambria Math" panose="02040503050406030204" pitchFamily="18" charset="0"/>
                              </a:rPr>
                            </m:ctrlPr>
                          </m:sSubPr>
                          <m:e>
                            <m:r>
                              <a:rPr lang="en-US" altLang="zh-CN" sz="1400" b="0" i="1" smtClean="0">
                                <a:latin typeface="Cambria Math" panose="02040503050406030204" pitchFamily="18" charset="0"/>
                              </a:rPr>
                              <m:t>𝑡</m:t>
                            </m:r>
                          </m:e>
                          <m:sub>
                            <m:r>
                              <a:rPr lang="en-US" altLang="zh-CN" sz="1400" b="0" i="1" smtClean="0">
                                <a:latin typeface="Cambria Math" panose="02040503050406030204" pitchFamily="18" charset="0"/>
                              </a:rPr>
                              <m:t>𝑚</m:t>
                            </m:r>
                            <m:r>
                              <a:rPr lang="en-US" altLang="zh-CN" sz="1400" b="0" i="1" smtClean="0">
                                <a:latin typeface="Cambria Math" panose="02040503050406030204" pitchFamily="18" charset="0"/>
                              </a:rPr>
                              <m:t>+1</m:t>
                            </m:r>
                          </m:sub>
                        </m:sSub>
                      </m:sub>
                    </m:sSub>
                  </m:oMath>
                </a14:m>
                <a:r>
                  <a:rPr lang="zh-CN" altLang="en-US" sz="1400" dirty="0" smtClean="0"/>
                  <a:t>。</a:t>
                </a:r>
                <a:endParaRPr lang="en-US" altLang="zh-CN" sz="1400" dirty="0" smtClean="0"/>
              </a:p>
              <a:p>
                <a:pPr marL="109537" indent="0">
                  <a:buNone/>
                </a:pPr>
                <a14:m>
                  <m:oMathPara xmlns:m="http://schemas.openxmlformats.org/officeDocument/2006/math">
                    <m:oMathParaPr>
                      <m:jc m:val="centerGroup"/>
                    </m:oMathParaPr>
                    <m:oMath xmlns:m="http://schemas.openxmlformats.org/officeDocument/2006/math">
                      <m:sSub>
                        <m:sSubPr>
                          <m:ctrlPr>
                            <a:rPr lang="en-US" altLang="zh-CN" sz="1400" i="1" smtClean="0">
                              <a:latin typeface="Cambria Math" panose="02040503050406030204" pitchFamily="18" charset="0"/>
                            </a:rPr>
                          </m:ctrlPr>
                        </m:sSubPr>
                        <m:e>
                          <m:r>
                            <m:rPr>
                              <m:sty m:val="p"/>
                            </m:rPr>
                            <a:rPr lang="en-US" altLang="zh-CN" sz="1400" i="1">
                              <a:latin typeface="Cambria Math" panose="02040503050406030204" pitchFamily="18" charset="0"/>
                            </a:rPr>
                            <m:t>C</m:t>
                          </m:r>
                        </m:e>
                        <m:sub>
                          <m:sSub>
                            <m:sSubPr>
                              <m:ctrlPr>
                                <a:rPr lang="en-US" altLang="zh-CN" sz="1400" i="1" smtClean="0">
                                  <a:latin typeface="Cambria Math" panose="02040503050406030204" pitchFamily="18" charset="0"/>
                                </a:rPr>
                              </m:ctrlPr>
                            </m:sSubPr>
                            <m:e>
                              <m:r>
                                <a:rPr lang="en-US" altLang="zh-CN" sz="1400" b="0" i="1" smtClean="0">
                                  <a:latin typeface="Cambria Math" panose="02040503050406030204" pitchFamily="18" charset="0"/>
                                </a:rPr>
                                <m:t>𝑡</m:t>
                              </m:r>
                            </m:e>
                            <m:sub>
                              <m:r>
                                <a:rPr lang="en-US" altLang="zh-CN" sz="1400" b="0" i="1" smtClean="0">
                                  <a:latin typeface="Cambria Math" panose="02040503050406030204" pitchFamily="18" charset="0"/>
                                </a:rPr>
                                <m:t>𝑚</m:t>
                              </m:r>
                            </m:sub>
                          </m:sSub>
                        </m:sub>
                      </m:sSub>
                      <m:d>
                        <m:dPr>
                          <m:ctrlPr>
                            <a:rPr lang="en-US" altLang="zh-CN" sz="1400" b="0" i="1" smtClean="0">
                              <a:latin typeface="Cambria Math" panose="02040503050406030204" pitchFamily="18" charset="0"/>
                            </a:rPr>
                          </m:ctrlPr>
                        </m:dPr>
                        <m:e>
                          <m:r>
                            <a:rPr lang="en-US" altLang="zh-CN" sz="1400" b="0" i="1" smtClean="0">
                              <a:latin typeface="Cambria Math" panose="02040503050406030204" pitchFamily="18" charset="0"/>
                            </a:rPr>
                            <m:t>𝑠</m:t>
                          </m:r>
                        </m:e>
                      </m:d>
                      <m:r>
                        <a:rPr lang="en-US" altLang="zh-CN" sz="1400" b="0" i="1" smtClean="0">
                          <a:latin typeface="Cambria Math" panose="02040503050406030204" pitchFamily="18" charset="0"/>
                        </a:rPr>
                        <m:t>=</m:t>
                      </m:r>
                      <m:sSup>
                        <m:sSupPr>
                          <m:ctrlPr>
                            <a:rPr lang="en-US" altLang="zh-CN" sz="1400" b="0" i="1" smtClean="0">
                              <a:latin typeface="Cambria Math" panose="02040503050406030204" pitchFamily="18" charset="0"/>
                            </a:rPr>
                          </m:ctrlPr>
                        </m:sSupPr>
                        <m:e>
                          <m:r>
                            <a:rPr lang="en-US" altLang="zh-CN" sz="1400" b="0" i="1" smtClean="0">
                              <a:latin typeface="Cambria Math" panose="02040503050406030204" pitchFamily="18" charset="0"/>
                            </a:rPr>
                            <m:t>𝑒</m:t>
                          </m:r>
                        </m:e>
                        <m:sup>
                          <m:r>
                            <a:rPr lang="en-US" altLang="zh-CN" sz="1400" b="0" i="1" smtClean="0">
                              <a:latin typeface="Cambria Math" panose="02040503050406030204" pitchFamily="18" charset="0"/>
                            </a:rPr>
                            <m:t>−</m:t>
                          </m:r>
                          <m:r>
                            <a:rPr lang="en-US" altLang="zh-CN" sz="1400" b="0" i="1" smtClean="0">
                              <a:latin typeface="Cambria Math" panose="02040503050406030204" pitchFamily="18" charset="0"/>
                            </a:rPr>
                            <m:t>𝑟</m:t>
                          </m:r>
                          <m:d>
                            <m:dPr>
                              <m:ctrlPr>
                                <a:rPr lang="en-US" altLang="zh-CN" sz="1400" b="0" i="1" smtClean="0">
                                  <a:latin typeface="Cambria Math" panose="02040503050406030204" pitchFamily="18" charset="0"/>
                                </a:rPr>
                              </m:ctrlPr>
                            </m:dPr>
                            <m:e>
                              <m:sSub>
                                <m:sSubPr>
                                  <m:ctrlPr>
                                    <a:rPr lang="en-US" altLang="zh-CN" sz="1400" b="0" i="1" smtClean="0">
                                      <a:latin typeface="Cambria Math" panose="02040503050406030204" pitchFamily="18" charset="0"/>
                                    </a:rPr>
                                  </m:ctrlPr>
                                </m:sSubPr>
                                <m:e>
                                  <m:r>
                                    <a:rPr lang="en-US" altLang="zh-CN" sz="1400" b="0" i="1" smtClean="0">
                                      <a:latin typeface="Cambria Math" panose="02040503050406030204" pitchFamily="18" charset="0"/>
                                    </a:rPr>
                                    <m:t>𝑡</m:t>
                                  </m:r>
                                </m:e>
                                <m:sub>
                                  <m:r>
                                    <a:rPr lang="en-US" altLang="zh-CN" sz="1400" b="0" i="1" smtClean="0">
                                      <a:latin typeface="Cambria Math" panose="02040503050406030204" pitchFamily="18" charset="0"/>
                                    </a:rPr>
                                    <m:t>𝑚</m:t>
                                  </m:r>
                                  <m:r>
                                    <a:rPr lang="en-US" altLang="zh-CN" sz="1400" b="0" i="1" smtClean="0">
                                      <a:latin typeface="Cambria Math" panose="02040503050406030204" pitchFamily="18" charset="0"/>
                                    </a:rPr>
                                    <m:t>+1</m:t>
                                  </m:r>
                                </m:sub>
                              </m:sSub>
                              <m:r>
                                <a:rPr lang="en-US" altLang="zh-CN" sz="1400" b="0" i="1" smtClean="0">
                                  <a:latin typeface="Cambria Math" panose="02040503050406030204" pitchFamily="18" charset="0"/>
                                </a:rPr>
                                <m:t>−</m:t>
                              </m:r>
                              <m:sSub>
                                <m:sSubPr>
                                  <m:ctrlPr>
                                    <a:rPr lang="en-US" altLang="zh-CN" sz="1400" b="0" i="1" smtClean="0">
                                      <a:latin typeface="Cambria Math" panose="02040503050406030204" pitchFamily="18" charset="0"/>
                                    </a:rPr>
                                  </m:ctrlPr>
                                </m:sSubPr>
                                <m:e>
                                  <m:r>
                                    <a:rPr lang="en-US" altLang="zh-CN" sz="1400" b="0" i="1" smtClean="0">
                                      <a:latin typeface="Cambria Math" panose="02040503050406030204" pitchFamily="18" charset="0"/>
                                    </a:rPr>
                                    <m:t>𝑡</m:t>
                                  </m:r>
                                </m:e>
                                <m:sub>
                                  <m:r>
                                    <a:rPr lang="en-US" altLang="zh-CN" sz="1400" b="0" i="1" smtClean="0">
                                      <a:latin typeface="Cambria Math" panose="02040503050406030204" pitchFamily="18" charset="0"/>
                                    </a:rPr>
                                    <m:t>𝑚</m:t>
                                  </m:r>
                                </m:sub>
                              </m:sSub>
                            </m:e>
                          </m:d>
                        </m:sup>
                      </m:sSup>
                      <m:sSubSup>
                        <m:sSubSupPr>
                          <m:ctrlPr>
                            <a:rPr lang="en-US" altLang="zh-CN" sz="1400" b="0" i="1" smtClean="0">
                              <a:latin typeface="Cambria Math" panose="02040503050406030204" pitchFamily="18" charset="0"/>
                            </a:rPr>
                          </m:ctrlPr>
                        </m:sSubSupPr>
                        <m:e>
                          <m:r>
                            <a:rPr lang="en-US" altLang="zh-CN" sz="1400" b="0" i="1" smtClean="0">
                              <a:latin typeface="Cambria Math" panose="02040503050406030204" pitchFamily="18" charset="0"/>
                            </a:rPr>
                            <m:t>𝐸</m:t>
                          </m:r>
                        </m:e>
                        <m:sub>
                          <m:sSub>
                            <m:sSubPr>
                              <m:ctrlPr>
                                <a:rPr lang="en-US" altLang="zh-CN" sz="1400" b="0" i="1" smtClean="0">
                                  <a:latin typeface="Cambria Math" panose="02040503050406030204" pitchFamily="18" charset="0"/>
                                </a:rPr>
                              </m:ctrlPr>
                            </m:sSubPr>
                            <m:e>
                              <m:r>
                                <a:rPr lang="en-US" altLang="zh-CN" sz="1400" b="0" i="1" smtClean="0">
                                  <a:latin typeface="Cambria Math" panose="02040503050406030204" pitchFamily="18" charset="0"/>
                                </a:rPr>
                                <m:t>𝑡</m:t>
                              </m:r>
                            </m:e>
                            <m:sub>
                              <m:r>
                                <a:rPr lang="en-US" altLang="zh-CN" sz="1400" b="0" i="1" smtClean="0">
                                  <a:latin typeface="Cambria Math" panose="02040503050406030204" pitchFamily="18" charset="0"/>
                                </a:rPr>
                                <m:t>𝑚</m:t>
                              </m:r>
                            </m:sub>
                          </m:sSub>
                        </m:sub>
                        <m:sup>
                          <m:r>
                            <a:rPr lang="en-US" altLang="zh-CN" sz="1400" b="0" i="1" smtClean="0">
                              <a:latin typeface="Cambria Math" panose="02040503050406030204" pitchFamily="18" charset="0"/>
                            </a:rPr>
                            <m:t>𝑄</m:t>
                          </m:r>
                        </m:sup>
                      </m:sSubSup>
                      <m:r>
                        <a:rPr lang="en-US" altLang="zh-CN" sz="1400" b="0" i="1" smtClean="0">
                          <a:latin typeface="Cambria Math" panose="02040503050406030204" pitchFamily="18" charset="0"/>
                        </a:rPr>
                        <m:t>(</m:t>
                      </m:r>
                      <m:sSub>
                        <m:sSubPr>
                          <m:ctrlPr>
                            <a:rPr lang="en-US" altLang="zh-CN" sz="1400" b="0" i="1" smtClean="0">
                              <a:latin typeface="Cambria Math" panose="02040503050406030204" pitchFamily="18" charset="0"/>
                            </a:rPr>
                          </m:ctrlPr>
                        </m:sSubPr>
                        <m:e>
                          <m:r>
                            <a:rPr lang="en-US" altLang="zh-CN" sz="1400" b="0" i="1" smtClean="0">
                              <a:latin typeface="Cambria Math" panose="02040503050406030204" pitchFamily="18" charset="0"/>
                            </a:rPr>
                            <m:t>𝑉</m:t>
                          </m:r>
                        </m:e>
                        <m:sub>
                          <m:sSub>
                            <m:sSubPr>
                              <m:ctrlPr>
                                <a:rPr lang="en-US" altLang="zh-CN" sz="1400" b="0" i="1" smtClean="0">
                                  <a:latin typeface="Cambria Math" panose="02040503050406030204" pitchFamily="18" charset="0"/>
                                </a:rPr>
                              </m:ctrlPr>
                            </m:sSubPr>
                            <m:e>
                              <m:r>
                                <a:rPr lang="en-US" altLang="zh-CN" sz="1400" b="0" i="1" smtClean="0">
                                  <a:latin typeface="Cambria Math" panose="02040503050406030204" pitchFamily="18" charset="0"/>
                                </a:rPr>
                                <m:t>𝑡</m:t>
                              </m:r>
                            </m:e>
                            <m:sub>
                              <m:r>
                                <a:rPr lang="en-US" altLang="zh-CN" sz="1400" b="0" i="1" smtClean="0">
                                  <a:latin typeface="Cambria Math" panose="02040503050406030204" pitchFamily="18" charset="0"/>
                                </a:rPr>
                                <m:t>𝑚</m:t>
                              </m:r>
                              <m:r>
                                <a:rPr lang="en-US" altLang="zh-CN" sz="1400" b="0" i="1" smtClean="0">
                                  <a:latin typeface="Cambria Math" panose="02040503050406030204" pitchFamily="18" charset="0"/>
                                </a:rPr>
                                <m:t>+1</m:t>
                              </m:r>
                            </m:sub>
                          </m:sSub>
                        </m:sub>
                      </m:sSub>
                      <m:d>
                        <m:dPr>
                          <m:ctrlPr>
                            <a:rPr lang="en-US" altLang="zh-CN" sz="1400" b="0" i="1" smtClean="0">
                              <a:latin typeface="Cambria Math" panose="02040503050406030204" pitchFamily="18" charset="0"/>
                            </a:rPr>
                          </m:ctrlPr>
                        </m:dPr>
                        <m:e>
                          <m:sSub>
                            <m:sSubPr>
                              <m:ctrlPr>
                                <a:rPr lang="en-US" altLang="zh-CN" sz="1400" b="0" i="1" smtClean="0">
                                  <a:latin typeface="Cambria Math" panose="02040503050406030204" pitchFamily="18" charset="0"/>
                                </a:rPr>
                              </m:ctrlPr>
                            </m:sSubPr>
                            <m:e>
                              <m:r>
                                <a:rPr lang="en-US" altLang="zh-CN" sz="1400" b="0" i="1" smtClean="0">
                                  <a:latin typeface="Cambria Math" panose="02040503050406030204" pitchFamily="18" charset="0"/>
                                </a:rPr>
                                <m:t>𝑆</m:t>
                              </m:r>
                            </m:e>
                            <m:sub>
                              <m:sSub>
                                <m:sSubPr>
                                  <m:ctrlPr>
                                    <a:rPr lang="en-US" altLang="zh-CN" sz="1400" b="0" i="1" smtClean="0">
                                      <a:latin typeface="Cambria Math" panose="02040503050406030204" pitchFamily="18" charset="0"/>
                                    </a:rPr>
                                  </m:ctrlPr>
                                </m:sSubPr>
                                <m:e>
                                  <m:r>
                                    <a:rPr lang="en-US" altLang="zh-CN" sz="1400" b="0" i="1" smtClean="0">
                                      <a:latin typeface="Cambria Math" panose="02040503050406030204" pitchFamily="18" charset="0"/>
                                    </a:rPr>
                                    <m:t>𝑡</m:t>
                                  </m:r>
                                </m:e>
                                <m:sub>
                                  <m:r>
                                    <a:rPr lang="en-US" altLang="zh-CN" sz="1400" b="0" i="1" smtClean="0">
                                      <a:latin typeface="Cambria Math" panose="02040503050406030204" pitchFamily="18" charset="0"/>
                                    </a:rPr>
                                    <m:t>𝑚</m:t>
                                  </m:r>
                                  <m:r>
                                    <a:rPr lang="en-US" altLang="zh-CN" sz="1400" b="0" i="1" smtClean="0">
                                      <a:latin typeface="Cambria Math" panose="02040503050406030204" pitchFamily="18" charset="0"/>
                                    </a:rPr>
                                    <m:t>+1</m:t>
                                  </m:r>
                                </m:sub>
                              </m:sSub>
                            </m:sub>
                          </m:sSub>
                        </m:e>
                      </m:d>
                      <m:d>
                        <m:dPr>
                          <m:begChr m:val="|"/>
                          <m:endChr m:val=""/>
                          <m:ctrlPr>
                            <a:rPr lang="en-US" altLang="zh-CN" sz="1400" b="0" i="1" smtClean="0">
                              <a:latin typeface="Cambria Math" panose="02040503050406030204" pitchFamily="18" charset="0"/>
                            </a:rPr>
                          </m:ctrlPr>
                        </m:dPr>
                        <m:e>
                          <m:sSub>
                            <m:sSubPr>
                              <m:ctrlPr>
                                <a:rPr lang="en-US" altLang="zh-CN" sz="1400" b="0" i="1" smtClean="0">
                                  <a:latin typeface="Cambria Math" panose="02040503050406030204" pitchFamily="18" charset="0"/>
                                </a:rPr>
                              </m:ctrlPr>
                            </m:sSubPr>
                            <m:e>
                              <m:r>
                                <a:rPr lang="en-US" altLang="zh-CN" sz="1400" b="0" i="1" smtClean="0">
                                  <a:latin typeface="Cambria Math" panose="02040503050406030204" pitchFamily="18" charset="0"/>
                                </a:rPr>
                                <m:t>𝑆</m:t>
                              </m:r>
                            </m:e>
                            <m:sub>
                              <m:sSub>
                                <m:sSubPr>
                                  <m:ctrlPr>
                                    <a:rPr lang="en-US" altLang="zh-CN" sz="1400" b="0" i="1" smtClean="0">
                                      <a:latin typeface="Cambria Math" panose="02040503050406030204" pitchFamily="18" charset="0"/>
                                    </a:rPr>
                                  </m:ctrlPr>
                                </m:sSubPr>
                                <m:e>
                                  <m:r>
                                    <a:rPr lang="en-US" altLang="zh-CN" sz="1400" b="0" i="1" smtClean="0">
                                      <a:latin typeface="Cambria Math" panose="02040503050406030204" pitchFamily="18" charset="0"/>
                                    </a:rPr>
                                    <m:t>𝑡</m:t>
                                  </m:r>
                                </m:e>
                                <m:sub>
                                  <m:r>
                                    <a:rPr lang="en-US" altLang="zh-CN" sz="1400" b="0" i="1" smtClean="0">
                                      <a:latin typeface="Cambria Math" panose="02040503050406030204" pitchFamily="18" charset="0"/>
                                    </a:rPr>
                                    <m:t>𝑚</m:t>
                                  </m:r>
                                </m:sub>
                              </m:sSub>
                            </m:sub>
                          </m:sSub>
                        </m:e>
                      </m:d>
                      <m:r>
                        <a:rPr lang="en-US" altLang="zh-CN" sz="1400" b="0" i="1" smtClean="0">
                          <a:latin typeface="Cambria Math" panose="02040503050406030204" pitchFamily="18" charset="0"/>
                        </a:rPr>
                        <m:t>=</m:t>
                      </m:r>
                      <m:r>
                        <a:rPr lang="en-US" altLang="zh-CN" sz="1400" b="0" i="1" smtClean="0">
                          <a:latin typeface="Cambria Math" panose="02040503050406030204" pitchFamily="18" charset="0"/>
                        </a:rPr>
                        <m:t>𝑠</m:t>
                      </m:r>
                      <m:r>
                        <a:rPr lang="en-US" altLang="zh-CN" sz="1400" b="0" i="1" smtClean="0">
                          <a:latin typeface="Cambria Math" panose="02040503050406030204" pitchFamily="18" charset="0"/>
                        </a:rPr>
                        <m:t>)</m:t>
                      </m:r>
                    </m:oMath>
                  </m:oMathPara>
                </a14:m>
                <a:endParaRPr lang="en-US" altLang="zh-CN" sz="1400" dirty="0" smtClean="0"/>
              </a:p>
              <a:p>
                <a:r>
                  <a:rPr lang="zh-CN" altLang="en-US" sz="1400" dirty="0" smtClean="0"/>
                  <a:t>而美式期权在</a:t>
                </a:r>
                <a14:m>
                  <m:oMath xmlns:m="http://schemas.openxmlformats.org/officeDocument/2006/math">
                    <m:sSub>
                      <m:sSubPr>
                        <m:ctrlPr>
                          <a:rPr lang="en-US" altLang="zh-CN" sz="1400" i="1" smtClean="0">
                            <a:latin typeface="Cambria Math" panose="02040503050406030204" pitchFamily="18" charset="0"/>
                          </a:rPr>
                        </m:ctrlPr>
                      </m:sSubPr>
                      <m:e>
                        <m:r>
                          <a:rPr lang="en-US" altLang="zh-CN" sz="1400" b="0" i="1" smtClean="0">
                            <a:latin typeface="Cambria Math" panose="02040503050406030204" pitchFamily="18" charset="0"/>
                          </a:rPr>
                          <m:t>𝑡</m:t>
                        </m:r>
                      </m:e>
                      <m:sub>
                        <m:r>
                          <a:rPr lang="en-US" altLang="zh-CN" sz="1400" b="0" i="1" smtClean="0">
                            <a:latin typeface="Cambria Math" panose="02040503050406030204" pitchFamily="18" charset="0"/>
                          </a:rPr>
                          <m:t>𝑚</m:t>
                        </m:r>
                      </m:sub>
                    </m:sSub>
                  </m:oMath>
                </a14:m>
                <a:r>
                  <a:rPr lang="zh-CN" altLang="en-US" sz="1400" dirty="0" smtClean="0"/>
                  <a:t>的价值</a:t>
                </a:r>
                <a14:m>
                  <m:oMath xmlns:m="http://schemas.openxmlformats.org/officeDocument/2006/math">
                    <m:sSub>
                      <m:sSubPr>
                        <m:ctrlPr>
                          <a:rPr lang="en-US" altLang="zh-CN" sz="1400" i="1" smtClean="0">
                            <a:latin typeface="Cambria Math" panose="02040503050406030204" pitchFamily="18" charset="0"/>
                          </a:rPr>
                        </m:ctrlPr>
                      </m:sSubPr>
                      <m:e>
                        <m:r>
                          <a:rPr lang="en-US" altLang="zh-CN" sz="1400" b="0" i="1" smtClean="0">
                            <a:latin typeface="Cambria Math" panose="02040503050406030204" pitchFamily="18" charset="0"/>
                          </a:rPr>
                          <m:t>𝑉</m:t>
                        </m:r>
                      </m:e>
                      <m:sub>
                        <m:sSub>
                          <m:sSubPr>
                            <m:ctrlPr>
                              <a:rPr lang="en-US" altLang="zh-CN" sz="1400" i="1" smtClean="0">
                                <a:latin typeface="Cambria Math" panose="02040503050406030204" pitchFamily="18" charset="0"/>
                              </a:rPr>
                            </m:ctrlPr>
                          </m:sSubPr>
                          <m:e>
                            <m:r>
                              <a:rPr lang="en-US" altLang="zh-CN" sz="1400" b="0" i="1" smtClean="0">
                                <a:latin typeface="Cambria Math" panose="02040503050406030204" pitchFamily="18" charset="0"/>
                              </a:rPr>
                              <m:t>𝑡</m:t>
                            </m:r>
                          </m:e>
                          <m:sub>
                            <m:r>
                              <a:rPr lang="en-US" altLang="zh-CN" sz="1400" b="0" i="1" smtClean="0">
                                <a:latin typeface="Cambria Math" panose="02040503050406030204" pitchFamily="18" charset="0"/>
                              </a:rPr>
                              <m:t>𝑚</m:t>
                            </m:r>
                          </m:sub>
                        </m:sSub>
                      </m:sub>
                    </m:sSub>
                  </m:oMath>
                </a14:m>
                <a:r>
                  <a:rPr lang="zh-CN" altLang="en-US" sz="1400" dirty="0" smtClean="0"/>
                  <a:t>可以写为下式，即立即执行以后的支付（内在价值）与不执行的期望支付（连续价值）中的最大值。</a:t>
                </a:r>
                <a:endParaRPr lang="en-US" altLang="zh-CN" sz="1400" dirty="0" smtClean="0"/>
              </a:p>
              <a:p>
                <a:pPr marL="109537" indent="0">
                  <a:buNone/>
                </a:pPr>
                <a14:m>
                  <m:oMathPara xmlns:m="http://schemas.openxmlformats.org/officeDocument/2006/math">
                    <m:oMathParaPr>
                      <m:jc m:val="centerGroup"/>
                    </m:oMathParaPr>
                    <m:oMath xmlns:m="http://schemas.openxmlformats.org/officeDocument/2006/math">
                      <m:sSub>
                        <m:sSubPr>
                          <m:ctrlPr>
                            <a:rPr lang="en-US" altLang="zh-CN" sz="1400" i="1" smtClean="0">
                              <a:latin typeface="Cambria Math" panose="02040503050406030204" pitchFamily="18" charset="0"/>
                            </a:rPr>
                          </m:ctrlPr>
                        </m:sSubPr>
                        <m:e>
                          <m:r>
                            <a:rPr lang="en-US" altLang="zh-CN" sz="1400" b="0" i="1" smtClean="0">
                              <a:latin typeface="Cambria Math" panose="02040503050406030204" pitchFamily="18" charset="0"/>
                            </a:rPr>
                            <m:t>𝑉</m:t>
                          </m:r>
                        </m:e>
                        <m:sub>
                          <m:sSub>
                            <m:sSubPr>
                              <m:ctrlPr>
                                <a:rPr lang="en-US" altLang="zh-CN" sz="1400" i="1" smtClean="0">
                                  <a:latin typeface="Cambria Math" panose="02040503050406030204" pitchFamily="18" charset="0"/>
                                </a:rPr>
                              </m:ctrlPr>
                            </m:sSubPr>
                            <m:e>
                              <m:r>
                                <a:rPr lang="en-US" altLang="zh-CN" sz="1400" b="0" i="1" smtClean="0">
                                  <a:latin typeface="Cambria Math" panose="02040503050406030204" pitchFamily="18" charset="0"/>
                                </a:rPr>
                                <m:t>𝑡</m:t>
                              </m:r>
                            </m:e>
                            <m:sub>
                              <m:r>
                                <a:rPr lang="en-US" altLang="zh-CN" sz="1400" b="0" i="1" smtClean="0">
                                  <a:latin typeface="Cambria Math" panose="02040503050406030204" pitchFamily="18" charset="0"/>
                                </a:rPr>
                                <m:t>𝑚</m:t>
                              </m:r>
                            </m:sub>
                          </m:sSub>
                        </m:sub>
                      </m:sSub>
                      <m:r>
                        <a:rPr lang="en-US" altLang="zh-CN" sz="1400" b="0" i="1" smtClean="0">
                          <a:latin typeface="Cambria Math" panose="02040503050406030204" pitchFamily="18" charset="0"/>
                        </a:rPr>
                        <m:t>=</m:t>
                      </m:r>
                      <m:r>
                        <m:rPr>
                          <m:sty m:val="p"/>
                        </m:rPr>
                        <a:rPr lang="en-US" altLang="zh-CN" sz="1400" b="0" i="0" smtClean="0">
                          <a:latin typeface="Cambria Math" panose="02040503050406030204" pitchFamily="18" charset="0"/>
                        </a:rPr>
                        <m:t>max</m:t>
                      </m:r>
                      <m:r>
                        <a:rPr lang="en-US" altLang="zh-CN" sz="1400" b="0" i="1" smtClean="0">
                          <a:latin typeface="Cambria Math" panose="02040503050406030204" pitchFamily="18" charset="0"/>
                        </a:rPr>
                        <m:t>⁡(</m:t>
                      </m:r>
                      <m:sSub>
                        <m:sSubPr>
                          <m:ctrlPr>
                            <a:rPr lang="en-US" altLang="zh-CN" sz="1400" b="0" i="1" smtClean="0">
                              <a:latin typeface="Cambria Math" panose="02040503050406030204" pitchFamily="18" charset="0"/>
                            </a:rPr>
                          </m:ctrlPr>
                        </m:sSubPr>
                        <m:e>
                          <m:r>
                            <a:rPr lang="en-US" altLang="zh-CN" sz="1400" b="0" i="1" smtClean="0">
                              <a:latin typeface="Cambria Math" panose="02040503050406030204" pitchFamily="18" charset="0"/>
                            </a:rPr>
                            <m:t>h</m:t>
                          </m:r>
                        </m:e>
                        <m:sub>
                          <m:sSub>
                            <m:sSubPr>
                              <m:ctrlPr>
                                <a:rPr lang="en-US" altLang="zh-CN" sz="1400" b="0" i="1" smtClean="0">
                                  <a:latin typeface="Cambria Math" panose="02040503050406030204" pitchFamily="18" charset="0"/>
                                </a:rPr>
                              </m:ctrlPr>
                            </m:sSubPr>
                            <m:e>
                              <m:r>
                                <a:rPr lang="en-US" altLang="zh-CN" sz="1400" b="0" i="1" smtClean="0">
                                  <a:latin typeface="Cambria Math" panose="02040503050406030204" pitchFamily="18" charset="0"/>
                                </a:rPr>
                                <m:t>𝑡</m:t>
                              </m:r>
                            </m:e>
                            <m:sub>
                              <m:r>
                                <a:rPr lang="en-US" altLang="zh-CN" sz="1400" b="0" i="1" smtClean="0">
                                  <a:latin typeface="Cambria Math" panose="02040503050406030204" pitchFamily="18" charset="0"/>
                                </a:rPr>
                                <m:t>𝑚</m:t>
                              </m:r>
                            </m:sub>
                          </m:sSub>
                        </m:sub>
                      </m:sSub>
                      <m:d>
                        <m:dPr>
                          <m:ctrlPr>
                            <a:rPr lang="en-US" altLang="zh-CN" sz="1400" b="0" i="1" smtClean="0">
                              <a:latin typeface="Cambria Math" panose="02040503050406030204" pitchFamily="18" charset="0"/>
                            </a:rPr>
                          </m:ctrlPr>
                        </m:dPr>
                        <m:e>
                          <m:r>
                            <a:rPr lang="en-US" altLang="zh-CN" sz="1400" b="0" i="1" smtClean="0">
                              <a:latin typeface="Cambria Math" panose="02040503050406030204" pitchFamily="18" charset="0"/>
                            </a:rPr>
                            <m:t>𝑠</m:t>
                          </m:r>
                        </m:e>
                      </m:d>
                      <m:r>
                        <a:rPr lang="en-US" altLang="zh-CN" sz="1400" b="0" i="1" smtClean="0">
                          <a:latin typeface="Cambria Math" panose="02040503050406030204" pitchFamily="18" charset="0"/>
                        </a:rPr>
                        <m:t>,</m:t>
                      </m:r>
                      <m:sSub>
                        <m:sSubPr>
                          <m:ctrlPr>
                            <a:rPr lang="en-US" altLang="zh-CN" sz="1400" b="0" i="1" smtClean="0">
                              <a:latin typeface="Cambria Math" panose="02040503050406030204" pitchFamily="18" charset="0"/>
                            </a:rPr>
                          </m:ctrlPr>
                        </m:sSubPr>
                        <m:e>
                          <m:r>
                            <a:rPr lang="en-US" altLang="zh-CN" sz="1400" b="0" i="1" smtClean="0">
                              <a:latin typeface="Cambria Math" panose="02040503050406030204" pitchFamily="18" charset="0"/>
                            </a:rPr>
                            <m:t>𝐶</m:t>
                          </m:r>
                        </m:e>
                        <m:sub>
                          <m:sSub>
                            <m:sSubPr>
                              <m:ctrlPr>
                                <a:rPr lang="en-US" altLang="zh-CN" sz="1400" b="0" i="1" smtClean="0">
                                  <a:latin typeface="Cambria Math" panose="02040503050406030204" pitchFamily="18" charset="0"/>
                                </a:rPr>
                              </m:ctrlPr>
                            </m:sSubPr>
                            <m:e>
                              <m:r>
                                <a:rPr lang="en-US" altLang="zh-CN" sz="1400" b="0" i="1" smtClean="0">
                                  <a:latin typeface="Cambria Math" panose="02040503050406030204" pitchFamily="18" charset="0"/>
                                </a:rPr>
                                <m:t>𝑡</m:t>
                              </m:r>
                            </m:e>
                            <m:sub>
                              <m:r>
                                <a:rPr lang="en-US" altLang="zh-CN" sz="1400" b="0" i="1" smtClean="0">
                                  <a:latin typeface="Cambria Math" panose="02040503050406030204" pitchFamily="18" charset="0"/>
                                </a:rPr>
                                <m:t>𝑚</m:t>
                              </m:r>
                            </m:sub>
                          </m:sSub>
                        </m:sub>
                      </m:sSub>
                      <m:d>
                        <m:dPr>
                          <m:ctrlPr>
                            <a:rPr lang="en-US" altLang="zh-CN" sz="1400" b="0" i="1" smtClean="0">
                              <a:latin typeface="Cambria Math" panose="02040503050406030204" pitchFamily="18" charset="0"/>
                            </a:rPr>
                          </m:ctrlPr>
                        </m:dPr>
                        <m:e>
                          <m:r>
                            <a:rPr lang="en-US" altLang="zh-CN" sz="1400" b="0" i="1" smtClean="0">
                              <a:latin typeface="Cambria Math" panose="02040503050406030204" pitchFamily="18" charset="0"/>
                            </a:rPr>
                            <m:t>𝑠</m:t>
                          </m:r>
                        </m:e>
                      </m:d>
                      <m:r>
                        <a:rPr lang="en-US" altLang="zh-CN" sz="1400" b="0" i="1" smtClean="0">
                          <a:latin typeface="Cambria Math" panose="02040503050406030204" pitchFamily="18" charset="0"/>
                        </a:rPr>
                        <m:t>)</m:t>
                      </m:r>
                    </m:oMath>
                  </m:oMathPara>
                </a14:m>
                <a:endParaRPr lang="en-US" altLang="zh-CN" sz="1400" dirty="0" smtClean="0"/>
              </a:p>
              <a:p>
                <a:r>
                  <a:rPr lang="zh-CN" altLang="en-US" sz="1400" dirty="0" smtClean="0"/>
                  <a:t>在上式中，内在价值明显是容易计算的。但是连续价值的计算有一些困难。</a:t>
                </a:r>
                <a:r>
                  <a:rPr lang="en-US" altLang="zh-CN" sz="1400" dirty="0" err="1" smtClean="0"/>
                  <a:t>Longstaff</a:t>
                </a:r>
                <a:r>
                  <a:rPr lang="en-US" altLang="zh-CN" sz="1400" dirty="0" smtClean="0"/>
                  <a:t>-Schwartz</a:t>
                </a:r>
                <a:r>
                  <a:rPr lang="zh-CN" altLang="en-US" sz="1400" dirty="0" smtClean="0"/>
                  <a:t>（</a:t>
                </a:r>
                <a:r>
                  <a:rPr lang="en-US" altLang="zh-CN" sz="1400" dirty="0" smtClean="0"/>
                  <a:t>2001</a:t>
                </a:r>
                <a:r>
                  <a:rPr lang="zh-CN" altLang="en-US" sz="1400" dirty="0" smtClean="0"/>
                  <a:t>）使用回归来进行了近似，如下式所示。这里</a:t>
                </a:r>
                <a:r>
                  <a:rPr lang="en-US" altLang="zh-CN" sz="1400" dirty="0" err="1" smtClean="0"/>
                  <a:t>i</a:t>
                </a:r>
                <a:r>
                  <a:rPr lang="zh-CN" altLang="en-US" sz="1400" dirty="0" smtClean="0"/>
                  <a:t>代表目前的模拟路径，</a:t>
                </a:r>
                <a:r>
                  <a:rPr lang="en-US" altLang="zh-CN" sz="1400" dirty="0" smtClean="0"/>
                  <a:t>d</a:t>
                </a:r>
                <a:r>
                  <a:rPr lang="zh-CN" altLang="en-US" sz="1400" dirty="0" smtClean="0"/>
                  <a:t>代表回归使用的基函数的个数，</a:t>
                </a:r>
                <a14:m>
                  <m:oMath xmlns:m="http://schemas.openxmlformats.org/officeDocument/2006/math">
                    <m:r>
                      <a:rPr lang="zh-CN" altLang="en-US" sz="1400" i="1" smtClean="0">
                        <a:latin typeface="Cambria Math" panose="02040503050406030204" pitchFamily="18" charset="0"/>
                      </a:rPr>
                      <m:t>𝛼</m:t>
                    </m:r>
                  </m:oMath>
                </a14:m>
                <a:r>
                  <a:rPr lang="zh-CN" altLang="en-US" sz="1400" dirty="0" smtClean="0"/>
                  <a:t>代表最优的回归参数，</a:t>
                </a:r>
                <a14:m>
                  <m:oMath xmlns:m="http://schemas.openxmlformats.org/officeDocument/2006/math">
                    <m:sSub>
                      <m:sSubPr>
                        <m:ctrlPr>
                          <a:rPr lang="en-US" altLang="zh-CN" sz="1400" i="1" smtClean="0">
                            <a:latin typeface="Cambria Math" panose="02040503050406030204" pitchFamily="18" charset="0"/>
                          </a:rPr>
                        </m:ctrlPr>
                      </m:sSubPr>
                      <m:e>
                        <m:r>
                          <a:rPr lang="en-US" altLang="zh-CN" sz="1400" b="0" i="1" smtClean="0">
                            <a:latin typeface="Cambria Math" panose="02040503050406030204" pitchFamily="18" charset="0"/>
                          </a:rPr>
                          <m:t>𝑏</m:t>
                        </m:r>
                      </m:e>
                      <m:sub>
                        <m:r>
                          <a:rPr lang="en-US" altLang="zh-CN" sz="1400" b="0" i="1" smtClean="0">
                            <a:latin typeface="Cambria Math" panose="02040503050406030204" pitchFamily="18" charset="0"/>
                          </a:rPr>
                          <m:t>𝑑</m:t>
                        </m:r>
                      </m:sub>
                    </m:sSub>
                  </m:oMath>
                </a14:m>
                <a:r>
                  <a:rPr lang="zh-CN" altLang="en-US" sz="1400" dirty="0" smtClean="0"/>
                  <a:t>是标记为</a:t>
                </a:r>
                <a:r>
                  <a:rPr lang="en-US" altLang="zh-CN" sz="1400" dirty="0" smtClean="0"/>
                  <a:t>d</a:t>
                </a:r>
                <a:r>
                  <a:rPr lang="zh-CN" altLang="en-US" sz="1400" dirty="0" smtClean="0"/>
                  <a:t>的回归函数。</a:t>
                </a:r>
                <a:endParaRPr lang="en-US" altLang="zh-CN" sz="1400" dirty="0" smtClean="0"/>
              </a:p>
              <a:p>
                <a:pPr marL="109537" indent="0">
                  <a:buNone/>
                </a:pPr>
                <a14:m>
                  <m:oMathPara xmlns:m="http://schemas.openxmlformats.org/officeDocument/2006/math">
                    <m:oMathParaPr>
                      <m:jc m:val="centerGroup"/>
                    </m:oMathParaPr>
                    <m:oMath xmlns:m="http://schemas.openxmlformats.org/officeDocument/2006/math">
                      <m:sSub>
                        <m:sSubPr>
                          <m:ctrlPr>
                            <a:rPr lang="en-US" altLang="zh-CN" sz="1400" i="1" smtClean="0">
                              <a:latin typeface="Cambria Math" panose="02040503050406030204" pitchFamily="18" charset="0"/>
                            </a:rPr>
                          </m:ctrlPr>
                        </m:sSubPr>
                        <m:e>
                          <m:acc>
                            <m:accPr>
                              <m:chr m:val="̅"/>
                              <m:ctrlPr>
                                <a:rPr lang="en-US" altLang="zh-CN" sz="1400" i="1" smtClean="0">
                                  <a:latin typeface="Cambria Math" panose="02040503050406030204" pitchFamily="18" charset="0"/>
                                </a:rPr>
                              </m:ctrlPr>
                            </m:accPr>
                            <m:e>
                              <m:r>
                                <a:rPr lang="en-US" altLang="zh-CN" sz="1400" b="0" i="1" smtClean="0">
                                  <a:latin typeface="Cambria Math" panose="02040503050406030204" pitchFamily="18" charset="0"/>
                                </a:rPr>
                                <m:t>𝐶</m:t>
                              </m:r>
                            </m:e>
                          </m:acc>
                        </m:e>
                        <m:sub>
                          <m:sSub>
                            <m:sSubPr>
                              <m:ctrlPr>
                                <a:rPr lang="en-US" altLang="zh-CN" sz="1400" i="1" smtClean="0">
                                  <a:latin typeface="Cambria Math" panose="02040503050406030204" pitchFamily="18" charset="0"/>
                                </a:rPr>
                              </m:ctrlPr>
                            </m:sSubPr>
                            <m:e>
                              <m:r>
                                <a:rPr lang="en-US" altLang="zh-CN" sz="1400" b="0" i="1" smtClean="0">
                                  <a:latin typeface="Cambria Math" panose="02040503050406030204" pitchFamily="18" charset="0"/>
                                </a:rPr>
                                <m:t>𝑡</m:t>
                              </m:r>
                            </m:e>
                            <m:sub>
                              <m:r>
                                <a:rPr lang="en-US" altLang="zh-CN" sz="1400" b="0" i="1" smtClean="0">
                                  <a:latin typeface="Cambria Math" panose="02040503050406030204" pitchFamily="18" charset="0"/>
                                </a:rPr>
                                <m:t>𝑚</m:t>
                              </m:r>
                            </m:sub>
                          </m:sSub>
                          <m:r>
                            <a:rPr lang="en-US" altLang="zh-CN" sz="1400" b="0" i="1" smtClean="0">
                              <a:latin typeface="Cambria Math" panose="02040503050406030204" pitchFamily="18" charset="0"/>
                            </a:rPr>
                            <m:t>,</m:t>
                          </m:r>
                          <m:r>
                            <a:rPr lang="en-US" altLang="zh-CN" sz="1400" b="0" i="1" smtClean="0">
                              <a:latin typeface="Cambria Math" panose="02040503050406030204" pitchFamily="18" charset="0"/>
                            </a:rPr>
                            <m:t>𝑖</m:t>
                          </m:r>
                        </m:sub>
                      </m:sSub>
                      <m:r>
                        <a:rPr lang="en-US" altLang="zh-CN" sz="1400" b="0" i="1" smtClean="0">
                          <a:latin typeface="Cambria Math" panose="02040503050406030204" pitchFamily="18" charset="0"/>
                        </a:rPr>
                        <m:t>=</m:t>
                      </m:r>
                      <m:nary>
                        <m:naryPr>
                          <m:chr m:val="∑"/>
                          <m:ctrlPr>
                            <a:rPr lang="en-US" altLang="zh-CN" sz="1400" b="0" i="1" smtClean="0">
                              <a:latin typeface="Cambria Math" panose="02040503050406030204" pitchFamily="18" charset="0"/>
                            </a:rPr>
                          </m:ctrlPr>
                        </m:naryPr>
                        <m:sub>
                          <m:r>
                            <m:rPr>
                              <m:brk m:alnAt="23"/>
                            </m:rPr>
                            <a:rPr lang="en-US" altLang="zh-CN" sz="1400" b="0" i="1" smtClean="0">
                              <a:latin typeface="Cambria Math" panose="02040503050406030204" pitchFamily="18" charset="0"/>
                            </a:rPr>
                            <m:t>𝑑</m:t>
                          </m:r>
                          <m:r>
                            <a:rPr lang="en-US" altLang="zh-CN" sz="1400" b="0" i="1" smtClean="0">
                              <a:latin typeface="Cambria Math" panose="02040503050406030204" pitchFamily="18" charset="0"/>
                            </a:rPr>
                            <m:t>=1</m:t>
                          </m:r>
                        </m:sub>
                        <m:sup>
                          <m:r>
                            <a:rPr lang="en-US" altLang="zh-CN" sz="1400" b="0" i="1" smtClean="0">
                              <a:latin typeface="Cambria Math" panose="02040503050406030204" pitchFamily="18" charset="0"/>
                            </a:rPr>
                            <m:t>𝐷</m:t>
                          </m:r>
                        </m:sup>
                        <m:e>
                          <m:sSubSup>
                            <m:sSubSupPr>
                              <m:ctrlPr>
                                <a:rPr lang="en-US" altLang="zh-CN" sz="1400" b="0" i="1" smtClean="0">
                                  <a:latin typeface="Cambria Math" panose="02040503050406030204" pitchFamily="18" charset="0"/>
                                </a:rPr>
                              </m:ctrlPr>
                            </m:sSubSupPr>
                            <m:e>
                              <m:r>
                                <a:rPr lang="zh-CN" altLang="en-US" sz="1400" b="0" i="1" smtClean="0">
                                  <a:latin typeface="Cambria Math" panose="02040503050406030204" pitchFamily="18" charset="0"/>
                                </a:rPr>
                                <m:t>𝛼</m:t>
                              </m:r>
                            </m:e>
                            <m:sub>
                              <m:r>
                                <a:rPr lang="en-US" altLang="zh-CN" sz="1400" b="0" i="1" smtClean="0">
                                  <a:latin typeface="Cambria Math" panose="02040503050406030204" pitchFamily="18" charset="0"/>
                                </a:rPr>
                                <m:t>𝑑</m:t>
                              </m:r>
                              <m:r>
                                <a:rPr lang="en-US" altLang="zh-CN" sz="1400" b="0" i="1" smtClean="0">
                                  <a:latin typeface="Cambria Math" panose="02040503050406030204" pitchFamily="18" charset="0"/>
                                </a:rPr>
                                <m:t>,</m:t>
                              </m:r>
                              <m:sSub>
                                <m:sSubPr>
                                  <m:ctrlPr>
                                    <a:rPr lang="en-US" altLang="zh-CN" sz="1400" b="0" i="1" smtClean="0">
                                      <a:latin typeface="Cambria Math" panose="02040503050406030204" pitchFamily="18" charset="0"/>
                                    </a:rPr>
                                  </m:ctrlPr>
                                </m:sSubPr>
                                <m:e>
                                  <m:r>
                                    <a:rPr lang="en-US" altLang="zh-CN" sz="1400" b="0" i="1" smtClean="0">
                                      <a:latin typeface="Cambria Math" panose="02040503050406030204" pitchFamily="18" charset="0"/>
                                    </a:rPr>
                                    <m:t>𝑡</m:t>
                                  </m:r>
                                </m:e>
                                <m:sub>
                                  <m:r>
                                    <a:rPr lang="en-US" altLang="zh-CN" sz="1400" b="0" i="1" smtClean="0">
                                      <a:latin typeface="Cambria Math" panose="02040503050406030204" pitchFamily="18" charset="0"/>
                                    </a:rPr>
                                    <m:t>𝑚</m:t>
                                  </m:r>
                                </m:sub>
                              </m:sSub>
                            </m:sub>
                            <m:sup>
                              <m:r>
                                <a:rPr lang="en-US" altLang="zh-CN" sz="1400" b="0" i="1" smtClean="0">
                                  <a:latin typeface="Cambria Math" panose="02040503050406030204" pitchFamily="18" charset="0"/>
                                </a:rPr>
                                <m:t>∗</m:t>
                              </m:r>
                            </m:sup>
                          </m:sSubSup>
                          <m:sSub>
                            <m:sSubPr>
                              <m:ctrlPr>
                                <a:rPr lang="en-US" altLang="zh-CN" sz="1400" b="0" i="1" smtClean="0">
                                  <a:latin typeface="Cambria Math" panose="02040503050406030204" pitchFamily="18" charset="0"/>
                                </a:rPr>
                              </m:ctrlPr>
                            </m:sSubPr>
                            <m:e>
                              <m:r>
                                <a:rPr lang="en-US" altLang="zh-CN" sz="1400" b="0" i="1" smtClean="0">
                                  <a:latin typeface="Cambria Math" panose="02040503050406030204" pitchFamily="18" charset="0"/>
                                </a:rPr>
                                <m:t>𝑏</m:t>
                              </m:r>
                            </m:e>
                            <m:sub>
                              <m:r>
                                <a:rPr lang="en-US" altLang="zh-CN" sz="1400" b="0" i="1" smtClean="0">
                                  <a:latin typeface="Cambria Math" panose="02040503050406030204" pitchFamily="18" charset="0"/>
                                </a:rPr>
                                <m:t>𝑑</m:t>
                              </m:r>
                            </m:sub>
                          </m:sSub>
                          <m:r>
                            <a:rPr lang="en-US" altLang="zh-CN" sz="1400" b="0" i="1" smtClean="0">
                              <a:latin typeface="Cambria Math" panose="02040503050406030204" pitchFamily="18" charset="0"/>
                            </a:rPr>
                            <m:t>(</m:t>
                          </m:r>
                          <m:sSub>
                            <m:sSubPr>
                              <m:ctrlPr>
                                <a:rPr lang="en-US" altLang="zh-CN" sz="1400" b="0" i="1" smtClean="0">
                                  <a:latin typeface="Cambria Math" panose="02040503050406030204" pitchFamily="18" charset="0"/>
                                </a:rPr>
                              </m:ctrlPr>
                            </m:sSubPr>
                            <m:e>
                              <m:r>
                                <a:rPr lang="en-US" altLang="zh-CN" sz="1400" b="0" i="1" smtClean="0">
                                  <a:latin typeface="Cambria Math" panose="02040503050406030204" pitchFamily="18" charset="0"/>
                                </a:rPr>
                                <m:t>𝑆</m:t>
                              </m:r>
                            </m:e>
                            <m:sub>
                              <m:sSub>
                                <m:sSubPr>
                                  <m:ctrlPr>
                                    <a:rPr lang="en-US" altLang="zh-CN" sz="1400" b="0" i="1" smtClean="0">
                                      <a:latin typeface="Cambria Math" panose="02040503050406030204" pitchFamily="18" charset="0"/>
                                    </a:rPr>
                                  </m:ctrlPr>
                                </m:sSubPr>
                                <m:e>
                                  <m:r>
                                    <a:rPr lang="en-US" altLang="zh-CN" sz="1400" b="0" i="1" smtClean="0">
                                      <a:latin typeface="Cambria Math" panose="02040503050406030204" pitchFamily="18" charset="0"/>
                                    </a:rPr>
                                    <m:t>𝑡</m:t>
                                  </m:r>
                                </m:e>
                                <m:sub>
                                  <m:r>
                                    <a:rPr lang="en-US" altLang="zh-CN" sz="1400" b="0" i="1" smtClean="0">
                                      <a:latin typeface="Cambria Math" panose="02040503050406030204" pitchFamily="18" charset="0"/>
                                    </a:rPr>
                                    <m:t>𝑚</m:t>
                                  </m:r>
                                  <m:r>
                                    <a:rPr lang="en-US" altLang="zh-CN" sz="1400" b="0" i="1" smtClean="0">
                                      <a:latin typeface="Cambria Math" panose="02040503050406030204" pitchFamily="18" charset="0"/>
                                    </a:rPr>
                                    <m:t>,</m:t>
                                  </m:r>
                                  <m:r>
                                    <a:rPr lang="en-US" altLang="zh-CN" sz="1400" b="0" i="1" smtClean="0">
                                      <a:latin typeface="Cambria Math" panose="02040503050406030204" pitchFamily="18" charset="0"/>
                                    </a:rPr>
                                    <m:t>𝑖</m:t>
                                  </m:r>
                                </m:sub>
                              </m:sSub>
                            </m:sub>
                          </m:sSub>
                          <m:r>
                            <a:rPr lang="en-US" altLang="zh-CN" sz="1400" b="0" i="1" smtClean="0">
                              <a:latin typeface="Cambria Math" panose="02040503050406030204" pitchFamily="18" charset="0"/>
                            </a:rPr>
                            <m:t>)</m:t>
                          </m:r>
                        </m:e>
                      </m:nary>
                    </m:oMath>
                  </m:oMathPara>
                </a14:m>
                <a:endParaRPr lang="en-US" altLang="zh-CN" sz="1400" dirty="0" smtClean="0"/>
              </a:p>
              <a:p>
                <a:r>
                  <a:rPr lang="zh-CN" altLang="en-US" sz="1400" dirty="0"/>
                  <a:t>最</a:t>
                </a:r>
                <a:r>
                  <a:rPr lang="zh-CN" altLang="en-US" sz="1400" dirty="0" smtClean="0"/>
                  <a:t>优的回归参数是下面最小二乘回归问题的解，这里</a:t>
                </a:r>
                <a14:m>
                  <m:oMath xmlns:m="http://schemas.openxmlformats.org/officeDocument/2006/math">
                    <m:sSub>
                      <m:sSubPr>
                        <m:ctrlPr>
                          <a:rPr lang="en-US" altLang="zh-CN" sz="1400" i="1" smtClean="0">
                            <a:latin typeface="Cambria Math" panose="02040503050406030204" pitchFamily="18" charset="0"/>
                          </a:rPr>
                        </m:ctrlPr>
                      </m:sSubPr>
                      <m:e>
                        <m:r>
                          <m:rPr>
                            <m:sty m:val="p"/>
                          </m:rPr>
                          <a:rPr lang="en-US" altLang="zh-CN" sz="1400" i="1">
                            <a:latin typeface="Cambria Math" panose="02040503050406030204" pitchFamily="18" charset="0"/>
                          </a:rPr>
                          <m:t>Y</m:t>
                        </m:r>
                      </m:e>
                      <m:sub>
                        <m:sSub>
                          <m:sSubPr>
                            <m:ctrlPr>
                              <a:rPr lang="en-US" altLang="zh-CN" sz="1400" i="1" smtClean="0">
                                <a:latin typeface="Cambria Math" panose="02040503050406030204" pitchFamily="18" charset="0"/>
                              </a:rPr>
                            </m:ctrlPr>
                          </m:sSubPr>
                          <m:e>
                            <m:r>
                              <a:rPr lang="en-US" altLang="zh-CN" sz="1400" b="0" i="1" smtClean="0">
                                <a:latin typeface="Cambria Math" panose="02040503050406030204" pitchFamily="18" charset="0"/>
                              </a:rPr>
                              <m:t>𝑡</m:t>
                            </m:r>
                          </m:e>
                          <m:sub>
                            <m:r>
                              <a:rPr lang="en-US" altLang="zh-CN" sz="1400" b="0" i="1" smtClean="0">
                                <a:latin typeface="Cambria Math" panose="02040503050406030204" pitchFamily="18" charset="0"/>
                              </a:rPr>
                              <m:t>𝑚</m:t>
                            </m:r>
                          </m:sub>
                        </m:sSub>
                        <m:r>
                          <a:rPr lang="en-US" altLang="zh-CN" sz="1400" b="0" i="1" smtClean="0">
                            <a:latin typeface="Cambria Math" panose="02040503050406030204" pitchFamily="18" charset="0"/>
                          </a:rPr>
                          <m:t>,</m:t>
                        </m:r>
                        <m:r>
                          <a:rPr lang="en-US" altLang="zh-CN" sz="1400" b="0" i="1" smtClean="0">
                            <a:latin typeface="Cambria Math" panose="02040503050406030204" pitchFamily="18" charset="0"/>
                          </a:rPr>
                          <m:t>𝑖</m:t>
                        </m:r>
                      </m:sub>
                    </m:sSub>
                    <m:r>
                      <a:rPr lang="en-US" altLang="zh-CN" sz="1400" b="0" i="1" smtClean="0">
                        <a:latin typeface="Cambria Math" panose="02040503050406030204" pitchFamily="18" charset="0"/>
                      </a:rPr>
                      <m:t>=</m:t>
                    </m:r>
                    <m:sSup>
                      <m:sSupPr>
                        <m:ctrlPr>
                          <a:rPr lang="en-US" altLang="zh-CN" sz="1400" b="0" i="1" smtClean="0">
                            <a:latin typeface="Cambria Math" panose="02040503050406030204" pitchFamily="18" charset="0"/>
                          </a:rPr>
                        </m:ctrlPr>
                      </m:sSupPr>
                      <m:e>
                        <m:r>
                          <a:rPr lang="en-US" altLang="zh-CN" sz="1400" b="0" i="1" smtClean="0">
                            <a:latin typeface="Cambria Math" panose="02040503050406030204" pitchFamily="18" charset="0"/>
                          </a:rPr>
                          <m:t>𝑒</m:t>
                        </m:r>
                      </m:e>
                      <m:sup>
                        <m:r>
                          <a:rPr lang="en-US" altLang="zh-CN" sz="1400" b="0" i="1" smtClean="0">
                            <a:latin typeface="Cambria Math" panose="02040503050406030204" pitchFamily="18" charset="0"/>
                          </a:rPr>
                          <m:t>−</m:t>
                        </m:r>
                        <m:r>
                          <a:rPr lang="en-US" altLang="zh-CN" sz="1400" b="0" i="1" smtClean="0">
                            <a:latin typeface="Cambria Math" panose="02040503050406030204" pitchFamily="18" charset="0"/>
                          </a:rPr>
                          <m:t>𝑟</m:t>
                        </m:r>
                        <m:r>
                          <a:rPr lang="en-US" altLang="zh-CN" sz="1400" b="0" i="1" smtClean="0">
                            <a:latin typeface="Cambria Math" panose="02040503050406030204" pitchFamily="18" charset="0"/>
                          </a:rPr>
                          <m:t>(</m:t>
                        </m:r>
                        <m:sSub>
                          <m:sSubPr>
                            <m:ctrlPr>
                              <a:rPr lang="en-US" altLang="zh-CN" sz="1400" b="0" i="1" smtClean="0">
                                <a:latin typeface="Cambria Math" panose="02040503050406030204" pitchFamily="18" charset="0"/>
                              </a:rPr>
                            </m:ctrlPr>
                          </m:sSubPr>
                          <m:e>
                            <m:r>
                              <a:rPr lang="en-US" altLang="zh-CN" sz="1400" b="0" i="1" smtClean="0">
                                <a:latin typeface="Cambria Math" panose="02040503050406030204" pitchFamily="18" charset="0"/>
                              </a:rPr>
                              <m:t>𝑡</m:t>
                            </m:r>
                          </m:e>
                          <m:sub>
                            <m:r>
                              <a:rPr lang="en-US" altLang="zh-CN" sz="1400" b="0" i="1" smtClean="0">
                                <a:latin typeface="Cambria Math" panose="02040503050406030204" pitchFamily="18" charset="0"/>
                              </a:rPr>
                              <m:t>𝑚</m:t>
                            </m:r>
                            <m:r>
                              <a:rPr lang="en-US" altLang="zh-CN" sz="1400" b="0" i="1" smtClean="0">
                                <a:latin typeface="Cambria Math" panose="02040503050406030204" pitchFamily="18" charset="0"/>
                              </a:rPr>
                              <m:t>+1</m:t>
                            </m:r>
                          </m:sub>
                        </m:sSub>
                        <m:r>
                          <a:rPr lang="en-US" altLang="zh-CN" sz="1400" b="0" i="1" smtClean="0">
                            <a:latin typeface="Cambria Math" panose="02040503050406030204" pitchFamily="18" charset="0"/>
                          </a:rPr>
                          <m:t>−</m:t>
                        </m:r>
                        <m:sSub>
                          <m:sSubPr>
                            <m:ctrlPr>
                              <a:rPr lang="en-US" altLang="zh-CN" sz="1400" b="0" i="1" smtClean="0">
                                <a:latin typeface="Cambria Math" panose="02040503050406030204" pitchFamily="18" charset="0"/>
                              </a:rPr>
                            </m:ctrlPr>
                          </m:sSubPr>
                          <m:e>
                            <m:r>
                              <a:rPr lang="en-US" altLang="zh-CN" sz="1400" b="0" i="1" smtClean="0">
                                <a:latin typeface="Cambria Math" panose="02040503050406030204" pitchFamily="18" charset="0"/>
                              </a:rPr>
                              <m:t>𝑡</m:t>
                            </m:r>
                          </m:e>
                          <m:sub>
                            <m:r>
                              <a:rPr lang="en-US" altLang="zh-CN" sz="1400" b="0" i="1" smtClean="0">
                                <a:latin typeface="Cambria Math" panose="02040503050406030204" pitchFamily="18" charset="0"/>
                              </a:rPr>
                              <m:t>𝑚</m:t>
                            </m:r>
                          </m:sub>
                        </m:sSub>
                        <m:r>
                          <a:rPr lang="en-US" altLang="zh-CN" sz="1400" b="0" i="1" smtClean="0">
                            <a:latin typeface="Cambria Math" panose="02040503050406030204" pitchFamily="18" charset="0"/>
                          </a:rPr>
                          <m:t>)</m:t>
                        </m:r>
                      </m:sup>
                    </m:sSup>
                    <m:sSub>
                      <m:sSubPr>
                        <m:ctrlPr>
                          <a:rPr lang="en-US" altLang="zh-CN" sz="1400" b="0" i="1" smtClean="0">
                            <a:latin typeface="Cambria Math" panose="02040503050406030204" pitchFamily="18" charset="0"/>
                          </a:rPr>
                        </m:ctrlPr>
                      </m:sSubPr>
                      <m:e>
                        <m:r>
                          <a:rPr lang="en-US" altLang="zh-CN" sz="1400" b="0" i="1" smtClean="0">
                            <a:latin typeface="Cambria Math" panose="02040503050406030204" pitchFamily="18" charset="0"/>
                          </a:rPr>
                          <m:t>𝑉</m:t>
                        </m:r>
                      </m:e>
                      <m:sub>
                        <m:sSub>
                          <m:sSubPr>
                            <m:ctrlPr>
                              <a:rPr lang="en-US" altLang="zh-CN" sz="1400" b="0" i="1" smtClean="0">
                                <a:latin typeface="Cambria Math" panose="02040503050406030204" pitchFamily="18" charset="0"/>
                              </a:rPr>
                            </m:ctrlPr>
                          </m:sSubPr>
                          <m:e>
                            <m:r>
                              <a:rPr lang="en-US" altLang="zh-CN" sz="1400" b="0" i="1" smtClean="0">
                                <a:latin typeface="Cambria Math" panose="02040503050406030204" pitchFamily="18" charset="0"/>
                              </a:rPr>
                              <m:t>𝑡</m:t>
                            </m:r>
                          </m:e>
                          <m:sub>
                            <m:r>
                              <a:rPr lang="en-US" altLang="zh-CN" sz="1400" b="0" i="1" smtClean="0">
                                <a:latin typeface="Cambria Math" panose="02040503050406030204" pitchFamily="18" charset="0"/>
                              </a:rPr>
                              <m:t>𝑚</m:t>
                            </m:r>
                            <m:r>
                              <a:rPr lang="en-US" altLang="zh-CN" sz="1400" b="0" i="1" smtClean="0">
                                <a:latin typeface="Cambria Math" panose="02040503050406030204" pitchFamily="18" charset="0"/>
                              </a:rPr>
                              <m:t>+1</m:t>
                            </m:r>
                          </m:sub>
                        </m:sSub>
                        <m:r>
                          <a:rPr lang="en-US" altLang="zh-CN" sz="1400" b="0" i="1" smtClean="0">
                            <a:latin typeface="Cambria Math" panose="02040503050406030204" pitchFamily="18" charset="0"/>
                          </a:rPr>
                          <m:t>,</m:t>
                        </m:r>
                        <m:r>
                          <a:rPr lang="en-US" altLang="zh-CN" sz="1400" b="0" i="1" smtClean="0">
                            <a:latin typeface="Cambria Math" panose="02040503050406030204" pitchFamily="18" charset="0"/>
                          </a:rPr>
                          <m:t>𝑖</m:t>
                        </m:r>
                      </m:sub>
                    </m:sSub>
                  </m:oMath>
                </a14:m>
                <a:r>
                  <a:rPr lang="zh-CN" altLang="en-US" sz="1400" dirty="0" smtClean="0"/>
                  <a:t>是实际的时间</a:t>
                </a:r>
                <a14:m>
                  <m:oMath xmlns:m="http://schemas.openxmlformats.org/officeDocument/2006/math">
                    <m:sSub>
                      <m:sSubPr>
                        <m:ctrlPr>
                          <a:rPr lang="en-US" altLang="zh-CN" sz="1400" i="1" smtClean="0">
                            <a:latin typeface="Cambria Math" panose="02040503050406030204" pitchFamily="18" charset="0"/>
                          </a:rPr>
                        </m:ctrlPr>
                      </m:sSubPr>
                      <m:e>
                        <m:r>
                          <a:rPr lang="en-US" altLang="zh-CN" sz="1400" b="0" i="1" smtClean="0">
                            <a:latin typeface="Cambria Math" panose="02040503050406030204" pitchFamily="18" charset="0"/>
                          </a:rPr>
                          <m:t>𝑡</m:t>
                        </m:r>
                      </m:e>
                      <m:sub>
                        <m:r>
                          <a:rPr lang="en-US" altLang="zh-CN" sz="1400" b="0" i="1" smtClean="0">
                            <a:latin typeface="Cambria Math" panose="02040503050406030204" pitchFamily="18" charset="0"/>
                          </a:rPr>
                          <m:t>𝑚</m:t>
                        </m:r>
                      </m:sub>
                    </m:sSub>
                  </m:oMath>
                </a14:m>
                <a:r>
                  <a:rPr lang="zh-CN" altLang="en-US" sz="1400" dirty="0" smtClean="0"/>
                  <a:t>的连续价值（路径</a:t>
                </a:r>
                <a:r>
                  <a:rPr lang="en-US" altLang="zh-CN" sz="1400" dirty="0" err="1" smtClean="0"/>
                  <a:t>i</a:t>
                </a:r>
                <a:r>
                  <a:rPr lang="zh-CN" altLang="en-US" sz="1400" dirty="0" smtClean="0"/>
                  <a:t>）（而不是一个回归</a:t>
                </a:r>
                <a:r>
                  <a:rPr lang="en-US" altLang="zh-CN" sz="1400" dirty="0" smtClean="0"/>
                  <a:t>/</a:t>
                </a:r>
                <a:r>
                  <a:rPr lang="zh-CN" altLang="en-US" sz="1400" dirty="0" smtClean="0"/>
                  <a:t>估计值）。</a:t>
                </a:r>
                <a:endParaRPr lang="en-US" altLang="zh-CN" sz="1400" dirty="0" smtClean="0"/>
              </a:p>
              <a:p>
                <a:pPr marL="109537" indent="0">
                  <a:buNone/>
                </a:pPr>
                <a14:m>
                  <m:oMathPara xmlns:m="http://schemas.openxmlformats.org/officeDocument/2006/math">
                    <m:oMathParaPr>
                      <m:jc m:val="centerGroup"/>
                    </m:oMathParaPr>
                    <m:oMath xmlns:m="http://schemas.openxmlformats.org/officeDocument/2006/math">
                      <m:func>
                        <m:funcPr>
                          <m:ctrlPr>
                            <a:rPr lang="en-US" altLang="zh-CN" sz="1600" i="1" smtClean="0">
                              <a:latin typeface="Cambria Math" panose="02040503050406030204" pitchFamily="18" charset="0"/>
                            </a:rPr>
                          </m:ctrlPr>
                        </m:funcPr>
                        <m:fName>
                          <m:limLow>
                            <m:limLowPr>
                              <m:ctrlPr>
                                <a:rPr lang="en-US" altLang="zh-CN" sz="1600" i="1" smtClean="0">
                                  <a:latin typeface="Cambria Math" panose="02040503050406030204" pitchFamily="18" charset="0"/>
                                </a:rPr>
                              </m:ctrlPr>
                            </m:limLowPr>
                            <m:e>
                              <m:r>
                                <m:rPr>
                                  <m:sty m:val="p"/>
                                </m:rPr>
                                <a:rPr lang="en-US" altLang="zh-CN" sz="1600" i="0" smtClean="0">
                                  <a:latin typeface="Cambria Math" panose="02040503050406030204" pitchFamily="18" charset="0"/>
                                </a:rPr>
                                <m:t>min</m:t>
                              </m:r>
                            </m:e>
                            <m:lim>
                              <m:sSub>
                                <m:sSubPr>
                                  <m:ctrlPr>
                                    <a:rPr lang="en-US" altLang="zh-CN" sz="1600" i="1" smtClean="0">
                                      <a:latin typeface="Cambria Math" panose="02040503050406030204" pitchFamily="18" charset="0"/>
                                    </a:rPr>
                                  </m:ctrlPr>
                                </m:sSubPr>
                                <m:e>
                                  <m:r>
                                    <a:rPr lang="zh-CN" altLang="en-US" sz="1600" i="1" smtClean="0">
                                      <a:latin typeface="Cambria Math" panose="02040503050406030204" pitchFamily="18" charset="0"/>
                                    </a:rPr>
                                    <m:t>𝛼</m:t>
                                  </m:r>
                                </m:e>
                                <m:sub>
                                  <m:r>
                                    <a:rPr lang="en-US" altLang="zh-CN" sz="1600" i="1">
                                      <a:latin typeface="Cambria Math" panose="02040503050406030204" pitchFamily="18" charset="0"/>
                                    </a:rPr>
                                    <m:t>1</m:t>
                                  </m:r>
                                  <m:r>
                                    <a:rPr lang="en-US" altLang="zh-CN" sz="1600" b="0" i="1" smtClean="0">
                                      <a:latin typeface="Cambria Math" panose="02040503050406030204" pitchFamily="18" charset="0"/>
                                    </a:rPr>
                                    <m:t>,</m:t>
                                  </m:r>
                                  <m:sSub>
                                    <m:sSubPr>
                                      <m:ctrlPr>
                                        <a:rPr lang="en-US" altLang="zh-CN" sz="1600" b="0" i="1" smtClean="0">
                                          <a:latin typeface="Cambria Math" panose="02040503050406030204" pitchFamily="18" charset="0"/>
                                        </a:rPr>
                                      </m:ctrlPr>
                                    </m:sSubPr>
                                    <m:e>
                                      <m:r>
                                        <a:rPr lang="en-US" altLang="zh-CN" sz="1600" b="0" i="1" smtClean="0">
                                          <a:latin typeface="Cambria Math" panose="02040503050406030204" pitchFamily="18" charset="0"/>
                                        </a:rPr>
                                        <m:t>𝑡</m:t>
                                      </m:r>
                                    </m:e>
                                    <m:sub>
                                      <m:r>
                                        <a:rPr lang="en-US" altLang="zh-CN" sz="1600" b="0" i="1" smtClean="0">
                                          <a:latin typeface="Cambria Math" panose="02040503050406030204" pitchFamily="18" charset="0"/>
                                        </a:rPr>
                                        <m:t>𝑚</m:t>
                                      </m:r>
                                    </m:sub>
                                  </m:sSub>
                                  <m:r>
                                    <a:rPr lang="en-US" altLang="zh-CN" sz="1600" b="0" i="1" smtClean="0">
                                      <a:latin typeface="Cambria Math" panose="02040503050406030204" pitchFamily="18" charset="0"/>
                                    </a:rPr>
                                    <m:t>,…,</m:t>
                                  </m:r>
                                  <m:sSub>
                                    <m:sSubPr>
                                      <m:ctrlPr>
                                        <a:rPr lang="en-US" altLang="zh-CN" sz="1600" b="0" i="1" smtClean="0">
                                          <a:latin typeface="Cambria Math" panose="02040503050406030204" pitchFamily="18" charset="0"/>
                                        </a:rPr>
                                      </m:ctrlPr>
                                    </m:sSubPr>
                                    <m:e>
                                      <m:r>
                                        <a:rPr lang="zh-CN" altLang="en-US" sz="1600" b="0" i="1" smtClean="0">
                                          <a:latin typeface="Cambria Math" panose="02040503050406030204" pitchFamily="18" charset="0"/>
                                        </a:rPr>
                                        <m:t>𝛼</m:t>
                                      </m:r>
                                    </m:e>
                                    <m:sub>
                                      <m:r>
                                        <a:rPr lang="en-US" altLang="zh-CN" sz="1600" b="0" i="1" smtClean="0">
                                          <a:latin typeface="Cambria Math" panose="02040503050406030204" pitchFamily="18" charset="0"/>
                                        </a:rPr>
                                        <m:t>𝐷</m:t>
                                      </m:r>
                                      <m:r>
                                        <a:rPr lang="en-US" altLang="zh-CN" sz="1600" b="0" i="1" smtClean="0">
                                          <a:latin typeface="Cambria Math" panose="02040503050406030204" pitchFamily="18" charset="0"/>
                                        </a:rPr>
                                        <m:t>,</m:t>
                                      </m:r>
                                      <m:sSub>
                                        <m:sSubPr>
                                          <m:ctrlPr>
                                            <a:rPr lang="en-US" altLang="zh-CN" sz="1600" b="0" i="1" smtClean="0">
                                              <a:latin typeface="Cambria Math" panose="02040503050406030204" pitchFamily="18" charset="0"/>
                                            </a:rPr>
                                          </m:ctrlPr>
                                        </m:sSubPr>
                                        <m:e>
                                          <m:r>
                                            <a:rPr lang="en-US" altLang="zh-CN" sz="1600" b="0" i="1" smtClean="0">
                                              <a:latin typeface="Cambria Math" panose="02040503050406030204" pitchFamily="18" charset="0"/>
                                            </a:rPr>
                                            <m:t>𝑡</m:t>
                                          </m:r>
                                        </m:e>
                                        <m:sub>
                                          <m:r>
                                            <a:rPr lang="en-US" altLang="zh-CN" sz="1600" b="0" i="1" smtClean="0">
                                              <a:latin typeface="Cambria Math" panose="02040503050406030204" pitchFamily="18" charset="0"/>
                                            </a:rPr>
                                            <m:t>𝑚</m:t>
                                          </m:r>
                                        </m:sub>
                                      </m:sSub>
                                    </m:sub>
                                  </m:sSub>
                                </m:sub>
                              </m:sSub>
                            </m:lim>
                          </m:limLow>
                        </m:fName>
                        <m:e>
                          <m:f>
                            <m:fPr>
                              <m:ctrlPr>
                                <a:rPr lang="en-US" altLang="zh-CN" sz="1600" i="1" smtClean="0">
                                  <a:latin typeface="Cambria Math" panose="02040503050406030204" pitchFamily="18" charset="0"/>
                                </a:rPr>
                              </m:ctrlPr>
                            </m:fPr>
                            <m:num>
                              <m:r>
                                <a:rPr lang="en-US" altLang="zh-CN" sz="1600" b="0" i="1" smtClean="0">
                                  <a:latin typeface="Cambria Math" panose="02040503050406030204" pitchFamily="18" charset="0"/>
                                </a:rPr>
                                <m:t>1</m:t>
                              </m:r>
                            </m:num>
                            <m:den>
                              <m:r>
                                <a:rPr lang="en-US" altLang="zh-CN" sz="1600" b="0" i="1" smtClean="0">
                                  <a:latin typeface="Cambria Math" panose="02040503050406030204" pitchFamily="18" charset="0"/>
                                </a:rPr>
                                <m:t>𝐼</m:t>
                              </m:r>
                            </m:den>
                          </m:f>
                          <m:nary>
                            <m:naryPr>
                              <m:chr m:val="∑"/>
                              <m:ctrlPr>
                                <a:rPr lang="en-US" altLang="zh-CN" sz="1600" i="1" smtClean="0">
                                  <a:latin typeface="Cambria Math" panose="02040503050406030204" pitchFamily="18" charset="0"/>
                                </a:rPr>
                              </m:ctrlPr>
                            </m:naryPr>
                            <m:sub>
                              <m:r>
                                <m:rPr>
                                  <m:brk m:alnAt="23"/>
                                </m:rPr>
                                <a:rPr lang="en-US" altLang="zh-CN" sz="1600" b="0" i="1" smtClean="0">
                                  <a:latin typeface="Cambria Math" panose="02040503050406030204" pitchFamily="18" charset="0"/>
                                </a:rPr>
                                <m:t>𝑖</m:t>
                              </m:r>
                              <m:r>
                                <a:rPr lang="en-US" altLang="zh-CN" sz="1600" b="0" i="1" smtClean="0">
                                  <a:latin typeface="Cambria Math" panose="02040503050406030204" pitchFamily="18" charset="0"/>
                                </a:rPr>
                                <m:t>=1</m:t>
                              </m:r>
                            </m:sub>
                            <m:sup>
                              <m:r>
                                <a:rPr lang="en-US" altLang="zh-CN" sz="1600" b="0" i="1" smtClean="0">
                                  <a:latin typeface="Cambria Math" panose="02040503050406030204" pitchFamily="18" charset="0"/>
                                </a:rPr>
                                <m:t>𝐼</m:t>
                              </m:r>
                            </m:sup>
                            <m:e>
                              <m:sSup>
                                <m:sSupPr>
                                  <m:ctrlPr>
                                    <a:rPr lang="en-US" altLang="zh-CN" sz="1600" i="1" smtClean="0">
                                      <a:latin typeface="Cambria Math" panose="02040503050406030204" pitchFamily="18" charset="0"/>
                                    </a:rPr>
                                  </m:ctrlPr>
                                </m:sSupPr>
                                <m:e>
                                  <m:d>
                                    <m:dPr>
                                      <m:ctrlPr>
                                        <a:rPr lang="en-US" altLang="zh-CN" sz="1600" i="1" smtClean="0">
                                          <a:latin typeface="Cambria Math" panose="02040503050406030204" pitchFamily="18" charset="0"/>
                                        </a:rPr>
                                      </m:ctrlPr>
                                    </m:dPr>
                                    <m:e>
                                      <m:sSub>
                                        <m:sSubPr>
                                          <m:ctrlPr>
                                            <a:rPr lang="en-US" altLang="zh-CN" sz="1600" i="1" smtClean="0">
                                              <a:latin typeface="Cambria Math" panose="02040503050406030204" pitchFamily="18" charset="0"/>
                                            </a:rPr>
                                          </m:ctrlPr>
                                        </m:sSubPr>
                                        <m:e>
                                          <m:r>
                                            <a:rPr lang="en-US" altLang="zh-CN" sz="1600" b="0" i="1" smtClean="0">
                                              <a:latin typeface="Cambria Math" panose="02040503050406030204" pitchFamily="18" charset="0"/>
                                            </a:rPr>
                                            <m:t>𝑌</m:t>
                                          </m:r>
                                        </m:e>
                                        <m:sub>
                                          <m:sSub>
                                            <m:sSubPr>
                                              <m:ctrlPr>
                                                <a:rPr lang="en-US" altLang="zh-CN" sz="1600" i="1" smtClean="0">
                                                  <a:latin typeface="Cambria Math" panose="02040503050406030204" pitchFamily="18" charset="0"/>
                                                </a:rPr>
                                              </m:ctrlPr>
                                            </m:sSubPr>
                                            <m:e>
                                              <m:r>
                                                <a:rPr lang="en-US" altLang="zh-CN" sz="1600" b="0" i="1" smtClean="0">
                                                  <a:latin typeface="Cambria Math" panose="02040503050406030204" pitchFamily="18" charset="0"/>
                                                </a:rPr>
                                                <m:t>𝑡</m:t>
                                              </m:r>
                                            </m:e>
                                            <m:sub>
                                              <m:r>
                                                <a:rPr lang="en-US" altLang="zh-CN" sz="1600" b="0" i="1" smtClean="0">
                                                  <a:latin typeface="Cambria Math" panose="02040503050406030204" pitchFamily="18" charset="0"/>
                                                </a:rPr>
                                                <m:t>𝑚</m:t>
                                              </m:r>
                                            </m:sub>
                                          </m:sSub>
                                          <m:r>
                                            <a:rPr lang="en-US" altLang="zh-CN" sz="1600" b="0" i="1" smtClean="0">
                                              <a:latin typeface="Cambria Math" panose="02040503050406030204" pitchFamily="18" charset="0"/>
                                            </a:rPr>
                                            <m:t>,</m:t>
                                          </m:r>
                                          <m:r>
                                            <a:rPr lang="en-US" altLang="zh-CN" sz="1600" b="0" i="1" smtClean="0">
                                              <a:latin typeface="Cambria Math" panose="02040503050406030204" pitchFamily="18" charset="0"/>
                                            </a:rPr>
                                            <m:t>𝑖</m:t>
                                          </m:r>
                                        </m:sub>
                                      </m:sSub>
                                      <m:r>
                                        <a:rPr lang="en-US" altLang="zh-CN" sz="1600" b="0" i="1" smtClean="0">
                                          <a:latin typeface="Cambria Math" panose="02040503050406030204" pitchFamily="18" charset="0"/>
                                        </a:rPr>
                                        <m:t>−</m:t>
                                      </m:r>
                                      <m:nary>
                                        <m:naryPr>
                                          <m:chr m:val="∑"/>
                                          <m:ctrlPr>
                                            <a:rPr lang="en-US" altLang="zh-CN" sz="1600" b="0" i="1" smtClean="0">
                                              <a:latin typeface="Cambria Math" panose="02040503050406030204" pitchFamily="18" charset="0"/>
                                            </a:rPr>
                                          </m:ctrlPr>
                                        </m:naryPr>
                                        <m:sub>
                                          <m:r>
                                            <m:rPr>
                                              <m:brk m:alnAt="23"/>
                                            </m:rPr>
                                            <a:rPr lang="en-US" altLang="zh-CN" sz="1600" b="0" i="1" smtClean="0">
                                              <a:latin typeface="Cambria Math" panose="02040503050406030204" pitchFamily="18" charset="0"/>
                                            </a:rPr>
                                            <m:t>𝑑</m:t>
                                          </m:r>
                                          <m:r>
                                            <a:rPr lang="en-US" altLang="zh-CN" sz="1600" b="0" i="1" smtClean="0">
                                              <a:latin typeface="Cambria Math" panose="02040503050406030204" pitchFamily="18" charset="0"/>
                                            </a:rPr>
                                            <m:t>=1</m:t>
                                          </m:r>
                                        </m:sub>
                                        <m:sup>
                                          <m:r>
                                            <a:rPr lang="en-US" altLang="zh-CN" sz="1600" b="0" i="1" smtClean="0">
                                              <a:latin typeface="Cambria Math" panose="02040503050406030204" pitchFamily="18" charset="0"/>
                                            </a:rPr>
                                            <m:t>𝐷</m:t>
                                          </m:r>
                                        </m:sup>
                                        <m:e>
                                          <m:sSub>
                                            <m:sSubPr>
                                              <m:ctrlPr>
                                                <a:rPr lang="en-US" altLang="zh-CN" sz="1600" b="0" i="1" smtClean="0">
                                                  <a:latin typeface="Cambria Math" panose="02040503050406030204" pitchFamily="18" charset="0"/>
                                                </a:rPr>
                                              </m:ctrlPr>
                                            </m:sSubPr>
                                            <m:e>
                                              <m:r>
                                                <a:rPr lang="zh-CN" altLang="en-US" sz="1600" b="0" i="1" smtClean="0">
                                                  <a:latin typeface="Cambria Math" panose="02040503050406030204" pitchFamily="18" charset="0"/>
                                                </a:rPr>
                                                <m:t>𝛼</m:t>
                                              </m:r>
                                            </m:e>
                                            <m:sub>
                                              <m:r>
                                                <a:rPr lang="en-US" altLang="zh-CN" sz="1600" b="0" i="1" smtClean="0">
                                                  <a:latin typeface="Cambria Math" panose="02040503050406030204" pitchFamily="18" charset="0"/>
                                                </a:rPr>
                                                <m:t>𝑑</m:t>
                                              </m:r>
                                              <m:r>
                                                <a:rPr lang="en-US" altLang="zh-CN" sz="1600" b="0" i="1" smtClean="0">
                                                  <a:latin typeface="Cambria Math" panose="02040503050406030204" pitchFamily="18" charset="0"/>
                                                </a:rPr>
                                                <m:t>,</m:t>
                                              </m:r>
                                              <m:sSub>
                                                <m:sSubPr>
                                                  <m:ctrlPr>
                                                    <a:rPr lang="en-US" altLang="zh-CN" sz="1600" b="0" i="1" smtClean="0">
                                                      <a:latin typeface="Cambria Math" panose="02040503050406030204" pitchFamily="18" charset="0"/>
                                                    </a:rPr>
                                                  </m:ctrlPr>
                                                </m:sSubPr>
                                                <m:e>
                                                  <m:r>
                                                    <a:rPr lang="en-US" altLang="zh-CN" sz="1600" b="0" i="1" smtClean="0">
                                                      <a:latin typeface="Cambria Math" panose="02040503050406030204" pitchFamily="18" charset="0"/>
                                                    </a:rPr>
                                                    <m:t>𝑡</m:t>
                                                  </m:r>
                                                </m:e>
                                                <m:sub>
                                                  <m:r>
                                                    <a:rPr lang="en-US" altLang="zh-CN" sz="1600" b="0" i="1" smtClean="0">
                                                      <a:latin typeface="Cambria Math" panose="02040503050406030204" pitchFamily="18" charset="0"/>
                                                    </a:rPr>
                                                    <m:t>𝑚</m:t>
                                                  </m:r>
                                                </m:sub>
                                              </m:sSub>
                                            </m:sub>
                                          </m:sSub>
                                          <m:r>
                                            <a:rPr lang="en-US" altLang="zh-CN" sz="1600" b="0" i="1" smtClean="0">
                                              <a:latin typeface="Cambria Math" panose="02040503050406030204" pitchFamily="18" charset="0"/>
                                            </a:rPr>
                                            <m:t>∗</m:t>
                                          </m:r>
                                          <m:sSub>
                                            <m:sSubPr>
                                              <m:ctrlPr>
                                                <a:rPr lang="en-US" altLang="zh-CN" sz="1600" b="0" i="1" smtClean="0">
                                                  <a:latin typeface="Cambria Math" panose="02040503050406030204" pitchFamily="18" charset="0"/>
                                                </a:rPr>
                                              </m:ctrlPr>
                                            </m:sSubPr>
                                            <m:e>
                                              <m:r>
                                                <a:rPr lang="en-US" altLang="zh-CN" sz="1600" b="0" i="1" smtClean="0">
                                                  <a:latin typeface="Cambria Math" panose="02040503050406030204" pitchFamily="18" charset="0"/>
                                                </a:rPr>
                                                <m:t>𝑏</m:t>
                                              </m:r>
                                            </m:e>
                                            <m:sub>
                                              <m:r>
                                                <a:rPr lang="en-US" altLang="zh-CN" sz="1600" b="0" i="1" smtClean="0">
                                                  <a:latin typeface="Cambria Math" panose="02040503050406030204" pitchFamily="18" charset="0"/>
                                                </a:rPr>
                                                <m:t>𝑑</m:t>
                                              </m:r>
                                            </m:sub>
                                          </m:sSub>
                                          <m:r>
                                            <a:rPr lang="en-US" altLang="zh-CN" sz="1600" b="0" i="1" smtClean="0">
                                              <a:latin typeface="Cambria Math" panose="02040503050406030204" pitchFamily="18" charset="0"/>
                                            </a:rPr>
                                            <m:t>(</m:t>
                                          </m:r>
                                          <m:sSub>
                                            <m:sSubPr>
                                              <m:ctrlPr>
                                                <a:rPr lang="en-US" altLang="zh-CN" sz="1600" b="0" i="1" smtClean="0">
                                                  <a:latin typeface="Cambria Math" panose="02040503050406030204" pitchFamily="18" charset="0"/>
                                                </a:rPr>
                                              </m:ctrlPr>
                                            </m:sSubPr>
                                            <m:e>
                                              <m:r>
                                                <a:rPr lang="en-US" altLang="zh-CN" sz="1600" b="0" i="1" smtClean="0">
                                                  <a:latin typeface="Cambria Math" panose="02040503050406030204" pitchFamily="18" charset="0"/>
                                                </a:rPr>
                                                <m:t>𝑆</m:t>
                                              </m:r>
                                            </m:e>
                                            <m:sub>
                                              <m:sSub>
                                                <m:sSubPr>
                                                  <m:ctrlPr>
                                                    <a:rPr lang="en-US" altLang="zh-CN" sz="1600" b="0" i="1" smtClean="0">
                                                      <a:latin typeface="Cambria Math" panose="02040503050406030204" pitchFamily="18" charset="0"/>
                                                    </a:rPr>
                                                  </m:ctrlPr>
                                                </m:sSubPr>
                                                <m:e>
                                                  <m:r>
                                                    <a:rPr lang="en-US" altLang="zh-CN" sz="1600" b="0" i="1" smtClean="0">
                                                      <a:latin typeface="Cambria Math" panose="02040503050406030204" pitchFamily="18" charset="0"/>
                                                    </a:rPr>
                                                    <m:t>𝑡</m:t>
                                                  </m:r>
                                                </m:e>
                                                <m:sub>
                                                  <m:r>
                                                    <a:rPr lang="en-US" altLang="zh-CN" sz="1600" b="0" i="1" smtClean="0">
                                                      <a:latin typeface="Cambria Math" panose="02040503050406030204" pitchFamily="18" charset="0"/>
                                                    </a:rPr>
                                                    <m:t>𝑚</m:t>
                                                  </m:r>
                                                </m:sub>
                                              </m:sSub>
                                              <m:r>
                                                <a:rPr lang="en-US" altLang="zh-CN" sz="1600" b="0" i="1" smtClean="0">
                                                  <a:latin typeface="Cambria Math" panose="02040503050406030204" pitchFamily="18" charset="0"/>
                                                </a:rPr>
                                                <m:t>,</m:t>
                                              </m:r>
                                              <m:r>
                                                <a:rPr lang="en-US" altLang="zh-CN" sz="1600" b="0" i="1" smtClean="0">
                                                  <a:latin typeface="Cambria Math" panose="02040503050406030204" pitchFamily="18" charset="0"/>
                                                </a:rPr>
                                                <m:t>𝑖</m:t>
                                              </m:r>
                                            </m:sub>
                                          </m:sSub>
                                          <m:r>
                                            <a:rPr lang="en-US" altLang="zh-CN" sz="1600" b="0" i="1" smtClean="0">
                                              <a:latin typeface="Cambria Math" panose="02040503050406030204" pitchFamily="18" charset="0"/>
                                            </a:rPr>
                                            <m:t>)</m:t>
                                          </m:r>
                                        </m:e>
                                      </m:nary>
                                    </m:e>
                                  </m:d>
                                </m:e>
                                <m:sup>
                                  <m:r>
                                    <a:rPr lang="en-US" altLang="zh-CN" sz="1600" b="0" i="1" smtClean="0">
                                      <a:latin typeface="Cambria Math" panose="02040503050406030204" pitchFamily="18" charset="0"/>
                                    </a:rPr>
                                    <m:t>2</m:t>
                                  </m:r>
                                </m:sup>
                              </m:sSup>
                            </m:e>
                          </m:nary>
                        </m:e>
                      </m:func>
                    </m:oMath>
                  </m:oMathPara>
                </a14:m>
                <a:endParaRPr lang="en-US" altLang="zh-CN" sz="1600" dirty="0" smtClean="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xfrm>
                <a:off x="457200" y="1524050"/>
                <a:ext cx="8229600" cy="4800474"/>
              </a:xfrm>
              <a:blipFill>
                <a:blip r:embed="rId2"/>
                <a:stretch>
                  <a:fillRect t="-254" b="-4956"/>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8058199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美式期权</a:t>
            </a:r>
            <a:endParaRPr lang="zh-CN" altLang="en-US" dirty="0"/>
          </a:p>
        </p:txBody>
      </p:sp>
      <p:sp>
        <p:nvSpPr>
          <p:cNvPr id="3" name="内容占位符 2"/>
          <p:cNvSpPr>
            <a:spLocks noGrp="1"/>
          </p:cNvSpPr>
          <p:nvPr>
            <p:ph idx="1"/>
          </p:nvPr>
        </p:nvSpPr>
        <p:spPr>
          <a:xfrm>
            <a:off x="457200" y="1524050"/>
            <a:ext cx="8229600" cy="4800474"/>
          </a:xfrm>
        </p:spPr>
        <p:txBody>
          <a:bodyPr/>
          <a:lstStyle/>
          <a:p>
            <a:r>
              <a:rPr lang="zh-CN" altLang="en-US" sz="1600" dirty="0" smtClean="0"/>
              <a:t>估值类：下面我们来编写美式执行的期权或衍生品的估值类。这里需要注意的是在</a:t>
            </a:r>
            <a:r>
              <a:rPr lang="en-US" altLang="zh-CN" sz="1600" dirty="0" err="1" smtClean="0"/>
              <a:t>present_value</a:t>
            </a:r>
            <a:r>
              <a:rPr lang="zh-CN" altLang="en-US" sz="1600" dirty="0" smtClean="0"/>
              <a:t>方法中对于</a:t>
            </a:r>
            <a:r>
              <a:rPr lang="en-US" altLang="zh-CN" sz="1600" dirty="0" smtClean="0"/>
              <a:t>LSM</a:t>
            </a:r>
            <a:r>
              <a:rPr lang="zh-CN" altLang="en-US" sz="1600" dirty="0" smtClean="0"/>
              <a:t>算法的实现：最优决策步。这里非常重要的是，基于已经做出的决策，</a:t>
            </a:r>
            <a:r>
              <a:rPr lang="en-US" altLang="zh-CN" sz="1600" dirty="0" smtClean="0"/>
              <a:t>LSM</a:t>
            </a:r>
            <a:r>
              <a:rPr lang="zh-CN" altLang="en-US" sz="1600" dirty="0" smtClean="0"/>
              <a:t>算法或者取内在价值，或者取实际连续价值，而不是估计的连续价值。</a:t>
            </a:r>
            <a:endParaRPr lang="en-US" altLang="zh-CN" sz="1600" dirty="0" smtClean="0"/>
          </a:p>
          <a:p>
            <a:r>
              <a:rPr lang="zh-CN" altLang="en-US" sz="1600" dirty="0" smtClean="0"/>
              <a:t>使用例子。我们在这里举例来使用</a:t>
            </a:r>
            <a:r>
              <a:rPr lang="en-US" altLang="zh-CN" sz="1600" dirty="0" err="1" smtClean="0"/>
              <a:t>valuation_mcs_american</a:t>
            </a:r>
            <a:r>
              <a:rPr lang="zh-CN" altLang="en-US" sz="1600" dirty="0" smtClean="0"/>
              <a:t>类，这个使用例子复制了</a:t>
            </a:r>
            <a:r>
              <a:rPr lang="en-US" altLang="zh-CN" sz="1600" dirty="0" err="1" smtClean="0"/>
              <a:t>LongStaff</a:t>
            </a:r>
            <a:r>
              <a:rPr lang="zh-CN" altLang="en-US" sz="1600" dirty="0" smtClean="0"/>
              <a:t>和</a:t>
            </a:r>
            <a:r>
              <a:rPr lang="en-US" altLang="zh-CN" sz="1600" dirty="0" smtClean="0"/>
              <a:t>Schwartz</a:t>
            </a:r>
            <a:r>
              <a:rPr lang="zh-CN" altLang="en-US" sz="1600" dirty="0" smtClean="0"/>
              <a:t>（</a:t>
            </a:r>
            <a:r>
              <a:rPr lang="en-US" altLang="zh-CN" sz="1600" dirty="0" smtClean="0"/>
              <a:t>2001</a:t>
            </a:r>
            <a:r>
              <a:rPr lang="zh-CN" altLang="en-US" sz="1600" dirty="0" smtClean="0"/>
              <a:t>）中全部的美式期权的价值。标的与之前相同，是一个</a:t>
            </a:r>
            <a:r>
              <a:rPr lang="en-US" altLang="zh-CN" sz="1600" dirty="0" err="1" smtClean="0"/>
              <a:t>geometric_Brownian_motion</a:t>
            </a:r>
            <a:r>
              <a:rPr lang="zh-CN" altLang="en-US" sz="1600" dirty="0" smtClean="0"/>
              <a:t>对象，初始的参数首先设定。</a:t>
            </a:r>
            <a:endParaRPr lang="en-US" altLang="zh-CN" sz="1600" dirty="0" smtClean="0"/>
          </a:p>
          <a:p>
            <a:r>
              <a:rPr lang="zh-CN" altLang="en-US" sz="1600" dirty="0" smtClean="0"/>
              <a:t>期权的支付是美式的看跌期权，第一个期权是一年到期，执行价格是</a:t>
            </a:r>
            <a:r>
              <a:rPr lang="en-US" altLang="zh-CN" sz="1600" dirty="0" smtClean="0"/>
              <a:t>40.</a:t>
            </a:r>
            <a:r>
              <a:rPr lang="zh-CN" altLang="en-US" sz="1600" dirty="0" smtClean="0"/>
              <a:t>下一步是基于数值假设初始化估值对象。</a:t>
            </a:r>
            <a:endParaRPr lang="en-US" altLang="zh-CN" sz="1600" dirty="0" smtClean="0"/>
          </a:p>
          <a:p>
            <a:r>
              <a:rPr lang="zh-CN" altLang="en-US" sz="1600" dirty="0" smtClean="0"/>
              <a:t>美式看跌期权的估值比欧式期权的相同估值要花费更多的时间。不仅是增加了估值的样本路径数以及估值的频率，而且算法的计算也更为复杂，因为后向归纳以及计算的需求和归纳过程中的回归。我们的数值非常接近于原文中的数值。</a:t>
            </a:r>
            <a:endParaRPr lang="en-US" altLang="zh-CN" sz="1600" dirty="0" smtClean="0"/>
          </a:p>
          <a:p>
            <a:r>
              <a:rPr lang="zh-CN" altLang="en-US" sz="1600" dirty="0" smtClean="0"/>
              <a:t>根据</a:t>
            </a:r>
            <a:r>
              <a:rPr lang="en-US" altLang="zh-CN" sz="1600" dirty="0" smtClean="0"/>
              <a:t>LSM Monte Carlo</a:t>
            </a:r>
            <a:r>
              <a:rPr lang="zh-CN" altLang="en-US" sz="1600" dirty="0" smtClean="0"/>
              <a:t>模拟问题的设置，它代表额数学上正确的美式期权价值的下界。因此，我们期望数值估计会在真实价值的下方。另外一种对应的估计可以提供上限。结合起来，两个不同的估计量可以定义真实美式期权的价值的区间。</a:t>
            </a:r>
            <a:endParaRPr lang="en-US" altLang="zh-CN" sz="1600" dirty="0" smtClean="0"/>
          </a:p>
          <a:p>
            <a:r>
              <a:rPr lang="zh-CN" altLang="en-US" sz="1600" dirty="0" smtClean="0"/>
              <a:t>我们这里主要的目标是复制原始文章中的所有美式期权价值。为了这一点，我们需要将估值对象放在一个嵌套循环中。</a:t>
            </a:r>
            <a:endParaRPr lang="en-US" altLang="zh-CN" sz="1600" dirty="0" smtClean="0"/>
          </a:p>
          <a:p>
            <a:r>
              <a:rPr lang="zh-CN" altLang="en-US" sz="1600" dirty="0" smtClean="0"/>
              <a:t>估计希腊字母，这一点的估计方式与欧式期权相同。</a:t>
            </a:r>
            <a:endParaRPr lang="en-US" altLang="zh-CN" sz="1600" dirty="0" smtClean="0"/>
          </a:p>
        </p:txBody>
      </p:sp>
    </p:spTree>
    <p:extLst>
      <p:ext uri="{BB962C8B-B14F-4D97-AF65-F5344CB8AC3E}">
        <p14:creationId xmlns:p14="http://schemas.microsoft.com/office/powerpoint/2010/main" val="12406271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总结</a:t>
            </a:r>
            <a:endParaRPr lang="zh-CN" altLang="en-US" dirty="0"/>
          </a:p>
        </p:txBody>
      </p:sp>
      <p:sp>
        <p:nvSpPr>
          <p:cNvPr id="3" name="内容占位符 2"/>
          <p:cNvSpPr>
            <a:spLocks noGrp="1"/>
          </p:cNvSpPr>
          <p:nvPr>
            <p:ph idx="1"/>
          </p:nvPr>
        </p:nvSpPr>
        <p:spPr>
          <a:xfrm>
            <a:off x="457200" y="1524050"/>
            <a:ext cx="8229600" cy="4800474"/>
          </a:xfrm>
        </p:spPr>
        <p:txBody>
          <a:bodyPr/>
          <a:lstStyle/>
          <a:p>
            <a:r>
              <a:rPr lang="zh-CN" altLang="en-US" sz="1600" dirty="0" smtClean="0"/>
              <a:t>本部分是关于基于</a:t>
            </a:r>
            <a:r>
              <a:rPr lang="en-US" altLang="zh-CN" sz="1600" dirty="0" smtClean="0"/>
              <a:t>Monte Carlo</a:t>
            </a:r>
            <a:r>
              <a:rPr lang="zh-CN" altLang="en-US" sz="1600" dirty="0" smtClean="0"/>
              <a:t>模拟的欧式和美式期权的数值估值。本部分引入了一个估值基类，</a:t>
            </a:r>
            <a:r>
              <a:rPr lang="en-US" altLang="zh-CN" sz="1600" dirty="0" err="1" smtClean="0"/>
              <a:t>valuation_class</a:t>
            </a:r>
            <a:r>
              <a:rPr lang="zh-CN" altLang="en-US" sz="1600" dirty="0" smtClean="0"/>
              <a:t>，这个类提供了方法来估计重要的希腊字母，对所有的期权进行，这独立于模拟对象（风险因子或随机过程）。</a:t>
            </a:r>
            <a:endParaRPr lang="en-US" altLang="zh-CN" sz="1600" dirty="0" smtClean="0"/>
          </a:p>
          <a:p>
            <a:r>
              <a:rPr lang="zh-CN" altLang="en-US" sz="1600" dirty="0" smtClean="0"/>
              <a:t>基于估值基类，本部分介绍了两个实现类，</a:t>
            </a:r>
            <a:r>
              <a:rPr lang="en-US" altLang="zh-CN" sz="1600" dirty="0" err="1" smtClean="0"/>
              <a:t>valuation_mcs_european</a:t>
            </a:r>
            <a:r>
              <a:rPr lang="zh-CN" altLang="en-US" sz="1600" dirty="0" smtClean="0"/>
              <a:t>和</a:t>
            </a:r>
            <a:r>
              <a:rPr lang="en-US" altLang="zh-CN" sz="1600" dirty="0" err="1" smtClean="0"/>
              <a:t>valuation_mcs_american</a:t>
            </a:r>
            <a:r>
              <a:rPr lang="zh-CN" altLang="en-US" sz="1600" dirty="0" smtClean="0"/>
              <a:t>，估计欧式期权的类是直接对风险中性定价原理的应用，并且结合一个对于期望项目的数值估计（即</a:t>
            </a:r>
            <a:r>
              <a:rPr lang="en-US" altLang="zh-CN" sz="1600" dirty="0" smtClean="0"/>
              <a:t>Monte Carlo</a:t>
            </a:r>
            <a:r>
              <a:rPr lang="zh-CN" altLang="en-US" sz="1600" dirty="0" smtClean="0"/>
              <a:t>模拟中的积分）。</a:t>
            </a:r>
            <a:endParaRPr lang="en-US" altLang="zh-CN" sz="1600" dirty="0" smtClean="0"/>
          </a:p>
          <a:p>
            <a:r>
              <a:rPr lang="zh-CN" altLang="en-US" sz="1600" dirty="0" smtClean="0"/>
              <a:t>估计美式期权的类需要一个回归为基础的估值算法。这是因为美式期权的最优执行策略必须由估值导出。这个理论上和数值上都是要困难一些的。但是，相对的</a:t>
            </a:r>
            <a:r>
              <a:rPr lang="en-US" altLang="zh-CN" sz="1600" dirty="0" err="1" smtClean="0"/>
              <a:t>present_value</a:t>
            </a:r>
            <a:r>
              <a:rPr lang="zh-CN" altLang="en-US" sz="1600" dirty="0" smtClean="0"/>
              <a:t>类还是比较简洁的。</a:t>
            </a:r>
            <a:endParaRPr lang="en-US" altLang="zh-CN" sz="1600" dirty="0" smtClean="0"/>
          </a:p>
          <a:p>
            <a:r>
              <a:rPr lang="en-US" altLang="zh-CN" sz="1600" dirty="0" smtClean="0"/>
              <a:t>DX</a:t>
            </a:r>
            <a:r>
              <a:rPr lang="zh-CN" altLang="en-US" sz="1600" dirty="0" smtClean="0"/>
              <a:t>分析库中应用的方法被证明是有效的，不需要更多的努力，我们就可以对具有下述特征的期权进行估值：</a:t>
            </a:r>
            <a:endParaRPr lang="en-US" altLang="zh-CN" sz="1600" dirty="0" smtClean="0"/>
          </a:p>
          <a:p>
            <a:pPr lvl="1"/>
            <a:r>
              <a:rPr lang="zh-CN" altLang="en-US" sz="1200" dirty="0" smtClean="0"/>
              <a:t>单一风险因子期权</a:t>
            </a:r>
            <a:endParaRPr lang="en-US" altLang="zh-CN" sz="1200" dirty="0" smtClean="0"/>
          </a:p>
          <a:p>
            <a:pPr lvl="1"/>
            <a:r>
              <a:rPr lang="zh-CN" altLang="en-US" sz="1200" dirty="0" smtClean="0"/>
              <a:t>欧式或美式期权</a:t>
            </a:r>
            <a:endParaRPr lang="en-US" altLang="zh-CN" sz="1200" dirty="0" smtClean="0"/>
          </a:p>
          <a:p>
            <a:pPr lvl="1"/>
            <a:r>
              <a:rPr lang="zh-CN" altLang="en-US" sz="1200" dirty="0" smtClean="0"/>
              <a:t>任意的支付模式</a:t>
            </a:r>
            <a:endParaRPr lang="en-US" altLang="zh-CN" sz="1200" dirty="0" smtClean="0"/>
          </a:p>
          <a:p>
            <a:r>
              <a:rPr lang="zh-CN" altLang="en-US" sz="1600" dirty="0" smtClean="0"/>
              <a:t>另外，我们还可以估计这些期权的重要希腊字母，为了简化未来的引入，我们需要一个包装类，称为</a:t>
            </a:r>
            <a:r>
              <a:rPr lang="en-US" altLang="zh-CN" sz="1600" dirty="0" smtClean="0"/>
              <a:t>dx_valuation.py</a:t>
            </a:r>
            <a:r>
              <a:rPr lang="zh-CN" altLang="en-US" sz="1600" dirty="0" smtClean="0"/>
              <a:t>。</a:t>
            </a:r>
            <a:endParaRPr lang="en-US" altLang="zh-CN" sz="1600" dirty="0" smtClean="0"/>
          </a:p>
          <a:p>
            <a:r>
              <a:rPr lang="zh-CN" altLang="en-US" sz="1600" dirty="0" smtClean="0"/>
              <a:t>另外，我们还对</a:t>
            </a:r>
            <a:r>
              <a:rPr lang="en-US" altLang="zh-CN" sz="1600" dirty="0" smtClean="0"/>
              <a:t>dx</a:t>
            </a:r>
            <a:r>
              <a:rPr lang="zh-CN" altLang="en-US" sz="1600" dirty="0" smtClean="0"/>
              <a:t>目录的</a:t>
            </a:r>
            <a:r>
              <a:rPr lang="en-US" altLang="zh-CN" sz="1600" dirty="0" err="1" smtClean="0"/>
              <a:t>init</a:t>
            </a:r>
            <a:r>
              <a:rPr lang="zh-CN" altLang="en-US" sz="1600" dirty="0" smtClean="0"/>
              <a:t>函数进行升级处理。</a:t>
            </a:r>
            <a:endParaRPr lang="en-US" altLang="zh-CN" sz="1600" dirty="0" smtClean="0"/>
          </a:p>
        </p:txBody>
      </p:sp>
    </p:spTree>
    <p:extLst>
      <p:ext uri="{BB962C8B-B14F-4D97-AF65-F5344CB8AC3E}">
        <p14:creationId xmlns:p14="http://schemas.microsoft.com/office/powerpoint/2010/main" val="21827830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资产组合估值</a:t>
            </a:r>
            <a:endParaRPr lang="zh-CN" altLang="en-US" dirty="0"/>
          </a:p>
        </p:txBody>
      </p:sp>
      <p:sp>
        <p:nvSpPr>
          <p:cNvPr id="3" name="文本占位符 2"/>
          <p:cNvSpPr>
            <a:spLocks noGrp="1"/>
          </p:cNvSpPr>
          <p:nvPr>
            <p:ph type="body" idx="1"/>
          </p:nvPr>
        </p:nvSpPr>
        <p:spPr/>
        <p:txBody>
          <a:bodyPr/>
          <a:lstStyle/>
          <a:p>
            <a:r>
              <a:rPr lang="zh-CN" altLang="en-US" dirty="0" smtClean="0"/>
              <a:t>第四部分</a:t>
            </a:r>
            <a:endParaRPr lang="zh-CN" altLang="en-US" dirty="0"/>
          </a:p>
        </p:txBody>
      </p:sp>
    </p:spTree>
    <p:extLst>
      <p:ext uri="{BB962C8B-B14F-4D97-AF65-F5344CB8AC3E}">
        <p14:creationId xmlns:p14="http://schemas.microsoft.com/office/powerpoint/2010/main" val="340988164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概述</a:t>
            </a:r>
          </a:p>
        </p:txBody>
      </p:sp>
      <p:sp>
        <p:nvSpPr>
          <p:cNvPr id="3" name="内容占位符 2"/>
          <p:cNvSpPr>
            <a:spLocks noGrp="1"/>
          </p:cNvSpPr>
          <p:nvPr>
            <p:ph idx="1"/>
          </p:nvPr>
        </p:nvSpPr>
        <p:spPr>
          <a:xfrm>
            <a:off x="457200" y="1524050"/>
            <a:ext cx="8229600" cy="4800474"/>
          </a:xfrm>
        </p:spPr>
        <p:txBody>
          <a:bodyPr/>
          <a:lstStyle/>
          <a:p>
            <a:r>
              <a:rPr lang="zh-CN" altLang="en-US" sz="1800" dirty="0" smtClean="0"/>
              <a:t>直到目前，我们整个的构造</a:t>
            </a:r>
            <a:r>
              <a:rPr lang="en-US" altLang="zh-CN" sz="1800" dirty="0" smtClean="0"/>
              <a:t>DX</a:t>
            </a:r>
            <a:r>
              <a:rPr lang="zh-CN" altLang="en-US" sz="1800" dirty="0"/>
              <a:t>衍生</a:t>
            </a:r>
            <a:r>
              <a:rPr lang="zh-CN" altLang="en-US" sz="1800" dirty="0" smtClean="0"/>
              <a:t>品分析库的方法以及相关的好处都是很清晰的。通过严格的依赖于</a:t>
            </a:r>
            <a:r>
              <a:rPr lang="en-US" altLang="zh-CN" sz="1800" dirty="0" smtClean="0"/>
              <a:t>Monte Carlo</a:t>
            </a:r>
            <a:r>
              <a:rPr lang="zh-CN" altLang="en-US" sz="1800" dirty="0" smtClean="0"/>
              <a:t>模拟作为数值方法，我们完成了几乎全部的分析库的模块。</a:t>
            </a:r>
            <a:endParaRPr lang="en-US" altLang="zh-CN" sz="1800" dirty="0" smtClean="0"/>
          </a:p>
          <a:p>
            <a:pPr lvl="1"/>
            <a:r>
              <a:rPr lang="zh-CN" altLang="en-US" sz="1400" dirty="0" smtClean="0"/>
              <a:t>贴现：相关的风险中性贴现来完成</a:t>
            </a:r>
            <a:r>
              <a:rPr lang="en-US" altLang="zh-CN" sz="1400" dirty="0" err="1" smtClean="0"/>
              <a:t>constant_short_rate</a:t>
            </a:r>
            <a:r>
              <a:rPr lang="zh-CN" altLang="en-US" sz="1400" dirty="0" smtClean="0"/>
              <a:t>类。</a:t>
            </a:r>
            <a:endParaRPr lang="en-US" altLang="zh-CN" sz="1400" dirty="0" smtClean="0"/>
          </a:p>
          <a:p>
            <a:pPr lvl="1"/>
            <a:r>
              <a:rPr lang="zh-CN" altLang="en-US" sz="1400" dirty="0" smtClean="0"/>
              <a:t>相关数据：相关的数据，参数一起其他存储是输入，都是</a:t>
            </a:r>
            <a:r>
              <a:rPr lang="en-US" altLang="zh-CN" sz="1400" dirty="0" err="1" smtClean="0"/>
              <a:t>market_environment</a:t>
            </a:r>
            <a:r>
              <a:rPr lang="zh-CN" altLang="en-US" sz="1400" dirty="0" smtClean="0"/>
              <a:t>类的实例。</a:t>
            </a:r>
            <a:endParaRPr lang="en-US" altLang="zh-CN" sz="1400" dirty="0" smtClean="0"/>
          </a:p>
          <a:p>
            <a:pPr lvl="1"/>
            <a:r>
              <a:rPr lang="zh-CN" altLang="en-US" sz="1400" dirty="0" smtClean="0"/>
              <a:t>模拟对象：相关的风险因子（标的）被模型化为三个模拟类的对象</a:t>
            </a:r>
            <a:endParaRPr lang="en-US" altLang="zh-CN" sz="1400" dirty="0" smtClean="0"/>
          </a:p>
          <a:p>
            <a:pPr lvl="2"/>
            <a:r>
              <a:rPr lang="en-US" altLang="zh-CN" sz="1200" dirty="0" err="1" smtClean="0"/>
              <a:t>geometric_Brownian_motion</a:t>
            </a:r>
            <a:endParaRPr lang="en-US" altLang="zh-CN" sz="1200" dirty="0" smtClean="0"/>
          </a:p>
          <a:p>
            <a:pPr lvl="2"/>
            <a:r>
              <a:rPr lang="en-US" altLang="zh-CN" sz="1200" dirty="0"/>
              <a:t>j</a:t>
            </a:r>
            <a:r>
              <a:rPr lang="en-US" altLang="zh-CN" sz="1200" dirty="0" smtClean="0"/>
              <a:t>ump diffusion</a:t>
            </a:r>
            <a:br>
              <a:rPr lang="en-US" altLang="zh-CN" sz="1200" dirty="0" smtClean="0"/>
            </a:br>
            <a:r>
              <a:rPr lang="en-US" altLang="zh-CN" sz="1200" dirty="0" err="1" smtClean="0"/>
              <a:t>square_root_diffusion</a:t>
            </a:r>
            <a:endParaRPr lang="en-US" altLang="zh-CN" sz="1200" dirty="0" smtClean="0"/>
          </a:p>
          <a:p>
            <a:pPr lvl="1"/>
            <a:r>
              <a:rPr lang="zh-CN" altLang="en-US" sz="1400" dirty="0" smtClean="0"/>
              <a:t>估值对象：期权和衍生品被建模估值是基于两个估值类之一：</a:t>
            </a:r>
            <a:endParaRPr lang="en-US" altLang="zh-CN" sz="1400" dirty="0" smtClean="0"/>
          </a:p>
          <a:p>
            <a:pPr lvl="2"/>
            <a:r>
              <a:rPr lang="en-US" altLang="zh-CN" sz="1200" dirty="0" err="1" smtClean="0"/>
              <a:t>valuation_mcs_european</a:t>
            </a:r>
            <a:endParaRPr lang="en-US" altLang="zh-CN" sz="1200" dirty="0" smtClean="0"/>
          </a:p>
          <a:p>
            <a:pPr lvl="2"/>
            <a:r>
              <a:rPr lang="en-US" altLang="zh-CN" sz="1200" dirty="0" err="1" smtClean="0"/>
              <a:t>valuation_mcs_american</a:t>
            </a:r>
            <a:endParaRPr lang="en-US" altLang="zh-CN" sz="1200" dirty="0" smtClean="0"/>
          </a:p>
          <a:p>
            <a:r>
              <a:rPr lang="zh-CN" altLang="en-US" sz="1800" dirty="0" smtClean="0"/>
              <a:t>这里面最后的一个步骤是缺失的：估值相对比较复杂的期权和衍生品的资产组合。为实现这个分析，我们需要</a:t>
            </a:r>
            <a:endParaRPr lang="en-US" altLang="zh-CN" sz="1800" dirty="0" smtClean="0"/>
          </a:p>
        </p:txBody>
      </p:sp>
    </p:spTree>
    <p:extLst>
      <p:ext uri="{BB962C8B-B14F-4D97-AF65-F5344CB8AC3E}">
        <p14:creationId xmlns:p14="http://schemas.microsoft.com/office/powerpoint/2010/main" val="387417966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概述</a:t>
            </a:r>
          </a:p>
        </p:txBody>
      </p:sp>
      <p:sp>
        <p:nvSpPr>
          <p:cNvPr id="3" name="内容占位符 2"/>
          <p:cNvSpPr>
            <a:spLocks noGrp="1"/>
          </p:cNvSpPr>
          <p:nvPr>
            <p:ph idx="1"/>
          </p:nvPr>
        </p:nvSpPr>
        <p:spPr>
          <a:xfrm>
            <a:off x="457200" y="1524050"/>
            <a:ext cx="8229600" cy="4800474"/>
          </a:xfrm>
        </p:spPr>
        <p:txBody>
          <a:bodyPr/>
          <a:lstStyle/>
          <a:p>
            <a:r>
              <a:rPr lang="zh-CN" altLang="en-US" sz="2000" dirty="0"/>
              <a:t>这里面最后的一个步骤是缺失的：估值相对比较复杂的期权和衍生品的资产组合。为实现这个分析，我们</a:t>
            </a:r>
            <a:r>
              <a:rPr lang="zh-CN" altLang="en-US" sz="2000" dirty="0" smtClean="0"/>
              <a:t>需要以下的一些限制：</a:t>
            </a:r>
            <a:endParaRPr lang="en-US" altLang="zh-CN" sz="2000" dirty="0" smtClean="0"/>
          </a:p>
          <a:p>
            <a:pPr lvl="1"/>
            <a:r>
              <a:rPr lang="zh-CN" altLang="en-US" sz="2000" dirty="0"/>
              <a:t>每一</a:t>
            </a:r>
            <a:r>
              <a:rPr lang="zh-CN" altLang="en-US" sz="2000" dirty="0" smtClean="0"/>
              <a:t>个风险因子（标的）仅仅被建模一次，潜在的可以由多个估值对象使用。</a:t>
            </a:r>
            <a:endParaRPr lang="en-US" altLang="zh-CN" sz="2000" dirty="0" smtClean="0"/>
          </a:p>
          <a:p>
            <a:pPr lvl="1"/>
            <a:r>
              <a:rPr lang="zh-CN" altLang="en-US" sz="2000" dirty="0" smtClean="0"/>
              <a:t>相关性：风险因子之间的相关性必须考虑</a:t>
            </a:r>
            <a:endParaRPr lang="en-US" altLang="zh-CN" sz="2000" dirty="0" smtClean="0"/>
          </a:p>
          <a:p>
            <a:pPr lvl="1"/>
            <a:r>
              <a:rPr lang="zh-CN" altLang="en-US" sz="2000" dirty="0" smtClean="0"/>
              <a:t>头寸：例如，期权头寸是某个期权合同的多份。</a:t>
            </a:r>
            <a:endParaRPr lang="en-US" altLang="zh-CN" sz="2000" dirty="0" smtClean="0"/>
          </a:p>
          <a:p>
            <a:r>
              <a:rPr lang="zh-CN" altLang="en-US" sz="2000" dirty="0" smtClean="0"/>
              <a:t>但是，肃然我们本质上允许模拟和估值对象都提供一个货币输入，我们假设这里仅仅使用一种货币。这简化了资产组合的</a:t>
            </a:r>
            <a:r>
              <a:rPr lang="zh-CN" altLang="en-US" sz="2000" dirty="0" smtClean="0"/>
              <a:t>价值</a:t>
            </a:r>
            <a:r>
              <a:rPr lang="zh-CN" altLang="en-US" sz="2000" dirty="0" smtClean="0"/>
              <a:t>加总</a:t>
            </a:r>
            <a:r>
              <a:rPr lang="zh-CN" altLang="en-US" sz="2000" dirty="0" smtClean="0"/>
              <a:t>，</a:t>
            </a:r>
            <a:r>
              <a:rPr lang="zh-CN" altLang="en-US" sz="2000" dirty="0" smtClean="0"/>
              <a:t>因为我们可以不考虑汇率以及货币风险。</a:t>
            </a:r>
            <a:endParaRPr lang="en-US" altLang="zh-CN" sz="2000" dirty="0" smtClean="0"/>
          </a:p>
          <a:p>
            <a:r>
              <a:rPr lang="zh-CN" altLang="en-US" sz="2000" dirty="0" smtClean="0"/>
              <a:t>本部分我们将提供两个新类：</a:t>
            </a:r>
            <a:r>
              <a:rPr lang="zh-CN" altLang="en-US" sz="2000" dirty="0"/>
              <a:t>一</a:t>
            </a:r>
            <a:r>
              <a:rPr lang="zh-CN" altLang="en-US" sz="2000" dirty="0" smtClean="0"/>
              <a:t>个比较简单是衍生品头寸，另外一个复杂的是衍生品资产组合。</a:t>
            </a:r>
            <a:endParaRPr lang="en-US" altLang="zh-CN" sz="2000" dirty="0"/>
          </a:p>
        </p:txBody>
      </p:sp>
    </p:spTree>
    <p:extLst>
      <p:ext uri="{BB962C8B-B14F-4D97-AF65-F5344CB8AC3E}">
        <p14:creationId xmlns:p14="http://schemas.microsoft.com/office/powerpoint/2010/main" val="143879879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衍生品头寸类</a:t>
            </a:r>
            <a:endParaRPr lang="zh-CN" altLang="en-US" dirty="0"/>
          </a:p>
        </p:txBody>
      </p:sp>
      <p:sp>
        <p:nvSpPr>
          <p:cNvPr id="3" name="内容占位符 2"/>
          <p:cNvSpPr>
            <a:spLocks noGrp="1"/>
          </p:cNvSpPr>
          <p:nvPr>
            <p:ph idx="1"/>
          </p:nvPr>
        </p:nvSpPr>
        <p:spPr>
          <a:xfrm>
            <a:off x="457200" y="1524050"/>
            <a:ext cx="8229600" cy="4800474"/>
          </a:xfrm>
        </p:spPr>
        <p:txBody>
          <a:bodyPr/>
          <a:lstStyle/>
          <a:p>
            <a:r>
              <a:rPr lang="zh-CN" altLang="en-US" sz="1700" dirty="0" smtClean="0"/>
              <a:t>原则上说，衍生品头寸是一个估值对象和使用的工具数量的综合。</a:t>
            </a:r>
            <a:endParaRPr lang="en-US" altLang="zh-CN" sz="1700" dirty="0" smtClean="0"/>
          </a:p>
          <a:p>
            <a:r>
              <a:rPr lang="zh-CN" altLang="en-US" sz="1700" dirty="0" smtClean="0"/>
              <a:t>我们来编写衍生品头寸类，它主要是其他数据和对象的一个容器。另外，我们提供</a:t>
            </a:r>
            <a:r>
              <a:rPr lang="en-US" altLang="zh-CN" sz="1700" dirty="0" err="1" smtClean="0"/>
              <a:t>get_info</a:t>
            </a:r>
            <a:r>
              <a:rPr lang="zh-CN" altLang="en-US" sz="1700" dirty="0" smtClean="0"/>
              <a:t>方法，打印存储在类的实例中的数据和对象信息。</a:t>
            </a:r>
            <a:endParaRPr lang="en-US" altLang="zh-CN" sz="1700" dirty="0" smtClean="0"/>
          </a:p>
          <a:p>
            <a:r>
              <a:rPr lang="zh-CN" altLang="en-US" sz="1700" dirty="0" smtClean="0"/>
              <a:t>为了定义衍生品头寸，我们需要提供以下信息，这几乎与估值类的实例化是一致的。</a:t>
            </a:r>
            <a:endParaRPr lang="en-US" altLang="zh-CN" sz="1700" dirty="0" smtClean="0"/>
          </a:p>
          <a:p>
            <a:pPr lvl="1"/>
            <a:r>
              <a:rPr lang="en-US" altLang="zh-CN" sz="1700" dirty="0"/>
              <a:t>n</a:t>
            </a:r>
            <a:r>
              <a:rPr lang="en-US" altLang="zh-CN" sz="1700" dirty="0" smtClean="0"/>
              <a:t>ame: </a:t>
            </a:r>
            <a:r>
              <a:rPr lang="zh-CN" altLang="en-US" sz="1700" dirty="0" smtClean="0"/>
              <a:t>头寸的名称，用字符串表示。</a:t>
            </a:r>
            <a:endParaRPr lang="en-US" altLang="zh-CN" sz="1700" dirty="0" smtClean="0"/>
          </a:p>
          <a:p>
            <a:pPr lvl="1"/>
            <a:r>
              <a:rPr lang="en-US" altLang="zh-CN" sz="1700" dirty="0"/>
              <a:t>q</a:t>
            </a:r>
            <a:r>
              <a:rPr lang="en-US" altLang="zh-CN" sz="1700" dirty="0" smtClean="0"/>
              <a:t>uantity: </a:t>
            </a:r>
            <a:r>
              <a:rPr lang="zh-CN" altLang="en-US" sz="1700" dirty="0" smtClean="0"/>
              <a:t>期权</a:t>
            </a:r>
            <a:r>
              <a:rPr lang="en-US" altLang="zh-CN" sz="1700" dirty="0" smtClean="0"/>
              <a:t>/</a:t>
            </a:r>
            <a:r>
              <a:rPr lang="zh-CN" altLang="en-US" sz="1700" dirty="0" smtClean="0"/>
              <a:t>衍生品的数量</a:t>
            </a:r>
            <a:endParaRPr lang="en-US" altLang="zh-CN" sz="1700" dirty="0" smtClean="0"/>
          </a:p>
          <a:p>
            <a:pPr lvl="1"/>
            <a:r>
              <a:rPr lang="en-US" altLang="zh-CN" sz="1700" dirty="0"/>
              <a:t>u</a:t>
            </a:r>
            <a:r>
              <a:rPr lang="en-US" altLang="zh-CN" sz="1700" dirty="0" smtClean="0"/>
              <a:t>nderlying: </a:t>
            </a:r>
            <a:r>
              <a:rPr lang="zh-CN" altLang="en-US" sz="1700" dirty="0" smtClean="0"/>
              <a:t>作为风险因子的模拟对象的实例</a:t>
            </a:r>
            <a:endParaRPr lang="en-US" altLang="zh-CN" sz="1700" dirty="0" smtClean="0"/>
          </a:p>
          <a:p>
            <a:pPr lvl="1"/>
            <a:r>
              <a:rPr lang="en-US" altLang="zh-CN" sz="1700" dirty="0" err="1" smtClean="0"/>
              <a:t>mar_env</a:t>
            </a:r>
            <a:r>
              <a:rPr lang="en-US" altLang="zh-CN" sz="1700" dirty="0" smtClean="0"/>
              <a:t>: </a:t>
            </a:r>
            <a:r>
              <a:rPr lang="en-US" altLang="zh-CN" sz="1700" dirty="0" err="1" smtClean="0"/>
              <a:t>market_environment</a:t>
            </a:r>
            <a:r>
              <a:rPr lang="zh-CN" altLang="en-US" sz="1700" dirty="0" smtClean="0"/>
              <a:t>实例</a:t>
            </a:r>
            <a:endParaRPr lang="en-US" altLang="zh-CN" sz="1700" dirty="0" smtClean="0"/>
          </a:p>
          <a:p>
            <a:pPr lvl="1"/>
            <a:r>
              <a:rPr lang="en-US" altLang="zh-CN" sz="1700" dirty="0" err="1"/>
              <a:t>o</a:t>
            </a:r>
            <a:r>
              <a:rPr lang="en-US" altLang="zh-CN" sz="1700" dirty="0" err="1" smtClean="0"/>
              <a:t>type</a:t>
            </a:r>
            <a:r>
              <a:rPr lang="zh-CN" altLang="en-US" sz="1700" dirty="0" smtClean="0"/>
              <a:t>：期权的类型，或者为“欧式”，或者为“美式”</a:t>
            </a:r>
            <a:endParaRPr lang="en-US" altLang="zh-CN" sz="1700" dirty="0" smtClean="0"/>
          </a:p>
          <a:p>
            <a:pPr lvl="1"/>
            <a:r>
              <a:rPr lang="en-US" altLang="zh-CN" sz="1700" dirty="0" err="1" smtClean="0"/>
              <a:t>payoff_func</a:t>
            </a:r>
            <a:r>
              <a:rPr lang="zh-CN" altLang="en-US" sz="1700" dirty="0" smtClean="0"/>
              <a:t>：作为一个</a:t>
            </a:r>
            <a:r>
              <a:rPr lang="en-US" altLang="zh-CN" sz="1700" dirty="0" smtClean="0"/>
              <a:t>Python</a:t>
            </a:r>
            <a:r>
              <a:rPr lang="zh-CN" altLang="en-US" sz="1700" dirty="0" smtClean="0"/>
              <a:t>对象写的</a:t>
            </a:r>
            <a:r>
              <a:rPr lang="en-US" altLang="zh-CN" sz="1700" dirty="0" smtClean="0"/>
              <a:t>Payoff</a:t>
            </a:r>
          </a:p>
          <a:p>
            <a:pPr marL="479425" indent="-342900"/>
            <a:r>
              <a:rPr lang="zh-CN" altLang="en-US" sz="1700" dirty="0" smtClean="0"/>
              <a:t>使用实例：下面我们使用交互模式来描述类的使用，首先，我们还是需要定义一个模拟对象，但是只包括重要的具体信息，这里，我们使用之前使用的数值例子。</a:t>
            </a:r>
            <a:endParaRPr lang="en-US" altLang="zh-CN" sz="1700" dirty="0" smtClean="0"/>
          </a:p>
          <a:p>
            <a:pPr marL="479425" indent="-342900"/>
            <a:r>
              <a:rPr lang="zh-CN" altLang="en-US" sz="1700" dirty="0" smtClean="0"/>
              <a:t>在定义衍生品头寸时，我们并不需要全部的</a:t>
            </a:r>
            <a:r>
              <a:rPr lang="en-US" altLang="zh-CN" sz="1700" dirty="0" err="1" smtClean="0"/>
              <a:t>market_environment</a:t>
            </a:r>
            <a:r>
              <a:rPr lang="zh-CN" altLang="en-US" sz="1700" dirty="0" smtClean="0"/>
              <a:t>对象，缺少的信息后面会补上（在资产组合估值时）。但是需要一个新的参数，指定使用的模型。可以使用</a:t>
            </a:r>
            <a:r>
              <a:rPr lang="en-US" altLang="zh-CN" sz="1700" dirty="0" err="1" smtClean="0"/>
              <a:t>get_info</a:t>
            </a:r>
            <a:r>
              <a:rPr lang="zh-CN" altLang="en-US" sz="1700" dirty="0" smtClean="0"/>
              <a:t>函数来获得这些内容。</a:t>
            </a:r>
            <a:endParaRPr lang="en-US" altLang="zh-CN" sz="1700" dirty="0"/>
          </a:p>
        </p:txBody>
      </p:sp>
    </p:spTree>
    <p:extLst>
      <p:ext uri="{BB962C8B-B14F-4D97-AF65-F5344CB8AC3E}">
        <p14:creationId xmlns:p14="http://schemas.microsoft.com/office/powerpoint/2010/main" val="23826602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估值框架</a:t>
            </a:r>
            <a:endParaRPr lang="zh-CN" altLang="en-US" dirty="0"/>
          </a:p>
        </p:txBody>
      </p:sp>
      <p:sp>
        <p:nvSpPr>
          <p:cNvPr id="3" name="文本占位符 2"/>
          <p:cNvSpPr>
            <a:spLocks noGrp="1"/>
          </p:cNvSpPr>
          <p:nvPr>
            <p:ph type="body" idx="1"/>
          </p:nvPr>
        </p:nvSpPr>
        <p:spPr/>
        <p:txBody>
          <a:bodyPr/>
          <a:lstStyle/>
          <a:p>
            <a:r>
              <a:rPr lang="zh-CN" altLang="en-US" dirty="0" smtClean="0"/>
              <a:t>第一部分</a:t>
            </a:r>
            <a:endParaRPr lang="zh-CN" altLang="en-US" dirty="0"/>
          </a:p>
        </p:txBody>
      </p:sp>
    </p:spTree>
    <p:extLst>
      <p:ext uri="{BB962C8B-B14F-4D97-AF65-F5344CB8AC3E}">
        <p14:creationId xmlns:p14="http://schemas.microsoft.com/office/powerpoint/2010/main" val="296764744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衍生</a:t>
            </a:r>
            <a:r>
              <a:rPr lang="zh-CN" altLang="en-US" dirty="0" smtClean="0"/>
              <a:t>品资产组合类</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a:xfrm>
                <a:off x="457200" y="1524050"/>
                <a:ext cx="8229600" cy="4800474"/>
              </a:xfrm>
            </p:spPr>
            <p:txBody>
              <a:bodyPr/>
              <a:lstStyle/>
              <a:p>
                <a:r>
                  <a:rPr lang="zh-CN" altLang="en-US" sz="2000" dirty="0" smtClean="0"/>
                  <a:t>从资产组合的角度，“相关市场”主要包括相关的风险因子（标的）以及它们的相关关系，以及对应的衍生品和衍生品头寸来进行估值。理论上，我们现在处理的是第一部分中定义的一般市场模型</a:t>
                </a:r>
                <a14:m>
                  <m:oMath xmlns:m="http://schemas.openxmlformats.org/officeDocument/2006/math">
                    <m:r>
                      <a:rPr lang="en-US" altLang="zh-CN" sz="2000" i="1" smtClean="0">
                        <a:latin typeface="Cambria Math" panose="02040503050406030204" pitchFamily="18" charset="0"/>
                        <a:ea typeface="Cambria Math" panose="02040503050406030204" pitchFamily="18" charset="0"/>
                      </a:rPr>
                      <m:t>ℳ</m:t>
                    </m:r>
                  </m:oMath>
                </a14:m>
                <a:r>
                  <a:rPr lang="zh-CN" altLang="en-US" sz="2000" dirty="0" smtClean="0"/>
                  <a:t>，对它应用资产定价基本定理。</a:t>
                </a:r>
                <a:endParaRPr lang="en-US" altLang="zh-CN" sz="2000" dirty="0" smtClean="0"/>
              </a:p>
              <a:p>
                <a:r>
                  <a:rPr lang="zh-CN" altLang="en-US" sz="2000" dirty="0" smtClean="0"/>
                  <a:t>下面我们来编写相对有一点复杂的</a:t>
                </a:r>
                <a:r>
                  <a:rPr lang="en-US" altLang="zh-CN" sz="2000" dirty="0" smtClean="0"/>
                  <a:t>portfolio valuation</a:t>
                </a:r>
                <a:r>
                  <a:rPr lang="zh-CN" altLang="en-US" sz="2000" dirty="0" smtClean="0"/>
                  <a:t>的</a:t>
                </a:r>
                <a:r>
                  <a:rPr lang="en-US" altLang="zh-CN" sz="2000" dirty="0" smtClean="0"/>
                  <a:t>Python</a:t>
                </a:r>
                <a:r>
                  <a:rPr lang="zh-CN" altLang="en-US" sz="2000" dirty="0" smtClean="0"/>
                  <a:t>类，应用资产定价基本定理</a:t>
                </a:r>
                <a:r>
                  <a:rPr lang="en-US" altLang="zh-CN" sz="2000" dirty="0" smtClean="0"/>
                  <a:t>——</a:t>
                </a:r>
                <a:r>
                  <a:rPr lang="zh-CN" altLang="en-US" sz="2000" dirty="0" smtClean="0"/>
                  <a:t>考虑风险因子之间以及多个衍生品组合之间的相关性。</a:t>
                </a:r>
                <a:endParaRPr lang="en-US" altLang="zh-CN" sz="2000" dirty="0" smtClean="0"/>
              </a:p>
              <a:p>
                <a:endParaRPr lang="en-US" altLang="zh-CN" sz="1700"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xfrm>
                <a:off x="457200" y="1524050"/>
                <a:ext cx="8229600" cy="4800474"/>
              </a:xfrm>
              <a:blipFill>
                <a:blip r:embed="rId2"/>
                <a:stretch>
                  <a:fillRect t="-635" r="-667"/>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67443238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衍生</a:t>
            </a:r>
            <a:r>
              <a:rPr lang="zh-CN" altLang="en-US" dirty="0" smtClean="0"/>
              <a:t>品资产组合类</a:t>
            </a:r>
            <a:endParaRPr lang="zh-CN" altLang="en-US" dirty="0"/>
          </a:p>
        </p:txBody>
      </p:sp>
      <p:sp>
        <p:nvSpPr>
          <p:cNvPr id="3" name="内容占位符 2"/>
          <p:cNvSpPr>
            <a:spLocks noGrp="1"/>
          </p:cNvSpPr>
          <p:nvPr>
            <p:ph idx="1"/>
          </p:nvPr>
        </p:nvSpPr>
        <p:spPr>
          <a:xfrm>
            <a:off x="457200" y="1524050"/>
            <a:ext cx="8229600" cy="4800474"/>
          </a:xfrm>
        </p:spPr>
        <p:txBody>
          <a:bodyPr/>
          <a:lstStyle/>
          <a:p>
            <a:r>
              <a:rPr lang="zh-CN" altLang="en-US" sz="2000" dirty="0" smtClean="0"/>
              <a:t>按照</a:t>
            </a:r>
            <a:r>
              <a:rPr lang="en-US" altLang="zh-CN" sz="2000" dirty="0" smtClean="0"/>
              <a:t>DX</a:t>
            </a:r>
            <a:r>
              <a:rPr lang="zh-CN" altLang="en-US" sz="2000" dirty="0" smtClean="0"/>
              <a:t>分析库的设计来看，建模能力限制在一个模拟类和一个估值类的组合，共有</a:t>
            </a:r>
            <a:r>
              <a:rPr lang="en-US" altLang="zh-CN" sz="2000" dirty="0" smtClean="0"/>
              <a:t>6</a:t>
            </a:r>
            <a:r>
              <a:rPr lang="zh-CN" altLang="en-US" sz="2000" dirty="0" smtClean="0"/>
              <a:t>种可能的组合。在下面的交互式用例中，我们组合选择的元素，定义两种不同的衍生品头寸，将其合并为一个投资组合。我们以</a:t>
            </a:r>
            <a:r>
              <a:rPr lang="en-US" altLang="zh-CN" sz="2000" dirty="0" err="1" smtClean="0"/>
              <a:t>derivatives_position</a:t>
            </a:r>
            <a:r>
              <a:rPr lang="zh-CN" altLang="en-US" sz="2000" dirty="0" smtClean="0"/>
              <a:t>类和来自前一小节的</a:t>
            </a:r>
            <a:r>
              <a:rPr lang="en-US" altLang="zh-CN" sz="2000" dirty="0" err="1" smtClean="0"/>
              <a:t>gbm</a:t>
            </a:r>
            <a:r>
              <a:rPr lang="zh-CN" altLang="en-US" sz="2000" dirty="0" smtClean="0"/>
              <a:t>及</a:t>
            </a:r>
            <a:r>
              <a:rPr lang="en-US" altLang="zh-CN" sz="2000" dirty="0" err="1" smtClean="0"/>
              <a:t>am_put_pos</a:t>
            </a:r>
            <a:r>
              <a:rPr lang="zh-CN" altLang="en-US" sz="2000" dirty="0" smtClean="0"/>
              <a:t>对象为基础构造这个实例。为了说明</a:t>
            </a:r>
            <a:r>
              <a:rPr lang="en-US" altLang="zh-CN" sz="2000" dirty="0" err="1" smtClean="0"/>
              <a:t>derivateivs_position</a:t>
            </a:r>
            <a:r>
              <a:rPr lang="zh-CN" altLang="en-US" sz="2000" dirty="0" smtClean="0"/>
              <a:t>类的用法，我们定义一个附加的标的和附加的期权头寸。首先是一个</a:t>
            </a:r>
            <a:r>
              <a:rPr lang="en-US" altLang="zh-CN" sz="2000" dirty="0" err="1" smtClean="0"/>
              <a:t>jump_diffusion</a:t>
            </a:r>
            <a:r>
              <a:rPr lang="zh-CN" altLang="en-US" sz="2000" dirty="0" smtClean="0"/>
              <a:t>对象。其次是基于这个新模拟对象的欧式看涨期权。因此，从投资组合的角度看，现在相关市场中就有两种标的（的运动模式）以及两种期权头寸。</a:t>
            </a:r>
            <a:endParaRPr lang="en-US" altLang="zh-CN" sz="2000" dirty="0" smtClean="0"/>
          </a:p>
          <a:p>
            <a:r>
              <a:rPr lang="zh-CN" altLang="en-US" sz="2000" dirty="0" smtClean="0"/>
              <a:t>现在我们抽取标的物之间的相关性，并未投资组合估值编辑</a:t>
            </a:r>
            <a:r>
              <a:rPr lang="en-US" altLang="zh-CN" sz="2000" dirty="0" err="1" smtClean="0"/>
              <a:t>market_environment</a:t>
            </a:r>
            <a:r>
              <a:rPr lang="zh-CN" altLang="en-US" sz="2000" dirty="0" smtClean="0"/>
              <a:t>。</a:t>
            </a:r>
            <a:endParaRPr lang="en-US" altLang="zh-CN" sz="2000" dirty="0" smtClean="0"/>
          </a:p>
          <a:p>
            <a:r>
              <a:rPr lang="zh-CN" altLang="en-US" sz="2000" dirty="0" smtClean="0"/>
              <a:t>现在，我们可以利用估值类的能力，获得刚刚定义的</a:t>
            </a:r>
            <a:r>
              <a:rPr lang="en-US" altLang="zh-CN" sz="2000" dirty="0" err="1" smtClean="0"/>
              <a:t>derivatives_portfolio</a:t>
            </a:r>
            <a:r>
              <a:rPr lang="zh-CN" altLang="en-US" sz="2000" dirty="0" smtClean="0"/>
              <a:t>对象的不同统计数字。包括头寸价值总和，</a:t>
            </a:r>
            <a:r>
              <a:rPr lang="en-US" altLang="zh-CN" sz="2000" dirty="0" smtClean="0"/>
              <a:t>Delta</a:t>
            </a:r>
            <a:r>
              <a:rPr lang="zh-CN" altLang="en-US" sz="2000" dirty="0" smtClean="0"/>
              <a:t>和</a:t>
            </a:r>
            <a:r>
              <a:rPr lang="en-US" altLang="zh-CN" sz="2000" dirty="0" smtClean="0"/>
              <a:t>Vega</a:t>
            </a:r>
            <a:r>
              <a:rPr lang="zh-CN" altLang="en-US" sz="2000" dirty="0" smtClean="0"/>
              <a:t>。用</a:t>
            </a:r>
            <a:r>
              <a:rPr lang="en-US" altLang="zh-CN" sz="2000" dirty="0" err="1" smtClean="0"/>
              <a:t>get_positions</a:t>
            </a:r>
            <a:r>
              <a:rPr lang="zh-CN" altLang="en-US" sz="2000" dirty="0" smtClean="0"/>
              <a:t>方法可以很方便的得到所有头寸的完整情况，这些输出可以用于报表目的。</a:t>
            </a:r>
            <a:endParaRPr lang="en-US" altLang="zh-CN" sz="2000" dirty="0" smtClean="0"/>
          </a:p>
          <a:p>
            <a:endParaRPr lang="en-US" altLang="zh-CN" sz="1700" dirty="0"/>
          </a:p>
        </p:txBody>
      </p:sp>
    </p:spTree>
    <p:extLst>
      <p:ext uri="{BB962C8B-B14F-4D97-AF65-F5344CB8AC3E}">
        <p14:creationId xmlns:p14="http://schemas.microsoft.com/office/powerpoint/2010/main" val="193002243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衍生</a:t>
            </a:r>
            <a:r>
              <a:rPr lang="zh-CN" altLang="en-US" dirty="0" smtClean="0"/>
              <a:t>品资产组合类</a:t>
            </a:r>
            <a:endParaRPr lang="zh-CN" altLang="en-US" dirty="0"/>
          </a:p>
        </p:txBody>
      </p:sp>
      <p:sp>
        <p:nvSpPr>
          <p:cNvPr id="3" name="内容占位符 2"/>
          <p:cNvSpPr>
            <a:spLocks noGrp="1"/>
          </p:cNvSpPr>
          <p:nvPr>
            <p:ph idx="1"/>
          </p:nvPr>
        </p:nvSpPr>
        <p:spPr>
          <a:xfrm>
            <a:off x="457200" y="1524050"/>
            <a:ext cx="8229600" cy="4800474"/>
          </a:xfrm>
        </p:spPr>
        <p:txBody>
          <a:bodyPr/>
          <a:lstStyle/>
          <a:p>
            <a:r>
              <a:rPr lang="zh-CN" altLang="en-US" sz="1700" dirty="0" smtClean="0"/>
              <a:t>当然，也可以直接访问和使用</a:t>
            </a:r>
            <a:r>
              <a:rPr lang="en-US" altLang="zh-CN" sz="1700" dirty="0" err="1" smtClean="0"/>
              <a:t>derivatives_portfolio</a:t>
            </a:r>
            <a:r>
              <a:rPr lang="zh-CN" altLang="en-US" sz="1700" dirty="0" smtClean="0"/>
              <a:t>对象的所有（模拟、估值等）对象。目前，这种衍生品投资组合估值是根据风险因素不相关的假设进行。这很容易通过检查两条模拟路径（每个模拟路径一条）进行验证。</a:t>
            </a:r>
            <a:endParaRPr lang="en-US" altLang="zh-CN" sz="1700" dirty="0" smtClean="0"/>
          </a:p>
          <a:p>
            <a:r>
              <a:rPr lang="zh-CN" altLang="en-US" sz="1700" dirty="0" smtClean="0"/>
              <a:t>现在考虑两种风险因素高度正相关的情况。利用相关性的附加信息，实例化一个新的</a:t>
            </a:r>
            <a:r>
              <a:rPr lang="en-US" altLang="zh-CN" sz="1700" dirty="0" err="1" smtClean="0"/>
              <a:t>derivatives_portfolio</a:t>
            </a:r>
            <a:r>
              <a:rPr lang="zh-CN" altLang="en-US" sz="1700" dirty="0" smtClean="0"/>
              <a:t>对象。在这种情况下，对投资组合中头寸的价值几乎没有直接影响。但是事实上，相关性在幕后起作用。我们可以做与前面一样的两条路径。现在两种风险因素几乎完全并行的发展。</a:t>
            </a:r>
            <a:endParaRPr lang="en-US" altLang="zh-CN" sz="1700" dirty="0" smtClean="0"/>
          </a:p>
          <a:p>
            <a:r>
              <a:rPr lang="zh-CN" altLang="en-US" sz="1700" dirty="0" smtClean="0"/>
              <a:t>最为最后一个数值化和概念实例，考虑投资组合现值的概率分布。这是采用其他方法（如应用分析公式或者二项式期权定价模型）通常不可能生成的。我们通过计算现值并传递参数标志</a:t>
            </a:r>
            <a:r>
              <a:rPr lang="en-US" altLang="zh-CN" sz="1700" dirty="0" smtClean="0"/>
              <a:t>full=True</a:t>
            </a:r>
            <a:r>
              <a:rPr lang="zh-CN" altLang="en-US" sz="1700" dirty="0" smtClean="0"/>
              <a:t>，获得一组完整的各种期权头寸的现值。</a:t>
            </a:r>
            <a:endParaRPr lang="en-US" altLang="zh-CN" sz="1700" dirty="0" smtClean="0"/>
          </a:p>
          <a:p>
            <a:r>
              <a:rPr lang="zh-CN" altLang="en-US" sz="1700" dirty="0" smtClean="0"/>
              <a:t>首先，我们比较两种头寸的频率分布，可以看出有着很大的不同。之后，我们计算全部投资组合现值的频率分布，可以看到组合看涨和看跌期权得到多样化的对冲效应。以现值标准差为度量指标，可以测量有相关性的投资组合的统计数字。</a:t>
            </a:r>
            <a:endParaRPr lang="en-US" altLang="zh-CN" sz="1700" dirty="0" smtClean="0"/>
          </a:p>
          <a:p>
            <a:r>
              <a:rPr lang="zh-CN" altLang="en-US" sz="1700" dirty="0" smtClean="0"/>
              <a:t>类似的，对没有相关性的投资组合，也可以计算，虽然均值保持恒定，但是相关性明显降低了投资组合风险。同样，这也是使用其他数值化方法或者估值方法不可能得到的认识。</a:t>
            </a:r>
            <a:endParaRPr lang="en-US" altLang="zh-CN" sz="1700" dirty="0"/>
          </a:p>
        </p:txBody>
      </p:sp>
    </p:spTree>
    <p:extLst>
      <p:ext uri="{BB962C8B-B14F-4D97-AF65-F5344CB8AC3E}">
        <p14:creationId xmlns:p14="http://schemas.microsoft.com/office/powerpoint/2010/main" val="145025968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小结</a:t>
            </a:r>
            <a:endParaRPr lang="zh-CN" altLang="en-US" dirty="0"/>
          </a:p>
        </p:txBody>
      </p:sp>
      <p:sp>
        <p:nvSpPr>
          <p:cNvPr id="3" name="内容占位符 2"/>
          <p:cNvSpPr>
            <a:spLocks noGrp="1"/>
          </p:cNvSpPr>
          <p:nvPr>
            <p:ph idx="1"/>
          </p:nvPr>
        </p:nvSpPr>
        <p:spPr>
          <a:xfrm>
            <a:off x="457200" y="1524050"/>
            <a:ext cx="8381888" cy="4800474"/>
          </a:xfrm>
        </p:spPr>
        <p:txBody>
          <a:bodyPr/>
          <a:lstStyle/>
          <a:p>
            <a:r>
              <a:rPr lang="zh-CN" altLang="en-US" sz="1700" dirty="0" smtClean="0"/>
              <a:t>本节介绍依赖多种可能相关的风险因素的衍生品头寸投资组合的估值和风险管理。为此，我们引入了一个新类</a:t>
            </a:r>
            <a:r>
              <a:rPr lang="en-US" altLang="zh-CN" sz="1700" dirty="0" err="1" smtClean="0"/>
              <a:t>derivatives_position</a:t>
            </a:r>
            <a:r>
              <a:rPr lang="zh-CN" altLang="en-US" sz="1700" dirty="0" smtClean="0"/>
              <a:t>，以建立期权</a:t>
            </a:r>
            <a:r>
              <a:rPr lang="en-US" altLang="zh-CN" sz="1700" dirty="0" smtClean="0"/>
              <a:t>/</a:t>
            </a:r>
            <a:r>
              <a:rPr lang="zh-CN" altLang="en-US" sz="1700" dirty="0" smtClean="0"/>
              <a:t>衍生品头寸的模型。但是，主要的焦点放在</a:t>
            </a:r>
            <a:r>
              <a:rPr lang="en-US" altLang="zh-CN" sz="1700" dirty="0" err="1" smtClean="0"/>
              <a:t>derivatives_portfolio</a:t>
            </a:r>
            <a:r>
              <a:rPr lang="zh-CN" altLang="en-US" sz="1700" dirty="0" smtClean="0"/>
              <a:t>类，该类实现了一些相当复杂的任务。例如，该类负责以下工作：</a:t>
            </a:r>
            <a:endParaRPr lang="en-US" altLang="zh-CN" sz="1700" dirty="0" smtClean="0"/>
          </a:p>
          <a:p>
            <a:pPr lvl="1"/>
            <a:r>
              <a:rPr lang="zh-CN" altLang="en-US" sz="1700" dirty="0" smtClean="0"/>
              <a:t>风险因素之间的相关性（该类为所有风险因素的模拟生成一组一致性的随机数）</a:t>
            </a:r>
            <a:endParaRPr lang="en-US" altLang="zh-CN" sz="1700" dirty="0" smtClean="0"/>
          </a:p>
          <a:p>
            <a:pPr lvl="1"/>
            <a:r>
              <a:rPr lang="zh-CN" altLang="en-US" sz="1700" dirty="0" smtClean="0"/>
              <a:t>在单一市场环境和一般估值环境以及衍生品头寸下的模拟对象实例化。</a:t>
            </a:r>
            <a:r>
              <a:rPr lang="en-US" altLang="zh-CN" sz="1700" dirty="0" smtClean="0"/>
              <a:t/>
            </a:r>
            <a:br>
              <a:rPr lang="en-US" altLang="zh-CN" sz="1700" dirty="0" smtClean="0"/>
            </a:br>
            <a:r>
              <a:rPr lang="zh-CN" altLang="en-US" sz="1700" dirty="0" smtClean="0"/>
              <a:t>根据所有假设，所涉风险因素和衍生品头寸生成投资组合统计数字。</a:t>
            </a:r>
            <a:endParaRPr lang="en-US" altLang="zh-CN" sz="1700" dirty="0" smtClean="0"/>
          </a:p>
          <a:p>
            <a:r>
              <a:rPr lang="zh-CN" altLang="en-US" sz="1700" dirty="0" smtClean="0"/>
              <a:t>本节介绍的例子只能展示可由</a:t>
            </a:r>
            <a:r>
              <a:rPr lang="en-US" altLang="zh-CN" sz="1700" dirty="0" smtClean="0"/>
              <a:t>DX</a:t>
            </a:r>
            <a:r>
              <a:rPr lang="zh-CN" altLang="en-US" sz="1700" dirty="0" smtClean="0"/>
              <a:t>库和</a:t>
            </a:r>
            <a:r>
              <a:rPr lang="en-US" altLang="zh-CN" sz="1700" dirty="0" err="1" smtClean="0"/>
              <a:t>derivatives_portfolio</a:t>
            </a:r>
            <a:r>
              <a:rPr lang="zh-CN" altLang="en-US" sz="1700" dirty="0" smtClean="0"/>
              <a:t>类管理和估值的简单衍生品投资组合。对</a:t>
            </a:r>
            <a:r>
              <a:rPr lang="en-US" altLang="zh-CN" sz="1700" dirty="0" smtClean="0"/>
              <a:t>DX</a:t>
            </a:r>
            <a:r>
              <a:rPr lang="zh-CN" altLang="en-US" sz="1700" dirty="0" smtClean="0"/>
              <a:t>库的自然扩展应该添加更复杂的金融模型，例如随机波动率模型，并添加多重风险估值类建立依赖多种风险因素的衍生品（如欧式篮子期权或者美式最大值看涨期权）模型并为之估值。在这一阶段，和资产定价基本定理（全局估值）一样通用的模块化建模以及估值框架应用展现出优势：风险因素的非冗余建模以及对风险因素之间相关性的考虑也对多风险衍生品的价值和希腊字母有影响。</a:t>
            </a:r>
            <a:endParaRPr lang="en-US" altLang="zh-CN" sz="1700" dirty="0" smtClean="0"/>
          </a:p>
          <a:p>
            <a:r>
              <a:rPr lang="zh-CN" altLang="en-US" sz="1700" dirty="0" smtClean="0"/>
              <a:t>接着，我们还是写一个最终包装器模块，在单条</a:t>
            </a:r>
            <a:r>
              <a:rPr lang="en-US" altLang="zh-CN" sz="1700" dirty="0" smtClean="0"/>
              <a:t>import</a:t>
            </a:r>
            <a:r>
              <a:rPr lang="zh-CN" altLang="en-US" sz="1700" dirty="0" smtClean="0"/>
              <a:t>语句中组合了</a:t>
            </a:r>
            <a:r>
              <a:rPr lang="en-US" altLang="zh-CN" sz="1700" dirty="0" smtClean="0"/>
              <a:t>DX</a:t>
            </a:r>
            <a:r>
              <a:rPr lang="zh-CN" altLang="en-US" sz="1700" dirty="0" smtClean="0"/>
              <a:t>分析库的所有组件。</a:t>
            </a:r>
            <a:endParaRPr lang="en-US" altLang="zh-CN" sz="1700" dirty="0"/>
          </a:p>
        </p:txBody>
      </p:sp>
    </p:spTree>
    <p:extLst>
      <p:ext uri="{BB962C8B-B14F-4D97-AF65-F5344CB8AC3E}">
        <p14:creationId xmlns:p14="http://schemas.microsoft.com/office/powerpoint/2010/main" val="306263236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波动</a:t>
            </a:r>
            <a:r>
              <a:rPr lang="zh-CN" altLang="en-US" dirty="0" smtClean="0"/>
              <a:t>率期权</a:t>
            </a:r>
            <a:endParaRPr lang="zh-CN" altLang="en-US" dirty="0"/>
          </a:p>
        </p:txBody>
      </p:sp>
      <p:sp>
        <p:nvSpPr>
          <p:cNvPr id="3" name="文本占位符 2"/>
          <p:cNvSpPr>
            <a:spLocks noGrp="1"/>
          </p:cNvSpPr>
          <p:nvPr>
            <p:ph type="body" idx="1"/>
          </p:nvPr>
        </p:nvSpPr>
        <p:spPr/>
        <p:txBody>
          <a:bodyPr/>
          <a:lstStyle/>
          <a:p>
            <a:r>
              <a:rPr lang="zh-CN" altLang="en-US" dirty="0" smtClean="0"/>
              <a:t>第五部分</a:t>
            </a:r>
            <a:endParaRPr lang="zh-CN" altLang="en-US" dirty="0"/>
          </a:p>
        </p:txBody>
      </p:sp>
    </p:spTree>
    <p:extLst>
      <p:ext uri="{BB962C8B-B14F-4D97-AF65-F5344CB8AC3E}">
        <p14:creationId xmlns:p14="http://schemas.microsoft.com/office/powerpoint/2010/main" val="94348693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概述</a:t>
            </a:r>
          </a:p>
        </p:txBody>
      </p:sp>
      <p:sp>
        <p:nvSpPr>
          <p:cNvPr id="3" name="内容占位符 2"/>
          <p:cNvSpPr>
            <a:spLocks noGrp="1"/>
          </p:cNvSpPr>
          <p:nvPr>
            <p:ph idx="1"/>
          </p:nvPr>
        </p:nvSpPr>
        <p:spPr>
          <a:xfrm>
            <a:off x="457200" y="1524050"/>
            <a:ext cx="8381888" cy="4800474"/>
          </a:xfrm>
        </p:spPr>
        <p:txBody>
          <a:bodyPr/>
          <a:lstStyle/>
          <a:p>
            <a:r>
              <a:rPr lang="zh-CN" altLang="en-US" sz="1700" dirty="0" smtClean="0"/>
              <a:t>波动率衍生品已经成为重要的风险管理和交易工具。第一代期权定价金融模型只将波动率作为许多输入参数中的一个，而第二代模型和产品将波动率视为单独的资产类型。例如，</a:t>
            </a:r>
            <a:r>
              <a:rPr lang="en-US" altLang="zh-CN" sz="1700" dirty="0" smtClean="0"/>
              <a:t>1993</a:t>
            </a:r>
            <a:r>
              <a:rPr lang="zh-CN" altLang="en-US" sz="1700" dirty="0" smtClean="0"/>
              <a:t>年推出的</a:t>
            </a:r>
            <a:r>
              <a:rPr lang="en-US" altLang="zh-CN" sz="1700" dirty="0" smtClean="0"/>
              <a:t>VIX</a:t>
            </a:r>
            <a:r>
              <a:rPr lang="zh-CN" altLang="en-US" sz="1700" dirty="0" smtClean="0"/>
              <a:t>波动率指数，从</a:t>
            </a:r>
            <a:r>
              <a:rPr lang="en-US" altLang="zh-CN" sz="1700" dirty="0" smtClean="0"/>
              <a:t>2003</a:t>
            </a:r>
            <a:r>
              <a:rPr lang="zh-CN" altLang="en-US" sz="1700" dirty="0" smtClean="0"/>
              <a:t>年开始被作为固定到期日为</a:t>
            </a:r>
            <a:r>
              <a:rPr lang="en-US" altLang="zh-CN" sz="1700" dirty="0" smtClean="0"/>
              <a:t>30</a:t>
            </a:r>
            <a:r>
              <a:rPr lang="zh-CN" altLang="en-US" sz="1700" dirty="0" smtClean="0"/>
              <a:t>日的</a:t>
            </a:r>
            <a:r>
              <a:rPr lang="en-US" altLang="zh-CN" sz="1700" dirty="0" smtClean="0"/>
              <a:t>S&amp;P500</a:t>
            </a:r>
            <a:r>
              <a:rPr lang="zh-CN" altLang="en-US" sz="1700" dirty="0" smtClean="0"/>
              <a:t>指数虚值看跌和看涨期权的加权隐含波动率度量。通常，</a:t>
            </a:r>
            <a:r>
              <a:rPr lang="en-US" altLang="zh-CN" sz="1700" dirty="0" smtClean="0"/>
              <a:t>30</a:t>
            </a:r>
            <a:r>
              <a:rPr lang="zh-CN" altLang="en-US" sz="1700" dirty="0" smtClean="0"/>
              <a:t>天固定到期日主指数价值只能通过在指数较短和较长的到期日的到期日价值之间插值计算</a:t>
            </a:r>
            <a:r>
              <a:rPr lang="en-US" altLang="zh-CN" sz="1700" dirty="0" smtClean="0"/>
              <a:t>——</a:t>
            </a:r>
            <a:r>
              <a:rPr lang="zh-CN" altLang="en-US" sz="1700" dirty="0" smtClean="0"/>
              <a:t>也就是在不同到期日的两种子指数之间插值。</a:t>
            </a:r>
            <a:endParaRPr lang="en-US" altLang="zh-CN" sz="1700" dirty="0" smtClean="0"/>
          </a:p>
          <a:p>
            <a:r>
              <a:rPr lang="en-US" altLang="zh-CN" sz="1700" dirty="0" smtClean="0"/>
              <a:t>2005</a:t>
            </a:r>
            <a:r>
              <a:rPr lang="zh-CN" altLang="en-US" sz="1700" dirty="0" smtClean="0"/>
              <a:t>年</a:t>
            </a:r>
            <a:r>
              <a:rPr lang="en-US" altLang="zh-CN" sz="1700" dirty="0" err="1" smtClean="0"/>
              <a:t>Eurex</a:t>
            </a:r>
            <a:r>
              <a:rPr lang="zh-CN" altLang="en-US" sz="1700" dirty="0" smtClean="0"/>
              <a:t>退出的</a:t>
            </a:r>
            <a:r>
              <a:rPr lang="en-US" altLang="zh-CN" sz="1700" dirty="0" smtClean="0"/>
              <a:t>VSTOXX</a:t>
            </a:r>
            <a:r>
              <a:rPr lang="zh-CN" altLang="en-US" sz="1700" dirty="0" smtClean="0"/>
              <a:t>波动率指数计算方法类似，但是它是基于</a:t>
            </a:r>
            <a:r>
              <a:rPr lang="en-US" altLang="zh-CN" sz="1700" dirty="0" smtClean="0"/>
              <a:t>EURO STOXX 50</a:t>
            </a:r>
            <a:r>
              <a:rPr lang="zh-CN" altLang="en-US" sz="1700" dirty="0" smtClean="0"/>
              <a:t>指数的隐含波动率。</a:t>
            </a:r>
            <a:endParaRPr lang="en-US" altLang="zh-CN" sz="1700" dirty="0" smtClean="0"/>
          </a:p>
          <a:p>
            <a:r>
              <a:rPr lang="zh-CN" altLang="en-US" sz="1700" dirty="0"/>
              <a:t>本</a:t>
            </a:r>
            <a:r>
              <a:rPr lang="zh-CN" altLang="en-US" sz="1700" dirty="0" smtClean="0"/>
              <a:t>节我们使用前面四节开发的</a:t>
            </a:r>
            <a:r>
              <a:rPr lang="en-US" altLang="zh-CN" sz="1700" dirty="0" smtClean="0"/>
              <a:t>DX</a:t>
            </a:r>
            <a:r>
              <a:rPr lang="zh-CN" altLang="en-US" sz="1700" dirty="0" smtClean="0"/>
              <a:t>衍生品分析库估算</a:t>
            </a:r>
            <a:r>
              <a:rPr lang="en-US" altLang="zh-CN" sz="1700" dirty="0" smtClean="0"/>
              <a:t>VSTOXX</a:t>
            </a:r>
            <a:r>
              <a:rPr lang="zh-CN" altLang="en-US" sz="1700" dirty="0" smtClean="0"/>
              <a:t>波动率指数美式看跌期权投资组合的价值。时至今日，</a:t>
            </a:r>
            <a:r>
              <a:rPr lang="en-US" altLang="zh-CN" sz="1700" dirty="0" err="1" smtClean="0"/>
              <a:t>Eurex</a:t>
            </a:r>
            <a:r>
              <a:rPr lang="zh-CN" altLang="en-US" sz="1700" dirty="0" smtClean="0"/>
              <a:t>只提供</a:t>
            </a:r>
            <a:r>
              <a:rPr lang="en-US" altLang="zh-CN" sz="1700" dirty="0" smtClean="0"/>
              <a:t>VSTOXX</a:t>
            </a:r>
            <a:r>
              <a:rPr lang="zh-CN" altLang="en-US" sz="1700" dirty="0" smtClean="0"/>
              <a:t>期货合约和欧式看涨及看跌期权。公开市场上没有任何</a:t>
            </a:r>
            <a:r>
              <a:rPr lang="en-US" altLang="zh-CN" sz="1700" dirty="0" smtClean="0"/>
              <a:t>VSTOXX</a:t>
            </a:r>
            <a:r>
              <a:rPr lang="zh-CN" altLang="en-US" sz="1700" dirty="0" smtClean="0"/>
              <a:t>美式期权。</a:t>
            </a:r>
            <a:endParaRPr lang="en-US" altLang="zh-CN" sz="1700" dirty="0" smtClean="0"/>
          </a:p>
          <a:p>
            <a:r>
              <a:rPr lang="zh-CN" altLang="en-US" sz="1700" dirty="0"/>
              <a:t>这</a:t>
            </a:r>
            <a:r>
              <a:rPr lang="zh-CN" altLang="en-US" sz="1700" dirty="0" smtClean="0"/>
              <a:t>是银行买入和卖空对应交易所美誉提供的指数期权的典型情况。为了简洁起见，我们假定美式看跌期权的到期日与某个交易期权序列的到期日一致。</a:t>
            </a:r>
            <a:endParaRPr lang="en-US" altLang="zh-CN" sz="1700" dirty="0" smtClean="0"/>
          </a:p>
          <a:p>
            <a:r>
              <a:rPr lang="zh-CN" altLang="en-US" sz="1700" dirty="0" smtClean="0"/>
              <a:t>我们采用来自</a:t>
            </a:r>
            <a:r>
              <a:rPr lang="en-US" altLang="zh-CN" sz="1700" dirty="0" smtClean="0"/>
              <a:t>DX</a:t>
            </a:r>
            <a:r>
              <a:rPr lang="zh-CN" altLang="en-US" sz="1700" dirty="0" smtClean="0"/>
              <a:t>库的</a:t>
            </a:r>
            <a:r>
              <a:rPr lang="en-US" altLang="zh-CN" sz="1700" dirty="0" err="1" smtClean="0"/>
              <a:t>squart_root_diffusion</a:t>
            </a:r>
            <a:r>
              <a:rPr lang="zh-CN" altLang="en-US" sz="1700" dirty="0" smtClean="0"/>
              <a:t>类作为</a:t>
            </a:r>
            <a:r>
              <a:rPr lang="en-US" altLang="zh-CN" sz="1700" dirty="0" smtClean="0"/>
              <a:t>VSTOXX</a:t>
            </a:r>
            <a:r>
              <a:rPr lang="zh-CN" altLang="en-US" sz="1700" dirty="0" smtClean="0"/>
              <a:t>波动率指数的模型。这一模型满足量化加墨的主要需求</a:t>
            </a:r>
            <a:r>
              <a:rPr lang="en-US" altLang="zh-CN" sz="1700" dirty="0" smtClean="0"/>
              <a:t>——</a:t>
            </a:r>
            <a:r>
              <a:rPr lang="zh-CN" altLang="en-US" sz="1700" dirty="0" smtClean="0"/>
              <a:t>即均值回归和正性。</a:t>
            </a:r>
            <a:endParaRPr lang="en-US" altLang="zh-CN" sz="1700" dirty="0"/>
          </a:p>
        </p:txBody>
      </p:sp>
    </p:spTree>
    <p:extLst>
      <p:ext uri="{BB962C8B-B14F-4D97-AF65-F5344CB8AC3E}">
        <p14:creationId xmlns:p14="http://schemas.microsoft.com/office/powerpoint/2010/main" val="380735248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概述</a:t>
            </a:r>
          </a:p>
        </p:txBody>
      </p:sp>
      <p:sp>
        <p:nvSpPr>
          <p:cNvPr id="3" name="内容占位符 2"/>
          <p:cNvSpPr>
            <a:spLocks noGrp="1"/>
          </p:cNvSpPr>
          <p:nvPr>
            <p:ph idx="1"/>
          </p:nvPr>
        </p:nvSpPr>
        <p:spPr>
          <a:xfrm>
            <a:off x="457200" y="1524050"/>
            <a:ext cx="8381888" cy="4800474"/>
          </a:xfrm>
        </p:spPr>
        <p:txBody>
          <a:bodyPr/>
          <a:lstStyle/>
          <a:p>
            <a:r>
              <a:rPr lang="zh-CN" altLang="en-US" sz="2000" dirty="0" smtClean="0"/>
              <a:t>本节特别实施了如下任务：</a:t>
            </a:r>
            <a:endParaRPr lang="en-US" altLang="zh-CN" sz="2000" dirty="0" smtClean="0"/>
          </a:p>
          <a:p>
            <a:pPr lvl="1"/>
            <a:r>
              <a:rPr lang="zh-CN" altLang="en-US" sz="2000" dirty="0" smtClean="0"/>
              <a:t>数据收集：我们需要</a:t>
            </a:r>
            <a:r>
              <a:rPr lang="en-US" altLang="zh-CN" sz="2000" dirty="0" smtClean="0"/>
              <a:t>3</a:t>
            </a:r>
            <a:r>
              <a:rPr lang="zh-CN" altLang="en-US" sz="2000" dirty="0" smtClean="0"/>
              <a:t>种类型的数据，分别是</a:t>
            </a:r>
            <a:r>
              <a:rPr lang="en-US" altLang="zh-CN" sz="2000" dirty="0" smtClean="0"/>
              <a:t>VSTOXX</a:t>
            </a:r>
            <a:r>
              <a:rPr lang="zh-CN" altLang="en-US" sz="2000" dirty="0" smtClean="0"/>
              <a:t>指数本身，指数期货以及期权数据。</a:t>
            </a:r>
            <a:endParaRPr lang="en-US" altLang="zh-CN" sz="2000" dirty="0" smtClean="0"/>
          </a:p>
          <a:p>
            <a:pPr lvl="1"/>
            <a:r>
              <a:rPr lang="zh-CN" altLang="en-US" sz="2000" dirty="0" smtClean="0"/>
              <a:t>模型检验：为了以和市场一致的方式估算非交易期权，通常首先用期权报价检验所选择的模型，证明基于最优参数的模型尽可能复制市场价格。</a:t>
            </a:r>
            <a:endParaRPr lang="en-US" altLang="zh-CN" sz="2000" dirty="0" smtClean="0"/>
          </a:p>
          <a:p>
            <a:pPr lvl="1"/>
            <a:r>
              <a:rPr lang="zh-CN" altLang="en-US" sz="2000" dirty="0" smtClean="0"/>
              <a:t>投资组合估值：有了上述所有数据和经过市场检验的</a:t>
            </a:r>
            <a:r>
              <a:rPr lang="en-US" altLang="zh-CN" sz="2000" dirty="0" smtClean="0"/>
              <a:t>VSTOXX</a:t>
            </a:r>
            <a:r>
              <a:rPr lang="zh-CN" altLang="en-US" sz="2000" dirty="0" smtClean="0"/>
              <a:t>波动率指数模型，最后一项任务是建立非交易期权的模型并为之估值。</a:t>
            </a:r>
            <a:endParaRPr lang="en-US" altLang="zh-CN" sz="2000" dirty="0"/>
          </a:p>
        </p:txBody>
      </p:sp>
    </p:spTree>
    <p:extLst>
      <p:ext uri="{BB962C8B-B14F-4D97-AF65-F5344CB8AC3E}">
        <p14:creationId xmlns:p14="http://schemas.microsoft.com/office/powerpoint/2010/main" val="326013964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VSTO</a:t>
            </a:r>
            <a:r>
              <a:rPr lang="zh-CN" altLang="en-US" dirty="0" smtClean="0"/>
              <a:t>数据</a:t>
            </a:r>
            <a:endParaRPr lang="zh-CN" altLang="en-US" dirty="0"/>
          </a:p>
        </p:txBody>
      </p:sp>
      <p:sp>
        <p:nvSpPr>
          <p:cNvPr id="3" name="内容占位符 2"/>
          <p:cNvSpPr>
            <a:spLocks noGrp="1"/>
          </p:cNvSpPr>
          <p:nvPr>
            <p:ph idx="1"/>
          </p:nvPr>
        </p:nvSpPr>
        <p:spPr>
          <a:xfrm>
            <a:off x="457200" y="1524050"/>
            <a:ext cx="8381888" cy="4800474"/>
          </a:xfrm>
        </p:spPr>
        <p:txBody>
          <a:bodyPr/>
          <a:lstStyle/>
          <a:p>
            <a:r>
              <a:rPr lang="zh-CN" altLang="en-US" sz="2000" dirty="0" smtClean="0"/>
              <a:t>本部分逐步收集美式</a:t>
            </a:r>
            <a:r>
              <a:rPr lang="en-US" altLang="zh-CN" sz="2000" dirty="0" smtClean="0"/>
              <a:t>VSTOXX</a:t>
            </a:r>
            <a:r>
              <a:rPr lang="zh-CN" altLang="en-US" sz="2000" dirty="0" smtClean="0"/>
              <a:t>看跌期权估值所需的数据。首先导入选择的数据收集与管理库。</a:t>
            </a:r>
            <a:endParaRPr lang="en-US" altLang="zh-CN" sz="2000" dirty="0" smtClean="0"/>
          </a:p>
          <a:p>
            <a:r>
              <a:rPr lang="zh-CN" altLang="en-US" sz="2000" dirty="0" smtClean="0"/>
              <a:t>在之前的章节中，我们介绍了一个基于</a:t>
            </a:r>
            <a:r>
              <a:rPr lang="en-US" altLang="zh-CN" sz="2000" dirty="0" smtClean="0"/>
              <a:t>VSTOXX</a:t>
            </a:r>
            <a:r>
              <a:rPr lang="zh-CN" altLang="en-US" sz="2000" dirty="0" smtClean="0"/>
              <a:t>和</a:t>
            </a:r>
            <a:r>
              <a:rPr lang="en-US" altLang="zh-CN" sz="2000" dirty="0" smtClean="0"/>
              <a:t>EURO VSTOXX 50</a:t>
            </a:r>
            <a:r>
              <a:rPr lang="zh-CN" altLang="en-US" sz="2000" dirty="0" smtClean="0"/>
              <a:t>指数的回归示例，我们使用了</a:t>
            </a:r>
            <a:r>
              <a:rPr lang="en-US" altLang="zh-CN" sz="2000" dirty="0" smtClean="0"/>
              <a:t>VSTOXX</a:t>
            </a:r>
            <a:r>
              <a:rPr lang="zh-CN" altLang="en-US" sz="2000" dirty="0" smtClean="0"/>
              <a:t>每日收盘价公开数据来源。</a:t>
            </a:r>
            <a:endParaRPr lang="en-US" altLang="zh-CN" sz="2000" dirty="0" smtClean="0"/>
          </a:p>
          <a:p>
            <a:r>
              <a:rPr lang="zh-CN" altLang="en-US" sz="2000" dirty="0" smtClean="0"/>
              <a:t>为了下面的期权分析，我们只需要</a:t>
            </a:r>
            <a:r>
              <a:rPr lang="en-US" altLang="zh-CN" sz="2000" dirty="0" smtClean="0"/>
              <a:t>2014</a:t>
            </a:r>
            <a:r>
              <a:rPr lang="zh-CN" altLang="en-US" sz="2000" dirty="0" smtClean="0"/>
              <a:t>年第一季度的</a:t>
            </a:r>
            <a:r>
              <a:rPr lang="en-US" altLang="zh-CN" sz="2000" dirty="0" smtClean="0"/>
              <a:t>VSTOXX</a:t>
            </a:r>
            <a:r>
              <a:rPr lang="zh-CN" altLang="en-US" sz="2000" dirty="0" smtClean="0"/>
              <a:t>指数数据。因此，可以删除</a:t>
            </a:r>
            <a:r>
              <a:rPr lang="en-US" altLang="zh-CN" sz="2000" dirty="0" err="1" smtClean="0"/>
              <a:t>DataFrame</a:t>
            </a:r>
            <a:r>
              <a:rPr lang="en-US" altLang="zh-CN" sz="2000" dirty="0" smtClean="0"/>
              <a:t> </a:t>
            </a:r>
            <a:r>
              <a:rPr lang="en-US" altLang="zh-CN" sz="2000" dirty="0" err="1" smtClean="0"/>
              <a:t>vstoxx_index</a:t>
            </a:r>
            <a:r>
              <a:rPr lang="zh-CN" altLang="en-US" sz="2000" dirty="0" smtClean="0"/>
              <a:t>中现在包含的更新或者更旧的数据。</a:t>
            </a:r>
            <a:endParaRPr lang="en-US" altLang="zh-CN" sz="2000" dirty="0" smtClean="0"/>
          </a:p>
          <a:p>
            <a:r>
              <a:rPr lang="zh-CN" altLang="en-US" sz="2000" dirty="0" smtClean="0"/>
              <a:t>观察这些数据可以发现，该数据集不仅包含了主指数</a:t>
            </a:r>
            <a:r>
              <a:rPr lang="en-US" altLang="zh-CN" sz="2000" dirty="0" smtClean="0"/>
              <a:t>V2TX</a:t>
            </a:r>
            <a:r>
              <a:rPr lang="zh-CN" altLang="en-US" sz="2000" dirty="0" smtClean="0"/>
              <a:t>的每日收盘价，还包括从</a:t>
            </a:r>
            <a:r>
              <a:rPr lang="en-US" altLang="zh-CN" sz="2000" dirty="0" smtClean="0"/>
              <a:t>V611</a:t>
            </a:r>
            <a:r>
              <a:rPr lang="zh-CN" altLang="en-US" sz="2000" dirty="0" smtClean="0"/>
              <a:t>到</a:t>
            </a:r>
            <a:r>
              <a:rPr lang="en-US" altLang="zh-CN" sz="2000" dirty="0" smtClean="0"/>
              <a:t>V618</a:t>
            </a:r>
            <a:r>
              <a:rPr lang="zh-CN" altLang="en-US" sz="2000" dirty="0" smtClean="0"/>
              <a:t>的所有子指数数据，最后一个数字代表到期日（</a:t>
            </a:r>
            <a:r>
              <a:rPr lang="en-US" altLang="zh-CN" sz="2000" dirty="0" smtClean="0"/>
              <a:t>1=</a:t>
            </a:r>
            <a:r>
              <a:rPr lang="zh-CN" altLang="en-US" sz="2000" dirty="0" smtClean="0"/>
              <a:t>最近到期日，</a:t>
            </a:r>
            <a:r>
              <a:rPr lang="en-US" altLang="zh-CN" sz="2000" dirty="0" smtClean="0"/>
              <a:t>8=</a:t>
            </a:r>
            <a:r>
              <a:rPr lang="zh-CN" altLang="en-US" sz="2000" dirty="0" smtClean="0"/>
              <a:t>最远到期日）。正如前面所指数的，主指数通常是两个子指数的插值，特别是</a:t>
            </a:r>
            <a:r>
              <a:rPr lang="en-US" altLang="zh-CN" sz="2000" dirty="0" smtClean="0"/>
              <a:t>V611</a:t>
            </a:r>
            <a:r>
              <a:rPr lang="zh-CN" altLang="en-US" sz="2000" dirty="0" smtClean="0"/>
              <a:t>和</a:t>
            </a:r>
            <a:r>
              <a:rPr lang="en-US" altLang="zh-CN" sz="2000" dirty="0" smtClean="0"/>
              <a:t>V612</a:t>
            </a:r>
            <a:r>
              <a:rPr lang="zh-CN" altLang="en-US" sz="2000" dirty="0" smtClean="0"/>
              <a:t>，它们代表到期日小于</a:t>
            </a:r>
            <a:r>
              <a:rPr lang="en-US" altLang="zh-CN" sz="2000" dirty="0" smtClean="0"/>
              <a:t>30</a:t>
            </a:r>
            <a:r>
              <a:rPr lang="zh-CN" altLang="en-US" sz="2000" dirty="0" smtClean="0"/>
              <a:t>天的第一种情况，以及到期日在</a:t>
            </a:r>
            <a:r>
              <a:rPr lang="en-US" altLang="zh-CN" sz="2000" dirty="0" smtClean="0"/>
              <a:t>30-60</a:t>
            </a:r>
            <a:r>
              <a:rPr lang="zh-CN" altLang="en-US" sz="2000" dirty="0" smtClean="0"/>
              <a:t>天之间的第二种情况。</a:t>
            </a:r>
            <a:endParaRPr lang="en-US" altLang="zh-CN" sz="2000" dirty="0" smtClean="0"/>
          </a:p>
        </p:txBody>
      </p:sp>
    </p:spTree>
    <p:extLst>
      <p:ext uri="{BB962C8B-B14F-4D97-AF65-F5344CB8AC3E}">
        <p14:creationId xmlns:p14="http://schemas.microsoft.com/office/powerpoint/2010/main" val="309869306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VSTO</a:t>
            </a:r>
            <a:r>
              <a:rPr lang="zh-CN" altLang="en-US" dirty="0" smtClean="0"/>
              <a:t>数据</a:t>
            </a:r>
            <a:endParaRPr lang="zh-CN" altLang="en-US" dirty="0"/>
          </a:p>
        </p:txBody>
      </p:sp>
      <p:sp>
        <p:nvSpPr>
          <p:cNvPr id="3" name="内容占位符 2"/>
          <p:cNvSpPr>
            <a:spLocks noGrp="1"/>
          </p:cNvSpPr>
          <p:nvPr>
            <p:ph idx="1"/>
          </p:nvPr>
        </p:nvSpPr>
        <p:spPr>
          <a:xfrm>
            <a:off x="457200" y="1524050"/>
            <a:ext cx="8381888" cy="4800474"/>
          </a:xfrm>
        </p:spPr>
        <p:txBody>
          <a:bodyPr/>
          <a:lstStyle/>
          <a:p>
            <a:r>
              <a:rPr lang="zh-CN" altLang="en-US" sz="1800" dirty="0"/>
              <a:t>这个数据集是由</a:t>
            </a:r>
            <a:r>
              <a:rPr lang="en-US" altLang="zh-CN" sz="1800" dirty="0" err="1"/>
              <a:t>Eurex</a:t>
            </a:r>
            <a:r>
              <a:rPr lang="zh-CN" altLang="en-US" sz="1800" dirty="0"/>
              <a:t>提供的基于</a:t>
            </a:r>
            <a:r>
              <a:rPr lang="en-US" altLang="zh-CN" sz="1800" dirty="0"/>
              <a:t>VSTOXX</a:t>
            </a:r>
            <a:r>
              <a:rPr lang="zh-CN" altLang="en-US" sz="1800" dirty="0"/>
              <a:t>波动率指数交易的所有工具</a:t>
            </a:r>
            <a:r>
              <a:rPr lang="en-US" altLang="zh-CN" sz="1800" dirty="0" smtClean="0"/>
              <a:t>VSTOXX</a:t>
            </a:r>
            <a:r>
              <a:rPr lang="zh-CN" altLang="en-US" sz="1800" dirty="0" smtClean="0"/>
              <a:t>期货数据：我们使用的期货和期权数据不是公开可以获得。的日都价格。数据集包括了完整的</a:t>
            </a:r>
            <a:r>
              <a:rPr lang="en-US" altLang="zh-CN" sz="1800" dirty="0" smtClean="0"/>
              <a:t>2014</a:t>
            </a:r>
            <a:r>
              <a:rPr lang="zh-CN" altLang="en-US" sz="1800" dirty="0" smtClean="0"/>
              <a:t>年的第一季度。这里有一些列是不需要的，所以我们可以在不损失相关信息的情况下删除它们。为了简单，我们还对列做了重命名。与通常的市场习惯相同，交易所交易的期权的到期日一般是到期月的第三个星期五。那么我们可以定义一个辅助函数</a:t>
            </a:r>
            <a:r>
              <a:rPr lang="en-US" altLang="zh-CN" sz="1800" dirty="0" err="1" smtClean="0"/>
              <a:t>third_Friday</a:t>
            </a:r>
            <a:r>
              <a:rPr lang="zh-CN" altLang="en-US" sz="1800" dirty="0" smtClean="0"/>
              <a:t>来计算给定年月的第三个星期五。</a:t>
            </a:r>
            <a:endParaRPr lang="en-US" altLang="zh-CN" sz="1800" dirty="0" smtClean="0"/>
          </a:p>
          <a:p>
            <a:r>
              <a:rPr lang="zh-CN" altLang="en-US" sz="1800" dirty="0" smtClean="0"/>
              <a:t>对于</a:t>
            </a:r>
            <a:r>
              <a:rPr lang="en-US" altLang="zh-CN" sz="1800" dirty="0" smtClean="0"/>
              <a:t>VSTOXX</a:t>
            </a:r>
            <a:r>
              <a:rPr lang="zh-CN" altLang="en-US" sz="1800" dirty="0" smtClean="0"/>
              <a:t>期货和期权，在任何时候都有</a:t>
            </a:r>
            <a:r>
              <a:rPr lang="en-US" altLang="zh-CN" sz="1800" dirty="0" smtClean="0"/>
              <a:t>8</a:t>
            </a:r>
            <a:r>
              <a:rPr lang="zh-CN" altLang="en-US" sz="1800" dirty="0" smtClean="0"/>
              <a:t>个对应的到期日，阅读的差异或者开始于当前月的第三个星期五（在第三个星期五之前）或者是下个月的第三个星期五（这个第三个星期五的前一天或后一天）。在我们的数据集中，有</a:t>
            </a:r>
            <a:r>
              <a:rPr lang="en-US" altLang="zh-CN" sz="1800" dirty="0" smtClean="0"/>
              <a:t>11</a:t>
            </a:r>
            <a:r>
              <a:rPr lang="zh-CN" altLang="en-US" sz="1800" dirty="0" smtClean="0"/>
              <a:t>个相关的到期日，从</a:t>
            </a:r>
            <a:r>
              <a:rPr lang="en-US" altLang="zh-CN" sz="1800" dirty="0" smtClean="0"/>
              <a:t>2014</a:t>
            </a:r>
            <a:r>
              <a:rPr lang="zh-CN" altLang="en-US" sz="1800" dirty="0" smtClean="0"/>
              <a:t>年</a:t>
            </a:r>
            <a:r>
              <a:rPr lang="en-US" altLang="zh-CN" sz="1800" dirty="0" smtClean="0"/>
              <a:t>1</a:t>
            </a:r>
            <a:r>
              <a:rPr lang="zh-CN" altLang="en-US" sz="1800" dirty="0" smtClean="0"/>
              <a:t>月至</a:t>
            </a:r>
            <a:r>
              <a:rPr lang="en-US" altLang="zh-CN" sz="1800" dirty="0" smtClean="0"/>
              <a:t>11</a:t>
            </a:r>
            <a:r>
              <a:rPr lang="zh-CN" altLang="en-US" sz="1800" dirty="0" smtClean="0"/>
              <a:t>月。我们可以一次性的计算所有的第三个星期五以备后期使用，注意</a:t>
            </a:r>
            <a:r>
              <a:rPr lang="en-US" altLang="zh-CN" sz="1800" dirty="0" smtClean="0"/>
              <a:t>2014</a:t>
            </a:r>
            <a:r>
              <a:rPr lang="zh-CN" altLang="en-US" sz="1800" dirty="0" smtClean="0"/>
              <a:t>年</a:t>
            </a:r>
            <a:r>
              <a:rPr lang="en-US" altLang="zh-CN" sz="1800" dirty="0" smtClean="0"/>
              <a:t>4</a:t>
            </a:r>
            <a:r>
              <a:rPr lang="zh-CN" altLang="en-US" sz="1800" dirty="0" smtClean="0"/>
              <a:t>月</a:t>
            </a:r>
            <a:r>
              <a:rPr lang="en-US" altLang="zh-CN" sz="1800" dirty="0" smtClean="0"/>
              <a:t>18</a:t>
            </a:r>
            <a:r>
              <a:rPr lang="zh-CN" altLang="en-US" sz="1800" dirty="0" smtClean="0"/>
              <a:t>日是德国的公众假期，虽然这与后面的分析无关。</a:t>
            </a:r>
            <a:endParaRPr lang="en-US" altLang="zh-CN" sz="1800" dirty="0" smtClean="0"/>
          </a:p>
          <a:p>
            <a:r>
              <a:rPr lang="zh-CN" altLang="en-US" sz="1800" dirty="0" smtClean="0"/>
              <a:t>使用</a:t>
            </a:r>
            <a:r>
              <a:rPr lang="en-US" altLang="zh-CN" sz="1800" dirty="0" smtClean="0"/>
              <a:t>lambda</a:t>
            </a:r>
            <a:r>
              <a:rPr lang="zh-CN" altLang="en-US" sz="1800" dirty="0" smtClean="0"/>
              <a:t>函数包装到期日字典对象，很容樱应用到</a:t>
            </a:r>
            <a:r>
              <a:rPr lang="en-US" altLang="zh-CN" sz="1800" dirty="0" err="1" smtClean="0"/>
              <a:t>DataFrame</a:t>
            </a:r>
            <a:r>
              <a:rPr lang="zh-CN" altLang="en-US" sz="1800" dirty="0" smtClean="0"/>
              <a:t>对象中对应的</a:t>
            </a:r>
            <a:r>
              <a:rPr lang="en-US" altLang="zh-CN" sz="1800" dirty="0" smtClean="0"/>
              <a:t>EXP_MONTH</a:t>
            </a:r>
            <a:r>
              <a:rPr lang="zh-CN" altLang="en-US" sz="1800" dirty="0" smtClean="0"/>
              <a:t>列，为了方便，我们将到期日和其他期货数据保存在一起。</a:t>
            </a:r>
            <a:endParaRPr lang="en-US" altLang="zh-CN" sz="1800" dirty="0" smtClean="0"/>
          </a:p>
        </p:txBody>
      </p:sp>
    </p:spTree>
    <p:extLst>
      <p:ext uri="{BB962C8B-B14F-4D97-AF65-F5344CB8AC3E}">
        <p14:creationId xmlns:p14="http://schemas.microsoft.com/office/powerpoint/2010/main" val="94210623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VSTO</a:t>
            </a:r>
            <a:r>
              <a:rPr lang="zh-CN" altLang="en-US" dirty="0" smtClean="0"/>
              <a:t>数据</a:t>
            </a:r>
            <a:endParaRPr lang="zh-CN" altLang="en-US" dirty="0"/>
          </a:p>
        </p:txBody>
      </p:sp>
      <p:sp>
        <p:nvSpPr>
          <p:cNvPr id="3" name="内容占位符 2"/>
          <p:cNvSpPr>
            <a:spLocks noGrp="1"/>
          </p:cNvSpPr>
          <p:nvPr>
            <p:ph idx="1"/>
          </p:nvPr>
        </p:nvSpPr>
        <p:spPr>
          <a:xfrm>
            <a:off x="457200" y="1524050"/>
            <a:ext cx="8381888" cy="4800474"/>
          </a:xfrm>
        </p:spPr>
        <p:txBody>
          <a:bodyPr/>
          <a:lstStyle/>
          <a:p>
            <a:r>
              <a:rPr lang="zh-CN" altLang="en-US" sz="2000" dirty="0" smtClean="0"/>
              <a:t>在任何时候，都有</a:t>
            </a:r>
            <a:r>
              <a:rPr lang="en-US" altLang="zh-CN" sz="2000" dirty="0" smtClean="0"/>
              <a:t>8</a:t>
            </a:r>
            <a:r>
              <a:rPr lang="zh-CN" altLang="en-US" sz="2000" dirty="0" smtClean="0"/>
              <a:t>种基于</a:t>
            </a:r>
            <a:r>
              <a:rPr lang="en-US" altLang="zh-CN" sz="2000" dirty="0" smtClean="0"/>
              <a:t>VSTOXX</a:t>
            </a:r>
            <a:r>
              <a:rPr lang="zh-CN" altLang="en-US" sz="2000" dirty="0" smtClean="0"/>
              <a:t>的期货进行交易。相比之下，期权当然要多得多，可以预期，波动率期权的数据集比期货数据集大得多。实际上，</a:t>
            </a:r>
            <a:r>
              <a:rPr lang="en-US" altLang="zh-CN" sz="2000" dirty="0" smtClean="0"/>
              <a:t>2014</a:t>
            </a:r>
            <a:r>
              <a:rPr lang="zh-CN" altLang="en-US" sz="2000" dirty="0" smtClean="0"/>
              <a:t>年第一季度有将近</a:t>
            </a:r>
            <a:r>
              <a:rPr lang="en-US" altLang="zh-CN" sz="2000" dirty="0" smtClean="0"/>
              <a:t>47000</a:t>
            </a:r>
            <a:r>
              <a:rPr lang="zh-CN" altLang="en-US" sz="2000" dirty="0" smtClean="0"/>
              <a:t>个期权报价。</a:t>
            </a:r>
            <a:endParaRPr lang="en-US" altLang="zh-CN" sz="2000" dirty="0" smtClean="0"/>
          </a:p>
          <a:p>
            <a:r>
              <a:rPr lang="zh-CN" altLang="en-US" sz="2000" dirty="0" smtClean="0"/>
              <a:t>和前面一样，并非所有的列都是必须的。</a:t>
            </a:r>
            <a:endParaRPr lang="en-US" altLang="zh-CN" sz="2000" dirty="0" smtClean="0"/>
          </a:p>
          <a:p>
            <a:r>
              <a:rPr lang="zh-CN" altLang="en-US" sz="2000" dirty="0" smtClean="0"/>
              <a:t>重命名可以简化以后的查询。</a:t>
            </a:r>
            <a:endParaRPr lang="en-US" altLang="zh-CN" sz="2000" dirty="0" smtClean="0"/>
          </a:p>
          <a:p>
            <a:r>
              <a:rPr lang="zh-CN" altLang="en-US" sz="2000" dirty="0" smtClean="0"/>
              <a:t>我们再次使用</a:t>
            </a:r>
            <a:r>
              <a:rPr lang="en-US" altLang="zh-CN" sz="2000" dirty="0" err="1" smtClean="0"/>
              <a:t>tf</a:t>
            </a:r>
            <a:r>
              <a:rPr lang="zh-CN" altLang="en-US" sz="2000" dirty="0" smtClean="0"/>
              <a:t>函数将到期日和期权数据一同保存。</a:t>
            </a:r>
            <a:endParaRPr lang="en-US" altLang="zh-CN" sz="2000" dirty="0" smtClean="0"/>
          </a:p>
          <a:p>
            <a:r>
              <a:rPr lang="zh-CN" altLang="en-US" sz="2000" dirty="0" smtClean="0"/>
              <a:t>期权合约以指数值的</a:t>
            </a:r>
            <a:r>
              <a:rPr lang="en-US" altLang="zh-CN" sz="2000" dirty="0" smtClean="0"/>
              <a:t>100</a:t>
            </a:r>
            <a:r>
              <a:rPr lang="zh-CN" altLang="en-US" sz="2000" dirty="0" smtClean="0"/>
              <a:t>倍为基准，因此，行权价也要相应进行比例调整。为了表示一个单位，我们将行权价除以</a:t>
            </a:r>
            <a:r>
              <a:rPr lang="en-US" altLang="zh-CN" sz="2000" dirty="0" smtClean="0"/>
              <a:t>100</a:t>
            </a:r>
            <a:r>
              <a:rPr lang="zh-CN" altLang="en-US" sz="2000" dirty="0" smtClean="0"/>
              <a:t>，重新调整比例。</a:t>
            </a:r>
            <a:endParaRPr lang="en-US" altLang="zh-CN" sz="2000" dirty="0" smtClean="0"/>
          </a:p>
          <a:p>
            <a:r>
              <a:rPr lang="zh-CN" altLang="en-US" sz="2000" dirty="0" smtClean="0"/>
              <a:t>现在，来自外部资源的所有数据都已经收集并准备好。如果有必要，可以保存这三个</a:t>
            </a:r>
            <a:r>
              <a:rPr lang="en-US" altLang="zh-CN" sz="2000" dirty="0" err="1" smtClean="0"/>
              <a:t>DataFrame</a:t>
            </a:r>
            <a:r>
              <a:rPr lang="zh-CN" altLang="en-US" sz="2000" dirty="0" smtClean="0"/>
              <a:t>对象供以后重用。</a:t>
            </a:r>
            <a:endParaRPr lang="en-US" altLang="zh-CN" sz="2000" dirty="0" smtClean="0"/>
          </a:p>
        </p:txBody>
      </p:sp>
    </p:spTree>
    <p:extLst>
      <p:ext uri="{BB962C8B-B14F-4D97-AF65-F5344CB8AC3E}">
        <p14:creationId xmlns:p14="http://schemas.microsoft.com/office/powerpoint/2010/main" val="31577219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估值框架概述</a:t>
            </a:r>
            <a:endParaRPr lang="zh-CN" altLang="en-US" dirty="0"/>
          </a:p>
        </p:txBody>
      </p:sp>
      <p:sp>
        <p:nvSpPr>
          <p:cNvPr id="3" name="内容占位符 2"/>
          <p:cNvSpPr>
            <a:spLocks noGrp="1"/>
          </p:cNvSpPr>
          <p:nvPr>
            <p:ph idx="1"/>
          </p:nvPr>
        </p:nvSpPr>
        <p:spPr/>
        <p:txBody>
          <a:bodyPr/>
          <a:lstStyle/>
          <a:p>
            <a:r>
              <a:rPr lang="zh-CN" altLang="en-US" sz="2400" dirty="0" smtClean="0"/>
              <a:t>本章介绍</a:t>
            </a:r>
            <a:r>
              <a:rPr lang="en-US" altLang="zh-CN" sz="2400" dirty="0" smtClean="0"/>
              <a:t>DX</a:t>
            </a:r>
            <a:r>
              <a:rPr lang="zh-CN" altLang="en-US" sz="2400" dirty="0" smtClean="0"/>
              <a:t>库的开发框架，介绍了这样的操作必须考虑的基本概念。我们简要回顾了资产定价的基本定理，其提供了模拟和估值的理论背景。然后我们讨论了日期处理以及风险中性贴现的问题。我们仅仅使用最简单的情形即常数短期利率进行贴现，但是更复杂和现实的模型也可以很容易的加到库中来。本章还介绍了</a:t>
            </a:r>
            <a:r>
              <a:rPr lang="en-US" altLang="zh-CN" sz="2400" dirty="0" smtClean="0"/>
              <a:t>_market environment_</a:t>
            </a:r>
            <a:r>
              <a:rPr lang="zh-CN" altLang="en-US" sz="2400" dirty="0" smtClean="0"/>
              <a:t>的概念，即一组为了初始化后续章节中所有的类所需要的常数，列表和曲线。</a:t>
            </a:r>
            <a:endParaRPr lang="zh-CN" altLang="en-US" sz="2400" dirty="0"/>
          </a:p>
        </p:txBody>
      </p:sp>
    </p:spTree>
    <p:extLst>
      <p:ext uri="{BB962C8B-B14F-4D97-AF65-F5344CB8AC3E}">
        <p14:creationId xmlns:p14="http://schemas.microsoft.com/office/powerpoint/2010/main" val="168749753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模型检验</a:t>
            </a:r>
            <a:endParaRPr lang="zh-CN" altLang="en-US" dirty="0"/>
          </a:p>
        </p:txBody>
      </p:sp>
      <p:sp>
        <p:nvSpPr>
          <p:cNvPr id="3" name="内容占位符 2"/>
          <p:cNvSpPr>
            <a:spLocks noGrp="1"/>
          </p:cNvSpPr>
          <p:nvPr>
            <p:ph idx="1"/>
          </p:nvPr>
        </p:nvSpPr>
        <p:spPr>
          <a:xfrm>
            <a:off x="457200" y="1524050"/>
            <a:ext cx="8381888" cy="4800474"/>
          </a:xfrm>
        </p:spPr>
        <p:txBody>
          <a:bodyPr/>
          <a:lstStyle/>
          <a:p>
            <a:r>
              <a:rPr lang="zh-CN" altLang="en-US" sz="2200" dirty="0" smtClean="0"/>
              <a:t>下一个重要的步骤是用于按照可用市场数据估算</a:t>
            </a:r>
            <a:r>
              <a:rPr lang="en-US" altLang="zh-CN" sz="2200" dirty="0" smtClean="0"/>
              <a:t>VSTOXX</a:t>
            </a:r>
            <a:r>
              <a:rPr lang="zh-CN" altLang="en-US" sz="2200" dirty="0" smtClean="0"/>
              <a:t>期权价值的金融模型的检验。</a:t>
            </a:r>
            <a:endParaRPr lang="en-US" altLang="zh-CN" sz="2200" dirty="0" smtClean="0"/>
          </a:p>
          <a:p>
            <a:r>
              <a:rPr lang="zh-CN" altLang="en-US" sz="2200" dirty="0" smtClean="0"/>
              <a:t>检验模型的第一步是确定所使用的相关市场数据。对于这个例子，我们假设定价日期为</a:t>
            </a:r>
            <a:r>
              <a:rPr lang="en-US" altLang="zh-CN" sz="2200" dirty="0" smtClean="0"/>
              <a:t>2014</a:t>
            </a:r>
            <a:r>
              <a:rPr lang="zh-CN" altLang="en-US" sz="2200" dirty="0" smtClean="0"/>
              <a:t>年</a:t>
            </a:r>
            <a:r>
              <a:rPr lang="en-US" altLang="zh-CN" sz="2200" dirty="0" smtClean="0"/>
              <a:t>3</a:t>
            </a:r>
            <a:r>
              <a:rPr lang="zh-CN" altLang="en-US" sz="2200" dirty="0" smtClean="0"/>
              <a:t>月</a:t>
            </a:r>
            <a:r>
              <a:rPr lang="en-US" altLang="zh-CN" sz="2200" dirty="0" smtClean="0"/>
              <a:t>31</a:t>
            </a:r>
            <a:r>
              <a:rPr lang="zh-CN" altLang="en-US" sz="2200" dirty="0" smtClean="0"/>
              <a:t>日，期权到期月为</a:t>
            </a:r>
            <a:r>
              <a:rPr lang="en-US" altLang="zh-CN" sz="2200" dirty="0" smtClean="0"/>
              <a:t>2014</a:t>
            </a:r>
            <a:r>
              <a:rPr lang="zh-CN" altLang="en-US" sz="2200" dirty="0" smtClean="0"/>
              <a:t>年</a:t>
            </a:r>
            <a:r>
              <a:rPr lang="en-US" altLang="zh-CN" sz="2200" dirty="0" smtClean="0"/>
              <a:t>8</a:t>
            </a:r>
            <a:r>
              <a:rPr lang="zh-CN" altLang="en-US" sz="2200" dirty="0" smtClean="0"/>
              <a:t>月。</a:t>
            </a:r>
            <a:endParaRPr lang="en-US" altLang="zh-CN" sz="2200" dirty="0" smtClean="0"/>
          </a:p>
          <a:p>
            <a:r>
              <a:rPr lang="zh-CN" altLang="en-US" sz="2200" dirty="0" smtClean="0"/>
              <a:t>下面的</a:t>
            </a:r>
            <a:r>
              <a:rPr lang="en-US" altLang="zh-CN" sz="2200" dirty="0" smtClean="0"/>
              <a:t>Python</a:t>
            </a:r>
            <a:r>
              <a:rPr lang="zh-CN" altLang="en-US" sz="2200" dirty="0" smtClean="0"/>
              <a:t>代码定义</a:t>
            </a:r>
            <a:r>
              <a:rPr lang="en-US" altLang="zh-CN" sz="2200" dirty="0" err="1" smtClean="0"/>
              <a:t>pricing_date</a:t>
            </a:r>
            <a:r>
              <a:rPr lang="zh-CN" altLang="en-US" sz="2200" dirty="0" smtClean="0"/>
              <a:t>和</a:t>
            </a:r>
            <a:r>
              <a:rPr lang="en-US" altLang="zh-CN" sz="2200" dirty="0" smtClean="0"/>
              <a:t>maturity</a:t>
            </a:r>
            <a:r>
              <a:rPr lang="zh-CN" altLang="en-US" sz="2200" dirty="0" smtClean="0"/>
              <a:t>，从对应的</a:t>
            </a:r>
            <a:r>
              <a:rPr lang="en-US" altLang="zh-CN" sz="2200" dirty="0" err="1" smtClean="0"/>
              <a:t>DataFrame</a:t>
            </a:r>
            <a:r>
              <a:rPr lang="zh-CN" altLang="en-US" sz="2200" dirty="0" smtClean="0"/>
              <a:t>对象读出该</a:t>
            </a:r>
            <a:r>
              <a:rPr lang="en-US" altLang="zh-CN" sz="2200" dirty="0" smtClean="0"/>
              <a:t>VSTOXX</a:t>
            </a:r>
            <a:r>
              <a:rPr lang="zh-CN" altLang="en-US" sz="2200" dirty="0" smtClean="0"/>
              <a:t>的</a:t>
            </a:r>
            <a:r>
              <a:rPr lang="en-US" altLang="zh-CN" sz="2200" dirty="0" err="1" smtClean="0"/>
              <a:t>initial_value</a:t>
            </a:r>
            <a:r>
              <a:rPr lang="zh-CN" altLang="en-US" sz="2200" dirty="0" smtClean="0"/>
              <a:t>，并读出对应到期日的</a:t>
            </a:r>
            <a:r>
              <a:rPr lang="en-US" altLang="zh-CN" sz="2200" dirty="0" smtClean="0"/>
              <a:t>VSTOXX</a:t>
            </a:r>
            <a:r>
              <a:rPr lang="zh-CN" altLang="en-US" sz="2200" dirty="0" smtClean="0"/>
              <a:t>期货的</a:t>
            </a:r>
            <a:r>
              <a:rPr lang="en-US" altLang="zh-CN" sz="2200" dirty="0" smtClean="0"/>
              <a:t>forward</a:t>
            </a:r>
            <a:r>
              <a:rPr lang="zh-CN" altLang="en-US" sz="2200" dirty="0" smtClean="0"/>
              <a:t>值。</a:t>
            </a:r>
            <a:endParaRPr lang="en-US" altLang="zh-CN" sz="2200" dirty="0" smtClean="0"/>
          </a:p>
          <a:p>
            <a:r>
              <a:rPr lang="zh-CN" altLang="en-US" sz="2200" dirty="0" smtClean="0"/>
              <a:t>在数据集中的许多期权报价里，我们只提取符合以下条件的数据：</a:t>
            </a:r>
            <a:r>
              <a:rPr lang="en-US" altLang="zh-CN" sz="2200" dirty="0" smtClean="0"/>
              <a:t>1</a:t>
            </a:r>
            <a:r>
              <a:rPr lang="zh-CN" altLang="en-US" sz="2200" dirty="0" smtClean="0"/>
              <a:t>）从定价日期开始，对应的到期日，看涨期权溢价或折价比率小于</a:t>
            </a:r>
            <a:r>
              <a:rPr lang="en-US" altLang="zh-CN" sz="2200" dirty="0" smtClean="0"/>
              <a:t>20%</a:t>
            </a:r>
            <a:r>
              <a:rPr lang="zh-CN" altLang="en-US" sz="2200" dirty="0" smtClean="0"/>
              <a:t>。因此，我们使用一段代码进行，这段代码保留了如下的期权报价，用于检验过程。</a:t>
            </a:r>
            <a:endParaRPr lang="en-US" altLang="zh-CN" sz="2200" dirty="0" smtClean="0"/>
          </a:p>
        </p:txBody>
      </p:sp>
    </p:spTree>
    <p:extLst>
      <p:ext uri="{BB962C8B-B14F-4D97-AF65-F5344CB8AC3E}">
        <p14:creationId xmlns:p14="http://schemas.microsoft.com/office/powerpoint/2010/main" val="297653708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模型检验</a:t>
            </a:r>
            <a:endParaRPr lang="zh-CN" altLang="en-US" dirty="0"/>
          </a:p>
        </p:txBody>
      </p:sp>
      <p:sp>
        <p:nvSpPr>
          <p:cNvPr id="3" name="内容占位符 2"/>
          <p:cNvSpPr>
            <a:spLocks noGrp="1"/>
          </p:cNvSpPr>
          <p:nvPr>
            <p:ph idx="1"/>
          </p:nvPr>
        </p:nvSpPr>
        <p:spPr>
          <a:xfrm>
            <a:off x="457200" y="1524050"/>
            <a:ext cx="8381888" cy="4800474"/>
          </a:xfrm>
        </p:spPr>
        <p:txBody>
          <a:bodyPr/>
          <a:lstStyle/>
          <a:p>
            <a:r>
              <a:rPr lang="zh-CN" altLang="en-US" sz="2200" dirty="0" smtClean="0"/>
              <a:t>为了检验</a:t>
            </a:r>
            <a:r>
              <a:rPr lang="en-US" altLang="zh-CN" sz="2200" dirty="0" err="1" smtClean="0"/>
              <a:t>square_root_diffusion</a:t>
            </a:r>
            <a:r>
              <a:rPr lang="zh-CN" altLang="en-US" sz="2200" dirty="0" smtClean="0"/>
              <a:t>模型，必须为前面选择的期权建立模型。这是</a:t>
            </a:r>
            <a:r>
              <a:rPr lang="en-US" altLang="zh-CN" sz="2200" dirty="0" smtClean="0"/>
              <a:t>DX</a:t>
            </a:r>
            <a:r>
              <a:rPr lang="zh-CN" altLang="en-US" sz="2200" dirty="0" smtClean="0"/>
              <a:t>分析库第一次起作用，到目前为止所做的一切“只是”下面的衍生品分析任务的准备。首先导入库。</a:t>
            </a:r>
            <a:endParaRPr lang="en-US" altLang="zh-CN" sz="2200" dirty="0" smtClean="0"/>
          </a:p>
          <a:p>
            <a:r>
              <a:rPr lang="zh-CN" altLang="en-US" sz="2200" dirty="0"/>
              <a:t>第一</a:t>
            </a:r>
            <a:r>
              <a:rPr lang="zh-CN" altLang="en-US" sz="2200" dirty="0" smtClean="0"/>
              <a:t>项任务是定义用于</a:t>
            </a:r>
            <a:r>
              <a:rPr lang="en-US" altLang="zh-CN" sz="2200" dirty="0" smtClean="0"/>
              <a:t>VSTOXX</a:t>
            </a:r>
            <a:r>
              <a:rPr lang="zh-CN" altLang="en-US" sz="2200" dirty="0" smtClean="0"/>
              <a:t>指数的</a:t>
            </a:r>
            <a:r>
              <a:rPr lang="en-US" altLang="zh-CN" sz="2200" dirty="0" err="1" smtClean="0"/>
              <a:t>market_environment</a:t>
            </a:r>
            <a:r>
              <a:rPr lang="zh-CN" altLang="en-US" sz="2200" dirty="0" smtClean="0"/>
              <a:t>对象，我们主要对该对象中保存前面收集和定义的数据。</a:t>
            </a:r>
            <a:endParaRPr lang="en-US" altLang="zh-CN" sz="2200" dirty="0" smtClean="0"/>
          </a:p>
          <a:p>
            <a:r>
              <a:rPr lang="zh-CN" altLang="en-US" sz="2200" dirty="0" smtClean="0"/>
              <a:t>检验过程的主要目标是得出</a:t>
            </a:r>
            <a:r>
              <a:rPr lang="en-US" altLang="zh-CN" sz="2200" dirty="0" err="1" smtClean="0"/>
              <a:t>square_root_diffusion</a:t>
            </a:r>
            <a:r>
              <a:rPr lang="zh-CN" altLang="en-US" sz="2200" dirty="0" smtClean="0"/>
              <a:t>模拟类的最优参数，也就是</a:t>
            </a:r>
            <a:r>
              <a:rPr lang="en-US" altLang="zh-CN" sz="2200" dirty="0" smtClean="0"/>
              <a:t>kappa</a:t>
            </a:r>
            <a:r>
              <a:rPr lang="zh-CN" altLang="en-US" sz="2200" dirty="0" smtClean="0"/>
              <a:t>，</a:t>
            </a:r>
            <a:r>
              <a:rPr lang="en-US" altLang="zh-CN" sz="2200" dirty="0" smtClean="0"/>
              <a:t>theta</a:t>
            </a:r>
            <a:r>
              <a:rPr lang="zh-CN" altLang="en-US" sz="2200" dirty="0" smtClean="0"/>
              <a:t>和</a:t>
            </a:r>
            <a:r>
              <a:rPr lang="en-US" altLang="zh-CN" sz="2200" dirty="0" smtClean="0"/>
              <a:t>volatility</a:t>
            </a:r>
            <a:r>
              <a:rPr lang="zh-CN" altLang="en-US" sz="2200" dirty="0" smtClean="0"/>
              <a:t>，这些参数可以说是该类提供的自由度，其他所有参数通常是由市场或者手上的任务决定的。</a:t>
            </a:r>
            <a:endParaRPr lang="en-US" altLang="zh-CN" sz="2200" dirty="0" smtClean="0"/>
          </a:p>
          <a:p>
            <a:r>
              <a:rPr lang="zh-CN" altLang="en-US" sz="2200" dirty="0" smtClean="0"/>
              <a:t>尽管</a:t>
            </a:r>
            <a:r>
              <a:rPr lang="en-US" altLang="zh-CN" sz="2200" dirty="0" smtClean="0"/>
              <a:t>3</a:t>
            </a:r>
            <a:r>
              <a:rPr lang="zh-CN" altLang="en-US" sz="2200" dirty="0" smtClean="0"/>
              <a:t>个最优参数是通过数值优化方法得出的，但是需要提供一些初始值，以实例化模拟类。对于</a:t>
            </a:r>
            <a:r>
              <a:rPr lang="en-US" altLang="zh-CN" sz="2200" dirty="0" smtClean="0"/>
              <a:t>volatility</a:t>
            </a:r>
            <a:r>
              <a:rPr lang="zh-CN" altLang="en-US" sz="2200" dirty="0" smtClean="0"/>
              <a:t>参数，我们采用数据集中的历史波动率。</a:t>
            </a:r>
            <a:endParaRPr lang="en-US" altLang="zh-CN" sz="2200" dirty="0" smtClean="0"/>
          </a:p>
          <a:p>
            <a:r>
              <a:rPr lang="zh-CN" altLang="en-US" sz="2200" dirty="0" smtClean="0"/>
              <a:t>然后，我们为模拟类提供</a:t>
            </a:r>
            <a:r>
              <a:rPr lang="en-US" altLang="zh-CN" sz="2200" dirty="0" err="1" smtClean="0"/>
              <a:t>market_environment</a:t>
            </a:r>
            <a:r>
              <a:rPr lang="zh-CN" altLang="en-US" sz="2200" dirty="0" smtClean="0"/>
              <a:t>对象。</a:t>
            </a:r>
            <a:endParaRPr lang="en-US" altLang="zh-CN" sz="2200" dirty="0" smtClean="0"/>
          </a:p>
        </p:txBody>
      </p:sp>
    </p:spTree>
    <p:extLst>
      <p:ext uri="{BB962C8B-B14F-4D97-AF65-F5344CB8AC3E}">
        <p14:creationId xmlns:p14="http://schemas.microsoft.com/office/powerpoint/2010/main" val="406076267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模型检验</a:t>
            </a:r>
            <a:endParaRPr lang="zh-CN" altLang="en-US" dirty="0"/>
          </a:p>
        </p:txBody>
      </p:sp>
      <p:sp>
        <p:nvSpPr>
          <p:cNvPr id="3" name="内容占位符 2"/>
          <p:cNvSpPr>
            <a:spLocks noGrp="1"/>
          </p:cNvSpPr>
          <p:nvPr>
            <p:ph idx="1"/>
          </p:nvPr>
        </p:nvSpPr>
        <p:spPr>
          <a:xfrm>
            <a:off x="457200" y="1524050"/>
            <a:ext cx="8381888" cy="4800474"/>
          </a:xfrm>
        </p:spPr>
        <p:txBody>
          <a:bodyPr/>
          <a:lstStyle/>
          <a:p>
            <a:r>
              <a:rPr lang="zh-CN" altLang="en-US" sz="1800" dirty="0" smtClean="0"/>
              <a:t>虽然</a:t>
            </a:r>
            <a:r>
              <a:rPr lang="en-US" altLang="zh-CN" sz="1800" dirty="0" smtClean="0"/>
              <a:t>DX</a:t>
            </a:r>
            <a:r>
              <a:rPr lang="zh-CN" altLang="en-US" sz="1800" dirty="0" smtClean="0"/>
              <a:t>库设计为完全模块化的，风险因素的建模独立（且非冗余）于估值的衍生品，但是对于</a:t>
            </a:r>
            <a:r>
              <a:rPr lang="en-US" altLang="zh-CN" sz="1800" dirty="0" err="1" smtClean="0"/>
              <a:t>market_environment</a:t>
            </a:r>
            <a:r>
              <a:rPr lang="zh-CN" altLang="en-US" sz="1800" dirty="0" smtClean="0"/>
              <a:t>对象则不一定是如此。这种对象可以用于标的风险因素和估值的期权。为了完成估值类所使用的市场环境，只需要添加</a:t>
            </a:r>
            <a:r>
              <a:rPr lang="en-US" altLang="zh-CN" sz="1800" dirty="0" smtClean="0"/>
              <a:t>strike</a:t>
            </a:r>
            <a:r>
              <a:rPr lang="zh-CN" altLang="en-US" sz="1800" dirty="0" smtClean="0"/>
              <a:t>（行权价）的值和期权的</a:t>
            </a:r>
            <a:r>
              <a:rPr lang="en-US" altLang="zh-CN" sz="1800" dirty="0" smtClean="0"/>
              <a:t>maturity</a:t>
            </a:r>
            <a:r>
              <a:rPr lang="zh-CN" altLang="en-US" sz="1800" dirty="0" smtClean="0"/>
              <a:t>（到期日）参数。</a:t>
            </a:r>
            <a:endParaRPr lang="en-US" altLang="zh-CN" sz="1800" dirty="0" smtClean="0"/>
          </a:p>
          <a:p>
            <a:r>
              <a:rPr lang="zh-CN" altLang="en-US" sz="1800" dirty="0" smtClean="0"/>
              <a:t>当然，实例化估值类还需要一个收益函数。</a:t>
            </a:r>
            <a:endParaRPr lang="en-US" altLang="zh-CN" sz="1800" dirty="0" smtClean="0"/>
          </a:p>
          <a:p>
            <a:r>
              <a:rPr lang="zh-CN" altLang="en-US" sz="1800" dirty="0" smtClean="0"/>
              <a:t>进行简单的健康检查，肯看目前为止的模型是否“大体上”有效。</a:t>
            </a:r>
            <a:endParaRPr lang="en-US" altLang="zh-CN" sz="1800" dirty="0" smtClean="0"/>
          </a:p>
          <a:p>
            <a:r>
              <a:rPr lang="zh-CN" altLang="en-US" sz="1800" dirty="0" smtClean="0"/>
              <a:t>为了用前面选择的期权报价检验模型，我们需要建立所有相关欧式看涨期权的模型。它们本身的差别在于对应的行权价格，市场环境中的其他参数都相同。我们在一个字典对象中存储单独的估值对象，以</a:t>
            </a:r>
            <a:r>
              <a:rPr lang="en-US" altLang="zh-CN" sz="1800" dirty="0" err="1" smtClean="0"/>
              <a:t>DataFrame</a:t>
            </a:r>
            <a:r>
              <a:rPr lang="zh-CN" altLang="en-US" sz="1800" dirty="0" smtClean="0"/>
              <a:t>对象</a:t>
            </a:r>
            <a:r>
              <a:rPr lang="en-US" altLang="zh-CN" sz="1800" dirty="0" err="1" smtClean="0"/>
              <a:t>option_selection</a:t>
            </a:r>
            <a:r>
              <a:rPr lang="zh-CN" altLang="en-US" sz="1800" dirty="0" smtClean="0"/>
              <a:t>中期权报价的索引值作为字典对象的键值，用于唯一标识。</a:t>
            </a:r>
            <a:endParaRPr lang="en-US" altLang="zh-CN" sz="1800" dirty="0" smtClean="0"/>
          </a:p>
          <a:p>
            <a:r>
              <a:rPr lang="zh-CN" altLang="en-US" sz="1800" dirty="0" smtClean="0"/>
              <a:t>检验例程中的一个步骤需要更新所有估值对象并重新估算所有期权的价值。为了方便，我们将这些功能放入一个单独的函数。向函数</a:t>
            </a:r>
            <a:r>
              <a:rPr lang="en-US" altLang="zh-CN" sz="1800" dirty="0" err="1" smtClean="0"/>
              <a:t>calculate_model_values</a:t>
            </a:r>
            <a:r>
              <a:rPr lang="zh-CN" altLang="en-US" sz="1800" dirty="0" smtClean="0"/>
              <a:t>提供</a:t>
            </a:r>
            <a:r>
              <a:rPr lang="en-US" altLang="zh-CN" sz="1800" dirty="0" err="1" smtClean="0"/>
              <a:t>kappa,theta</a:t>
            </a:r>
            <a:r>
              <a:rPr lang="zh-CN" altLang="en-US" sz="1800" dirty="0" smtClean="0"/>
              <a:t>和</a:t>
            </a:r>
            <a:r>
              <a:rPr lang="en-US" altLang="zh-CN" sz="1800" dirty="0" smtClean="0"/>
              <a:t>volatility</a:t>
            </a:r>
            <a:r>
              <a:rPr lang="zh-CN" altLang="en-US" sz="1800" dirty="0" smtClean="0"/>
              <a:t>组成的元组，可以得到在其他条件不变的情况下，所有相关期权的模型期权价值。</a:t>
            </a:r>
            <a:endParaRPr lang="en-US" altLang="zh-CN" sz="1800" dirty="0" smtClean="0"/>
          </a:p>
        </p:txBody>
      </p:sp>
    </p:spTree>
    <p:extLst>
      <p:ext uri="{BB962C8B-B14F-4D97-AF65-F5344CB8AC3E}">
        <p14:creationId xmlns:p14="http://schemas.microsoft.com/office/powerpoint/2010/main" val="289844143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模型检验</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a:xfrm>
                <a:off x="457200" y="1524050"/>
                <a:ext cx="8381888" cy="4800474"/>
              </a:xfrm>
            </p:spPr>
            <p:txBody>
              <a:bodyPr/>
              <a:lstStyle/>
              <a:p>
                <a:r>
                  <a:rPr lang="zh-CN" altLang="en-US" sz="1800" dirty="0" smtClean="0"/>
                  <a:t>期权定价模型的检验通常是一个凸优化问题。最广为使用的检验函数</a:t>
                </a:r>
                <a:r>
                  <a:rPr lang="en-US" altLang="zh-CN" sz="1800" dirty="0" smtClean="0"/>
                  <a:t>——</a:t>
                </a:r>
                <a:r>
                  <a:rPr lang="zh-CN" altLang="en-US" sz="1800" dirty="0" smtClean="0"/>
                  <a:t>即最小化函数</a:t>
                </a:r>
                <a:r>
                  <a:rPr lang="en-US" altLang="zh-CN" sz="1800" dirty="0" smtClean="0"/>
                  <a:t>——</a:t>
                </a:r>
                <a:r>
                  <a:rPr lang="zh-CN" altLang="en-US" sz="1800" dirty="0" smtClean="0"/>
                  <a:t>是给定期权报价下模型期权价值的均方误差（</a:t>
                </a:r>
                <a:r>
                  <a:rPr lang="en-US" altLang="zh-CN" sz="1800" dirty="0" smtClean="0"/>
                  <a:t>MSE</a:t>
                </a:r>
                <a:r>
                  <a:rPr lang="zh-CN" altLang="en-US" sz="1800" dirty="0" smtClean="0"/>
                  <a:t>）。假定有</a:t>
                </a:r>
                <a:r>
                  <a:rPr lang="en-US" altLang="zh-CN" sz="1800" dirty="0" smtClean="0"/>
                  <a:t>N</a:t>
                </a:r>
                <a:r>
                  <a:rPr lang="zh-CN" altLang="en-US" sz="1800" dirty="0" smtClean="0"/>
                  <a:t>个相关期权，模型和市场报价，则以</a:t>
                </a:r>
                <a:r>
                  <a:rPr lang="en-US" altLang="zh-CN" sz="1800" dirty="0" smtClean="0"/>
                  <a:t>MSE</a:t>
                </a:r>
                <a:r>
                  <a:rPr lang="zh-CN" altLang="en-US" sz="1800" dirty="0" smtClean="0"/>
                  <a:t>为基础，用市场报价检验全部金融模型的问题可以用下面的公式表示，式中，</a:t>
                </a:r>
                <a14:m>
                  <m:oMath xmlns:m="http://schemas.openxmlformats.org/officeDocument/2006/math">
                    <m:sSubSup>
                      <m:sSubSupPr>
                        <m:ctrlPr>
                          <a:rPr lang="en-US" altLang="zh-CN" sz="1800" i="1" smtClean="0">
                            <a:latin typeface="Cambria Math" panose="02040503050406030204" pitchFamily="18" charset="0"/>
                          </a:rPr>
                        </m:ctrlPr>
                      </m:sSubSupPr>
                      <m:e>
                        <m:r>
                          <m:rPr>
                            <m:sty m:val="p"/>
                          </m:rPr>
                          <a:rPr lang="en-US" altLang="zh-CN" sz="1800" i="1">
                            <a:latin typeface="Cambria Math" panose="02040503050406030204" pitchFamily="18" charset="0"/>
                          </a:rPr>
                          <m:t>C</m:t>
                        </m:r>
                      </m:e>
                      <m:sub>
                        <m:r>
                          <a:rPr lang="en-US" altLang="zh-CN" sz="1800" b="0" i="1" smtClean="0">
                            <a:latin typeface="Cambria Math" panose="02040503050406030204" pitchFamily="18" charset="0"/>
                          </a:rPr>
                          <m:t>𝑛</m:t>
                        </m:r>
                      </m:sub>
                      <m:sup>
                        <m:r>
                          <a:rPr lang="en-US" altLang="zh-CN" sz="1800" b="0" i="1" smtClean="0">
                            <a:latin typeface="Cambria Math" panose="02040503050406030204" pitchFamily="18" charset="0"/>
                          </a:rPr>
                          <m:t>∗</m:t>
                        </m:r>
                      </m:sup>
                    </m:sSubSup>
                  </m:oMath>
                </a14:m>
                <a:r>
                  <a:rPr lang="zh-CN" altLang="en-US" sz="1800" dirty="0" smtClean="0"/>
                  <a:t>和</a:t>
                </a:r>
                <a14:m>
                  <m:oMath xmlns:m="http://schemas.openxmlformats.org/officeDocument/2006/math">
                    <m:sSubSup>
                      <m:sSubSupPr>
                        <m:ctrlPr>
                          <a:rPr lang="en-US" altLang="zh-CN" sz="1800" i="1" dirty="0" smtClean="0">
                            <a:latin typeface="Cambria Math" panose="02040503050406030204" pitchFamily="18" charset="0"/>
                          </a:rPr>
                        </m:ctrlPr>
                      </m:sSubSupPr>
                      <m:e>
                        <m:r>
                          <a:rPr lang="en-US" altLang="zh-CN" sz="1800" b="0" i="1" dirty="0" smtClean="0">
                            <a:latin typeface="Cambria Math" panose="02040503050406030204" pitchFamily="18" charset="0"/>
                          </a:rPr>
                          <m:t>𝐶</m:t>
                        </m:r>
                      </m:e>
                      <m:sub>
                        <m:r>
                          <a:rPr lang="en-US" altLang="zh-CN" sz="1800" b="0" i="1" dirty="0" smtClean="0">
                            <a:latin typeface="Cambria Math" panose="02040503050406030204" pitchFamily="18" charset="0"/>
                          </a:rPr>
                          <m:t>𝑛</m:t>
                        </m:r>
                      </m:sub>
                      <m:sup>
                        <m:r>
                          <a:rPr lang="en-US" altLang="zh-CN" sz="1800" b="0" i="1" dirty="0" smtClean="0">
                            <a:latin typeface="Cambria Math" panose="02040503050406030204" pitchFamily="18" charset="0"/>
                          </a:rPr>
                          <m:t>𝑚𝑜𝑑</m:t>
                        </m:r>
                      </m:sup>
                    </m:sSubSup>
                  </m:oMath>
                </a14:m>
                <a:r>
                  <a:rPr lang="zh-CN" altLang="en-US" sz="1800" dirty="0" smtClean="0"/>
                  <a:t>分别是第</a:t>
                </a:r>
                <a:r>
                  <a:rPr lang="en-US" altLang="zh-CN" sz="1800" dirty="0" smtClean="0"/>
                  <a:t>n</a:t>
                </a:r>
                <a:r>
                  <a:rPr lang="zh-CN" altLang="en-US" sz="1800" dirty="0" smtClean="0"/>
                  <a:t>个期权的市场价格和模型价格。</a:t>
                </a:r>
                <a:r>
                  <a:rPr lang="en-US" altLang="zh-CN" sz="1800" dirty="0"/>
                  <a:t>p</a:t>
                </a:r>
                <a:r>
                  <a:rPr lang="zh-CN" altLang="en-US" sz="1800" dirty="0" smtClean="0"/>
                  <a:t>是作为期权定价模型输入的参数集。</a:t>
                </a:r>
                <a:endParaRPr lang="en-US" altLang="zh-CN" sz="1800" dirty="0" smtClean="0"/>
              </a:p>
              <a:p>
                <a:pPr marL="109537" indent="0">
                  <a:buNone/>
                </a:pPr>
                <a14:m>
                  <m:oMathPara xmlns:m="http://schemas.openxmlformats.org/officeDocument/2006/math">
                    <m:oMathParaPr>
                      <m:jc m:val="centerGroup"/>
                    </m:oMathParaPr>
                    <m:oMath xmlns:m="http://schemas.openxmlformats.org/officeDocument/2006/math">
                      <m:func>
                        <m:funcPr>
                          <m:ctrlPr>
                            <a:rPr lang="en-US" altLang="zh-CN" sz="1800" i="1" smtClean="0">
                              <a:latin typeface="Cambria Math" panose="02040503050406030204" pitchFamily="18" charset="0"/>
                            </a:rPr>
                          </m:ctrlPr>
                        </m:funcPr>
                        <m:fName>
                          <m:limLow>
                            <m:limLowPr>
                              <m:ctrlPr>
                                <a:rPr lang="en-US" altLang="zh-CN" sz="1800" i="1" smtClean="0">
                                  <a:latin typeface="Cambria Math" panose="02040503050406030204" pitchFamily="18" charset="0"/>
                                </a:rPr>
                              </m:ctrlPr>
                            </m:limLowPr>
                            <m:e>
                              <m:r>
                                <m:rPr>
                                  <m:sty m:val="p"/>
                                </m:rPr>
                                <a:rPr lang="en-US" altLang="zh-CN" sz="1800" i="0" smtClean="0">
                                  <a:latin typeface="Cambria Math" panose="02040503050406030204" pitchFamily="18" charset="0"/>
                                </a:rPr>
                                <m:t>min</m:t>
                              </m:r>
                            </m:e>
                            <m:lim>
                              <m:r>
                                <a:rPr lang="en-US" altLang="zh-CN" sz="1800" b="0" i="1" smtClean="0">
                                  <a:latin typeface="Cambria Math" panose="02040503050406030204" pitchFamily="18" charset="0"/>
                                </a:rPr>
                                <m:t>𝑝</m:t>
                              </m:r>
                            </m:lim>
                          </m:limLow>
                        </m:fName>
                        <m:e>
                          <m:f>
                            <m:fPr>
                              <m:ctrlPr>
                                <a:rPr lang="en-US" altLang="zh-CN" sz="1800" i="1" smtClean="0">
                                  <a:latin typeface="Cambria Math" panose="02040503050406030204" pitchFamily="18" charset="0"/>
                                </a:rPr>
                              </m:ctrlPr>
                            </m:fPr>
                            <m:num>
                              <m:r>
                                <a:rPr lang="en-US" altLang="zh-CN" sz="1800" b="0" i="1" smtClean="0">
                                  <a:latin typeface="Cambria Math" panose="02040503050406030204" pitchFamily="18" charset="0"/>
                                </a:rPr>
                                <m:t>1</m:t>
                              </m:r>
                            </m:num>
                            <m:den>
                              <m:r>
                                <a:rPr lang="en-US" altLang="zh-CN" sz="1800" b="0" i="1" smtClean="0">
                                  <a:latin typeface="Cambria Math" panose="02040503050406030204" pitchFamily="18" charset="0"/>
                                </a:rPr>
                                <m:t>𝑁</m:t>
                              </m:r>
                            </m:den>
                          </m:f>
                          <m:nary>
                            <m:naryPr>
                              <m:chr m:val="∑"/>
                              <m:ctrlPr>
                                <a:rPr lang="en-US" altLang="zh-CN" sz="1800" i="1" smtClean="0">
                                  <a:latin typeface="Cambria Math" panose="02040503050406030204" pitchFamily="18" charset="0"/>
                                </a:rPr>
                              </m:ctrlPr>
                            </m:naryPr>
                            <m:sub>
                              <m:r>
                                <m:rPr>
                                  <m:brk m:alnAt="23"/>
                                </m:rPr>
                                <a:rPr lang="en-US" altLang="zh-CN" sz="1800" b="0" i="1" smtClean="0">
                                  <a:latin typeface="Cambria Math" panose="02040503050406030204" pitchFamily="18" charset="0"/>
                                </a:rPr>
                                <m:t>𝑛</m:t>
                              </m:r>
                              <m:r>
                                <a:rPr lang="en-US" altLang="zh-CN" sz="1800" b="0" i="1" smtClean="0">
                                  <a:latin typeface="Cambria Math" panose="02040503050406030204" pitchFamily="18" charset="0"/>
                                </a:rPr>
                                <m:t>=1</m:t>
                              </m:r>
                            </m:sub>
                            <m:sup>
                              <m:r>
                                <a:rPr lang="en-US" altLang="zh-CN" sz="1800" b="0" i="1" smtClean="0">
                                  <a:latin typeface="Cambria Math" panose="02040503050406030204" pitchFamily="18" charset="0"/>
                                </a:rPr>
                                <m:t>𝑁</m:t>
                              </m:r>
                            </m:sup>
                            <m:e>
                              <m:sSup>
                                <m:sSupPr>
                                  <m:ctrlPr>
                                    <a:rPr lang="en-US" altLang="zh-CN" sz="1800" i="1" smtClean="0">
                                      <a:latin typeface="Cambria Math" panose="02040503050406030204" pitchFamily="18" charset="0"/>
                                    </a:rPr>
                                  </m:ctrlPr>
                                </m:sSupPr>
                                <m:e>
                                  <m:d>
                                    <m:dPr>
                                      <m:ctrlPr>
                                        <a:rPr lang="en-US" altLang="zh-CN" sz="1800" i="1" smtClean="0">
                                          <a:latin typeface="Cambria Math" panose="02040503050406030204" pitchFamily="18" charset="0"/>
                                        </a:rPr>
                                      </m:ctrlPr>
                                    </m:dPr>
                                    <m:e>
                                      <m:sSubSup>
                                        <m:sSubSupPr>
                                          <m:ctrlPr>
                                            <a:rPr lang="en-US" altLang="zh-CN" sz="1800" i="1" smtClean="0">
                                              <a:latin typeface="Cambria Math" panose="02040503050406030204" pitchFamily="18" charset="0"/>
                                            </a:rPr>
                                          </m:ctrlPr>
                                        </m:sSubSupPr>
                                        <m:e>
                                          <m:r>
                                            <a:rPr lang="en-US" altLang="zh-CN" sz="1800" b="0" i="1" smtClean="0">
                                              <a:latin typeface="Cambria Math" panose="02040503050406030204" pitchFamily="18" charset="0"/>
                                            </a:rPr>
                                            <m:t>𝐶</m:t>
                                          </m:r>
                                        </m:e>
                                        <m:sub>
                                          <m:r>
                                            <a:rPr lang="en-US" altLang="zh-CN" sz="1800" b="0" i="1" smtClean="0">
                                              <a:latin typeface="Cambria Math" panose="02040503050406030204" pitchFamily="18" charset="0"/>
                                            </a:rPr>
                                            <m:t>𝑛</m:t>
                                          </m:r>
                                        </m:sub>
                                        <m:sup>
                                          <m:r>
                                            <a:rPr lang="en-US" altLang="zh-CN" sz="1800" b="0" i="1" smtClean="0">
                                              <a:latin typeface="Cambria Math" panose="02040503050406030204" pitchFamily="18" charset="0"/>
                                            </a:rPr>
                                            <m:t>∗</m:t>
                                          </m:r>
                                        </m:sup>
                                      </m:sSubSup>
                                      <m:r>
                                        <a:rPr lang="en-US" altLang="zh-CN" sz="1800" b="0" i="1" smtClean="0">
                                          <a:latin typeface="Cambria Math" panose="02040503050406030204" pitchFamily="18" charset="0"/>
                                        </a:rPr>
                                        <m:t>−</m:t>
                                      </m:r>
                                      <m:sSubSup>
                                        <m:sSubSupPr>
                                          <m:ctrlPr>
                                            <a:rPr lang="en-US" altLang="zh-CN" sz="1800" b="0" i="1" smtClean="0">
                                              <a:latin typeface="Cambria Math" panose="02040503050406030204" pitchFamily="18" charset="0"/>
                                            </a:rPr>
                                          </m:ctrlPr>
                                        </m:sSubSupPr>
                                        <m:e>
                                          <m:r>
                                            <a:rPr lang="en-US" altLang="zh-CN" sz="1800" b="0" i="1" smtClean="0">
                                              <a:latin typeface="Cambria Math" panose="02040503050406030204" pitchFamily="18" charset="0"/>
                                            </a:rPr>
                                            <m:t>𝐶</m:t>
                                          </m:r>
                                        </m:e>
                                        <m:sub>
                                          <m:r>
                                            <a:rPr lang="en-US" altLang="zh-CN" sz="1800" b="0" i="1" smtClean="0">
                                              <a:latin typeface="Cambria Math" panose="02040503050406030204" pitchFamily="18" charset="0"/>
                                            </a:rPr>
                                            <m:t>𝑛</m:t>
                                          </m:r>
                                        </m:sub>
                                        <m:sup>
                                          <m:r>
                                            <a:rPr lang="en-US" altLang="zh-CN" sz="1800" b="0" i="1" smtClean="0">
                                              <a:latin typeface="Cambria Math" panose="02040503050406030204" pitchFamily="18" charset="0"/>
                                            </a:rPr>
                                            <m:t>𝑚𝑜𝑑</m:t>
                                          </m:r>
                                        </m:sup>
                                      </m:sSubSup>
                                      <m:r>
                                        <a:rPr lang="en-US" altLang="zh-CN" sz="1800" b="0" i="1" smtClean="0">
                                          <a:latin typeface="Cambria Math" panose="02040503050406030204" pitchFamily="18" charset="0"/>
                                        </a:rPr>
                                        <m:t>(</m:t>
                                      </m:r>
                                      <m:r>
                                        <a:rPr lang="en-US" altLang="zh-CN" sz="1800" b="0" i="1" smtClean="0">
                                          <a:latin typeface="Cambria Math" panose="02040503050406030204" pitchFamily="18" charset="0"/>
                                        </a:rPr>
                                        <m:t>𝑝</m:t>
                                      </m:r>
                                      <m:r>
                                        <a:rPr lang="en-US" altLang="zh-CN" sz="1800" b="0" i="1" smtClean="0">
                                          <a:latin typeface="Cambria Math" panose="02040503050406030204" pitchFamily="18" charset="0"/>
                                        </a:rPr>
                                        <m:t>)</m:t>
                                      </m:r>
                                    </m:e>
                                  </m:d>
                                </m:e>
                                <m:sup>
                                  <m:r>
                                    <a:rPr lang="en-US" altLang="zh-CN" sz="1800" b="0" i="1" smtClean="0">
                                      <a:latin typeface="Cambria Math" panose="02040503050406030204" pitchFamily="18" charset="0"/>
                                    </a:rPr>
                                    <m:t>2</m:t>
                                  </m:r>
                                </m:sup>
                              </m:sSup>
                            </m:e>
                          </m:nary>
                        </m:e>
                      </m:func>
                    </m:oMath>
                  </m:oMathPara>
                </a14:m>
                <a:endParaRPr lang="en-US" altLang="zh-CN" sz="1800" dirty="0" smtClean="0"/>
              </a:p>
              <a:p>
                <a:r>
                  <a:rPr lang="en-US" altLang="zh-CN" sz="1800" dirty="0" smtClean="0"/>
                  <a:t>Python</a:t>
                </a:r>
                <a:r>
                  <a:rPr lang="zh-CN" altLang="en-US" sz="1800" dirty="0" smtClean="0"/>
                  <a:t>函数</a:t>
                </a:r>
                <a:r>
                  <a:rPr lang="en-US" altLang="zh-CN" sz="1800" dirty="0" err="1" smtClean="0"/>
                  <a:t>mean_squared_error</a:t>
                </a:r>
                <a:r>
                  <a:rPr lang="zh-CN" altLang="en-US" sz="1800" dirty="0" smtClean="0"/>
                  <a:t>从技术上实现了这种模型检验方法，使用一个全局变量控制中间参数元组对象和结果</a:t>
                </a:r>
                <a:r>
                  <a:rPr lang="en-US" altLang="zh-CN" sz="1800" dirty="0" smtClean="0"/>
                  <a:t>MSE</a:t>
                </a:r>
                <a:r>
                  <a:rPr lang="zh-CN" altLang="en-US" sz="1800" dirty="0" smtClean="0"/>
                  <a:t>的输出。同样，进行一次简短的检查，看看函数是否大体上适用。</a:t>
                </a:r>
                <a:endParaRPr lang="en-US" altLang="zh-CN" sz="1800" dirty="0" smtClean="0"/>
              </a:p>
              <a:p>
                <a:r>
                  <a:rPr lang="zh-CN" altLang="en-US" sz="1800" dirty="0" smtClean="0"/>
                  <a:t>前面的章节介绍了用于凸优化问题的</a:t>
                </a:r>
                <a:r>
                  <a:rPr lang="en-US" altLang="zh-CN" sz="1800" dirty="0" smtClean="0"/>
                  <a:t>Python</a:t>
                </a:r>
                <a:r>
                  <a:rPr lang="zh-CN" altLang="en-US" sz="1800" dirty="0" smtClean="0"/>
                  <a:t>和</a:t>
                </a:r>
                <a:r>
                  <a:rPr lang="en-US" altLang="zh-CN" sz="1800" dirty="0" err="1" smtClean="0"/>
                  <a:t>SciPy</a:t>
                </a:r>
                <a:r>
                  <a:rPr lang="zh-CN" altLang="en-US" sz="1800" dirty="0" smtClean="0"/>
                  <a:t>函数，我们将应用它们，所以首先进行导入。</a:t>
                </a:r>
                <a:endParaRPr lang="en-US" altLang="zh-CN" sz="1800" dirty="0" smtClean="0"/>
              </a:p>
              <a:p>
                <a:r>
                  <a:rPr lang="zh-CN" altLang="en-US" sz="1800" dirty="0" smtClean="0"/>
                  <a:t>下面的检验使用通过</a:t>
                </a:r>
                <a:r>
                  <a:rPr lang="en-US" altLang="zh-CN" sz="1800" dirty="0" smtClean="0"/>
                  <a:t>brute</a:t>
                </a:r>
                <a:r>
                  <a:rPr lang="zh-CN" altLang="en-US" sz="1800" dirty="0" smtClean="0"/>
                  <a:t>函数进行的全局优化和通过</a:t>
                </a:r>
                <a:r>
                  <a:rPr lang="en-US" altLang="zh-CN" sz="1800" dirty="0" err="1" smtClean="0"/>
                  <a:t>fmin</a:t>
                </a:r>
                <a:r>
                  <a:rPr lang="zh-CN" altLang="en-US" sz="1800" dirty="0" smtClean="0"/>
                  <a:t>函数进行的局部优化。</a:t>
                </a:r>
                <a:endParaRPr lang="en-US" altLang="zh-CN" sz="1800" dirty="0" smtClean="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xfrm>
                <a:off x="457200" y="1524050"/>
                <a:ext cx="8381888" cy="4800474"/>
              </a:xfrm>
              <a:blipFill>
                <a:blip r:embed="rId2"/>
                <a:stretch>
                  <a:fillRect t="-889" r="-509"/>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23354926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模型检验</a:t>
            </a:r>
            <a:endParaRPr lang="zh-CN" altLang="en-US" dirty="0"/>
          </a:p>
        </p:txBody>
      </p:sp>
      <p:sp>
        <p:nvSpPr>
          <p:cNvPr id="3" name="内容占位符 2"/>
          <p:cNvSpPr>
            <a:spLocks noGrp="1"/>
          </p:cNvSpPr>
          <p:nvPr>
            <p:ph idx="1"/>
          </p:nvPr>
        </p:nvSpPr>
        <p:spPr>
          <a:xfrm>
            <a:off x="457200" y="1524050"/>
            <a:ext cx="8381888" cy="4800474"/>
          </a:xfrm>
        </p:spPr>
        <p:txBody>
          <a:bodyPr/>
          <a:lstStyle/>
          <a:p>
            <a:r>
              <a:rPr lang="zh-CN" altLang="en-US" sz="2200" dirty="0" smtClean="0"/>
              <a:t>首先是全局优化，我们看到，在中间优化结果中，</a:t>
            </a:r>
            <a:r>
              <a:rPr lang="en-US" altLang="zh-CN" sz="2200" dirty="0" smtClean="0"/>
              <a:t>MSE</a:t>
            </a:r>
            <a:r>
              <a:rPr lang="zh-CN" altLang="en-US" sz="2200" dirty="0" smtClean="0"/>
              <a:t>已经相当低。</a:t>
            </a:r>
            <a:endParaRPr lang="en-US" altLang="zh-CN" sz="2200" dirty="0" smtClean="0"/>
          </a:p>
          <a:p>
            <a:r>
              <a:rPr lang="zh-CN" altLang="en-US" sz="2200" dirty="0" smtClean="0"/>
              <a:t>接下来，我们使用中间优化参数作为局部优化的输入。这次得到的结果与模型价值均可以计算。</a:t>
            </a:r>
            <a:endParaRPr lang="en-US" altLang="zh-CN" sz="2200" dirty="0" smtClean="0"/>
          </a:p>
          <a:p>
            <a:r>
              <a:rPr lang="zh-CN" altLang="en-US" sz="2200" dirty="0" smtClean="0"/>
              <a:t>我们将这些结果保存在</a:t>
            </a:r>
            <a:r>
              <a:rPr lang="en-US" altLang="zh-CN" sz="2200" dirty="0" err="1" smtClean="0"/>
              <a:t>DataFrame</a:t>
            </a:r>
            <a:r>
              <a:rPr lang="zh-CN" altLang="en-US" sz="2200" dirty="0" smtClean="0"/>
              <a:t>对象</a:t>
            </a:r>
            <a:r>
              <a:rPr lang="en-US" altLang="zh-CN" sz="2200" dirty="0" err="1" smtClean="0"/>
              <a:t>option_selection</a:t>
            </a:r>
            <a:r>
              <a:rPr lang="zh-CN" altLang="en-US" sz="2200" dirty="0" smtClean="0"/>
              <a:t>中，并计算与市场价格的差值。</a:t>
            </a:r>
            <a:endParaRPr lang="en-US" altLang="zh-CN" sz="2200" dirty="0"/>
          </a:p>
          <a:p>
            <a:r>
              <a:rPr lang="zh-CN" altLang="en-US" sz="2200" dirty="0" smtClean="0"/>
              <a:t>我们发现，平均价格误差相对低，少于</a:t>
            </a:r>
            <a:r>
              <a:rPr lang="en-US" altLang="zh-CN" sz="2200" dirty="0" smtClean="0"/>
              <a:t>1</a:t>
            </a:r>
            <a:r>
              <a:rPr lang="zh-CN" altLang="en-US" sz="2200" dirty="0" smtClean="0"/>
              <a:t>分。接着用图形方式展示了所有结果。观测到的最大差值出现在内在价值最低的看涨期权上。</a:t>
            </a:r>
            <a:endParaRPr lang="en-US" altLang="zh-CN" sz="2200" dirty="0" smtClean="0"/>
          </a:p>
        </p:txBody>
      </p:sp>
    </p:spTree>
    <p:extLst>
      <p:ext uri="{BB962C8B-B14F-4D97-AF65-F5344CB8AC3E}">
        <p14:creationId xmlns:p14="http://schemas.microsoft.com/office/powerpoint/2010/main" val="375544874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基于</a:t>
            </a:r>
            <a:r>
              <a:rPr lang="en-US" altLang="zh-CN" dirty="0" smtClean="0"/>
              <a:t>VSTOXX</a:t>
            </a:r>
            <a:r>
              <a:rPr lang="zh-CN" altLang="en-US" dirty="0" smtClean="0"/>
              <a:t>的美式期权</a:t>
            </a:r>
            <a:endParaRPr lang="zh-CN" altLang="en-US" dirty="0"/>
          </a:p>
        </p:txBody>
      </p:sp>
      <p:sp>
        <p:nvSpPr>
          <p:cNvPr id="3" name="内容占位符 2"/>
          <p:cNvSpPr>
            <a:spLocks noGrp="1"/>
          </p:cNvSpPr>
          <p:nvPr>
            <p:ph idx="1"/>
          </p:nvPr>
        </p:nvSpPr>
        <p:spPr>
          <a:xfrm>
            <a:off x="457200" y="1524050"/>
            <a:ext cx="8381888" cy="4800474"/>
          </a:xfrm>
        </p:spPr>
        <p:txBody>
          <a:bodyPr/>
          <a:lstStyle/>
          <a:p>
            <a:r>
              <a:rPr lang="zh-CN" altLang="en-US" sz="1800" dirty="0" smtClean="0"/>
              <a:t>未在交易所交易的期权估值核管理的重要先决条件之一是经过检验，尽可能与市场实际情况（即对应市场连续交易期权的报价）一致的模型。这是前一部分的主要成果。本部分中使用这一主要成果估算</a:t>
            </a:r>
            <a:r>
              <a:rPr lang="en-US" altLang="zh-CN" sz="1800" dirty="0" smtClean="0"/>
              <a:t>VSTOXX</a:t>
            </a:r>
            <a:r>
              <a:rPr lang="zh-CN" altLang="en-US" sz="1800" dirty="0" smtClean="0"/>
              <a:t>美式看跌期权的价值，这是未在市场中交易的一种衍生工具。我们假定有一个投资组合，其中包含的美式看跌期权到期日及行权价与用于模型检验的欧式看涨期权相同。</a:t>
            </a:r>
            <a:endParaRPr lang="en-US" altLang="zh-CN" sz="1800" dirty="0" smtClean="0"/>
          </a:p>
          <a:p>
            <a:r>
              <a:rPr lang="zh-CN" altLang="en-US" sz="1800" dirty="0" smtClean="0"/>
              <a:t>期权头寸建模：用</a:t>
            </a:r>
            <a:r>
              <a:rPr lang="en-US" altLang="zh-CN" sz="1800" dirty="0" smtClean="0"/>
              <a:t>DX</a:t>
            </a:r>
            <a:r>
              <a:rPr lang="zh-CN" altLang="en-US" sz="1800" dirty="0" smtClean="0"/>
              <a:t>分析库估算衍生品投资组合价值的第一步是用</a:t>
            </a:r>
            <a:r>
              <a:rPr lang="en-US" altLang="zh-CN" sz="1800" dirty="0" err="1" smtClean="0"/>
              <a:t>market_environment</a:t>
            </a:r>
            <a:r>
              <a:rPr lang="zh-CN" altLang="en-US" sz="1800" dirty="0" smtClean="0"/>
              <a:t>对象定义相关风险因素。在这一阶段，该对象不一定必须完整；遗漏的数据和对象可以在投资组合估值时添加（例如</a:t>
            </a:r>
            <a:r>
              <a:rPr lang="en-US" altLang="zh-CN" sz="1800" dirty="0" smtClean="0"/>
              <a:t>paths</a:t>
            </a:r>
            <a:r>
              <a:rPr lang="zh-CN" altLang="en-US" sz="1800" dirty="0" smtClean="0"/>
              <a:t>或者</a:t>
            </a:r>
            <a:r>
              <a:rPr lang="en-US" altLang="zh-CN" sz="1800" dirty="0" smtClean="0"/>
              <a:t>frequency</a:t>
            </a:r>
            <a:r>
              <a:rPr lang="zh-CN" altLang="en-US" sz="1800" dirty="0" smtClean="0"/>
              <a:t>）。</a:t>
            </a:r>
            <a:endParaRPr lang="en-US" altLang="zh-CN" sz="1800" dirty="0" smtClean="0"/>
          </a:p>
          <a:p>
            <a:r>
              <a:rPr lang="zh-CN" altLang="en-US" sz="1800" dirty="0" smtClean="0"/>
              <a:t>当然，我们使用来自模型检验的最优参数。在投资组合的环境中，有必要指定模型类</a:t>
            </a:r>
            <a:r>
              <a:rPr lang="en-US" altLang="zh-CN" sz="1800" dirty="0" smtClean="0"/>
              <a:t>/</a:t>
            </a:r>
            <a:r>
              <a:rPr lang="zh-CN" altLang="en-US" sz="1800" dirty="0" smtClean="0"/>
              <a:t>模型。另外，在美式看跌期权估值类的定义中，我们缺少的主要是一个合适的收益函数。</a:t>
            </a:r>
            <a:endParaRPr lang="en-US" altLang="zh-CN" sz="1800" dirty="0"/>
          </a:p>
          <a:p>
            <a:r>
              <a:rPr lang="zh-CN" altLang="en-US" sz="1800" dirty="0" smtClean="0"/>
              <a:t>和以前一样，所有美式期权的差别仅仅是它们的行权价。因此首先定义一个共享的</a:t>
            </a:r>
            <a:r>
              <a:rPr lang="en-US" altLang="zh-CN" sz="1800" dirty="0" err="1" smtClean="0"/>
              <a:t>market_environment</a:t>
            </a:r>
            <a:r>
              <a:rPr lang="zh-CN" altLang="en-US" sz="1800" dirty="0" smtClean="0"/>
              <a:t>对象很有意义。</a:t>
            </a:r>
            <a:endParaRPr lang="en-US" altLang="zh-CN" sz="1800" dirty="0" smtClean="0"/>
          </a:p>
          <a:p>
            <a:r>
              <a:rPr lang="zh-CN" altLang="en-US" sz="1800" dirty="0" smtClean="0"/>
              <a:t>同样在所有相关期权上循环，选择相关的行权价，并用定义的</a:t>
            </a:r>
            <a:r>
              <a:rPr lang="en-US" altLang="zh-CN" sz="1800" dirty="0" err="1" smtClean="0"/>
              <a:t>market_environment</a:t>
            </a:r>
            <a:r>
              <a:rPr lang="zh-CN" altLang="en-US" sz="1800" dirty="0" smtClean="0"/>
              <a:t>对象逐个定义</a:t>
            </a:r>
            <a:r>
              <a:rPr lang="en-US" altLang="zh-CN" sz="1800" dirty="0" err="1" smtClean="0"/>
              <a:t>derivatives_position</a:t>
            </a:r>
            <a:r>
              <a:rPr lang="zh-CN" altLang="en-US" sz="1800" dirty="0" smtClean="0"/>
              <a:t>。注意，我们自始至终都使用</a:t>
            </a:r>
            <a:r>
              <a:rPr lang="en-US" altLang="zh-CN" sz="1800" dirty="0" smtClean="0"/>
              <a:t>100</a:t>
            </a:r>
            <a:r>
              <a:rPr lang="zh-CN" altLang="en-US" sz="1800" dirty="0" smtClean="0"/>
              <a:t>作为头寸的数量，这是典型的</a:t>
            </a:r>
            <a:r>
              <a:rPr lang="en-US" altLang="zh-CN" sz="1800" dirty="0" smtClean="0"/>
              <a:t>VSTOXX</a:t>
            </a:r>
            <a:r>
              <a:rPr lang="zh-CN" altLang="en-US" sz="1800" dirty="0" smtClean="0"/>
              <a:t>期权合约规模。</a:t>
            </a:r>
            <a:endParaRPr lang="en-US" altLang="zh-CN" sz="1800" dirty="0" smtClean="0"/>
          </a:p>
        </p:txBody>
      </p:sp>
    </p:spTree>
    <p:extLst>
      <p:ext uri="{BB962C8B-B14F-4D97-AF65-F5344CB8AC3E}">
        <p14:creationId xmlns:p14="http://schemas.microsoft.com/office/powerpoint/2010/main" val="390275090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基于</a:t>
            </a:r>
            <a:r>
              <a:rPr lang="en-US" altLang="zh-CN" dirty="0" smtClean="0"/>
              <a:t>VSTOXX</a:t>
            </a:r>
            <a:r>
              <a:rPr lang="zh-CN" altLang="en-US" dirty="0" smtClean="0"/>
              <a:t>的美式期权</a:t>
            </a:r>
            <a:endParaRPr lang="zh-CN" altLang="en-US" dirty="0"/>
          </a:p>
        </p:txBody>
      </p:sp>
      <p:sp>
        <p:nvSpPr>
          <p:cNvPr id="3" name="内容占位符 2"/>
          <p:cNvSpPr>
            <a:spLocks noGrp="1"/>
          </p:cNvSpPr>
          <p:nvPr>
            <p:ph idx="1"/>
          </p:nvPr>
        </p:nvSpPr>
        <p:spPr>
          <a:xfrm>
            <a:off x="457200" y="1524050"/>
            <a:ext cx="8381888" cy="4800474"/>
          </a:xfrm>
        </p:spPr>
        <p:txBody>
          <a:bodyPr/>
          <a:lstStyle/>
          <a:p>
            <a:r>
              <a:rPr lang="zh-CN" altLang="en-US" sz="2200" dirty="0" smtClean="0"/>
              <a:t>期权投资组合：要组成期权投资组合，我们必须指定几个参数，共同定义估值环境</a:t>
            </a:r>
            <a:r>
              <a:rPr lang="en-US" altLang="zh-CN" sz="2200" dirty="0" smtClean="0"/>
              <a:t>——</a:t>
            </a:r>
            <a:r>
              <a:rPr lang="zh-CN" altLang="en-US" sz="2200" dirty="0" smtClean="0"/>
              <a:t>也就是投资组合中所有对象共享的参数。</a:t>
            </a:r>
            <a:endParaRPr lang="en-US" altLang="zh-CN" sz="2200" dirty="0" smtClean="0"/>
          </a:p>
          <a:p>
            <a:r>
              <a:rPr lang="zh-CN" altLang="en-US" sz="2200" dirty="0" smtClean="0"/>
              <a:t>这个市场很简单，它由单个风险因素组成。</a:t>
            </a:r>
            <a:endParaRPr lang="en-US" altLang="zh-CN" sz="2200" dirty="0" smtClean="0"/>
          </a:p>
          <a:p>
            <a:r>
              <a:rPr lang="zh-CN" altLang="en-US" sz="2200" dirty="0" smtClean="0"/>
              <a:t>将上述所有对象组合起来，可以定义一个</a:t>
            </a:r>
            <a:r>
              <a:rPr lang="en-US" altLang="zh-CN" sz="2200" dirty="0" err="1" smtClean="0"/>
              <a:t>derivatives_portfolio</a:t>
            </a:r>
            <a:r>
              <a:rPr lang="zh-CN" altLang="en-US" sz="2200" dirty="0" smtClean="0"/>
              <a:t>对象。</a:t>
            </a:r>
            <a:endParaRPr lang="en-US" altLang="zh-CN" sz="2200" dirty="0" smtClean="0"/>
          </a:p>
          <a:p>
            <a:r>
              <a:rPr lang="zh-CN" altLang="en-US" sz="2200" dirty="0" smtClean="0"/>
              <a:t>估值需要花费不少时间，因为使用最小二乘</a:t>
            </a:r>
            <a:r>
              <a:rPr lang="en-US" altLang="zh-CN" sz="2200" dirty="0" smtClean="0"/>
              <a:t>Monte Carlo</a:t>
            </a:r>
            <a:r>
              <a:rPr lang="zh-CN" altLang="en-US" sz="2200" dirty="0" smtClean="0"/>
              <a:t>方法估算多种美式期权的价值。并且还要使用相同的高计算要求算法重新估算多个希腊字母。得到的结果</a:t>
            </a:r>
            <a:r>
              <a:rPr lang="en-US" altLang="zh-CN" sz="2200" dirty="0" err="1" smtClean="0"/>
              <a:t>DataFrame</a:t>
            </a:r>
            <a:r>
              <a:rPr lang="zh-CN" altLang="en-US" sz="2200" dirty="0" smtClean="0"/>
              <a:t>对象最好按照</a:t>
            </a:r>
            <a:r>
              <a:rPr lang="en-US" altLang="zh-CN" sz="2200" dirty="0" smtClean="0"/>
              <a:t>name</a:t>
            </a:r>
            <a:r>
              <a:rPr lang="zh-CN" altLang="en-US" sz="2200" dirty="0" smtClean="0"/>
              <a:t>列进行排序，以获得更好的统计数字对比视图。</a:t>
            </a:r>
            <a:endParaRPr lang="en-US" altLang="zh-CN" sz="2200" dirty="0" smtClean="0"/>
          </a:p>
          <a:p>
            <a:r>
              <a:rPr lang="zh-CN" altLang="en-US" sz="2200" dirty="0" smtClean="0"/>
              <a:t>这个投资组合正如对美式看跌期权多头投资组合的预期，有较低（负数）的</a:t>
            </a:r>
            <a:r>
              <a:rPr lang="en-US" altLang="zh-CN" sz="2200" dirty="0" smtClean="0"/>
              <a:t>Delta</a:t>
            </a:r>
            <a:r>
              <a:rPr lang="zh-CN" altLang="en-US" sz="2200" dirty="0" smtClean="0"/>
              <a:t>和较高（正数）的</a:t>
            </a:r>
            <a:r>
              <a:rPr lang="en-US" altLang="zh-CN" sz="2200" dirty="0" smtClean="0"/>
              <a:t>Vega</a:t>
            </a:r>
            <a:r>
              <a:rPr lang="zh-CN" altLang="en-US" sz="2200" dirty="0" smtClean="0"/>
              <a:t>。</a:t>
            </a:r>
            <a:endParaRPr lang="en-US" altLang="zh-CN" sz="2200" dirty="0" smtClean="0"/>
          </a:p>
        </p:txBody>
      </p:sp>
    </p:spTree>
    <p:extLst>
      <p:ext uri="{BB962C8B-B14F-4D97-AF65-F5344CB8AC3E}">
        <p14:creationId xmlns:p14="http://schemas.microsoft.com/office/powerpoint/2010/main" val="148273628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小结</a:t>
            </a:r>
            <a:endParaRPr lang="zh-CN" altLang="en-US" dirty="0"/>
          </a:p>
        </p:txBody>
      </p:sp>
      <p:sp>
        <p:nvSpPr>
          <p:cNvPr id="3" name="内容占位符 2"/>
          <p:cNvSpPr>
            <a:spLocks noGrp="1"/>
          </p:cNvSpPr>
          <p:nvPr>
            <p:ph idx="1"/>
          </p:nvPr>
        </p:nvSpPr>
        <p:spPr>
          <a:xfrm>
            <a:off x="457200" y="1524050"/>
            <a:ext cx="8381888" cy="4800474"/>
          </a:xfrm>
        </p:spPr>
        <p:txBody>
          <a:bodyPr/>
          <a:lstStyle/>
          <a:p>
            <a:r>
              <a:rPr lang="zh-CN" altLang="en-US" sz="1800" dirty="0" smtClean="0"/>
              <a:t>本节介绍了</a:t>
            </a:r>
            <a:r>
              <a:rPr lang="en-US" altLang="zh-CN" sz="1800" dirty="0" smtClean="0"/>
              <a:t>DX</a:t>
            </a:r>
            <a:r>
              <a:rPr lang="zh-CN" altLang="en-US" sz="1800" dirty="0" smtClean="0"/>
              <a:t>分析库更大规模、更实际的用例</a:t>
            </a:r>
            <a:r>
              <a:rPr lang="en-US" altLang="zh-CN" sz="1800" dirty="0" smtClean="0"/>
              <a:t>——</a:t>
            </a:r>
            <a:r>
              <a:rPr lang="zh-CN" altLang="en-US" sz="1800" dirty="0" smtClean="0"/>
              <a:t>估值基于</a:t>
            </a:r>
            <a:r>
              <a:rPr lang="en-US" altLang="zh-CN" sz="1800" dirty="0" smtClean="0"/>
              <a:t>VSTOXX</a:t>
            </a:r>
            <a:r>
              <a:rPr lang="zh-CN" altLang="en-US" sz="1800" dirty="0" smtClean="0"/>
              <a:t>波动率指数的非交易美式期权投资组合的价值。本节介绍了任何实际应用中都涉及的三个重要任务。</a:t>
            </a:r>
            <a:endParaRPr lang="en-US" altLang="zh-CN" sz="1800" dirty="0" smtClean="0"/>
          </a:p>
          <a:p>
            <a:pPr lvl="1"/>
            <a:r>
              <a:rPr lang="zh-CN" altLang="en-US" sz="1800" dirty="0" smtClean="0"/>
              <a:t>数据收集：最新，正确的市场数据是任何衍生品分析中建模和估值工作的基础；我们需要</a:t>
            </a:r>
            <a:r>
              <a:rPr lang="en-US" altLang="zh-CN" sz="1800" dirty="0" smtClean="0"/>
              <a:t>VSTOXX</a:t>
            </a:r>
            <a:r>
              <a:rPr lang="zh-CN" altLang="en-US" sz="1800" dirty="0" smtClean="0"/>
              <a:t>的指数数据、期货数据以及期权数据。</a:t>
            </a:r>
            <a:endParaRPr lang="en-US" altLang="zh-CN" sz="1800" dirty="0" smtClean="0"/>
          </a:p>
          <a:p>
            <a:pPr lvl="1"/>
            <a:r>
              <a:rPr lang="zh-CN" altLang="en-US" sz="1800" dirty="0" smtClean="0"/>
              <a:t>模型检验：为了以市场一致的方式估值、管理和对冲非交易期权，需要用期权市场报价（在到期日和行权价上相对应）检验模型参数。我们选择的模型是平方根扩散，这种方法适合于建立波动率指数的模型；检验结果相当不错，但是模型仅提供</a:t>
            </a:r>
            <a:r>
              <a:rPr lang="en-US" altLang="zh-CN" sz="1800" dirty="0" smtClean="0"/>
              <a:t>3</a:t>
            </a:r>
            <a:r>
              <a:rPr lang="zh-CN" altLang="en-US" sz="1800" dirty="0" smtClean="0"/>
              <a:t>中自由度（</a:t>
            </a:r>
            <a:r>
              <a:rPr lang="en-US" altLang="zh-CN" sz="1800" dirty="0" smtClean="0"/>
              <a:t>kappa</a:t>
            </a:r>
            <a:r>
              <a:rPr lang="zh-CN" altLang="en-US" sz="1800" dirty="0" smtClean="0"/>
              <a:t>是均值回归因子，</a:t>
            </a:r>
            <a:r>
              <a:rPr lang="en-US" altLang="zh-CN" sz="1800" dirty="0" smtClean="0"/>
              <a:t>theta</a:t>
            </a:r>
            <a:r>
              <a:rPr lang="zh-CN" altLang="en-US" sz="1800" dirty="0" smtClean="0"/>
              <a:t>是长期波动率，</a:t>
            </a:r>
            <a:r>
              <a:rPr lang="en-US" altLang="zh-CN" sz="1800" dirty="0" smtClean="0"/>
              <a:t>volatility</a:t>
            </a:r>
            <a:r>
              <a:rPr lang="zh-CN" altLang="en-US" sz="1800" dirty="0" smtClean="0"/>
              <a:t>是波动率的波动率或者称为</a:t>
            </a:r>
            <a:r>
              <a:rPr lang="en-US" altLang="zh-CN" sz="1800" dirty="0" err="1" smtClean="0"/>
              <a:t>vol-vol</a:t>
            </a:r>
            <a:r>
              <a:rPr lang="zh-CN" altLang="en-US" sz="1800" dirty="0" smtClean="0"/>
              <a:t>）。</a:t>
            </a:r>
            <a:endParaRPr lang="en-US" altLang="zh-CN" sz="1800" dirty="0" smtClean="0"/>
          </a:p>
          <a:p>
            <a:pPr lvl="1"/>
            <a:r>
              <a:rPr lang="zh-CN" altLang="en-US" sz="1800" dirty="0" smtClean="0"/>
              <a:t>投资组合估值：根据市场数据和经过检验的模型，建立了包含美式</a:t>
            </a:r>
            <a:r>
              <a:rPr lang="en-US" altLang="zh-CN" sz="1800" dirty="0" smtClean="0"/>
              <a:t>VSTOXX</a:t>
            </a:r>
            <a:r>
              <a:rPr lang="zh-CN" altLang="en-US" sz="1800" dirty="0" smtClean="0"/>
              <a:t>看跌期权投资组合的模型，并生成了重要统计数字（头寸价值，</a:t>
            </a:r>
            <a:r>
              <a:rPr lang="en-US" altLang="zh-CN" sz="1800" dirty="0" smtClean="0"/>
              <a:t>Delta</a:t>
            </a:r>
            <a:r>
              <a:rPr lang="zh-CN" altLang="en-US" sz="1800" dirty="0" smtClean="0"/>
              <a:t>和</a:t>
            </a:r>
            <a:r>
              <a:rPr lang="en-US" altLang="zh-CN" sz="1800" dirty="0" smtClean="0"/>
              <a:t>Vega</a:t>
            </a:r>
            <a:r>
              <a:rPr lang="zh-CN" altLang="en-US" sz="1800" dirty="0" smtClean="0"/>
              <a:t>）。</a:t>
            </a:r>
            <a:endParaRPr lang="en-US" altLang="zh-CN" sz="1800" dirty="0" smtClean="0"/>
          </a:p>
          <a:p>
            <a:r>
              <a:rPr lang="zh-CN" altLang="en-US" sz="1800" dirty="0"/>
              <a:t>本</a:t>
            </a:r>
            <a:r>
              <a:rPr lang="zh-CN" altLang="en-US" sz="1800" dirty="0" smtClean="0"/>
              <a:t>节中的实际用例说明了</a:t>
            </a:r>
            <a:r>
              <a:rPr lang="en-US" altLang="zh-CN" sz="1800" dirty="0" smtClean="0"/>
              <a:t>DX</a:t>
            </a:r>
            <a:r>
              <a:rPr lang="zh-CN" altLang="en-US" sz="1800" dirty="0" smtClean="0"/>
              <a:t>库的灵活性和能力，它本质上使我们可以对任何衍生品分析任务来操作。基本方法和架构使这种应用大体上可以与欧式期权的</a:t>
            </a:r>
            <a:r>
              <a:rPr lang="en-US" altLang="zh-CN" sz="1800" dirty="0" smtClean="0"/>
              <a:t>BSM</a:t>
            </a:r>
            <a:r>
              <a:rPr lang="zh-CN" altLang="en-US" sz="1800" dirty="0" smtClean="0"/>
              <a:t>分析公式的基准用例相媲美。一旦定义了估值对象，就可以将与其类似的方式用于某个分析公式，当然，不管表面下隐藏着怎样的事实，都需要大量应用数值化例程与算法。</a:t>
            </a:r>
            <a:endParaRPr lang="en-US" altLang="zh-CN" sz="1800" dirty="0" smtClean="0"/>
          </a:p>
        </p:txBody>
      </p:sp>
    </p:spTree>
    <p:extLst>
      <p:ext uri="{BB962C8B-B14F-4D97-AF65-F5344CB8AC3E}">
        <p14:creationId xmlns:p14="http://schemas.microsoft.com/office/powerpoint/2010/main" val="349277865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Rectangle 2"/>
          <p:cNvPicPr>
            <a:picLocks noGrp="1" noChangeArrowheads="1"/>
          </p:cNvPicPr>
          <p:nvPr>
            <p:ph type="title" idx="4294967295"/>
          </p:nvPr>
        </p:nvPicPr>
        <p:blipFill>
          <a:blip r:embed="rId2">
            <a:extLst>
              <a:ext uri="{28A0092B-C50C-407E-A947-70E740481C1C}">
                <a14:useLocalDpi xmlns:a14="http://schemas.microsoft.com/office/drawing/2010/main" val="0"/>
              </a:ext>
            </a:extLst>
          </a:blip>
          <a:srcRect/>
          <a:stretch>
            <a:fillRect/>
          </a:stretch>
        </p:blipFill>
        <p:spPr>
          <a:xfrm>
            <a:off x="450850" y="268288"/>
            <a:ext cx="8242300" cy="1347787"/>
          </a:xfrm>
        </p:spPr>
      </p:pic>
      <p:sp>
        <p:nvSpPr>
          <p:cNvPr id="21507" name="Rectangle 3"/>
          <p:cNvSpPr>
            <a:spLocks noGrp="1"/>
          </p:cNvSpPr>
          <p:nvPr>
            <p:ph type="body" idx="4294967295"/>
          </p:nvPr>
        </p:nvSpPr>
        <p:spPr>
          <a:xfrm>
            <a:off x="457200" y="2057400"/>
            <a:ext cx="8229600" cy="3949700"/>
          </a:xfrm>
        </p:spPr>
        <p:txBody>
          <a:bodyPr/>
          <a:lstStyle/>
          <a:p>
            <a:pPr algn="ctr">
              <a:buFont typeface="Wingdings 3" panose="05040102010807070707" pitchFamily="18" charset="2"/>
              <a:buNone/>
            </a:pPr>
            <a:endParaRPr lang="zh-CN" altLang="en-US" smtClean="0"/>
          </a:p>
          <a:p>
            <a:pPr algn="ctr">
              <a:buFont typeface="Wingdings 3" panose="05040102010807070707" pitchFamily="18" charset="2"/>
              <a:buNone/>
            </a:pPr>
            <a:endParaRPr lang="zh-CN" altLang="en-US" smtClean="0"/>
          </a:p>
          <a:p>
            <a:pPr algn="ctr">
              <a:buFont typeface="Wingdings 3" panose="05040102010807070707" pitchFamily="18" charset="2"/>
              <a:buNone/>
            </a:pPr>
            <a:r>
              <a:rPr lang="zh-CN" altLang="en-US" smtClean="0"/>
              <a:t>欢迎访问我们的官方网站</a:t>
            </a:r>
          </a:p>
          <a:p>
            <a:pPr algn="ctr">
              <a:buFont typeface="Wingdings 3" panose="05040102010807070707" pitchFamily="18" charset="2"/>
              <a:buNone/>
            </a:pPr>
            <a:r>
              <a:rPr lang="en-US" altLang="zh-CN" smtClean="0"/>
              <a:t>www.ibeifeng.com</a:t>
            </a:r>
          </a:p>
          <a:p>
            <a:pPr algn="ctr">
              <a:buFont typeface="Wingdings 3" panose="05040102010807070707" pitchFamily="18" charset="2"/>
              <a:buNone/>
            </a:pPr>
            <a:endParaRPr lang="en-US" altLang="zh-CN" smtClean="0"/>
          </a:p>
          <a:p>
            <a:pPr algn="ctr">
              <a:buFont typeface="Wingdings 3" panose="05040102010807070707" pitchFamily="18" charset="2"/>
              <a:buNone/>
            </a:pPr>
            <a:endParaRPr lang="en-US" altLang="zh-CN" smtClean="0"/>
          </a:p>
          <a:p>
            <a:pPr algn="ctr">
              <a:buFont typeface="Wingdings 3" panose="05040102010807070707" pitchFamily="18" charset="2"/>
              <a:buNone/>
            </a:pPr>
            <a:endParaRPr lang="zh-CN" altLang="en-US" smtClean="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资产定价基本定理</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zh-CN" altLang="en-US" sz="1900" dirty="0" smtClean="0"/>
                  <a:t>资产定价基本定理是现代金融理论和数学的基础，也是金融数学成功的关键。资产定价基本定理的核心标的概念是鞅测度的概念，即一个概率测度将漂移项从贴现风险因子（随机过程）中去掉。换句话说，在鞅测度下，所有的风险因子的漂移项都是无风险短期利率</a:t>
                </a:r>
                <a:r>
                  <a:rPr lang="en-US" altLang="zh-CN" sz="1900" dirty="0" smtClean="0"/>
                  <a:t>——</a:t>
                </a:r>
                <a:r>
                  <a:rPr lang="zh-CN" altLang="en-US" sz="1900" dirty="0" smtClean="0"/>
                  <a:t>而不是任何其他包含某种超过无风险短期利率风险升水的市场利率。</a:t>
                </a:r>
                <a:endParaRPr lang="en-US" altLang="zh-CN" sz="1900" dirty="0" smtClean="0"/>
              </a:p>
              <a:p>
                <a:r>
                  <a:rPr lang="zh-CN" altLang="en-US" sz="1900" dirty="0"/>
                  <a:t>一</a:t>
                </a:r>
                <a:r>
                  <a:rPr lang="zh-CN" altLang="en-US" sz="1900" dirty="0" smtClean="0"/>
                  <a:t>个简单的例子：考虑一个简单的经济，今天和明天有一项风险资产，一份“股票”和一项无风险资产“债券”。债券今天的成本是</a:t>
                </a:r>
                <a:r>
                  <a:rPr lang="en-US" altLang="zh-CN" sz="1900" dirty="0" smtClean="0"/>
                  <a:t>10USD</a:t>
                </a:r>
                <a:r>
                  <a:rPr lang="zh-CN" altLang="en-US" sz="1900" dirty="0" smtClean="0"/>
                  <a:t>，明天会支付</a:t>
                </a:r>
                <a:r>
                  <a:rPr lang="en-US" altLang="zh-CN" sz="1900" dirty="0" smtClean="0"/>
                  <a:t>10USD</a:t>
                </a:r>
                <a:r>
                  <a:rPr lang="zh-CN" altLang="en-US" sz="1900" dirty="0" smtClean="0"/>
                  <a:t>（零利率）。股票今天价值</a:t>
                </a:r>
                <a:r>
                  <a:rPr lang="en-US" altLang="zh-CN" sz="1900" dirty="0" smtClean="0"/>
                  <a:t>10USD</a:t>
                </a:r>
                <a:r>
                  <a:rPr lang="zh-CN" altLang="en-US" sz="1900" dirty="0" smtClean="0"/>
                  <a:t>，明天分别以</a:t>
                </a:r>
                <a:r>
                  <a:rPr lang="en-US" altLang="zh-CN" sz="1900" dirty="0" smtClean="0"/>
                  <a:t>60%</a:t>
                </a:r>
                <a:r>
                  <a:rPr lang="zh-CN" altLang="en-US" sz="1900" dirty="0" smtClean="0"/>
                  <a:t>和</a:t>
                </a:r>
                <a:r>
                  <a:rPr lang="en-US" altLang="zh-CN" sz="1900" dirty="0" smtClean="0"/>
                  <a:t>40%</a:t>
                </a:r>
                <a:r>
                  <a:rPr lang="zh-CN" altLang="en-US" sz="1900" dirty="0" smtClean="0"/>
                  <a:t>的概率支付</a:t>
                </a:r>
                <a:r>
                  <a:rPr lang="en-US" altLang="zh-CN" sz="1900" dirty="0" smtClean="0"/>
                  <a:t>20USD</a:t>
                </a:r>
                <a:r>
                  <a:rPr lang="zh-CN" altLang="en-US" sz="1900" dirty="0" smtClean="0"/>
                  <a:t>和</a:t>
                </a:r>
                <a:r>
                  <a:rPr lang="en-US" altLang="zh-CN" sz="1900" dirty="0" smtClean="0"/>
                  <a:t>0USD</a:t>
                </a:r>
                <a:r>
                  <a:rPr lang="zh-CN" altLang="en-US" sz="1900" dirty="0" smtClean="0"/>
                  <a:t>。债券的无风险收益为</a:t>
                </a:r>
                <a:r>
                  <a:rPr lang="en-US" altLang="zh-CN" sz="1900" dirty="0" smtClean="0"/>
                  <a:t>0</a:t>
                </a:r>
                <a:r>
                  <a:rPr lang="zh-CN" altLang="en-US" sz="1900" dirty="0" smtClean="0"/>
                  <a:t>，而股票的期望收益是</a:t>
                </a:r>
                <a14:m>
                  <m:oMath xmlns:m="http://schemas.openxmlformats.org/officeDocument/2006/math">
                    <m:f>
                      <m:fPr>
                        <m:ctrlPr>
                          <a:rPr lang="en-US" altLang="zh-CN" sz="1900" i="1" smtClean="0">
                            <a:latin typeface="Cambria Math" panose="02040503050406030204" pitchFamily="18" charset="0"/>
                          </a:rPr>
                        </m:ctrlPr>
                      </m:fPr>
                      <m:num>
                        <m:r>
                          <a:rPr lang="en-US" altLang="zh-CN" sz="1900" b="0" i="1" smtClean="0">
                            <a:latin typeface="Cambria Math" panose="02040503050406030204" pitchFamily="18" charset="0"/>
                          </a:rPr>
                          <m:t>0.6∗20+0.4∗0</m:t>
                        </m:r>
                      </m:num>
                      <m:den>
                        <m:r>
                          <a:rPr lang="en-US" altLang="zh-CN" sz="1900" b="0" i="1" smtClean="0">
                            <a:latin typeface="Cambria Math" panose="02040503050406030204" pitchFamily="18" charset="0"/>
                          </a:rPr>
                          <m:t>10</m:t>
                        </m:r>
                      </m:den>
                    </m:f>
                    <m:r>
                      <a:rPr lang="en-US" altLang="zh-CN" sz="1900" b="0" i="1" smtClean="0">
                        <a:latin typeface="Cambria Math" panose="02040503050406030204" pitchFamily="18" charset="0"/>
                      </a:rPr>
                      <m:t>−1=0.2</m:t>
                    </m:r>
                  </m:oMath>
                </a14:m>
                <a:r>
                  <a:rPr lang="zh-CN" altLang="en-US" sz="1900" dirty="0" smtClean="0"/>
                  <a:t>，或</a:t>
                </a:r>
                <a:r>
                  <a:rPr lang="en-US" altLang="zh-CN" sz="1900" dirty="0" smtClean="0"/>
                  <a:t>20%</a:t>
                </a:r>
                <a:r>
                  <a:rPr lang="zh-CN" altLang="en-US" sz="1900" dirty="0" smtClean="0"/>
                  <a:t>。这是股票因为拥有风险而支付的风险升水。</a:t>
                </a:r>
                <a:endParaRPr lang="en-US" altLang="zh-CN" sz="1900" dirty="0" smtClean="0"/>
              </a:p>
              <a:p>
                <a:r>
                  <a:rPr lang="zh-CN" altLang="en-US" sz="1900" dirty="0" smtClean="0"/>
                  <a:t>现在考虑一个执行价格为</a:t>
                </a:r>
                <a:r>
                  <a:rPr lang="en-US" altLang="zh-CN" sz="1900" dirty="0" smtClean="0"/>
                  <a:t>15USD</a:t>
                </a:r>
                <a:r>
                  <a:rPr lang="zh-CN" altLang="en-US" sz="1900" dirty="0" smtClean="0"/>
                  <a:t>的看涨期权，这样一种以</a:t>
                </a:r>
                <a:r>
                  <a:rPr lang="en-US" altLang="zh-CN" sz="1900" dirty="0" smtClean="0"/>
                  <a:t>60%</a:t>
                </a:r>
                <a:r>
                  <a:rPr lang="zh-CN" altLang="en-US" sz="1900" dirty="0" smtClean="0"/>
                  <a:t>支付</a:t>
                </a:r>
                <a:r>
                  <a:rPr lang="en-US" altLang="zh-CN" sz="1900" dirty="0" smtClean="0"/>
                  <a:t>5USD</a:t>
                </a:r>
                <a:r>
                  <a:rPr lang="zh-CN" altLang="en-US" sz="1900" dirty="0" smtClean="0"/>
                  <a:t>，以</a:t>
                </a:r>
                <a:r>
                  <a:rPr lang="en-US" altLang="zh-CN" sz="1900" dirty="0" smtClean="0"/>
                  <a:t>40%</a:t>
                </a:r>
                <a:r>
                  <a:rPr lang="zh-CN" altLang="en-US" sz="1900" dirty="0" smtClean="0"/>
                  <a:t>的概率支付</a:t>
                </a:r>
                <a:r>
                  <a:rPr lang="en-US" altLang="zh-CN" sz="1900" dirty="0" smtClean="0"/>
                  <a:t>0</a:t>
                </a:r>
                <a:r>
                  <a:rPr lang="zh-CN" altLang="en-US" sz="1900" dirty="0" smtClean="0"/>
                  <a:t>的衍生资产的公平价值应当是多少？例如，我们可以求期望然后将值贴现回来（这里是</a:t>
                </a:r>
                <a:r>
                  <a:rPr lang="en-US" altLang="zh-CN" sz="1900" dirty="0" smtClean="0"/>
                  <a:t>0</a:t>
                </a:r>
                <a:r>
                  <a:rPr lang="zh-CN" altLang="en-US" sz="1900" dirty="0" smtClean="0"/>
                  <a:t>无风险利率）。这个方法会产生的价值是</a:t>
                </a:r>
                <a:r>
                  <a:rPr lang="en-US" altLang="zh-CN" sz="1900" dirty="0" smtClean="0"/>
                  <a:t>0.6</a:t>
                </a:r>
                <a:r>
                  <a:rPr lang="zh-CN" altLang="en-US" sz="1900" dirty="0" smtClean="0"/>
                  <a:t>*</a:t>
                </a:r>
                <a:r>
                  <a:rPr lang="en-US" altLang="zh-CN" sz="1900" dirty="0" smtClean="0"/>
                  <a:t>5=3USD</a:t>
                </a:r>
                <a:r>
                  <a:rPr lang="zh-CN" altLang="en-US" sz="1900" dirty="0" smtClean="0"/>
                  <a:t>，因为期权当股票价格上升到</a:t>
                </a:r>
                <a:r>
                  <a:rPr lang="en-US" altLang="zh-CN" sz="1900" dirty="0" smtClean="0"/>
                  <a:t>20</a:t>
                </a:r>
                <a:r>
                  <a:rPr lang="zh-CN" altLang="en-US" sz="1900" dirty="0" smtClean="0"/>
                  <a:t>的时候回报是</a:t>
                </a:r>
                <a:r>
                  <a:rPr lang="en-US" altLang="zh-CN" sz="1900" dirty="0" smtClean="0"/>
                  <a:t>5</a:t>
                </a:r>
                <a:r>
                  <a:rPr lang="zh-CN" altLang="en-US" sz="1900" dirty="0" smtClean="0"/>
                  <a:t>，否则则为</a:t>
                </a:r>
                <a:r>
                  <a:rPr lang="en-US" altLang="zh-CN" sz="1900" dirty="0" smtClean="0"/>
                  <a:t>0</a:t>
                </a:r>
                <a:r>
                  <a:rPr lang="zh-CN" altLang="en-US" sz="1900" dirty="0" smtClean="0"/>
                  <a:t>。</a:t>
                </a:r>
                <a:endParaRPr lang="en-US" altLang="zh-CN" sz="1900" dirty="0" smtClean="0"/>
              </a:p>
              <a:p>
                <a:endParaRPr lang="en-US" altLang="zh-CN" sz="2400" dirty="0" smtClean="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t="-674" r="-667" b="-11860"/>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2836102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资产定价基本定理</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zh-CN" altLang="en-US" sz="1850" dirty="0" smtClean="0"/>
                  <a:t>但是，有另外一种方法也是成功的应用于期权定价如下：通过交易的证券复制期权的支付。很容易证明，</a:t>
                </a:r>
                <a:r>
                  <a:rPr lang="en-US" altLang="zh-CN" sz="1850" dirty="0" smtClean="0"/>
                  <a:t>0.25</a:t>
                </a:r>
                <a:r>
                  <a:rPr lang="zh-CN" altLang="en-US" sz="1850" dirty="0" smtClean="0"/>
                  <a:t>份的股票复制了期权的支付（在</a:t>
                </a:r>
                <a:r>
                  <a:rPr lang="en-US" altLang="zh-CN" sz="1850" dirty="0" smtClean="0"/>
                  <a:t>60%</a:t>
                </a:r>
                <a:r>
                  <a:rPr lang="zh-CN" altLang="en-US" sz="1850" dirty="0" smtClean="0"/>
                  <a:t>的清醒中我们得到</a:t>
                </a:r>
                <a:r>
                  <a:rPr lang="en-US" altLang="zh-CN" sz="1850" dirty="0" smtClean="0"/>
                  <a:t>0.25</a:t>
                </a:r>
                <a:r>
                  <a:rPr lang="zh-CN" altLang="en-US" sz="1850" dirty="0" smtClean="0"/>
                  <a:t>*</a:t>
                </a:r>
                <a:r>
                  <a:rPr lang="en-US" altLang="zh-CN" sz="1850" dirty="0" smtClean="0"/>
                  <a:t>20=5USD</a:t>
                </a:r>
                <a:r>
                  <a:rPr lang="zh-CN" altLang="en-US" sz="1850" dirty="0" smtClean="0"/>
                  <a:t>），而股票价格的四分之一应当是</a:t>
                </a:r>
                <a:r>
                  <a:rPr lang="en-US" altLang="zh-CN" sz="1850" dirty="0" smtClean="0"/>
                  <a:t>2.5USD</a:t>
                </a:r>
                <a:r>
                  <a:rPr lang="zh-CN" altLang="en-US" sz="1850" dirty="0" smtClean="0"/>
                  <a:t>，而不是</a:t>
                </a:r>
                <a:r>
                  <a:rPr lang="en-US" altLang="zh-CN" sz="1850" dirty="0" smtClean="0"/>
                  <a:t>3USD</a:t>
                </a:r>
                <a:r>
                  <a:rPr lang="zh-CN" altLang="en-US" sz="1850" dirty="0" smtClean="0"/>
                  <a:t>。以实际世界的概率来求取期望会高估期权的价值。</a:t>
                </a:r>
                <a:endParaRPr lang="en-US" altLang="zh-CN" sz="1850" dirty="0" smtClean="0"/>
              </a:p>
              <a:p>
                <a:r>
                  <a:rPr lang="zh-CN" altLang="en-US" sz="1850" dirty="0" smtClean="0"/>
                  <a:t>那么为什么是这样？实际世界的测度意味着股票的风险升水是</a:t>
                </a:r>
                <a:r>
                  <a:rPr lang="en-US" altLang="zh-CN" sz="1850" dirty="0" smtClean="0"/>
                  <a:t>20%</a:t>
                </a:r>
                <a:r>
                  <a:rPr lang="zh-CN" altLang="en-US" sz="1850" dirty="0" smtClean="0"/>
                  <a:t>，因为股票中包含的风险（获得</a:t>
                </a:r>
                <a:r>
                  <a:rPr lang="en-US" altLang="zh-CN" sz="1850" dirty="0" smtClean="0"/>
                  <a:t>100%</a:t>
                </a:r>
                <a:r>
                  <a:rPr lang="zh-CN" altLang="en-US" sz="1850" dirty="0" smtClean="0"/>
                  <a:t>或失去</a:t>
                </a:r>
                <a:r>
                  <a:rPr lang="en-US" altLang="zh-CN" sz="1850" dirty="0" smtClean="0"/>
                  <a:t>100%</a:t>
                </a:r>
                <a:r>
                  <a:rPr lang="zh-CN" altLang="en-US" sz="1850" dirty="0" smtClean="0"/>
                  <a:t>）是“实际”的，因此是不能被分散化或者对冲掉的。但是另一方面，存在一个组合可以没有任何风险的复制期权的支付。这就意味着某些卖出这样的期权的人可以完全对冲掉任何风险。这样一种期权的完全对冲资产组合以及对冲的头寸必然导致无风险利率来消除套利机会（也就是不支出任何资金而以正的概率获得回报的机会）。</a:t>
                </a:r>
                <a:endParaRPr lang="en-US" altLang="zh-CN" sz="1850" dirty="0" smtClean="0"/>
              </a:p>
              <a:p>
                <a:r>
                  <a:rPr lang="zh-CN" altLang="en-US" sz="1850" dirty="0" smtClean="0"/>
                  <a:t>我们是否可以使用求期望的方式得到正确的结果？当然可以，我们仅仅需要改变概率让风险资产，即股票的漂移是无风险利率为</a:t>
                </a:r>
                <a:r>
                  <a:rPr lang="en-US" altLang="zh-CN" sz="1850" dirty="0" smtClean="0"/>
                  <a:t>0</a:t>
                </a:r>
                <a:r>
                  <a:rPr lang="zh-CN" altLang="en-US" sz="1850" dirty="0" smtClean="0"/>
                  <a:t>。很明显，一个鞅测度两种情况均为</a:t>
                </a:r>
                <a:r>
                  <a:rPr lang="en-US" altLang="zh-CN" sz="1850" dirty="0" smtClean="0"/>
                  <a:t>50%</a:t>
                </a:r>
                <a:r>
                  <a:rPr lang="zh-CN" altLang="en-US" sz="1850" dirty="0" smtClean="0"/>
                  <a:t>即可以实现这一点，计算是</a:t>
                </a:r>
                <a14:m>
                  <m:oMath xmlns:m="http://schemas.openxmlformats.org/officeDocument/2006/math">
                    <m:f>
                      <m:fPr>
                        <m:ctrlPr>
                          <a:rPr lang="en-US" altLang="zh-CN" sz="1850" i="1" smtClean="0">
                            <a:latin typeface="Cambria Math" panose="02040503050406030204" pitchFamily="18" charset="0"/>
                          </a:rPr>
                        </m:ctrlPr>
                      </m:fPr>
                      <m:num>
                        <m:r>
                          <a:rPr lang="en-US" altLang="zh-CN" sz="1850" b="0" i="1" smtClean="0">
                            <a:latin typeface="Cambria Math" panose="02040503050406030204" pitchFamily="18" charset="0"/>
                          </a:rPr>
                          <m:t>0.5∗20+0.5∗0</m:t>
                        </m:r>
                      </m:num>
                      <m:den>
                        <m:r>
                          <a:rPr lang="en-US" altLang="zh-CN" sz="1850" b="0" i="1" smtClean="0">
                            <a:latin typeface="Cambria Math" panose="02040503050406030204" pitchFamily="18" charset="0"/>
                          </a:rPr>
                          <m:t>10</m:t>
                        </m:r>
                      </m:den>
                    </m:f>
                    <m:r>
                      <a:rPr lang="en-US" altLang="zh-CN" sz="1850" b="0" i="1" smtClean="0">
                        <a:latin typeface="Cambria Math" panose="02040503050406030204" pitchFamily="18" charset="0"/>
                      </a:rPr>
                      <m:t>−1=0</m:t>
                    </m:r>
                  </m:oMath>
                </a14:m>
                <a:r>
                  <a:rPr lang="zh-CN" altLang="en-US" sz="1850" dirty="0" smtClean="0"/>
                  <a:t>。现在，在这个新的鞅测度下取期权支付的期望可以得到正确的（无套利的）公平价值：</a:t>
                </a:r>
                <a:r>
                  <a:rPr lang="en-US" altLang="zh-CN" sz="1850" dirty="0" smtClean="0"/>
                  <a:t>0.5</a:t>
                </a:r>
                <a:r>
                  <a:rPr lang="zh-CN" altLang="en-US" sz="1850" dirty="0" smtClean="0"/>
                  <a:t>*</a:t>
                </a:r>
                <a:r>
                  <a:rPr lang="en-US" altLang="zh-CN" sz="1850" dirty="0" smtClean="0"/>
                  <a:t>5+0.5</a:t>
                </a:r>
                <a:r>
                  <a:rPr lang="zh-CN" altLang="en-US" sz="1850" dirty="0" smtClean="0"/>
                  <a:t>*</a:t>
                </a:r>
                <a:r>
                  <a:rPr lang="en-US" altLang="zh-CN" sz="1850" dirty="0" smtClean="0"/>
                  <a:t>0=2.5USD</a:t>
                </a:r>
                <a:r>
                  <a:rPr lang="zh-CN" altLang="en-US" sz="1850" dirty="0" smtClean="0"/>
                  <a:t>。</a:t>
                </a:r>
                <a:endParaRPr lang="en-US" altLang="zh-CN" sz="1850" dirty="0" smtClean="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t="-809" r="-667" b="-8895"/>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6065516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资产定价基本定理</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zh-CN" altLang="en-US" sz="1700" dirty="0" smtClean="0"/>
                  <a:t>一般的结果：这种方式的优越性是可以扩展到更为复杂的经济，例如，连续时间建模（即考虑连续的时间点），较多数量的风险资产以及复杂的衍生品支付等。</a:t>
                </a:r>
                <a:endParaRPr lang="en-US" altLang="zh-CN" sz="1700" dirty="0" smtClean="0"/>
              </a:p>
              <a:p>
                <a:r>
                  <a:rPr lang="zh-CN" altLang="en-US" sz="1700" dirty="0" smtClean="0"/>
                  <a:t>因此，考虑一个一般的离散时间的经济：</a:t>
                </a:r>
                <a:endParaRPr lang="en-US" altLang="zh-CN" sz="1700" dirty="0" smtClean="0"/>
              </a:p>
              <a:p>
                <a:pPr lvl="1"/>
                <a:r>
                  <a:rPr lang="zh-CN" altLang="en-US" sz="1450" dirty="0" smtClean="0"/>
                  <a:t>一般的离散市场模型</a:t>
                </a:r>
                <a14:m>
                  <m:oMath xmlns:m="http://schemas.openxmlformats.org/officeDocument/2006/math">
                    <m:r>
                      <a:rPr lang="en-US" altLang="zh-CN" sz="1450" i="1" smtClean="0">
                        <a:latin typeface="Cambria Math" panose="02040503050406030204" pitchFamily="18" charset="0"/>
                        <a:ea typeface="Cambria Math" panose="02040503050406030204" pitchFamily="18" charset="0"/>
                      </a:rPr>
                      <m:t>ℳ</m:t>
                    </m:r>
                  </m:oMath>
                </a14:m>
                <a:r>
                  <a:rPr lang="zh-CN" altLang="en-US" sz="1450" dirty="0" smtClean="0"/>
                  <a:t>包括：</a:t>
                </a:r>
                <a:endParaRPr lang="en-US" altLang="zh-CN" sz="1450" dirty="0" smtClean="0"/>
              </a:p>
              <a:p>
                <a:pPr lvl="2"/>
                <a:r>
                  <a:rPr lang="zh-CN" altLang="en-US" sz="1250" dirty="0"/>
                  <a:t>一</a:t>
                </a:r>
                <a:r>
                  <a:rPr lang="zh-CN" altLang="en-US" sz="1250" dirty="0" smtClean="0"/>
                  <a:t>个有限的状态空间</a:t>
                </a:r>
                <a14:m>
                  <m:oMath xmlns:m="http://schemas.openxmlformats.org/officeDocument/2006/math">
                    <m:r>
                      <m:rPr>
                        <m:sty m:val="p"/>
                      </m:rPr>
                      <a:rPr lang="el-GR" altLang="zh-CN" sz="1250" i="1" smtClean="0">
                        <a:latin typeface="Cambria Math" panose="02040503050406030204" pitchFamily="18" charset="0"/>
                        <a:ea typeface="Cambria Math" panose="02040503050406030204" pitchFamily="18" charset="0"/>
                      </a:rPr>
                      <m:t>Ω</m:t>
                    </m:r>
                  </m:oMath>
                </a14:m>
                <a:endParaRPr lang="en-US" altLang="zh-CN" sz="1250" dirty="0" smtClean="0"/>
              </a:p>
              <a:p>
                <a:pPr lvl="2"/>
                <a:r>
                  <a:rPr lang="zh-CN" altLang="en-US" sz="1250" dirty="0"/>
                  <a:t>一</a:t>
                </a:r>
                <a:r>
                  <a:rPr lang="zh-CN" altLang="en-US" sz="1250" dirty="0" smtClean="0"/>
                  <a:t>个</a:t>
                </a:r>
                <a:r>
                  <a:rPr lang="en-US" altLang="zh-CN" sz="1250" dirty="0" smtClean="0"/>
                  <a:t>filtration </a:t>
                </a:r>
                <a14:m>
                  <m:oMath xmlns:m="http://schemas.openxmlformats.org/officeDocument/2006/math">
                    <m:r>
                      <a:rPr lang="en-US" altLang="zh-CN" sz="1250" i="1" smtClean="0">
                        <a:latin typeface="Cambria Math" panose="02040503050406030204" pitchFamily="18" charset="0"/>
                        <a:ea typeface="Cambria Math" panose="02040503050406030204" pitchFamily="18" charset="0"/>
                      </a:rPr>
                      <m:t>ℱ</m:t>
                    </m:r>
                  </m:oMath>
                </a14:m>
                <a:endParaRPr lang="en-US" altLang="zh-CN" sz="1250" dirty="0" smtClean="0"/>
              </a:p>
              <a:p>
                <a:pPr lvl="2"/>
                <a:r>
                  <a:rPr lang="zh-CN" altLang="en-US" sz="1250" dirty="0"/>
                  <a:t>一</a:t>
                </a:r>
                <a:r>
                  <a:rPr lang="zh-CN" altLang="en-US" sz="1250" dirty="0" smtClean="0"/>
                  <a:t>个严格正的概率测度</a:t>
                </a:r>
                <a:r>
                  <a:rPr lang="en-US" altLang="zh-CN" sz="1250" dirty="0" smtClean="0"/>
                  <a:t>P</a:t>
                </a:r>
                <a:r>
                  <a:rPr lang="zh-CN" altLang="en-US" sz="1250" dirty="0" smtClean="0"/>
                  <a:t>定义为</a:t>
                </a:r>
                <a14:m>
                  <m:oMath xmlns:m="http://schemas.openxmlformats.org/officeDocument/2006/math">
                    <m:r>
                      <a:rPr lang="zh-CN" altLang="en-US" sz="1250" i="1" smtClean="0">
                        <a:latin typeface="Cambria Math" panose="02040503050406030204" pitchFamily="18" charset="0"/>
                      </a:rPr>
                      <m:t>℘</m:t>
                    </m:r>
                    <m:r>
                      <a:rPr lang="en-US" altLang="zh-CN" sz="1250" b="0" i="1" smtClean="0">
                        <a:latin typeface="Cambria Math" panose="02040503050406030204" pitchFamily="18" charset="0"/>
                      </a:rPr>
                      <m:t>(</m:t>
                    </m:r>
                    <m:r>
                      <m:rPr>
                        <m:sty m:val="p"/>
                      </m:rPr>
                      <a:rPr lang="el-GR" altLang="zh-CN" sz="1250" b="0" i="1" smtClean="0">
                        <a:latin typeface="Cambria Math" panose="02040503050406030204" pitchFamily="18" charset="0"/>
                        <a:ea typeface="Cambria Math" panose="02040503050406030204" pitchFamily="18" charset="0"/>
                      </a:rPr>
                      <m:t>Ω</m:t>
                    </m:r>
                    <m:r>
                      <a:rPr lang="en-US" altLang="zh-CN" sz="1250" b="0" i="1" smtClean="0">
                        <a:latin typeface="Cambria Math" panose="02040503050406030204" pitchFamily="18" charset="0"/>
                        <a:ea typeface="Cambria Math" panose="02040503050406030204" pitchFamily="18" charset="0"/>
                      </a:rPr>
                      <m:t>)</m:t>
                    </m:r>
                  </m:oMath>
                </a14:m>
                <a:endParaRPr lang="en-US" altLang="zh-CN" sz="1250" dirty="0" smtClean="0"/>
              </a:p>
              <a:p>
                <a:pPr lvl="2"/>
                <a:r>
                  <a:rPr lang="zh-CN" altLang="en-US" sz="1250" dirty="0"/>
                  <a:t>一</a:t>
                </a:r>
                <a:r>
                  <a:rPr lang="zh-CN" altLang="en-US" sz="1250" dirty="0" smtClean="0"/>
                  <a:t>个终止时间</a:t>
                </a:r>
                <a14:m>
                  <m:oMath xmlns:m="http://schemas.openxmlformats.org/officeDocument/2006/math">
                    <m:r>
                      <a:rPr lang="en-US" altLang="zh-CN" sz="1250" b="0" i="1" smtClean="0">
                        <a:latin typeface="Cambria Math" panose="02040503050406030204" pitchFamily="18" charset="0"/>
                      </a:rPr>
                      <m:t>𝑇</m:t>
                    </m:r>
                    <m:r>
                      <a:rPr lang="en-US" altLang="zh-CN" sz="1250" b="0" i="1" smtClean="0">
                        <a:latin typeface="Cambria Math" panose="02040503050406030204" pitchFamily="18" charset="0"/>
                        <a:ea typeface="Cambria Math" panose="02040503050406030204" pitchFamily="18" charset="0"/>
                      </a:rPr>
                      <m:t>∈</m:t>
                    </m:r>
                    <m:r>
                      <a:rPr lang="en-US" altLang="zh-CN" sz="1250" b="0" i="1" smtClean="0">
                        <a:latin typeface="Cambria Math" panose="02040503050406030204" pitchFamily="18" charset="0"/>
                        <a:ea typeface="Cambria Math" panose="02040503050406030204" pitchFamily="18" charset="0"/>
                      </a:rPr>
                      <m:t>ℕ</m:t>
                    </m:r>
                    <m:r>
                      <a:rPr lang="en-US" altLang="zh-CN" sz="1250" b="0" i="1" smtClean="0">
                        <a:latin typeface="Cambria Math" panose="02040503050406030204" pitchFamily="18" charset="0"/>
                        <a:ea typeface="Cambria Math" panose="02040503050406030204" pitchFamily="18" charset="0"/>
                      </a:rPr>
                      <m:t>,</m:t>
                    </m:r>
                    <m:r>
                      <a:rPr lang="en-US" altLang="zh-CN" sz="1250" b="0" i="1" smtClean="0">
                        <a:latin typeface="Cambria Math" panose="02040503050406030204" pitchFamily="18" charset="0"/>
                        <a:ea typeface="Cambria Math" panose="02040503050406030204" pitchFamily="18" charset="0"/>
                      </a:rPr>
                      <m:t>𝑇</m:t>
                    </m:r>
                    <m:r>
                      <a:rPr lang="en-US" altLang="zh-CN" sz="1250" b="0" i="1" smtClean="0">
                        <a:latin typeface="Cambria Math" panose="02040503050406030204" pitchFamily="18" charset="0"/>
                        <a:ea typeface="Cambria Math" panose="02040503050406030204" pitchFamily="18" charset="0"/>
                      </a:rPr>
                      <m:t>&lt;∞</m:t>
                    </m:r>
                  </m:oMath>
                </a14:m>
                <a:endParaRPr lang="en-US" altLang="zh-CN" sz="1250" dirty="0" smtClean="0"/>
              </a:p>
              <a:p>
                <a:pPr lvl="2"/>
                <a:r>
                  <a:rPr lang="zh-CN" altLang="en-US" sz="1250" dirty="0"/>
                  <a:t>一</a:t>
                </a:r>
                <a:r>
                  <a:rPr lang="zh-CN" altLang="en-US" sz="1250" dirty="0" smtClean="0"/>
                  <a:t>个集合</a:t>
                </a:r>
                <a14:m>
                  <m:oMath xmlns:m="http://schemas.openxmlformats.org/officeDocument/2006/math">
                    <m:r>
                      <a:rPr lang="zh-CN" altLang="en-US" sz="1250" i="1" smtClean="0">
                        <a:latin typeface="Cambria Math" panose="02040503050406030204" pitchFamily="18" charset="0"/>
                      </a:rPr>
                      <m:t>𝕊</m:t>
                    </m:r>
                    <m:r>
                      <a:rPr lang="en-US" altLang="zh-CN" sz="1250" b="0" i="1" smtClean="0">
                        <a:latin typeface="Cambria Math" panose="02040503050406030204" pitchFamily="18" charset="0"/>
                      </a:rPr>
                      <m:t>=</m:t>
                    </m:r>
                    <m:d>
                      <m:dPr>
                        <m:begChr m:val="{"/>
                        <m:endChr m:val="}"/>
                        <m:ctrlPr>
                          <a:rPr lang="en-US" altLang="zh-CN" sz="1250" b="0" i="1" smtClean="0">
                            <a:latin typeface="Cambria Math" panose="02040503050406030204" pitchFamily="18" charset="0"/>
                          </a:rPr>
                        </m:ctrlPr>
                      </m:dPr>
                      <m:e>
                        <m:sSub>
                          <m:sSubPr>
                            <m:ctrlPr>
                              <a:rPr lang="en-US" altLang="zh-CN" sz="1250" b="0" i="1" smtClean="0">
                                <a:latin typeface="Cambria Math" panose="02040503050406030204" pitchFamily="18" charset="0"/>
                              </a:rPr>
                            </m:ctrlPr>
                          </m:sSubPr>
                          <m:e>
                            <m:d>
                              <m:dPr>
                                <m:ctrlPr>
                                  <a:rPr lang="en-US" altLang="zh-CN" sz="1250" b="0" i="1" smtClean="0">
                                    <a:latin typeface="Cambria Math" panose="02040503050406030204" pitchFamily="18" charset="0"/>
                                  </a:rPr>
                                </m:ctrlPr>
                              </m:dPr>
                              <m:e>
                                <m:sSubSup>
                                  <m:sSubSupPr>
                                    <m:ctrlPr>
                                      <a:rPr lang="en-US" altLang="zh-CN" sz="1250" b="0" i="1" smtClean="0">
                                        <a:latin typeface="Cambria Math" panose="02040503050406030204" pitchFamily="18" charset="0"/>
                                      </a:rPr>
                                    </m:ctrlPr>
                                  </m:sSubSupPr>
                                  <m:e>
                                    <m:r>
                                      <a:rPr lang="en-US" altLang="zh-CN" sz="1250" b="0" i="1" smtClean="0">
                                        <a:latin typeface="Cambria Math" panose="02040503050406030204" pitchFamily="18" charset="0"/>
                                      </a:rPr>
                                      <m:t>𝑆</m:t>
                                    </m:r>
                                  </m:e>
                                  <m:sub>
                                    <m:r>
                                      <a:rPr lang="en-US" altLang="zh-CN" sz="1250" b="0" i="1" smtClean="0">
                                        <a:latin typeface="Cambria Math" panose="02040503050406030204" pitchFamily="18" charset="0"/>
                                      </a:rPr>
                                      <m:t>𝑡</m:t>
                                    </m:r>
                                  </m:sub>
                                  <m:sup>
                                    <m:r>
                                      <a:rPr lang="en-US" altLang="zh-CN" sz="1250" b="0" i="1" smtClean="0">
                                        <a:latin typeface="Cambria Math" panose="02040503050406030204" pitchFamily="18" charset="0"/>
                                      </a:rPr>
                                      <m:t>𝑘</m:t>
                                    </m:r>
                                  </m:sup>
                                </m:sSubSup>
                              </m:e>
                            </m:d>
                          </m:e>
                          <m:sub>
                            <m:r>
                              <a:rPr lang="en-US" altLang="zh-CN" sz="1250" b="0" i="1" smtClean="0">
                                <a:latin typeface="Cambria Math" panose="02040503050406030204" pitchFamily="18" charset="0"/>
                              </a:rPr>
                              <m:t>𝑡</m:t>
                            </m:r>
                            <m:r>
                              <a:rPr lang="en-US" altLang="zh-CN" sz="1250" b="0" i="1" smtClean="0">
                                <a:latin typeface="Cambria Math" panose="02040503050406030204" pitchFamily="18" charset="0"/>
                                <a:ea typeface="Cambria Math" panose="02040503050406030204" pitchFamily="18" charset="0"/>
                              </a:rPr>
                              <m:t>∈</m:t>
                            </m:r>
                            <m:d>
                              <m:dPr>
                                <m:begChr m:val="{"/>
                                <m:endChr m:val="}"/>
                                <m:ctrlPr>
                                  <a:rPr lang="en-US" altLang="zh-CN" sz="1250" b="0" i="1" smtClean="0">
                                    <a:latin typeface="Cambria Math" panose="02040503050406030204" pitchFamily="18" charset="0"/>
                                    <a:ea typeface="Cambria Math" panose="02040503050406030204" pitchFamily="18" charset="0"/>
                                  </a:rPr>
                                </m:ctrlPr>
                              </m:dPr>
                              <m:e>
                                <m:r>
                                  <a:rPr lang="en-US" altLang="zh-CN" sz="1250" b="0" i="1" smtClean="0">
                                    <a:latin typeface="Cambria Math" panose="02040503050406030204" pitchFamily="18" charset="0"/>
                                    <a:ea typeface="Cambria Math" panose="02040503050406030204" pitchFamily="18" charset="0"/>
                                  </a:rPr>
                                  <m:t>0,…,</m:t>
                                </m:r>
                                <m:r>
                                  <a:rPr lang="en-US" altLang="zh-CN" sz="1250" b="0" i="1" smtClean="0">
                                    <a:latin typeface="Cambria Math" panose="02040503050406030204" pitchFamily="18" charset="0"/>
                                    <a:ea typeface="Cambria Math" panose="02040503050406030204" pitchFamily="18" charset="0"/>
                                  </a:rPr>
                                  <m:t>𝑇</m:t>
                                </m:r>
                              </m:e>
                            </m:d>
                          </m:sub>
                        </m:sSub>
                        <m:r>
                          <a:rPr lang="en-US" altLang="zh-CN" sz="1250" b="0" i="1" smtClean="0">
                            <a:latin typeface="Cambria Math" panose="02040503050406030204" pitchFamily="18" charset="0"/>
                          </a:rPr>
                          <m:t>:</m:t>
                        </m:r>
                        <m:r>
                          <a:rPr lang="en-US" altLang="zh-CN" sz="1250" b="0" i="1" smtClean="0">
                            <a:latin typeface="Cambria Math" panose="02040503050406030204" pitchFamily="18" charset="0"/>
                          </a:rPr>
                          <m:t>𝑘</m:t>
                        </m:r>
                        <m:r>
                          <a:rPr lang="en-US" altLang="zh-CN" sz="1250" b="0" i="1" smtClean="0">
                            <a:latin typeface="Cambria Math" panose="02040503050406030204" pitchFamily="18" charset="0"/>
                            <a:ea typeface="Cambria Math" panose="02040503050406030204" pitchFamily="18" charset="0"/>
                          </a:rPr>
                          <m:t>∈</m:t>
                        </m:r>
                        <m:d>
                          <m:dPr>
                            <m:begChr m:val="{"/>
                            <m:endChr m:val="}"/>
                            <m:ctrlPr>
                              <a:rPr lang="en-US" altLang="zh-CN" sz="1250" b="0" i="1" smtClean="0">
                                <a:latin typeface="Cambria Math" panose="02040503050406030204" pitchFamily="18" charset="0"/>
                                <a:ea typeface="Cambria Math" panose="02040503050406030204" pitchFamily="18" charset="0"/>
                              </a:rPr>
                            </m:ctrlPr>
                          </m:dPr>
                          <m:e>
                            <m:r>
                              <a:rPr lang="en-US" altLang="zh-CN" sz="1250" b="0" i="1" smtClean="0">
                                <a:latin typeface="Cambria Math" panose="02040503050406030204" pitchFamily="18" charset="0"/>
                                <a:ea typeface="Cambria Math" panose="02040503050406030204" pitchFamily="18" charset="0"/>
                              </a:rPr>
                              <m:t>0,….</m:t>
                            </m:r>
                            <m:r>
                              <a:rPr lang="en-US" altLang="zh-CN" sz="1250" b="0" i="1" smtClean="0">
                                <a:latin typeface="Cambria Math" panose="02040503050406030204" pitchFamily="18" charset="0"/>
                                <a:ea typeface="Cambria Math" panose="02040503050406030204" pitchFamily="18" charset="0"/>
                              </a:rPr>
                              <m:t>𝐾</m:t>
                            </m:r>
                          </m:e>
                        </m:d>
                      </m:e>
                    </m:d>
                    <m:r>
                      <a:rPr lang="en-US" altLang="zh-CN" sz="1250" b="0" i="1" smtClean="0">
                        <a:latin typeface="Cambria Math" panose="02040503050406030204" pitchFamily="18" charset="0"/>
                        <a:ea typeface="Cambria Math" panose="02040503050406030204" pitchFamily="18" charset="0"/>
                      </a:rPr>
                      <m:t> </m:t>
                    </m:r>
                    <m:r>
                      <a:rPr lang="zh-CN" altLang="en-US" sz="1250" i="1">
                        <a:latin typeface="Cambria Math" panose="02040503050406030204" pitchFamily="18" charset="0"/>
                        <a:ea typeface="Cambria Math" panose="02040503050406030204" pitchFamily="18" charset="0"/>
                      </a:rPr>
                      <m:t>是</m:t>
                    </m:r>
                  </m:oMath>
                </a14:m>
                <a:r>
                  <a:rPr lang="en-US" altLang="zh-CN" sz="1250" dirty="0" smtClean="0"/>
                  <a:t>K+1</a:t>
                </a:r>
                <a:r>
                  <a:rPr lang="zh-CN" altLang="en-US" sz="1250" dirty="0" smtClean="0"/>
                  <a:t>个连续为正的股票价格过程。</a:t>
                </a:r>
                <a:endParaRPr lang="en-US" altLang="zh-CN" sz="1250" dirty="0"/>
              </a:p>
              <a:p>
                <a:pPr lvl="1"/>
                <a:r>
                  <a:rPr lang="zh-CN" altLang="en-US" sz="1450" dirty="0" smtClean="0"/>
                  <a:t>我们记</a:t>
                </a:r>
                <a14:m>
                  <m:oMath xmlns:m="http://schemas.openxmlformats.org/officeDocument/2006/math">
                    <m:r>
                      <a:rPr lang="en-US" altLang="zh-CN" sz="1450" i="1">
                        <a:latin typeface="Cambria Math" panose="02040503050406030204" pitchFamily="18" charset="0"/>
                        <a:ea typeface="Cambria Math" panose="02040503050406030204" pitchFamily="18" charset="0"/>
                      </a:rPr>
                      <m:t>ℳ</m:t>
                    </m:r>
                    <m:r>
                      <a:rPr lang="en-US" altLang="zh-CN" sz="1450" i="1" smtClean="0">
                        <a:latin typeface="Cambria Math" panose="02040503050406030204" pitchFamily="18" charset="0"/>
                        <a:ea typeface="Cambria Math" panose="02040503050406030204" pitchFamily="18" charset="0"/>
                      </a:rPr>
                      <m:t>=</m:t>
                    </m:r>
                    <m:d>
                      <m:dPr>
                        <m:begChr m:val="{"/>
                        <m:endChr m:val="}"/>
                        <m:ctrlPr>
                          <a:rPr lang="en-US" altLang="zh-CN" sz="1450" i="1" smtClean="0">
                            <a:latin typeface="Cambria Math" panose="02040503050406030204" pitchFamily="18" charset="0"/>
                            <a:ea typeface="Cambria Math" panose="02040503050406030204" pitchFamily="18" charset="0"/>
                          </a:rPr>
                        </m:ctrlPr>
                      </m:dPr>
                      <m:e>
                        <m:d>
                          <m:dPr>
                            <m:ctrlPr>
                              <a:rPr lang="en-US" altLang="zh-CN" sz="1450" b="0" i="1" smtClean="0">
                                <a:latin typeface="Cambria Math" panose="02040503050406030204" pitchFamily="18" charset="0"/>
                                <a:ea typeface="Cambria Math" panose="02040503050406030204" pitchFamily="18" charset="0"/>
                              </a:rPr>
                            </m:ctrlPr>
                          </m:dPr>
                          <m:e>
                            <m:r>
                              <m:rPr>
                                <m:sty m:val="p"/>
                              </m:rPr>
                              <a:rPr lang="el-GR" altLang="zh-CN" sz="1450" b="0" i="1" smtClean="0">
                                <a:latin typeface="Cambria Math" panose="02040503050406030204" pitchFamily="18" charset="0"/>
                                <a:ea typeface="Cambria Math" panose="02040503050406030204" pitchFamily="18" charset="0"/>
                              </a:rPr>
                              <m:t>Ω</m:t>
                            </m:r>
                            <m:r>
                              <a:rPr lang="en-US" altLang="zh-CN" sz="1450" b="0" i="1" smtClean="0">
                                <a:latin typeface="Cambria Math" panose="02040503050406030204" pitchFamily="18" charset="0"/>
                                <a:ea typeface="Cambria Math" panose="02040503050406030204" pitchFamily="18" charset="0"/>
                              </a:rPr>
                              <m:t>,℘</m:t>
                            </m:r>
                            <m:d>
                              <m:dPr>
                                <m:ctrlPr>
                                  <a:rPr lang="en-US" altLang="zh-CN" sz="1450" b="0" i="1" smtClean="0">
                                    <a:latin typeface="Cambria Math" panose="02040503050406030204" pitchFamily="18" charset="0"/>
                                    <a:ea typeface="Cambria Math" panose="02040503050406030204" pitchFamily="18" charset="0"/>
                                  </a:rPr>
                                </m:ctrlPr>
                              </m:dPr>
                              <m:e>
                                <m:r>
                                  <m:rPr>
                                    <m:sty m:val="p"/>
                                  </m:rPr>
                                  <a:rPr lang="el-GR" altLang="zh-CN" sz="1450" b="0" i="1" smtClean="0">
                                    <a:latin typeface="Cambria Math" panose="02040503050406030204" pitchFamily="18" charset="0"/>
                                    <a:ea typeface="Cambria Math" panose="02040503050406030204" pitchFamily="18" charset="0"/>
                                  </a:rPr>
                                  <m:t>Ω</m:t>
                                </m:r>
                              </m:e>
                            </m:d>
                            <m:r>
                              <a:rPr lang="en-US" altLang="zh-CN" sz="1450" b="0" i="1" smtClean="0">
                                <a:latin typeface="Cambria Math" panose="02040503050406030204" pitchFamily="18" charset="0"/>
                                <a:ea typeface="Cambria Math" panose="02040503050406030204" pitchFamily="18" charset="0"/>
                              </a:rPr>
                              <m:t>,</m:t>
                            </m:r>
                            <m:r>
                              <a:rPr lang="en-US" altLang="zh-CN" sz="1450" b="0" i="1" smtClean="0">
                                <a:latin typeface="Cambria Math" panose="02040503050406030204" pitchFamily="18" charset="0"/>
                                <a:ea typeface="Cambria Math" panose="02040503050406030204" pitchFamily="18" charset="0"/>
                              </a:rPr>
                              <m:t>ℱ</m:t>
                            </m:r>
                            <m:r>
                              <a:rPr lang="en-US" altLang="zh-CN" sz="1450" b="0" i="1" smtClean="0">
                                <a:latin typeface="Cambria Math" panose="02040503050406030204" pitchFamily="18" charset="0"/>
                                <a:ea typeface="Cambria Math" panose="02040503050406030204" pitchFamily="18" charset="0"/>
                              </a:rPr>
                              <m:t>,</m:t>
                            </m:r>
                            <m:r>
                              <a:rPr lang="en-US" altLang="zh-CN" sz="1450" b="0" i="1" smtClean="0">
                                <a:latin typeface="Cambria Math" panose="02040503050406030204" pitchFamily="18" charset="0"/>
                                <a:ea typeface="Cambria Math" panose="02040503050406030204" pitchFamily="18" charset="0"/>
                              </a:rPr>
                              <m:t>𝑃</m:t>
                            </m:r>
                          </m:e>
                        </m:d>
                        <m:r>
                          <a:rPr lang="en-US" altLang="zh-CN" sz="1450" b="0" i="1" smtClean="0">
                            <a:latin typeface="Cambria Math" panose="02040503050406030204" pitchFamily="18" charset="0"/>
                            <a:ea typeface="Cambria Math" panose="02040503050406030204" pitchFamily="18" charset="0"/>
                          </a:rPr>
                          <m:t>,</m:t>
                        </m:r>
                        <m:r>
                          <a:rPr lang="en-US" altLang="zh-CN" sz="1450" b="0" i="1" smtClean="0">
                            <a:latin typeface="Cambria Math" panose="02040503050406030204" pitchFamily="18" charset="0"/>
                            <a:ea typeface="Cambria Math" panose="02040503050406030204" pitchFamily="18" charset="0"/>
                          </a:rPr>
                          <m:t>𝑇</m:t>
                        </m:r>
                        <m:r>
                          <a:rPr lang="en-US" altLang="zh-CN" sz="1450" b="0" i="1" smtClean="0">
                            <a:latin typeface="Cambria Math" panose="02040503050406030204" pitchFamily="18" charset="0"/>
                            <a:ea typeface="Cambria Math" panose="02040503050406030204" pitchFamily="18" charset="0"/>
                          </a:rPr>
                          <m:t>,</m:t>
                        </m:r>
                        <m:r>
                          <a:rPr lang="zh-CN" altLang="en-US" sz="1450" b="0" i="1" smtClean="0">
                            <a:latin typeface="Cambria Math" panose="02040503050406030204" pitchFamily="18" charset="0"/>
                            <a:ea typeface="Cambria Math" panose="02040503050406030204" pitchFamily="18" charset="0"/>
                          </a:rPr>
                          <m:t>𝕊</m:t>
                        </m:r>
                      </m:e>
                    </m:d>
                  </m:oMath>
                </a14:m>
                <a:endParaRPr lang="en-US" altLang="zh-CN" sz="1450" dirty="0" smtClean="0"/>
              </a:p>
              <a:p>
                <a:r>
                  <a:rPr lang="zh-CN" altLang="en-US" sz="1700" dirty="0" smtClean="0"/>
                  <a:t>基于这样的一般市场模型，我们可以按照如下的方式来描述资产定价基本定理。</a:t>
                </a:r>
                <a:endParaRPr lang="en-US" altLang="zh-CN" sz="1700" dirty="0"/>
              </a:p>
              <a:p>
                <a:r>
                  <a:rPr lang="zh-CN" altLang="en-US" sz="1700" dirty="0" smtClean="0"/>
                  <a:t>考虑一个一般的市场模型</a:t>
                </a:r>
                <a14:m>
                  <m:oMath xmlns:m="http://schemas.openxmlformats.org/officeDocument/2006/math">
                    <m:r>
                      <a:rPr lang="en-US" altLang="zh-CN" sz="1700" i="1">
                        <a:latin typeface="Cambria Math" panose="02040503050406030204" pitchFamily="18" charset="0"/>
                        <a:ea typeface="Cambria Math" panose="02040503050406030204" pitchFamily="18" charset="0"/>
                      </a:rPr>
                      <m:t>ℳ</m:t>
                    </m:r>
                  </m:oMath>
                </a14:m>
                <a:r>
                  <a:rPr lang="zh-CN" altLang="en-US" sz="1700" dirty="0" smtClean="0"/>
                  <a:t>，根据资产定价基本定理，下面三个描述是等价的：</a:t>
                </a:r>
                <a:endParaRPr lang="en-US" altLang="zh-CN" sz="1700" dirty="0" smtClean="0"/>
              </a:p>
              <a:p>
                <a:pPr lvl="1"/>
                <a:r>
                  <a:rPr lang="zh-CN" altLang="en-US" sz="1450" dirty="0" smtClean="0"/>
                  <a:t>市场模型</a:t>
                </a:r>
                <a14:m>
                  <m:oMath xmlns:m="http://schemas.openxmlformats.org/officeDocument/2006/math">
                    <m:r>
                      <a:rPr lang="en-US" altLang="zh-CN" sz="1450" i="1">
                        <a:latin typeface="Cambria Math" panose="02040503050406030204" pitchFamily="18" charset="0"/>
                        <a:ea typeface="Cambria Math" panose="02040503050406030204" pitchFamily="18" charset="0"/>
                      </a:rPr>
                      <m:t>ℳ</m:t>
                    </m:r>
                  </m:oMath>
                </a14:m>
                <a:r>
                  <a:rPr lang="zh-CN" altLang="en-US" sz="1450" dirty="0" smtClean="0"/>
                  <a:t>中没有套利机会。</a:t>
                </a:r>
                <a:endParaRPr lang="en-US" altLang="zh-CN" sz="1450" dirty="0" smtClean="0"/>
              </a:p>
              <a:p>
                <a:pPr lvl="1"/>
                <a:r>
                  <a:rPr lang="en-US" altLang="zh-CN" sz="1450" dirty="0" smtClean="0"/>
                  <a:t>P-</a:t>
                </a:r>
                <a:r>
                  <a:rPr lang="zh-CN" altLang="en-US" sz="1450" dirty="0" smtClean="0"/>
                  <a:t>等价鞅测度集合</a:t>
                </a:r>
                <a14:m>
                  <m:oMath xmlns:m="http://schemas.openxmlformats.org/officeDocument/2006/math">
                    <m:r>
                      <a:rPr lang="en-US" altLang="zh-CN" sz="1450" i="1" smtClean="0">
                        <a:latin typeface="Cambria Math" panose="02040503050406030204" pitchFamily="18" charset="0"/>
                        <a:ea typeface="Cambria Math" panose="02040503050406030204" pitchFamily="18" charset="0"/>
                      </a:rPr>
                      <m:t>ℚ</m:t>
                    </m:r>
                  </m:oMath>
                </a14:m>
                <a:r>
                  <a:rPr lang="zh-CN" altLang="en-US" sz="1450" dirty="0" smtClean="0"/>
                  <a:t>是非空的</a:t>
                </a:r>
                <a:endParaRPr lang="en-US" altLang="zh-CN" sz="1450" dirty="0" smtClean="0"/>
              </a:p>
              <a:p>
                <a:pPr lvl="1"/>
                <a:r>
                  <a:rPr lang="zh-CN" altLang="en-US" sz="1450" dirty="0" smtClean="0"/>
                  <a:t>一致线性价格系统集合</a:t>
                </a:r>
                <a14:m>
                  <m:oMath xmlns:m="http://schemas.openxmlformats.org/officeDocument/2006/math">
                    <m:r>
                      <a:rPr lang="en-US" altLang="zh-CN" sz="1450" i="1" smtClean="0">
                        <a:latin typeface="Cambria Math" panose="02040503050406030204" pitchFamily="18" charset="0"/>
                        <a:ea typeface="Cambria Math" panose="02040503050406030204" pitchFamily="18" charset="0"/>
                      </a:rPr>
                      <m:t>ℙ</m:t>
                    </m:r>
                  </m:oMath>
                </a14:m>
                <a:r>
                  <a:rPr lang="zh-CN" altLang="en-US" sz="1450" dirty="0" smtClean="0"/>
                  <a:t>是非空的。</a:t>
                </a:r>
                <a:endParaRPr lang="en-US" altLang="zh-CN" sz="1450" dirty="0" smtClean="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t="-404"/>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5219554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资产定价基本定理</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zh-CN" altLang="en-US" sz="1600" dirty="0" smtClean="0"/>
                  <a:t>当考虑对衍生产品（即期权，衍生品，期货，远期，互换等）进行估值和定价时，定理的重要性可以由如下的推论来描述：</a:t>
                </a:r>
                <a:endParaRPr lang="en-US" altLang="zh-CN" sz="1600" dirty="0" smtClean="0"/>
              </a:p>
              <a:p>
                <a:r>
                  <a:rPr lang="zh-CN" altLang="en-US" sz="1600" dirty="0" smtClean="0"/>
                  <a:t>如果市场模型</a:t>
                </a:r>
                <a14:m>
                  <m:oMath xmlns:m="http://schemas.openxmlformats.org/officeDocument/2006/math">
                    <m:r>
                      <a:rPr lang="en-US" altLang="zh-CN" sz="1600" i="1">
                        <a:latin typeface="Cambria Math" panose="02040503050406030204" pitchFamily="18" charset="0"/>
                        <a:ea typeface="Cambria Math" panose="02040503050406030204" pitchFamily="18" charset="0"/>
                      </a:rPr>
                      <m:t>ℳ</m:t>
                    </m:r>
                  </m:oMath>
                </a14:m>
                <a:r>
                  <a:rPr lang="zh-CN" altLang="en-US" sz="1600" dirty="0" smtClean="0"/>
                  <a:t>是无套利的，那么存在一个唯一的相关于任何衍生品</a:t>
                </a:r>
                <a14:m>
                  <m:oMath xmlns:m="http://schemas.openxmlformats.org/officeDocument/2006/math">
                    <m:sSub>
                      <m:sSubPr>
                        <m:ctrlPr>
                          <a:rPr lang="en-US" altLang="zh-CN" sz="1600" i="1" smtClean="0">
                            <a:latin typeface="Cambria Math" panose="02040503050406030204" pitchFamily="18" charset="0"/>
                          </a:rPr>
                        </m:ctrlPr>
                      </m:sSubPr>
                      <m:e>
                        <m:r>
                          <m:rPr>
                            <m:sty m:val="p"/>
                          </m:rPr>
                          <a:rPr lang="en-US" altLang="zh-CN" sz="1600" i="1">
                            <a:latin typeface="Cambria Math" panose="02040503050406030204" pitchFamily="18" charset="0"/>
                          </a:rPr>
                          <m:t>V</m:t>
                        </m:r>
                      </m:e>
                      <m:sub>
                        <m:r>
                          <a:rPr lang="en-US" altLang="zh-CN" sz="1600" b="0" i="1" smtClean="0">
                            <a:latin typeface="Cambria Math" panose="02040503050406030204" pitchFamily="18" charset="0"/>
                          </a:rPr>
                          <m:t>𝑇</m:t>
                        </m:r>
                      </m:sub>
                    </m:sSub>
                  </m:oMath>
                </a14:m>
                <a:r>
                  <a:rPr lang="zh-CN" altLang="en-US" sz="1600" dirty="0" smtClean="0"/>
                  <a:t>的价格</a:t>
                </a:r>
                <a14:m>
                  <m:oMath xmlns:m="http://schemas.openxmlformats.org/officeDocument/2006/math">
                    <m:sSub>
                      <m:sSubPr>
                        <m:ctrlPr>
                          <a:rPr lang="en-US" altLang="zh-CN" sz="1600" i="1" smtClean="0">
                            <a:latin typeface="Cambria Math" panose="02040503050406030204" pitchFamily="18" charset="0"/>
                          </a:rPr>
                        </m:ctrlPr>
                      </m:sSubPr>
                      <m:e>
                        <m:r>
                          <a:rPr lang="en-US" altLang="zh-CN" sz="1600" b="0" i="1" smtClean="0">
                            <a:latin typeface="Cambria Math" panose="02040503050406030204" pitchFamily="18" charset="0"/>
                          </a:rPr>
                          <m:t>𝑉</m:t>
                        </m:r>
                      </m:e>
                      <m:sub>
                        <m:r>
                          <a:rPr lang="en-US" altLang="zh-CN" sz="1600" b="0" i="1" smtClean="0">
                            <a:latin typeface="Cambria Math" panose="02040503050406030204" pitchFamily="18" charset="0"/>
                          </a:rPr>
                          <m:t>0</m:t>
                        </m:r>
                      </m:sub>
                    </m:sSub>
                    <m:r>
                      <a:rPr lang="zh-CN" altLang="en-US" sz="1600" i="1">
                        <a:latin typeface="Cambria Math" panose="02040503050406030204" pitchFamily="18" charset="0"/>
                      </a:rPr>
                      <m:t>，</m:t>
                    </m:r>
                  </m:oMath>
                </a14:m>
                <a:r>
                  <a:rPr lang="zh-CN" altLang="en-US" sz="1600" dirty="0" smtClean="0"/>
                  <a:t>满足</a:t>
                </a:r>
                <a14:m>
                  <m:oMath xmlns:m="http://schemas.openxmlformats.org/officeDocument/2006/math">
                    <m:r>
                      <a:rPr lang="zh-CN" altLang="en-US" sz="1600" i="1" dirty="0" smtClean="0">
                        <a:latin typeface="Cambria Math" panose="02040503050406030204" pitchFamily="18" charset="0"/>
                      </a:rPr>
                      <m:t>∀</m:t>
                    </m:r>
                    <m:r>
                      <a:rPr lang="en-US" altLang="zh-CN" sz="1600" b="0" i="1" dirty="0" smtClean="0">
                        <a:latin typeface="Cambria Math" panose="02040503050406030204" pitchFamily="18" charset="0"/>
                      </a:rPr>
                      <m:t>𝑄</m:t>
                    </m:r>
                    <m:r>
                      <a:rPr lang="en-US" altLang="zh-CN" sz="1600" b="0" i="1" dirty="0" smtClean="0">
                        <a:latin typeface="Cambria Math" panose="02040503050406030204" pitchFamily="18" charset="0"/>
                        <a:ea typeface="Cambria Math" panose="02040503050406030204" pitchFamily="18" charset="0"/>
                      </a:rPr>
                      <m:t>∈</m:t>
                    </m:r>
                    <m:r>
                      <a:rPr lang="en-US" altLang="zh-CN" sz="1600" b="0" i="1" dirty="0" smtClean="0">
                        <a:latin typeface="Cambria Math" panose="02040503050406030204" pitchFamily="18" charset="0"/>
                        <a:ea typeface="Cambria Math" panose="02040503050406030204" pitchFamily="18" charset="0"/>
                      </a:rPr>
                      <m:t>ℚ</m:t>
                    </m:r>
                    <m:r>
                      <a:rPr lang="en-US" altLang="zh-CN" sz="1600" b="0" i="1" dirty="0" smtClean="0">
                        <a:latin typeface="Cambria Math" panose="02040503050406030204" pitchFamily="18" charset="0"/>
                        <a:ea typeface="Cambria Math" panose="02040503050406030204" pitchFamily="18" charset="0"/>
                      </a:rPr>
                      <m:t>,</m:t>
                    </m:r>
                    <m:sSub>
                      <m:sSubPr>
                        <m:ctrlPr>
                          <a:rPr lang="en-US" altLang="zh-CN" sz="1600" b="0" i="1" dirty="0" smtClean="0">
                            <a:latin typeface="Cambria Math" panose="02040503050406030204" pitchFamily="18" charset="0"/>
                            <a:ea typeface="Cambria Math" panose="02040503050406030204" pitchFamily="18" charset="0"/>
                          </a:rPr>
                        </m:ctrlPr>
                      </m:sSubPr>
                      <m:e>
                        <m:r>
                          <a:rPr lang="en-US" altLang="zh-CN" sz="1600" b="0" i="1" dirty="0" smtClean="0">
                            <a:latin typeface="Cambria Math" panose="02040503050406030204" pitchFamily="18" charset="0"/>
                            <a:ea typeface="Cambria Math" panose="02040503050406030204" pitchFamily="18" charset="0"/>
                          </a:rPr>
                          <m:t>𝑉</m:t>
                        </m:r>
                      </m:e>
                      <m:sub>
                        <m:r>
                          <a:rPr lang="en-US" altLang="zh-CN" sz="1600" b="0" i="1" dirty="0" smtClean="0">
                            <a:latin typeface="Cambria Math" panose="02040503050406030204" pitchFamily="18" charset="0"/>
                            <a:ea typeface="Cambria Math" panose="02040503050406030204" pitchFamily="18" charset="0"/>
                          </a:rPr>
                          <m:t>0</m:t>
                        </m:r>
                      </m:sub>
                    </m:sSub>
                    <m:r>
                      <a:rPr lang="en-US" altLang="zh-CN" sz="1600" b="0" i="1" dirty="0" smtClean="0">
                        <a:latin typeface="Cambria Math" panose="02040503050406030204" pitchFamily="18" charset="0"/>
                        <a:ea typeface="Cambria Math" panose="02040503050406030204" pitchFamily="18" charset="0"/>
                      </a:rPr>
                      <m:t>=</m:t>
                    </m:r>
                    <m:sSubSup>
                      <m:sSubSupPr>
                        <m:ctrlPr>
                          <a:rPr lang="en-US" altLang="zh-CN" sz="1600" b="0" i="1" dirty="0" smtClean="0">
                            <a:latin typeface="Cambria Math" panose="02040503050406030204" pitchFamily="18" charset="0"/>
                            <a:ea typeface="Cambria Math" panose="02040503050406030204" pitchFamily="18" charset="0"/>
                          </a:rPr>
                        </m:ctrlPr>
                      </m:sSubSupPr>
                      <m:e>
                        <m:r>
                          <a:rPr lang="zh-CN" altLang="en-US" sz="1600" b="0" i="1" dirty="0" smtClean="0">
                            <a:latin typeface="Cambria Math" panose="02040503050406030204" pitchFamily="18" charset="0"/>
                            <a:ea typeface="Cambria Math" panose="02040503050406030204" pitchFamily="18" charset="0"/>
                          </a:rPr>
                          <m:t>𝔼</m:t>
                        </m:r>
                      </m:e>
                      <m:sub>
                        <m:r>
                          <a:rPr lang="en-US" altLang="zh-CN" sz="1600" b="0" i="1" dirty="0" smtClean="0">
                            <a:latin typeface="Cambria Math" panose="02040503050406030204" pitchFamily="18" charset="0"/>
                            <a:ea typeface="Cambria Math" panose="02040503050406030204" pitchFamily="18" charset="0"/>
                          </a:rPr>
                          <m:t>0</m:t>
                        </m:r>
                      </m:sub>
                      <m:sup>
                        <m:r>
                          <a:rPr lang="en-US" altLang="zh-CN" sz="1600" b="0" i="1" dirty="0" smtClean="0">
                            <a:latin typeface="Cambria Math" panose="02040503050406030204" pitchFamily="18" charset="0"/>
                            <a:ea typeface="Cambria Math" panose="02040503050406030204" pitchFamily="18" charset="0"/>
                          </a:rPr>
                          <m:t>𝑄</m:t>
                        </m:r>
                      </m:sup>
                    </m:sSubSup>
                    <m:r>
                      <a:rPr lang="en-US" altLang="zh-CN" sz="1600" b="0" i="1" dirty="0" smtClean="0">
                        <a:latin typeface="Cambria Math" panose="02040503050406030204" pitchFamily="18" charset="0"/>
                        <a:ea typeface="Cambria Math" panose="02040503050406030204" pitchFamily="18" charset="0"/>
                      </a:rPr>
                      <m:t>(</m:t>
                    </m:r>
                    <m:sSup>
                      <m:sSupPr>
                        <m:ctrlPr>
                          <a:rPr lang="en-US" altLang="zh-CN" sz="1600" b="0" i="1" dirty="0" smtClean="0">
                            <a:latin typeface="Cambria Math" panose="02040503050406030204" pitchFamily="18" charset="0"/>
                            <a:ea typeface="Cambria Math" panose="02040503050406030204" pitchFamily="18" charset="0"/>
                          </a:rPr>
                        </m:ctrlPr>
                      </m:sSupPr>
                      <m:e>
                        <m:r>
                          <a:rPr lang="en-US" altLang="zh-CN" sz="1600" b="0" i="1" dirty="0" smtClean="0">
                            <a:latin typeface="Cambria Math" panose="02040503050406030204" pitchFamily="18" charset="0"/>
                            <a:ea typeface="Cambria Math" panose="02040503050406030204" pitchFamily="18" charset="0"/>
                          </a:rPr>
                          <m:t>𝑒</m:t>
                        </m:r>
                      </m:e>
                      <m:sup>
                        <m:r>
                          <a:rPr lang="en-US" altLang="zh-CN" sz="1600" b="0" i="1" dirty="0" smtClean="0">
                            <a:latin typeface="Cambria Math" panose="02040503050406030204" pitchFamily="18" charset="0"/>
                            <a:ea typeface="Cambria Math" panose="02040503050406030204" pitchFamily="18" charset="0"/>
                          </a:rPr>
                          <m:t>−</m:t>
                        </m:r>
                        <m:r>
                          <a:rPr lang="en-US" altLang="zh-CN" sz="1600" b="0" i="1" dirty="0" smtClean="0">
                            <a:latin typeface="Cambria Math" panose="02040503050406030204" pitchFamily="18" charset="0"/>
                            <a:ea typeface="Cambria Math" panose="02040503050406030204" pitchFamily="18" charset="0"/>
                          </a:rPr>
                          <m:t>𝑟𝑇</m:t>
                        </m:r>
                      </m:sup>
                    </m:sSup>
                    <m:sSub>
                      <m:sSubPr>
                        <m:ctrlPr>
                          <a:rPr lang="en-US" altLang="zh-CN" sz="1600" b="0" i="1" dirty="0" smtClean="0">
                            <a:latin typeface="Cambria Math" panose="02040503050406030204" pitchFamily="18" charset="0"/>
                            <a:ea typeface="Cambria Math" panose="02040503050406030204" pitchFamily="18" charset="0"/>
                          </a:rPr>
                        </m:ctrlPr>
                      </m:sSubPr>
                      <m:e>
                        <m:r>
                          <a:rPr lang="en-US" altLang="zh-CN" sz="1600" b="0" i="1" dirty="0" smtClean="0">
                            <a:latin typeface="Cambria Math" panose="02040503050406030204" pitchFamily="18" charset="0"/>
                            <a:ea typeface="Cambria Math" panose="02040503050406030204" pitchFamily="18" charset="0"/>
                          </a:rPr>
                          <m:t>𝑉</m:t>
                        </m:r>
                      </m:e>
                      <m:sub>
                        <m:r>
                          <a:rPr lang="en-US" altLang="zh-CN" sz="1600" b="0" i="1" dirty="0" smtClean="0">
                            <a:latin typeface="Cambria Math" panose="02040503050406030204" pitchFamily="18" charset="0"/>
                            <a:ea typeface="Cambria Math" panose="02040503050406030204" pitchFamily="18" charset="0"/>
                          </a:rPr>
                          <m:t>𝑇</m:t>
                        </m:r>
                      </m:sub>
                    </m:sSub>
                    <m:r>
                      <a:rPr lang="en-US" altLang="zh-CN" sz="1600" b="0" i="1" dirty="0" smtClean="0">
                        <a:latin typeface="Cambria Math" panose="02040503050406030204" pitchFamily="18" charset="0"/>
                        <a:ea typeface="Cambria Math" panose="02040503050406030204" pitchFamily="18" charset="0"/>
                      </a:rPr>
                      <m:t>)</m:t>
                    </m:r>
                    <m:r>
                      <a:rPr lang="zh-CN" altLang="en-US" sz="1600" i="1" dirty="0">
                        <a:latin typeface="Cambria Math" panose="02040503050406030204" pitchFamily="18" charset="0"/>
                        <a:ea typeface="Cambria Math" panose="02040503050406030204" pitchFamily="18" charset="0"/>
                      </a:rPr>
                      <m:t>，</m:t>
                    </m:r>
                  </m:oMath>
                </a14:m>
                <a:r>
                  <a:rPr lang="zh-CN" altLang="en-US" sz="1600" dirty="0" smtClean="0"/>
                  <a:t>其中</a:t>
                </a:r>
                <a14:m>
                  <m:oMath xmlns:m="http://schemas.openxmlformats.org/officeDocument/2006/math">
                    <m:sSup>
                      <m:sSupPr>
                        <m:ctrlPr>
                          <a:rPr lang="en-US" altLang="zh-CN" sz="1600" i="1" dirty="0" smtClean="0">
                            <a:latin typeface="Cambria Math" panose="02040503050406030204" pitchFamily="18" charset="0"/>
                          </a:rPr>
                        </m:ctrlPr>
                      </m:sSupPr>
                      <m:e>
                        <m:r>
                          <a:rPr lang="en-US" altLang="zh-CN" sz="1600" b="0" i="1" dirty="0" smtClean="0">
                            <a:latin typeface="Cambria Math" panose="02040503050406030204" pitchFamily="18" charset="0"/>
                          </a:rPr>
                          <m:t>𝑒</m:t>
                        </m:r>
                      </m:e>
                      <m:sup>
                        <m:r>
                          <a:rPr lang="en-US" altLang="zh-CN" sz="1600" b="0" i="1" dirty="0" smtClean="0">
                            <a:latin typeface="Cambria Math" panose="02040503050406030204" pitchFamily="18" charset="0"/>
                          </a:rPr>
                          <m:t>−</m:t>
                        </m:r>
                        <m:r>
                          <a:rPr lang="en-US" altLang="zh-CN" sz="1600" b="0" i="1" dirty="0" smtClean="0">
                            <a:latin typeface="Cambria Math" panose="02040503050406030204" pitchFamily="18" charset="0"/>
                          </a:rPr>
                          <m:t>𝑟𝑇</m:t>
                        </m:r>
                      </m:sup>
                    </m:sSup>
                  </m:oMath>
                </a14:m>
                <a:r>
                  <a:rPr lang="zh-CN" altLang="en-US" sz="1600" dirty="0" smtClean="0"/>
                  <a:t>是相关的对应常数短期利率</a:t>
                </a:r>
                <a:r>
                  <a:rPr lang="en-US" altLang="zh-CN" sz="1600" dirty="0" smtClean="0"/>
                  <a:t>r</a:t>
                </a:r>
                <a:r>
                  <a:rPr lang="zh-CN" altLang="en-US" sz="1600" dirty="0" smtClean="0"/>
                  <a:t>的风险中性贴现因子。</a:t>
                </a:r>
                <a:endParaRPr lang="en-US" altLang="zh-CN" sz="1600" dirty="0" smtClean="0"/>
              </a:p>
              <a:p>
                <a:r>
                  <a:rPr lang="zh-CN" altLang="en-US" sz="1600" dirty="0" smtClean="0"/>
                  <a:t>这个结果描述了定理的重要性，现实了从上述简单概述模型到一般市场模型的简单推理。</a:t>
                </a:r>
                <a:endParaRPr lang="en-US" altLang="zh-CN" sz="1600" dirty="0" smtClean="0"/>
              </a:p>
              <a:p>
                <a:r>
                  <a:rPr lang="zh-CN" altLang="en-US" sz="1600" dirty="0" smtClean="0"/>
                  <a:t>因为鞅测度的重要性，这种估值的方法通常被称为鞅方法</a:t>
                </a:r>
                <a:r>
                  <a:rPr lang="en-US" altLang="zh-CN" sz="1600" dirty="0" smtClean="0"/>
                  <a:t>——</a:t>
                </a:r>
                <a:r>
                  <a:rPr lang="zh-CN" altLang="en-US" sz="1600" dirty="0" smtClean="0"/>
                  <a:t>因为在鞅测度下，所有的风险资产的漂移都是无风险利率，也就是风险中性定价方法。风险中性定价方法对于我们的目的是更合适的名称，因为在数值应用中，我们简单的令风险因子（随机过程）的漂移为风险中性短期利率。在我们的应用中，不需要直接针对概率测度做操作，但是它们在理论上确定了我们应用的技术方法的合理性。</a:t>
                </a:r>
                <a:endParaRPr lang="en-US" altLang="zh-CN" sz="1600" dirty="0" smtClean="0"/>
              </a:p>
              <a:p>
                <a:r>
                  <a:rPr lang="zh-CN" altLang="en-US" sz="1600" dirty="0" smtClean="0"/>
                  <a:t>最后，考虑一般市场模型中的市场完全性。市场模型</a:t>
                </a:r>
                <a14:m>
                  <m:oMath xmlns:m="http://schemas.openxmlformats.org/officeDocument/2006/math">
                    <m:r>
                      <a:rPr lang="en-US" altLang="zh-CN" sz="1600" i="1">
                        <a:latin typeface="Cambria Math" panose="02040503050406030204" pitchFamily="18" charset="0"/>
                        <a:ea typeface="Cambria Math" panose="02040503050406030204" pitchFamily="18" charset="0"/>
                      </a:rPr>
                      <m:t>ℳ</m:t>
                    </m:r>
                  </m:oMath>
                </a14:m>
                <a:r>
                  <a:rPr lang="zh-CN" altLang="en-US" sz="1600" dirty="0" smtClean="0"/>
                  <a:t>称为是完全的，如果其是无套利的，而且如果任意的衍生品（期权，衍生产品等）是可以获得的（即复制）。假设市场模型</a:t>
                </a:r>
                <a14:m>
                  <m:oMath xmlns:m="http://schemas.openxmlformats.org/officeDocument/2006/math">
                    <m:r>
                      <a:rPr lang="en-US" altLang="zh-CN" sz="1600" i="1">
                        <a:latin typeface="Cambria Math" panose="02040503050406030204" pitchFamily="18" charset="0"/>
                        <a:ea typeface="Cambria Math" panose="02040503050406030204" pitchFamily="18" charset="0"/>
                      </a:rPr>
                      <m:t>ℳ</m:t>
                    </m:r>
                  </m:oMath>
                </a14:m>
                <a:r>
                  <a:rPr lang="zh-CN" altLang="en-US" sz="1600" dirty="0" smtClean="0"/>
                  <a:t>是无套利的，市场模型是完全的当且仅当</a:t>
                </a:r>
                <a14:m>
                  <m:oMath xmlns:m="http://schemas.openxmlformats.org/officeDocument/2006/math">
                    <m:r>
                      <a:rPr lang="en-US" altLang="zh-CN" sz="1600" i="1" dirty="0">
                        <a:latin typeface="Cambria Math" panose="02040503050406030204" pitchFamily="18" charset="0"/>
                        <a:ea typeface="Cambria Math" panose="02040503050406030204" pitchFamily="18" charset="0"/>
                      </a:rPr>
                      <m:t>ℚ</m:t>
                    </m:r>
                  </m:oMath>
                </a14:m>
                <a:r>
                  <a:rPr lang="zh-CN" altLang="en-US" sz="1600" dirty="0" smtClean="0"/>
                  <a:t>是一个一元集合（</a:t>
                </a:r>
                <a:r>
                  <a:rPr lang="en-US" altLang="zh-CN" sz="1600" dirty="0" smtClean="0"/>
                  <a:t>singleton</a:t>
                </a:r>
                <a:r>
                  <a:rPr lang="zh-CN" altLang="en-US" sz="1600" dirty="0" smtClean="0"/>
                  <a:t>），即存在唯一的</a:t>
                </a:r>
                <a:r>
                  <a:rPr lang="en-US" altLang="zh-CN" sz="1600" dirty="0" smtClean="0"/>
                  <a:t>P=</a:t>
                </a:r>
                <a:r>
                  <a:rPr lang="zh-CN" altLang="en-US" sz="1600" dirty="0" smtClean="0"/>
                  <a:t>等价鞅测度。</a:t>
                </a:r>
                <a:endParaRPr lang="en-US" altLang="zh-CN" sz="1600" dirty="0" smtClean="0"/>
              </a:p>
              <a:p>
                <a:r>
                  <a:rPr lang="zh-CN" altLang="en-US" sz="1600" dirty="0" smtClean="0"/>
                  <a:t>这就完成了我们对定价理论背后思想的讨论。</a:t>
                </a:r>
                <a:endParaRPr lang="en-US" altLang="zh-CN" sz="1600" dirty="0" smtClean="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t="-404" b="-1752"/>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801583563"/>
      </p:ext>
    </p:extLst>
  </p:cSld>
  <p:clrMapOvr>
    <a:masterClrMapping/>
  </p:clrMapOvr>
</p:sld>
</file>

<file path=ppt/theme/theme1.xml><?xml version="1.0" encoding="utf-8"?>
<a:theme xmlns:a="http://schemas.openxmlformats.org/drawingml/2006/main" name="聚合">
  <a:themeElements>
    <a:clrScheme name="聚合 1">
      <a:dk1>
        <a:srgbClr val="000000"/>
      </a:dk1>
      <a:lt1>
        <a:srgbClr val="FFFFFF"/>
      </a:lt1>
      <a:dk2>
        <a:srgbClr val="464646"/>
      </a:dk2>
      <a:lt2>
        <a:srgbClr val="DEF5FA"/>
      </a:lt2>
      <a:accent1>
        <a:srgbClr val="2DA2BF"/>
      </a:accent1>
      <a:accent2>
        <a:srgbClr val="DA1F28"/>
      </a:accent2>
      <a:accent3>
        <a:srgbClr val="FFFFFF"/>
      </a:accent3>
      <a:accent4>
        <a:srgbClr val="000000"/>
      </a:accent4>
      <a:accent5>
        <a:srgbClr val="ADCEDC"/>
      </a:accent5>
      <a:accent6>
        <a:srgbClr val="C51B23"/>
      </a:accent6>
      <a:hlink>
        <a:srgbClr val="FF8119"/>
      </a:hlink>
      <a:folHlink>
        <a:srgbClr val="44B9E8"/>
      </a:folHlink>
    </a:clrScheme>
    <a:fontScheme name="聚合">
      <a:majorFont>
        <a:latin typeface="Arial"/>
        <a:ea typeface="黑体"/>
        <a:cs typeface=""/>
      </a:majorFont>
      <a:minorFont>
        <a:latin typeface="Times New Roman"/>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聚合 1">
        <a:dk1>
          <a:srgbClr val="000000"/>
        </a:dk1>
        <a:lt1>
          <a:srgbClr val="FFFFFF"/>
        </a:lt1>
        <a:dk2>
          <a:srgbClr val="464646"/>
        </a:dk2>
        <a:lt2>
          <a:srgbClr val="DEF5FA"/>
        </a:lt2>
        <a:accent1>
          <a:srgbClr val="2DA2BF"/>
        </a:accent1>
        <a:accent2>
          <a:srgbClr val="DA1F28"/>
        </a:accent2>
        <a:accent3>
          <a:srgbClr val="FFFFFF"/>
        </a:accent3>
        <a:accent4>
          <a:srgbClr val="000000"/>
        </a:accent4>
        <a:accent5>
          <a:srgbClr val="ADCEDC"/>
        </a:accent5>
        <a:accent6>
          <a:srgbClr val="C51B23"/>
        </a:accent6>
        <a:hlink>
          <a:srgbClr val="FF8119"/>
        </a:hlink>
        <a:folHlink>
          <a:srgbClr val="44B9E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聚合">
  <a:themeElements>
    <a:clrScheme name="1_聚合 1">
      <a:dk1>
        <a:srgbClr val="000000"/>
      </a:dk1>
      <a:lt1>
        <a:srgbClr val="FFFFFF"/>
      </a:lt1>
      <a:dk2>
        <a:srgbClr val="464646"/>
      </a:dk2>
      <a:lt2>
        <a:srgbClr val="DEF5FA"/>
      </a:lt2>
      <a:accent1>
        <a:srgbClr val="2DA2BF"/>
      </a:accent1>
      <a:accent2>
        <a:srgbClr val="DA1F28"/>
      </a:accent2>
      <a:accent3>
        <a:srgbClr val="FFFFFF"/>
      </a:accent3>
      <a:accent4>
        <a:srgbClr val="000000"/>
      </a:accent4>
      <a:accent5>
        <a:srgbClr val="ADCEDC"/>
      </a:accent5>
      <a:accent6>
        <a:srgbClr val="C51B23"/>
      </a:accent6>
      <a:hlink>
        <a:srgbClr val="FF8119"/>
      </a:hlink>
      <a:folHlink>
        <a:srgbClr val="44B9E8"/>
      </a:folHlink>
    </a:clrScheme>
    <a:fontScheme name="1_聚合">
      <a:majorFont>
        <a:latin typeface="Arial"/>
        <a:ea typeface="黑体"/>
        <a:cs typeface=""/>
      </a:majorFont>
      <a:minorFont>
        <a:latin typeface="Times New Roman"/>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聚合 1">
        <a:dk1>
          <a:srgbClr val="000000"/>
        </a:dk1>
        <a:lt1>
          <a:srgbClr val="FFFFFF"/>
        </a:lt1>
        <a:dk2>
          <a:srgbClr val="464646"/>
        </a:dk2>
        <a:lt2>
          <a:srgbClr val="DEF5FA"/>
        </a:lt2>
        <a:accent1>
          <a:srgbClr val="2DA2BF"/>
        </a:accent1>
        <a:accent2>
          <a:srgbClr val="DA1F28"/>
        </a:accent2>
        <a:accent3>
          <a:srgbClr val="FFFFFF"/>
        </a:accent3>
        <a:accent4>
          <a:srgbClr val="000000"/>
        </a:accent4>
        <a:accent5>
          <a:srgbClr val="ADCEDC"/>
        </a:accent5>
        <a:accent6>
          <a:srgbClr val="C51B23"/>
        </a:accent6>
        <a:hlink>
          <a:srgbClr val="FF8119"/>
        </a:hlink>
        <a:folHlink>
          <a:srgbClr val="44B9E8"/>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聚合">
  <a:themeElements>
    <a:clrScheme name="2_聚合 1">
      <a:dk1>
        <a:srgbClr val="464646"/>
      </a:dk1>
      <a:lt1>
        <a:srgbClr val="FFFFFF"/>
      </a:lt1>
      <a:dk2>
        <a:srgbClr val="000000"/>
      </a:dk2>
      <a:lt2>
        <a:srgbClr val="DEF5FA"/>
      </a:lt2>
      <a:accent1>
        <a:srgbClr val="2DA2BF"/>
      </a:accent1>
      <a:accent2>
        <a:srgbClr val="DA1F28"/>
      </a:accent2>
      <a:accent3>
        <a:srgbClr val="AAAAAA"/>
      </a:accent3>
      <a:accent4>
        <a:srgbClr val="DADADA"/>
      </a:accent4>
      <a:accent5>
        <a:srgbClr val="ADCEDC"/>
      </a:accent5>
      <a:accent6>
        <a:srgbClr val="C51B23"/>
      </a:accent6>
      <a:hlink>
        <a:srgbClr val="FF8119"/>
      </a:hlink>
      <a:folHlink>
        <a:srgbClr val="44B9E8"/>
      </a:folHlink>
    </a:clrScheme>
    <a:fontScheme name="2_聚合">
      <a:majorFont>
        <a:latin typeface="Arial"/>
        <a:ea typeface="黑体"/>
        <a:cs typeface=""/>
      </a:majorFont>
      <a:minorFont>
        <a:latin typeface="Times New Roman"/>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聚合 1">
        <a:dk1>
          <a:srgbClr val="464646"/>
        </a:dk1>
        <a:lt1>
          <a:srgbClr val="FFFFFF"/>
        </a:lt1>
        <a:dk2>
          <a:srgbClr val="000000"/>
        </a:dk2>
        <a:lt2>
          <a:srgbClr val="DEF5FA"/>
        </a:lt2>
        <a:accent1>
          <a:srgbClr val="2DA2BF"/>
        </a:accent1>
        <a:accent2>
          <a:srgbClr val="DA1F28"/>
        </a:accent2>
        <a:accent3>
          <a:srgbClr val="AAAAAA"/>
        </a:accent3>
        <a:accent4>
          <a:srgbClr val="DADADA"/>
        </a:accent4>
        <a:accent5>
          <a:srgbClr val="ADCEDC"/>
        </a:accent5>
        <a:accent6>
          <a:srgbClr val="C51B23"/>
        </a:accent6>
        <a:hlink>
          <a:srgbClr val="FF8119"/>
        </a:hlink>
        <a:folHlink>
          <a:srgbClr val="44B9E8"/>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聚合">
  <a:themeElements>
    <a:clrScheme name="3_聚合 1">
      <a:dk1>
        <a:srgbClr val="464646"/>
      </a:dk1>
      <a:lt1>
        <a:srgbClr val="FFFFFF"/>
      </a:lt1>
      <a:dk2>
        <a:srgbClr val="000000"/>
      </a:dk2>
      <a:lt2>
        <a:srgbClr val="DEF5FA"/>
      </a:lt2>
      <a:accent1>
        <a:srgbClr val="2DA2BF"/>
      </a:accent1>
      <a:accent2>
        <a:srgbClr val="DA1F28"/>
      </a:accent2>
      <a:accent3>
        <a:srgbClr val="AAAAAA"/>
      </a:accent3>
      <a:accent4>
        <a:srgbClr val="DADADA"/>
      </a:accent4>
      <a:accent5>
        <a:srgbClr val="ADCEDC"/>
      </a:accent5>
      <a:accent6>
        <a:srgbClr val="C51B23"/>
      </a:accent6>
      <a:hlink>
        <a:srgbClr val="FF8119"/>
      </a:hlink>
      <a:folHlink>
        <a:srgbClr val="44B9E8"/>
      </a:folHlink>
    </a:clrScheme>
    <a:fontScheme name="3_聚合">
      <a:majorFont>
        <a:latin typeface="Arial"/>
        <a:ea typeface="黑体"/>
        <a:cs typeface=""/>
      </a:majorFont>
      <a:minorFont>
        <a:latin typeface="Times New Roman"/>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聚合 1">
        <a:dk1>
          <a:srgbClr val="464646"/>
        </a:dk1>
        <a:lt1>
          <a:srgbClr val="FFFFFF"/>
        </a:lt1>
        <a:dk2>
          <a:srgbClr val="000000"/>
        </a:dk2>
        <a:lt2>
          <a:srgbClr val="DEF5FA"/>
        </a:lt2>
        <a:accent1>
          <a:srgbClr val="2DA2BF"/>
        </a:accent1>
        <a:accent2>
          <a:srgbClr val="DA1F28"/>
        </a:accent2>
        <a:accent3>
          <a:srgbClr val="AAAAAA"/>
        </a:accent3>
        <a:accent4>
          <a:srgbClr val="DADADA"/>
        </a:accent4>
        <a:accent5>
          <a:srgbClr val="ADCEDC"/>
        </a:accent5>
        <a:accent6>
          <a:srgbClr val="C51B23"/>
        </a:accent6>
        <a:hlink>
          <a:srgbClr val="FF8119"/>
        </a:hlink>
        <a:folHlink>
          <a:srgbClr val="44B9E8"/>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聚合">
  <a:themeElements>
    <a:clrScheme name="4_聚合 1">
      <a:dk1>
        <a:srgbClr val="000000"/>
      </a:dk1>
      <a:lt1>
        <a:srgbClr val="FFFFFF"/>
      </a:lt1>
      <a:dk2>
        <a:srgbClr val="464646"/>
      </a:dk2>
      <a:lt2>
        <a:srgbClr val="DEF5FA"/>
      </a:lt2>
      <a:accent1>
        <a:srgbClr val="2DA2BF"/>
      </a:accent1>
      <a:accent2>
        <a:srgbClr val="DA1F28"/>
      </a:accent2>
      <a:accent3>
        <a:srgbClr val="FFFFFF"/>
      </a:accent3>
      <a:accent4>
        <a:srgbClr val="000000"/>
      </a:accent4>
      <a:accent5>
        <a:srgbClr val="ADCEDC"/>
      </a:accent5>
      <a:accent6>
        <a:srgbClr val="C51B23"/>
      </a:accent6>
      <a:hlink>
        <a:srgbClr val="FF8119"/>
      </a:hlink>
      <a:folHlink>
        <a:srgbClr val="44B9E8"/>
      </a:folHlink>
    </a:clrScheme>
    <a:fontScheme name="4_聚合">
      <a:majorFont>
        <a:latin typeface="Arial"/>
        <a:ea typeface="黑体"/>
        <a:cs typeface=""/>
      </a:majorFont>
      <a:minorFont>
        <a:latin typeface="Times New Roman"/>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4_聚合 1">
        <a:dk1>
          <a:srgbClr val="000000"/>
        </a:dk1>
        <a:lt1>
          <a:srgbClr val="FFFFFF"/>
        </a:lt1>
        <a:dk2>
          <a:srgbClr val="464646"/>
        </a:dk2>
        <a:lt2>
          <a:srgbClr val="DEF5FA"/>
        </a:lt2>
        <a:accent1>
          <a:srgbClr val="2DA2BF"/>
        </a:accent1>
        <a:accent2>
          <a:srgbClr val="DA1F28"/>
        </a:accent2>
        <a:accent3>
          <a:srgbClr val="FFFFFF"/>
        </a:accent3>
        <a:accent4>
          <a:srgbClr val="000000"/>
        </a:accent4>
        <a:accent5>
          <a:srgbClr val="ADCEDC"/>
        </a:accent5>
        <a:accent6>
          <a:srgbClr val="C51B23"/>
        </a:accent6>
        <a:hlink>
          <a:srgbClr val="FF8119"/>
        </a:hlink>
        <a:folHlink>
          <a:srgbClr val="44B9E8"/>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聚合">
  <a:themeElements>
    <a:clrScheme name="5_聚合 1">
      <a:dk1>
        <a:srgbClr val="464646"/>
      </a:dk1>
      <a:lt1>
        <a:srgbClr val="FFFFFF"/>
      </a:lt1>
      <a:dk2>
        <a:srgbClr val="000000"/>
      </a:dk2>
      <a:lt2>
        <a:srgbClr val="DEF5FA"/>
      </a:lt2>
      <a:accent1>
        <a:srgbClr val="2DA2BF"/>
      </a:accent1>
      <a:accent2>
        <a:srgbClr val="DA1F28"/>
      </a:accent2>
      <a:accent3>
        <a:srgbClr val="AAAAAA"/>
      </a:accent3>
      <a:accent4>
        <a:srgbClr val="DADADA"/>
      </a:accent4>
      <a:accent5>
        <a:srgbClr val="ADCEDC"/>
      </a:accent5>
      <a:accent6>
        <a:srgbClr val="C51B23"/>
      </a:accent6>
      <a:hlink>
        <a:srgbClr val="FF8119"/>
      </a:hlink>
      <a:folHlink>
        <a:srgbClr val="44B9E8"/>
      </a:folHlink>
    </a:clrScheme>
    <a:fontScheme name="5_聚合">
      <a:majorFont>
        <a:latin typeface="Arial"/>
        <a:ea typeface="黑体"/>
        <a:cs typeface=""/>
      </a:majorFont>
      <a:minorFont>
        <a:latin typeface="Times New Roman"/>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5_聚合 1">
        <a:dk1>
          <a:srgbClr val="464646"/>
        </a:dk1>
        <a:lt1>
          <a:srgbClr val="FFFFFF"/>
        </a:lt1>
        <a:dk2>
          <a:srgbClr val="000000"/>
        </a:dk2>
        <a:lt2>
          <a:srgbClr val="DEF5FA"/>
        </a:lt2>
        <a:accent1>
          <a:srgbClr val="2DA2BF"/>
        </a:accent1>
        <a:accent2>
          <a:srgbClr val="DA1F28"/>
        </a:accent2>
        <a:accent3>
          <a:srgbClr val="AAAAAA"/>
        </a:accent3>
        <a:accent4>
          <a:srgbClr val="DADADA"/>
        </a:accent4>
        <a:accent5>
          <a:srgbClr val="ADCEDC"/>
        </a:accent5>
        <a:accent6>
          <a:srgbClr val="C51B23"/>
        </a:accent6>
        <a:hlink>
          <a:srgbClr val="FF8119"/>
        </a:hlink>
        <a:folHlink>
          <a:srgbClr val="44B9E8"/>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6_聚合">
  <a:themeElements>
    <a:clrScheme name="6_聚合 1">
      <a:dk1>
        <a:srgbClr val="000000"/>
      </a:dk1>
      <a:lt1>
        <a:srgbClr val="FFFFFF"/>
      </a:lt1>
      <a:dk2>
        <a:srgbClr val="464646"/>
      </a:dk2>
      <a:lt2>
        <a:srgbClr val="DEF5FA"/>
      </a:lt2>
      <a:accent1>
        <a:srgbClr val="2DA2BF"/>
      </a:accent1>
      <a:accent2>
        <a:srgbClr val="DA1F28"/>
      </a:accent2>
      <a:accent3>
        <a:srgbClr val="FFFFFF"/>
      </a:accent3>
      <a:accent4>
        <a:srgbClr val="000000"/>
      </a:accent4>
      <a:accent5>
        <a:srgbClr val="ADCEDC"/>
      </a:accent5>
      <a:accent6>
        <a:srgbClr val="C51B23"/>
      </a:accent6>
      <a:hlink>
        <a:srgbClr val="FF8119"/>
      </a:hlink>
      <a:folHlink>
        <a:srgbClr val="44B9E8"/>
      </a:folHlink>
    </a:clrScheme>
    <a:fontScheme name="6_聚合">
      <a:majorFont>
        <a:latin typeface="Arial"/>
        <a:ea typeface="黑体"/>
        <a:cs typeface=""/>
      </a:majorFont>
      <a:minorFont>
        <a:latin typeface="Times New Roman"/>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6_聚合 1">
        <a:dk1>
          <a:srgbClr val="000000"/>
        </a:dk1>
        <a:lt1>
          <a:srgbClr val="FFFFFF"/>
        </a:lt1>
        <a:dk2>
          <a:srgbClr val="464646"/>
        </a:dk2>
        <a:lt2>
          <a:srgbClr val="DEF5FA"/>
        </a:lt2>
        <a:accent1>
          <a:srgbClr val="2DA2BF"/>
        </a:accent1>
        <a:accent2>
          <a:srgbClr val="DA1F28"/>
        </a:accent2>
        <a:accent3>
          <a:srgbClr val="FFFFFF"/>
        </a:accent3>
        <a:accent4>
          <a:srgbClr val="000000"/>
        </a:accent4>
        <a:accent5>
          <a:srgbClr val="ADCEDC"/>
        </a:accent5>
        <a:accent6>
          <a:srgbClr val="C51B23"/>
        </a:accent6>
        <a:hlink>
          <a:srgbClr val="FF8119"/>
        </a:hlink>
        <a:folHlink>
          <a:srgbClr val="44B9E8"/>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7_聚合">
  <a:themeElements>
    <a:clrScheme name="7_聚合 1">
      <a:dk1>
        <a:srgbClr val="464646"/>
      </a:dk1>
      <a:lt1>
        <a:srgbClr val="FFFFFF"/>
      </a:lt1>
      <a:dk2>
        <a:srgbClr val="000000"/>
      </a:dk2>
      <a:lt2>
        <a:srgbClr val="DEF5FA"/>
      </a:lt2>
      <a:accent1>
        <a:srgbClr val="2DA2BF"/>
      </a:accent1>
      <a:accent2>
        <a:srgbClr val="DA1F28"/>
      </a:accent2>
      <a:accent3>
        <a:srgbClr val="AAAAAA"/>
      </a:accent3>
      <a:accent4>
        <a:srgbClr val="DADADA"/>
      </a:accent4>
      <a:accent5>
        <a:srgbClr val="ADCEDC"/>
      </a:accent5>
      <a:accent6>
        <a:srgbClr val="C51B23"/>
      </a:accent6>
      <a:hlink>
        <a:srgbClr val="FF8119"/>
      </a:hlink>
      <a:folHlink>
        <a:srgbClr val="44B9E8"/>
      </a:folHlink>
    </a:clrScheme>
    <a:fontScheme name="7_聚合">
      <a:majorFont>
        <a:latin typeface="Arial"/>
        <a:ea typeface="黑体"/>
        <a:cs typeface=""/>
      </a:majorFont>
      <a:minorFont>
        <a:latin typeface="Times New Roman"/>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7_聚合 1">
        <a:dk1>
          <a:srgbClr val="464646"/>
        </a:dk1>
        <a:lt1>
          <a:srgbClr val="FFFFFF"/>
        </a:lt1>
        <a:dk2>
          <a:srgbClr val="000000"/>
        </a:dk2>
        <a:lt2>
          <a:srgbClr val="DEF5FA"/>
        </a:lt2>
        <a:accent1>
          <a:srgbClr val="2DA2BF"/>
        </a:accent1>
        <a:accent2>
          <a:srgbClr val="DA1F28"/>
        </a:accent2>
        <a:accent3>
          <a:srgbClr val="AAAAAA"/>
        </a:accent3>
        <a:accent4>
          <a:srgbClr val="DADADA"/>
        </a:accent4>
        <a:accent5>
          <a:srgbClr val="ADCEDC"/>
        </a:accent5>
        <a:accent6>
          <a:srgbClr val="C51B23"/>
        </a:accent6>
        <a:hlink>
          <a:srgbClr val="FF8119"/>
        </a:hlink>
        <a:folHlink>
          <a:srgbClr val="44B9E8"/>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Concourse</Template>
  <TotalTime>2529</TotalTime>
  <Pages>0</Pages>
  <Words>8815</Words>
  <Characters>0</Characters>
  <Application>Microsoft Office PowerPoint</Application>
  <DocSecurity>0</DocSecurity>
  <PresentationFormat>全屏显示(4:3)</PresentationFormat>
  <Lines>0</Lines>
  <Paragraphs>440</Paragraphs>
  <Slides>58</Slides>
  <Notes>0</Notes>
  <HiddenSlides>0</HiddenSlides>
  <MMClips>0</MMClips>
  <ScaleCrop>false</ScaleCrop>
  <HeadingPairs>
    <vt:vector size="6" baseType="variant">
      <vt:variant>
        <vt:lpstr>已用的字体</vt:lpstr>
      </vt:variant>
      <vt:variant>
        <vt:i4>8</vt:i4>
      </vt:variant>
      <vt:variant>
        <vt:lpstr>主题</vt:lpstr>
      </vt:variant>
      <vt:variant>
        <vt:i4>8</vt:i4>
      </vt:variant>
      <vt:variant>
        <vt:lpstr>幻灯片标题</vt:lpstr>
      </vt:variant>
      <vt:variant>
        <vt:i4>58</vt:i4>
      </vt:variant>
    </vt:vector>
  </HeadingPairs>
  <TitlesOfParts>
    <vt:vector size="74" baseType="lpstr">
      <vt:lpstr>黑体</vt:lpstr>
      <vt:lpstr>宋体</vt:lpstr>
      <vt:lpstr>Arial</vt:lpstr>
      <vt:lpstr>Cambria Math</vt:lpstr>
      <vt:lpstr>Times New Roman</vt:lpstr>
      <vt:lpstr>Verdana</vt:lpstr>
      <vt:lpstr>Wingdings 2</vt:lpstr>
      <vt:lpstr>Wingdings 3</vt:lpstr>
      <vt:lpstr>聚合</vt:lpstr>
      <vt:lpstr>1_聚合</vt:lpstr>
      <vt:lpstr>2_聚合</vt:lpstr>
      <vt:lpstr>3_聚合</vt:lpstr>
      <vt:lpstr>4_聚合</vt:lpstr>
      <vt:lpstr>5_聚合</vt:lpstr>
      <vt:lpstr>6_聚合</vt:lpstr>
      <vt:lpstr>7_聚合</vt:lpstr>
      <vt:lpstr>PowerPoint 演示文稿</vt:lpstr>
      <vt:lpstr>概述</vt:lpstr>
      <vt:lpstr>概述</vt:lpstr>
      <vt:lpstr>估值框架</vt:lpstr>
      <vt:lpstr>估值框架概述</vt:lpstr>
      <vt:lpstr>资产定价基本定理</vt:lpstr>
      <vt:lpstr>资产定价基本定理</vt:lpstr>
      <vt:lpstr>资产定价基本定理</vt:lpstr>
      <vt:lpstr>资产定价基本定理</vt:lpstr>
      <vt:lpstr>风险中性贴现</vt:lpstr>
      <vt:lpstr>风险中性贴现</vt:lpstr>
      <vt:lpstr>市场环境</vt:lpstr>
      <vt:lpstr>小结</vt:lpstr>
      <vt:lpstr>金融模型的模拟</vt:lpstr>
      <vt:lpstr>概述</vt:lpstr>
      <vt:lpstr>随机数生成</vt:lpstr>
      <vt:lpstr>模拟基类</vt:lpstr>
      <vt:lpstr>模拟基类</vt:lpstr>
      <vt:lpstr>模拟基类</vt:lpstr>
      <vt:lpstr>几何布朗运动模拟</vt:lpstr>
      <vt:lpstr>带跳跃的扩散过程模拟</vt:lpstr>
      <vt:lpstr>带跳跃的扩散过程模拟</vt:lpstr>
      <vt:lpstr>平方根扩散过程模拟</vt:lpstr>
      <vt:lpstr>小结</vt:lpstr>
      <vt:lpstr>衍生品估值</vt:lpstr>
      <vt:lpstr>概述</vt:lpstr>
      <vt:lpstr>估值基类</vt:lpstr>
      <vt:lpstr>估值基类</vt:lpstr>
      <vt:lpstr>欧式期权</vt:lpstr>
      <vt:lpstr>欧式期权</vt:lpstr>
      <vt:lpstr>欧式期权</vt:lpstr>
      <vt:lpstr>美式期权</vt:lpstr>
      <vt:lpstr>美式期权</vt:lpstr>
      <vt:lpstr>美式期权</vt:lpstr>
      <vt:lpstr>总结</vt:lpstr>
      <vt:lpstr>资产组合估值</vt:lpstr>
      <vt:lpstr>概述</vt:lpstr>
      <vt:lpstr>概述</vt:lpstr>
      <vt:lpstr>衍生品头寸类</vt:lpstr>
      <vt:lpstr>衍生品资产组合类</vt:lpstr>
      <vt:lpstr>衍生品资产组合类</vt:lpstr>
      <vt:lpstr>衍生品资产组合类</vt:lpstr>
      <vt:lpstr>小结</vt:lpstr>
      <vt:lpstr>波动率期权</vt:lpstr>
      <vt:lpstr>概述</vt:lpstr>
      <vt:lpstr>概述</vt:lpstr>
      <vt:lpstr>VSTO数据</vt:lpstr>
      <vt:lpstr>VSTO数据</vt:lpstr>
      <vt:lpstr>VSTO数据</vt:lpstr>
      <vt:lpstr>模型检验</vt:lpstr>
      <vt:lpstr>模型检验</vt:lpstr>
      <vt:lpstr>模型检验</vt:lpstr>
      <vt:lpstr>模型检验</vt:lpstr>
      <vt:lpstr>模型检验</vt:lpstr>
      <vt:lpstr>基于VSTOXX的美式期权</vt:lpstr>
      <vt:lpstr>基于VSTOXX的美式期权</vt:lpstr>
      <vt:lpstr>小结</vt:lpstr>
      <vt:lpstr>PowerPoint 演示文稿</vt:lpstr>
    </vt:vector>
  </TitlesOfParts>
  <Manager/>
  <Company/>
  <LinksUpToDate>false</LinksUpToDate>
  <CharactersWithSpaces>0</CharactersWithSpaces>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Administrator</dc:creator>
  <cp:keywords/>
  <dc:description/>
  <cp:lastModifiedBy>朱彤</cp:lastModifiedBy>
  <cp:revision>258</cp:revision>
  <dcterms:created xsi:type="dcterms:W3CDTF">2008-10-05T13:05:37Z</dcterms:created>
  <dcterms:modified xsi:type="dcterms:W3CDTF">2016-01-22T16:30:01Z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r8>1</vt:r8>
  </property>
  <property fmtid="{D5CDD505-2E9C-101B-9397-08002B2CF9AE}" pid="3" name="KSOProductBuildVer">
    <vt:lpwstr>2052-8.1.0.3526</vt:lpwstr>
  </property>
</Properties>
</file>