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0" r:id="rId4"/>
    <p:sldId id="262" r:id="rId5"/>
    <p:sldId id="258" r:id="rId6"/>
    <p:sldId id="259" r:id="rId7"/>
    <p:sldId id="260" r:id="rId8"/>
    <p:sldId id="264" r:id="rId9"/>
    <p:sldId id="266" r:id="rId10"/>
    <p:sldId id="295" r:id="rId11"/>
    <p:sldId id="296" r:id="rId12"/>
    <p:sldId id="297" r:id="rId13"/>
    <p:sldId id="271" r:id="rId14"/>
    <p:sldId id="274" r:id="rId15"/>
    <p:sldId id="275" r:id="rId16"/>
    <p:sldId id="282" r:id="rId17"/>
    <p:sldId id="285" r:id="rId18"/>
    <p:sldId id="286" r:id="rId19"/>
    <p:sldId id="288" r:id="rId20"/>
    <p:sldId id="289" r:id="rId21"/>
    <p:sldId id="290" r:id="rId22"/>
    <p:sldId id="272" r:id="rId23"/>
    <p:sldId id="284" r:id="rId24"/>
    <p:sldId id="293" r:id="rId25"/>
    <p:sldId id="273" r:id="rId26"/>
    <p:sldId id="291" r:id="rId27"/>
    <p:sldId id="292" r:id="rId28"/>
    <p:sldId id="270" r:id="rId29"/>
    <p:sldId id="265" r:id="rId30"/>
    <p:sldId id="267" r:id="rId31"/>
    <p:sldId id="268" r:id="rId32"/>
    <p:sldId id="278" r:id="rId33"/>
    <p:sldId id="279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5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0A758-3EA8-474F-969E-599E06B4B95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A70BF04-4F79-A94A-8AD2-FE6DE478CF0C}">
      <dgm:prSet phldrT="[文本]" custT="1"/>
      <dgm:spPr/>
      <dgm:t>
        <a:bodyPr/>
        <a:lstStyle/>
        <a:p>
          <a:r>
            <a:rPr lang="zh-CN" altLang="en-US" sz="2800" b="1" dirty="0" smtClean="0">
              <a:latin typeface="华文中宋" panose="02010600040101010101" pitchFamily="2" charset="-122"/>
              <a:ea typeface="华文中宋" panose="02010600040101010101" pitchFamily="2" charset="-122"/>
              <a:cs typeface="Lantinghei SC Demibold" charset="-122"/>
            </a:rPr>
            <a:t>编程知识</a:t>
          </a:r>
          <a:endParaRPr lang="zh-CN" altLang="en-US" sz="2800" b="1" dirty="0">
            <a:latin typeface="华文中宋" panose="02010600040101010101" pitchFamily="2" charset="-122"/>
            <a:ea typeface="华文中宋" panose="02010600040101010101" pitchFamily="2" charset="-122"/>
            <a:cs typeface="Lantinghei SC Demibold" charset="-122"/>
          </a:endParaRPr>
        </a:p>
      </dgm:t>
    </dgm:pt>
    <dgm:pt modelId="{6FA4BE5B-A9C6-DA43-B5CF-00060926B61F}" type="parTrans" cxnId="{93AAEC06-94E9-AE4B-99E4-22110C999A82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EA20EA0E-1E3D-664C-9A07-96403036BA74}" type="sibTrans" cxnId="{93AAEC06-94E9-AE4B-99E4-22110C999A82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1EDC345B-C830-784B-BF21-61B7969212B5}">
      <dgm:prSet phldrT="[文本]" custT="1"/>
      <dgm:spPr/>
      <dgm:t>
        <a:bodyPr/>
        <a:lstStyle/>
        <a:p>
          <a:r>
            <a:rPr lang="zh-CN" altLang="en-US" sz="2800" b="1" dirty="0" smtClean="0">
              <a:latin typeface="华文中宋" panose="02010600040101010101" pitchFamily="2" charset="-122"/>
              <a:ea typeface="华文中宋" panose="02010600040101010101" pitchFamily="2" charset="-122"/>
            </a:rPr>
            <a:t>机器学习</a:t>
          </a:r>
          <a:endParaRPr lang="zh-CN" altLang="en-US" sz="2800" b="1" dirty="0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E09DE5BA-1125-574A-A020-EF9B8B1112E5}" type="parTrans" cxnId="{E8A8E01F-EA82-B14B-930C-48F6AC0F7E4D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2C2E1DAD-66F8-9045-B184-3F74FE9EF10F}" type="sibTrans" cxnId="{E8A8E01F-EA82-B14B-930C-48F6AC0F7E4D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E56A623B-3349-EC4C-BBCE-616DF0E40BA4}">
      <dgm:prSet phldrT="[文本]" custT="1"/>
      <dgm:spPr/>
      <dgm:t>
        <a:bodyPr/>
        <a:lstStyle/>
        <a:p>
          <a:r>
            <a:rPr lang="zh-CN" altLang="en-US" sz="2800" b="1" dirty="0" smtClean="0">
              <a:latin typeface="华文中宋" panose="02010600040101010101" pitchFamily="2" charset="-122"/>
              <a:ea typeface="华文中宋" panose="02010600040101010101" pitchFamily="2" charset="-122"/>
            </a:rPr>
            <a:t>金融知识</a:t>
          </a:r>
          <a:endParaRPr lang="zh-CN" altLang="en-US" sz="2800" b="1" dirty="0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7DC5929C-FE97-3443-9D37-3537BE11F5ED}" type="parTrans" cxnId="{242425E9-48DF-2E47-AC98-56C3856B84DC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58EB25E0-4E3C-2D42-8B7A-503A46DDD054}" type="sibTrans" cxnId="{242425E9-48DF-2E47-AC98-56C3856B84DC}">
      <dgm:prSet/>
      <dgm:spPr/>
      <dgm:t>
        <a:bodyPr/>
        <a:lstStyle/>
        <a:p>
          <a:endParaRPr lang="zh-CN" altLang="en-US" sz="2800" b="1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14BA3A67-B202-AE46-91B0-FD999D94A299}" type="pres">
      <dgm:prSet presAssocID="{ED40A758-3EA8-474F-969E-599E06B4B95A}" presName="compositeShape" presStyleCnt="0">
        <dgm:presLayoutVars>
          <dgm:chMax val="7"/>
          <dgm:dir/>
          <dgm:resizeHandles val="exact"/>
        </dgm:presLayoutVars>
      </dgm:prSet>
      <dgm:spPr/>
    </dgm:pt>
    <dgm:pt modelId="{4BEE8872-9D7C-F146-8B7E-4F0B6CF24247}" type="pres">
      <dgm:prSet presAssocID="{3A70BF04-4F79-A94A-8AD2-FE6DE478CF0C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0AA9620E-B565-1441-B6D8-67EBDF38FA97}" type="pres">
      <dgm:prSet presAssocID="{3A70BF04-4F79-A94A-8AD2-FE6DE478CF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899CB5-B0D5-2648-93C7-28EFC688DF3B}" type="pres">
      <dgm:prSet presAssocID="{1EDC345B-C830-784B-BF21-61B7969212B5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343B709B-292A-EF41-9CD7-E868F5C2F504}" type="pres">
      <dgm:prSet presAssocID="{1EDC345B-C830-784B-BF21-61B7969212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E34AE8-5FE3-4442-AC84-521A65031544}" type="pres">
      <dgm:prSet presAssocID="{E56A623B-3349-EC4C-BBCE-616DF0E40BA4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C1BEEBE9-F0A2-3146-9BC5-CF5D4781205E}" type="pres">
      <dgm:prSet presAssocID="{E56A623B-3349-EC4C-BBCE-616DF0E40B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F751F1-E82A-674A-9B39-E9BCE2A36367}" type="presOf" srcId="{1EDC345B-C830-784B-BF21-61B7969212B5}" destId="{DA899CB5-B0D5-2648-93C7-28EFC688DF3B}" srcOrd="0" destOrd="0" presId="urn:microsoft.com/office/officeart/2005/8/layout/venn1"/>
    <dgm:cxn modelId="{E8A8E01F-EA82-B14B-930C-48F6AC0F7E4D}" srcId="{ED40A758-3EA8-474F-969E-599E06B4B95A}" destId="{1EDC345B-C830-784B-BF21-61B7969212B5}" srcOrd="1" destOrd="0" parTransId="{E09DE5BA-1125-574A-A020-EF9B8B1112E5}" sibTransId="{2C2E1DAD-66F8-9045-B184-3F74FE9EF10F}"/>
    <dgm:cxn modelId="{93AAEC06-94E9-AE4B-99E4-22110C999A82}" srcId="{ED40A758-3EA8-474F-969E-599E06B4B95A}" destId="{3A70BF04-4F79-A94A-8AD2-FE6DE478CF0C}" srcOrd="0" destOrd="0" parTransId="{6FA4BE5B-A9C6-DA43-B5CF-00060926B61F}" sibTransId="{EA20EA0E-1E3D-664C-9A07-96403036BA74}"/>
    <dgm:cxn modelId="{C68E0AB4-A6AB-404A-AE39-5D9CE3635C50}" type="presOf" srcId="{E56A623B-3349-EC4C-BBCE-616DF0E40BA4}" destId="{18E34AE8-5FE3-4442-AC84-521A65031544}" srcOrd="0" destOrd="0" presId="urn:microsoft.com/office/officeart/2005/8/layout/venn1"/>
    <dgm:cxn modelId="{BDDBE46A-F289-4E45-AE43-1B15273699F7}" type="presOf" srcId="{E56A623B-3349-EC4C-BBCE-616DF0E40BA4}" destId="{C1BEEBE9-F0A2-3146-9BC5-CF5D4781205E}" srcOrd="1" destOrd="0" presId="urn:microsoft.com/office/officeart/2005/8/layout/venn1"/>
    <dgm:cxn modelId="{242425E9-48DF-2E47-AC98-56C3856B84DC}" srcId="{ED40A758-3EA8-474F-969E-599E06B4B95A}" destId="{E56A623B-3349-EC4C-BBCE-616DF0E40BA4}" srcOrd="2" destOrd="0" parTransId="{7DC5929C-FE97-3443-9D37-3537BE11F5ED}" sibTransId="{58EB25E0-4E3C-2D42-8B7A-503A46DDD054}"/>
    <dgm:cxn modelId="{E1841769-327A-8346-B9AD-D38148C5D5F6}" type="presOf" srcId="{ED40A758-3EA8-474F-969E-599E06B4B95A}" destId="{14BA3A67-B202-AE46-91B0-FD999D94A299}" srcOrd="0" destOrd="0" presId="urn:microsoft.com/office/officeart/2005/8/layout/venn1"/>
    <dgm:cxn modelId="{D581AE83-AEE4-2644-8CC3-F00C57123F8C}" type="presOf" srcId="{1EDC345B-C830-784B-BF21-61B7969212B5}" destId="{343B709B-292A-EF41-9CD7-E868F5C2F504}" srcOrd="1" destOrd="0" presId="urn:microsoft.com/office/officeart/2005/8/layout/venn1"/>
    <dgm:cxn modelId="{748DE6AC-8334-E44E-8F3F-C58987289601}" type="presOf" srcId="{3A70BF04-4F79-A94A-8AD2-FE6DE478CF0C}" destId="{4BEE8872-9D7C-F146-8B7E-4F0B6CF24247}" srcOrd="0" destOrd="0" presId="urn:microsoft.com/office/officeart/2005/8/layout/venn1"/>
    <dgm:cxn modelId="{9C00706B-9FAA-C742-950D-5734DE7740F1}" type="presOf" srcId="{3A70BF04-4F79-A94A-8AD2-FE6DE478CF0C}" destId="{0AA9620E-B565-1441-B6D8-67EBDF38FA97}" srcOrd="1" destOrd="0" presId="urn:microsoft.com/office/officeart/2005/8/layout/venn1"/>
    <dgm:cxn modelId="{8E5427E6-67F4-764E-87BA-C74CEB5651E4}" type="presParOf" srcId="{14BA3A67-B202-AE46-91B0-FD999D94A299}" destId="{4BEE8872-9D7C-F146-8B7E-4F0B6CF24247}" srcOrd="0" destOrd="0" presId="urn:microsoft.com/office/officeart/2005/8/layout/venn1"/>
    <dgm:cxn modelId="{52EF0627-1C35-8641-89E4-18C7D31721BA}" type="presParOf" srcId="{14BA3A67-B202-AE46-91B0-FD999D94A299}" destId="{0AA9620E-B565-1441-B6D8-67EBDF38FA97}" srcOrd="1" destOrd="0" presId="urn:microsoft.com/office/officeart/2005/8/layout/venn1"/>
    <dgm:cxn modelId="{92440AAE-1A58-8442-A910-8995BCEA5BD7}" type="presParOf" srcId="{14BA3A67-B202-AE46-91B0-FD999D94A299}" destId="{DA899CB5-B0D5-2648-93C7-28EFC688DF3B}" srcOrd="2" destOrd="0" presId="urn:microsoft.com/office/officeart/2005/8/layout/venn1"/>
    <dgm:cxn modelId="{139FEE5D-3768-7C48-9C64-8B847467DE0A}" type="presParOf" srcId="{14BA3A67-B202-AE46-91B0-FD999D94A299}" destId="{343B709B-292A-EF41-9CD7-E868F5C2F504}" srcOrd="3" destOrd="0" presId="urn:microsoft.com/office/officeart/2005/8/layout/venn1"/>
    <dgm:cxn modelId="{39FE50FC-60CD-BE4A-A92D-274AC3A40017}" type="presParOf" srcId="{14BA3A67-B202-AE46-91B0-FD999D94A299}" destId="{18E34AE8-5FE3-4442-AC84-521A65031544}" srcOrd="4" destOrd="0" presId="urn:microsoft.com/office/officeart/2005/8/layout/venn1"/>
    <dgm:cxn modelId="{43BA06FF-CBC4-4245-BB15-99485809F5EE}" type="presParOf" srcId="{14BA3A67-B202-AE46-91B0-FD999D94A299}" destId="{C1BEEBE9-F0A2-3146-9BC5-CF5D4781205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07225-FF6E-D94E-8841-5D93045539B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764C148-197E-D540-B5E0-B857F9E71E96}">
      <dgm:prSet phldrT="[文本]"/>
      <dgm:spPr/>
      <dgm:t>
        <a:bodyPr/>
        <a:lstStyle/>
        <a:p>
          <a:r>
            <a:rPr lang="zh-CN" altLang="en-US" dirty="0" smtClean="0"/>
            <a:t>输入</a:t>
          </a:r>
          <a:endParaRPr lang="zh-CN" altLang="en-US" dirty="0"/>
        </a:p>
      </dgm:t>
    </dgm:pt>
    <dgm:pt modelId="{0C4837DE-FA67-554E-B4C8-E4F033E23719}" type="parTrans" cxnId="{9E57ED70-D0A4-1249-B186-5FE4A5EF85A8}">
      <dgm:prSet/>
      <dgm:spPr/>
      <dgm:t>
        <a:bodyPr/>
        <a:lstStyle/>
        <a:p>
          <a:endParaRPr lang="zh-CN" altLang="en-US"/>
        </a:p>
      </dgm:t>
    </dgm:pt>
    <dgm:pt modelId="{C77FC8FF-132C-AB40-B76D-279444C9E050}" type="sibTrans" cxnId="{9E57ED70-D0A4-1249-B186-5FE4A5EF85A8}">
      <dgm:prSet/>
      <dgm:spPr/>
      <dgm:t>
        <a:bodyPr/>
        <a:lstStyle/>
        <a:p>
          <a:endParaRPr lang="zh-CN" altLang="en-US"/>
        </a:p>
      </dgm:t>
    </dgm:pt>
    <dgm:pt modelId="{A3F81DA1-1508-0C46-8E13-B4D9FD6D0390}">
      <dgm:prSet phldrT="[文本]"/>
      <dgm:spPr/>
      <dgm:t>
        <a:bodyPr/>
        <a:lstStyle/>
        <a:p>
          <a:endParaRPr lang="zh-CN" altLang="en-US" dirty="0"/>
        </a:p>
      </dgm:t>
    </dgm:pt>
    <dgm:pt modelId="{3C5FA3AA-2D65-3744-AA19-39080F3CE072}" type="parTrans" cxnId="{40FABA12-8F35-3A4C-893C-A26A9110C439}">
      <dgm:prSet/>
      <dgm:spPr/>
      <dgm:t>
        <a:bodyPr/>
        <a:lstStyle/>
        <a:p>
          <a:endParaRPr lang="zh-CN" altLang="en-US"/>
        </a:p>
      </dgm:t>
    </dgm:pt>
    <dgm:pt modelId="{7A8B4616-7CD7-434F-BBFF-9AEB8E41C6F1}" type="sibTrans" cxnId="{40FABA12-8F35-3A4C-893C-A26A9110C439}">
      <dgm:prSet/>
      <dgm:spPr/>
      <dgm:t>
        <a:bodyPr/>
        <a:lstStyle/>
        <a:p>
          <a:endParaRPr lang="zh-CN" altLang="en-US"/>
        </a:p>
      </dgm:t>
    </dgm:pt>
    <dgm:pt modelId="{CAC87E22-78B8-AB4C-8E58-367503624313}">
      <dgm:prSet phldrT="[文本]"/>
      <dgm:spPr/>
      <dgm:t>
        <a:bodyPr/>
        <a:lstStyle/>
        <a:p>
          <a:r>
            <a:rPr lang="zh-CN" altLang="en-US" smtClean="0"/>
            <a:t>输出</a:t>
          </a:r>
          <a:endParaRPr lang="zh-CN" altLang="en-US"/>
        </a:p>
      </dgm:t>
    </dgm:pt>
    <dgm:pt modelId="{3D437141-A62A-A24B-BFB4-B13B270DB7B6}" type="parTrans" cxnId="{B68A52B2-6074-C948-8617-F93F875E50C3}">
      <dgm:prSet/>
      <dgm:spPr/>
      <dgm:t>
        <a:bodyPr/>
        <a:lstStyle/>
        <a:p>
          <a:endParaRPr lang="zh-CN" altLang="en-US"/>
        </a:p>
      </dgm:t>
    </dgm:pt>
    <dgm:pt modelId="{004FB7B4-5E15-134D-BD18-568C325B96E9}" type="sibTrans" cxnId="{B68A52B2-6074-C948-8617-F93F875E50C3}">
      <dgm:prSet/>
      <dgm:spPr/>
      <dgm:t>
        <a:bodyPr/>
        <a:lstStyle/>
        <a:p>
          <a:endParaRPr lang="zh-CN" altLang="en-US"/>
        </a:p>
      </dgm:t>
    </dgm:pt>
    <dgm:pt modelId="{A9F3E622-5E60-3140-9023-A30DF57328D4}" type="pres">
      <dgm:prSet presAssocID="{C4807225-FF6E-D94E-8841-5D93045539BB}" presName="Name0" presStyleCnt="0">
        <dgm:presLayoutVars>
          <dgm:dir/>
          <dgm:resizeHandles val="exact"/>
        </dgm:presLayoutVars>
      </dgm:prSet>
      <dgm:spPr/>
    </dgm:pt>
    <dgm:pt modelId="{55691418-8E06-1F40-A481-F79C879A15B5}" type="pres">
      <dgm:prSet presAssocID="{1764C148-197E-D540-B5E0-B857F9E71E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8D50C6-AD40-D64A-8193-88FDF7BC1CE8}" type="pres">
      <dgm:prSet presAssocID="{C77FC8FF-132C-AB40-B76D-279444C9E05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B42B8DD-5A2D-AB40-90B7-12E6FD1D0955}" type="pres">
      <dgm:prSet presAssocID="{C77FC8FF-132C-AB40-B76D-279444C9E050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CD6B0B03-A58C-F04E-A9EE-DDAD3A3FC1F6}" type="pres">
      <dgm:prSet presAssocID="{A3F81DA1-1508-0C46-8E13-B4D9FD6D0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88F177-B928-F548-8C58-8FA49285477C}" type="pres">
      <dgm:prSet presAssocID="{7A8B4616-7CD7-434F-BBFF-9AEB8E41C6F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03CBAD2-32B9-0F44-A477-B51050D85BDE}" type="pres">
      <dgm:prSet presAssocID="{7A8B4616-7CD7-434F-BBFF-9AEB8E41C6F1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3660D00-7FA4-B847-937D-1DEDF5604312}" type="pres">
      <dgm:prSet presAssocID="{CAC87E22-78B8-AB4C-8E58-3675036243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739E75-C357-D241-9AA8-AA727A7812B3}" type="presOf" srcId="{CAC87E22-78B8-AB4C-8E58-367503624313}" destId="{13660D00-7FA4-B847-937D-1DEDF5604312}" srcOrd="0" destOrd="0" presId="urn:microsoft.com/office/officeart/2005/8/layout/process1"/>
    <dgm:cxn modelId="{40FABA12-8F35-3A4C-893C-A26A9110C439}" srcId="{C4807225-FF6E-D94E-8841-5D93045539BB}" destId="{A3F81DA1-1508-0C46-8E13-B4D9FD6D0390}" srcOrd="1" destOrd="0" parTransId="{3C5FA3AA-2D65-3744-AA19-39080F3CE072}" sibTransId="{7A8B4616-7CD7-434F-BBFF-9AEB8E41C6F1}"/>
    <dgm:cxn modelId="{50A7820E-C499-EB44-98D0-8E34E534B420}" type="presOf" srcId="{1764C148-197E-D540-B5E0-B857F9E71E96}" destId="{55691418-8E06-1F40-A481-F79C879A15B5}" srcOrd="0" destOrd="0" presId="urn:microsoft.com/office/officeart/2005/8/layout/process1"/>
    <dgm:cxn modelId="{4B2F35CF-7618-F541-81EC-04098C018C1B}" type="presOf" srcId="{7A8B4616-7CD7-434F-BBFF-9AEB8E41C6F1}" destId="{503CBAD2-32B9-0F44-A477-B51050D85BDE}" srcOrd="1" destOrd="0" presId="urn:microsoft.com/office/officeart/2005/8/layout/process1"/>
    <dgm:cxn modelId="{BEE833E9-9B21-2044-90FD-4C7907997FBA}" type="presOf" srcId="{A3F81DA1-1508-0C46-8E13-B4D9FD6D0390}" destId="{CD6B0B03-A58C-F04E-A9EE-DDAD3A3FC1F6}" srcOrd="0" destOrd="0" presId="urn:microsoft.com/office/officeart/2005/8/layout/process1"/>
    <dgm:cxn modelId="{B68A52B2-6074-C948-8617-F93F875E50C3}" srcId="{C4807225-FF6E-D94E-8841-5D93045539BB}" destId="{CAC87E22-78B8-AB4C-8E58-367503624313}" srcOrd="2" destOrd="0" parTransId="{3D437141-A62A-A24B-BFB4-B13B270DB7B6}" sibTransId="{004FB7B4-5E15-134D-BD18-568C325B96E9}"/>
    <dgm:cxn modelId="{4C5F3394-53AF-2B46-9700-FF2A652B1999}" type="presOf" srcId="{C77FC8FF-132C-AB40-B76D-279444C9E050}" destId="{FB42B8DD-5A2D-AB40-90B7-12E6FD1D0955}" srcOrd="1" destOrd="0" presId="urn:microsoft.com/office/officeart/2005/8/layout/process1"/>
    <dgm:cxn modelId="{7F24F26D-EB2B-F44F-BD26-4D5D71E85708}" type="presOf" srcId="{C4807225-FF6E-D94E-8841-5D93045539BB}" destId="{A9F3E622-5E60-3140-9023-A30DF57328D4}" srcOrd="0" destOrd="0" presId="urn:microsoft.com/office/officeart/2005/8/layout/process1"/>
    <dgm:cxn modelId="{D2A398E0-A18E-6641-9395-1A8E0FAF1D45}" type="presOf" srcId="{C77FC8FF-132C-AB40-B76D-279444C9E050}" destId="{D18D50C6-AD40-D64A-8193-88FDF7BC1CE8}" srcOrd="0" destOrd="0" presId="urn:microsoft.com/office/officeart/2005/8/layout/process1"/>
    <dgm:cxn modelId="{CB75C20F-603A-5B45-A70C-06024482324A}" type="presOf" srcId="{7A8B4616-7CD7-434F-BBFF-9AEB8E41C6F1}" destId="{B688F177-B928-F548-8C58-8FA49285477C}" srcOrd="0" destOrd="0" presId="urn:microsoft.com/office/officeart/2005/8/layout/process1"/>
    <dgm:cxn modelId="{9E57ED70-D0A4-1249-B186-5FE4A5EF85A8}" srcId="{C4807225-FF6E-D94E-8841-5D93045539BB}" destId="{1764C148-197E-D540-B5E0-B857F9E71E96}" srcOrd="0" destOrd="0" parTransId="{0C4837DE-FA67-554E-B4C8-E4F033E23719}" sibTransId="{C77FC8FF-132C-AB40-B76D-279444C9E050}"/>
    <dgm:cxn modelId="{389EA9FD-7372-6345-8E72-5C5E8CB65C9F}" type="presParOf" srcId="{A9F3E622-5E60-3140-9023-A30DF57328D4}" destId="{55691418-8E06-1F40-A481-F79C879A15B5}" srcOrd="0" destOrd="0" presId="urn:microsoft.com/office/officeart/2005/8/layout/process1"/>
    <dgm:cxn modelId="{988C3113-DDF0-504F-A3C3-DBC03F71B2BC}" type="presParOf" srcId="{A9F3E622-5E60-3140-9023-A30DF57328D4}" destId="{D18D50C6-AD40-D64A-8193-88FDF7BC1CE8}" srcOrd="1" destOrd="0" presId="urn:microsoft.com/office/officeart/2005/8/layout/process1"/>
    <dgm:cxn modelId="{F6E25F80-E3F6-8F47-B2CE-67C22411B3BC}" type="presParOf" srcId="{D18D50C6-AD40-D64A-8193-88FDF7BC1CE8}" destId="{FB42B8DD-5A2D-AB40-90B7-12E6FD1D0955}" srcOrd="0" destOrd="0" presId="urn:microsoft.com/office/officeart/2005/8/layout/process1"/>
    <dgm:cxn modelId="{EDA87882-5053-9D4B-AFB2-C8AEFF74F63F}" type="presParOf" srcId="{A9F3E622-5E60-3140-9023-A30DF57328D4}" destId="{CD6B0B03-A58C-F04E-A9EE-DDAD3A3FC1F6}" srcOrd="2" destOrd="0" presId="urn:microsoft.com/office/officeart/2005/8/layout/process1"/>
    <dgm:cxn modelId="{F7D846AA-B71C-8C40-89EA-8A9F3B74D3D2}" type="presParOf" srcId="{A9F3E622-5E60-3140-9023-A30DF57328D4}" destId="{B688F177-B928-F548-8C58-8FA49285477C}" srcOrd="3" destOrd="0" presId="urn:microsoft.com/office/officeart/2005/8/layout/process1"/>
    <dgm:cxn modelId="{6A0F684C-9947-984F-B516-A8318B9D802F}" type="presParOf" srcId="{B688F177-B928-F548-8C58-8FA49285477C}" destId="{503CBAD2-32B9-0F44-A477-B51050D85BDE}" srcOrd="0" destOrd="0" presId="urn:microsoft.com/office/officeart/2005/8/layout/process1"/>
    <dgm:cxn modelId="{A3563FA0-48D1-B148-A10E-6CFE5C286665}" type="presParOf" srcId="{A9F3E622-5E60-3140-9023-A30DF57328D4}" destId="{13660D00-7FA4-B847-937D-1DEDF560431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A1053-1EED-E241-92B3-579CF4D932D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3033B2B-8B11-A946-B5F0-2A516DD48477}">
      <dgm:prSet phldrT="[文本]"/>
      <dgm:spPr/>
      <dgm:t>
        <a:bodyPr/>
        <a:lstStyle/>
        <a:p>
          <a:r>
            <a:rPr lang="zh-CN" altLang="en-US" dirty="0" smtClean="0"/>
            <a:t>历史数据</a:t>
          </a:r>
          <a:endParaRPr lang="zh-CN" altLang="en-US" dirty="0"/>
        </a:p>
      </dgm:t>
    </dgm:pt>
    <dgm:pt modelId="{D5A29771-6EE4-DB44-A64E-F2AE3BA6B08E}" type="parTrans" cxnId="{5A5A3980-DE39-C24C-9B04-64C6468F04FF}">
      <dgm:prSet/>
      <dgm:spPr/>
      <dgm:t>
        <a:bodyPr/>
        <a:lstStyle/>
        <a:p>
          <a:endParaRPr lang="zh-CN" altLang="en-US"/>
        </a:p>
      </dgm:t>
    </dgm:pt>
    <dgm:pt modelId="{61403682-9A56-EC48-8B37-5FA575AABC0E}" type="sibTrans" cxnId="{5A5A3980-DE39-C24C-9B04-64C6468F04FF}">
      <dgm:prSet/>
      <dgm:spPr/>
      <dgm:t>
        <a:bodyPr/>
        <a:lstStyle/>
        <a:p>
          <a:endParaRPr lang="zh-CN" altLang="en-US"/>
        </a:p>
      </dgm:t>
    </dgm:pt>
    <dgm:pt modelId="{596FEE62-0FD0-1E49-A939-AFBAF1857EA3}">
      <dgm:prSet phldrT="[文本]"/>
      <dgm:spPr/>
      <dgm:t>
        <a:bodyPr/>
        <a:lstStyle/>
        <a:p>
          <a:r>
            <a:rPr lang="zh-CN" altLang="en-US" dirty="0" smtClean="0"/>
            <a:t>学习算法</a:t>
          </a:r>
          <a:endParaRPr lang="zh-CN" altLang="en-US" dirty="0"/>
        </a:p>
      </dgm:t>
    </dgm:pt>
    <dgm:pt modelId="{5E174BE1-AFA8-2646-ADA6-B1F5E29FAED4}" type="parTrans" cxnId="{413E452F-16BE-2448-9500-BA32EF7389B6}">
      <dgm:prSet/>
      <dgm:spPr/>
      <dgm:t>
        <a:bodyPr/>
        <a:lstStyle/>
        <a:p>
          <a:endParaRPr lang="zh-CN" altLang="en-US"/>
        </a:p>
      </dgm:t>
    </dgm:pt>
    <dgm:pt modelId="{2FA2ACE7-E270-0042-B18C-E2FB6DCC1556}" type="sibTrans" cxnId="{413E452F-16BE-2448-9500-BA32EF7389B6}">
      <dgm:prSet/>
      <dgm:spPr/>
      <dgm:t>
        <a:bodyPr/>
        <a:lstStyle/>
        <a:p>
          <a:endParaRPr lang="zh-CN" altLang="en-US"/>
        </a:p>
      </dgm:t>
    </dgm:pt>
    <dgm:pt modelId="{5F447534-7B74-3B45-B5EE-C11A0DC9E7D8}">
      <dgm:prSet phldrT="[文本]"/>
      <dgm:spPr/>
      <dgm:t>
        <a:bodyPr/>
        <a:lstStyle/>
        <a:p>
          <a:r>
            <a:rPr lang="zh-CN" altLang="en-US" dirty="0" smtClean="0"/>
            <a:t>模型</a:t>
          </a:r>
          <a:endParaRPr lang="zh-CN" altLang="en-US" dirty="0"/>
        </a:p>
      </dgm:t>
    </dgm:pt>
    <dgm:pt modelId="{A4B72E6D-8930-BB48-9B01-A5528C24129F}" type="parTrans" cxnId="{5EDB8BCC-B25C-AA49-ACF5-755EBCF2988A}">
      <dgm:prSet/>
      <dgm:spPr/>
      <dgm:t>
        <a:bodyPr/>
        <a:lstStyle/>
        <a:p>
          <a:endParaRPr lang="zh-CN" altLang="en-US"/>
        </a:p>
      </dgm:t>
    </dgm:pt>
    <dgm:pt modelId="{9F9BA077-16F7-4240-AA8B-99D4263B3867}" type="sibTrans" cxnId="{5EDB8BCC-B25C-AA49-ACF5-755EBCF2988A}">
      <dgm:prSet/>
      <dgm:spPr/>
      <dgm:t>
        <a:bodyPr/>
        <a:lstStyle/>
        <a:p>
          <a:endParaRPr lang="zh-CN" altLang="en-US"/>
        </a:p>
      </dgm:t>
    </dgm:pt>
    <dgm:pt modelId="{046468E2-4A24-F744-8D8C-4C77C8F7BA9D}" type="pres">
      <dgm:prSet presAssocID="{1D0A1053-1EED-E241-92B3-579CF4D932D5}" presName="Name0" presStyleCnt="0">
        <dgm:presLayoutVars>
          <dgm:dir/>
          <dgm:resizeHandles val="exact"/>
        </dgm:presLayoutVars>
      </dgm:prSet>
      <dgm:spPr/>
    </dgm:pt>
    <dgm:pt modelId="{5D27B615-C766-8246-8746-9B374E17ED4F}" type="pres">
      <dgm:prSet presAssocID="{B3033B2B-8B11-A946-B5F0-2A516DD484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D2C152-1C55-1342-887A-1B827DF9D527}" type="pres">
      <dgm:prSet presAssocID="{61403682-9A56-EC48-8B37-5FA575AABC0E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29B9990-F495-B941-9E7F-B7DFF773094E}" type="pres">
      <dgm:prSet presAssocID="{61403682-9A56-EC48-8B37-5FA575AABC0E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94F5CE6-24B9-2445-B06A-105F374F1C4E}" type="pres">
      <dgm:prSet presAssocID="{596FEE62-0FD0-1E49-A939-AFBAF1857E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F71B29-30E5-5742-BE59-A40E80C108AD}" type="pres">
      <dgm:prSet presAssocID="{2FA2ACE7-E270-0042-B18C-E2FB6DCC155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391DAAA-279D-8B44-92FB-7D4FB8ED0823}" type="pres">
      <dgm:prSet presAssocID="{2FA2ACE7-E270-0042-B18C-E2FB6DCC155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AA0E7FA-6116-424B-A8FF-99C6AD429911}" type="pres">
      <dgm:prSet presAssocID="{5F447534-7B74-3B45-B5EE-C11A0DC9E7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82C073-71D5-5941-896B-E3AF43B6229D}" type="presOf" srcId="{2FA2ACE7-E270-0042-B18C-E2FB6DCC1556}" destId="{52F71B29-30E5-5742-BE59-A40E80C108AD}" srcOrd="0" destOrd="0" presId="urn:microsoft.com/office/officeart/2005/8/layout/process1"/>
    <dgm:cxn modelId="{E35DC2A1-57B0-6444-BFB8-270B3C00CDAD}" type="presOf" srcId="{61403682-9A56-EC48-8B37-5FA575AABC0E}" destId="{AED2C152-1C55-1342-887A-1B827DF9D527}" srcOrd="0" destOrd="0" presId="urn:microsoft.com/office/officeart/2005/8/layout/process1"/>
    <dgm:cxn modelId="{5EDB8BCC-B25C-AA49-ACF5-755EBCF2988A}" srcId="{1D0A1053-1EED-E241-92B3-579CF4D932D5}" destId="{5F447534-7B74-3B45-B5EE-C11A0DC9E7D8}" srcOrd="2" destOrd="0" parTransId="{A4B72E6D-8930-BB48-9B01-A5528C24129F}" sibTransId="{9F9BA077-16F7-4240-AA8B-99D4263B3867}"/>
    <dgm:cxn modelId="{1BFBA169-19A8-7A4F-9C62-253E4642BA1B}" type="presOf" srcId="{5F447534-7B74-3B45-B5EE-C11A0DC9E7D8}" destId="{1AA0E7FA-6116-424B-A8FF-99C6AD429911}" srcOrd="0" destOrd="0" presId="urn:microsoft.com/office/officeart/2005/8/layout/process1"/>
    <dgm:cxn modelId="{37132EFF-0F45-CA40-964F-F882F54586D9}" type="presOf" srcId="{61403682-9A56-EC48-8B37-5FA575AABC0E}" destId="{329B9990-F495-B941-9E7F-B7DFF773094E}" srcOrd="1" destOrd="0" presId="urn:microsoft.com/office/officeart/2005/8/layout/process1"/>
    <dgm:cxn modelId="{413E452F-16BE-2448-9500-BA32EF7389B6}" srcId="{1D0A1053-1EED-E241-92B3-579CF4D932D5}" destId="{596FEE62-0FD0-1E49-A939-AFBAF1857EA3}" srcOrd="1" destOrd="0" parTransId="{5E174BE1-AFA8-2646-ADA6-B1F5E29FAED4}" sibTransId="{2FA2ACE7-E270-0042-B18C-E2FB6DCC1556}"/>
    <dgm:cxn modelId="{76E195C3-0AB0-A640-AEED-0C86670B635E}" type="presOf" srcId="{1D0A1053-1EED-E241-92B3-579CF4D932D5}" destId="{046468E2-4A24-F744-8D8C-4C77C8F7BA9D}" srcOrd="0" destOrd="0" presId="urn:microsoft.com/office/officeart/2005/8/layout/process1"/>
    <dgm:cxn modelId="{1E51D71D-CEDD-3F4A-AD42-2CDCE0ABE62E}" type="presOf" srcId="{B3033B2B-8B11-A946-B5F0-2A516DD48477}" destId="{5D27B615-C766-8246-8746-9B374E17ED4F}" srcOrd="0" destOrd="0" presId="urn:microsoft.com/office/officeart/2005/8/layout/process1"/>
    <dgm:cxn modelId="{A04523FB-FC9D-C145-A5AB-209BBE51D642}" type="presOf" srcId="{2FA2ACE7-E270-0042-B18C-E2FB6DCC1556}" destId="{3391DAAA-279D-8B44-92FB-7D4FB8ED0823}" srcOrd="1" destOrd="0" presId="urn:microsoft.com/office/officeart/2005/8/layout/process1"/>
    <dgm:cxn modelId="{F1B3BED6-A0D2-754C-9F62-D64D2E954245}" type="presOf" srcId="{596FEE62-0FD0-1E49-A939-AFBAF1857EA3}" destId="{394F5CE6-24B9-2445-B06A-105F374F1C4E}" srcOrd="0" destOrd="0" presId="urn:microsoft.com/office/officeart/2005/8/layout/process1"/>
    <dgm:cxn modelId="{5A5A3980-DE39-C24C-9B04-64C6468F04FF}" srcId="{1D0A1053-1EED-E241-92B3-579CF4D932D5}" destId="{B3033B2B-8B11-A946-B5F0-2A516DD48477}" srcOrd="0" destOrd="0" parTransId="{D5A29771-6EE4-DB44-A64E-F2AE3BA6B08E}" sibTransId="{61403682-9A56-EC48-8B37-5FA575AABC0E}"/>
    <dgm:cxn modelId="{BA6E99A8-88AD-344B-BA25-16768AEFD7DD}" type="presParOf" srcId="{046468E2-4A24-F744-8D8C-4C77C8F7BA9D}" destId="{5D27B615-C766-8246-8746-9B374E17ED4F}" srcOrd="0" destOrd="0" presId="urn:microsoft.com/office/officeart/2005/8/layout/process1"/>
    <dgm:cxn modelId="{C781102C-627A-534D-BCC1-7CA55257E42E}" type="presParOf" srcId="{046468E2-4A24-F744-8D8C-4C77C8F7BA9D}" destId="{AED2C152-1C55-1342-887A-1B827DF9D527}" srcOrd="1" destOrd="0" presId="urn:microsoft.com/office/officeart/2005/8/layout/process1"/>
    <dgm:cxn modelId="{8A0C90B3-78F1-994C-827D-6BBB809CDEB2}" type="presParOf" srcId="{AED2C152-1C55-1342-887A-1B827DF9D527}" destId="{329B9990-F495-B941-9E7F-B7DFF773094E}" srcOrd="0" destOrd="0" presId="urn:microsoft.com/office/officeart/2005/8/layout/process1"/>
    <dgm:cxn modelId="{5C3C6D3D-C0A9-A24F-8951-5F6ADF36C9B4}" type="presParOf" srcId="{046468E2-4A24-F744-8D8C-4C77C8F7BA9D}" destId="{394F5CE6-24B9-2445-B06A-105F374F1C4E}" srcOrd="2" destOrd="0" presId="urn:microsoft.com/office/officeart/2005/8/layout/process1"/>
    <dgm:cxn modelId="{AB598DEF-F324-4044-A824-E2D10DE12E8D}" type="presParOf" srcId="{046468E2-4A24-F744-8D8C-4C77C8F7BA9D}" destId="{52F71B29-30E5-5742-BE59-A40E80C108AD}" srcOrd="3" destOrd="0" presId="urn:microsoft.com/office/officeart/2005/8/layout/process1"/>
    <dgm:cxn modelId="{B2532BCD-BEE8-E240-8BF9-4C7FFA401933}" type="presParOf" srcId="{52F71B29-30E5-5742-BE59-A40E80C108AD}" destId="{3391DAAA-279D-8B44-92FB-7D4FB8ED0823}" srcOrd="0" destOrd="0" presId="urn:microsoft.com/office/officeart/2005/8/layout/process1"/>
    <dgm:cxn modelId="{55792CFB-D08F-BF47-9219-96A6A3F0882F}" type="presParOf" srcId="{046468E2-4A24-F744-8D8C-4C77C8F7BA9D}" destId="{1AA0E7FA-6116-424B-A8FF-99C6AD4299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07225-FF6E-D94E-8841-5D93045539B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764C148-197E-D540-B5E0-B857F9E71E96}">
      <dgm:prSet phldrT="[文本]"/>
      <dgm:spPr/>
      <dgm:t>
        <a:bodyPr/>
        <a:lstStyle/>
        <a:p>
          <a:r>
            <a:rPr lang="zh-CN" altLang="en-US" dirty="0" smtClean="0"/>
            <a:t>新的输入</a:t>
          </a:r>
          <a:endParaRPr lang="zh-CN" altLang="en-US" dirty="0"/>
        </a:p>
      </dgm:t>
    </dgm:pt>
    <dgm:pt modelId="{0C4837DE-FA67-554E-B4C8-E4F033E23719}" type="parTrans" cxnId="{9E57ED70-D0A4-1249-B186-5FE4A5EF85A8}">
      <dgm:prSet/>
      <dgm:spPr/>
      <dgm:t>
        <a:bodyPr/>
        <a:lstStyle/>
        <a:p>
          <a:endParaRPr lang="zh-CN" altLang="en-US"/>
        </a:p>
      </dgm:t>
    </dgm:pt>
    <dgm:pt modelId="{C77FC8FF-132C-AB40-B76D-279444C9E050}" type="sibTrans" cxnId="{9E57ED70-D0A4-1249-B186-5FE4A5EF85A8}">
      <dgm:prSet/>
      <dgm:spPr/>
      <dgm:t>
        <a:bodyPr/>
        <a:lstStyle/>
        <a:p>
          <a:endParaRPr lang="zh-CN" altLang="en-US"/>
        </a:p>
      </dgm:t>
    </dgm:pt>
    <dgm:pt modelId="{A3F81DA1-1508-0C46-8E13-B4D9FD6D0390}">
      <dgm:prSet phldrT="[文本]"/>
      <dgm:spPr/>
      <dgm:t>
        <a:bodyPr/>
        <a:lstStyle/>
        <a:p>
          <a:r>
            <a:rPr lang="zh-CN" altLang="en-US" dirty="0" smtClean="0"/>
            <a:t>模型</a:t>
          </a:r>
          <a:endParaRPr lang="zh-CN" altLang="en-US" dirty="0"/>
        </a:p>
      </dgm:t>
    </dgm:pt>
    <dgm:pt modelId="{3C5FA3AA-2D65-3744-AA19-39080F3CE072}" type="parTrans" cxnId="{40FABA12-8F35-3A4C-893C-A26A9110C439}">
      <dgm:prSet/>
      <dgm:spPr/>
      <dgm:t>
        <a:bodyPr/>
        <a:lstStyle/>
        <a:p>
          <a:endParaRPr lang="zh-CN" altLang="en-US"/>
        </a:p>
      </dgm:t>
    </dgm:pt>
    <dgm:pt modelId="{7A8B4616-7CD7-434F-BBFF-9AEB8E41C6F1}" type="sibTrans" cxnId="{40FABA12-8F35-3A4C-893C-A26A9110C439}">
      <dgm:prSet/>
      <dgm:spPr/>
      <dgm:t>
        <a:bodyPr/>
        <a:lstStyle/>
        <a:p>
          <a:endParaRPr lang="zh-CN" altLang="en-US"/>
        </a:p>
      </dgm:t>
    </dgm:pt>
    <dgm:pt modelId="{CAC87E22-78B8-AB4C-8E58-367503624313}">
      <dgm:prSet phldrT="[文本]"/>
      <dgm:spPr/>
      <dgm:t>
        <a:bodyPr/>
        <a:lstStyle/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3D437141-A62A-A24B-BFB4-B13B270DB7B6}" type="parTrans" cxnId="{B68A52B2-6074-C948-8617-F93F875E50C3}">
      <dgm:prSet/>
      <dgm:spPr/>
      <dgm:t>
        <a:bodyPr/>
        <a:lstStyle/>
        <a:p>
          <a:endParaRPr lang="zh-CN" altLang="en-US"/>
        </a:p>
      </dgm:t>
    </dgm:pt>
    <dgm:pt modelId="{004FB7B4-5E15-134D-BD18-568C325B96E9}" type="sibTrans" cxnId="{B68A52B2-6074-C948-8617-F93F875E50C3}">
      <dgm:prSet/>
      <dgm:spPr/>
      <dgm:t>
        <a:bodyPr/>
        <a:lstStyle/>
        <a:p>
          <a:endParaRPr lang="zh-CN" altLang="en-US"/>
        </a:p>
      </dgm:t>
    </dgm:pt>
    <dgm:pt modelId="{A9F3E622-5E60-3140-9023-A30DF57328D4}" type="pres">
      <dgm:prSet presAssocID="{C4807225-FF6E-D94E-8841-5D93045539BB}" presName="Name0" presStyleCnt="0">
        <dgm:presLayoutVars>
          <dgm:dir/>
          <dgm:resizeHandles val="exact"/>
        </dgm:presLayoutVars>
      </dgm:prSet>
      <dgm:spPr/>
    </dgm:pt>
    <dgm:pt modelId="{55691418-8E06-1F40-A481-F79C879A15B5}" type="pres">
      <dgm:prSet presAssocID="{1764C148-197E-D540-B5E0-B857F9E71E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8D50C6-AD40-D64A-8193-88FDF7BC1CE8}" type="pres">
      <dgm:prSet presAssocID="{C77FC8FF-132C-AB40-B76D-279444C9E05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B42B8DD-5A2D-AB40-90B7-12E6FD1D0955}" type="pres">
      <dgm:prSet presAssocID="{C77FC8FF-132C-AB40-B76D-279444C9E050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CD6B0B03-A58C-F04E-A9EE-DDAD3A3FC1F6}" type="pres">
      <dgm:prSet presAssocID="{A3F81DA1-1508-0C46-8E13-B4D9FD6D0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88F177-B928-F548-8C58-8FA49285477C}" type="pres">
      <dgm:prSet presAssocID="{7A8B4616-7CD7-434F-BBFF-9AEB8E41C6F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03CBAD2-32B9-0F44-A477-B51050D85BDE}" type="pres">
      <dgm:prSet presAssocID="{7A8B4616-7CD7-434F-BBFF-9AEB8E41C6F1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3660D00-7FA4-B847-937D-1DEDF5604312}" type="pres">
      <dgm:prSet presAssocID="{CAC87E22-78B8-AB4C-8E58-3675036243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301924-460B-2642-ADA8-23D18E05BFB2}" type="presOf" srcId="{C77FC8FF-132C-AB40-B76D-279444C9E050}" destId="{FB42B8DD-5A2D-AB40-90B7-12E6FD1D0955}" srcOrd="1" destOrd="0" presId="urn:microsoft.com/office/officeart/2005/8/layout/process1"/>
    <dgm:cxn modelId="{40FABA12-8F35-3A4C-893C-A26A9110C439}" srcId="{C4807225-FF6E-D94E-8841-5D93045539BB}" destId="{A3F81DA1-1508-0C46-8E13-B4D9FD6D0390}" srcOrd="1" destOrd="0" parTransId="{3C5FA3AA-2D65-3744-AA19-39080F3CE072}" sibTransId="{7A8B4616-7CD7-434F-BBFF-9AEB8E41C6F1}"/>
    <dgm:cxn modelId="{38F1907B-F400-E54D-AB54-7B7C62417AA3}" type="presOf" srcId="{CAC87E22-78B8-AB4C-8E58-367503624313}" destId="{13660D00-7FA4-B847-937D-1DEDF5604312}" srcOrd="0" destOrd="0" presId="urn:microsoft.com/office/officeart/2005/8/layout/process1"/>
    <dgm:cxn modelId="{9F7C3725-BEB6-E047-A0AD-C6BD8A2D65A1}" type="presOf" srcId="{C77FC8FF-132C-AB40-B76D-279444C9E050}" destId="{D18D50C6-AD40-D64A-8193-88FDF7BC1CE8}" srcOrd="0" destOrd="0" presId="urn:microsoft.com/office/officeart/2005/8/layout/process1"/>
    <dgm:cxn modelId="{12819CA7-4F41-BB4C-B395-B29FA765B466}" type="presOf" srcId="{1764C148-197E-D540-B5E0-B857F9E71E96}" destId="{55691418-8E06-1F40-A481-F79C879A15B5}" srcOrd="0" destOrd="0" presId="urn:microsoft.com/office/officeart/2005/8/layout/process1"/>
    <dgm:cxn modelId="{9E57ED70-D0A4-1249-B186-5FE4A5EF85A8}" srcId="{C4807225-FF6E-D94E-8841-5D93045539BB}" destId="{1764C148-197E-D540-B5E0-B857F9E71E96}" srcOrd="0" destOrd="0" parTransId="{0C4837DE-FA67-554E-B4C8-E4F033E23719}" sibTransId="{C77FC8FF-132C-AB40-B76D-279444C9E050}"/>
    <dgm:cxn modelId="{B68A52B2-6074-C948-8617-F93F875E50C3}" srcId="{C4807225-FF6E-D94E-8841-5D93045539BB}" destId="{CAC87E22-78B8-AB4C-8E58-367503624313}" srcOrd="2" destOrd="0" parTransId="{3D437141-A62A-A24B-BFB4-B13B270DB7B6}" sibTransId="{004FB7B4-5E15-134D-BD18-568C325B96E9}"/>
    <dgm:cxn modelId="{AB12484E-1222-1241-AA19-250F857DC65D}" type="presOf" srcId="{A3F81DA1-1508-0C46-8E13-B4D9FD6D0390}" destId="{CD6B0B03-A58C-F04E-A9EE-DDAD3A3FC1F6}" srcOrd="0" destOrd="0" presId="urn:microsoft.com/office/officeart/2005/8/layout/process1"/>
    <dgm:cxn modelId="{750BEE89-115E-2644-BAB6-88DED9B18C4D}" type="presOf" srcId="{7A8B4616-7CD7-434F-BBFF-9AEB8E41C6F1}" destId="{B688F177-B928-F548-8C58-8FA49285477C}" srcOrd="0" destOrd="0" presId="urn:microsoft.com/office/officeart/2005/8/layout/process1"/>
    <dgm:cxn modelId="{97C3CAD0-399E-BA49-93D5-2A81833D3355}" type="presOf" srcId="{7A8B4616-7CD7-434F-BBFF-9AEB8E41C6F1}" destId="{503CBAD2-32B9-0F44-A477-B51050D85BDE}" srcOrd="1" destOrd="0" presId="urn:microsoft.com/office/officeart/2005/8/layout/process1"/>
    <dgm:cxn modelId="{108C0A5D-A566-1C42-BD68-10FB3769B8E9}" type="presOf" srcId="{C4807225-FF6E-D94E-8841-5D93045539BB}" destId="{A9F3E622-5E60-3140-9023-A30DF57328D4}" srcOrd="0" destOrd="0" presId="urn:microsoft.com/office/officeart/2005/8/layout/process1"/>
    <dgm:cxn modelId="{3AC4AA64-D6FA-5D42-BE7D-D9A3DE0BA935}" type="presParOf" srcId="{A9F3E622-5E60-3140-9023-A30DF57328D4}" destId="{55691418-8E06-1F40-A481-F79C879A15B5}" srcOrd="0" destOrd="0" presId="urn:microsoft.com/office/officeart/2005/8/layout/process1"/>
    <dgm:cxn modelId="{654E2A88-3086-5F40-B7EA-60A4D8ECEC9C}" type="presParOf" srcId="{A9F3E622-5E60-3140-9023-A30DF57328D4}" destId="{D18D50C6-AD40-D64A-8193-88FDF7BC1CE8}" srcOrd="1" destOrd="0" presId="urn:microsoft.com/office/officeart/2005/8/layout/process1"/>
    <dgm:cxn modelId="{4AD467AA-2AEB-BD43-AE6D-892FFBFAA413}" type="presParOf" srcId="{D18D50C6-AD40-D64A-8193-88FDF7BC1CE8}" destId="{FB42B8DD-5A2D-AB40-90B7-12E6FD1D0955}" srcOrd="0" destOrd="0" presId="urn:microsoft.com/office/officeart/2005/8/layout/process1"/>
    <dgm:cxn modelId="{7CF8C888-0059-2945-8D96-A507FF8AF87B}" type="presParOf" srcId="{A9F3E622-5E60-3140-9023-A30DF57328D4}" destId="{CD6B0B03-A58C-F04E-A9EE-DDAD3A3FC1F6}" srcOrd="2" destOrd="0" presId="urn:microsoft.com/office/officeart/2005/8/layout/process1"/>
    <dgm:cxn modelId="{F0AD20BE-D397-A946-9A13-64A6C7990D00}" type="presParOf" srcId="{A9F3E622-5E60-3140-9023-A30DF57328D4}" destId="{B688F177-B928-F548-8C58-8FA49285477C}" srcOrd="3" destOrd="0" presId="urn:microsoft.com/office/officeart/2005/8/layout/process1"/>
    <dgm:cxn modelId="{6344BCE9-6FC4-404F-812F-F992DF4EDC80}" type="presParOf" srcId="{B688F177-B928-F548-8C58-8FA49285477C}" destId="{503CBAD2-32B9-0F44-A477-B51050D85BDE}" srcOrd="0" destOrd="0" presId="urn:microsoft.com/office/officeart/2005/8/layout/process1"/>
    <dgm:cxn modelId="{8B608ED2-6C8F-4145-B3F2-CEF15357A8B4}" type="presParOf" srcId="{A9F3E622-5E60-3140-9023-A30DF57328D4}" destId="{13660D00-7FA4-B847-937D-1DEDF560431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8872-9D7C-F146-8B7E-4F0B6CF24247}">
      <dsp:nvSpPr>
        <dsp:cNvPr id="0" name=""/>
        <dsp:cNvSpPr/>
      </dsp:nvSpPr>
      <dsp:spPr>
        <a:xfrm>
          <a:off x="1262538" y="50284"/>
          <a:ext cx="2413635" cy="24136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华文中宋" panose="02010600040101010101" pitchFamily="2" charset="-122"/>
              <a:ea typeface="华文中宋" panose="02010600040101010101" pitchFamily="2" charset="-122"/>
              <a:cs typeface="Lantinghei SC Demibold" charset="-122"/>
            </a:rPr>
            <a:t>编程知识</a:t>
          </a:r>
          <a:endParaRPr lang="zh-CN" altLang="en-US" sz="2800" b="1" kern="1200" dirty="0">
            <a:latin typeface="华文中宋" panose="02010600040101010101" pitchFamily="2" charset="-122"/>
            <a:ea typeface="华文中宋" panose="02010600040101010101" pitchFamily="2" charset="-122"/>
            <a:cs typeface="Lantinghei SC Demibold" charset="-122"/>
          </a:endParaRPr>
        </a:p>
      </dsp:txBody>
      <dsp:txXfrm>
        <a:off x="1584356" y="472670"/>
        <a:ext cx="1769999" cy="1086135"/>
      </dsp:txXfrm>
    </dsp:sp>
    <dsp:sp modelId="{DA899CB5-B0D5-2648-93C7-28EFC688DF3B}">
      <dsp:nvSpPr>
        <dsp:cNvPr id="0" name=""/>
        <dsp:cNvSpPr/>
      </dsp:nvSpPr>
      <dsp:spPr>
        <a:xfrm>
          <a:off x="2133458" y="1558805"/>
          <a:ext cx="2413635" cy="24136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华文中宋" panose="02010600040101010101" pitchFamily="2" charset="-122"/>
              <a:ea typeface="华文中宋" panose="02010600040101010101" pitchFamily="2" charset="-122"/>
            </a:rPr>
            <a:t>机器学习</a:t>
          </a:r>
          <a:endParaRPr lang="zh-CN" altLang="en-US" sz="2800" b="1" kern="1200" dirty="0">
            <a:latin typeface="华文中宋" panose="02010600040101010101" pitchFamily="2" charset="-122"/>
            <a:ea typeface="华文中宋" panose="02010600040101010101" pitchFamily="2" charset="-122"/>
          </a:endParaRPr>
        </a:p>
      </dsp:txBody>
      <dsp:txXfrm>
        <a:off x="2871628" y="2182328"/>
        <a:ext cx="1448181" cy="1327499"/>
      </dsp:txXfrm>
    </dsp:sp>
    <dsp:sp modelId="{18E34AE8-5FE3-4442-AC84-521A65031544}">
      <dsp:nvSpPr>
        <dsp:cNvPr id="0" name=""/>
        <dsp:cNvSpPr/>
      </dsp:nvSpPr>
      <dsp:spPr>
        <a:xfrm>
          <a:off x="391618" y="1558805"/>
          <a:ext cx="2413635" cy="241363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华文中宋" panose="02010600040101010101" pitchFamily="2" charset="-122"/>
              <a:ea typeface="华文中宋" panose="02010600040101010101" pitchFamily="2" charset="-122"/>
            </a:rPr>
            <a:t>金融知识</a:t>
          </a:r>
          <a:endParaRPr lang="zh-CN" altLang="en-US" sz="2800" b="1" kern="1200" dirty="0">
            <a:latin typeface="华文中宋" panose="02010600040101010101" pitchFamily="2" charset="-122"/>
            <a:ea typeface="华文中宋" panose="02010600040101010101" pitchFamily="2" charset="-122"/>
          </a:endParaRPr>
        </a:p>
      </dsp:txBody>
      <dsp:txXfrm>
        <a:off x="618902" y="2182328"/>
        <a:ext cx="1448181" cy="1327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91418-8E06-1F40-A481-F79C879A15B5}">
      <dsp:nvSpPr>
        <dsp:cNvPr id="0" name=""/>
        <dsp:cNvSpPr/>
      </dsp:nvSpPr>
      <dsp:spPr>
        <a:xfrm>
          <a:off x="7143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输入</a:t>
          </a:r>
          <a:endParaRPr lang="zh-CN" altLang="en-US" sz="5300" kern="1200" dirty="0"/>
        </a:p>
      </dsp:txBody>
      <dsp:txXfrm>
        <a:off x="44665" y="714823"/>
        <a:ext cx="2060143" cy="1206068"/>
      </dsp:txXfrm>
    </dsp:sp>
    <dsp:sp modelId="{D18D50C6-AD40-D64A-8193-88FDF7BC1CE8}">
      <dsp:nvSpPr>
        <dsp:cNvPr id="0" name=""/>
        <dsp:cNvSpPr/>
      </dsp:nvSpPr>
      <dsp:spPr>
        <a:xfrm>
          <a:off x="2355850" y="1053094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2355850" y="1158999"/>
        <a:ext cx="316861" cy="317716"/>
      </dsp:txXfrm>
    </dsp:sp>
    <dsp:sp modelId="{CD6B0B03-A58C-F04E-A9EE-DDAD3A3FC1F6}">
      <dsp:nvSpPr>
        <dsp:cNvPr id="0" name=""/>
        <dsp:cNvSpPr/>
      </dsp:nvSpPr>
      <dsp:spPr>
        <a:xfrm>
          <a:off x="2996406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300" kern="1200" dirty="0"/>
        </a:p>
      </dsp:txBody>
      <dsp:txXfrm>
        <a:off x="3033928" y="714823"/>
        <a:ext cx="2060143" cy="1206068"/>
      </dsp:txXfrm>
    </dsp:sp>
    <dsp:sp modelId="{B688F177-B928-F548-8C58-8FA49285477C}">
      <dsp:nvSpPr>
        <dsp:cNvPr id="0" name=""/>
        <dsp:cNvSpPr/>
      </dsp:nvSpPr>
      <dsp:spPr>
        <a:xfrm>
          <a:off x="5345112" y="1053094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5345112" y="1158999"/>
        <a:ext cx="316861" cy="317716"/>
      </dsp:txXfrm>
    </dsp:sp>
    <dsp:sp modelId="{13660D00-7FA4-B847-937D-1DEDF5604312}">
      <dsp:nvSpPr>
        <dsp:cNvPr id="0" name=""/>
        <dsp:cNvSpPr/>
      </dsp:nvSpPr>
      <dsp:spPr>
        <a:xfrm>
          <a:off x="5985668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smtClean="0"/>
            <a:t>输出</a:t>
          </a:r>
          <a:endParaRPr lang="zh-CN" altLang="en-US" sz="5300" kern="1200"/>
        </a:p>
      </dsp:txBody>
      <dsp:txXfrm>
        <a:off x="6023190" y="714823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B615-C766-8246-8746-9B374E17ED4F}">
      <dsp:nvSpPr>
        <dsp:cNvPr id="0" name=""/>
        <dsp:cNvSpPr/>
      </dsp:nvSpPr>
      <dsp:spPr>
        <a:xfrm>
          <a:off x="7143" y="393955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历史数据</a:t>
          </a:r>
          <a:endParaRPr lang="zh-CN" altLang="en-US" sz="3500" kern="1200" dirty="0"/>
        </a:p>
      </dsp:txBody>
      <dsp:txXfrm>
        <a:off x="44665" y="431477"/>
        <a:ext cx="2060143" cy="1206068"/>
      </dsp:txXfrm>
    </dsp:sp>
    <dsp:sp modelId="{AED2C152-1C55-1342-887A-1B827DF9D527}">
      <dsp:nvSpPr>
        <dsp:cNvPr id="0" name=""/>
        <dsp:cNvSpPr/>
      </dsp:nvSpPr>
      <dsp:spPr>
        <a:xfrm>
          <a:off x="2355850" y="769748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2355850" y="875653"/>
        <a:ext cx="316861" cy="317716"/>
      </dsp:txXfrm>
    </dsp:sp>
    <dsp:sp modelId="{394F5CE6-24B9-2445-B06A-105F374F1C4E}">
      <dsp:nvSpPr>
        <dsp:cNvPr id="0" name=""/>
        <dsp:cNvSpPr/>
      </dsp:nvSpPr>
      <dsp:spPr>
        <a:xfrm>
          <a:off x="2996406" y="393955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学习算法</a:t>
          </a:r>
          <a:endParaRPr lang="zh-CN" altLang="en-US" sz="3500" kern="1200" dirty="0"/>
        </a:p>
      </dsp:txBody>
      <dsp:txXfrm>
        <a:off x="3033928" y="431477"/>
        <a:ext cx="2060143" cy="1206068"/>
      </dsp:txXfrm>
    </dsp:sp>
    <dsp:sp modelId="{52F71B29-30E5-5742-BE59-A40E80C108AD}">
      <dsp:nvSpPr>
        <dsp:cNvPr id="0" name=""/>
        <dsp:cNvSpPr/>
      </dsp:nvSpPr>
      <dsp:spPr>
        <a:xfrm>
          <a:off x="5345112" y="769748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5345112" y="875653"/>
        <a:ext cx="316861" cy="317716"/>
      </dsp:txXfrm>
    </dsp:sp>
    <dsp:sp modelId="{1AA0E7FA-6116-424B-A8FF-99C6AD429911}">
      <dsp:nvSpPr>
        <dsp:cNvPr id="0" name=""/>
        <dsp:cNvSpPr/>
      </dsp:nvSpPr>
      <dsp:spPr>
        <a:xfrm>
          <a:off x="5985668" y="393955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模型</a:t>
          </a:r>
          <a:endParaRPr lang="zh-CN" altLang="en-US" sz="3500" kern="1200" dirty="0"/>
        </a:p>
      </dsp:txBody>
      <dsp:txXfrm>
        <a:off x="6023190" y="431477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91418-8E06-1F40-A481-F79C879A15B5}">
      <dsp:nvSpPr>
        <dsp:cNvPr id="0" name=""/>
        <dsp:cNvSpPr/>
      </dsp:nvSpPr>
      <dsp:spPr>
        <a:xfrm>
          <a:off x="7143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新的输入</a:t>
          </a:r>
          <a:endParaRPr lang="zh-CN" altLang="en-US" sz="3500" kern="1200" dirty="0"/>
        </a:p>
      </dsp:txBody>
      <dsp:txXfrm>
        <a:off x="44665" y="714823"/>
        <a:ext cx="2060143" cy="1206068"/>
      </dsp:txXfrm>
    </dsp:sp>
    <dsp:sp modelId="{D18D50C6-AD40-D64A-8193-88FDF7BC1CE8}">
      <dsp:nvSpPr>
        <dsp:cNvPr id="0" name=""/>
        <dsp:cNvSpPr/>
      </dsp:nvSpPr>
      <dsp:spPr>
        <a:xfrm>
          <a:off x="2355850" y="1053094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2355850" y="1158999"/>
        <a:ext cx="316861" cy="317716"/>
      </dsp:txXfrm>
    </dsp:sp>
    <dsp:sp modelId="{CD6B0B03-A58C-F04E-A9EE-DDAD3A3FC1F6}">
      <dsp:nvSpPr>
        <dsp:cNvPr id="0" name=""/>
        <dsp:cNvSpPr/>
      </dsp:nvSpPr>
      <dsp:spPr>
        <a:xfrm>
          <a:off x="2996406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模型</a:t>
          </a:r>
          <a:endParaRPr lang="zh-CN" altLang="en-US" sz="3500" kern="1200" dirty="0"/>
        </a:p>
      </dsp:txBody>
      <dsp:txXfrm>
        <a:off x="3033928" y="714823"/>
        <a:ext cx="2060143" cy="1206068"/>
      </dsp:txXfrm>
    </dsp:sp>
    <dsp:sp modelId="{B688F177-B928-F548-8C58-8FA49285477C}">
      <dsp:nvSpPr>
        <dsp:cNvPr id="0" name=""/>
        <dsp:cNvSpPr/>
      </dsp:nvSpPr>
      <dsp:spPr>
        <a:xfrm>
          <a:off x="5345112" y="1053094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5345112" y="1158999"/>
        <a:ext cx="316861" cy="317716"/>
      </dsp:txXfrm>
    </dsp:sp>
    <dsp:sp modelId="{13660D00-7FA4-B847-937D-1DEDF5604312}">
      <dsp:nvSpPr>
        <dsp:cNvPr id="0" name=""/>
        <dsp:cNvSpPr/>
      </dsp:nvSpPr>
      <dsp:spPr>
        <a:xfrm>
          <a:off x="5985668" y="67730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输出</a:t>
          </a:r>
          <a:endParaRPr lang="zh-CN" altLang="en-US" sz="3500" kern="1200" dirty="0"/>
        </a:p>
      </dsp:txBody>
      <dsp:txXfrm>
        <a:off x="6023190" y="714823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01:36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7917 1835 1 0,'-33'-5'37'0,"12"10"34"16,-9-16 1-16,30 11-41 15,-39-21-12-15,14 7-5 0,1 2 0 16,-3-6 1-16,-1 4 1 16,-11-9 2-1,2 7 3-15,-19-5-1 16,1 5-1-16,-12-3-2 0,-10 8-4 16,-4-3-2-16,-11 7-4 15,-15 0-2-15,-10 7-3 16,-13 2 0-16,-6 10-1 15,-5 4-1-15,-10 7 4 16,-4 5 0-16,-2 9 1 16,-5 4-1-16,-2 8 3 15,0 4-3-15,0 7 4 16,-3-7 1-16,-2 14-6 0,-4-2 1 16,-1 9-3-1,-4 5 3-15,7 4-5 16,7 3 4-16,14 6-5 15,4 7-1-15,10 1 7 0,15 2-3 16,17-1 4-16,21 1-3 16,11 0-1-16,19-5 1 15,5-2 0-15,13-5 1 16,17 0-6-16,11-2 2 16,11-3-1-16,8-6 1 15,13 0 2-15,10 2-6 16,7-3 2-16,1 1-1 0,1-3 1 15,7 0-2 1,2-2 2-16,8 0 0 16,1-4-4-16,5-1 9 15,16-2-5-15,8-7 5 0,10-4-5 16,13-5 5-16,6-5-4 16,7-5 1-16,12-1-1 15,6-10 0-15,1-5 1 16,9-2 0-16,0-2 0 15,7-2 0-15,-3-1-1 16,6-4 2-16,3-5-1 16,-3 3 0-16,6-3 1 15,0 0-1-15,0 3 1 16,5-3-2-16,2-2-1 16,-5 0 2-16,10-2 1 15,-3-3 0-15,-2-2 0 16,-4-7 0-16,-1 0 0 0,-2-2 0 15,-7-3-1-15,-6-2 2 16,-6 0-1-16,-15-4 0 16,-15 2 0-16,-4-3-1 15,-11-2 1-15,-13-6 1 16,1-1 0-16,-9-7 1 16,-10-2 1-16,0-7-6 15,-4-9 6-15,-3-2-7 16,-1-10 6-16,-6-4-6 15,-4-3 5-15,-5-4-4 16,-11-1 2-16,-8 1 2 16,-13-5-1-16,-16-7 3 0,-19 0-3 15,-14-9 4-15,-9-4-1 16,-11-6 1-16,-8 1 3 16,-4-3-4-16,-5 8 3 15,3 1-3-15,2 5 3 16,-3 5-4-16,-4 5 1 15,-7 1-1-15,-5 3-1 16,-8-4 4-16,-8 2-1 16,-16-3 2-16,-5 3-4 15,-11 2 3-15,-3 7 1 16,-6 5-3-16,-3 11 2 16,1 7-4-16,-1 9 0 15,5 12-2-15,-3 5 2 0,12 13-11 16,-2-2-17-16,19 17-71 15,-1-1-9-15,0 3 0 16,-4-3-8-16</inkml:trace>
  <inkml:trace contextRef="#ctx0" brushRef="#br0" timeOffset="3371.5575">18871 3081 1 0,'0'0'54'16,"-19"3"13"-16,19-3 4 16,-32-14-45-16,32 14-7 15,-28-19 1-15,28 19 1 16,-37-28 1-16,7 15 0 15,-7-11-1-15,0 1-4 16,-12-4-7-16,-4-3-3 0,0-5-3 16,-12-2-2-16,0-2 2 15,-9-1 2-15,-4 1 3 16,1 2 2-16,-10-2 1 16,-1 6 0-16,-12 3 1 15,5 7-1-15,-9 2 0 16,-2 10-5-16,-12-1-1 15,0 10-2-15,-7 4-1 16,-2 3-1-16,-5 4 0 16,-2 0 0-16,-5-4 2 15,1 2 0-15,-1 0 1 16,-11-3 2-16,-1-4 0 16,-1 5 0-16,-6-3-1 0,-1 3 0 15,2 2-2-15,2 2-1 16,2 0-3-16,12 5 0 15,5 0-2-15,4 0 2 16,5 0-1-16,6 2-1 16,8 0 0-16,4-2 1 15,5 7-1-15,7 0 2 16,0 7-1-16,5 2 0 16,4 4 0-16,4 6 1 15,-1 3-1-15,6 4 1 16,3-3-2-16,7 2 1 15,6-2-2-15,5 2 2 0,8-2-1 16,6 0 0-16,7 7-1 16,4 2-4-16,8 5 4 15,6 4-4-15,3 3 4 16,7 2-4-16,2 5 5 16,12 6-5-16,6-4 6 15,5 5 0-15,5 6-1 16,11-1 1-16,10-1-1 15,2-2 2-15,7-3-3 16,11-4 3-16,5-7-3 16,5-6 3-16,9-6-1 15,7-4 3-15,0 0 2 16,7-3-7-16,4 1 7 0,5-1-7 16,9 1 7-16,3-1-7 15,9-6 6-15,-3 2-8 16,13-7 5-16,-4-5 1 15,1-2-2-15,5-2 2 16,-8-2-1-16,8-3 1 16,-1 2 0-16,3-2-1 15,-1 0-1-15,-1-2 1 16,9-5-1-16,2-2 1 16,0-2 0-16,4-5-1 15,5-5 1-15,3-4 0 16,0-1 0-16,1-1 0 0,4-1 0 15,-6-2 0-15,-4 5 0 16,-7-5 0-16,-2-2 0 16,-1-3 0-16,-4-6 1 15,5-5-1-15,-14-12 1 16,2-2 0-16,-7-12 0 16,-4-1-1-16,-17-11 3 15,-4-3 2-15,-23-3-8 16,-3-3 5-16,-16-1-5 15,-7-3 4-15,-11 0-3 16,-1-3 5-16,-8 3-6 16,-5 0 0-16,-3 5 6 15,-7 2-2-15,-6 2 2 0,-5 3-1 16,-9-1 1-16,-12 3-1 16,-5 0 1-1,-8 0-2-15,-6-2 2 16,-2-8 3-16,1 1-5 0,1 0 6 15,3 4-7-15,-2 2 6 16,7 3-5-16,-3 7 4 16,-5 5-5-16,-1 6 1 15,-3 3 0-15,-5-1-3 16,5 3 0-16,-4-2-4 16,-1 2-1-16,5-2-5 15,5 4-3-15,-1-7-15 0,17 15-31 16,-3-3-43-1,1 0 1-15,-1 0-3 16,-6-5 23-16</inkml:trace>
  <inkml:trace contextRef="#ctx0" brushRef="#br0" timeOffset="5442.6578">23491 2744 22 0,'-33'-37'72'16,"22"16"0"-16,-3-9 3 15,-5 4-53-15,10 6-3 16,-7-4 4-16,16 24 1 16,-51-34 2-16,16 22-2 15,-22-6-1-15,1 9-6 16,-11-10-3-16,-9 3-5 0,-3-3-3 15,0 1-1-15,-6-5-2 16,4 2 0-16,-5 0-1 16,-4 3 1-16,2 1-2 15,-4 10 2-15,2 3-2 16,-10 8 0-16,3 6 0 16,2 4 1-16,-2 2 1 15,-2 7-2-15,2 2 2 16,4 1 1-16,-2 4 0 15,5 2 1-15,-2 3 0 16,-3 2 0-16,7 2-3 16,2 3 2-16,3 2-4 15,5 4 2-15,1 3-3 0,8 5 1 16,2 1-1-16,11 4 0 16,1 6-1-16,9 2 2 15,2 0-3-15,4 5 2 16,10-4 0-16,-2 1-6 15,11-4 6-15,0 0-7 16,10-4 8-16,1 2-7 16,4-5 6-16,8 0-5 15,5 2 4-15,9-2 1 16,2 5-1-16,8 0 1 16,-1 0-2-16,10-1 3 15,0-1-2-15,6-1 1 0,6-4-1 16,8-5 1-16,8 0-1 15,6-4 2-15,7-1 4 16,12-4-1 0,11-2 2-16,1 0-5 0,11-5 4 15,2-3-3-15,5 1 4 16,2-5-5-16,1-5-1 16,1 1-3-16,5-3 3 15,3-2 2-15,-3-3-2 16,-4-2 1-16,6-6 1 15,-6-1 1-15,-3-9 0 16,5-5 0-16,-7-6 2 16,2-3-2-16,7-9 2 0,0 0 2 15,-4-5-9-15,-1-2 8 16,-1-5-9 0,-3 0 7-16,-7 1-6 15,0-6 6-15,-14-1-4 0,-9-3 1 16,-5-5 5-16,-4-4-5 15,-12-5 6-15,-7-4-3 16,-14-10 2-16,-4-2-2 16,-8-9 2-16,-8-5-3 15,-8-7 2-15,-4 1-2 16,-12-8 1-16,-9 3 4 16,-11-1-3-16,-3 8 2 0,-14 1-3 15,-11 6 3-15,-2 6-4 16,-10 3 4-16,-5 9-4 15,-8 2-3 1,-1 3 0-16,-7 2-3 0,5 6-1 16,-4 4-3-16,1 3-4 15,-3 1-7-15,10 14-18 16,-8-8-42-16,10 13-26 16,-1-6-1-16,4-1-3 15</inkml:trace>
  <inkml:trace contextRef="#ctx0" brushRef="#br0" timeOffset="23898.7524">10335 1239 4 0,'28'-5'83'0,"-28"5"3"16,0 0-3-16,16-28-52 15,-16 28-10-15,0 0-4 16,-23-11-1-16,-2 15-3 16,-3 8-4-16,-14 4-4 15,-4 12 0-15,-12 9-4 16,-4 7 1-16,-14 11-2 0,-5 8 0 16,-10 8 0-16,-6 6 1 15,0-1-2-15,-11 0 1 16,10-6 0-16,-3-1-2 15,13-14-7-15,-2-11-15 16,18-9-29-16,9-14-32 16,6-21 1-16,15-12-5 15</inkml:trace>
  <inkml:trace contextRef="#ctx0" brushRef="#br0" timeOffset="24699.1076">8788 1195 1 0,'0'0'36'0,"-11"37"41"15,6-17-1-15,12 8-41 16,7 5-5-16,-2 4-3 15,11 7-3-15,-5 2-5 16,10 5-6-16,4 6-4 16,5 6-1-16,5-1-3 15,2 10 2-15,4-3-1 0,-4 8 2 16,7-1-1-16,0 5 1 16,-2-5-1-16,2 3-1 15,-3-8-2 1,-2 1-2-16,-4-10 0 0,-3-1-2 15,-11-11 1-15,-3-8-1 16,-13-3 0-16,-3-11 0 16,-2-5 0-16,-7-23 1 15,0 30 0-15,0-30-1 16,0 0 0-16,0 0 0 16,0 0 0-16,0 0 0 15,0 0 1-15,0 0 0 0,0 0-1 16,14-23 0-16,-9-2 0 15,4-5-1 1,5-5 2-16,4-7-2 16,1-6 1-16,6-8-3 0,5-1 2 15,-2-8 2-15,7 0-2 16,-1-2 1-16,1 2-1 16,0 1 2-16,-3 3-1 15,-6 6 3-15,-6 9-2 16,-3 6-1-16,-15 8 1 15,-2 0-1-15,-9 6 2 16,-7 1-1-16,-5 2 0 16,-7-5 0-16,-4 0 0 0,4-4 0 15,-2-7 1 1,2-1-1-16,0-4 0 16,5 5-1-16,-2-7 1 15,6 9-1-15,-6-5 1 0,-1 10-2 16,-1-1 2-16,-6 6-2 15,8 1 2-15,-8 1-2 16,3 4-1-16,-2 0-2 16,4 3-3-16,-11 2-4 15,11 6-7-15,-9 3-9 16,5 10-19-16,-5 4-42 16,-3 0-3-16,6 9 1 15,-3-5 41-15</inkml:trace>
  <inkml:trace contextRef="#ctx0" brushRef="#br0" timeOffset="40771.1">10284 2284 63 0,'0'0'80'16,"0"0"-1"-16,0 0-36 16,0 0-21-16,-27 27-7 15,27-27 2-15,-49 42-4 16,14-7-1-16,-11 6-1 15,-9 10-2-15,-5 5-2 16,-3 1-3-16,1 8-3 16,2 0 1-16,2-3-3 0,5-4 2 15,11-7-2-15,10-5 1 16,11-6 0-16,14-8 1 16,12-7-2-1,-5-25 0-15,37 30 1 0,-10-25 0 16,17-3-2-16,7-4-6 15,7-3-12-15,-5-6-25 16,-2-1-37-16,2 1-4 16,-9-3 0-16,-2 2 40 15</inkml:trace>
  <inkml:trace contextRef="#ctx0" brushRef="#br0" timeOffset="41342.845">9743 2820 1 0,'-27'18'56'0,"27"-18"9"15,0 0 2-15,7-25-49 16,-7 25-2-16,25-18 3 15,-4 15 2-15,2-4 0 16,5 7-1-16,6-7 0 0,17-2-6 16,9-5-6-16,10-4-3 15,15-10-3 1,17-4 1-16,2-8 3 16,9 1 1-16,5-5 3 0,5 3-1 15,-1-3 2-15,6 7-2 16,-6 0 2-16,5 4-3 15,-6 1-2-15,1-1-4 16,5 8 1-16,1-3-3 16,-6 8 0-16,1-1 0 15,-3 7-1-15,-9 0 2 16,0 9 2-16,-7 5 0 16,-9 3 0-16,-10 11 1 15,1-3 0-15,-7 10 0 16,-3-3-1-16,0 8-1 15,-4-3-2-15,-5 5 2 16,-2-1-3-16,-1-1 1 0,-3 4 0 16,-8-5 0-16,-2-2 0 15,-1 1 1-15,-8-6-4 16,-7-2-4-16,-5 0-12 16,-7-11-23-16,-23-5-53 15,28 7-1-15,-28-7-3 16,7-21-1-16</inkml:trace>
  <inkml:trace contextRef="#ctx0" brushRef="#br0" timeOffset="41723.0433">13385 2004 11 0,'33'-5'78'15,"-8"10"0"-15,-25-5 2 16,35 16-50-16,-7 7-6 16,-10 5 0-16,8 9-7 15,-3 0-1-15,5 7-7 16,-5 0 0-16,2 0-7 15,0-5 3-15,-6 0-1 0,-3-6 0 16,-11-1 1-16,-8-4-2 16,-6-3 2-16,-16-2-1 15,-8 3 0-15,-17-5-1 16,-6 2-1-16,-11-3-8 16,-9-8-11-16,6 9-31 15,-1-10-41-15,-3-8-3 16,11-3 0-16,3-12 20 15</inkml:trace>
  <inkml:trace contextRef="#ctx0" brushRef="#br0" timeOffset="42467.4274">19247 2827 1 0,'0'0'72'0,"0"0"5"15,0-35-2-15,0 35-39 16,26-41-14-16,-1 20-5 16,10-5-5-16,0 3-1 15,9 0-3-15,4 2-2 16,8 1 0-16,11 1-3 16,9-4-1-16,12 4 0 15,9-1 2-15,14 1 1 0,7 3 2 16,11 2 1-16,-1 5 2 15,-3 9 1 1,-1 2 1-16,-1 12-1 16,-12 2-3-16,-7 10 0 0,-9 1-3 15,-17 8-1-15,-4 2-6 16,-11-5-7-16,-10 5-12 16,-16-9-13-16,2 0-31 15,-6-14-26-15,-12-7-3 16,-21-7 1-16</inkml:trace>
  <inkml:trace contextRef="#ctx0" brushRef="#br0" timeOffset="42811.0533">21384 2108 70 0,'-18'28'79'16,"18"-28"1"-16,0 0-2 15,0 23-67-15,0-23-6 16,18 32 4-16,-2-6 2 16,-6-1-4-16,3 5 5 15,-3-2-3-15,1 6 5 16,-2-3-5-16,-2 1 4 15,-7 0-5-15,-9 3 0 16,-16 2-1-16,-10 5 0 0,-25 4-5 16,-16 0-6-16,-12 10-15 15,-23-8-16-15,4 5-33 16,-11-7-25-16,1-11 2 16,8-12-4-16</inkml:trace>
  <inkml:trace contextRef="#ctx0" brushRef="#br0" timeOffset="43263.0715">19712 2119 42 0,'-7'-41'87'16,"7"41"-6"-16,-21-23 6 16,-9 16-61-16,5 16-1 15,-14 12-6-15,-8 16-4 16,-15 7 0-16,0 16-3 15,-17 5 1-15,3 11-8 0,-8 5 1 16,6 7-6-16,-1-3-1 16,10-4 0-16,9-2-1 15,9-8 1-15,9-8 0 16,17-10 2-16,13-9-1 16,8-9 2-16,17-12 0 15,13-5-1-15,15-6-2 16,13-8-1-16,6 1-11 15,7-12-14-15,14 3-42 16,4-8-23-16,-1-7-1 16,-4-6-4-16</inkml:trace>
  <inkml:trace contextRef="#ctx0" brushRef="#br0" timeOffset="75586.7103">13959 9405 1 0,'-58'-14'0'15,"33"7"68"-15,-19-21 4 16,2 3-55-16,5-1-3 16,-5-6 2-16,5 4 2 15,-11 0 3-15,4 10 2 16,-14-1 0-16,7 8 0 15,-4-1-3-15,2 10-4 16,-5 4-5-16,0 5-3 0,5 7-3 16,-3 7-1-16,-1 7-3 15,6 6 0-15,-3 8-1 16,4 9 1-16,1 2-1 16,5 7 0-16,0 2-2 15,9 8 3-15,-2 6 0 16,5 10-1-16,4 1 2 15,5 6-2-15,5 6 1 16,2 3-1-16,6 7 2 16,10-1-2-16,3-4-2 15,8-4 2-15,3-1-1 16,11-6 0-16,15-5 0 16,4-7 1-16,16-10-2 0,2-6-2 15,15-7 2-15,8-10 1 16,3-4 0-1,7-14 0-15,-3-2 0 16,3-7 0-16,0-10 1 0,2-8 3 16,-4-19-2-16,-6-5 0 15,1-14 0-15,-2-9 1 16,4-18 1-16,-9-10-1 16,5-18 2-16,-12-12-2 15,-3-7 2-15,-11-11-1 16,-6-5 1-16,-11-4 1 15,-12-8-4-15,-20 3 0 0,-11 5-2 16,-11 11 0-16,-22 9-2 16,-8 8 2-16,-13 13-1 15,-6 5-3 1,-9 15 3-16,-5 1-8 0,2 10-16 16,-6-6-44-16,1-8-28 15,10-3 0-15,2-26 29 16</inkml:trace>
  <inkml:trace contextRef="#ctx0" brushRef="#br0" timeOffset="139123.5744">24594 8975 1 0,'9'23'27'0,"16"16"50"16,-15-16-3-16,8 9-70 15,-4 12-2-15,-2 10 2 16,4 3 3-16,0 8 1 16,-7 4 0-16,3 3-1 15,2 4 1-15,4-2 1 16,-2 0-2-16,3-4-2 16,-3-1-4-16,0-6 2 15,3-6-4-15,-8-6-4 16,3-9-15-16,-5-17-36 15,5 5-30-15,-14-30 3 16,0 0 83-16</inkml:trace>
  <inkml:trace contextRef="#ctx0" brushRef="#br0" timeOffset="139810.832">24783 8827 1 0,'23'-37'22'0,"12"13"55"15,-14-13-2-15,4 10-60 16,8 1-11-16,4 5-1 15,4-2-4 1,6 9 2-16,8 1-2 0,8 8 2 16,-1 3 2-16,5 6 5 15,2 10 4-15,-6 2 2 16,-5 14 2-16,-17 3 0 16,-8 8-1-16,-22 6-1 15,-18 10-4-15,-18 1-8 16,-12 5-6-16,-16 6-3 15,-21-4-1-15,-3 2 0 16,-6-7 2-16,-2-9 0 0,1-10 3 16,15-8 3-1,9-15 2-15,16-11 3 16,18-9 1-16,26 2 2 16,7-30 2-16,21 7-1 0,23 0 0 15,2-1-1-15,17 4 0 16,-1 3-2-16,7 13-2 15,1 4-2-15,-6 9-2 16,-4 12 1-16,-7 11-1 16,-9 8-1-16,-7 8 1 15,-11 5 0-15,-8 7 2 16,-20 1-1-16,-8 3 1 0,-13 3 1 16,-12-4-4-1,-11-1 3-15,-7-2-3 16,-5-7 4-16,-7-6-5 15,3-6 4-15,-5-8-4 0,-1-13 1 16,4-3-1-16,3-8-2 16,-3-9-3-16,10 0-6 15,-6-9-9-15,12-3-28 16,-1 1-44-16,7-17-4 16,17 2 39-16</inkml:trace>
  <inkml:trace contextRef="#ctx0" brushRef="#br0" timeOffset="140335.4905">26344 8716 74 0,'26'2'90'16,"-26"-2"-3"-16,0 0-45 15,0 0-37-15,18 21-5 16,-13 2 0-16,-10 11 2 16,5 15 2-16,-2 13 0 15,2 15 3-15,7 6-1 16,0 9 2-16,4 3-1 15,5 2 1-15,3-4-5 16,4-5 2-16,3 0-1 16,-1-12-1-16,-2-2-1 15,0-7-5-15,-7-7 5 0,-4-7-5 16,-5-7 0-16,-7-9-22 16,0-37-52-16,-16 37-23 15,-12-50 2-15,5-11 45 16</inkml:trace>
  <inkml:trace contextRef="#ctx0" brushRef="#br0" timeOffset="140710.8201">26041 8542 14 0,'42'-44'93'15,"0"-9"-3"-15,13 14-2 16,3-3-73-16,4 3-4 16,8 13-3-16,-3 13 1 15,4 8-1-15,-4 7-1 16,3 10 1-16,4 4-2 16,-2 5-1-16,4 4-4 15,0 1 1-15,-4 4-1 16,-7 2 1-16,-12 7 3 15,-16 8 1-15,-19 1 0 16,-8 8 0-16,-22 1 1 16,-16 8-1-16,-20 2-1 0,-6 0-2 15,-13-4-5-15,-2-8-8 16,0 1-14-16,-1-17-22 16,10-9-43-1,7-2-11-15,2-28-2 0,16 2 64 16</inkml:trace>
  <inkml:trace contextRef="#ctx0" brushRef="#br0" timeOffset="159947.1469">22406 5183 99 0,'0'0'105'0,"0"0"-2"0,0 0-5 15,0 0-88-15,0 0 0 16,-48 0 0-16,11 23 0 15,-23 12 0-15,-10 13 0 16,-25 12-1-16,-9 14 0 16,-14 12-5-16,-2 9-2 15,0 9-3-15,-3 0-5 16,10 2 2-16,2-2-1 16,18-2 1-16,13-7-1 15,22-8 1-15,23-8-2 16,26-12 1-16,27-16 2 15,33-12 0-15,25-16 1 0,22-13 2 16,24-17 1-16,19-19 3 16,14-11 0-1,9-14 3-15,3-6-1 16,2-17 0-16,-5 0 4 0,-14-10-4 16,-6-1 3-16,-29-3-2 15,-15 0 2-15,-31-7-2 16,-16 1 0-16,-27 1 2 15,-13 5-4-15,-29 0 2 16,-16 12-3-16,-21 4 2 16,-7 17-2-16,-17 9 0 15,-8 18-2-15,-12 14-1 16,-14 16 1-16,0 12-2 0,-7 19-1 16,4 15-1-16,8 15 0 15,4 15-2 1,7 8 1-16,19 4-2 15,14 0 2-15,20 7-2 0,17-7-2 16,15-9 2-16,17-11-3 16,19-13 3-16,18-15-2 15,18-12 4-15,17-18 4 16,16-24-5-16,13-16 5 16,15-13-3-16,-1-22 6 15,12-13-1-15,-4-14 3 16,-10-12-1-16,-7 3-5 0,-20-3 8 15,-21 7-4-15,-21 7 4 16,-26 17-5 0,-32 13 1-16,-30 21-3 15,-23 23 0-15,-28 16-1 0,-23 21-2 16,-18 19 1-16,-15 18-2 16,-1 14 1-16,3 14-3 15,8 5 4-15,14 4-3 16,21-3 1-16,22 1 0 15,26-7-1-15,26-16 2 16,23-12-2-16,23-16 4 16,29-23 4-16,20-19-4 15,25-18 1-15,18-21-1 16,12-19 4-16,7-13-2 16,-5-12 3-16,-5-9-2 15,-11 0-5-15,-18 4 8 16,-31 7-3-16,-29 12 1 0,-29 17-3 15,-25 17 1-15,-32 22-2 16,-30 20 0-16,-19 23-1 16,-11 19-2-16,-14 12 1 15,2 8-2-15,5 3 3 16,11-2-3-16,21-5 2 16,28-9-2-16,25-14 1 15,33-19 1-15,27-16 0 16,31-18 2-16,27-12-1 15,24-20 2-15,13-13 0 16,9-15 3-16,8-9-1 16,-8-8 2-16,-11 3-2 0,-28 2 2 15,-23 7-3-15,-30 14 3 16,-30 16-3-16,-39 21-1 16,-31 20-1-16,-31 20-1 15,-22 20-1-15,-25 20-1 16,-7 10 2-16,-5 12-4 15,12 0 3-15,12-5-4 16,18-5 0-16,35-11-5 16,25-14 0-16,39-14-6 15,12-30-6-15,53 14-15 16,14-35-21-16,35-5-44 16,11-13-2-16,17-7 4 15,11-7 43-15</inkml:trace>
  <inkml:trace contextRef="#ctx0" brushRef="#br0" timeOffset="160427.0746">22783 6133 69 0,'0'0'97'0,"46"12"-1"16,-4-10-6-16,9 3-82 15,9 13-3-15,2 10 1 16,8 18-4-16,-10 10 2 15,0 13 2-15,2 16-3 16,-1 6 2-16,6 8-3 16,2 0-2-16,0 5-3 15,8-2 0-15,-1 2 5 16,5-7-1-16,2-6 3 16,-2-6-2-16,2-4 1 0,-6 2 0 15,-8 0 1-15,0 1-2 16,-8-1-4-16,-1-4 2 15,-14 4-3-15,-4-2 3 16,-1-3-4-16,-6-8-1 16,-3-1-12-16,-13-14-19 15,6-6-41-15,-6-3-24 16,-19-20 2-16,9-3 36 16</inkml:trace>
  <inkml:trace contextRef="#ctx0" brushRef="#br0" timeOffset="160787.0494">24878 7606 33 0,'16'-33'94'0,"-23"-1"-1"0,7 34 2 16,0 0-73-16,-34-9-7 15,8 36-1-15,-8 15-1 16,-1 11-1-16,-9 12-3 15,2 9-2-15,-2 7-3 16,10 0-2-16,8 0-3 16,8-3 1-16,2-6-3 15,6-5 3-15,3-5-3 16,5-6 3-16,-5-8-2 0,-2-4 4 16,0-9-2-16,-7-10 2 15,16-25-1 1,-42 28 2-16,14-33-2 15,-4-6-3-15,-3-10-4 0,-11-11-9 16,-3-1-8-16,-11-11-26 16,-7-2-42-16,2 9-14 15,-20-11 4-15,-1 6 81 16</inkml:trace>
  <inkml:trace contextRef="#ctx0" brushRef="#br0" timeOffset="161291.0614">23322 5844 80 0,'-28'-21'90'0,"28"21"-34"16,-32-25-9-16,4 11-12 0,10 12-9 15,-15-3-9-15,5 10-4 16,-6 2-5-16,1 9-3 16,-1 5-2-16,-8 6-1 15,7 10 2-15,-2 5-4 16,5 4 3-16,2 7-4 16,-2 5 2-16,6 7-3 15,10 0 2-15,7 2-1 16,9-5-2-16,0 3 2 15,9-5-3-15,7-7 1 16,10-4-7-16,-6-17-8 16,6 3-24-16,-1-17-42 0,-2-15-11 15,5-10 0-15,-12-19 65 16</inkml:trace>
  <inkml:trace contextRef="#ctx0" brushRef="#br0" timeOffset="161555.0612">23165 5763 48 0,'25'-14'98'0,"1"7"-5"16,8-7 0-16,10 1-75 15,7 8-10-15,11 5-4 0,6 7 0 16,1 11-1-16,-2 12 0 15,-7 10-1-15,-7 6 1 16,-6 12 2-16,1 0-7 16,-6 6-10-16,-8-4-21 15,3 5-42-15,-4-2-20 16,-8-13-2-16,1-3 30 16</inkml:trace>
  <inkml:trace contextRef="#ctx0" brushRef="#br0" timeOffset="178910.4559">6994 6332 1 0,'-32'9'0'16,"-22"-13"49"-16,3 4-19 15,-9 2 2-15,-9-4 4 16,2 4 0-16,-9-7 1 16,4 3-2-16,-4-7-1 15,9 6-7-15,-5-8-8 16,9 6-3-16,-6-2-4 16,2 7-1-16,-9-2-2 0,-3 11 1 15,-9 3-2-15,-7 6 1 16,-11 8-2-16,7 1-3 15,-3 8-1-15,0 0-2 16,7 4 0-16,7 3-1 16,12-1 0-16,7 1 1 15,9 0-1-15,6 1 4 16,6 1-4-16,4 3 4 16,9-1-3-16,3-2 2 15,6 2-2-15,8 0 3 16,9 3-5-16,9-1 2 15,7 3-1-15,11 2-2 0,14 3 0 16,10-1-1-16,11 1 1 16,12-3-2-16,11-7 5 15,17 3-6-15,11-8 5 16,7-4-2-16,7-9 1 16,0-7 1-16,14-7-1 15,-3-9 0-15,3-8 0 16,0-13-1-16,2-7 1 15,5-12 1-15,-3-9-1 16,-4-4 0-16,-5-3 1 16,-7 0 0-16,-13 2-1 15,-13 1 2-15,-10-1-1 16,-24 5 0-16,-16 3 2 0,-17-5 0 16,-13-1 0-16,-18-6 0 15,-17-2 0-15,-11-3-2 16,-22 0-2-16,-13-2-8 15,-11 7-5-15,-17 0-7 16,-7 13-8-16,-11 6-13 16,-5 15-22-16,-5 10-25 15,1 4-1-15,4 12 33 16</inkml:trace>
  <inkml:trace contextRef="#ctx0" brushRef="#br0" timeOffset="204487.0799">19333 11004 72 0,'25'42'114'16,"-25"-42"-1"-16,10 26-5 16,-10-26-104-16,-10 27-2 15,10-27-12-15,0 53-25 16,-9-4-66-16,-14-10-7 0,-5 14 4 15,-20-11 50-15</inkml:trace>
  <inkml:trace contextRef="#ctx0" brushRef="#br0" timeOffset="204831.3684">18699 12452 20 0,'-11'28'93'16,"20"-8"0"-16,-9-20-29 16,16-20-49-16,12-11 1 0,4-6-1 15,5-2 1-15,5-2-6 16,0 6-3-16,-8 5-6 16,8 9 0-16,-5 19-2 15,-5 16 1-15,-6 23 2 16,-8 20-1-16,-9 15 2 15,1 11-1-15,-8 12 3 16,5 7-2-16,0-3 2 16,11 1-2-16,1-13 1 15,13-6 0-15,3-11-3 16,2-12-2-16,5-17-16 16,-8-18-35-16,-1-25-45 15,-1-10-3-15,-20-38-2 0</inkml:trace>
  <inkml:trace contextRef="#ctx0" brushRef="#br0" timeOffset="205043.4507">19564 12496 38 0,'0'0'97'15,"40"-16"-4"-15,-1-12 5 16,14-14-85-16,14 3-5 15,5-5-3-15,11 0 2 16,3-2-4-16,1 4-6 0,-10 7-24 16,-8-6-41-16,-16-10-29 15,1 9-3 1,-22-20 34-16</inkml:trace>
  <inkml:trace contextRef="#ctx0" brushRef="#br0" timeOffset="205235.2335">20288 11502 47 0,'-32'41'106'0,"13"22"0"15,-9-8-3-15,19 21-70 16,5 10-23-16,4 11-3 16,9 16 2-16,7 14-1 15,-2 12-7-15,0 0-12 16,-5-10-43-16,-2-20-47 15,16-14-6-15,-14-40-3 16</inkml:trace>
  <inkml:trace contextRef="#ctx0" brushRef="#br0" timeOffset="205602.8596">21271 10406 61 0,'46'-12'114'0,"-14"12"-1"15,-6 35-3-15,-10 20-88 16,-25 19-14-16,-7 21-4 0,-10 21-4 16,-18 6-1-16,-9 10-7 15,-14-10-4-15,9-11-14 16,-4-20-11-16,20-22-15 15,5-27 2-15,37-42-4 16,0 0 6-16,0 0 9 16,26-51 10-16,11 4 22 15,13-6 15-15,1-2 20 16,12 4-2-16,4 5 3 16,-5 9-7-16,5 9-4 15,-4 12-19-15,-5 7-49 16,-5 18-31-16,-23-11 14 15,0 20 67-15</inkml:trace>
  <inkml:trace contextRef="#ctx0" brushRef="#br0" timeOffset="205748.0551">21495 11296 18 0,'7'34'98'0,"-7"-34"-1"15,2 40-1-15,-2-40-84 16,0 0-35-16,35 14-36 15,-35-14-36-15,42-30 0 16,-33-10 47-16</inkml:trace>
  <inkml:trace contextRef="#ctx0" brushRef="#br0" timeOffset="206054.7921">22175 10429 15 0,'9'21'99'0,"-2"32"-2"16,-30-5-2-16,-7 17-85 16,-2 9-9-16,-5 5-9 15,-5-1-7-15,0-6-10 16,5-17-5-16,12-15-2 16,25-40 0-16,0 0 5 15,0 0 7-15,30-47 10 16,12-3 11-16,15-8 14 0,6-2 8 15,4 0 3 1,5 2 1-16,-5 9-3 16,2 10-5-16,-11 9-10 15,-5 9-17-15,-11 12-31 0,-8 13-42 16,-34-4-10-16,28 17 49 16</inkml:trace>
  <inkml:trace contextRef="#ctx0" brushRef="#br0" timeOffset="206278.6128">22217 10910 1 0,'-58'55'49'0,"16"24"47"15,-6-5 6-15,6 9-63 16,10 21-7-16,-1 7-7 16,15 21 2-16,-3 4-6 15,7 12 2-15,2-9-8 16,6-3-2-16,6-6-11 15,2-17-11-15,7-16-12 16,-2-30-19-16,16-21-25 16,-23-46-48-16,35 3 7 15,-10-38 16-15</inkml:trace>
  <inkml:trace contextRef="#ctx0" brushRef="#br0" timeOffset="206886.7796">22184 11441 62 0,'0'0'98'0,"0"0"3"16,9 63-42-16,-15-10-31 0,10 21-4 15,3 9-4-15,5 14-2 16,2 0-3-16,4 5-1 16,1-9-6-16,-1-10-5 15,5-14-9-15,-11-20-4 16,4-17-9-16,-16-32-11 15,0 0-9-15,-9-32-9 16,-1-12-3-16,-15-21-1 16,11 5 5-16,-4-9 5 15,-1 13 19-15,3 8 18 16,4 20 18-16,12 28 14 16,-23 14 10-16,14 32 8 0,-7 7-1 15,7 14-2-15,-1 7-11 16,1 5-10-16,0-1-8 15,0 3-7-15,-8-7-1 16,1-2-7-16,-9-3 0 16,-8 1-8-16,-4-3-9 15,-7-3-15-15,-4 6-13 16,-12-3 2-16,-3 7-2 16,-6 2 5-16,-5 5 6 15,0 5 15-15,-9-5 21 16,4 4 20-16,3-6 13 15,-1-10-1-15,15-9 1 16,11-11-2-16,16-10 2 0,17-14-6 16,18-25-6-16,0 0-4 15,46-2 1-15,19-21 5 16,11-19 0-16,28 1 2 16,5-19-5-16,32 2-2 15,7-11-5-15,16-1-1 16,-2 1-9-16,-2-1-14 15,-8 8-24-15,-15-5-44 16,-24-2-31-16,-18 13-2 16,-35-9 1-16</inkml:trace>
  <inkml:trace contextRef="#ctx0" brushRef="#br0" timeOffset="207083.7103">22281 12778 90 0,'-30'74'117'16,"3"2"-2"-16,13 14 1 16,4 10-87-16,10 4-15 15,10 4-3-15,-1 6-10 16,-4-8-14-16,6-11-47 16,-4-21-48-16,-7-37-3 15,0-37-6-15,0 0 34 16</inkml:trace>
  <inkml:trace contextRef="#ctx0" brushRef="#br0" timeOffset="207247.8714">22725 12923 83 0,'10'88'106'0,"-13"-7"-3"15,8 9-9-15,-5-13-102 16,14-6-22-16,-5-13-30 15,-2-16-37-15,4-8-4 16,-11-34 12-16</inkml:trace>
  <inkml:trace contextRef="#ctx0" brushRef="#br0" timeOffset="207571.0718">23211 12445 27 0,'58'-28'102'0,"25"7"-4"16,3-23 5-16,20-11-75 15,5 9-7-15,16-1-3 16,7 8-2-16,-7 7 0 16,-4 11-1-16,-14 9-1 15,-8 19-1-15,-20 7-5 16,-4 16-1-16,-24 10-3 0,-12 13 1 15,-13 14 1-15,-9 11-4 16,-8 8 3-16,-8 4-3 16,-13 3 0-16,3-8-11 15,-2-2-8-15,-14-20-26 16,9-17-59-16,-16-16-14 16,-7-28-3-16,-5-18 14 15</inkml:trace>
  <inkml:trace contextRef="#ctx0" brushRef="#br0" timeOffset="207770.5671">24217 11562 78 0,'-9'51'109'15,"9"27"-1"-15,-21-4-2 0,-12 23-96 16,8 12-7-16,-12 20-4 15,-12 10-7-15,-11 14-12 16,-11-3-40-16,-13-7-41 16,6 10-3-16,-15-21 2 15</inkml:trace>
  <inkml:trace contextRef="#ctx0" brushRef="#br0" timeOffset="208234.8566">20473 14297 47 0,'-2'25'104'0,"2"-25"-3"0,16 28 1 15,9-21-57-15,19-12-36 16,26 3 0-16,24-5 1 15,20 0 2-15,22 0-1 16,19 0-1-16,23-7-1 16,28 3-3-16,18-8 1 15,21-6-4-15,21-10 1 16,19-4-5-16,15-12 2 16,10-5-7-16,2-4 3 0,-2-9-15 15,7 2-20 1,-19 2-71-16,-11-9-2 15,-9 7-3-15,-29-9 25 16</inkml:trace>
  <inkml:trace contextRef="#ctx0" brushRef="#br0" timeOffset="264266.9401">11996 6332 20 0,'-23'5'22'0,"23"-5"-2"0,-26 2-5 16,26-2-1-16,-21 7-1 16,21-7-2-16,-23 7 0 15,23-7-3-15,0 0-1 16,-25 18 0-16,25-18-2 15,0 0 1-15,-23 21-2 16,23-21-1-16,0 0-1 16,-12 25-1-16,12-25 1 15,-9 31 1-15,2-11 0 16,5 1-1-16,-5 2 0 16,7 3 0-16,0-1-1 15,2 1 0-15,5-1 0 16,-7-25-1-16,32 32-1 0,-4-15 1 15,-3-11 0 1,10-3 0-16,0-8 2 16,6-2-2-16,1-9 0 15,-5-5 1-15,5-7-1 0,-5-4 0 16,-3-5 0-16,-8-4 0 16,-3-1 0-16,-14-2 0 15,-9 2 1-15,-9 1 1 16,-7 8-1-16,-17 6 1 15,-6 8 1-15,-10 10 0 16,-4 9-2-16,-5 9 1 16,3 7 0-16,-3 10-2 0,0 1 0 15,10 8 0 1,2-2 0-16,9 1-1 16,11-1 1-16,8-1-1 15,8-2 1-15,13-5-1 16,11-4 1-16,9-7 0 0,7-2 0 15,11-10 1-15,-1-2-1 16,8-5 1-16,-4-6-1 16,0-5 1-16,-9-5-1 15,-3-2 0-15,-6-3 0 16,-10 1-1-16,-7-5 0 16,-9 2 0-16,-7 5 0 15,7 23 0-15,-32-32 0 16,32 32 1-16,-44-10-1 15,23 13-3-15,-2 4-5 16,23-7-23-16,-28 27-34 16,28-27-4-16,0 0 54 0</inkml:trace>
  <inkml:trace contextRef="#ctx0" brushRef="#br0" timeOffset="284952.2168">968 9368 1 0,'0'0'14'16,"51"6"53"-16,-21-12-1 0,11 3-48 15,10 6 0-15,2-6 0 16,5 8 0 0,2-3-2-16,-7 3-2 15,1-3-2-15,-3 5-4 0,6-5-10 16,-10-2-19-16,8-7-46 16,-9 3-5-16,-11-15-2 15,-3 3 41-15</inkml:trace>
  <inkml:trace contextRef="#ctx0" brushRef="#br0" timeOffset="285574.8599">1289 8931 83 0,'0'0'98'0,"-2"30"-5"16,2-30-4-16,2 44-82 16,5-7-3-16,2 13-3 15,-2 20-3-15,-7 13 2 16,-2 10-4-16,-12 13 3 16,-4 7 1-16,-6 5-1 15,4-12 0-15,1-6 1 16,-2-17 0-16,10-11 0 15,4-14 2-15,7-15-3 16,7-17 0-16,-7-26 1 16,21 16 0-16,-21-16 0 0,32-11 0 15,-32 11 0-15,35-17 2 16,-12 10-1-16,-2 0 0 16,2 3 0-16,14-1 1 15,4-2 0-15,10 0 0 16,5-2 1-16,18-2 0 15,-5-6 0-15,17-3 1 16,2-11 1-16,-1 6-5 16,-1-7 2-16,-10-3-2 15,-6 5 6-15,-15-2 0 16,-9 4 3-16,-20-2-5 16,-1 9 4-16,-25-7 0 0,-14 5 7 15,-9-5-1-15,-9-2-5 16,-10-9-1-16,-2-7-3 15,-9-10 2-15,-5-6-2 16,-9-5 3-16,7-7-9 16,-2 0 2-16,4-5-4 15,5 5-4-15,0 0-12 16,11 16-27-16,5 5-51 16,5 9-5-16,6 10-1 15,-6 11-8-15</inkml:trace>
  <inkml:trace contextRef="#ctx0" brushRef="#br0" timeOffset="300231.2923">1916 13178 1 0,'-26'-14'55'0,"26"14"9"16,-44-16-30-16,44 16-10 16,-32-19 0-16,32 19-1 0,-25-11 0 15,25 11-1-15,-26 0-2 16,26 0-6-1,0 0-3-15,-25 23-4 16,25-23 0-16,-3 37-2 0,3-3 2 16,-2 6-1-16,-2 18 2 15,1 9-1-15,3 16 1 16,-2 9-1-16,-3 22-2 16,5 6-1-16,5 14-1 15,-3 14-2-15,5 7 0 16,2 2-2-16,3 2 1 15,4-1 0-15,3-6 0 16,4-4 0-16,5-14-1 16,4-13 3-16,3-17-3 15,2-14 4-15,4-12-3 16,3-15-6-16,-2-15 8 16,6-13-6-16,-4-14 2 0,3-19 1 15,-6-13 0-15,3-22 1 16,5-18 0-16,-3-25 6 15,5-21-8-15,9-26 6 16,-9-22 0-16,16-22-2 16,-7-11 1-16,-5-7 1 15,-11-7 0-15,-4-2-1 16,-20 7 3-16,-15 7-1 16,-12 11-1-16,-25 12 0 15,-3 13-1-15,-18 13-2 16,2 20 2-16,-11 11 0 15,4 17 0-15,-12 9 2 0,10 23 5 16,-9 9 1-16,9 17-2 16,0 9 1-16,2 18-1 15,2 12-3-15,3 14-1 16,2 18-5-16,3 5-9 16,6 25-6-16,5 0-6 15,9 22-18-15,-2-11-29 16,19 13-30-16,4-3-3 15,-2-7-3-15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31:37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3990 5911 6 0,'0'0'80'16,"-25"-21"-2"-16,25 21-28 15,-35-4-14-15,35 4-5 16,-35 7-7-16,35-7-3 15,-34 18-5-15,34-18 1 16,-35 39-3-16,21-9-2 16,-4 3-1-16,8 11 0 15,-8 7-1-15,4 13-2 16,-5 10 1-16,1 19-4 0,-1 13-1 16,-6 14 3-16,-3 12-5 15,3 9-1-15,-1 14 0 16,-4 7 2-16,5 7-4 15,4 4 4-15,3 3-4 16,4-3 3-16,4 5-1 16,1 0 4-16,9 0-5 15,0 5 2-15,0-5-1 16,0 2 1-16,0-6 0 16,0 4 1-16,-14-5 6 15,5 3-4-15,-9-5 5 16,8 2-7-16,-11 3 5 0,5-3-5 15,-5 6 5-15,10-4-9 16,2 6-2-16,-5 1 4 16,2 5-3-16,3-4 3 15,0 0-2-15,-1-1 2 16,-3 6 1-16,3-3 0 16,1 0 1-16,0 4-2 15,0 1 2-15,-1 2 0 16,-4-3 5-16,3 3-4 15,-5-7 1-15,6 0 2 16,-6-5-3-16,0-2 2 16,0-9-4-16,0-2 1 15,4-12-2-15,3-3 0 0,2-9-1 16,-2-8-2-16,9-17-2 16,-3-19-8-1,13-11-16-15,-17-35-54 16,14-16-37-16,-7-37 0 0,2-28-4 15</inkml:trace>
  <inkml:trace contextRef="#ctx0" brushRef="#br0" timeOffset="2047.5849">4177 5687 34 0,'0'0'81'16,"3"-32"1"-16,-3 32-2 15,9-26-63-15,-9 26-2 16,0 0-2-16,0-25 2 16,0 25 0-16,0 0 1 15,0 0-1-15,0 0-3 16,25 16-3-16,-25-16-3 15,44 11-1-15,-16-6-1 16,18-3 2-16,-2-6-1 0,9 1 2 16,5-6-3-16,7 2 0 15,2-2 0-15,5 0-1 16,2-1 1-16,4 4-2 16,6 1 2-16,1 3-1 15,3-3 3-15,7 3 1 16,2-3 1-16,5 3-2 15,4-5 1-15,5 0 0 16,7-2-4-16,-2-1-1 16,4 1 2-16,5 0-2 15,-3 2 3-15,8 2-1 16,-1 1 0-16,8-1 0 16,-5-4 3-16,9 0-3 0,0-5-1 15,4-3-1-15,1-6 0 16,2 5-2-16,5-5 0 15,-5 2 0-15,0 0 0 16,-3 5 2-16,-1 4-1 16,-3 5 1-16,-12 3-1 15,8-1 0-15,-6 5 1 16,6-2-1-16,2 2 0 16,2 0-1-16,-7 0 1 15,2-2 0-15,-2-1-2 16,-2-1 1-16,-2-1 0 15,-3-4 1-15,2 0-1 0,8-1 1 16,4-1 0-16,11-3-1 16,3 0 2-16,5 2-1 15,9-1-1-15,4-1 1 16,10 0 0-16,4 0-2 16,3 2 2-16,-1 3-1 15,3 4 1-15,3 1 0 16,-3 8-1-16,2 6-1 15,-12 4 1-15,-8 4 1 16,-1 5 0-16,-4 5 0 16,-5 0 0-16,0-1 1 15,-6 4-1-15,1 1 1 16,-4 0 0-16,-4 1 0 0,-1-1-1 16,-2 0 0-16,-7 1 0 15,0-3-1-15,-9-2 1 16,-3-3 0-16,-8-2 0 15,6-4 0-15,-5-3 1 16,-2-5-1-16,-2-4 1 16,-2 0 1-16,4-4-2 15,1-3 1-15,-4-3 0 16,-3-1-1-16,8-6 0 16,-1 1 0-16,6 0 0 15,2 0 0-15,-2-3 0 16,-2 5-1-16,3-4 1 0,-1 6-2 15,-12 0 2-15,-1 3-2 16,-6 0 1-16,-1 2 0 16,1 0 0-16,-4 0-1 15,0 2 1-15,5-2 0 16,-2 0 0-16,-3 0 1 16,0 0-1-16,4-2 0 15,-4-5 0-15,0-5 0 16,7-2 1-16,3 0-1 15,4-6 1-15,2 1-1 16,2-4 1-16,-1 4 0 16,-8 1 0-16,-2 2-1 15,-7 2 0-15,-9 2 1 0,-12 5-1 16,-4 1 1-16,-12 1-1 16,-5 3 0-1,-2 2 1-15,-6 0-1 16,-1 2 1-16,-5 3-1 0,-4-1 1 15,-2 1-1-15,0 2 0 16,-5 2 0-16,-3 2 0 16,1 3-1-16,-7 3 0 15,-3 3 1-15,-2 6-2 16,-2 4 2-16,0 5 0 16,-10 4 0-16,6 12-1 15,-11 6 2-15,-3 13-2 0,-3 8-1 16,-3 10 0-16,-6 9-1 15,-2 17 1-15,-1 6-1 16,-4 14 0 0,0 7 0-16,0 7-2 0,2 9 2 15,-2 7 5-15,-3 12 0 16,-2 4 1-16,0 5-1 16,-4 5 0-16,2-3 0 15,2-2 1-15,-2-2 3 16,4-5-8-16,3-2 2 15,-2-1-3-15,4-4 4 16,2 0-4-16,-4 3-1 16,7-1 5-16,-7 8 0 0,-3 4 0 15,1 0 0 1,-1-3 2-16,-6 3-1 16,-5 0 5-16,2-2 2 15,-7-3-6-15,1 0 2 0,-1-6-2 16,2 2 3-16,6-8-5 15,4 3 5-15,9-4-5 16,0 2-2-16,5 4 2 16,2 0-1-16,-3 8 1 15,1 1-1-15,-2 8 1 16,-6 4-2-16,-8-4 2 16,6 6 2-16,-4-1-4 15,-2 1 4-15,6-6-4 16,-4-8-1-16,9-8-5 15,-2-15-7-15,9-4-17 16,-16-37-50-16,14-14-51 0,-7-30-2 16,-5-25-1-16,-5-29 14 15</inkml:trace>
  <inkml:trace contextRef="#ctx0" brushRef="#br0" timeOffset="3503.618">3296 15351 43 0,'0'0'100'15,"0"0"0"-15,0 0 3 16,23-2-68-16,-23 2-7 16,0 0-5-16,26-14-3 15,-1 11-3-15,1-6-7 16,8 7-2-16,10 0-2 0,7 2-3 15,9 2-1-15,10 3 1 16,8 4 1-16,10 5 0 16,5 4 4-1,11 8 1-15,5-1 0 0,6 0 0 16,12 1-4-16,3-3 0 16,13-7-1-16,7-2 0 15,12-9-3-15,9-5 2 16,3-7-2-16,13-2 0 15,-2-5 2-15,19 0 0 16,2-2 1-16,9-1-1 16,0-1 0-16,4 2 0 15,10-5-1-15,7 0 2 0,12-2-2 16,-1 0 0-16,-2 0-2 16,-4 0-1-16,6 2 1 15,3 2 0 1,-5 3-1-16,-5 5 0 0,-8 4-1 15,1 7 2-15,-2 4-2 16,1 6 3-16,-8 3-2 16,-2 4 2-16,-2 3-2 15,9 1 3-15,4 2-2 16,1-2 2-16,4 0 1 16,-5 2 0-16,1 0 0 15,4-2 0-15,0 0-1 0,-2-3 0 16,-9 1 2-16,4-3-2 15,0-2 1-15,3-5-2 16,6 0 1 0,-6-2 1-16,-8 0 0 0,-1 5 0 15,-3 2-1-15,-7 4 0 16,-9 1 3-16,-8 6-1 16,-15 3 0-16,2 2 0 15,-9-2 0-15,2-1 1 16,-5-1-2-16,-1-5 0 15,-1-1-2-15,-5-6 1 16,-2-4 0-16,-2-8-1 16,-5-2 0-16,-4-7-1 0,-5-2 1 15,-2-5 0 1,-10-2 0-16,3-5-1 16,-10 0 0-16,-1 5 0 15,-6 0-1-15,-4-3 0 0,-7 3 0 16,-5-3-1-16,-8 6 2 15,-6-4-2-15,1 4 1 16,-6-6-1-16,-1 1 1 16,0-3-1-16,-6 0 1 15,4-2-1-15,-3 2 0 16,0-2-4-16,-7 0-5 16,-7-12-12-16,7 12-17 15,-28-19-43-15,7 8-49 16,-11-6 2-16,-3 6-4 15,-18 4 35-15</inkml:trace>
  <inkml:trace contextRef="#ctx0" brushRef="#br0" timeOffset="6779.5306">8509 2478 1 0,'0'0'31'16,"0"0"36"-16,9-26-25 15,-9 26-9-15,0 0-4 16,0 0-3-16,-9-20 0 16,9 20-2-16,0 0-1 15,0 0-3-15,-26-14-3 16,26 14-4-16,0 0 0 15,-30 16-4-15,30-16-1 16,-28 39-2-16,10-6-3 0,2 10 0 16,4 8-2-16,-2 7 1 15,5 9-2-15,7 0 1 16,4 0-2-16,9-2 3 16,13-5-3-16,8-11 3 15,7-5-2-15,10-14 3 16,4-16 0-16,12-14 2 15,0-19 2-15,9-16-1 16,-5-15 3-16,0-6-3 16,-13-13 4-16,-5-3-3 15,-17-4 1-15,-11 4-2 16,-23 0-1-16,-11 15-2 16,-26 3 0-16,-2 10-5 0,-17 7-1 15,1 10-5-15,-6 11-3 16,1 2-7-16,9 18-20 15,5-4-37-15,9 5-26 16,16 0 2-16,21-5-2 16</inkml:trace>
  <inkml:trace contextRef="#ctx0" brushRef="#br0" timeOffset="7036.1459">9440 2226 63 0,'44'21'95'0,"-18"-3"-1"16,-3 3-6-16,-11 7-68 16,4 4-12-16,-7 12 2 15,0 2-2-15,-2 12 1 16,-11 2 0-16,1 9 0 16,-4 1-1-16,5 2-2 15,-5-3-7-15,5-7-2 16,2-2-11-16,-3-13-11 15,8-1-25-15,0-14-44 16,-5-32-2-16,0 0 0 16,0 0 49-16</inkml:trace>
  <inkml:trace contextRef="#ctx0" brushRef="#br0" timeOffset="7491.9662">9637 2122 114 0,'0'0'100'0,"0"0"-8"15,0-26 3-15,0 26-87 16,35-16-3-16,-1 16-3 16,1 7 2-16,7 5 2 15,-3 6-6-15,0 3 7 16,3 7-4-16,-7-3 3 0,-1 10-5 15,-8-3 2-15,-8 5-5 16,-11-2 3-16,-18 4 2 16,-8-2-2-1,-11 0 0-15,-16 2-1 0,-3-4 2 16,-9 2-2-16,1-5 1 16,3-1-2-16,4-6 2 15,6-2-2-15,16-2 1 16,28-21 2-16,-32 35 1 15,32-35 2-15,13 27 1 16,8-13 1-16,14-2 0 16,7 2 0-16,11 0 0 0,5-1-2 15,-3-1-4-15,1 4-6 16,-8-7-6-16,1 12-12 16,-15-14-25-1,1 5-54-15,-7-8-2 16,2-4-2-16,-5-7 4 0</inkml:trace>
  <inkml:trace contextRef="#ctx0" brushRef="#br0" timeOffset="8195.5328">10775 2163 49 0,'21'-13'87'0,"-21"13"-12"15,0 0-10-15,20 30-14 16,-27-10-17-16,10 20-10 16,-6-1-10-16,3 16 0 15,0 8-5-15,-2 11-1 16,-3-2-5-16,3 2 1 15,-5 2-4-15,-2-4-1 16,2-3-10-16,-2-14-7 16,0-4-13-16,-3-18-17 15,0-13-45-15,12-20-3 16,-20-7 0-16,10-20 54 16</inkml:trace>
  <inkml:trace contextRef="#ctx0" brushRef="#br0" timeOffset="8483.6518">10835 2170 69 0,'28'-18'92'15,"-3"2"3"-15,7 6-7 16,5 6-66-16,7 1-14 16,12 6-2-16,-3 6 1 15,0 12 1-15,-11 4 1 16,2 12-2-16,-16 0 5 15,-5 14-3-15,-14-2-2 0,-18 8 2 16,-1-1-4-16,-13 6 1 16,-7 3-5-16,-9-5-3 15,4 3-10-15,-6-8-8 16,4 3-15-16,-3-21-18 16,10-5-44-16,5-18-2 15,25-14 1-15,-16-28 55 16</inkml:trace>
  <inkml:trace contextRef="#ctx0" brushRef="#br0" timeOffset="8735.4456">11783 2166 135 0,'32'21'102'16,"-22"13"-1"-16,-17 10-6 15,-12 21-88-15,-6 4-6 16,-8 14 2-16,-4 8-4 15,5-1 3-15,-5 0-3 16,5-7 5-16,15-9-2 16,22-11 1-16,14-15-2 15,18-13 0-15,16-17-3 16,11-13-6-16,13-10-10 16,-8-18-27-16,10-9-51 15,-10-10-3-15,-9-13-1 16,-9-10 14-16</inkml:trace>
  <inkml:trace contextRef="#ctx0" brushRef="#br0" timeOffset="8955.7335">11801 2041 154 0,'-53'-9'108'15,"19"-3"-7"-15,8-4 1 16,26 16-90-16,-2-26-6 15,27 15-1-15,10 2 0 16,9 2 1-16,2 2 0 16,5 3-6-16,0-1-13 15,2 13-31-15,-9-8-59 0,2 3 0 16,-11 2-6-16,-14 4 3 16</inkml:trace>
  <inkml:trace contextRef="#ctx0" brushRef="#br0" timeOffset="9155.6875">11577 2533 41 0,'-21'35'86'16,"21"-35"4"-16,-4 25 2 16,36-25-65-16,10-9-10 15,18-2-1-15,9-13 2 0,10 1-7 16,6-2-14-16,-4-3-25 15,12 5-36-15,-10-5-27 16,-2-2-4 0,2 0-3-16</inkml:trace>
  <inkml:trace contextRef="#ctx0" brushRef="#br0" timeOffset="9383.7467">12893 2106 69 0,'0'0'88'15,"18"20"1"-15,-18 6 0 16,-9 2-63-16,0 18-8 16,0 0 0-16,2 19 1 0,-3-3-4 15,1 15 1-15,0-4-8 16,2 1-2 0,-2-4-7-16,2-8-5 15,5-2-21-15,-5-20-27 0,7-13-43 16,0-27-4-16,0 0 0 15,16-27 28-15</inkml:trace>
  <inkml:trace contextRef="#ctx0" brushRef="#br0" timeOffset="9755.5279">13041 1974 38 0,'23'-33'86'0,"19"17"-4"15,2 0 7-15,0 2-60 16,16 14-10-16,-7 0 0 0,7 14-1 16,-16 2-1-16,-2 12 1 15,-22 2-6-15,-3 9-7 16,-20 3 0-16,-13 2-6 16,-12 2 2-16,-13-2-4 15,-10-2 6-15,-2-1-6 16,-8-4 4-16,1-2 1 15,12-7-2-15,4-5 2 16,14-2 0-16,7-1 3 16,23-20 0-16,-10 37 3 15,10-37-2-15,37 37 1 16,-2-18-1-16,14 2 0 16,2 4-3-16,4-2-6 0,12 5-11 15,-7-5-16-15,7 14-34 16,-7-9-37-16,3 0-3 15,-3-10-1-15</inkml:trace>
  <inkml:trace contextRef="#ctx0" brushRef="#br0" timeOffset="10036.0958">15011 2177 34 0,'23'-16'92'16,"-2"14"3"-16,-21 2 3 16,0 0-56-16,0 34-14 15,-9-6-4-15,2 18-3 16,-2 3-4-16,-1 16-2 16,1-3-9-16,9 3 0 15,7 0-8-15,-5-10 0 16,15-2-10-16,-15-18-11 15,16 2-33-15,-18-37-42 16,23 14-5-16,-23-14 2 16,12-58 21-16</inkml:trace>
  <inkml:trace contextRef="#ctx0" brushRef="#br0" timeOffset="10463.9238">15115 1914 148 0,'0'-30'94'16,"19"9"0"-16,15 2-6 16,17 1-84-16,9 6-2 15,14 3 2-15,-2 4 2 16,0 10 2-16,-12 2 1 16,-9 14 1-16,-19 4-2 15,-13 10-2-15,-19 4-3 16,-17 10-5-16,-13 2 5 0,-11-1-5 15,-10 1 3-15,0-2-6 16,0-3 2-16,12-7-5 16,9-4 4-16,11-9-1 15,19-3-3-15,9-3 3 16,17-1 2-16,9-3 3 16,6-2 3-16,5 2 4 15,3 0 1-15,-3 3 3 16,-6 2 1-16,-13 6-2 15,-17 3-1-15,-13 10 0 16,-22 4-6-16,-12 7-2 16,-14 2-7-16,-9 2-4 15,-5 1-10-15,0-15-15 0,10 3-44 16,11-18-26-16,16-24 0 16,28-2 1-1</inkml:trace>
  <inkml:trace contextRef="#ctx0" brushRef="#br0" timeOffset="10799.1051">16167 2258 183 0,'33'14'103'0,"-10"7"-1"16,-14 4-8-16,-14 10-94 15,3 4-4-15,2 10 0 0,-2-1 3 16,-3 1 0-16,3-1 3 15,9-8 0-15,7-10 2 16,18-14-1 0,10-14-1-16,9-16 1 0,4-11-1 15,3-14 1-15,0-8-1 16,-12-6 1-16,-9-2-3 16,-14-3 2-16,-23 9-2 15,-9 10 0-15,-24 9-1 16,-13 14-3-16,-14 9-6 15,-7 16-10-15,-5 3-14 16,8 16-25-16,1-8-35 16,19-1-9-16,14-10 3 0,30-9 26 15</inkml:trace>
  <inkml:trace contextRef="#ctx0" brushRef="#br0" timeOffset="11091.3337">16822 2145 92 0,'83'-5'105'0,"-14"12"-1"15,-25 14 0-15,-16-2-58 16,-14 22-26-16,-16 5-12 16,-12 10-7-16,-2 2 0 15,-3-1-3-15,3 1-1 16,7-7 3-16,11-12 1 16,19-15 5-16,13-18 1 0,17-12 2 15,9-22 2-15,10-7-1 16,-8-16 3-1,5 0-3-15,-21-11 0 16,-4 2-4-16,-30 7-5 0,-8 4-2 16,-27 10-4-16,-12 6-5 15,-11 20-9-15,-19-6-22 16,12 26-36-16,-7-9-35 16,16 4 5-16,10-7-4 15</inkml:trace>
  <inkml:trace contextRef="#ctx0" brushRef="#br0" timeOffset="11323.5358">17749 1625 113 0,'81'-37'97'0,"-14"11"2"16,-9 22-4-16,-24 22-59 16,-17 17-23-16,-13 23-7 0,-6 18-7 15,-14 19 0-15,-3 4 4 16,3 17-3-16,-5-5 3 15,5 0-4-15,2-7 3 16,12-9-4-16,9-10-2 16,-5-16-15-16,7-4-28 15,-6-21-50-15,1-16-3 16,-4-28 0-16,0 0 6 16</inkml:trace>
  <inkml:trace contextRef="#ctx0" brushRef="#br0" timeOffset="11623.6178">18496 1941 178 0,'0'0'96'0,"0"0"0"16,-39 24-8-16,-8-1-91 16,-10 11-6-16,-4 3-6 15,-1 7 7-15,-5 0-1 16,7-4 13-16,16 1-4 15,11-6 6-15,17 2 1 16,28-3 0-16,11-1 2 16,19-3 0-16,22 2 3 15,8-6-2-15,23-1 1 16,2-4-3-16,12-5-5 0,-3-2-11 16,-2-9-12-16,-2 6-31 15,-19-11-51-15,-23-2-4 16,-18-5 1-16,-42 7-2 15</inkml:trace>
  <inkml:trace contextRef="#ctx0" brushRef="#br0" timeOffset="12231.1322">7588 4041 13 0,'-129'9'84'16,"45"-2"-2"-16,38-19-2 15,46 12-63-15,-4-23 0 0,38 14-2 16,33 11 1-16,28 1 1 16,42 6 2-16,27-2-1 15,42 4-2 1,39 3-8-16,44-7-7 0,39 7-3 15,33-9-1-15,27-8 2 16,10-6 3-16,23-5 3 16,9-2 2-16,9-14 4 15,17 0 0-15,6-16 3 16,6-1-3-16,8-8 0 16,12-3-5-16,2-7 1 15,3-2 0-15,-5-2-2 0,-12 4 2 16,-11 5-4-16,-17 9 4 15,-20 3-4-15,-7 8 5 16,-33 10-7 0,-25 10 2-16,-20 6-4 0,-29 4-2 15,-16 6-6-15,-29-3-5 16,-20 12-13-16,-33-10-25 16,-29 10-51-16,-25-5-6 15,-37-5 2-15,-31-7 7 16</inkml:trace>
  <inkml:trace contextRef="#ctx0" brushRef="#br0" timeOffset="24436.1063">3699 7243 1 0,'0'0'72'0,"0"0"6"15,23-28 4-15,-23 28-48 16,0 0-11-16,18-16-7 15,-18 16-4-15,33-2-2 16,-12 6 1-16,2-4 0 16,4 7 2-16,10-2-1 15,10 4-1-15,1-4-2 16,10 2-1-16,9-3 0 0,5 1 0 16,4-5-1-16,7 4 0 15,-2-4-2-15,12 0-1 16,-8 0 0-16,10 0-1 15,0-2 1-15,4 2-2 16,12 0 0-16,5 0-1 16,2-2 2-16,2 2 0 15,7 0 1-15,-4 0 0 16,4 0 0-16,3 4-2 16,-3 1 1-16,2 2-1 15,3 0 1-15,7 2-2 16,4 3 1-16,3-1-2 0,2 3 2 15,4-2 1-15,-4 2-1 16,14-7 0-16,-7 2-1 16,9-5 1-16,-6 1-2 15,4 2 1-15,4-5-1 16,-4 3 0-16,2 0 0 16,-4 6-4-16,4-4 4 15,-7 7-4-15,5-3 4 16,-5 3-3-16,5 0 3 15,2 0-5-15,0 0 5 16,1 4 1-16,3 1-1 16,-1-1 2-16,2 3-2 15,-5 0 1-15,-5 2 0 0,3 3 0 16,-7 1-1-16,0 3 0 16,-7 5-1-1,5-3 0-15,-1 1 0 0,6-3 1 16,-3-2 0-16,6 2 0 15,-3-7-1-15,6-2 1 16,-7-3 0-16,3 3-1 16,-3 0-1-16,3 0 2 15,-3-1-2-15,0-1 3 16,7 4 0-16,5-2 2 16,2 0-1-16,3-1 2 15,-1-1-2-15,0 2 2 0,1-3-2 16,2-2 1-16,-3-2-1 15,0 0-1-15,-1-5-1 16,-1 1 0 0,-5-6 1-16,-4 1 0 0,2-3 0 15,0 3-1-15,-2-5 0 16,0 0 0-16,5 0 1 16,-3-3 1-16,7 1 0 15,2 0 0-15,-1 0 1 16,1-1 0-16,-4 3 1 15,-3 3-1-15,-2-1 0 16,1 0-1-16,-4 0 0 16,4 3-1-16,-1-5 0 0,7 0 0 15,0 0 0 1,2 0 0-16,-1 2 0 16,-6 1 0-16,5-1-1 15,-9 0 0-15,0 3 1 0,-5 2-1 16,-4-5 0-16,-14 3-2 15,-10-3-4-15,-18-2-10 16,-5 5-10-16,-29-12-25 16,-10 5-67-16,-30-3-5 15,-37 5 1-15,-7-21 41 16</inkml:trace>
  <inkml:trace contextRef="#ctx0" brushRef="#br0" timeOffset="25595.4571">3747 9657 1 0,'-23'11'84'16,"-2"-9"0"-16,25-2-5 15,-26 5-61-15,26-5-4 16,0 0 0-16,0 0 1 15,0 0 1-15,0 0 2 16,26 32 1-16,-1-20 4 16,12 9-6-16,12 0 2 15,20 2-8-15,14 0 3 16,14-2-5-16,14-3 2 0,12 3-4 16,13-5-3-16,12 3-1 15,12-10 1-15,16 2-1 16,4-1 0-16,17 1-2 15,8-2-1-15,15-2 1 16,21 0 2-16,13 3 1 16,7-3-3-16,8 2 3 15,10-2-3-15,8 2 2 16,4 0 1-16,1 3 0 16,-12-1-1-16,2 1 1 15,-5-1 0-15,3 3 1 16,-12-4 1-16,7-1-2 0,3-2-1 15,4 0 0-15,2 0 0 16,1 0-3-16,9 0 0 16,-1-1-2-16,6 4 2 15,-10-3-1-15,2 2 0 16,3 0-1-16,-5 0 1 16,-5-2-1-16,-6 0 1 15,4 0 1-15,0 0-1 16,-2 0 1-16,-5 0 0 15,0 0 1-15,0 0 0 16,0 0-1-16,1 2 1 16,-11-2 0-16,-6 2 0 15,-2 3-2-15,-5 2 1 0,-4 0-1 16,-15 4 1-16,-8 1 0 16,-4-1 0-1,-10 1-1-15,-3 4 0 16,-14-3 2-16,-11 1-2 0,-10 0 1 15,-4-2-1-15,-12-3-1 16,-4 0-3-16,-12-5-3 16,2 6-7-16,-15-13-7 15,1 12-7-15,-22-16-10 16,6 17-17-16,-23-13-26 16,-11-1-34-16,-10 10 2 15,-23-17 63-15</inkml:trace>
  <inkml:trace contextRef="#ctx0" brushRef="#br0" timeOffset="26851.9635">2889 11941 1 0,'14'41'43'16,"-5"-15"41"-16,10 2-1 0,6-3-49 15,1-11-6-15,18 9 0 16,-10-11-4-16,17 4-5 15,-4-5-2-15,13 3-2 16,7-2-6-16,11 2-1 16,8-5-2-16,16 2 0 15,9-4 1-15,14 3 0 16,11-6-1-16,12 1 0 16,5-5 3-16,9 2-2 15,2-4 0-15,9 4-1 16,7-4 0-16,10 4-2 15,0-4 0-15,9 4-2 0,4-2 1 16,12 2-1-16,5 1 1 16,9 1-2-16,-5-1 0 15,7 1 0-15,3 1-2 16,16-3 2-16,2-4-1 16,11-3 0-16,-4-2 1 15,19-2 0-15,4 0 0 16,9-5 2-16,3 3-1 15,0-3-1-15,9 2 1 16,-1 1-1-16,13-1 0 16,-3 0 0-16,5-4-1 15,9 0 0-15,2-5 1 16,10-4-1-16,-3-1 3 0,7 1-1 16,-2-1 1-16,3 3 0 15,-10 5 1-15,-3 2-1 16,-11 6 0-16,-2 8 1 15,-9 7-1-15,-12 2-1 16,-12 4 0-16,-9 5 0 16,1 1 1-16,-11 3 0 15,-6-1-1-15,-2 2 1 16,-16 0-2-16,-6-3 2 16,-6 3-1-16,-4-3 0 15,-17-1-1-15,-9-1 0 16,-3 2-1-16,-11-4 1 0,0 0-2 15,-11 2 2-15,-8-2-2 16,1 0 1-16,-10 0-1 16,-9-3 0-16,-2 3-6 15,-17-7-6-15,1 5-10 16,-26-17-21-16,4 5-52 16,-20-7-27-16,-18-11 3 15,-10-3-1-15</inkml:trace>
  <inkml:trace contextRef="#ctx0" brushRef="#br0" timeOffset="27931.588">3595 13742 1 0,'41'18'64'0,"-13"-22"23"15,21 1-3-15,-1 1-65 16,12-5-3-16,17 3 0 16,8-3-3-16,15 4 2 15,-1 1-1-15,19 7 3 16,2-3 0-16,17 9-1 16,4-4 0-16,18 10-3 0,5-6-2 15,12 12-3 1,11-9-2-16,12 9-1 15,3-11 0-15,20 6 3 16,9-8-1-16,9 3-1 0,3-8-1 16,16 4 0-16,9-2 0 15,12 7 0-15,-2-2-2 16,4 4-1-16,2 0-1 16,3 5 1-16,4-5 1 15,3-2 0-15,-3-3-1 16,19-1 3-16,0-1 0 15,7-7 1-15,4 1 0 16,8-3-1-16,4 2-2 16,4-2 1-16,-4 0-1 15,-4 0-2-15,1-2 1 16,-4 2-1-16,0-5 1 16,-7 3-2-16,-2-3 2 0,-7 0-1 15,-7 3 0-15,-9 2 1 16,-5 2-1-16,-14 5-1 15,-14 3 1-15,-11 1 0 16,-3 1-1-16,-11 4 1 16,-4 0 1-16,-8-2-2 15,-9 0 1-15,0-5 0 16,0 3 0-16,-2-5 0 16,-12 0-1-16,-5-3 0 15,-6 1-1-15,-10-5 1 16,-6 0-3-16,-12 0-2 15,-14-3-5-15,-12-3-5 0,-4 6-10 16,-21-14-27-16,0 0-64 16,-23 5 0-16,-12-10-3 15,-23 3 23-15</inkml:trace>
  <inkml:trace contextRef="#ctx0" brushRef="#br0" timeOffset="29271.8716">3895 10376 10 0,'-16'-21'80'16,"16"21"-29"-16,0 0-6 15,-18-26-3-15,18 26-4 16,0 0-5-16,0 0-7 15,0 0-9-15,0 0-6 16,18 12-4-16,10-12-2 0,16-2-2 16,11-3 0-16,8-2 2 15,13-2 2-15,3-3 0 16,6 8 1-16,-6-6 0 16,-3 8-2-16,-18 0 2 15,-10 6 0-15,-15 3-2 16,-8 7-2-16,-25-14-1 15,0 37-1-15,-9-11-2 16,-14 1 1-16,2 6-3 16,-4-6-2-16,6 4-1 15,-4-8-2-15,14-3-1 16,9-20-2-16,-12 26-1 16,12-26-2-16,0 0 0 0,21-2-1 15,-2-5-2-15,-19 7-6 16,34-17-11-16,-34 17-24 15,0 0-28-15,26-18 0 16,-26 18 27-16</inkml:trace>
  <inkml:trace contextRef="#ctx0" brushRef="#br0" timeOffset="29683.3701">4129 10704 26 0,'25'5'81'0,"-2"4"-1"16,-2 2-33-16,-21-11-20 15,44 28-8-15,-44-28-7 16,42 37-4-16,-33-12-3 16,-9 6-1-16,-9-1-2 15,-10 2 0-15,-8 3 0 16,-13-1-1-16,-1 1-1 15,-3-3 1-15,0 1-1 16,0-6 0-16,2-3 1 16,14-6-1-16,3-4 2 15,25-14 2-15,-25 14 5 16,25-14 3-16,0 0 1 0,34-5 2 16,1-6-1-16,7 4 2 15,11-9-2-15,7 6-2 16,2-4-5-16,8 1-4 15,-3-1-6-15,-7-2-7 16,0 4-14-16,-18-9-27 16,-8 0-44-16,-6-2-6 15,-12-7 2-15,-9-2 44 16</inkml:trace>
  <inkml:trace contextRef="#ctx0" brushRef="#br0" timeOffset="29904.9853">4603 10526 5 0,'25'-9'87'16,"-25"9"4"-16,16 39-1 16,-9 7-46-16,-16 5-15 15,2 18-6-15,-16 12-7 16,2 16-3-16,-20 3-5 16,-1 13-2-16,-11-2-5 15,-14 0-3-15,7 0-7 16,-10-12-13-16,17-4-29 15,-7-23-45-15,9-24-2 16,14-13 0-16,5-30 62 16</inkml:trace>
  <inkml:trace contextRef="#ctx0" brushRef="#br0" timeOffset="30060.4807">4617 11370 45 0,'46'39'89'0,"-7"-2"-5"16,-2 12-8-16,-9-3-91 16,4-2-57-16,-4 4-14 15,-14-18-1-15,-2 0 54 16</inkml:trace>
  <inkml:trace contextRef="#ctx0" brushRef="#br0" timeOffset="30275.654">5292 11152 46 0,'25'12'103'0,"19"-5"-8"16,0-19-4-16,21-8-69 15,-3-1-29-15,15 0-2 16,-1 0-3-16,3 10-27 15,-12 4-51-15,-14 0 4 16,2 9-5-16,-15-11 69 16</inkml:trace>
  <inkml:trace contextRef="#ctx0" brushRef="#br0" timeOffset="31192.0312">3886 12581 1 0,'0'0'63'0,"0"0"23"16,0 0-2-16,0 0-55 16,28-16-8-16,-28 16 1 0,41-12 1 15,-13 6-1-15,5 3-3 16,1-1-2-16,12 4-2 15,10-7-3-15,6-3-2 16,8 1-5-16,6-2-1 16,-7-1-3-16,3 1 2 15,-12 4-4-15,-4 4 1 16,-22 6 1-16,-34-3-3 16,21 30-1-16,-32-5-5 15,-12 3-1-15,-12 2-3 16,0 2-1-16,-9-4-3 15,10-3-2-15,-3-11 2 0,11 2 2 16,1-9 7-16,25-7 5 16,-23 7 5-16,23-7 5 15,0 0 4-15,0 0 2 16,0 0-1-16,25 14-1 16,-25-14-2-16,25 21-5 15,-25-21-3-15,12 32-3 16,-14-9 0-16,-10 5-3 15,-11 0 2-15,-2 7-2 16,-12-5 2-16,-5 7-1 16,0-5 0-16,-4 0 0 15,-2-6 1-15,6-1-1 16,5-6 0-16,9-3 0 0,28-16 1 16,-25 12 2-16,25-12 4 15,0 0 0-15,46-12 1 16,-4 0 1-16,8 3 1 15,4-5 1-15,6 3-1 16,0-3-1-16,2-2-8 16,3 2-26-16,-12-12-46 15,-2-6-24-15,-5 0 0 16,-11-15-6-16</inkml:trace>
  <inkml:trace contextRef="#ctx0" brushRef="#br0" timeOffset="31380.4418">4746 12623 108 0,'-30'55'99'0,"9"12"-1"15,-13 10-25-15,-1 4-68 16,3 0-3-16,-10 9-1 16,-2-2 0-16,0 2-6 15,-14-14-17-15,12-16-65 16,4-9-7-16,8-37-2 15,34-14 14-15</inkml:trace>
  <inkml:trace contextRef="#ctx0" brushRef="#br0" timeOffset="31552.5392">4799 13004 109 0,'35'56'106'0,"-9"11"2"16,-8 2-3-16,-4 5-96 0,-3-2-10 15,6-3-8-15,-6-9-8 16,5 0-35-16,-6-16-51 16,-3-23-1-16,-7-21-3 15,0 0 64-15</inkml:trace>
  <inkml:trace contextRef="#ctx0" brushRef="#br0" timeOffset="31731.7581">5507 12819 87 0,'0'0'100'0,"44"40"-4"15,-21-33-8-15,3 2-95 16,4-7-7-16,7 7-12 16,-14-6-28-16,-23-3-41 15,32 23-1-15,-32-23 18 16</inkml:trace>
  <inkml:trace contextRef="#ctx0" brushRef="#br0" timeOffset="31911.2963">5461 13180 14 0,'-7'21'91'0,"7"-21"1"15,18 23 2-15,-18-23-72 0,58 5-9 16,-14-8 0-16,9 1-6 15,0 2-15-15,3-5-37 16,-7-2-45-16,8 5-3 16,-13-14-5-16</inkml:trace>
  <inkml:trace contextRef="#ctx0" brushRef="#br0" timeOffset="32452.0023">4395 8027 118 0,'9'-28'97'0,"3"0"-1"16,4-4-17-16,7 13-63 15,9-4-8-15,5 12-3 0,5 1-2 16,2 8 0-16,0 4-3 16,0 3-13-16,-5 9-29 15,-11-3-52-15,-3-4-4 16,-25-7-1-16,21-9 21 16</inkml:trace>
  <inkml:trace contextRef="#ctx0" brushRef="#br0" timeOffset="33031.3975">4811 7523 91 0,'-28'37'93'0,"10"13"0"16,-10 13-17-16,-4 4-65 0,-3 7-13 16,3 9-9-16,-10-2-4 15,7 2-5-15,-9-11-9 16,10-3-10-16,-3-18-7 15,7-5 2-15,2-16 2 16,9-6 5-16,19-24 7 16,-27 25 12-16,27-25 14 15,0 0 19-15,-7 25 15 16,7-25 5-16,20 24 6 16,-20-24-2-16,51 25-2 15,-21-11-7-15,7 4-5 16,-2-1-7-16,4 6-6 0,-11 0 0 15,0 7-6-15,-19 2 0 16,-2 5-4-16,-16 0 2 16,-7 3-3-16,-10-3 0 15,1-1-4-15,-8-1-2 16,6-9 0-16,1-1-2 16,8-6 1-16,18-19 0 15,-26 27 2-15,26-27 3 16,0 0 4-16,7 21 2 15,-7-21 3-15,0 0 1 16,28 28 0-16,-28-28 1 16,23 18-1-16,-23-18-1 15,28 10-1-15,-3-13 0 0,3-6-1 16,7-7-2-16,6-3-2 16,8-4-4-16,-3-7-5 15,5-2-6-15,-5-1-10 16,0 3-8-16,-18-2-10 15,5 9-9-15,-24-7-15 16,0 4-2-16,-16 1 3 16</inkml:trace>
  <inkml:trace contextRef="#ctx0" brushRef="#br0" timeOffset="33196.2015">4860 8591 53 0,'0'0'69'0,"-24"27"4"15,8-1-11-15,7 18-8 0,-12 4-11 16,3 17-11-16,-15 2-9 15,6 16-7 1,-15 1-8-16,0 3-5 16,-4 1-11-16,-5-11-23 0,10-6-64 15,-8-11-5-15,12-23-1 16,5-16 1-16</inkml:trace>
  <inkml:trace contextRef="#ctx0" brushRef="#br0" timeOffset="33344.7668">4866 9099 109 0,'40'35'100'15,"-6"2"-1"-15,-1 9-13 0,-10-6-101 16,5 10-39 0,-3-8-42-16,-4-5-1 15,0-9-3-15</inkml:trace>
  <inkml:trace contextRef="#ctx0" brushRef="#br0" timeOffset="33571.9848">5798 8720 76 0,'35'9'94'0,"7"-15"1"15,11-4-4-15,7-4-83 16,7 1-5-16,2 1 0 0,1 5-1 16,-8 2-14-16,-2 10-56 15,-9 0-22-15,-7-10 2 16,5-2-10-16</inkml:trace>
  <inkml:trace contextRef="#ctx0" brushRef="#br0" timeOffset="34115.7855">4758 6059 31 0,'-19'-48'91'0,"19"20"2"15,3-5 0-15,4 3-63 16,18 14-9-16,0-5 3 16,12 14-4-16,3 1 2 15,6 6-8-15,5 0-7 16,9 0-14-16,2 2-17 0,-6-7-17 16,4 8-11-16,-21-13-14 15,3 6-7-15,-24-8-15 16,-18 12-3-16</inkml:trace>
  <inkml:trace contextRef="#ctx0" brushRef="#br0" timeOffset="34284.4262">5206 5618 74 0,'-27'27'85'16,"10"8"-4"-16,-1 16-35 15,-7 11-20-15,6 15-11 16,-6 3-11-16,-1 6-11 0,1 2-21 15,-3-3-36-15,-4-11-21 16,6-4-1-16,-9-22 26 16</inkml:trace>
  <inkml:trace contextRef="#ctx0" brushRef="#br0" timeOffset="34903.5657">4730 6478 37 0,'37'-5'91'15,"-5"-9"-7"-15,15-4 2 16,10-6-50-16,11-3-30 16,8 1-9-16,5 3 2 15,-5 2-1-15,-7 5 0 0,-15 9 1 16,-13 5 1-16,-41 2 0 16,16 21 0-1,-16-21 0-15,-50 44 0 16,1-14 0-16,-11 7 0 0,-5 7 0 15,-11 4 0-15,6 3 4 16,1 2-3-16,4-2 4 16,10 0-3-16,13-7 3 15,10-7-2-15,13-5 5 16,10-9-2-16,9-23-2 16,16 26 2-16,10-22-2 15,-1-6 3-15,10-3-3 0,0-6 1 16,8-3-3-16,8-7 1 15,3-4-1-15,-1-1-1 16,5 1-1 0,-5-3-2-16,-2 3-2 0,-7-1-3 15,-5 3-2-15,-9 5-3 16,-30 18-3-16,32-35-3 16,-32 35 0-16,7-35 2 15,-7 35 2-15,-7-27 2 16,7 27 6-16,-16-26 4 15,16 26 6-15,0 0 6 16,0 0 3-16,-21 7 1 16,10 16 1-16,-3 5-1 0,-7 11 0 15,-7 5-3 1,-6 12-1-16,-3 2-3 16,-7 4-1-16,-5-2-2 15,3 0 0-15,-10-2-6 0,12-9-4 16,0-6-11-16,3-10-16 15,20-5-29-15,21-28-28 16,-23 13 0-16,23-13-3 16</inkml:trace>
  <inkml:trace contextRef="#ctx0" brushRef="#br0" timeOffset="35081.1349">5401 6838 75 0,'44'9'89'0,"-17"5"1"15,-4 7-33-15,-6 18-22 16,-13-4-14-16,10 9-10 0,-9-2-10 16,6-3-10-16,1-2-20 15,-1-14-41-15,-11-23-19 16,42 21-4-16,-19-35 5 16</inkml:trace>
  <inkml:trace contextRef="#ctx0" brushRef="#br0" timeOffset="35312.0675">6050 6350 6 0,'42'3'87'0,"-16"-17"-1"16,22 0 2-16,-2 0-67 15,12 0-4-15,2 7-7 16,-7 7-6-16,-9 5-24 16,-9 4-59-16,-7 10-5 15,-28-19-7-15,0 32 47 16</inkml:trace>
  <inkml:trace contextRef="#ctx0" brushRef="#br0" timeOffset="35496.2729">6124 6774 149 0,'0'0'100'0,"51"6"-5"16,-16-10-41-16,9-10-56 16,0-2-10-16,9 7-24 15,-9 2-57-15,-5-7 0 16,-4 2-2-16,-7-18 29 15</inkml:trace>
  <inkml:trace contextRef="#ctx0" brushRef="#br0" timeOffset="35812.7176">6013 4695 121 0,'0'0'104'15,"-13"-32"-13"-15,8 11-13 16,-11-12-103-16,16 10-26 16,-7-11-28-16,16-8-17 15,7-20 0-15,0-17 50 16</inkml:trace>
  <inkml:trace contextRef="#ctx0" brushRef="#br0" timeOffset="35964.4913">6231 3366 102 0,'0'-104'104'0,"-5"11"0"16,-9 15-3-16,-13 8-58 16,10 17-22-16,-6 9-18 15,7 2-20-15,16 12-31 0,0-2-49 16,14 4-5-16,9-4-2 16,5-5-4-16</inkml:trace>
  <inkml:trace contextRef="#ctx0" brushRef="#br0" timeOffset="36632.4774">5070 14033 134 0,'-21'60'96'15,"-7"-18"-29"-15,5 0-58 16,-2 1-112-16,6 4-7 15,-6 6 18-15</inkml:trace>
  <inkml:trace contextRef="#ctx0" brushRef="#br0" timeOffset="36916.137">4987 15774 1 0,'0'56'24'15,"4"8"60"-15,-6 8-30 16,-5 0-11-16,5 16-2 15,-14-10-4-15,6 8-18 0,-6-8-41 16,7-4-52-16,-7-21-12 16,9-6-7-16</inkml:trace>
  <inkml:trace contextRef="#ctx0" brushRef="#br0" timeOffset="38055.3915">7614 3969 55 0,'2'-23'105'15,"-2"2"1"-15,0 21-3 16,0 0-51-16,0 21-24 16,-7 27-14-16,7 26-5 15,-2 19-6-15,2 25 2 0,-7 21 2 16,4 22-3-16,-6 17 4 15,2 17-1 1,-2 1 2-16,7 15-4 16,-5 6 8-16,2 12-8 0,3 7 0 15,0 9 0-15,-8 0-1 16,3 4-2-16,0 1 0 16,-2 7 1-16,-2-1-4 15,-3 1 3-15,2-7-1 16,-2 2 2-16,-2-3-4 15,2 1 5-15,-7-5-3 16,3-4 1-16,-1-6-1 16,-4-1-1-16,5 6-1 0,-1-8 1 15,-4-1-2 1,5-2-2-16,1 0 2 16,-1 4 0-16,-1-2 0 15,3 3 0-15,-2 2 4 0,-1 2-4 16,-2 7 4-16,8 2 0 15,-4-2-1-15,4 5 1 16,8 4 0-16,-2 12 2 16,7 2-4-16,2 5 3 15,5-2-3-15,-4 4 1 16,1 5-3-16,-2-8 2 16,5-1-3-16,-4-19-1 0,4-14 0 15,-5-14-2 1,5-9-1-16,2-16 1 15,-2-16-3-15,-5-19-2 16,5-14-6-16,-7-25-9 0,7-5-48 16,-14-34-40-16,7-24 2 15,-9-27-2-15</inkml:trace>
  <inkml:trace contextRef="#ctx0" brushRef="#br0" timeOffset="46367.8708">8904 10926 20 0,'21'-26'95'0,"13"1"-3"15,-10-12 1-15,-4 0-72 16,13 0-3-16,-10-5-1 16,-2 8-4-16,-5-8-1 15,0 10-2-15,-14-3 0 16,-2 7-3-16,-9-2-1 16,-2 9-2-16,-13 8-2 15,-8 3-1-15,-5 10 1 0,-5 7-1 16,-11 7 0-16,5 9 1 15,-1 7-1 1,1 5 1-16,4 0-1 16,9-1-1-16,10 1 1 0,8-5 0 15,15-2 1-15,7 0 0 16,11-8 1-16,9-1 1 16,8-1 1-16,1 5 3 15,1-2-2-15,2 9 1 16,-5 0-1-16,-6 12 1 15,-8 9-2-15,-11 7-4 16,-9 4 3-16,-10 10-4 0,-8-3 2 16,-6 10-2-16,-6-3 0 15,4-4-3 1,-7-10-3-16,1-11-9 16,15-2-20-16,-6-29-26 0,25-20-48 15,0 0-2-15,11-27-3 16,17-20 74-16</inkml:trace>
  <inkml:trace contextRef="#ctx0" brushRef="#br0" timeOffset="46815.9954">9783 10900 3 0,'0'0'93'0,"0"0"1"15,0 0 2-15,0 0-72 16,0 0-2-16,14-20 0 0,-14 20-1 16,13-47-1-16,4 10-9 15,-6-9-1-15,12-7-6 16,-4-7 1-16,-1 2-2 16,-1 0 0-16,-8 7-2 15,-7 12 1-15,-7 18 0 16,-18 19-1-16,-4 14 1 15,-13 15-2-15,-6 15 2 0,-3 9-2 16,3 7 1 0,-5-1-2-16,14-3 2 15,5-8-2-15,16-7 1 16,7-7 0-16,11-8-1 0,-2-24 1 16,39 30 0-16,-13-17-1 15,1 1 1-15,-1 9-1 16,-1 1 2-16,-9 8-2 15,-9 7-1-15,-7 8 2 16,-11 6-4-16,-8 2-3 16,-6 1-20-16,4 11-42 15,-4-5-36-15,-1-11-1 16,8-2 1-16</inkml:trace>
  <inkml:trace contextRef="#ctx0" brushRef="#br0" timeOffset="46984.1159">9993 11349 106 0,'9'42'106'0,"-11"-5"-8"16,2-7-25-16,0-5-97 16,9 5-33-16,-9-30-40 15,19 26-6-15,-19-26 2 16</inkml:trace>
  <inkml:trace contextRef="#ctx0" brushRef="#br0" timeOffset="47463.6922">11031 11014 34 0,'26'-14'104'0,"2"7"-3"15,-10-14 1-15,-2-2-68 16,-6-2-23-16,-1-8-4 16,-2-6-4-16,2 2-1 15,-9-5-2-15,0 3 2 16,-7 7-1-16,-2 6 0 0,9 26 2 15,-42-18-1-15,17 29 3 16,-10 10-2-16,-2 11 2 16,0 1-3-16,2 6 1 15,5-4-1-15,9-3 0 16,8-4-2-16,10-7 0 16,3-21-1-16,16 34 1 15,-16-34 0-15,35 42 2 16,-19-14-1-16,-2 4-2 15,0 3 3-15,-2 6-1 16,2-1 0-16,-5 4-2 16,-2-10-1-16,2 1-7 0,0 2-6 15,-6-9-13-15,3 2-40 16,-6-5-35-16,0-25-4 16,-9 30 7-16</inkml:trace>
  <inkml:trace contextRef="#ctx0" brushRef="#br0" timeOffset="47800.0058">11758 10843 192 0,'0'46'114'0,"-19"-2"-1"15,-6-7-51 1,-10 9-64-16,9 0 1 16,1 3-2-16,2 4 1 0,4-2-1 15,10 0 2-15,9 0 1 16,14-3-1-16,14-2 4 16,6-4-4-16,8 2 0 15,2 0 0-15,0 0 2 16,-9 2-1-16,-8 5 1 15,-13-3-2-15,-14-4-6 16,-9 3-20-16,-26-17-49 0,-16-7-33 16,-9-12-1-16,-18-15-2 15</inkml:trace>
  <inkml:trace contextRef="#ctx0" brushRef="#br0" timeOffset="47989.1012">11688 10859 86 0,'95'-9'102'0,"16"-1"-11"16,-5-15-18-16,15 4-138 0,8-2-36 15,-4-9-1 1,-3 8 19-16</inkml:trace>
  <inkml:trace contextRef="#ctx0" brushRef="#br0" timeOffset="49668.7181">15522 10852 8 0,'39'14'97'0,"-39"-14"4"16,-4 34-4-16,-15 1-76 15,-11 2-4-15,-2 14-5 16,-10 7 0-16,-2 9-3 15,0-2-12-15,3-8-20 0,15-3-40 16,8-6-32 0,9-23-7-16,16-4 15 15</inkml:trace>
  <inkml:trace contextRef="#ctx0" brushRef="#br0" timeOffset="50047.3325">15837 11023 15 0,'7'28'97'0,"2"27"1"16,-18-2-1-16,2 5-72 15,7 5-12-15,2-6-7 16,12-6-2-16,4-16-5 16,12-12 5-16,10-25-5 15,13-24 0-15,0-13 1 16,12-14-3-16,-3-14 1 15,5 0 0-15,-11-3 2 0,-1 6 2 16,-18 4 5-16,-11 16 0 16,-24 7 0-16,-2 37 3 15,-37-28 0-15,-5 32 1 16,-20 6-3-16,-5 8-3 16,-5 3-3-16,-2 2-1 15,9 3-3-15,1-6-1 16,20 1-6-16,7-7-3 15,37-14-5-15,-23 14-10 16,23-14-14-16,41-7-18 16,1-5-17-16,11 3-25 15,7-12 30-15</inkml:trace>
  <inkml:trace contextRef="#ctx0" brushRef="#br0" timeOffset="50387.1723">16863 11023 35 0,'0'0'98'0,"0"49"-1"15,0-49-2-15,-25 41-84 16,18-15-5-16,5 6 0 16,2 3 0-16,0-1-2 15,7 6 3-15,2-6-3 16,16-1 2-16,8-15-1 0,11-6-3 15,9-12-1-15,7-17 0 16,0-13 0-16,9-7-3 16,-6-11 1-1,-5-3 0-15,-8-7 3 0,-8 0 2 16,-21 3 1-16,-7 6-1 16,-21 12-1-16,-12 7-2 15,-13 16-8-15,-21 3-38 16,-14 11-57-16,4 18-6 15,-20-6 0-15,4 16 79 16</inkml:trace>
  <inkml:trace contextRef="#ctx0" brushRef="#br0" timeOffset="53287.5529">9158 13016 46 0,'-4'25'98'0,"4"-25"-2"15,0 0-3-15,-5-37-88 16,14 5-2-16,10-5 1 15,2-7 3-15,-3 7 0 16,1-5 1-16,-10 8-2 16,-2-3 2-16,-7 4-2 0,-7 1 0 15,-9 9-3-15,-10 4-1 16,-8 12 0-16,-13 10-1 16,-4 13 2-16,-6 12-2 15,1 6 2-15,-2 6-3 16,12 1 1-16,4 1 0 15,15-5-1-15,13-2 0 16,14-10 0-16,14 0-1 16,11-6 1-16,12 2 0 15,5 2 0-15,2 5 1 16,0 9 1-16,0 4 0 16,-10 10 1-16,-8 7-1 0,-3 7 2 15,-14 2-2-15,-9 4 2 16,-7 3-4-16,-4-7-8 15,-3 5-28-15,-7-12-58 16,-2-11-9-16,9-19 2 16,14-30 15-16</inkml:trace>
  <inkml:trace contextRef="#ctx0" brushRef="#br0" timeOffset="53732.2745">9621 13481 59 0,'35'11'98'16,"-10"-20"-1"-16,10-19-5 15,-3-16-89-15,12-11 0 16,0-8 1-16,0-1 5 16,0-1-1-16,-10 5 2 15,-6 7 0-15,-12 6 0 16,-2 15 0-16,-18 2-1 15,-8 7-5-15,-11 4-1 16,-5 12-2-16,-6 10-1 16,-10 6-1-16,0 9 0 15,-5 8 1-15,5 4 0 16,9 2 1-16,8 3-1 0,4-3 0 16,13-4 0-16,10-3 0 15,7-1 0-15,5-1-1 16,4 2 1-16,3 3 1 15,-3 4 0-15,0 8 1 16,-9 3-1-16,-5 6 2 16,-9 0-1-16,3 4 1 15,-10 0-1-15,-2-4-5 16,4 1-7-16,-4-20-24 16,9 5-54-16,7-35-20 15,-9 21 4-15,9-21 9 16</inkml:trace>
  <inkml:trace contextRef="#ctx0" brushRef="#br0" timeOffset="53912.9635">10095 13610 54 0,'16'25'98'0,"3"3"-3"16,-19-28-5-16,16 26-89 15,-16-26-21-15,25 7-25 16,-25-7-49-16,0 0-1 16,21-26 12-16</inkml:trace>
  <inkml:trace contextRef="#ctx0" brushRef="#br0" timeOffset="54691.5782">11274 12884 1 0,'0'0'72'15,"-18"26"28"-15,-1-1-11 16,-6-2-43-16,11 16-10 16,-12 1-9-16,8 13-5 15,-1-2-9-15,6 4-3 16,1-2-5-16,12-2 0 15,2-7-3-15,8-2 0 16,6-14-1-16,7-10-2 16,5-11 1-16,-1-16-1 0,13-14-1 15,-3-14-2-15,2-14 2 16,-2-7-1-16,-2-4 0 16,-3-6 1-16,-11 4 1 15,-5 8-1-15,-9 10 4 16,-14 11-1-16,7 35 1 15,-42-27 0-15,8 27-3 16,-3 7-7-16,-5 9-14 16,1-7-28-16,10 0-50 15,6 3-3-15,25-12-1 16,-23 4 76-16</inkml:trace>
  <inkml:trace contextRef="#ctx0" brushRef="#br0" timeOffset="55284.1252">12007 12859 1 0,'-9'25'100'16,"9"-25"-1"-16,-19 35 0 15,10-12-62-15,9-23-14 16,-25 37-7-16,25-37-9 16,-26 35-4-16,26-35-2 15,-18 32 0-15,18-32 0 16,-23 39 2-16,23-39 0 15,-19 44 1-15,12-18-1 16,0 1 2-16,5 1-2 16,2-2 1-16,2-1-2 15,5-2 0-15,-7-23-2 16,7 32 1-16,-7-32 0 0,0 0 0 16,9 21 0-16,-9-21 0 15,0 0 0-15,0 0 0 16,0 0 0-1,0 0 0-15,0 0 0 0,0 0-2 16,0 0 1-16,0 0-1 16,0-23 0-16,0 23 1 15,0 0-1-15,0 0 1 16,0 0-1-16,24-21 1 16,-24 21-1-16,0 0 1 15,0 0 0-15,0 0-1 16,0 0-4-16,0 0-9 15,20-9-25-15,-20 9-45 0,0 0-18 16,0 0-2-16,-11-25 33 16</inkml:trace>
  <inkml:trace contextRef="#ctx0" brushRef="#br0" timeOffset="57291.7467">11637 12953 35 0,'0'0'91'16,"0"0"-19"-16,0 24-26 0,0-24-7 15,0 30-5 1,0-30-6-16,-2 46-3 16,-5-16-5-16,9 14-2 15,-4 0-2-15,2 11-1 0,-2 1-3 16,2 8 0-16,-7-3-5 16,7 3 1-16,-9-6-3 15,2-5-3-15,-3-4-3 16,1-12-10-16,2-2-4 15,7-35-17-15,-11 41-11 16,11-41-26-16,0 0-40 16,0 0-2-16,4-28 18 0</inkml:trace>
  <inkml:trace contextRef="#ctx0" brushRef="#br0" timeOffset="57823.8685">11982 12963 47 0,'0'0'98'0,"-28"23"0"0,28-23-36 15,-32 44-32-15,11-23-8 16,7 13-2-16,-5 3-4 16,10 12-1-16,-5 2-4 15,19 6 0-15,-5 1-3 16,12 0 0-16,11-2-3 15,4-3 0-15,6-12-2 16,4-6 2-16,2-14-2 16,5-10 1-16,0-15 0 15,7-10-1-15,-5-18-1 16,7-15 0-16,3-11 1 16,-3-11-1-16,-2-9 0 0,-7-10-2 15,-3 0 1-15,-11 0-1 16,-13 12 2-16,-10 9-3 15,-19 16 2-15,-11 11-3 16,-12 20 2-16,-6 17-4 16,-10 17-6-16,-9 7-13 15,9 21-40-15,-2-1-47 16,6-1-2-16,3-1-2 16</inkml:trace>
  <inkml:trace contextRef="#ctx0" brushRef="#br0" timeOffset="58963.9129">16130 13141 55 0,'-32'41'101'0,"4"10"-3"15,-9-14-1-15,-2 3-92 16,6-6-4-16,13-1 0 16,10 1 3-16,3-4 1 15,14 0 1-15,3-7 0 0,15 1 1 16,10-6 1 0,2 1-1-16,4-6 0 15,1 1-2-15,-7 0-1 0,-8 0-1 16,-27-14 2-16,26 32-2 15,-35-8 1-15,-10 1-4 16,-22 3 0-16,-13 2-2 16,-15 0-1-16,-17 0-3 15,-1-5-7-15,-13-15-15 16,8-8-45-16,4-11-34 16,7-24 6-16,16-8 3 15</inkml:trace>
  <inkml:trace contextRef="#ctx0" brushRef="#br0" timeOffset="59444.2199">17076 13108 47 0,'2'70'100'0,"-11"-6"-1"16,11 10 0-16,5-2-82 15,-4-9-5-15,18 4 2 16,-3-10 2-16,17-1-4 16,2-19 4-16,14-9-4 15,6-26 1-15,13-11-2 16,6-19-6-16,5-21-2 16,5-18-2-16,-8-14 1 15,-2-11-2-15,-13-7 0 16,-15 4-1-16,-13 5-4 15,-28 11 3-15,-23 14-2 16,-21 26-1-16,-28 18-5 0,-11 23-11 16,-24 8-34-16,-11 13-53 15,-7 11-1-15,-9-3-1 16,5 6 62-16</inkml:trace>
  <inkml:trace contextRef="#ctx0" brushRef="#br0" timeOffset="61396.3751">9554 14667 69 0,'28'-10'93'15,"-5"-8"-1"-15,0-8-40 16,-2-4-41-16,2-9-2 0,2-3-3 16,-4-6-2-16,2-1-3 15,-4 1-1-15,-8-1-1 16,3 5 1-16,-14 10 0 15,-9 11 0-15,9 23 3 16,-49-12 2-16,12 26 1 16,-11 9-1-16,-6 7 0 15,1 7 0-15,2 0 0 16,7-2-2-16,3-5-1 16,15-2-2-16,15-8 2 15,11-20 1-15,11 28 1 16,15-21 2-16,9 0 2 15,6 0 0-15,3 9 2 0,0-4-1 16,5 6-1-16,-15 8-1 16,-4 8 0-16,-7 6-2 15,-9 6 0 1,-14 0-1-16,-7 7 1 0,-9-2-2 16,-7 0 0-16,-2-7-4 15,-3-5-6-15,0-2-11 16,0-16-31-16,12 0-34 15,16-21-29-15,-25 0 8 16,25 0 7-16</inkml:trace>
  <inkml:trace contextRef="#ctx0" brushRef="#br0" timeOffset="62356.0569">10742 14114 113 0,'0'0'47'16,"0"0"1"-16,7-23-1 15,-7 23-6-15,0 0-7 16,-16 21-8-16,16-21-8 15,-32 34-4-15,11-8-4 16,2 2-2-16,-4 2-2 16,5 0-1-16,9 0-4 15,4-7 0-15,12 0-1 16,-7-23 1-16,32 32-1 16,1-25 1-16,1-7 1 0,6-4 0 15,1-8 0-15,3-4 0 16,-2-12 1-16,-5-2-2 15,-5-7 1-15,-6-2-2 16,-3-3 2-16,-12 5-2 16,-4 0 1-16,-11 7-2 15,-6 5-1-15,10 25-3 16,-39-28-8-16,0 21-14 16,11 14-38-16,-14 0-35 15,-2 5-5-15,3 4 2 16</inkml:trace>
  <inkml:trace contextRef="#ctx0" brushRef="#br0" timeOffset="62743.8019">10749 14433 23 0,'0'0'94'0,"-25"12"-1"16,-1-8 1-16,-1 1-73 16,1 9-4-16,-6 2-1 15,4 16-1-15,-4 3-3 16,4 16-2-16,-4 0-2 0,13 9-1 16,3-5-3-16,9 3 0 15,14-12-3-15,11-4 2 16,15-14-2-16,15-17 1 15,8-13 0-15,11-19-2 16,2-11 0-16,1-12 0 16,-1-9 1-16,-7-7-2 15,-13 0 2-15,-7-1-1 16,-22 11 2-16,-6 3-4 16,-21 17-8-16,-18 3-18 15,-7 17-61-15,-22 15-12 16,-15 6 0-16,-17 17 3 15</inkml:trace>
  <inkml:trace contextRef="#ctx0" brushRef="#br0" timeOffset="64111.5121">16174 14600 79 0,'-23'37'104'0,"-5"-3"1"0,8 6-4 16,-4 4-75-16,6-10-11 15,9 8-1-15,2-1-3 16,7 8 1-16,9 0 0 16,7 8-1-16,3-6 2 15,8 7-1-15,6-7 0 16,8-3-5-16,-6-4 0 15,7-4-4-15,-12-13 3 16,0 1-4-16,-12-7 0 16,-18-21-2-16,7 35-2 15,-7-35-5-15,-41 23-6 16,-8-21-7-16,-6 3-15 0,-29-22-19 16,8 4-49-16,-14-17-11 15,-3-10 0-15,-1-11 23 16</inkml:trace>
  <inkml:trace contextRef="#ctx0" brushRef="#br0" timeOffset="64292.0529">15943 14644 123 0,'67'-5'108'15,"2"7"-3"-15,-8-2-3 16,-4-4-90-16,6-3-12 15,-3 2-12-15,0-7-18 0,7 6-46 16,-7-1-28-16,-7-10-1 16,8 6-3-16</inkml:trace>
  <inkml:trace contextRef="#ctx0" brushRef="#br0" timeOffset="64643.9078">17088 14805 111 0,'-19'58'108'0,"8"5"-4"15,-13-13 2-15,6 4-93 0,2 1-7 16,9-9 4-16,14 5-1 16,2-9 3-1,14-3-3-15,5-18 3 16,16-7-6-16,7-28 1 0,16-18-4 15,2-17-1-15,3-11 2 16,4-12-4-16,-13-6 3 16,-6-1-3-16,-13 3 2 15,-18 9 0-15,-15 11 3 16,-15 15-3-16,-19 11-2 16,-21 16 0-16,-17 11-2 15,-8 17-7-15,-14 5-9 16,4 18-27-16,-9 0-67 0,3 0 0 15,6 4-4-15,10-6 3 16</inkml:trace>
  <inkml:trace contextRef="#ctx0" brushRef="#br0" timeOffset="66195.534">9475 9021 25 0,'26'-33'90'0,"-10"-4"1"15,-7 7 4-15,-9 30-69 16,9-41-4-16,-9 41-1 16,0 0 2-16,-25-12-1 15,-1 24-2-15,1 11-4 16,-3 9-5-16,-4 17-2 0,-3 9-3 15,0 13-2-15,3 12-4 16,2 3-3 0,0 2-11-16,2-10-21 15,21-1-62-15,-2-15-9 0,14-25-1 16,-5-37-2-16</inkml:trace>
  <inkml:trace contextRef="#ctx0" brushRef="#br0" timeOffset="66563.6667">9889 9009 120 0,'7'37'106'16,"-14"-11"-4"-16,-11 6-3 16,-1 7-90-16,-4 8-8 15,11 6 1-15,-8 5-1 0,10 2 3 16,1-7-3-16,16-5 4 15,12-15-1-15,13-15 0 16,12-25-1-16,14-16-1 16,4-18 1-16,10-15-1 15,2-11 3-15,-5-2-1 16,-11-5 3-16,-14 7-2 16,-16 0 3-16,-17 13-1 15,-15 4 0-15,-20 13-2 16,-20 9 0-16,-6 9-2 15,-11 8-4-15,-8 8-4 16,0 15-8-16,2 0-10 16,14 13-25-16,-1-7-43 0,20 3-21 15,11-7 2-15,23-14-2 16</inkml:trace>
  <inkml:trace contextRef="#ctx0" brushRef="#br0" timeOffset="66975.8036">10747 8887 64 0,'21'30'96'0,"-5"9"0"16,-14-11-5-16,-4 9-81 16,-5 2-7-16,-2 7 0 0,0 7 3 15,-8 3-1-15,6 6 0 16,-3-1 0-16,14-4 0 15,9-8-2-15,14-8 0 16,14-10-3-16,12-15-1 16,11-12 4-16,7-6 4 15,5-14 4-15,-1-3 1 16,-4-11 3-16,1-4 0 16,-15-13 1-16,7-1-2 15,-19-10-2-15,-4 0-5 16,-6-9-1-16,-13 2-3 15,-11-2 0-15,-12 7 0 16,-13 7 1-16,-8 9-1 0,-8 9 1 16,-10 17-1-16,-9 9-6 15,-5 6-6-15,-2 20-12 16,0-4-28-16,6 13-65 16,-3 2 1-16,6-3-6 15,11-4 13-15</inkml:trace>
  <inkml:trace contextRef="#ctx0" brushRef="#br0" timeOffset="67711.4799">15441 9215 28 0,'0'0'103'0,"0"0"-3"16,0 0 0-16,0 0-82 15,0 0-12-15,0 0 1 16,0 39 0-16,-9-4 1 0,-14 14-1 15,-3 11 1-15,-4 7-2 16,-9 9-1 0,4 5-5-16,-2-5-10 15,5-2-10-15,11-14-28 0,14-16-43 16,14-14-13-16,-7-30 0 16,49-14 79-16</inkml:trace>
  <inkml:trace contextRef="#ctx0" brushRef="#br0" timeOffset="68084.8421">15950 9328 1 0,'0'0'31'0,"0"44"56"15,-7-21 3-15,5 10-72 0,-1 8-4 16,-1 1-1-16,4 6 1 15,4-8-3-15,8-1-3 16,4-9-6-16,12-9-4 16,7-14 0-16,13-12 2 15,3-11 2-15,4-9 3 16,6-10 2-16,1-4 4 16,-11-5 4-16,0-3 1 15,-17-1-1-15,-3 2-1 16,-20 2-1-16,-11 7-4 15,-18 7 0-15,-15 9-4 16,-8 9 0-16,-6 5-4 16,-4 14-4-16,-9 3-6 0,9 10-7 15,-4-3-13-15,16 10-31 16,2-4-45-16,4-11-2 16,33-12 25-16</inkml:trace>
  <inkml:trace contextRef="#ctx0" brushRef="#br0" timeOffset="68639.703">17028 9282 1 0,'0'0'89'0,"-26"9"10"15,26-9-19-15,-25 28-45 16,6-5-14-16,-2 12-7 0,-9 2-8 16,9 4-2-16,-2 1-5 15,5 0 1-15,16-1-1 16,4-6 1-16,7-3-1 16,14-6 0-16,14-5 0 15,7-5 1-15,9-5-1 16,7-8 1-16,5-8 0 15,-2-4 0-15,-3-10 2 16,0-4 1-16,-9-7 2 16,-10-5 0-16,-13-2 2 15,-5-2-1-15,-14 0 1 16,-9-3-1-16,-13 5-1 0,-6 0-3 16,-9 7-4-16,-11 2-8 15,-3 12-13-15,-18 2-23 16,5 7-50-16,-5 19-9 15,-7-5 0-15,7 14 102 16</inkml:trace>
  <inkml:trace contextRef="#ctx0" brushRef="#br0" timeOffset="69471.5608">18052 9458 1 0,'0'0'91'15,"-28"-3"8"-15,28 3 0 16,-28 7-78-16,5-2-5 15,0 9-1-15,-5 2-4 16,3 12-1-16,-3 4-2 16,0 5 0-16,3 12 0 15,9-3-3-15,0 5-1 16,16-3-6-16,7-4 6 16,4-2-3-16,15-10 5 15,8-4-4-15,6-16 1 0,-1-1-2 16,9-18 6-16,6-9 3 15,-3-14-6-15,-1-2 5 16,-6-12-4-16,-2-5 4 16,-12-6-5-16,-7-3 4 15,-11 0-10-15,-15 7-8 16,-15 12-18-16,-24 4-85 16,-20 5-1-16,-21 19-3 15,-31 1 35-15</inkml:trace>
  <inkml:trace contextRef="#ctx0" brushRef="#br0" timeOffset="72120.515">9693 6565 100 0,'-19'33'105'0,"19"-33"-4"15,0 0-1-15,-16 21-84 16,16-21-9-16,-16 39-3 16,4-7 1-16,-6 10 0 15,-8 6-1-15,1 10 1 16,-10 5-5-16,0 4-2 16,3-3-11-16,-3-3-16 15,14 6-42-15,5-17-27 16,0-8-3-16,16-16-1 0</inkml:trace>
  <inkml:trace contextRef="#ctx0" brushRef="#br0" timeOffset="72547.5531">10000 6838 3 0,'0'0'82'0,"-14"26"2"16,14-26 3-16,-28 18-65 16,28-18-4-16,-16 30-1 15,16-9 1-15,0-21 0 16,7 46-1-16,2-23-5 16,10 3-6-16,4-3-2 15,12 0 0-15,-3-4 0 0,12-6 0 16,-2-8 1-16,4-3-1 15,-4-13 1-15,1-1 1 16,-1-9 1-16,-5-6 0 16,-11-8 1-16,-3-4-2 15,-12-3 2-15,-11-2 0 16,-11 3-1-16,-12 1 0 16,-10 6-1-16,-4 6-3 15,-9 9-1-15,-3 10-2 16,-2 9-4-16,-2 5-5 15,14 11-10-15,2-2-13 16,21 9-22-16,16-23-30 16,-3 21-19-16,31-21-2 0,14-10 27 15</inkml:trace>
  <inkml:trace contextRef="#ctx0" brushRef="#br0" timeOffset="72879.6316">10851 6549 70 0,'30'12'97'15,"-16"11"1"-15,-21 9-2 16,-11 19-59-16,-17-2-22 16,0 13-9-16,-6 5-6 15,6 0-1-15,2-2 0 16,15-3 0-16,9-11-1 16,18-9 2-16,16-19 0 0,17-14 3 15,11-20 0-15,14-12 1 16,5-19 0-16,7-11 2 15,-5-10 3-15,-7-4 1 16,-14-4 1-16,-9 4-2 16,-21 2 0-16,-14 9-1 15,-23 8 1-15,-11 11-4 16,-12 7-3-16,-7 11-6 16,-7 8-8-16,0 4-14 15,10 16-33-15,6 0-48 16,14 1-2-16,21-10 0 15,0 0 30-15</inkml:trace>
  <inkml:trace contextRef="#ctx0" brushRef="#br0" timeOffset="73351.9572">11473 7095 89 0,'0'23'101'16,"0"-23"1"-16,-9 39-5 15,9-18-79 1,-7 9-24-16,0-2-23 0,7 4-63 16,0 1-3-16,0-13-4 15,0-20 14-15</inkml:trace>
  <inkml:trace contextRef="#ctx0" brushRef="#br0" timeOffset="73911.6855">12299 6723 1 0,'0'0'89'0,"-35"2"1"0,35-2-1 15,-44 23-49 1,19-11-19-16,1 8-9 16,6 6-7-16,-5 9-2 15,2 4-2-15,-2 7 0 0,4 5 1 16,3 2 0-16,0 3 2 16,11-3 3-16,1-2-3 15,11-5 1-15,2-11-1 16,9-15 0-16,8-6-4 15,6-14 4-15,10-14-7 16,-1-9-2-16,3-9 3 16,0-7-3-16,0-8 3 15,-9 3 0-15,0-6 7 16,-10 3-4-16,-6 1 7 16,-12 7-2-16,-10 4 0 15,-11 10 0-15,-9 4-1 0,-5 9-3 16,-13 10-8-16,2 0-11 15,6 13-33-15,-2-4-47 16,10-7-1-16,25 0-1 16,-18-21 59-16</inkml:trace>
  <inkml:trace contextRef="#ctx0" brushRef="#br0" timeOffset="74269.3069">12891 6489 83 0,'-17'28'95'0,"-1"4"-2"15,-8-6-3-15,-6 8-87 16,7 10-1-16,-1 0 1 16,1 9 0-16,-1-2 0 15,10 5 0-15,12-5-1 16,6 2 0-16,16-9-3 15,8-3-1-15,8-4 0 16,1 0 2-16,7 0 4 16,-8 3 3-16,-6-1-1 15,-9 3-1-15,-5-1 2 16,-14 1-2-16,-10-1 1 16,-4-1-3-16,-11-6-3 0,-3-6-5 15,-6 0-3-15,-8-12-11 16,3 5-37-16,-10-12-38 15,-2-14-5-15,-2-6 1 16</inkml:trace>
  <inkml:trace contextRef="#ctx0" brushRef="#br0" timeOffset="74469.9465">12615 6621 65 0,'49'-7'96'0,"16"-2"-5"16,4-12-2-16,10 2-87 15,16-4-12-15,16 9-29 16,2 3-49-16,5-15-3 16,7 6-2-16,6-27 72 15</inkml:trace>
  <inkml:trace contextRef="#ctx0" brushRef="#br0" timeOffset="75711.2081">16708 6575 101 0,'-27'11'110'15,"1"10"-3"-15,-2-7-2 16,-4 9-99-16,4 7-6 16,3 12-3-16,2-1 3 0,-3 8 1 15,10 2 4-15,0-3-1 16,14 5 0-16,9-9-1 16,9 0-2-16,12-2-2 15,4-3 2-15,5 5-3 16,-2-5 7-16,-1 1-1 15,-6 1-1-15,-7-4 3 16,-17 0-3-16,-6 3 2 16,-21-3-6-16,-12-5-2 15,-18-4-15-15,0-3-32 16,-16-9-56-16,-1-18-7 16,3-14 2-16,0-26 46 0</inkml:trace>
  <inkml:trace contextRef="#ctx0" brushRef="#br0" timeOffset="75916.1699">16473 6704 66 0,'30'33'100'0,"-30"-33"-2"15,50 13-3-15,-15-6-91 16,9 0-6-16,5 5 1 15,6 2-9-15,3-3-33 16,2 1-51-16,16 4-3 0,-6-18-2 16,15 4 83-16</inkml:trace>
  <inkml:trace contextRef="#ctx0" brushRef="#br0" timeOffset="76299.2219">17640 7127 1 0,'-37'33'55'0,"26"-1"32"15,-15-16 8-15,10 5-58 16,2 9-22-16,3 0 2 16,4 12 8-16,-5-5 1 0,5 14-1 15,-2-10-5-15,18 3-6 16,17-16-8-1,8-10-6-15,20-13 2 0,3-10-2 16,8-13 2-16,9-12 3 16,-2-14-5-16,2-2 4 15,-21-10 0-15,-2 5 2 16,-23-2-1-16,-12 5 3 16,-25 6-3-16,-10 12-1 15,-23 7 3-15,-8 9-5 16,-11 7-5-16,-8 7-5 15,9 11-7-15,-7-6-12 0,28 9-27 16,-1-7-46-16,40-7-10 16,0 0-2-16,14-21 65 15</inkml:trace>
  <inkml:trace contextRef="#ctx0" brushRef="#br0" timeOffset="76611.6125">18637 6984 51 0,'16'35'99'0,"-7"15"-2"16,-16-6-1-16,-4 14-81 15,2 9-12-15,2-2 0 0,7 2 2 16,9-5 2-16,9-6 1 16,15-14 4-16,11-10-2 15,16-23 2 1,16-11 1-16,3-17 0 0,13-13 1 15,-4-12-8-15,7-7 2 16,-16-7-3-16,-3 1 2 16,-23-6-4-16,-11 5 0 15,-28 5-5-15,-26 9-5 16,-25 10-1-16,-32 6-10 16,-17 21-27-16,-18 5-69 15,-16-1 0-15,0 6-4 16,-1-10 55-16</inkml:trace>
  <inkml:trace contextRef="#ctx0" brushRef="#br0" timeOffset="131591.6829">28012 12799 40 0,'0'0'91'0,"-42"0"-3"16,42 0-33-16,-16 20-45 15,16-20-12-15,0 35-18 16,0-35-39-16,32 44-28 16,-32-44-3-16,44 28 65 15</inkml:trace>
  <inkml:trace contextRef="#ctx0" brushRef="#br0" timeOffset="139311.8204">11334 14956 71 0,'-23'32'94'15,"7"3"3"-15,-5-8-7 0,5-1-76 16,7-5-10-16,9-21 0 15,2 41 3-15,3-15-6 16,-3 1-3-16,7 4-40 16,5-8-44-16,-14-23-12 15,30 14 1-15,-30-14 41 16</inkml:trace>
  <inkml:trace contextRef="#ctx0" brushRef="#br0" timeOffset="139747.535">12014 14630 25 0,'0'0'97'0,"0"0"3"15,0 0-4-15,2 39-58 16,-2-39-12-16,-20 42-8 15,6-15-8-15,2 8-2 16,-2 2-4-16,7 7-1 16,5 4 0-16,4 6-2 15,10-6 1-15,9 1-3 16,11-12 2-16,5-5-4 16,7-16 3-16,5-11-8 0,2-21 8 15,-1-14 5-15,-13-10 0 16,0-8 2-16,-11-10-1 15,-10-2 1 1,-7-5-1-16,-4 5 6 0,-12 2-7 16,-2 7-3-16,-7 10 0 15,-3 8-3-15,-6 13 1 16,-1 10-4-16,1 13-6 16,-3-1-12-16,28-2-28 15,-42 28-50-15,42-28-4 16,0 0-3-16,0 0 29 15</inkml:trace>
  <inkml:trace contextRef="#ctx0" brushRef="#br0" timeOffset="140175.5325">12904 14565 21 0,'0'0'96'0,"0"21"2"16,0-21 0-16,0 0-60 15,-30 23-15-15,30-23-1 16,-18 32-6-16,11-4-4 0,0 2-3 16,5 12-2-16,4 2-3 15,7 6-1 1,7 6-2-16,8 2-2 15,3-3 1-15,10-2-1 0,7-6 1 16,5-10 0-16,2-14 2 16,2-9-1-16,0-24 2 15,5-17-5-15,-7-13 5 16,-5-15 2-16,-7-10-1 16,-11-4 1-16,-12-3-2 15,-13-2 0-15,-15 9 0 16,-13 10 5-16,-15 11-7 15,-6 9-6-15,-7 17-11 16,-12 2-34-16,10 16-54 16,-3 6-5-16,-2 1-1 15,6 5 20-15</inkml:trace>
  <inkml:trace contextRef="#ctx0" brushRef="#br0" timeOffset="151047.8411">22200 1472 141 0,'47'-39'111'0,"8"6"-3"0,-9-1-4 15,5 8-65 1,-9 6-33-16,2 8-5 15,-7 10-7-15,-7 6-14 16,-12 31-37-16,-18-5-42 0,-9 16-2 16,-14 0-2-16,-2 3 0 15</inkml:trace>
  <inkml:trace contextRef="#ctx0" brushRef="#br0" timeOffset="151244.0197">22397 1916 204 0,'-5'49'108'16,"3"4"-2"-16,2 0-1 16,0 7-92-16,-2 7-9 15,-5 12-4-15,0 6-1 16,-14 5-1-16,-4 3-1 16,-10-3-5-16,0 7-28 0,-6-18-62 15,8-12-5-15,12-23-2 16,21-44-2-16</inkml:trace>
  <inkml:trace contextRef="#ctx0" brushRef="#br0" timeOffset="151640.256">23623 1137 229 0,'60'-39'114'15,"-7"9"-5"-15,-5 4-6 0,-4 8-98 16,-2-6-9-16,9 15 0 16,-5 2 3-16,5 10-1 15,0 6 4-15,0-2 2 16,2 11 1-16,5-6-1 16,4 11 2-16,-2-5-4 15,7 3-1-15,-13 9 2 16,-4 7 1-16,-13 7 0 15,-4 14 1-15,-15 16-1 16,-11 18 2-16,-7 8-2 16,-4 9 2-16,-6 8 0 15,-1 11-6-15,1 1 3 16,1 1-3-16,-5-3 1 0,3-7-4 16,-5-4-3-16,-1-5-8 15,-8-7-10-15,-10-23-18 16,3 4-43-16,-14-25-29 15,-3-11 1-15,-11-24 0 16</inkml:trace>
  <inkml:trace contextRef="#ctx0" brushRef="#br0" timeOffset="152224.1742">23396 1662 192 0,'0'0'102'16,"-32"-16"-3"-16,32 16-5 15,-10 30-84-15,3 11-5 16,7 19 2-16,-4 10 2 16,-1 15-2-16,-4 1 2 15,9 6-5-15,0-9-5 16,9-13-13-16,10-10-13 15,-3-28-18-15,18-6-8 16,-8-33-6-16,9-7 0 16,-8-35-3-16,13-6 5 15,-13-26 11-15,8-5 22 0,-3-15 28 16,-4 4 21-16,5 4 17 16,-13 5 2-1,10 21 11-15,-18 9 2 0,11 21 2 16,-14 7-10-16,-9 30-13 15,26-11-14-15,-26 11-7 16,25 30-5-16,-15-2-2 16,-8 6-4-16,-2 10-2 15,-2 7-1-15,-15 5 0 16,-1 4-2-16,-10 4 1 16,-7-1 1-16,-6 2-3 15,-3-10 7-15,-2 3-3 0,2-7 4 16,4-5-4-16,1-11 3 15,11-1-2-15,3-13 2 16,25-21-1 0,-23 30-4-16,23-30 0 0,0 0-4 15,39 5-5-15,-2-5-10 16,-2-12-19-16,18 8-52 16,5-8-12-16,2 0-5 15,2-6-6-15</inkml:trace>
  <inkml:trace contextRef="#ctx0" brushRef="#br0" timeOffset="152436.3846">25345 2082 194 0,'56'14'100'15,"-10"-4"-9"-15,-14-1-3 16,-6 2-96-16,-26-11-30 16,28 26-56-16,-28-26-9 15,-26 32 3-15,-2-18-3 16</inkml:trace>
  <inkml:trace contextRef="#ctx0" brushRef="#br0" timeOffset="152582.3064">25350 2459 247 0,'2'49'107'16,"-2"-10"-26"-16,16-2-42 15,-6-11-137-15,6 1-13 16,-7-6-2-16,10 5-2 16</inkml:trace>
  <inkml:trace contextRef="#ctx0" brushRef="#br0" timeOffset="153627.2971">27054 982 152 0,'-32'25'95'0,"32"-25"4"0,-33 47-5 16,15-24-54-16,6 28-10 16,-11-3-6-16,7 28-3 15,-9 12-5 1,6 23 0-16,-6 10-5 0,6 17 5 15,3 3-5-15,0 10-4 16,7-6 2-16,-1-1-5 16,8-15 1-16,-3-6-5 15,3-10 1-15,-7-18-10 16,0-10-2-16,-8-20-2 16,3-10-12-16,-6-31-15 15,20-24-37-15,-23 0-36 0,18-35-1 16,-2-35 2-16,16-20 4 15</inkml:trace>
  <inkml:trace contextRef="#ctx0" brushRef="#br0" timeOffset="154011.3496">26962 1250 147 0,'0'-55'82'16,"0"-1"-2"-16,-7 8 4 15,7 6-72-15,0 7 0 16,14 5 1-16,-3 9 3 16,8 8 4-16,4 6 3 0,9 21 0 15,3-8-7-15,11 18-5 16,14-4-5 0,3 13-1-16,11-3-2 15,-5 9 0-15,0-4 0 0,-2 2 1 16,-13 2 1-16,-1 3 2 15,-21 2 0-15,-6 4 1 16,-19 5 0-16,-14 7 2 16,-12-4-3-16,-13 6 1 15,-12-1-2-15,-9 1 0 16,-14-7-3-16,0 1 0 16,-5-8-5-16,-4-8-6 0,2-3-10 15,0-19-22 1,16 3-68-16,-5-19-6 15,12 1 0-15,1-17-4 16</inkml:trace>
  <inkml:trace contextRef="#ctx0" brushRef="#br0" timeOffset="154664.3145">27736 2103 157 0,'0'0'100'0,"0"0"-3"16,19 21 6-16,-19-21-72 16,25 44-12-16,-18-5 2 15,2 21-3-15,-9 5-1 16,0 16-2-16,-6 0-4 16,-4 5-3-16,-8-8-5 15,4-6-2-15,0-12-2 16,0-16 0-16,3-14-2 15,11-30-3-15,0 0 0 16,-14-37-4-16,30-14 0 16,2-21-2-16,10-9 3 15,5-9-2-15,6 0 5 16,-2 2 3-16,9 5 2 0,5 14 6 16,-2 16-2-16,-6 13 5 15,-1 12-7-15,-5 10 4 16,2 13-13-16,-11-2-17 15,7 21-27-15,-35-14-51 16,37 30 4-16,-37-30-8 16,39 42 8-16</inkml:trace>
  <inkml:trace contextRef="#ctx0" brushRef="#br0" timeOffset="154852.5387">28520 2254 127 0,'37'11'98'0,"5"5"4"16,-7 0-3-16,-3 10-36 0,-14 2-39 15,6 9-10-15,-13 9-6 16,-9 7-1-16,-4 3-1 16,-7 6-1-16,-7 0-3 15,4-4-4-15,-4-5-11 16,2-20-25-16,12-6-63 16,2-27-2-16,0 0-3 15,-10-25 0-15</inkml:trace>
  <inkml:trace contextRef="#ctx0" brushRef="#br0" timeOffset="155044.5448">28652 1558 246 0,'0'0'93'16,"-21"7"-10"-16,21-7-8 0,0 0-104 15,0 0-4-15,28 16-7 16,4 9-45-16,-13-2-10 16,6 0 12-16,8 5 4 15</inkml:trace>
  <inkml:trace contextRef="#ctx0" brushRef="#br0" timeOffset="155668.4114">29852 1881 124 0,'53'23'41'0,"-18"-16"10"0,-3-2 18 15,-4-5-70-15,-28 0 7 16,28 5 6-16,-28-5 13 16,-26 14 30-16,-20-8 13 15,-2 22-11-15,-22-5-26 16,1 19-16-16,-10 0-2 15,-6 11-8-15,-1 5 1 16,3 6-5-16,2 3 5 16,12 3-6-16,4-1 6 0,16-2-2 15,10-5-4 1,21-1-1-16,18-4 0 16,16-3 0-16,18-10 1 15,17-5 3-15,19-7 0 0,18-6 3 16,6-13 2-16,24-3 0 15,5-20 0-15,9-3 0 16,-1-15-1-16,-1-9-1 16,-5-12 0-16,-5-6-5 15,-9-8 1-15,-23-8-2 16,-12-3 2-16,-16-5-4 16,-18 1-1-16,-14 1 5 0,-21 6-6 15,-10 8 5 1,-20 10-5-16,-5 11 4 15,-11 15-4-15,-5 15 6 16,-7 17-2-16,0 15-4 0,-2 13 8 16,0 13-3-16,5 12 4 15,8 11-4-15,1 10 4 16,11 9-5-16,14 0 4 16,14 2-1-16,16 0-5 15,17-5 1-15,18-4-6 16,11-9-2-16,14-7-9 15,1-19-9-15,18 5-30 16,-8-26-57-16,15-6-1 16,-9-19-3-16,-3-12 1 15</inkml:trace>
  <inkml:trace contextRef="#ctx0" brushRef="#br0" timeOffset="156883.2998">31748 1234 218 0,'0'0'102'0,"0"0"0"15,0 0-2-15,0 0-86 16,-16 44-5-16,16-5-1 16,-2 21 4-16,-5 14-2 15,0 16 3-15,-2 10-3 16,2 15 4-16,2 6-4 15,1 6-6-15,1-2-1 16,3 2-4-16,0-9 2 16,-7 2-2-16,5-9 2 0,-5-5-7 15,-2-9 1 1,0-11-1-16,4-7-7 16,-7-22-4-16,12-1-11 15,-16-26-17-15,16-2-22 0,0-28-42 16,0 0 3-16,-9-40 0 15,9-13 5-15</inkml:trace>
  <inkml:trace contextRef="#ctx0" brushRef="#br0" timeOffset="157144.794">31654 1467 97 0,'0'0'71'0,"-7"-20"6"0,7 20 8 16,0 0-59-16,0 0-8 15,-26-10 2-15,26 10 7 16,-30 51 6-16,-2-16 1 16,4 16-11-16,-9 2-17 15,2 3-13-15,8 6-17 16,-8-14-30-16,19-4-41 15,6-14-4-15,10-30 0 16,0 0 0-16</inkml:trace>
  <inkml:trace contextRef="#ctx0" brushRef="#br0" timeOffset="157316.1262">31970 1359 230 0,'14'21'99'0,"0"6"-2"15,-5 8-5-15,1 7-92 16,-1 6-8-16,0 3-6 16,5 7-21-16,-14-5-54 15,2-2-5-15,5-5-3 16,0-11-1-16</inkml:trace>
  <inkml:trace contextRef="#ctx0" brushRef="#br0" timeOffset="157731.7256">32784 1444 106 0,'7'-25'67'15,"-7"25"11"-15,14-35 10 16,-14 35-69-16,0 0 3 0,28-2 4 16,-28 2 10-16,-9 65 9 15,-17-14-2-15,10 27-12 16,-9 5-15-16,-1 19-6 15,3 2-3-15,5 9-5 16,6-2 0-16,-4-4-4 16,7-3 2-16,2-7-5 15,4-5 0-15,-4-13-9 16,7 0-9-16,-9-24-17 16,9 5-46-16,-9-16-20 15,2-9-1-15,7-35 2 16</inkml:trace>
  <inkml:trace contextRef="#ctx0" brushRef="#br0" timeOffset="158043.8991">32498 2684 208 0,'-26'-3'109'16,"26"3"-2"-16,-25 5 0 15,25-5-62-15,-26 18-39 16,19 3-2-16,-2 9 1 15,0 10 2-15,0 3 0 16,-1 13 2-16,1 4-4 16,4 0 2-16,10-2-5 15,4-3 0-15,10-8-3 0,6-8 1 16,3-11 0-16,11-10-1 16,5-15 2-16,7-8-2 15,2-14 0 1,7-13-3-16,8-10-1 0,-6-13-6 15,7-3-7-15,-9-20-26 16,8 4-63-16,-15-12-3 16,0 3 0-16,-11 0 1 15</inkml:trace>
  <inkml:trace contextRef="#ctx0" brushRef="#br0" timeOffset="159003.3796">33231 1199 173 0,'0'0'81'15,"0"0"0"-15,0 0-2 16,-10-23-70-16,10 23-6 15,33 2 1-15,-12 5 3 16,-21-7 5-16,48 24 7 16,-27-8 0-16,11 9-1 15,-6 1-6-15,2 4-5 16,-3 2-4-16,0 3-2 16,1 2-1-16,-10 4 3 15,-7 6-2-15,-9 1 4 16,-7-2-3-16,-2 8 3 15,-16-4-2-15,-3 6 2 0,-7-5 0 16,-4-3-1-16,-5-1-3 16,5-6 1-16,-8-2-3 15,10-2-2-15,-4-2 2 16,6-5-4-16,3 0 4 16,4-2-10-16,9 0-3 15,-6-5-26-15,16 2-56 16,0-2-2-16,4-2-3 15,5-21 1-15</inkml:trace>
  <inkml:trace contextRef="#ctx0" brushRef="#br0" timeOffset="159192.1059">33159 2450 1 0,'-7'37'51'0,"7"-37"29"15,0 21 11-15,0-21-38 16,7 23-16-16,-7-23-2 16,18 32-14-16,-8-11-66 15,-10-21-18-15,0 28-20 16,0-28-15-16</inkml:trace>
  <inkml:trace contextRef="#ctx0" brushRef="#br0" timeOffset="162384.4089">29124 5777 167 0,'0'53'115'16,"7"-2"-6"-16,2-12-4 15,9 8-113-15,-1-3-26 0,15 11-37 16,-11-6-39-16,-7-3 0 15,-12-7-1-15</inkml:trace>
  <inkml:trace contextRef="#ctx0" brushRef="#br0" timeOffset="163175.124">21874 3185 101 0,'-104'-2'90'15,"7"2"1"-15,7-5-5 16,16 10-62-16,9 0-7 16,21 4-3-16,12-2-3 15,32-7 1-15,-2 25-2 16,20-9 0-16,17-2-1 16,16 5-1-16,16 2 0 15,18-1-4-15,19 6-3 16,24-5-1-16,15-1 0 15,26-6-1-15,13 2 2 0,24-9 2 16,23-7 2-16,16-2 3 16,12-9 0-16,18 4 2 15,12-7 0-15,20 9-1 16,-1-2-1-16,3 10-3 16,1 3-1-16,7 8-3 15,-9 5 1-15,-8 2-5 16,-13 2 5-16,2 0-5 15,-11 0 6-15,-1 2-6 16,-9-4 6-16,-2 0-5 16,0 0 2-16,-7 0 1 15,5-1-2-15,-19-1 2 16,0 2-2-16,-9-3 0 0,-12 1-1 16,-6-1-1-16,-8 1-3 15,-11-5 0-15,0 4-4 16,0-9-1-16,6 5-3 15,-13-5 0-15,5 8-5 16,-24-10-12-16,12 13-38 16,-20-3-31-16,-17-1-1 15,-17-2 0-15</inkml:trace>
  <inkml:trace contextRef="#ctx0" brushRef="#br0" timeOffset="213743.5256">22651 5765 15 0,'0'0'86'0,"33"-32"1"16,-33 32 7-16,32-28-68 16,-32 28-1-16,28 0 0 15,-14 21 3-15,-21 5-3 16,0 15 1-16,-19 12-5 15,-8 12-9-15,-10 11-5 16,-14 10-5-16,-7 13-1 16,-11 3-2-16,-7 11 2 15,-5 3-4-15,-5 2-2 16,3-7-1-16,5-2-9 16,-1-17-11-16,19 3-31 15,4-24-46-15,13-27-6 0,15-16-2 16,9-23 67-16</inkml:trace>
  <inkml:trace contextRef="#ctx0" brushRef="#br0" timeOffset="214009.2657">22436 6866 74 0,'23'60'102'0,"-13"-4"1"16,-1 6-5-16,-9-7-78 0,0 8-9 16,5 6-1-16,-12 3 4 15,0 7-2-15,-10-1 2 16,1 1-3-16,-5-5 0 16,5-7-13-16,7-12-14 15,-7-15-21-15,14-6-51 16,2-34-21-16,0 0-3 15,0 0 2-15</inkml:trace>
  <inkml:trace contextRef="#ctx0" brushRef="#br0" timeOffset="214455.037">23581 5786 40 0,'0'0'91'15,"42"-21"-5"-15,-42 21 7 16,0 0-79-16,-21 28-2 16,-12 7 6-16,-1 16 1 15,-26 2 4-15,2 16-3 16,-14 1-6-16,5 6-13 15,-2-7-6-15,-1-9-9 0,19-6-6 16,5-17-5-16,14-3-2 16,13-18 4-16,19-16 5 15,0 0 6 1,26-4 6-16,8-12 6 0,13-7 6 16,10-1 6-16,13-3 6 15,8 4 3-15,8-3 2 16,2 10 1-16,-3-7-2 15,8 9-5-15,-8-5-3 16,3 8-2-16,-11-3-5 16,-1 5-8-16,-14 2-12 15,-11-9-20-15,-4 11-69 16,-22 5-1-16,-25 0-5 0,0 0 12 16</inkml:trace>
  <inkml:trace contextRef="#ctx0" brushRef="#br0" timeOffset="214695.6939">23396 6487 145 0,'9'62'116'0,"0"-9"-6"15,10 3 1-15,-10 6-100 16,7 1-5-16,1 11 2 0,-17 4-2 15,-10 10 7-15,-8-2-6 16,-8-5-7 0,3-7-16-16,-5-23-21 15,15-8-38-15,13-43-40 0,0 0-1 16,4-30-9-16</inkml:trace>
  <inkml:trace contextRef="#ctx0" brushRef="#br0" timeOffset="214935.2706">23972 6401 98 0,'25'5'111'15,"-25"-5"0"-15,28 37 0 0,-21-7-72 16,-7 9-29 0,4 14-1-16,1 10-1 15,-5 11 2-15,-7 7-2 16,0 14 0-16,-9 4 3 0,4 7-2 15,-1-4-4-15,1-9-9 16,10-3-9-16,-12-21-19 16,21-4-39-16,-5-21-43 15,-2-44-7-15,26 16 3 16</inkml:trace>
  <inkml:trace contextRef="#ctx0" brushRef="#br0" timeOffset="215246.2153">24948 6450 35 0,'41'-21'97'15,"-6"-7"2"-15,9-2-42 16,2 16-12-16,-9-6-5 16,9 15-8-16,-9-9-6 15,10 9-9-15,-8-4-4 16,12 2-6-16,0-4-6 16,-3-6-11-16,5 4-17 15,-6-15-35-15,1 2-44 0,-4 3 2 16,-16-7-5-16</inkml:trace>
  <inkml:trace contextRef="#ctx0" brushRef="#br0" timeOffset="215559.8187">25678 5527 123 0,'0'0'107'0,"0"0"1"16,0 0-4-16,-18 42-90 0,4-5-7 16,7 18 3-16,-7 12 5 15,-7 21-1-15,-6 12 1 16,1 15-2-16,-2 8 0 16,5 6-4-16,5 3-1 15,-1 2-5-15,10 0-6 16,2-7 1-16,5 3 3 15,-5-12-3-15,7-5-7 16,-3-18-11-16,6-5-27 16,-10-21-66-16,5-20-3 15,-5-17 0-15,7-32-6 16</inkml:trace>
  <inkml:trace contextRef="#ctx0" brushRef="#br0" timeOffset="215792.0223">25341 6461 89 0,'-12'42'102'0,"12"-42"-1"15,-18 42 4-15,1-8-95 16,-3 6-1-16,-6 13 2 15,-15 5-3-15,-6 6-12 0,-1 3-45 16,-3-7-51-16,5-18-6 16,11-16-3-16</inkml:trace>
  <inkml:trace contextRef="#ctx0" brushRef="#br0" timeOffset="215973.4959">25602 6424 179 0,'37'19'115'0,"-5"16"1"16,-6-1-4-16,-10 6-108 15,2-3-12-15,-1 9-13 16,-8-16-38-16,-2-2-55 0,-7-28-2 16,0 0-3-16,0 0 31 15</inkml:trace>
  <inkml:trace contextRef="#ctx0" brushRef="#br0" timeOffset="216391.5803">26721 5354 205 0,'33'0'107'0,"-33"0"-3"16,18-2-40-16,-18 2-72 0,-32 55 0 15,-3-6 7-15,-21 13 2 16,-13 10 10 0,-5-3-4-16,5 3-2 15,18-12-4-15,14-9-2 0,21-12-4 16,16-11-1-16,27-7 0 16,8-7 2-16,23 2 12 15,2-2 3-15,7-1 4 16,2 11-1-16,-13-4 5 15,2 17-3-15,-24 3 3 16,-6 13-4-16,-30 2-8 16,-14 19-3-16,-26 14-4 15,-11 7 2-15,-23 11-5 16,-12 1 1-16,-16 6-3 0,-12-4 3 16,3-1-8-1,-7-20-2-15,13-9-11 16,-4-28-25-16,26-10-49 0,6-27-22 15,19-25 0-15,18-20-2 16</inkml:trace>
  <inkml:trace contextRef="#ctx0" brushRef="#br0" timeOffset="216617.1656">26266 6304 145 0,'60'12'115'15,"0"9"3"-15,0 6-3 16,-2-1-89-16,13 11-8 16,-3-5-2-16,10 5-3 0,-6-2-4 15,9-5-4-15,-3-5-7 16,-8-6-9-16,1-3-12 16,-13-21-18-16,5 8-53 15,-19-10-24-15,-14-7-4 16,-30 14 3-16</inkml:trace>
  <inkml:trace contextRef="#ctx0" brushRef="#br0" timeOffset="217067.5031">26636 7039 113 0,'-33'77'111'0,"5"-13"0"16,10 3-4-16,2-2-94 15,7-7-5-15,-1 0-1 16,-4-3-2-16,3-11-15 16,2-9-23-16,9-35-25 15,0 0-29-15,0 0-13 16,27-23 14-16,-1-26 20 16,13-6 32-16,-2-15 34 15,14 1 0-15,2-3 0 16,0 10 35-16,3-7 39 15,2 18-9-15,-1 7-12 16,-6 9-8-16,3 19-6 0,-13 2-4 16,1 21-1-16,-17-2-3 15,1 20 0-15,-17 0-5 16,0 10-4-16,-13 2-5 16,-1 9-3-16,-18 1 3 15,-3 6-5-15,-11-2-1 16,-2 2-2-16,-7-2-1 15,2-3-2-15,-5-2-4 16,3-9-8-16,11-4-17 16,-6-19-19-16,41-14-52 15,-35 11-22-15,35-11-5 16,9-51 1-16</inkml:trace>
  <inkml:trace contextRef="#ctx0" brushRef="#br0" timeOffset="217464.3848">28365 6170 118 0,'0'0'101'0,"0"0"-4"0,0 0 4 16,35 7-83-16,-3-14-7 15,15 2 2-15,13-6 2 16,16 2 2-16,10-12-1 15,18 2 2-15,2-4-10 16,14 2 5-16,-2-4-13 16,2 0 0-16,-9 4-10 15,-16-5-10-15,0 10-42 16,-16-2-55-16,-21-8 7 0,-19 1-11 16,-9-8 16-16</inkml:trace>
  <inkml:trace contextRef="#ctx0" brushRef="#br0" timeOffset="217771.3365">29517 5393 128 0,'-9'23'111'16,"-5"7"1"-16,-5 19-10 0,-6-7-76 15,-3 25 0-15,-20 0-4 16,4 23-1 0,-19 0 0-16,-4 14-8 15,-12 2-1-15,-6 12-4 0,-10 5 0 16,-7 4-1-16,-2 5 0 16,-7-3-1-16,-2-2-8 15,0-9-3-15,9-7-6 16,4-30-20-16,24-4-55 15,11-34-38-15,17-22-2 16,11-23-4-16</inkml:trace>
  <inkml:trace contextRef="#ctx0" brushRef="#br0" timeOffset="218004.5559">28849 6649 165 0,'41'48'114'16,"-13"12"-1"-16,-12 5 0 16,-16 7-97-16,2 4-6 15,-6 5-1-15,-5 2-2 16,-15 0 1-16,6-6-4 16,-7-10-7-16,-1-16-14 15,12-7-23-15,14-44-41 16,-23 13-37-16,23-13 1 15,9-57-3-15</inkml:trace>
  <inkml:trace contextRef="#ctx0" brushRef="#br0" timeOffset="218235.7283">29010 6794 39 0,'19'-4'92'16,"-19"4"5"-16,49-14 1 15,-15 12-68-15,3-10-3 16,21 7 1-16,-5-6-1 16,17 6 1-16,-3-11-5 15,11 7-4-15,1-10-7 16,0 1-10-16,-3-1-17 16,-14-9-39-16,-4-2-57 15,-12 0-3-15,-16-4-2 0,-20 1 5 16</inkml:trace>
  <inkml:trace contextRef="#ctx0" brushRef="#br0" timeOffset="218475.9635">29623 6163 151 0,'-9'26'98'16,"9"11"0"-16,-7-5-3 15,7 10-98-15,-2 4-2 16,2 14 2-16,-9 9 3 0,-8 5 3 16,-6 7 1-16,-2 0-9 15,4-2-8-15,2-1-14 16,-4-15-16-16,14-3-24 16,0-9-35-16,0-14 1 15,2 0 22-15</inkml:trace>
  <inkml:trace contextRef="#ctx0" brushRef="#br0" timeOffset="218723.7167">29080 7213 1 0,'-23'-9'58'0,"23"9"18"0,25-12-30 15,8-4-16-15,17 9 1 16,4-9 10-16,15 11 3 15,-2-7 4-15,21 17-2 16,-3-12-11-16,10 12-7 16,-7-5-11-16,7 4-7 15,-5 3-8-15,-11-4-11 16,-1 8-17-16,-24-6-57 16,-6-1-27-16,-13 3-5 15,-35-7 2-15</inkml:trace>
  <inkml:trace contextRef="#ctx0" brushRef="#br0" timeOffset="219368.081">21897 9310 62 0,'28'37'105'16,"5"-37"-1"-16,22 2 0 15,12-11-92-15,19-7-2 16,18 2 3-16,14-2 2 16,11 11 1-16,-6-2 0 15,4 12 0-15,-5-5-2 16,1 2-3-16,-5-4-8 16,-7-1-10-16,-7 1-17 15,-18-10-48-15,-15-1-42 16,-4 6-2-16,-32-12-1 0</inkml:trace>
  <inkml:trace contextRef="#ctx0" brushRef="#br0" timeOffset="219623.3686">23202 9264 63 0,'-21'43'104'0,"-5"-10"-2"15,8 8 0-15,-5-1-81 16,4 1-17-16,10 8 0 16,0 16 3-16,-5 18-2 0,-2 7 2 15,2 14-2-15,-2 2 1 16,-1 5-4-16,4 5-4 16,1-12-10-16,5-2-15 15,-4-26-28-15,4-11-54 16,4-12-1-16,-4-32-1 15</inkml:trace>
  <inkml:trace contextRef="#ctx0" brushRef="#br0" timeOffset="219840.2732">23257 9943 50 0,'39'33'109'0,"-39"-33"-6"15,40 37 3-15,-40-37-65 16,25 34-42-16,-4-15 0 16,4 6-1-16,-1 3 0 15,-6 2-9-15,-2-9-37 16,-16-21-56-16,42 16 1 16,-42-16-4-16,37-35 78 15</inkml:trace>
  <inkml:trace contextRef="#ctx0" brushRef="#br0" timeOffset="220139.4922">24036 9657 21 0,'40'18'92'16,"-19"-23"5"-16,18 10-2 15,-2-10-77-15,5-4-2 16,1 7 2-16,-6 0-1 16,10 6 0-16,-13 1-4 0,-4 2-7 15,10 2-15-15,-12-7-34 16,6-2-57-16,10 5-7 15,-12-14 3-15,12 6 58 16</inkml:trace>
  <inkml:trace contextRef="#ctx0" brushRef="#br0" timeOffset="220679.5495">26238 8607 69 0,'0'0'100'0,"0"0"0"16,-5 39 3-16,-13-9-81 16,-10 3-7-16,5 13-3 15,-14 14 3-15,-7 16 0 16,-14 12 0-16,3 14 1 16,-15 7-5-16,3 8 3 15,-9 4-4-15,7-1-6 16,-3-7 1-16,5-4-9 0,2-12-4 15,5-14-12-15,11-4-7 16,-8-26-30 0,22-18-38-16,9-17-20 15,26-18-2-15,-11-41 35 0</inkml:trace>
  <inkml:trace contextRef="#ctx0" brushRef="#br0" timeOffset="220900.6122">26032 9328 96 0,'35'14'108'0,"16"14"2"15,-10-10 0-15,-1 1-85 0,17 6-6 16,1-6-4-16,5 13 0 16,-13-6-3-1,6 6-8-15,-7-2-10 16,-8-9-16-16,3 4-32 0,-16-11-50 15,2-12-9-15,-9-2-4 16,-21 0 20-16</inkml:trace>
  <inkml:trace contextRef="#ctx0" brushRef="#br0" timeOffset="221139.8063">26319 9717 70 0,'-46'62'100'0,"-15"-11"-1"16,18 9 4-16,1 9-80 16,-2 1-6-16,16 8-4 0,-2 3 0 15,14 12 2-15,-3-5-6 16,8 2-3-16,4-2-10 16,0-7-6-16,14-7-11 15,-7-17-12-15,16-6-28 16,0-9-44-16,-16-42-6 15,47 28 0-15,-22-49 100 16</inkml:trace>
  <inkml:trace contextRef="#ctx0" brushRef="#br0" timeOffset="221559.2537">27540 9532 31 0,'0'0'88'16,"0"0"4"-16,0 0-1 15,0 0-70-15,0 0-5 16,41-3-1-16,-6-6 2 16,9 5 0-16,0-8 0 15,14-2-1-15,11-4-5 16,7-6-5-16,1-3-7 15,1 1-5-15,-6 3-4 16,-5 2-7-16,-7 10-19 16,-16 6-55-16,-18-11-12 15,-1 11 2-15,-25-15 29 16</inkml:trace>
  <inkml:trace contextRef="#ctx0" brushRef="#br0" timeOffset="221871.1714">28083 8833 36 0,'0'0'85'0,"0"0"4"16,33-13 7-16,-33 13-77 15,23 20 6-15,-14 15 5 16,-23 14 2-16,2 20 3 15,-13 7-5-15,0 17-8 0,-3 4-10 16,2 7-5-16,1 9-5 16,0 3-5-16,6-1 2 15,3-1-3 1,0-3 2-16,6-7-2 0,4-5-1 16,6-13-11-16,9-12-22 15,5-21-61-15,6-28-16 16,13-11 2-16,-5-32-2 15</inkml:trace>
  <inkml:trace contextRef="#ctx0" brushRef="#br0" timeOffset="222111.9383">28751 9601 116 0,'35'49'106'0,"-33"-24"0"16,5 19-2-16,-16 2-98 16,2 3-3-16,5 4-6 15,-7 2 5-15,-5 3-4 16,5-2-3-16,-1-8-12 16,10-11-18-16,-2-9-38 15,2-28-31-15,0 0 0 16,0 0 5-16</inkml:trace>
  <inkml:trace contextRef="#ctx0" brushRef="#br0" timeOffset="222323.6897">28666 8970 18 0,'0'0'70'15,"0"0"-23"-15,0 0-34 0,18 25-82 16,-18-25-9 0</inkml:trace>
  <inkml:trace contextRef="#ctx0" brushRef="#br0" timeOffset="222759.1904">29949 9379 142 0,'-27'19'105'0,"3"1"0"16,-8 4-39-16,-12-8-36 16,7 11-16-16,-14 1-8 15,0 12-1-15,-9 6 1 16,0 7-3-16,-9 12 6 15,9 9-3-15,0-3 3 16,6 6-4-16,13-3 3 16,8-3-5-16,15-8-1 15,16 1 1-15,13-10-5 16,19-13 0-16,7-4-6 16,14-16-4-16,9-2-8 15,0-24-12-15,21-4-33 0,0-10-49 16,-2-22-1-16,6 1 2 15,-11-15 70-15</inkml:trace>
  <inkml:trace contextRef="#ctx0" brushRef="#br0" timeOffset="223146.9001">30641 8628 139 0,'7'39'106'16,"-7"0"3"-16,-3 15-4 15,-11 6-92-15,5 7-5 16,2 14 3-16,-11 13-1 15,2 13 5-15,-10 6-6 16,5 7 5-16,-4 3-4 16,9-5-3-16,-3-7-1 15,10-10-5-15,2-10-1 16,7-8-3-16,2-7 3 16,5-4-5-16,-7-5 0 0,7-7-1 15,-4 0-8-15,-3-11-8 16,6 4-21-16,-12-19-49 15,6-34-28-15,4 26 2 16,-8-49-1-16</inkml:trace>
  <inkml:trace contextRef="#ctx0" brushRef="#br0" timeOffset="223611.4282">31251 9391 55 0,'-18'20'92'0,"-8"4"-6"16,-25-13-3-16,7 10-75 15,-16 4-10-15,0 1 0 16,0 4 1-16,-2 0 2 15,-5 2 2-15,6 1 3 16,8-3 2-16,2 0-1 16,10-7-3-16,11-2 1 15,4-5 0-15,26-16 5 16,-23 35 1-16,23-35 5 0,16 34 1 16,3-22 1-16,16 9-4 15,-1-5 2-15,17 7-3 16,0-5 1-1,7 10-3-15,-3-5 0 0,8 10-3 16,-3-6 3-16,7 3-1 16,-5-2-3-16,5-2-2 15,0-6-3-15,1-6-5 16,-4 0-9-16,-6-14-12 16,2 0-43-16,-7-7-48 15,-11-14-6-15,0 1 3 16,-24-15 27-16</inkml:trace>
  <inkml:trace contextRef="#ctx0" brushRef="#br0" timeOffset="224107.7794">28923 8905 1 0,'-26'16'51'16,"26"-16"42"-16,-25 12 4 16,25-12-42-16,-23 30-23 0,23-30-1 15,-21 42 0-15,7-15-2 16,7 3-16-16,5 0-26 16,2-4-47-16,0-26-42 15,25 35-3-15,-25-35-3 16</inkml:trace>
  <inkml:trace contextRef="#ctx0" brushRef="#br0" timeOffset="225735.3725">23320 12570 113 0,'-19'2'54'0,"-4"10"-2"16,-5 1-2-16,3 15-9 16,-10-7-9-16,10 11-9 15,-3-2-5-15,5 10-4 16,4 4-4-16,5 4-1 15,5 5-2-15,9 10 0 16,5 2-3-16,4 2 3 16,10-7-4-16,4-7 1 0,11-14-2 15,6-18-1-15,11-16-1 16,2-17 0-16,11-20-1 16,-3-15 0-16,-1-10 3 15,-7-6-1-15,-9-4 6 16,-9 7-1-16,-12-5 2 15,-12 10-1-15,-13-3 2 16,-7 14-1-16,-17 2-1 16,1 12-2-16,-17 10-4 15,5 3-1-15,-7 10-2 16,-4 7-6-16,13 10-11 16,-9-10-29-16,19 2-59 15,25-2-7-15,-26-2-5 0,26 2 27 16</inkml:trace>
  <inkml:trace contextRef="#ctx0" brushRef="#br0" timeOffset="226327.4893">25542 11996 5 0,'-12'42'93'0,"-11"-28"1"16,12 7-42-16,-15 9-16 15,-6-5-9-15,6 14-4 16,-15 1-8-16,4 8-2 15,-14 5-3-15,2 10-5 0,-6 2 1 16,2-3-8-16,2-2-1 16,0-9-13-16,12-5-16 15,2-13-33 1,9-22-36-16,28-11 2 0,-26 7 39 16</inkml:trace>
  <inkml:trace contextRef="#ctx0" brushRef="#br0" timeOffset="226575.6247">25507 12683 33 0,'-16'32'103'15,"4"15"0"-15,-20-15-5 16,-3 7-79-1,-9 3-11-15,-6 2-3 0,-1 7 0 16,-9 2-2-16,-8 5-1 16,4 2-8-16,-6-9-14 15,10-5-34-15,5-5-41 16,2-27-6-16,25-4-1 16</inkml:trace>
  <inkml:trace contextRef="#ctx0" brushRef="#br0" timeOffset="226773.0189">25223 13092 68 0,'25'60'103'0,"-16"-2"0"0,1 5-26 16,-8 13-53-16,-4-5-15 16,-1 1-4-16,-4 0-3 15,0-3-5-15,5-9-7 16,0-11-17-16,6-14-28 15,13-15-47-15,-17-20 4 16,32-23 3-16</inkml:trace>
  <inkml:trace contextRef="#ctx0" brushRef="#br0" timeOffset="227011.6904">26041 12154 93 0,'26'13'108'0,"-26"-13"-3"16,18 21-4-16,-18-21-98 16,33 21-8-16,-33-21-5 15,37 35-9-15,-37-35-26 0,9 37-57 16,-2-5-2-1,-7-32 2-15,-28 49 80 16</inkml:trace>
  <inkml:trace contextRef="#ctx0" brushRef="#br0" timeOffset="227243.8949">25775 12704 38 0,'-4'32'101'16,"4"-32"-3"-16,0 37 3 15,0-37-86-15,28 9-3 16,2-6-1-16,9-6 0 16,5-1-3-16,7-3-7 15,7-5-8-15,4 3-10 16,-9 0-5-16,5 6-7 16,-14-1-5-16,-9 15-10 15,-35-11-9-15,20 37-15 0,-24 0-22 16,-36-9 59-16</inkml:trace>
  <inkml:trace contextRef="#ctx0" brushRef="#br0" timeOffset="227452.9371">25627 13314 74 0,'10'28'106'0,"-10"-28"0"16,41 25-3-16,-6-18-87 15,9-9-8-15,7 2-2 16,7-2-3-16,-5-1-6 0,2 3-6 16,-6-7-11-16,2 5-28 15,-14-3-48-15,-12-15-9 16,1 3 0-16,-13-15 70 16</inkml:trace>
  <inkml:trace contextRef="#ctx0" brushRef="#br0" timeOffset="227663.5673">26044 13014 62 0,'-5'32'107'16,"-9"-7"-2"-16,12 10 0 16,-5 0-77-16,-5-1-19 0,12 10 0 15,-7 7-2-15,0 7 2 16,-2 2-7-16,-7 3-6 15,7 1-19-15,0-17-32 16,6-10-28-16,3-5-26 16,0-32 3-16</inkml:trace>
  <inkml:trace contextRef="#ctx0" brushRef="#br0" timeOffset="227871.8373">25859 13744 1 0,'-23'28'67'0,"-8"-10"31"16,1-1-32-16,10 6-14 15,-4-14-11-15,24-9-6 0,-18 23-9 16,18-23-4-16,21 0-10 16,11-11-7-16,7 4-1 15,10-5-3-15,9 3 1 16,4-7-3-16,5 4 0 16,0-9-15-16,3 0-38 15,-1 3-47-15,-9-24-5 16,3 8 0-16,-12-29 60 15</inkml:trace>
  <inkml:trace contextRef="#ctx0" brushRef="#br0" timeOffset="228301.1449">27780 12070 67 0,'10'37'108'0,"-6"-7"3"15,8 17-1-15,-12 3-82 0,2 11-7 16,7 17-2-16,-11 10 3 16,0 23-3-16,-15 2-3 15,11 5-5-15,-13-5-6 16,10-11-12-16,2-14-10 15,-2-23-8-15,18-7-13 16,-9-35-19-16,0-23-45 16,35 11-17-16,-19-36 5 15,2-1 57-15</inkml:trace>
  <inkml:trace contextRef="#ctx0" brushRef="#br0" timeOffset="228540.1949">28314 12671 125 0,'0'30'115'15,"-2"14"4"-15,-16 16-26 16,-22-6-63-16,6 15-6 16,-20 3-6-16,4 9-4 15,-17-3-11-15,-3 1-7 0,8-1-14 16,-12-15-13-1,14-1-21-15,-10-22-14 16,19-1-6-16,-9-16 0 16,21-2 6-16,-12-12 4 0</inkml:trace>
  <inkml:trace contextRef="#ctx0" brushRef="#br0" timeOffset="228811.284">27306 13619 135 0,'-34'16'55'15,"10"5"-1"-15,-3 0 3 16,15 2-11-16,-4 0-9 15,16 0-10-15,0-23-3 16,18 37-7-16,8-27-2 16,15 6 4-16,10-9-2 15,12 9 4-15,8-9-3 16,15 9 1-16,0-7-4 16,8 8-4-16,-1-4-3 15,2 1-1-15,-14-2-3 0,2-5-4 16,-11-7-5-16,-5-7-10 15,2 0-8-15,-11-16-8 16,4 7-11-16,-18-19-26 16,21 5-39-16,-19-2-15 15,3-5 3-15,-5 2 46 16</inkml:trace>
  <inkml:trace contextRef="#ctx0" brushRef="#br0" timeOffset="229179.6376">29933 11966 105 0,'23'-4'110'0,"14"15"-2"15,-9-11-2-15,4 7-101 16,19 7 1-16,2 2 2 16,8 14 1-16,-20 5 0 0,3 11 1 15,-16 3-2-15,-3 8 1 16,-11 4-4-16,-12 1-8 15,-4 3-6-15,-14-5-12 16,2 7-16-16,-14-9-52 16,-6-10-24-16,-1 8-2 15,-9-24 5-15</inkml:trace>
  <inkml:trace contextRef="#ctx0" brushRef="#br0" timeOffset="229371.9155">29776 13601 110 0,'16'21'99'0,"12"16"-12"15,-19-10-89-15,-9-27-74 16,28 40-17-16,-28-40-1 15</inkml:trace>
  <inkml:trace contextRef="#ctx0" brushRef="#br0" timeOffset="230267.5268">23285 15122 1 0,'-28'9'96'16,"3"5"8"-16,-5 2-1 15,0 1-68-15,9 13 1 16,-2 0-4-16,6 14-5 16,-6 0-6-16,14 6-6 0,2 1-4 15,12 2-3-15,6-2-4 16,12 0-1-16,12-2-3 16,9-8 1-16,16-6-2 15,7-12 2-15,7-14-2 16,10-13 0-16,1-15 0 15,3-20-2-15,-2-12 2 16,-10-14-2-16,-7-11 2 16,-9-5-2-16,-16 5 2 15,-16 2-1-15,-12 9 2 16,-16 14 3-16,-9 17-3 16,-16 8 0-16,-10 17-3 15,-7 4-8-15,3 10-12 0,-17-10-24 16,19 5-52-16,0 3-8 15,0-10-5-15,37 7 32 16</inkml:trace>
  <inkml:trace contextRef="#ctx0" brushRef="#br0" timeOffset="230751.95">25489 14812 87 0,'-35'40'106'0,"3"6"-1"0,-10-2 2 16,-2 4-85-16,9 3-10 15,-9 2 0-15,-2 7-10 16,-5 1-4-16,-9-4-12 16,5 6-15-16,-8-19-18 15,17-3-10-15,-10-18-12 16,26-4-18-16,7-12-14 15,23-7 55-15</inkml:trace>
  <inkml:trace contextRef="#ctx0" brushRef="#br0" timeOffset="231000.0973">25567 15346 91 0,'-18'72'107'16,"-17"-14"-5"-16,-4-5 0 16,-7-4-89-16,-5-12-9 15,2 2-3-15,-6 14 0 16,-6 12 1-16,-13 6-4 0,0 6 0 16,-2 1-12-16,-7-15-26 15,20-8-60 1,6-11-1-16,13-30 1 15,23-12 37-15</inkml:trace>
  <inkml:trace contextRef="#ctx0" brushRef="#br0" timeOffset="231241.0789">25139 16082 1 0,'26'16'44'16,"4"12"46"-16,-18 2 5 0,4 7-46 15,-7 23-15-15,-11 2 0 16,4 17-10 0,-14-1 0-16,5 10-11 15,-6-2-2-15,8-1-9 0,-2-8-7 16,0-13-8-16,12-1-16 16,-10-26-20-16,14-14-50 15,-9-23-4-15,30-7 1 16,-9-28 82-16</inkml:trace>
  <inkml:trace contextRef="#ctx0" brushRef="#br0" timeOffset="231479.8386">26418 14891 101 0,'0'0'103'15,"9"37"-10"-15,-9-37-9 16,-9 32-104-16,9-32-26 16,-14 30-41-16,12-7-13 15,-16-2 2-15,1 12 69 0</inkml:trace>
  <inkml:trace contextRef="#ctx0" brushRef="#br0" timeOffset="232059.3533">25896 15585 81 0,'-37'41'102'0,"20"-6"-2"16,17-35-6-16,0 0-84 15,26-37-17-15,27 0-3 16,7-2 0-16,14 2 4 15,-2 2 0-15,4 7 0 16,-6 12 5-16,-10 9 4 16,-9 5-1-16,-14 6-1 15,-12 3-5-15,-25-7-2 16,2 42 0-16,-20-7 1 16,-19 6 1-16,-14 12-1 15,-9-2 3-15,0 5 1 0,-3-5 3 16,5-10 0-16,15-8-1 15,17-8-1-15,26-25-1 16,0 0 0-16,0 0 2 16,44 0 1-16,-2-7 3 15,2 2 1-15,6 3 0 16,-6 0 1-16,7 4 1 16,-14 3-2-16,3 6 0 15,-15 3-3-15,-9 7 0 16,-14 2 0-16,-8 9 2 15,-13 3-3-15,-13 7 4 16,-10 2-2-16,-4 0-1 0,-5 0 0 16,-2 2-3-16,2-7 3 15,0-2-6-15,14-5 7 16,5-4-8-16,6-7 7 16,26-21-5-16,-9 28 4 15,9-28-1-15,32 4-1 16,-2-8-1-16,12-3-2 15,2-7-3-15,7 2-4 16,0-8-7-16,0 3-16 16,-14-13-18-16,-5 3-50 15,3-4 6-15,-17-8 13 16</inkml:trace>
  <inkml:trace contextRef="#ctx0" brushRef="#br0" timeOffset="232308.7417">26388 15753 63 0,'0'0'95'16,"-2"35"-2"-16,2-35-2 16,-9 25-87-16,9-4 4 15,2 7 3-15,-2 14 1 16,-5 6-2-16,-4 5-1 15,-5 3-5-15,5-8-4 0,7-4-22 16,-3-21-29-16,5-23-50 16,18 21-2-16,-18-21 0 15,35-16 84-15</inkml:trace>
  <inkml:trace contextRef="#ctx0" brushRef="#br0" timeOffset="232651.4196">27574 15259 109 0,'17'23'106'15,"15"4"-1"-15,-4-8-4 16,9-10-93-16,21-7-3 16,11 3 0-16,7-3-1 15,-4-2-2-15,2-2-5 16,-5 0-12-16,-13-8-32 0,-1-6-56 15,-11 0-1-15,-16-9-4 16,-5 2 44 0</inkml:trace>
  <inkml:trace contextRef="#ctx0" brushRef="#br0" timeOffset="232851.5439">27995 15582 114 0,'-46'102'109'0,"7"9"-4"15,2-2-1-15,4 4-90 16,22 5-9-16,6-3 0 16,12 10-5-16,-5 0 2 15,5-9-5-15,3-10-3 0,-10-20-15 16,9-15-33 0,-4-34-47-16,-5-37-5 15,0 0-1-15,20-65 48 16</inkml:trace>
  <inkml:trace contextRef="#ctx0" brushRef="#br0" timeOffset="233064.0754">28282 16116 8 0,'0'0'80'15,"46"40"-7"-15,-46-40-11 16,40 34-60-16,-10-18-9 16,-3 3-13-16,1 2-56 0,-5-19-1 15,5 10 33-15,-28-12 44 16</inkml:trace>
  <inkml:trace contextRef="#ctx0" brushRef="#br0" timeOffset="233475.1173">29667 15067 141 0,'23'9'109'16,"5"2"4"-16,7-8-8 15,4-10-100-15,10-7-1 16,11 9-4-16,5 8 2 16,-3 4 2-16,-4 16 2 15,-5 4 1-15,-9 13 1 16,-3 8 0-16,-4 8-2 15,-4-5 1-15,-8 4 0 16,-4 3-4-16,-5 2-1 0,-9 5-4 16,-9 0 3-16,-14 4-6 15,-10-7-1-15,-6 5-12 16,-12-18-16-16,7-1-51 16,-12-11-27-16,5-11 0 15,1-5-4-15</inkml:trace>
  <inkml:trace contextRef="#ctx0" brushRef="#br0" timeOffset="233672.3276">29711 16597 87 0,'-2'67'109'0,"0"-9"-3"15,2 2 0-15,11-7-87 16,-4-16-8-16,9 3-6 15,3-10-12 1,-19-30-44-16,34 32-51 0,-34-32-4 16,28-23-5-16,-14-16 46 15</inkml:trace>
  <inkml:trace contextRef="#ctx0" brushRef="#br0" timeOffset="280255.0926">21773 15464 39 0,'0'0'97'16,"23"-4"2"-16,-23 4 1 15,0 0-62-15,0 0-6 16,0 0-1-16,2 34-1 0,-4 1-3 16,2 21-3-16,0 11-7 15,9 18-1-15,7 10-6 16,5 11 0-16,11 8-4 16,10 3-3-16,11-1 3 15,10 0-3-15,11-17 1 16,4-9-4-16,8-20 3 15,-1-15-3-15,1-25 6 16,2-21 0-16,-3-29 0 16,10-29-2-16,-7-34 4 15,14-35 0-15,11-35-2 16,23-27-1-16,12-21-3 16,14-17 1-16,16 1-8 0,-2-5-9 15,21 16-33-15,-15 5-75 16,13 14-3-16,-22 11-1 15,-11 1-5-15</inkml:trace>
  <inkml:trace contextRef="#ctx0" brushRef="#br0" timeOffset="295339.0175">908 8810 68 0,'0'0'110'16,"-77"-18"-12"-16,77 18 0 15,-18-26-74-15,18 26-2 0,21-18-13 16,11 6-1-16,-32 12 0 16,51-2 0-1,-28 9 6-15,7-2 0 16,9 4-4-16,8-2-4 0,3 2-2 16,11-2 0-16,8-2 0 15,17-1-1-15,1-4 0 16,15-7 1-16,0 0-1 15,2-4 1-15,0-3 1 16,2-2-8-16,-6 0 0 16,-12-3-3-16,-14 1-5 15,-10 4-11-15,-20-7-19 16,5 12-36-16,-14-12-35 16,-10 0 6-16,-6-7-3 15</inkml:trace>
  <inkml:trace contextRef="#ctx0" brushRef="#br0" timeOffset="295623.3181">1941 7941 70 0,'0'23'94'0,"3"7"1"16,-3 5 3-16,-3 4-71 15,3 26-4-15,-9 11 0 0,4 28-2 16,-6 5-2-16,-1 20-8 16,-4 3-15-16,-7-2-25 15,14 1-40-15,-1-17-33 16,10-24-3-16,0-23 0 15</inkml:trace>
  <inkml:trace contextRef="#ctx0" brushRef="#br0" timeOffset="295983.8483">1957 8362 107 0,'0'0'94'0,"0"0"-7"16,35 2-9-16,-7-2-75 15,11 2 7-15,10 3-5 16,9 7 2-16,4 6 0 16,5 10 2-16,0 4 0 15,0 12-1-15,-11 0 4 16,-5 9-10-16,-17 3 7 15,-11 4-4-15,-23 0 2 16,-16 9-4-16,-23-4 0 16,-14 7 6-16,-26 2-1 0,0 2-1 15,-15-2-6-15,-1-2-4 16,-7-3-13-16,-2-11-28 16,2-5-54-16,24-9-11 15,4-19 0-15,20-11-1 16</inkml:trace>
  <inkml:trace contextRef="#ctx0" brushRef="#br0" timeOffset="296807.1067">19379 9587 1 0,'0'0'44'16,"12"37"28"-16,-12-37-6 16,0 0-101-16,-12 26-55 15,12-26 33-15,-14 30 57 16</inkml:trace>
  <inkml:trace contextRef="#ctx0" brushRef="#br0" timeOffset="346783.368">205 11952 73 0,'0'0'91'0,"-114"109"-3"0,114-109-2 16,0 0-61-16,-94 60-9 16,94-60-7-16,0 0-4 15,0 0-2-15,0 0-2 16,0 0 2-16,0 0 1 16,0 0 0-16,0 0 2 15,0 0-1-15,0 0 1 16,0 0 2-16,117-18 0 15,-117 18 2-15,142-84 0 16,-142 84 0-16,180-81-11 16,-71 42 1-16,-12 5 0 15,14-3-2-15,-7 6 0 16,7-6 0-16,-16 7-2 0,6-4 0 16,-11-1 9-16,12-4 1 15,0-1-2-15,0 1 2 16,-7 2-3-16,2 0 2 15,-5 5-2-15,5 2-5 16,-13 2-1-16,-4 0 1 16,-8 1-1-16,2-4 1 15,-2 1-2-15,11 0 2 16,-4 5-2-16,4-3 7 16,-9 3-2-16,2 2-2 15,-9 6 1-15,-7 8-4 16,-16 0-2-16,-9 7-11 0,-35 2-19 15,23-5-60-15,-23 5-4 16,0 0 1-16,-41-18-6 16</inkml:trace>
  <inkml:trace contextRef="#ctx0" brushRef="#br0" timeOffset="347187.5833">1828 10891 14 0,'0'0'80'0,"-23"14"2"0,23-14-3 15,-7 32-43-15,7-8-8 16,7 13-8-16,0 4-2 16,0 17-1-16,-5 2-3 15,7 7-3-15,-2-4-1 16,0 6-2-16,2 3-3 16,1-1 1-16,-1-8-2 15,0 4 0-15,3 0-2 0,-1-3 0 16,1-1-1-16,-3-5-1 15,5-5-5-15,-5-9-6 16,3-3-13 0,-8-17-19-16,-4-24-44 15,0 0-5-15,0 0-1 0,12-42 8 16</inkml:trace>
  <inkml:trace contextRef="#ctx0" brushRef="#br0" timeOffset="347711.2947">1941 10792 1 0,'-25'0'48'0,"25"0"17"16,-26 0 5-16,26 0-39 15,0 0-1-15,0 0 0 16,37 2 2-16,-13-7 1 16,10 5 0-16,8-6-12 15,9 3-4-15,2-8-7 16,14 1-5-16,5-1-2 16,4 2-4-16,12 2-2 0,4 0-1 15,3 4 6 1,-2 1 0-16,-3 2 0 0,-5 0 0 15,-1-2 0 1,-13-1 1-16,-8 1 0 0,-5 2-1 16,-15-2 0-16,-1 4 0 15,-10 0 0-15,-6 8 0 16,-26-10-2-16,25 32 1 16,-22-6-2-16,-13 4 2 15,-6 4-2-15,-9 6 1 16,-10 3 0-16,-7 4 0 15,-4 6 0-15,-19 5 0 16,1 4-1-16,-20 5-2 0,6 5-3 16,-10 4-6-1,2 12-10-15,-6-2-14 16,13 11-36-16,1-5-17 16,1-9-3-16,10-4-1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36:55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7144 2429 39 0,'0'0'90'16,"0"0"-3"-16,-2-21 0 16,2 21-62-16,0 0-2 0,0 0-3 15,25 3 0-15,-25-3 2 16,35 30-4-16,-3-12 0 16,8-6-4-16,20-1-4 15,16-6-5-15,19-3-1 16,16-6-1-16,18-5-3 15,1-5 2-15,4-3-4 16,0 6-7-16,-7-1-11 16,-6 12-23-16,-20-4-51 15,-15 6-8-15,-24 0 1 16,-11 1-4-16</inkml:trace>
  <inkml:trace contextRef="#ctx0" brushRef="#br0" timeOffset="223.6327">8330 2640 82 0,'-32'41'92'15,"4"3"-4"-15,12 7-3 16,7 9-61-16,0 10-13 16,9 17-3-16,0 17-4 15,-3 14-3-15,-11 7 2 16,5 12-3-16,-9-1-3 15,-5-4-14-15,6 2-21 16,-3-12-52-16,1-18-4 0,5-23 0 16,5-27 33-16</inkml:trace>
  <inkml:trace contextRef="#ctx0" brushRef="#br0" timeOffset="419.702">8495 3613 81 0,'9'39'96'0,"-2"-16"-6"15,2-2-3-15,5 2-81 16,7 5-15-16,7-2-7 0,4 13-17 16,3-11-41-16,-8-8-16 15,13-8-1-15,-6-17 45 16</inkml:trace>
  <inkml:trace contextRef="#ctx0" brushRef="#br0" timeOffset="680.777">9665 3338 81 0,'0'0'97'0,"34"-12"-5"0,-10-4 1 16,6-5-74-16,14 10-7 16,4-1 2-16,10 10 0 15,-9-3-1-15,6 12 0 16,-9-2-5-16,5 2-10 16,7 4-21-16,-7-11-35 15,9 0-38-15,-2-7-6 16,6-9 0-16,-1-9 30 15</inkml:trace>
  <inkml:trace contextRef="#ctx0" brushRef="#br0" timeOffset="911.6518">11438 2180 150 0,'0'0'109'16,"35"25"-7"-16,-35-25-11 15,26 35-92-15,-3-3-10 16,-3 5-3-16,6 9-19 16,-12-4-37-16,7-5-29 15,-3-12 4-15,12-20-3 16</inkml:trace>
  <inkml:trace contextRef="#ctx0" brushRef="#br0" timeOffset="1099.892">12747 1752 162 0,'16'21'106'0,"-16"11"-10"15,-16 12-17-15,-28 0-93 16,-7 23-14-16,-18 0-8 15,-7 12 1-15,-26-8-13 16,5-1-44-16,-16-10 4 16,-5-19 11-16,16-1 53 0</inkml:trace>
  <inkml:trace contextRef="#ctx0" brushRef="#br0" timeOffset="1272.3191">11591 2554 83 0,'-7'51'90'16,"0"4"-1"-16,12 10-3 15,4 9-60-15,3 5-16 16,11 4-3-16,2 0-7 16,3 3 0-16,4-3-5 15,-4-9-6-15,7-2-15 16,-10-19-47-16,1-14-21 16,1-11-2-16,-27-28 11 15</inkml:trace>
  <inkml:trace contextRef="#ctx0" brushRef="#br0" timeOffset="1527.8554">12081 2771 75 0,'37'-41'89'16,"26"2"3"-16,6-1 1 15,5 1-68-15,21 11-5 16,0 0 2-16,9 17-1 15,-12 4 1-15,-4 18-2 16,-16 6-5-16,-7 13-5 16,-19 7-5-16,-7 7-3 15,-20 9-5-15,-17 5-6 16,-11 9-27-16,-19-10-47 16,-14 8-20-16,-9-9-3 0,-16-3 2 15</inkml:trace>
  <inkml:trace contextRef="#ctx0" brushRef="#br0" timeOffset="1911.3886">12040 3139 32 0,'0'0'83'16,"-10"23"3"-16,10-23-2 15,35 26-35-15,-7-24-28 16,20 3-4-16,6-8-2 15,8 3-2-15,-2-7-2 16,7 5-7-16,-14 2-12 0,-9-2-16 16,-4 16-12-16,-40-14-3 15,13 32 1-15,-13-32 0 16,-48 55 2-16,-1-27 2 16,-8 9 5-16,-4-4 12 15,1-1 11-15,7-4 11 16,7-3 6-16,11-4 8 15,12-12 5-15,23-9 8 16,0 0 7-16,35 14-1 16,9-23-2-16,23 4-14 15,0-2-11-15,11-2-13 16,-6 4-14-16,-5-4-15 0,-9 14-25 16,-23 9-32-16,-35-14-4 15,-5 41 31-15</inkml:trace>
  <inkml:trace contextRef="#ctx0" brushRef="#br0" timeOffset="2171.4508">11401 4108 90 0,'3'28'104'0,"34"-35"-1"16,21-5 0-16,18-16-77 15,21 3-12-15,14-10 0 0,9 5-4 16,0-5 1-16,1 5-3 16,-15 5 1-16,-2 0-6 15,-11 1-4-15,-15 1-4 16,-1 2-5-16,-10-6-11 16,2 6-27-16,-16-9-56 15,-2-3-5-15,-9-3 3 16,-8-6 16-16</inkml:trace>
  <inkml:trace contextRef="#ctx0" brushRef="#br0" timeOffset="2511.1297">12437 2996 84 0,'0'0'91'0,"-25"0"0"16,25 0 2-16,0 0-63 16,-9 21-10-16,16-1-4 15,2 20 2-15,-7 1-2 16,5 15 1-16,-7 13-7 16,0 12-6-16,-7 9-1 15,0 10-4-15,-2 4 1 16,-3 7-5-16,3 7 3 0,-5 2-3 15,5-7 4-15,2 0 1 16,5-4-8 0,-1-12-3-16,13 3-11 15,-10-24-26-15,18-11-53 0,-4-8-6 16,0-17 2-16,2-17 29 16</inkml:trace>
  <inkml:trace contextRef="#ctx0" brushRef="#br0" timeOffset="3591.5773">15039 2166 60 0,'0'0'91'16,"30"9"-3"-16,-28 14-1 0,-4 12-68 15,2 25-3-15,-5 12-2 16,5 27 0-16,-18 7-3 16,2 21 3-16,-10-2-5 15,8 5-5-15,-10-3-18 16,-2-11-9-16,11-12-15 15,1-28-13-15,2-18-45 16,9-28-1-16,7-30 5 16,7-23 77-16</inkml:trace>
  <inkml:trace contextRef="#ctx0" brushRef="#br0" timeOffset="3884.3023">15400 1928 148 0,'41'-51'105'16,"3"2"-10"-16,7-2-1 16,2 7-79-16,7 7-14 15,3 12 0-15,1 9-1 16,-10 16 2-16,-10 21 0 16,-12 16-1-16,-11 16 1 0,-7 16 2 15,-14 17-5-15,-3 4 4 16,-8 12-5-1,-1-3 2-15,-4 3-4 16,0-1-2-16,-3-6-8 0,1 0-9 16,-8-19-11-16,3 5-22 15,-14-16-34-15,-4-7-4 16,-6-14 2-16,-10-14 36 16</inkml:trace>
  <inkml:trace contextRef="#ctx0" brushRef="#br0" timeOffset="4224.0658">15168 2767 66 0,'-11'-30'86'16,"6"9"-9"-16,10-2-7 15,20 14-11-15,3-10-16 16,23 10-15-16,2-7-9 16,21 6-6-16,-12 3-8 0,-1 1-6 15,-8 10-10-15,-21 5-11 16,-20 21-10-16,-31 3-6 15,-16 15-5-15,-18-1-4 16,-9 10-8-16,-12-8-7 16,7 2 4-16,7-12 14 15,16-9 25-15,14-9 16 16,30-21 13-16,0 0 15 16,0 0 16-16,46-5 12 15,-4-6 4-15,8 2-5 16,1-3-19-16,-2 7-17 15,-7 8-24-15,-17 6-24 0,-11 12-40 16,-23 13-11-16,-31 3 2 16,-13 17 40-16</inkml:trace>
  <inkml:trace contextRef="#ctx0" brushRef="#br0" timeOffset="4724.1288">14211 3796 25 0,'0'0'94'16,"0"0"0"-16,76-12 7 16,12-13-48-16,16-24-18 15,33 3-1-15,8-17-9 16,17 6 1-16,-5-6-8 0,-2 8-4 16,-7-3-12-16,-11 2-6 15,-8 8-11-15,-20-1-9 16,-12 17-6-16,-25-7-5 15,-12 20-4-15,-28 1 1 16,-32 18 4-16,0 0 4 16,0 32 8-16,-34-2 11 15,-1 16 10-15,-9 10 11 16,2 2 7-16,-2 9-2 16,3 2 5-16,6 7-4 15,-2 3 0-15,5 6-8 16,4-6-4-16,3-3-11 0,-1 1-6 15,1-15-13-15,8-2-17 16,-1-18-26-16,11-19-15 16,7-23 0-16,0 0 67 15,19-5 17-15,11-13 0 16,-3-5 0-16,8-12 0 16,7 5 27-16,-1 2 65 15,3 1 0-15,2 1 1 16,8 5-42-16,-6-4-27 15,5 4-21-15,-2 3-30 16,-9 1-61-16,-5-3-4 16,-7 3-3-16,-21-6 15 15</inkml:trace>
  <inkml:trace contextRef="#ctx0" brushRef="#br0" timeOffset="4944.2406">15212 3701 97 0,'-34'58'100'0,"-1"4"-4"15,14 7-2-15,-4 10-75 16,-1 7-13-16,8 8 1 16,-15 1-3-16,1 2 2 15,-7-2-12-15,-8-14-17 0,8-9-49 16,4-19-24-16,3-21-4 15,32-32-3-15</inkml:trace>
  <inkml:trace contextRef="#ctx0" brushRef="#br0" timeOffset="5160.5368">15358 4159 73 0,'42'11'104'0,"-8"12"-2"16,1 12 0-16,-7-7-47 15,9 16-43-15,0 2-2 16,9 7-1-16,5 0-2 16,7 3 3-16,-5-1 0 0,14-2-5 15,2-6-9 1,10-15-16-16,16-2-34 16,6-23-50-16,10-14-3 15,3-16-5-15,13-21 15 0</inkml:trace>
  <inkml:trace contextRef="#ctx0" brushRef="#br0" timeOffset="5320.6048">18043 3833 139 0,'14'30'67'16,"4"-3"-61"-16,-9 6-9 0,-2-5-98 15,-2-1-5 1</inkml:trace>
  <inkml:trace contextRef="#ctx0" brushRef="#br0" timeOffset="5452.3824">17786 4459 169 0,'-14'60'10'15,"-7"-7"-9"-15,10-20-47 16,4-1-60-16</inkml:trace>
  <inkml:trace contextRef="#ctx0" brushRef="#br0" timeOffset="7503.4796">8539 6371 1 0,'0'0'54'16,"23"-21"30"-16,-23 21 1 0,0 0-47 15,0 0-10-15,27 0-7 16,-27 0-5-16,33 44-9 16,-22-11-36-1,-4 8-52-15,-4 10-6 0,-15-7-5 16,-4 5 48-16</inkml:trace>
  <inkml:trace contextRef="#ctx0" brushRef="#br0" timeOffset="7759.3805">7831 7278 53 0,'0'0'102'0,"37"-3"-4"15,21-18 3-15,18-20-67 0,26 8-13 16,20-15 1-16,19 6-7 15,10 1 3-15,4 6-7 16,-7 7-1-16,-3 10-11 16,-6 6-11-16,-19 3-21 15,-13 16-34-15,-24 2-38 16,-25 7-1-16,-30 3-3 16</inkml:trace>
  <inkml:trace contextRef="#ctx0" brushRef="#br0" timeOffset="7968.568">8236 7876 117 0,'-33'102'99'16,"8"-3"-2"-16,13-6-15 15,3 11-67-15,9 7-11 16,0-2-3-16,0-8-11 15,-9-13-20-15,2-9-54 16,-5-17-10-16,-2-29-3 16,14-33-2-16</inkml:trace>
  <inkml:trace contextRef="#ctx0" brushRef="#br0" timeOffset="8239.3706">8460 8161 89 0,'35'-7'103'15,"-1"9"-2"-15,8-4-2 16,2-12-71-16,18 5-17 16,15-10-4-16,17-4-1 15,8 0-1-15,12 0-1 16,-3-3 0-16,-3 6-1 16,-8-1 0-16,-8 11-1 15,-20 4-1-15,-12 10 0 16,-18 10-1-16,-17 9 1 15,-11 12-5-15,-21 4-5 16,-9 14-15-16,-17-4-25 0,-4 4-49 16,-16 3-4-16,-14-13 0 15,-5-6 23-15</inkml:trace>
  <inkml:trace contextRef="#ctx0" brushRef="#br0" timeOffset="8487.8886">8682 7705 93 0,'18'21'104'16,"-1"9"-5"-16,1 19-1 0,1 11-80 16,-3 18-13-16,0 19-1 15,-4 21-4-15,-1 14 2 16,-11 12-2-16,-11 8 2 15,1 1-6-15,-1-12-10 16,4-7-36-16,5-21-45 16,4-32-3-16,5-25-3 15,-7-56 39-15</inkml:trace>
  <inkml:trace contextRef="#ctx0" brushRef="#br0" timeOffset="9759.8579">11309 6445 28 0,'0'0'95'15,"35"3"2"-15,-10-13-4 16,7-4-60-16,24 10-13 15,11-8-1-15,19 8-1 16,8-6-4-16,8 3-2 0,4-4-3 16,5-1-7-16,0 1-20 15,-16-10-41-15,-9-2-41 16,-21 0-2-16,-26-5-3 16</inkml:trace>
  <inkml:trace contextRef="#ctx0" brushRef="#br0" timeOffset="10375.3678">11843 6080 96 0,'-16'42'107'16,"0"4"-3"-16,4 2-3 15,-11 1-78-15,11 16-14 16,-4 6-8-16,-7 10-1 15,-2 9-2-15,-10 7 1 16,-4 3-2-16,-5-1 1 16,-5 3-6-16,3-9 3 15,-3-6-4-15,5-8-1 16,12-12 1-16,7-11-1 16,13-13 1-16,12-10 0 15,0-33 6-15,44 23-4 16,7-25 6-16,4-5 6 15,12 0 0-15,3-3 0 0,-1 6 2 16,-2 4 1-16,-16 7 0 16,-9 9 0-16,-24 5 0 15,-9 9-5-15,-22 7 0 16,-15 7-2-16,-16 9-4 16,-9 0-1-16,-14 7-2 15,-3 0 1-15,-8 5-1 16,1-2 2-16,-1-3 0 15,8-7 3-15,6-7 2 16,17-7 2-16,6-6 0 16,13-6 2-16,28-27 1 15,-9 33 0-15,27-24 1 0,17-2 0 16,9-7 1-16,16 2 2 16,9-9 2-16,17 0-2 15,11-9 0-15,19 0-2 16,-3-9-1-16,7-3-4 15,3-4-7-15,-12-5-9 16,0 2-11-16,-19-11-17 16,-11 11-22-16,-18-7-41 15,-15-2-2-15,-13-2 2 16,-19-7 77-16</inkml:trace>
  <inkml:trace contextRef="#ctx0" brushRef="#br0" timeOffset="10631.6669">12259 7435 72 0,'-23'25'99'0,"-7"8"-2"15,9 10 0-15,-2 8-63 0,-2 7-20 16,9 14-6-16,-5 9-3 16,-9 14 1-16,-10 6 0 15,-8 10 1-15,-15 7-2 16,-4 9 0-16,-11 0-1 15,-8-2-1-15,1-2-2 16,-1-8-5-16,10-1-8 16,-3-24-14-16,26-7-29 0,-7-25-47 15,16-23-3-15,11-24 1 16,33-11 50-16</inkml:trace>
  <inkml:trace contextRef="#ctx0" brushRef="#br0" timeOffset="10887.8174">11628 8716 39 0,'67'4'96'0,"-7"3"-3"15,5 7 6-15,2 11-64 16,2-4-6-16,10 9-10 16,-5 0 1-16,5 10-8 15,-10-3 2-15,0 4-3 16,-9-1-4-16,-2-3-3 15,-5-3-3-15,-2-4-1 16,0-2-1-16,-7-9-5 16,0-1-8-16,-7-9-12 0,12 5-26 15,-17-9-53-15,-4-5-5 16,4-7 1-16,-11-12 54 16</inkml:trace>
  <inkml:trace contextRef="#ctx0" brushRef="#br0" timeOffset="11095.5397">14322 8491 83 0,'35'47'89'0,"-35"-47"-35"16,23 11-50-16,-23-11-94 16,0 0-9-16</inkml:trace>
  <inkml:trace contextRef="#ctx0" brushRef="#br0" timeOffset="11231.9372">14192 8914 49 0,'-6'58'75'0,"-11"-18"-72"0,13-15-5 16,4-4-88-16,0-21 56 15</inkml:trace>
  <inkml:trace contextRef="#ctx0" brushRef="#br0" timeOffset="13807.0947">16889 7035 39 0,'28'-9'98'0,"-28"9"-2"16,0 0-5-16,23-10-67 15,-23 10-14-15,-10 28-4 16,1 4 0-16,-5 22-2 16,-4 15 6-16,-5 21 1 15,-5 19-2-15,-2 23 0 16,-7 11-3-16,7 5-2 0,-3 2-9 16,6-11-4-16,10-5-31 15,-6-23-36-15,12-16-31 16,8-28 1-1,-1-33 27-15</inkml:trace>
  <inkml:trace contextRef="#ctx0" brushRef="#br0" timeOffset="14199.818">17689 7599 21 0,'11'21'93'0,"6"18"-1"0,-17-4-7 16,7 4-78 0,-5 14-8-16,12 10-4 15,7 4 3-15,2 0 2 16,11-5 2-16,-1-11 2 0,6-7 3 16,17-21 0-16,4-18-1 15,9-19-1-15,0-14-1 16,8-18-1-16,-13-10-2 15,-3-11 2-15,-13-4 0 16,-22-6 2-16,-17 3 0 16,-25 0 2-16,-12 7 0 15,-23 7-2-15,-2 9 1 0,-17 14-2 16,-1 16 1-16,-1 12-5 16,3 16-3-1,2 12-7-15,13 8-13 16,13 8-21-16,15 2-31 0,17-7-22 15,25 0-2-15,19-11 72 16</inkml:trace>
  <inkml:trace contextRef="#ctx0" brushRef="#br0" timeOffset="14543.2189">19109 7571 22 0,'44'35'91'0,"-17"18"0"0,-13 0-2 15,-14 10-64 1,3 8-16-16,-1 6-10 16,2-3 0-16,13-7-1 15,1-10 1-15,15-13 0 0,6-16 5 16,19-21 0-16,4-21 3 16,17-21 2-16,4-11 0 15,0-19 2-15,-9-2 2 16,-7-11 1-16,-16 2-3 15,-18-1 0-15,-22 10-3 16,-29 7 0-16,-17 12-2 16,-23 8-1-16,-7 12-3 15,-18 12-2-15,-2 14-5 16,-1 11-5-16,7 7-9 16,10 17-24-16,9-3-50 15,16-7-14-15,18-2 2 0,26-21 45 16</inkml:trace>
  <inkml:trace contextRef="#ctx0" brushRef="#br0" timeOffset="14955.2199">20582 7631 41 0,'0'0'107'0,"0"0"-5"15,0 0 0-15,-42 12-63 16,7 6-30-16,8 15-6 16,1 8-5-16,3 10 1 15,2 9-2-15,5 5 2 16,9 2-2-16,16-7 2 15,21-14 1-15,17-11 3 16,20-19 1-16,11-18 2 16,10-17 2-16,7-8 1 15,-2-17 1-15,-8-7 0 16,-16-9 1-16,-11 2-3 16,-28-2 0-16,-13 4-6 0,-29 8-3 15,-23 4-7-15,-16 16-7 16,-23 5-16-16,3 23-39 15,-19 7-38-15,-8 5-5 16,4 11 4-16</inkml:trace>
  <inkml:trace contextRef="#ctx0" brushRef="#br0" timeOffset="16787.5178">21581 7296 1 0,'-26'9'39'0,"-8"-13"55"16,6 8-10-16,-14 1-43 0,-2 0-12 15,-4 15-12-15,-15 6 5 16,-4 22-8-16,-14 19 5 16,-11 26-7-16,-10 13 6 15,3 17-9-15,-8 4-2 16,19-2-1-16,7-5-4 16,21-14 2-16,21-25-3 15,30-18 2-15,18-31-1 16,30-25 1-16,24-26 0 15,15-20 1-15,15-19 1 16,9-18-1-16,-3-16 1 16,3-12-1-16,-10-10 2 15,-13 3-3-15,-24 3 2 0,-13 8 0 16,-26 19-1-16,-16 19 1 16,-25 25-4-16,-28 30-1 15,-21 35-2-15,-17 25 0 16,-13 28-2-16,-7 16-2 15,3 9 2-15,8 3-3 16,17-3 3-16,30-16 2 16,27-18-1-16,29-23 2 15,38-31 1-15,26-23 1 16,28-27 0-16,16-16 1 16,9-19 2-16,-2-12-2 15,-9-7 3-15,-14 3-3 0,-26 2 3 16,-27 14-4-16,-33 19 1 15,-41 25-1-15,-38 27 0 16,-27 26-1-16,-28 33-2 16,-16 20 0-16,-4 16-2 15,-1 5 4-15,14 0-4 16,21-13 3-16,35-22-1 16,41-23 2-16,35-46 1 15,44-11 1-15,32-38 2 16,28-18-2-16,17-16 3 15,8-10-2-15,-11-2 3 16,-14 5-3-16,-18 7 1 16,-33 21-3-16,-35 25 1 0,-36 27-1 15,-45 31-2-15,-27 30 0 16,-18 25-2-16,-20 19 3 16,1 11-5-16,5 1 4 15,20-10-3-15,23-16 4 16,38-28-1-16,41-53 1 15,32 0 1-15,44-55 0 16,38-29 1-16,24-22-3 16,8-14 3-16,4-10 1 15,-13 5-8-15,-19 8 8 16,-26 19-7-16,-39 27 6 16,-43 36-2-16,-45 33 0 0,-41 36-1 15,-28 29-4-15,-26 22 9 16,-16 19-6-16,-6 7 5 15,2 0-4-15,15-16-1 16,29-16 4-16,30-33-1 16,41-32 2-16,44-37 0 15,40-33-2-15,39-29 3 16,27-17 0-16,22-16-5 16,8-2 0-16,-6 4 0 15,-12 17 0-15,-25 23-2 16,-33 29 2-16,-43 43 1 15,-45 36-4-15,-41 42 8 16,-32 28-3-16,-19 18 2 0,-9 12-3 16,-8 2 1-16,13-9-1 15,20-26-4 1,28-25 2-16,35-44 0 16,32-30 1-16,57-58 1 0,29-20-2 15,34-29 4-15,17-15 1 16,8-12-7-16,-4 2 2 15,-11 16-2-15,-19 24 2 16,-33 30-1-16,-43 36 2 16,-35 26 1-16,-55 63-5 15,-29 15 9-15,-27 24-3 16,-11 18-10-16,-17 3-33 0,3-1-66 16,15-13-5-16,13-40-4 15,34-25 38-15</inkml:trace>
  <inkml:trace contextRef="#ctx0" brushRef="#br0" timeOffset="17619.9417">7264 9992 68 0,'42'21'110'16,"-10"-19"-6"-16,5-4-3 15,14-5-82-15,9 0-12 16,33 0-5-16,23 2-1 15,22-6 2-15,24 4-2 16,19-5 3-16,17 3-2 16,24 0 4-16,21 2 0 15,7 2 3-15,16 3-1 0,18 4-1 16,15 0-1-16,13 10 0 16,16-7-1-16,26-5-3 15,9 2 1-15,23 2-2 16,17-6 0-16,4 2-1 15,13-2 6-15,17 2-5 16,-13 4 5-16,-8 10-2 16,5 0 3-16,-10 0-3 15,-6 0 3-15,-3 2-2 16,-13-4-1-16,-10-3 1 16,-7-2-2-16,-4 0 1 15,-14-3-1-15,-10 3-1 0,-8 3 0 16,-8-3 0-16,-2 2-2 15,-7 0-1-15,-9 5-5 16,-16-5-7-16,-3 10-16 16,-30-8-49-16,-20-1-47 15,-31 3 0-15,-45-15-5 16</inkml:trace>
  <inkml:trace contextRef="#ctx0" brushRef="#br0" timeOffset="22359.7941">7364 6387 21 0,'9'-55'99'16,"-7"11"-4"-16,5 9-1 15,-7 35-58-15,0 0-10 16,19 10-10-16,-12 31-4 0,4 29-4 16,3 29-2-16,-4 28 0 15,-8 40-2-15,5 27 0 16,-7 37-4-16,-3 26 3 16,-3 22-2-16,-11 10 2 15,-1 10-3-15,2-3 3 16,-1-10-4-16,-1-11 3 15,2-25-3-15,-3-21-7 16,12-21-16-16,-2-37-33 16,0-30-41-16,0-30-3 15,-1-44-1-15</inkml:trace>
  <inkml:trace contextRef="#ctx0" brushRef="#br0" timeOffset="23151.9839">8018 5717 45 0,'37'-32'100'16,"17"6"-6"-16,3-2 0 15,3 10-77-15,26 6-5 16,9 1-4-16,20 8-3 16,20 1-2-16,13 4 0 15,13 1 0-15,15 1 1 16,11-1 1-16,19-1 2 15,16-2 0-15,14 2 1 16,12-4 1-16,1 7 0 16,20-5 0-16,17 0 0 15,20-5 0-15,8 0-1 0,19 1-2 16,9-3 0-16,14 0 0 16,14-2-1-16,10 2-1 15,-1 2 0-15,0 3 1 16,7 4 0-16,-7 3 1 15,-2 4-1-15,5 5-1 16,2 7 1-16,-12 2-1 16,5 5-1-16,-2 2-1 15,-1 2-2-15,-1 0 0 16,6-4 0-16,-9-5 0 16,0-4 1-16,-10-8-1 15,4-8 1-15,-13-8 0 16,-6-7 2-16,-19-8 0 0,-14 3 0 15,-21-1-2-15,-16 2 1 16,-27-1-1-16,-31 11 1 16,-20 3 0-1,-28 10-2-15,-24 9 0 0,-27 10 0 16,-23 8 0-16,-19 20-4 16,-23 13 5-16,-16 14-2 15,-20 20 0-15,-10 22 0 16,-17 23-1-16,-13 15-1 15,-7 34 6-15,-16 15-1 16,-3 30-6-16,-11 17 3 16,-5 23-3-16,3 6 2 0,0 13-5 15,-5-6-4-15,16 8-21 16,-7-24-37 0,12-11-53-16,2-14-2 15,-7-32 1-15</inkml:trace>
  <inkml:trace contextRef="#ctx0" brushRef="#br0" timeOffset="36961.2591">8650 10963 20 0,'0'0'95'0,"0"0"2"0,0 0-2 15,0 0-61-15,-26 9-10 16,26-9-4-16,0 0-4 16,16 35 1-16,-16-35-4 15,3 48-1-15,4-18-9 16,-14 7-13-16,14 7-20 15,-19-2-50-15,-4 0-25 16,-10 6-2-16,-13-4 0 0</inkml:trace>
  <inkml:trace contextRef="#ctx0" brushRef="#br0" timeOffset="37223.801">7565 11980 15 0,'0'0'99'0,"30"19"1"16,9-36-2-16,29-6-65 15,3-11-6-15,31 4 0 16,0-7 0-16,16 7-5 16,0-7-3-16,13 6-4 15,-8-8-2-15,6 4-9 16,-8-2-7-16,-8-4-12 15,-11 13-12-15,-24-4-26 16,-11 18-56-16,-37 9-2 0,-30 5-3 16,-11 23 48-16</inkml:trace>
  <inkml:trace contextRef="#ctx0" brushRef="#br0" timeOffset="37439.5175">8182 12380 45 0,'-53'116'105'0,"12"4"-2"16,-8 2-1-16,12 1-73 15,2 11-17-15,3-2-7 16,4 4 2-16,-4 3-2 0,-3-3-1 16,-9-13-11-16,7-19-14 15,5-21-25-15,-3-34-19 16,19-26-22-16,16-23-11 15,9-51 22-15</inkml:trace>
  <inkml:trace contextRef="#ctx0" brushRef="#br0" timeOffset="37668.2812">8002 13310 59 0,'79'-88'87'16,"-1"14"-16"-16,13 14-15 16,-11-1-10-16,15 18-10 15,-7-4-6-15,16 13-6 16,3-6-3-16,8 13-5 15,5-4-3-15,1 15-3 0,-10 7-2 16,-14 11-3-16,-14 12-1 16,-14 16 0-16,-32 10-2 15,-13 8 0-15,-22 8-7 16,-14-8-11-16,-11 12-30 16,-21-16-59-16,-9-4-5 15,-14-15-1-15,-2-11 11 16</inkml:trace>
  <inkml:trace contextRef="#ctx0" brushRef="#br0" timeOffset="37919.4189">8694 12621 42 0,'0'0'98'16,"25"2"4"-16,-11 23-5 15,-12 12-63-15,14 21-11 16,-16 14-6-16,10 20-1 15,-10 12-6-15,0 16 2 16,-10 12-3-16,3 12 2 16,-2-1-4-16,0 3 2 15,-5-8-6-15,2-1 0 16,3-8-7-16,-7-13-6 16,7-10-20-16,-7-27-38 15,13-14-37-15,-4-24-3 16,7-41-4-16</inkml:trace>
  <inkml:trace contextRef="#ctx0" brushRef="#br0" timeOffset="38511.9479">11154 11747 93 0,'25'-10'103'16,"10"-6"0"-16,0-2-48 0,6-8-31 15,15 5-2-15,9-6-1 16,13 11-1-16,1-5-3 16,13 5-3-16,3-1-2 15,2 3-3-15,0 1-3 16,1 1-1-16,-11 0-3 15,-8 3-1-15,-12 2-1 16,-14 3-1-16,-9 4-2 16,-18 0-6-16,-26 0-8 15,18 20-16-15,-20 6-43 16,-21-1-37-16,-14 10-1 16,-14 2-2-16</inkml:trace>
  <inkml:trace contextRef="#ctx0" brushRef="#br0" timeOffset="38768.4721">11448 12343 83 0,'-19'44'102'0,"1"-7"1"15,4-5-46-15,14 15-20 16,-3-15-9-16,15 10-11 0,4-10-5 16,3 5-8-16,2-9-8 15,-8-3-17-15,1 8-39 16,-16-3-43-16,-19 2-4 16,-7 5 1-16</inkml:trace>
  <inkml:trace contextRef="#ctx0" brushRef="#br0" timeOffset="39163.6106">11068 13238 44 0,'0'39'102'0,"7"3"-2"16,-4-5 0-16,4-7-69 0,2 9-16 16,0-7-8-16,5 8-3 15,-9 4 0-15,2 0-6 16,-10 4 1-16,-6 1-2 15,-7 2-3-15,-7-3 0 16,-5 1-1-16,-11-3 2 16,2-4-3-16,-14-1 8 15,7-8-1-15,0-3 3 16,5-10 2-16,11-3 2 16,28-17 1-16,0 0 2 15,0 0 0-15,28-30 1 16,20-3 1-16,15-2 1 15,17-8 6-15,15-1 0 0,5-7 1 16,25 5-1-16,-3-5-2 16,17 4-2-16,0-3-4 15,4-1-6-15,-11 0-13 16,-10-12-12-16,-1 10-17 16,-27-18-42-16,-10-3-38 15,-24-7-3-15,-16-3 0 16</inkml:trace>
  <inkml:trace contextRef="#ctx0" brushRef="#br0" timeOffset="39443.5696">12232 12590 71 0,'-19'42'111'15,"3"4"0"-15,0 1-4 16,-12 3-82-16,16 17-8 15,-11 10-3-15,5 20 3 16,-22 14-4-16,1 11 1 16,-16 6-2-16,1 6 1 15,-6-7-4-15,0 5-1 16,-2-10-5-16,2-6 0 16,0-8-6-16,6-6-6 15,-1 0-18-15,-8-19-39 16,6 3-47-16,-6-17-2 0,3-14-3 15,-7-20 22-15</inkml:trace>
  <inkml:trace contextRef="#ctx0" brushRef="#br0" timeOffset="39701.3414">11776 14269 124 0,'90'30'120'16,"-2"-2"-4"-16,-7-3-3 16,5 8-86-16,-3-6-9 0,5 10-4 15,-12 3-7-15,-7 1-3 16,-11 5-3 0,-7 1 1-16,-7-6-3 15,-7-4-5-15,5-4-13 0,-15-17-34 16,13-5-57-16,-10-11-6 15,2-9-1-15,-6-12-4 16</inkml:trace>
  <inkml:trace contextRef="#ctx0" brushRef="#br0" timeOffset="39975.7851">14149 13531 107 0,'0'0'102'0,"39"28"-29"16,-39-28-53-16,32-4-114 16,-13 6-10-16,-19-2 2 15</inkml:trace>
  <inkml:trace contextRef="#ctx0" brushRef="#br0" timeOffset="40150.1828">14056 13961 74 0,'-2'35'106'0,"-3"-5"-4"16,12-4-1-16,-7-26-82 15,16 32-21-15,5-25-22 16,18 2-37-16,-4-4-36 16,0-5-5-16,6-2-1 15</inkml:trace>
  <inkml:trace contextRef="#ctx0" brushRef="#br0" timeOffset="40831.2567">17173 13157 30 0,'-21'25'110'0,"-4"-8"-1"16,25-17 1-16,-32 25-50 15,32-25-36-15,11-28-7 16,19-6-6-16,10-13-4 16,6-13-1-16,0-9-3 15,3-10 1-15,-10-4-1 16,-7 0 0-16,-13 4 2 15,-15 7-1-15,-18 17 2 0,-13 16-3 16,-24 16 5-16,-16 20-4 16,-9 22-3-16,-15 15 1 15,-3 13-4-15,-6 6 3 16,12 5-3-16,12-3 3 16,20-2-4-16,15-11 2 15,25-5 2-15,18-2-1 16,21-3 2-16,12-2 1 15,16 5 1-15,-1 6 1 16,6 8 2-16,2 4-1 16,-7 12 3-16,-10 2-2 15,-6 14 2-15,-19 4-3 0,-11 8 0 16,-10-1-1-16,-9 3-2 16,-11-2-2-16,-5-6-6 15,-3-3-10-15,1-17-16 16,14-10-38-16,1-22-51 15,17-35-4-15,0 0 1 16,7-25 13-16</inkml:trace>
  <inkml:trace contextRef="#ctx0" brushRef="#br0" timeOffset="41267.3708">18121 13319 99 0,'90'-60'110'16,"8"-12"0"-16,-4-23-4 15,-8-11-82-15,9-12-10 0,0-5-6 16,-17 8-1-16,-20 6-2 16,-21 17 2-16,-28 15 0 15,-18 29 4-15,-28 20-2 16,-21 30 4-16,-20 19-3 15,-8 21-2-15,-11 9 0 16,4 9-6-16,1 2 2 16,13 3-5-16,19-7 2 0,14-5-4 15,20-9 4-15,22-5-3 16,20-2 2 0,9-2 0-16,10 2 0 15,7 2 1-15,2 7 0 0,-3 8 0 16,-13 10 2-16,-9 8 1 15,-19 9-2-15,-5 9 2 16,-18 7-1-16,-12 5-3 16,-9-5-6-16,0-5-9 15,3-4-17-15,-1-23-44 16,14-7-45-16,5-14 1 16,7-23-4-16</inkml:trace>
  <inkml:trace contextRef="#ctx0" brushRef="#br0" timeOffset="41469.0818">18748 13855 131 0,'28'42'115'15,"-5"-3"1"-15,-5-2-2 16,-1 2-91-16,1-13-25 15,-18-26-24-15,51 28-71 16,-23-26-16-16,-3-18-5 16,7-7 2-16</inkml:trace>
  <inkml:trace contextRef="#ctx0" brushRef="#br0" timeOffset="41939.762">20256 13148 60 0,'32'-10'114'16,"-2"1"-1"-16,0-12-2 16,-4-13-58-16,1-8-35 15,6-13-6-15,4-6-6 16,-5-3-4-16,-11-3-2 15,0 7 0-15,-19 13 1 16,-16 13-1-16,-16 17 3 0,-23 17 3 16,-14 21 0-16,-19 12 1 15,1 15-1-15,-12 8 0 16,4 6 0-16,8-2 0 16,13 3-1-16,14-6-4 15,21-1 0-15,21-8-1 16,18-4 2-16,21-9-1 15,12 0 3-15,9-1 0 16,9 3 4-16,0 3 0 16,5 4 2-16,-12 4 0 15,-6 15 2-15,-13 11-2 16,-10 11-2-16,-17 5-4 0,-10 5-5 16,-8 5-10-16,-12-13-13 15,9 6-21-15,-11-26-40 16,11-21-40-16,7-23-2 15,14-23 0-15</inkml:trace>
  <inkml:trace contextRef="#ctx0" brushRef="#br0" timeOffset="42280.2882">21169 13069 114 0,'25'5'114'15,"-15"25"0"-15,-20 7 2 0,-15 7-88 16,7 16-9-16,-8-2-3 16,8 9-5-16,-1-3-2 15,5 8 1-15,7-7-2 16,12-1-1-16,6-6 0 16,13 0-1-16,10-7 0 15,10 2 1-15,-2-4 1 16,9 2 0-16,-14-5-1 15,4 5 2-15,-15-3-4 16,-8 5 1-16,-20 1-5 16,-14-6-1-16,-17-4-8 15,-11-7-8-15,-13-2-13 0,-17-24-22 16,0-4-60-16,-14-18-15 16,2-17-1-16,-6-14 3 15</inkml:trace>
  <inkml:trace contextRef="#ctx0" brushRef="#br0" timeOffset="42480.3194">21125 13217 56 0,'83'-2'98'0,"-4"-19"0"0,16 5-9 15,0-10-88-15,18-1-40 16,0 1-54 0,-2-13-5-16,9 11-1 15,-27-14 87-15</inkml:trace>
  <inkml:trace contextRef="#ctx0" brushRef="#br0" timeOffset="43335.4326">7295 14627 58 0,'20'17'105'0,"6"-13"1"16,-1-13-4-16,10 0-81 16,0-17 0-16,22 12-1 15,4-6 2-15,10 15-1 16,6 3-1-16,15 11-3 16,5 2-2-16,16 10-3 15,15-2-4-15,20-1 1 16,7-2-5-16,25 1 1 15,16-8 0-15,15-2 0 16,11-5 1-16,11-4 0 0,17-3-1 16,16 1 0-16,2-3 1 15,3 0-1-15,-12 2-2 16,0 3-2-16,-14 2-1 16,-9 0-1-16,-30 0-3 15,-28-5-5-15,-12 5-6 16,-34-16-10-16,-9 9-21 15,-40-18-71-15,-23 1-4 16,-39-6-3-16,-33 10 1 16</inkml:trace>
  <inkml:trace contextRef="#ctx0" brushRef="#br0" timeOffset="43687.8594">8941 14965 73 0,'0'0'100'15,"28"28"-7"-15,-5-12-1 16,5 5-81-16,22 2-3 15,18 2 5-15,19 8 0 0,11-8 4 16,26 7-3-16,11-11 2 16,33 2-4-16,22-16-1 15,23 5-1-15,6-15-1 16,13 3-3-16,8-2-4 16,1-2-6-16,1 6-9 15,-10-7-22-15,-15 12-71 16,-18-2-2-16,-21 11-7 15,-21 2-1-15</inkml:trace>
  <inkml:trace contextRef="#ctx0" brushRef="#br0" timeOffset="54387.7491">23740 13973 127 0,'26'-9'122'0,"-26"9"-2"16,0 0 3-16,21-12-83 16,-21 12-14-16,0 0-8 0,23-14-3 15,-2 14-4-15,-21 0-2 16,48 7-1-16,-13-2-3 16,9 2 1-1,9 2-2-15,14 0 1 0,7 1 0 16,14 3 0-16,7 4 1 15,16 1 0-15,9 8 1 16,9 4 1-16,3 4-2 16,12 3 0-16,4 3-2 15,9-1 0-15,14-2-1 16,0-2 1-16,12-8-2 16,-3 1-1-16,3-5 2 15,-3 0 1-15,-4-2-2 16,-12 2 0-16,-14 0 0 15,-13-2 0-15,-19 0-2 16,-21-3-2-16,-18 3-5 16,-19-11-9-16,-9 13-18 0,-28-16-51 15,-19 16-47-15,-8-2-2 16,-22-1 0-16,-13 1-2 16</inkml:trace>
  <inkml:trace contextRef="#ctx0" brushRef="#br0" timeOffset="55479.2076">26118 6443 35 0,'2'-26'31'16,"5"3"-4"-16,-7 23 0 15,23-37 2-15,-23 37 2 16,21-27 5-16,-21 27 3 15,25-21 3-15,-25 21 1 16,0 0-4-16,33-12-6 16,-33 12-8-16,0 0-5 15,0 0-5-15,-7 42-4 0,-3-7-2 16,4 11 1-16,-13 19-2 16,1 18 0-1,-8 12-2-15,1 16 1 16,-1 13 3-16,1 10-1 0,-1 7-2 15,1 10 0-15,-1-1-2 16,8 5-1-16,-1 0 1 16,-4 2 0-16,7 0-6 15,2-2 2-15,-7 0-3 16,8-5 2-16,-1 3-2 16,-5-5 3-16,5 0-4 15,3-9 3-15,-3-8-5 16,2-10 2-16,3-8-7 0,0-21-7 15,2-1-12-15,-5-31-35 16,8-16-57 0,-3-10-5-16,7-34 6 15,-21 19 39-15</inkml:trace>
  <inkml:trace contextRef="#ctx0" brushRef="#br0" timeOffset="55864.3279">25052 8762 45 0,'-35'-2'96'15,"35"2"3"-15,0 0-2 0,0 0-78 16,32 48-2-16,-4-9 3 15,9 21 3-15,-5 14-1 16,12 19 2-16,-9 6-5 16,7 12-1-16,-1-2-8 15,6 4-1-15,1-4-4 16,5-7-6-16,-2-14 4 16,9-14-6-16,3-14 8 15,4-14-5-15,2-14 6 0,7-16-6 16,10-29 4-1,2-20 3-15,14-22-12 16,2-33-7-16,23-16-32 16,-2-30-68-16,18-30-8 0,10-14 2 15,-3-17-4-15</inkml:trace>
  <inkml:trace contextRef="#ctx0" brushRef="#br0" timeOffset="58555.1852">22187 2758 138 0,'32'-10'107'0,"-7"-1"-4"16,-2 11-4-16,-23 0-69 15,31 16-9-15,-15 19-7 16,0 20-2-16,-14 24-3 16,-2 18-2-16,-9 21 0 15,0 14-7-15,-12 15 3 16,-2 4-7-16,-3-3-1 16,1-12-12-16,6-11-17 15,-4-30-49-15,12-21-27 16,-3-33 1-16,14-41-2 15</inkml:trace>
  <inkml:trace contextRef="#ctx0" brushRef="#br0" timeOffset="58891.2796">22570 2392 199 0,'33'-34'112'0,"1"17"-4"15,6 4-2-15,8 6-87 16,10 0-10-16,11 9-6 16,3 3-3-16,4 6 1 15,-4 8 1-15,-2 11 0 16,-13 7 0-16,-10 7 1 16,-8 4-2-16,-4 5 2 0,-12 3-1 15,-9 2 0-15,-14 2-3 16,-12 2 1-1,-23 1 0-15,-16 1 0 16,-16-4-1-16,-18 5 2 0,-15-2-3 16,-8-6-3-16,-6 6-14 15,1-15-33-15,11 3-57 16,10-18-3-16,23-13 3 16,25-17-6-16</inkml:trace>
  <inkml:trace contextRef="#ctx0" brushRef="#br0" timeOffset="59243.9006">23611 3102 224 0,'65'30'116'0,"-7"7"-2"16,-15-9-11-16,-10 9-95 15,-5 11-10-15,-3 6-6 16,-9 1 5-16,-13 5-3 15,-13 0 7-15,-6-2-5 16,-5 0 8-16,-4-7-6 16,-1-14 6-16,3-10-1 15,23-27-2-15,-21 14-1 16,21-14-1-16,17-57 6 16,8-1-6-16,12-12 7 15,14-13-6-15,16-5 7 16,5-6-5-16,4 1 3 15,3 5-3-15,4 14-2 0,-11 16-1 16,-3 8-10-16,-9 22-19 16,-16 0-45-16,-2 23-32 15,-19 3-3-15,-2 9-2 16</inkml:trace>
  <inkml:trace contextRef="#ctx0" brushRef="#br0" timeOffset="59448.3685">25061 3095 243 0,'30'44'115'0,"-9"-7"-9"0,2 2-6 16,-7 3-101-16,5 0-6 16,-5 8 1-16,-7-6-6 15,-2 5-2-15,-16-12-36 16,-5 2-54-16,-4-13-5 15,18-26 0-15,-33-5-4 16</inkml:trace>
  <inkml:trace contextRef="#ctx0" brushRef="#br0" timeOffset="59652.2555">25207 2510 236 0,'0'0'119'0,"-19"26"-12"16,19-26-13-16,0 0-108 16,0 0-15-16,25 27-5 15,-25-27-3-15,33 44-15 16,-29-18-41-16,13 4-3 16,6-2 6-16,7-10 2 15</inkml:trace>
  <inkml:trace contextRef="#ctx0" brushRef="#br0" timeOffset="59934.8547">26395 2850 225 0,'26'25'103'0,"-17"-1"-6"16,-14-4-7-16,-18 4-89 15,-14 10-6-15,-12 6 5 16,-13 6 1-16,-12 5 5 15,-5 2 3-15,3 5 4 16,7-8-2-16,16 6-8 16,18-10-1-16,19-2-9 15,18-5 4-15,21-4-7 16,14-5 7-16,14-7-10 16,23-4-2-16,-2-12-12 15,23 0-29-15,-10-17-41 0,12-3-5 16,-4-13 2-16,1-6-1 15</inkml:trace>
  <inkml:trace contextRef="#ctx0" brushRef="#br0" timeOffset="60392.0143">27075 3137 202 0,'0'0'104'0,"7"32"-7"15,-7-32 1-15,25 21-86 16,10-12-7-16,9-7 2 0,9 3 3 16,12-10 0-16,7-4 1 15,-1-9 1-15,13-3-1 16,-13-11 0 0,3-3-5-16,-14-7-2 0,-6-6-2 15,-20-3 0-15,-18 2-1 16,-9 1 1-16,-23 6-1 15,-9 10 0-15,-19 9 0 16,-9 13-1-16,-14 17 0 16,-7 16 0-16,-5 10 0 15,0 8-1-15,3 10 2 16,4 12-2-16,5 1 2 16,12 4-1-16,13-1 2 0,10 4 1 15,16 1-4-15,16 0 4 16,16-1-4-16,18-4 3 15,15-2-4 1,16-9 4-16,18-8-7 0,9-9-3 16,8-13-5-16,18-5-11 15,-5-21-23-15,19-3-63 16,-7-20 0-16,4-5-5 16,-6-20 2-16</inkml:trace>
  <inkml:trace contextRef="#ctx0" brushRef="#br0" timeOffset="60888.1664">30532 1851 195 0,'9'-23'112'0,"-6"-2"-5"16,-3 25-1-16,9-37-61 15,-9 37-28-15,-7 23-8 16,2 14-3-16,-16 18 4 16,3 24-3-16,-7 11 3 15,6 23-2-15,1 10 1 16,4 16-3-16,4 2 1 15,17 2-5-15,3-2-5 16,8-7-1-16,14 0-7 16,-6-11-11-16,9-1-10 15,-17-29-38-15,5-1-45 0,-20-27-5 16,-6-12 2-16,-15-23-2 16</inkml:trace>
  <inkml:trace contextRef="#ctx0" brushRef="#br0" timeOffset="61194.8816">29639 3250 263 0,'-32'28'114'0,"23"6"-1"15,7-3-9-15,13 12-106 16,19 13 0-16,7 13-3 0,7 10 6 15,7 6-2-15,0 6 6 16,11 1-3-16,12-9 4 16,7-6 2-16,14-20-2 15,23-17 2-15,4-29-3 16,22-20 0-16,6-30 1 16,19-26-5-16,11-25-6 15,1-33-13-15,20-13-54 16,-14-35-38-16,10-5-5 15,-19-18-1-15,0 0-8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38:57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4487 1807 9 0,'-90'0'74'16,"-14"-11"-2"-16,14 11-5 15,-7 0-44-15,7 4-11 16,4 8-5-16,7 0-4 15,10 1 5-15,2 6-4 16,9 6 6-16,5 3-1 16,2 4 8-16,5-1 1 15,4 10 4-15,-2-2 0 16,10 17-10-16,-10-3 9 16,11 16-12-16,-4 3 6 15,7 16-9-15,5 4 1 0,6 12-4 16,8 7 1-16,4 10 3 15,7 8-3-15,9 10 1 16,3 0 0 0,4 9 0-16,5-3 0 0,-1 6-1 15,-1-4 0-15,4 1 0 16,-5-13-1-16,-1-1 3 16,-6-5-3-16,3-2-4 15,-5-11 3-15,-2-5-5 16,3-9-3-16,-8-8-4 15,5 1-8-15,-7-16-15 16,11-3-32-16,-11-20-34 0,0-19-4 16,0-37 0-16</inkml:trace>
  <inkml:trace contextRef="#ctx0" brushRef="#br0" timeOffset="944.3646">4214 2076 8 0,'28'-51'85'16,"14"14"-1"-16,-1-12 1 15,3 5-54 1,16 12-3-16,1-3-7 0,15 7-4 16,-4 1-3-16,13 8-3 15,1 1-2-15,15 8-1 16,3-1-1-16,17 4-1 16,6 0 2-16,7 0-2 15,9-2-2-15,12 0 0 16,3-3 0-16,13 3 0 15,7-5 0-15,4 2-1 0,6-2-1 16,6 5-1-16,9-2 2 16,8 1 0-1,11-3-1-15,2 1 0 16,7-4-1-16,1 2 0 0,1-5 0 16,8 3 1-16,2 0 1 15,-10 4-1-15,1 1 0 16,-3 6 0-16,0 3 0 15,3 4 0-15,-3 5 1 16,-14 5-1-16,5-1 0 16,3-1 1-16,-3 1 0 15,4-2 1-15,-4-2 0 16,3-4 0-16,-10-6-1 16,7 1 1-16,-5-3-1 15,-2 1-1-15,-7 1 0 16,-4-1-1-16,-8 2 1 15,-11 4-1-15,2-2 1 0,-13-2 0 16,-3 2-1-16,-16 4 1 16,-7-4 1-16,-9 7 0 15,-14-2 0-15,-14 4 0 16,-14 0-1-16,-16 10 0 16,-10-3 0-16,-15 7 0 15,-12 2-2-15,-5 6 1 16,-9 6-1-16,0 6 1 15,-9 8-2-15,4 7 2 16,-8 7 0-16,1 11-2 16,-2 5 2-16,-2 9-2 15,-2 10 3-15,-3 4-2 0,0 11 2 16,0 8-1-16,-2 2-1 16,0 2 3-16,-4 5-4 15,-1-3-3-15,3-6 3 16,-5-1-4-16,0-9 3 15,0-6-3-15,2-10 2 16,3-2-3-16,-3-12 2 16,0-9 2-16,5-7-5 15,-7-9 1-15,2-3-7 16,-4-13-4-16,2 4-12 16,-11-14-16-16,4 8-51 15,-10-8-12-15,-1-6 1 16,-17-3 7-16</inkml:trace>
  <inkml:trace contextRef="#ctx0" brushRef="#br0" timeOffset="51088.5444">13247 5631 26 0,'0'0'86'0,"-16"21"2"16,16-21-1-16,0 0-64 15,0 0-9-15,0 0 0 16,0 0 1-16,0 0 0 16,0 0 1-16,25 21 0 0,-25-21-4 15,35 7-3-15,-10-7-2 16,10-2-2-16,6-3-1 15,3-2 0-15,5-2 0 16,4-3 1-16,0 1 2 16,5-1-1-16,-7 1 0 15,-5 4-1-15,-2-3 0 16,-2 8-1-16,-15 0-1 16,4 4-1-16,-31-2-1 15,27 16 0-15,-27-16-1 16,10 35 1-16,-17-12-1 15,-3 5 2-15,1 4-2 0,-2 1 1 16,-3-1-1-16,2 3 0 16,3-1 0-16,-3 1 0 15,10 4 3-15,-5 1-4 16,5 1 2-16,2 3-3 16,2 2 5-16,3 5-5 15,-3-2 3-15,0 2-3 16,5-5 1-16,-7-2 0 15,0 0 1-15,0-3 0 16,-9-4-1-16,-3-2 0 16,-8-7 1-16,-1-5-1 15,-5-2 0-15,-1-3 0 16,-6-6 1-16,8-1-1 0,-3-4 1 16,5 0 0-16,23-7 0 15,-28 12 0-15,28-12 0 16,0 0-1-16,-9 23 1 15,9-23 0-15,18 25 0 16,-18-25 0-16,33 37 0 16,-12-11 0-16,4-1 1 15,3 3 1-15,4 0-1 16,3 2 0-16,-3 2 0 16,3 0 0-16,0 1 1 15,-3 1 0-15,-4 3 0 16,-7 5 1-16,-1 2 1 0,-8 2 2 15,-3 3-3-15,-9-3 0 16,-2 0 0-16,-5 1-2 16,-5-8 1-16,-2-2-4 15,-2-7-4-15,-2-7-7 16,18-23-2-16,-37 25-8 16,37-25-6-16,-49-2-8 15,21-5-13-15,-11-18-24 16,2-5-31-16,0-12 6 15,-7-13 29-15</inkml:trace>
  <inkml:trace contextRef="#ctx0" brushRef="#br0" timeOffset="51432.0274">13298 6565 1 0,'0'0'78'16,"0"0"1"-16,0 0 3 15,0 0-60-15,27 21-9 16,3-9-4-16,-6-1-1 16,6 3 3-16,-10 2 0 15,4 8 3-15,-8 1-2 16,-7 10 0-16,-9-1-3 16,0 6 1-16,-9-3-1 15,-1 4-1-15,-3-4-3 16,1 0-1-16,-2 0-3 0,3 0-1 15,-6-2 0-15,1 0 0 16,5-1-1 0,-6-1 4-16,1-6-9 15,0-4-1-15,14-2-13 0,2-21-11 16,0 0-19-16,0 0-29 16,0 0-15-16,44-37-7 15,-3-11 90-15</inkml:trace>
  <inkml:trace contextRef="#ctx0" brushRef="#br0" timeOffset="51729.4072">14435 6468 121 0,'53'3'109'16,"-18"4"-3"-16,-35-7-4 16,23 41-85-1,-37-15-15-15,-6-1-6 0,-15 12-3 16,-14 0 0-16,-4 5 0 15,-2-1 2-15,-3-4 2 16,5-2 3-16,11-5-1 16,10-7 1-16,32-23 0 15,-19 26 1-15,19-26 1 16,35 13 0-16,-10-8 1 16,8 2 0-16,-3 0-1 15,2 0-1-15,-4 4-8 0,-28-11-17 16,30 24-35-16,-30-24-42 15,-23 20-1 1,-12-6-2-16</inkml:trace>
  <inkml:trace contextRef="#ctx0" brushRef="#br0" timeOffset="52219.8158">12810 7000 88 0,'20'21'103'16,"8"0"-7"-16,7-7 1 16,-10-1-88-16,19 11-3 0,-7 8 3 15,-2 7-1-15,-12 7 2 16,-14 12-2-16,-9 0 0 15,-11 4-3-15,-12-1-3 16,-5-4-4-16,-4-8-3 16,-3-10 0-16,0-6-2 15,7-13 2-15,5-3-1 16,23-17 4-16,-21 2 4 16,21-2 0-16,28-23 3 15,9 9 1-15,14-5 1 16,9 6 0-16,17-4 4 15,3 8 0-15,13 0-2 16,6 7 0-16,5-1 0 0,7 1 0 16,-4 0 0-16,13 2-1 15,-7-5-2-15,5 0-1 16,-4-2 0-16,-1-2-1 16,-11-2-4-16,-10-3-5 15,-9 0-10-15,-11-12-14 16,-7 8-52-16,-10-10-32 15,-18-2-4-15,-2-7 1 16</inkml:trace>
  <inkml:trace contextRef="#ctx0" brushRef="#br0" timeOffset="52947.9183">14983 6612 53 0,'19'39'94'16,"-19"-39"0"-16,18 37 2 16,-8-12-76-16,-10 1-7 15,7 6 3-15,-7 5 0 16,0 14 2-16,-14 0-2 0,4 11 1 15,-6-2-7-15,5 7 1 16,-6-6-6 0,1 1-2-16,0-4-1 15,5-7-2-15,1-7 0 0,3-7-7 16,5-5-3-16,2-32-15 16,0 30-28-16,0-30-52 15,0 0-5-15,19-44 2 16,-10 0 43-16</inkml:trace>
  <inkml:trace contextRef="#ctx0" brushRef="#br0" timeOffset="53220.2202">16130 5777 71 0,'26'-5'97'0,"-5"10"-4"16,-21-5 2-16,25 19-83 16,-11 1-5-16,-7 6-5 15,-5 2-11-15,-2 15-36 0,0-6-46 16,-9-7-4-16,9-4 2 15,0-26 50 1</inkml:trace>
  <inkml:trace contextRef="#ctx0" brushRef="#br0" timeOffset="53592.0548">16759 5659 82 0,'23'23'101'0,"-18"0"-2"15,-7 12-4-15,-24 0-58 16,-15 11-41-16,-3-2 2 0,-16 11-6 16,-17-1-5-1,-1 6 1-15,-17-5-3 16,7 3 1-16,-5-12 0 16,13-6 0-16,-4-8-4 0,17-7 11 15,7-6 6-15,14-8 7 16,13-4 6-16,33-7 4 15,0 0 0-15,0-21 1 16,40 8 0-16,4-11 0 16,18 4-1-16,8-8 0 15,22-2 5-15,-11 0-7 16,18 2 4-16,-11 0-8 16,7 1 3-16,-9 3-17 0,-8-3-5 15,-8 11-22 1,-26-8-38-16,2 4-37 15,-23 1-9-15,-7-9 7 16</inkml:trace>
  <inkml:trace contextRef="#ctx0" brushRef="#br0" timeOffset="53856.4204">16586 5451 97 0,'-14'39'103'0,"2"5"-1"16,5 9-3-16,-2 12-74 16,0 5-11-16,9 17-5 15,-9 8 1-15,-1 14-2 16,-6 4 2-16,0 12-2 0,-7-5-1 16,2-4-7-16,5-8-9 15,-9-15-4-15,8-10-11 16,-3-23-12-16,13-9-29 15,-12-23-38-15,19-28-5 16,-32-9 2-16</inkml:trace>
  <inkml:trace contextRef="#ctx0" brushRef="#br0" timeOffset="54359.9168">16336 6297 142 0,'0'0'104'15,"-25"26"-2"-15,-3 6-39 0,-4 17-44 16,-10 1-13-16,-4 4-6 16,-10 8-8-16,1-6 0 15,4 1-7-15,-7-17-8 16,23-6-6-16,8-24-1 16,27-10 1-16,0 0 4 15,34-47 8-15,10 6 7 16,23-6 11-16,12-1 12 15,-1-3 11-15,10 16 4 16,-4-4 4-16,3 23-2 16,-10-3-3-16,-1 22-6 15,-18-1-3-15,-10 17-5 0,-13-1-5 16,-12 14-2-16,-13 5-4 16,-10 3-1-16,-17 6-2 15,-3 0 2-15,-13 5-2 16,-4 0 1-16,-4 4-1 15,-1 1 2-15,0-3-1 16,3 3 1-16,2-6-3 16,2 4 2-16,12-1 2 15,0-5 0-15,14-1 1 16,2-8-4-16,14-4 1 16,11-8-3-16,1-1 0 15,6-12-5-15,8-8-12 16,-1-12-14-16,5 1-25 0,-2-16-19 15,2-9-26-15,4-5 0 16,3-6 48-16</inkml:trace>
  <inkml:trace contextRef="#ctx0" brushRef="#br0" timeOffset="54748.3503">16905 6982 142 0,'16'-24'104'16,"-16"24"-28"-16,0 0-18 15,0 0-23-15,-30 21-13 16,2 7-11-16,-6 11-4 15,-10 12-1-15,0 7-3 16,-9 2 1-16,2 7-3 16,-5 0 1-16,1-2-2 0,4-5 0 15,7-7-4-15,5-9-4 16,2-14 0-16,11-4-3 16,-6-17 0-1,11-4-3-15,21-5 0 0,-32-24 0 16,13 1 1-16,3-4 4 15,0-6 2-15,0 1 4 16,4-1 5-16,-4-1 0 16,7 6 5-16,-1 0 0 15,3 5 1-15,7 0-2 16,7 2 3-16,5 0-5 16,9-2-2-16,9-4 1 15,11 1-2-15,8-6 0 0,6-3-2 16,6-2-1-1,6-11-13-15,11 4-17 16,-6-19-44-16,4-9-23 16,7-4-2-16,-4-19 21 0</inkml:trace>
  <inkml:trace contextRef="#ctx0" brushRef="#br0" timeOffset="55124.5182">17689 5786 152 0,'0'0'113'16,"7"35"-7"-16,-23-7 0 0,-12 11-100 16,-11 12-14-1,-3 11 1-15,-9 8-3 16,-11 15 3-16,-5 3 1 16,-5 2 5-16,5-4-3 0,16-8-1 15,12-15 2-15,16-5-1 16,20-14 1-16,19-7 0 15,12-14 1-15,16-3 1 16,9 1 4-16,5-5 1 16,4 8 4-16,-1-4 2 15,-1 8-1-15,-16 0-1 16,-3 9 1-16,-13 0-2 16,-12 7-1-16,-18 2-4 15,-14 5-5-15,-19 7-2 16,-9 2-4-16,-9 2-2 15,-21-2-9-15,5 3-28 16,-17-12-58-16,5-14-2 0,-2-3 2 16,-5-22 38-16</inkml:trace>
  <inkml:trace contextRef="#ctx0" brushRef="#br0" timeOffset="55399.7801">16974 7266 89 0,'51'9'113'16,"5"7"-7"-16,2-11 9 0,2-3-86 16,0 10-13-16,0-7-3 15,0 13-5-15,-9 3 5 16,-7 11-6-16,2 1 3 15,3 10-12-15,-5 1-5 16,-1 0-9-16,8 10-8 16,-9-17-21-16,11 4-70 15,-2-2 0-15,-14-11-3 16,5-5 42-16</inkml:trace>
  <inkml:trace contextRef="#ctx0" brushRef="#br0" timeOffset="72312.2699">3215 12567 11 0,'0'0'93'0,"0"0"5"0,0 0 2 16,7-34-48-16,-7 34-17 15,-16-23-8 1,16 23-1-16,-39-19-2 16,13 17 0-16,-13-7-7 0,-5 11-4 15,-14-2 0-15,1 7-3 16,-8 2 0-16,-2 7-4 15,-3-4 0-15,10 6-4 16,0-2 1-16,12 3 0 16,8-10-1-16,8 5 0 15,6-7 1-15,26-7 0 16,-32 9-1-16,32-9 1 16,0 0-1-16,0 0 0 0,0 0 0 15,-18 23-1 1,18-23-1-16,-7 30 1 15,2-4-2-15,-2 4 1 16,-7 9-1-16,3 7 1 0,-6 17-1 16,-1 6 1-16,2 12-2 15,-10 5 10-15,6 6-4 16,-4 3 3-16,1-3-3 16,5-1 3-16,-1-10 1 15,10-3 1-15,0-11-1 16,9-9-8-16,7-7-4 15,4-7-1-15,5-10 1 16,5-6-1-16,5-5-1 16,6-7-1-16,0-6 1 15,5-6-4-15,5 1-3 16,0-12-16-16,27 14-47 0,-9-16-40 16,17 6-5-16,-6-4-1 15,8 5 1-15</inkml:trace>
  <inkml:trace contextRef="#ctx0" brushRef="#br0" timeOffset="73232.6433">7436 12743 1 0,'0'0'0'0,"-35"-16"65"16,35 16 23-16,0 0-51 15,-21-30-7-15,21 30-3 16,0 0 0-16,0 0-2 0,23-5-4 15,0 10-8-15,0-5-5 16,8 4-2 0,8-1 2-16,7 1 1 15,7-6 1-15,5 7 1 0,2-5 0 16,7 0-1-16,-4 0 0 16,-3 2-3-16,0-4-1 15,-7 4-3-15,-9-2-1 16,-5 2-1-16,-11 3 1 15,-5 4-1-15,-23-9 1 16,21 23 0-16,-21-23-1 16,7 40 2-16,-5-15-3 0,5 3 1 15,0 9-1-15,-5 0 1 16,5 9-2-16,0 3 2 16,-2 4-1-1,0 2 3-15,-5-2 0 0,0 5 2 16,-7-7-1-16,-3 2 0 15,1-7-1-15,0 3 1 16,-7-10-1-16,0-2-1 16,-3 0-2-16,3-7 2 15,-3 0-2-15,-4-4 3 16,5-8-1-16,-5-6 0 16,2-5 0-16,2-7-2 15,-11-2-4-15,3-5-6 0,-8 2-10 16,-16-9-30-16,-5 12-56 15,-18 4-6 1,-18 5 0-16,-14 7 36 16</inkml:trace>
  <inkml:trace contextRef="#ctx0" brushRef="#br0" timeOffset="75087.8399">3215 12963 38 0,'0'0'104'0,"0"0"4"0,-25-26 0 15,25 26-53-15,0 0-18 16,0 0-10-16,0 0-6 15,0 0-5-15,25 37-4 16,-6-4-5-16,6 8-1 16,3 10-2-16,7 5-1 15,4 6-7-15,5 0 1 16,0 3-4-16,-5-5 0 16,-2-4-9-16,-2-17-8 15,7-2-31-15,-15-16-56 16,-4-19 2-16,-23-2-4 15,31-39 17-15</inkml:trace>
  <inkml:trace contextRef="#ctx0" brushRef="#br0" timeOffset="75304.5027">3717 12940 76 0,'0'0'95'0,"0"0"1"16,-25 27-4-16,6-6-76 15,10 14-7-15,-12 4-2 16,-4 10 4-16,-8 8-5 16,-1 8 4-16,-10 2-5 15,-5 3-5-15,5-3-12 16,-2-12-18-16,14-6-48 0,4-10-23 16,-2-18 5-16,30-21-8 15</inkml:trace>
  <inkml:trace contextRef="#ctx0" brushRef="#br0" timeOffset="75508.9049">3810 13499 37 0,'11'44'91'0,"-6"-9"2"16,-3 6-4-16,-2-4-68 15,0-2-13-15,0-5-16 0,7 2-21 16,-7-6-51-16,0-26-8 16,0 28-5-16,0-28 53 15</inkml:trace>
  <inkml:trace contextRef="#ctx0" brushRef="#br0" timeOffset="75784.9678">4543 13092 81 0,'32'2'107'0,"0"8"0"16,-1 4-3-16,3 18-67 15,-4-4-15-15,7 20-8 16,-4 1-6-16,1 11-2 15,1-2-4-15,0 0 0 16,-1-5-3-16,-4-9-3 16,5-3-10-16,-5-20-17 15,7 0-53-15,-11-17-25 16,-26-4 2-16,27-30-5 16</inkml:trace>
  <inkml:trace contextRef="#ctx0" brushRef="#br0" timeOffset="75988.5124">5077 12993 90 0,'-12'21'102'0,"-2"13"0"16,-4 1-3-16,-7 2-83 16,-1 9-10-16,1 5-5 15,-5 2 3-15,-5 3-7 16,-4-1-7-16,4 1-39 15,0-10-47-15,3-18 0 16,11-12-3-16,21-16 33 16</inkml:trace>
  <inkml:trace contextRef="#ctx0" brushRef="#br0" timeOffset="76309.0179">5172 13356 58 0,'34'23'99'16,"17"-5"-4"-16,-9-8 0 16,2-6-78-16,14 5-5 15,-12-4-1-15,2 11-2 16,-20 3-3-16,-9 6-1 16,-22 8 0-16,-10 1 0 15,-13 3-1-15,-2-2-3 0,-6 7 0 16,1-12-3-1,6 0 2-15,1-10-2 16,26-20 3-16,-18 26-3 16,18-26 4-16,0 0-2 0,25-2-3 15,-6-1 1-15,6 3-11 16,0-4-26-16,10 1-54 16,0 1-6-16,-3-5-1 15,5 0 30-15</inkml:trace>
  <inkml:trace contextRef="#ctx0" brushRef="#br0" timeOffset="76488.9104">6090 13441 65 0,'18'14'81'0,"-18"-14"-31"15,28 2-48-15,-28-2-87 16,0 0-5-16,30 7 68 16</inkml:trace>
  <inkml:trace contextRef="#ctx0" brushRef="#br0" timeOffset="76720.5562">6531 13460 35 0,'19'-5'83'0,"6"10"-3"16,-25-5-38-16,23 18-30 15,-23-18-21-15,10 23-18 16,-10-23-20-16,0 0-32 15,2 26-5-15,-2-26 79 16</inkml:trace>
  <inkml:trace contextRef="#ctx0" brushRef="#br0" timeOffset="77080.4997">6936 12986 26 0,'23'-2'96'0,"-23"2"0"16,21-19-22-16,-21 19-44 15,32 12-4-15,-6 8-3 0,-10 6-3 16,5 13-3-16,2 0-7 16,2 10-3-16,3 2-6 15,0 2 0-15,11-4-3 16,-2-1 1-16,5-6-8 16,-7-8-7-16,8-1-18 15,-15-12-34-15,5-8-31 16,-8-8-4-16,-25-5 9 15</inkml:trace>
  <inkml:trace contextRef="#ctx0" brushRef="#br0" timeOffset="77300.4342">7461 13009 3 0,'0'0'94'16,"-18"35"-1"-16,1-12 4 15,1 7-57-15,-5 14-24 16,-13 7-5-16,-1 9 2 16,-11 0-3-16,-1 9-5 15,4-4-15-15,-1-12-19 16,11 0-21-16,5-16-30 16,8-11-16-16,20-26-3 15</inkml:trace>
  <inkml:trace contextRef="#ctx0" brushRef="#br0" timeOffset="77612.1421">7591 13383 121 0,'-3'31'101'0,"-1"-6"-6"16,-1-2-47-16,5-23-41 15,2 35-2-15,-2-35 1 16,16 39 1-16,-6-18 0 16,1 4 0-16,3 1 0 0,2-1 1 15,-6 5-2-15,6-4-3 16,-7 1 0-16,-2-6 0 16,-7 2 0-1,-5-2-3-15,-6 0-1 0,11-21-5 16,-42 28-8-16,10-24-16 15,4 3-29-15,-14-7-45 16,5-16 2-16,-4-5-3 16</inkml:trace>
  <inkml:trace contextRef="#ctx0" brushRef="#br0" timeOffset="77800.0509">7475 13372 1 0,'37'-16'47'16,"21"2"32"-16,-10-14 0 0,12 3-62 15,5-1-13-15,7 5-19 16,-3 1-35-16,-2 1-28 16,3 12-2-16,-19-11 77 15</inkml:trace>
  <inkml:trace contextRef="#ctx0" brushRef="#br0" timeOffset="79040.8708">4471 15205 1 0,'0'0'97'0,"-5"21"4"16,5-21 0-1,7 21-48-15,10 9-17 0,-8 0-7 16,16 21-1-16,-6 4-5 16,8 17-4-16,6 7-8 15,8 11-1-15,3 0-5 16,7 5 1-16,7-7-3 15,2 0 1-15,3-10-2 16,4-4 1-16,-5-9-1 16,-4-14-11-16,-3-5-9 0,-13-30-50 15,2-9-40-15,-12-25-8 16,-6-24 1-16,-12-23 16 16</inkml:trace>
  <inkml:trace contextRef="#ctx0" brushRef="#br0" timeOffset="79293.0948">5352 15252 143 0,'-35'27'110'16,"15"-4"1"-16,-10 5-7 16,-7 7-91-16,9 11-6 15,-12 7-2-15,3 14 0 0,-13 10 0 16,-1 10 0-16,-7 6-3 15,2 2 5 1,-1-3-6-16,-4-9-1 16,15-6-4-16,-2-19-8 0,13-3-13 15,-9-32-40-15,19-7-41 16,-1-20-6-16,1-19 1 16,-3-14 29-16</inkml:trace>
  <inkml:trace contextRef="#ctx0" brushRef="#br0" timeOffset="79624.6441">4120 14785 111 0,'25'34'105'0,"-6"-13"0"15,-19-21-4-15,53 37-81 16,-14-30-7-16,21 7 1 16,3-12 3-16,22 7-1 15,-6-9-1-15,16 10 1 16,-10-10-2-16,17 4-5 16,-7-6-3-16,2 2-3 15,2-2-4-15,-4-1 1 16,-5-1-5-16,-4-8-5 15,6 5-11-15,-13-18-25 16,6 6-65-16,-15-4-6 0,-3 2 0 16,-16 3-5-16</inkml:trace>
  <inkml:trace contextRef="#ctx0" brushRef="#br0" timeOffset="80208.047">5782 16197 105 0,'0'0'102'16,"0"0"-4"-16,-11 33-35 15,11-33-33-15,-17 37-8 0,8-10-3 16,0 13-6-16,-5-6-2 16,5 8-6-16,-3-3 3 15,5 3-5-15,0-5-1 16,7 0-3-16,7-12 1 16,5 1 1-16,6-6-1 15,6-6 0-15,8 0 0 16,3-2 0-16,2-3 1 15,2 3-1-15,-4 4-1 16,-8 0 1-16,-6 7-1 16,-7 7 3-16,-7 2-2 15,-14 3 1-15,-9-2-3 0,-3-1-1 16,-6-2-7-16,-7-14-10 16,4 3-13-16,-14-26-19 15,14 0-38 1,-6-12-13-16,1-11-1 0,3-7 39 15</inkml:trace>
  <inkml:trace contextRef="#ctx0" brushRef="#br0" timeOffset="80429.2283">5835 16267 80 0,'33'-5'110'0,"1"-4"-7"16,1 2 3-16,-7-3-77 16,11 8-14-16,-4 0-16 15,-3 0-17-15,5 6-32 16,-2-6-53-16,-3-5 1 16,-2-7-5-16,3-11 46 15</inkml:trace>
  <inkml:trace contextRef="#ctx0" brushRef="#br0" timeOffset="80900.4093">5590 14468 1 0,'12'37'51'15,"-12"-37"37"-15,18 21 1 16,-18-21-48-16,30 4-13 15,-4 5-3-15,-8-6-1 16,10 18-4-16,-28-21-9 0,39 44-14 16,-18-12-42-16,5 0-46 15,-1-6-4 1,3-1-5-16</inkml:trace>
  <inkml:trace contextRef="#ctx0" brushRef="#br0" timeOffset="81690.4401">6712 16477 22 0,'0'0'91'15,"-28"23"-3"-15,28-23-31 16,-35 44-19-16,12-19-12 16,5 10-5-16,-5-5-9 15,4 5-8-15,1-3-14 0,-1-6-11 16,5 1-18-16,14-27-31 16,-30 28-23-16,30-28 1 15,-39 5 59-15</inkml:trace>
  <inkml:trace contextRef="#ctx0" brushRef="#br0" timeOffset="81920.2158">6298 16549 1 0,'0'0'60'0,"0"0"23"15,32-5 1-15,-32 5-47 16,28 30-11-16,-7-9-4 0,2 0-2 15,12 4-2-15,-1 1-2 16,10 1-2-16,5-1-2 16,4-3-8-1,7 0-17-15,-2-14-33 0,-3 0-47 16,6-4-3-16,-11-10-3 16,1-4 50-16</inkml:trace>
  <inkml:trace contextRef="#ctx0" brushRef="#br0" timeOffset="82173.5064">7399 16472 78 0,'4'35'113'15,"1"0"-6"-15,-10 11-5 16,-6 2-76-16,4 17-9 16,-3 5-8-16,1 6-6 15,0 5-18-15,-5-12-27 16,19 3-58-16,-5-14-4 16,9-12-1-16,0-21 17 15</inkml:trace>
  <inkml:trace contextRef="#ctx0" brushRef="#br0" timeOffset="89768.5381">23870 12648 70 0,'-7'37'111'0,"7"-37"-2"16,-35 40-22-16,17-1-64 15,-15 7-9-15,6 12-3 16,-1 7-5-16,-4 6-2 16,6 6-3-16,1 1 1 15,9-1-3-15,9-3 4 16,14-7-3-16,9-7 2 16,9-9 0-16,17-10 3 15,2-13 0-15,9-7 3 16,5-19 1-16,2-7 0 15,0-13 1-15,2-8-1 16,-8-11 0-16,-4-9-3 16,-6-9-1-16,-4-5-2 0,-15-10 2 15,-6-4-3-15,-12-2 2 16,-12-3-1-16,-4 5 1 16,-10 5-1-16,-6 7 2 15,-1 8-2-15,-1 8-1 16,-6 16-1-16,1 12-4 15,2 6-4-15,-3 14-6 16,1 1-10-16,32-3-21 16,-46 27-45-16,46-27-32 15,-28 33 1-15,28-33 0 16</inkml:trace>
  <inkml:trace contextRef="#ctx0" brushRef="#br0" timeOffset="90155.9986">25854 12373 131 0,'32'2'110'0,"-32"-2"3"16,0 0-53-16,0 44-38 0,-34-14 1 16,1 21-6-16,-13 9 0 15,-5 24-5-15,-11 6 1 16,-3 21-4-16,3 4 0 16,1 15 0-16,1 2-6 15,0 9 8-15,9-5-5 16,10-2 1-16,4-11-3 15,9-10 2-15,5-14-3 16,4-15-5-16,17-13-10 16,-3-24-18-16,15-6-28 15,-10-41-59-15,23 14-3 16,-2-32-1-16,9-26-1 0</inkml:trace>
  <inkml:trace contextRef="#ctx0" brushRef="#br0" timeOffset="90456.7629">26892 12805 101 0,'60'-2'121'15,"-9"16"6"-15,-14 5-2 16,-18 11-80-16,-3 20-17 15,-23 8-5-15,2 23-3 0,-18 12-6 16,2 11-1-16,-13 11-2 16,1 6-2-1,1-4-2-15,7-3-4 16,6-10-6-16,8-14-5 0,6-11-11 16,-2-22-13-16,19-8-26 15,-19-26-51-15,7-23-18 16,0 0 1-16,-28 2 3 15</inkml:trace>
  <inkml:trace contextRef="#ctx0" brushRef="#br0" timeOffset="91081.0121">23879 13948 37 0,'0'0'84'0,"0"27"4"15,0-27-42-15,0 0-24 16,0 0 0-16,-9 21 1 15,9-21-1-15,9 21-1 16,-9-21-5-16,9 25-2 16,-9-25-2-16,17 26-2 15,-17-26-3-15,0 0-1 16,20 28 0-16,-20-28 0 16,0 0-1-16,0 0-1 15,0 0 0-15,0 0-1 0,0 0 1 16,0 0-2-16,0 0-1 15,-9 20 0-15,9-20 0 16,0 0 0-16,0 0 0 16,0 0-1-16,0 0 0 15,0 0 0-15,0 0 0 16,5 24-2-16,-5-24-4 16,0 0-5-16,0 0-13 15,0 0-43-15,0 0-37 16,-23 4-2-16,23-4 0 15</inkml:trace>
  <inkml:trace contextRef="#ctx0" brushRef="#br0" timeOffset="93096.4318">21615 13004 7 0,'-9'23'94'0,"-14"-13"-1"15,23-10 1-15,-5 23-74 16,5-23-7-16,0 0-1 16,0 0 2-16,30 28 2 15,-30-28-2-15,33 18-1 16,-33-18 0-16,51 19-2 16,-24-13 0-16,15 4-1 15,2-6-2-15,7-1-1 16,9-1-2-16,7-2 0 15,5 2-1-15,-1-2 0 16,10 0-1-16,-2 0 0 0,0-4-1 16,4-1 0-16,-9-4-2 15,0 0 0-15,2-3-4 16,-11-2-5-16,2 0-4 16,-9-4-9-16,-5 11-8 15,-9-12-10-15,-3 17-16 16,-13-5-22-16,-28 7-26 15,26-5 4-15,-26 5 79 16</inkml:trace>
  <inkml:trace contextRef="#ctx0" brushRef="#br0" timeOffset="93507.92">22469 12655 1 0,'0'0'0'0,"-28"21"71"15,28-21 21-15,-7 21-48 0,7-21-6 16,0 0-3-16,16 35-3 16,-7-8-4-1,-2 10-8-15,3 9-6 16,-3 12-5-16,-3 12-2 0,3 8-4 16,-5 5 1-16,3 8-2 15,2-1 1-15,-5-7-2 16,-2-2 0-16,3-7-4 15,-3-16-11-15,7-10-8 16,-14-20-29-16,7-28-41 16,0 0-8-16,0 0 1 15,-3-25 76-15</inkml:trace>
  <inkml:trace contextRef="#ctx0" brushRef="#br0" timeOffset="93875.6935">22607 12577 24 0,'0'0'87'0,"0"0"2"16,0 0-9-16,0 23-66 15,0-23-6-15,26 21 0 16,-3-8-1-16,5 11 1 15,4-4-1-15,5 8 1 16,2-5 0-16,5 3-2 16,-7-3-1-16,5 0-2 15,-7-5 0-15,-8 3 0 0,-10 0 0 16,-1 0 0-16,-16 4 1 16,-7 5 0-16,-5 3 0 15,-11 4 0-15,-9 9-1 16,-3 2-1-16,-2 3-5 15,-7 2-10-15,9 3-22 16,-6-3-35-16,4-9-27 16,7 9-2-16,2-18 22 15</inkml:trace>
  <inkml:trace contextRef="#ctx0" brushRef="#br0" timeOffset="94432.4913">21074 15647 93 0,'0'0'101'16,"0"0"-1"-16,0 0-32 15,30 5-41-15,-30-5-6 16,49 13-3-16,-17-3-7 16,5 1 0-16,5 5-2 15,9 1 0-15,7-1 0 16,4-5 1-16,12 6 0 16,5-6 1-16,-1 3-1 15,10 0-1-15,0-7-2 0,4 4-1 16,-6-4-2-16,-3 0-2 15,-2-4-1-15,-7-3-1 16,-9 0-2-16,-7-5-2 16,-3 3-5-16,-8-8-3 15,-8 6-5-15,-7-10-7 16,1 14-12-16,-33 0-41 16,20-23-33-16,-20 23-1 15,-2-23 5-15</inkml:trace>
  <inkml:trace contextRef="#ctx0" brushRef="#br0" timeOffset="94733.8292">22341 15242 39 0,'0'0'97'15,"0"0"-3"-15,-11 26 1 16,11 8-75-16,-9 6-6 16,9 15 2-16,-3 10-5 15,3 9-1-15,0 7-3 16,5 4 0-16,4 1-2 0,5-5 1 16,5-3-8-16,-1-10 1 15,1-6-8 1,-3-18-8-16,2 0-21 15,-11-21-32-15,-7-23-25 16,0 0-4-16,0 0 10 0</inkml:trace>
  <inkml:trace contextRef="#ctx0" brushRef="#br0" timeOffset="95116.3019">22459 15448 31 0,'26'-42'89'0,"-26"42"2"16,25-23-2-16,-25 23-66 16,0 0-9-16,26-23-1 15,-26 23 0 1,34 5-1-16,-8 6 0 0,2 1 0 16,6 4 1-16,8 0-1 15,9 7-1-15,-5-2-2 16,9 5-2-16,-8-1 1 15,-6 3-1-15,-6 0-1 16,-7 2-2-16,-12 0-1 16,-9-3 1-16,-14 4-1 15,-2 1 1-15,-10-2-2 16,-6 2 1-16,-10 3-2 0,-4-3 1 16,-5 3-2-1,0 2-3-15,-2 2-4 16,-10-4-7-16,12 9-16 0,-9-16-20 15,16 9-46-15,-2-5-11 16,2-6-3-16,4-1 30 16</inkml:trace>
  <inkml:trace contextRef="#ctx0" brushRef="#br0" timeOffset="96187.8041">24002 15386 1 0,'25'14'87'16,"-25"-14"10"-16,9 37-1 16,-9-14-59-16,7 14-2 15,-7 2-4-15,7 16-4 16,-7 8-8-16,3 9-3 16,-3 4-5-16,7 2 0 15,-5 1-5-15,5 2-1 16,0-5-2-16,2-2-4 15,-7-11 3-15,5-3-3 16,-4-14 1-16,4-7-4 16,-7-9 5-16,2-9-5 0,-2-21 2 15,0 0 1-15,0 0 0 16,0 0-1-16,-9-30 1 16,6-2 6-16,1-5-4 15,-3-16 4-15,5-8-3 16,0-12 2-16,-2-13-3 15,2-4 3-15,2-3-4 16,-2-4-4-16,7 2 3 16,3 10-2-16,1 9 2 15,3 13 0-15,2 17 2 16,0 11-2-16,3 10 2 16,2 6-1-16,4 5 0 0,5 3 0 15,-2-1 0-15,4 3 0 16,-2-2 1-16,12 4 0 15,-7-3 2-15,-1 6 1 16,-1 1 1-16,-6 3 1 16,-1 0 2-16,-8 7 0 15,-18-7-1-15,26 14-1 16,-26-14 0-16,0 0-2 16,7 28 0-16,-7-28-1 15,2 28-3-15,-2-28 1 16,7 34 0-16,0-13 2 15,-2 5 0-15,1-1 1 16,-1 7-1-16,-3 1 3 0,-2 1 0 16,-9 6 1-16,-5-8-2 15,0 3 1-15,-11-5-2 16,-5 0 0-16,-5-7-1 16,5 2-1-16,-9-8-1 15,4-1 0-15,1-2-1 16,1-3 0-16,5-4-1 15,1-2 0-15,1-5-2 16,3-2-1-16,23 2-2 16,-28-7-2-16,28 7-3 15,0 0-5-15,0 0-5 16,-25-10-10-16,25 10-22 0,2 21-60 16,-2-21-1-16,0 0-1 15,14 28 6-15</inkml:trace>
  <inkml:trace contextRef="#ctx0" brushRef="#br0" timeOffset="96712.833">25015 15804 88 0,'-24'16'95'16,"24"-16"3"-16,-11 35-24 16,6-5-53-16,1 2-5 15,6 15 3-15,-2-3-3 0,9 11 1 16,-6-4-4-16,10 2 0 16,-3-14-3-1,6-2-3-15,-7-11-3 16,-9-26-6-16,26 23 0 0,-26-23 1 15,0 0-3-15,9-35 2 16,-7 12 0-16,-4-5 2 16,4-6 1-16,3-3 0 15,-1-3 1-15,8 1-3 16,-1 2 3-16,8-2-3 16,4 6-3-16,-4-1-9 15,4 11-21-15,-5-5-59 16,1 0-12-16,-1 7-3 15,1-4 0-15</inkml:trace>
  <inkml:trace contextRef="#ctx0" brushRef="#br0" timeOffset="96917.5714">25646 16010 93 0,'7'28'99'0,"4"4"-3"16,-4-7 2-16,-7 3-91 16,3 7-3-16,1 0-8 15,-8-5-22-15,1-7-68 16,6 0-1-16,-3-23 0 16,0 0 13-16</inkml:trace>
  <inkml:trace contextRef="#ctx0" brushRef="#br0" timeOffset="97109.4692">25729 15541 44 0,'0'0'94'16,"0"0"1"-16,2-21-3 15,-2 21-76-15,0 0-8 16,0 0-11-16,14 23-27 15,-14-23-57-15,21 32-6 16,-21-32-2-16,39 23 55 16</inkml:trace>
  <inkml:trace contextRef="#ctx0" brushRef="#br0" timeOffset="97404.5577">26377 15700 21 0,'18'32'92'16,"-18"-32"2"-16,0 0-1 16,0 0-51-16,-37 14-28 15,14-7 5-15,-5 3 0 16,-6 13 0-16,-8 4-4 16,7 8 0-16,-9 4-3 15,12 5-3-15,4 0-4 0,5 5-3 16,12-1-3-16,8 1-2 15,6-3 1-15,6-2-3 16,16-2-4 0,3-10-11-16,14 0-14 0,2-13-38 15,6-12-32-15,10-5 3 16,1-13-6-16</inkml:trace>
  <inkml:trace contextRef="#ctx0" brushRef="#br0" timeOffset="98003.9909">26834 15927 110 0,'7'37'100'16,"-7"-37"2"-16,10 27 0 16,-10-27-85-16,27 19-2 15,3-5 2-15,-2-5 0 16,14 7 1-16,-5-9-3 16,4 5 0-16,3-10-5 0,0 0-4 15,-2-6-5-15,-5-10 0 16,-5-5-1-16,-4-8-2 15,-5-8-1 1,-11-7-4-16,-5-6-1 0,-7-8-4 16,-7 3 1-16,-7 0-1 15,-7 9 1-15,-7 7 0 16,1 12 4-16,-13 8 3 16,3 17 4-16,3 12 2 15,-8 6 1-15,5 10 1 16,-2 2 1-16,11 3 0 15,-4 6 1-15,11 5 1 0,-5-3 0 16,10 13 4-16,-2-1-1 16,11 0 2-1,-3 2-3-15,10 6-2 16,3-11 0-16,11 1-2 0,2 0-2 16,9 2-6-16,5-6 3 15,10-3-6-15,6-1 6 16,5-3-6-16,7-1-5 15,-3-11-13-15,19-3-36 16,-9-13-53-16,2-12-5 16,0-7 1-16,-5-16 15 15</inkml:trace>
  <inkml:trace contextRef="#ctx0" brushRef="#br0" timeOffset="151663.9606">25109 1373 161 0,'26'-3'103'0,"-5"-4"-2"15,-21 7-3-15,32-13-81 16,-32 13-3-16,19 4-2 0,-19-4 0 15,0 40-1-15,-7 1 1 16,-5 8-2-16,3 15 0 16,2 13-5-16,0 13-1 15,7 12 0-15,5 11-4 16,-1 9 2-16,8 8-4 16,-3 4 5-16,3 7-3 15,1-5 4-15,-1 5-2 16,-3-6-2-16,0-8 4 15,1-5-3-15,-3-6-3 16,-5-14-1-16,-4-10-10 16,-1-4-6-16,-13-19-16 15,9 1-15-15,-18-29-35 0,13-6-26 16,12-35 1-16,-25 7-1 16</inkml:trace>
  <inkml:trace contextRef="#ctx0" brushRef="#br0" timeOffset="152599.5924">25394 1132 190 0,'0'0'99'16,"9"-30"-5"-16,-9 30-5 16,46-34-83-16,-6 20-1 15,4 0 3-15,13 2 2 16,4-2 3-16,10 10 1 16,12-8 1-16,15 1 0 15,13-6 1-15,13-1-2 16,20-3-5-16,8 0 2 15,6-4-6-15,13-1 6 16,2 1-5-16,10 7 6 16,2-1-7-16,0 7 1 0,2 1 0 15,3 4 1-15,6 2 0 16,-4 8-2-16,-2 4-1 16,-3 2-1-1,-6 5 2-15,-8 2 0 0,-11 7-4 16,-7 7-5-16,-21 0 5 15,-9 7-5-15,-21 2 4 16,-16 3-4-16,-12 4 3 16,-16 5-4-16,-9 0 5 15,-14 7 0-15,-7 4-1 16,-9 10 1-16,-5 6-1 16,-7 8 2-16,1 7-3 0,-1 1 3 15,-2 6-3-15,2-1 1 16,-2 3 2-1,2-5-2-15,0 0 2 16,1 0-3-16,-3-4 3 16,2 4-3-16,7-5 4 0,-7-2-3 15,1-2-1-15,1-7 1 16,1-7-1-16,-8-7 2 16,1-7-1-16,-12-6 1 15,-9-11-1-15,-5-3 1 16,-18-3-1-16,-8-5 1 15,-17 0 0-15,-8-4 1 16,-13-2-2-16,-10-3 1 0,-9-2-1 16,-17-1 1-1,-1-3 0-15,-22-4-1 16,-10-1 0-16,-13-3 0 16,-11-2 1-16,-12 2-1 0,-13-4 0 15,-8 0-4-15,-11 2 5 16,0-3-7-16,5 3 7 15,-5 0-8-15,2 2 5 16,-9-2-4-16,5 7 4 16,7-2-1-16,2 4 1 15,2 2 0-15,7 1 0 16,14 2 2-16,10-3-1 16,13 1 0-16,21-1-4 15,11-6-5-15,24 4-12 16,9-14-38-16,28 10-55 15,16-15-1-15,25 1-5 0,35 2 1 16</inkml:trace>
  <inkml:trace contextRef="#ctx0" brushRef="#br0" timeOffset="153396.6908">25678 3141 85 0,'-25'-4'87'0,"25"4"4"16,-23-26 3-16,18-1-58 16,10 6-4-16,-5-19 3 15,16 8 0-15,-11-21 0 16,8 2-8-16,-3-18-5 15,13-10-8-15,0-13-4 0,5-12-7 16,6-12-1-16,10-2 0 16,7 2-3-16,0 5 3 15,2 17-4-15,0 10 4 16,3 22-3-16,-10 20 5 16,-4 29-2-16,-8 19 1 15,-8 22 0-15,-8 23 0 16,-8 16 3-16,-3 21-3 15,-7 9 2-15,0 14-3 16,-7-2 1-16,-3-3-2 16,3-4 1-16,3-12-3 15,-1-16-1-15,5-14 3 0,5-21-2 16,-5-39 2-16,25 7-1 16,-2-37 0-16,12-25 1 15,7-24-2-15,9-23-1 16,2-18 2-16,11-7-2 15,-1-7 3-15,4 9-2 16,-7 10 3-16,-7 15-2 16,-9 21 4-16,-2 22 0 15,-10 24 0-15,-32 33 0 16,30 7-1-16,-23 28 0 16,-7 18-1-16,-7 14-2 15,3 12-1-15,-8 13 5 16,3 8-5-16,-3-1 1 0,5-4-6 15,7 0-3-15,-7-14-12 16,17-3-13-16,-10-29-33 16,23-1-49-1,-23-48 0-15,51 30 0 0,-14-46 3 16</inkml:trace>
  <inkml:trace contextRef="#ctx0" brushRef="#br0" timeOffset="153748.1733">27790 2110 223 0,'34'-14'116'16,"-34"14"-12"-16,19 5 0 0,-19-5-84 15,-35 46-15-15,14-4-3 16,-9 9-6-16,2 9 4 16,-6 9-4-1,6 1 5-15,3-3 1 0,15-7-3 16,13-14 2-16,10-11-1 15,15-22 3-15,9-17-1 16,12-17 0-16,4-18 2 16,5-14 0-16,-5-14 2 15,0-5-2-15,-11-7-1 16,-8 8 4-16,-24-1-4 16,-8 12 4-16,-14 9-5 0,-6 9 1 15,-14 17-12-15,-12 6 1 16,0 22-17-1,-7-8-18-15,18 28-30 16,-4-11-41-16,12 11 7 16,0-9-6-16,25-14 10 0</inkml:trace>
  <inkml:trace contextRef="#ctx0" brushRef="#br0" timeOffset="154004.05">28640 1761 251 0,'26'19'107'16,"-8"13"0"-16,-18-2-7 15,-2 16-90 1,-5 10-5-16,5 6-5 16,-12 5 5-16,2 12-4 0,-11-1 4 15,5 6-4-15,-8-1 4 16,1 0-8-16,-3-9-7 15,-11-14-9-15,11 5-29 16,-16-23-53-16,9-12-6 16,-6-26 0-16,15-15-2 15</inkml:trace>
  <inkml:trace contextRef="#ctx0" brushRef="#br0" timeOffset="154372.2123">28726 1486 251 0,'25'-2'99'15,"1"2"-9"-15,-1 4-3 16,3 6-97-16,0-1-1 16,13 12 3-16,-4-1 4 15,3 8 7-15,-3 11 7 16,-3-2 4-16,6 17 1 15,-12-6-3-15,4 15-3 16,-14-3-5-16,-6 9-3 16,-7 0 5-16,-15 5-3 15,-15 3 5-15,-7 4-4 16,-19 0 4-16,-3-1-3 0,-8-1 2 16,-5 0-2-16,0-5-6 15,0-7-3-15,7-5-9 16,0-13-10-16,23-1-24 15,-7-25-26-15,27-2-33 16,17-21-1-16,0 0 0 16,17-48 2-16</inkml:trace>
  <inkml:trace contextRef="#ctx0" brushRef="#br0" timeOffset="155067.9132">29330 2429 89 0,'0'0'75'0,"0"0"-4"15,0 0 1-15,27-25-57 0,-27 25-4 16,30-26 3-16,-30 26 4 16,28-18 2-16,-28 18 3 15,28-12-1-15,-28 12 1 16,18 0-5-16,-18 0-4 15,24 5-4-15,-24-5-2 16,32-2-3-16,-14-3 0 16,8-2-1-16,2-4 1 15,-1-6-1-15,6-6 1 16,-8-4-2-16,1-6-1 16,-1-2 2-16,-9-6-2 15,-7-1 6-15,-9-2-4 16,-6 3 6-16,-4-1-5 0,-6 7 5 15,-9 3-4-15,-3 11 3 16,-7 7-4-16,1 12-1 16,-8 9 0-16,-9 9-1 15,-2 10-1-15,2 8 0 16,0 8 4-16,-2 6-6 16,4 6 6-16,10 8-4 15,4 0 3-15,12 5-4 16,5 5 4-16,11 2-4 15,9-7-1-15,10 3 2 16,-1-3-3-16,8-5 1 16,11-6-2-16,-7-8 1 0,7-4-5 15,-2-14-2-15,-1-2-9 16,-1-21-14-16,9 2-41 16,-5-28-37-1,0-1-2-15,-5-22-1 0,10-9 2 16</inkml:trace>
  <inkml:trace contextRef="#ctx0" brushRef="#br0" timeOffset="155348.9088">30000 2057 215 0,'26'-18'97'15,"-26"18"5"-15,0 0-11 0,-14 25-87 16,2-2 1-16,-2 14-4 15,-4 7 8 1,-1 18-3-16,-6 5 7 16,2 14-5-16,2 3 4 0,12 3-1 15,-1-1-6-15,6 0-1 16,11-8-5-16,9-8 1 16,12-13-2-16,13-10-2 15,10-13-9-15,2-24-23 16,21-6-66-16,-2-18-3 15,7-9-2-15,-10-16-5 16</inkml:trace>
  <inkml:trace contextRef="#ctx0" brushRef="#br0" timeOffset="156927.9259">28451 7134 78 0,'-42'19'102'0,"10"8"-5"15,-5-10 1-15,4 3-79 0,6 10-14 16,1 7-2-16,8 5-1 15,-5 9 2 1,4 7-1-16,10 4 1 16,0-2-1-16,16-2-4 0,9-12 0 15,14-9 2-15,14-14 0 16,16-11 3-16,14-12 1 16,11-16 4-1,6-10 0-15,8-18 2 0,1-4 2 16,-6-17-8-16,-3-2 4 15,-20-12-6-15,-6-1-1 16,-28-1-3-16,-19 7 0 0,-24 4-6 16,-22 15-2-1,-25 16 0-15,-31 11-14 16,-4 25-20-16,-23 15-52 16,-11 13-11-16,9 19-3 0,-8 5 25 15</inkml:trace>
  <inkml:trace contextRef="#ctx0" brushRef="#br0" timeOffset="157155.2214">28254 7754 127 0,'26'34'99'0,"1"8"1"15,-13-16-4-15,-4 1-95 16,-13-1-4-16,-4 8-2 15,-16 6 2-15,-7 13-1 16,-18 9 2-16,-12 15-2 0,-10 1-5 16,1 5-18-16,-1-2-29 15,3-18-42-15,21-1 1 16,-2-27-1-16</inkml:trace>
  <inkml:trace contextRef="#ctx0" brushRef="#br0" timeOffset="157360.2309">28927 7798 132 0,'81'25'107'0,"2"12"0"16,-9-9-4-16,3-3-94 15,-6-4-16-15,3 7-17 16,-13-17-31-16,-15 1-50 15,-12 0 0-15,-34-12-2 16,0 0 53-16</inkml:trace>
  <inkml:trace contextRef="#ctx0" brushRef="#br0" timeOffset="157574.7674">28416 8154 154 0,'-14'69'101'0,"3"-11"-3"16,18 16-4-16,-7-5-103 15,14 3-4-15,-1 2-2 16,4 7-3-16,-15-5-8 16,7-2-19-16,-2-14-27 15,-5-32-25-15,28-12 3 16,-2-37 37-16</inkml:trace>
  <inkml:trace contextRef="#ctx0" brushRef="#br0" timeOffset="157752.3186">29269 8237 144 0,'26'21'120'0,"-1"32"-4"16,-18 21 0-16,-21 12-84 15,5 22-17-15,-7 10-9 16,4 7-9-16,-6 9-8 15,-5-7-10-15,4-2-23 16,-6-16-49-16,6-24-25 16,5-11 0-16,-2-37 0 15</inkml:trace>
  <inkml:trace contextRef="#ctx0" brushRef="#br0" timeOffset="159223.6893">27193 7275 16 0,'0'0'67'15,"-23"-9"-30"-15,23 9 3 16,-35-25 2-16,17 15 1 16,-15-8-1-16,8 4-12 15,-10-12-6-15,7-1-10 16,-6-10-2-16,6-7-4 0,-4-14-2 16,-3-11-3-16,2-12 3 15,-1-9 0-15,-3-10 4 16,-3-4-1-16,3-11-2 15,0-6 7-15,-2-8-6 16,9-1 2-16,-2-8-2 16,6-1-1-16,8-4-2 15,2-1-1-15,-1 1 5 16,8 11-4-16,-7-2-1 16,7 11 2-16,-7 3-3 15,4 9 3-15,-4 3-5 16,7 6 4-16,-1 5-4 15,-4 2-2-15,5 12 7 0,2 9-1 16,-2 7 2-16,0 11-3 16,-1 10 2-16,-1 7-2 15,-3 9 1-15,3 9-1 16,11 21-2-16,-24-30-1 16,24 30 0-16,0 0-1 15,-25-19 1-15,25 19 0 16,0 0-1-16,-19 35 0 15,17-14 0-15,-5 7 0 16,-7 6-1-16,3 8 1 16,-5 9-2-16,-10 2 2 15,1 5-3-15,-3 6 2 0,-7 8-2 16,-6 0 1-16,-3 2 2 16,-5 0-5-16,3-3 0 15,-3-6-10 1,5 2-13-16,-2-23-57 0,11-7-23 15,5-18-2-15,30-19-4 16</inkml:trace>
  <inkml:trace contextRef="#ctx0" brushRef="#br0" timeOffset="159480.4581">26508 3814 221 0,'0'0'117'0,"47"33"-7"16,-20-27-7-16,8 11-101 15,16 3-3-15,2 4 1 16,-2 8 0-16,0 7 4 16,-9 7-2-16,-3 3-1 15,2 7-10-15,-8-10-14 16,11 14-44-16,-12-14-43 15,-4 3-1-15,-10-10-4 16,-8 0 1-16</inkml:trace>
  <inkml:trace contextRef="#ctx0" brushRef="#br0" timeOffset="159831.9209">24638 5241 155 0,'0'20'110'0,"7"1"-3"16,4 0-3-16,12 14-89 15,12-1-10 1,7 15 1-16,4 13-1 16,5 8 1-16,0 8-3 0,2 10 2 15,0 0 2-15,5 0-5 16,0-9-2-16,-5-12-10 16,-2-7-8-16,-14-19-19 15,4-1-33-15,-13-24-40 16,-3-18-5-16,-11-19 5 15</inkml:trace>
  <inkml:trace contextRef="#ctx0" brushRef="#br0" timeOffset="160088.3802">25570 5199 133 0,'-12'44'102'15,"-13"-14"-3"-15,-8 7-1 16,-4 9-86-16,-4 5-7 16,-10 16 2-16,-9 7-2 15,-10 14 2-15,-15 9 1 16,-6 9-2-16,-8 5-5 16,-5 0-10-16,9 12-13 15,-9-12-25-15,12 16-24 16,6-4-37-16,5-8-3 15,14 1 0-15</inkml:trace>
  <inkml:trace contextRef="#ctx0" brushRef="#br0" timeOffset="160888.0099">29424 3981 107 0,'0'0'87'15,"0"0"-3"-15,26 30 2 0,-26-30-74 16,21 32-1-16,-7-4 2 16,4 6 4-16,-9 6 1 15,7 15 3-15,-9 3-2 16,5 9-2-16,-3-2-7 15,5 11-2-15,-7-2 2 16,2 7-3-16,-6-2 3 16,-1 2-3-16,-4 4 5 15,-1 8-4-15,-6 4 2 16,-5 7-5-16,-4 2-3 16,-5 3 0-16,2-1-5 15,-5-1 3-15,-1-8-6 16,-6-9 1-16,10-2-1 0,-5-16-9 15,3-3-9-15,-17-20-14 16,14 4-15 0,-15-18-24-16,8-8-34 0,-4-8 1 15,-1-19-1-15</inkml:trace>
  <inkml:trace contextRef="#ctx0" brushRef="#br0" timeOffset="161188.8153">29131 5664 128 0,'16'37'102'15,"-16"-12"1"-15,0 8-6 16,-5 6-85-16,5 5-1 16,5 9-2-1,-5 7 4-15,0 7-3 0,0-2 4 16,2 9-3-16,5-9 2 15,5-5-5-15,13-12-6 16,8-13 0-16,1-14-1 16,17-17 0-16,2-13 2 15,10-19-3-15,6-16-1 16,5-20-8-16,5-3-36 16,-10-24-64-16,7-6-3 15,-9-7-1-15,-6-7-4 0</inkml:trace>
  <inkml:trace contextRef="#ctx0" brushRef="#br0" timeOffset="161528.4101">30636 4492 174 0,'30'20'111'16,"0"4"-6"-16,0-1 4 16,-7 0-93-16,12 7-5 0,-3 0 3 15,-1 9-6-15,-6-2 6 16,3 5-7-16,-5-5 5 15,2 7-8-15,1-5 0 16,-8-4-13-16,8-1-15 16,-26-34-20-16,32 47-33 15,-32-47-34-15,21 18-4 16,-21-18 4-16</inkml:trace>
  <inkml:trace contextRef="#ctx0" brushRef="#br0" timeOffset="161923.6804">31732 4455 170 0,'37'-14'109'15,"-7"4"-4"-15,-30 10 2 16,0 0-82-16,0 24-13 16,-23-6-7-16,-5 8-3 15,-20 4-3-15,2 4 2 16,-8 8 3-16,-3-1-3 15,3 1 2-15,1 0-8 16,14-3 7-16,2-4-7 16,14-1 7-16,4-4-6 15,12-4 3-15,12-3-2 16,7 2 6-16,4 3 2 0,0 5 0 16,5 1 2-16,-5 10 1 15,2 9 1-15,-8 5-1 16,4 11 1-16,-8 5-2 15,-3 12 1-15,-3 2-4 16,-3 4 2-16,-3 3-5 16,-1 2-1-16,-3-4-6 15,-6-8-13-15,9 10-27 16,-16-9-72-16,0-8-3 16,-9-6-2-16,-5-7 0 15</inkml:trace>
  <inkml:trace contextRef="#ctx0" brushRef="#br0" timeOffset="164468.5075">31704 6475 76 0,'0'0'38'16,"0"0"0"-16,0 0 0 16,0 0-6-16,-23 23-9 15,23-23-7-15,-25 17-6 16,25-17-4-16,-19 13-5 16,19-13 0-16,0 0 0 15,-25 3-1-15,25-3 1 0,0 0-1 16,0 0 1-16,-19-9 0 15,19 9 0-15,0 0 0 16,0 0-1 0,-25-7-1-16,25 7 2 0,0 0-2 15,-23 9 1-15,23-9 0 16,0 0-1-16,-28 23 1 16,28-23 0-16,-18 23 1 15,18-23 0-15,0 0 3 16,-14 25 0-16,14-25 1 15,0 0-1-15,-3 21 0 16,3-21 0-16,0 0 0 0,0 0-2 16,0 23-2-1,0-23-2-15,0 0-3 16,0 0-1-16,0 0-1 16,24-7-1-16,-24 7-5 0,0 0-7 15,11-30-17-15,-11 30-41 16,16-23 0-16,-16 23 17 15,-14-23 61-15</inkml:trace>
  <inkml:trace contextRef="#ctx0" brushRef="#br0" timeOffset="189003.9535">17996 4924 45 0,'-101'-37'101'0,"-13"-12"-2"16,-13-8-4-16,-19-6-74 15,-18 1-7-15,-7 13-4 0,-21 8-10 16,-27 20-2-16,-27 16 4 16,-29 19 2-16,-23 23 2 15,-5 18-4-15,-16 13 4 16,0 15-4-16,4 12 2 16,19 11-3-16,23 19 1 15,21 16-5-15,14 14 3 16,28 13-2-16,27 17 0 15,21 19-1-15,24 29 0 16,20 15-3-16,30 13 4 16,37 3 0-16,35 1-4 15,34-1 2-15,56-14-2 16,39-21 2-16,52-21-1 0,50-30 2 16,58-26-4-16,32-25 0 15,44-20 2-15,21-17-1 16,5-16 3-16,2-21-1 15,2-30 3-15,-9-25 3 16,-23-30 2-16,-14-33 4 16,-14-39-2-16,-21-37 2 15,-11-35 3-15,-5-23 0 16,-28-23-4-16,-16-16 0 16,-32-21 1-16,-25-4-3 15,-43-3 6-15,-27 9 4 16,-58 7-8-16,-36 17-4 0,-50 13 1 15,-43 24-13-15,-35 45-23 16,-44 29-58-16,-21 27-11 16,-29 26-10-16,-20 18 10 15</inkml:trace>
  <inkml:trace contextRef="#ctx0" brushRef="#br0" timeOffset="211460.6693">13591 9495 27 0,'0'0'95'0,"-16"-21"1"16,16 21-5-16,0 0-70 15,0 0-11 1,0 0-1-16,-18-23 0 16,18 23 2-16,0 0 1 0,0 0 1 15,0 0 0-15,0 0-1 16,25 2-3-16,-25-2-3 16,25 0 0-16,-25 0-2 15,33-2 0-15,-33 2-2 16,21-5 1-16,-21 5-2 15,0 0-1-15,0 0-1 16,0 0-1-16,0 0-1 16,0 0 0-16,0 0 0 15,-19 14 0-15,19-14 1 16,-25 7 0-16,25-7-2 16,-26 12-4-16,26-12-6 0,-21 13-16 15,21-13-39-15,-30 7-35 16,30-7-4-16,0 0 11 15</inkml:trace>
  <inkml:trace contextRef="#ctx0" brushRef="#br0" timeOffset="213387.7396">13702 9307 1 0,'0'0'33'15,"0"0"62"-15,0 0 3 16,-25-13-51-16,25 13-9 16,0 20-7-16,0 4-4 15,-7-1-4-15,7 16-6 16,-5 3-6-16,-6 8-4 15,-3 4-3-15,-9 6 0 16,-12 7 0-16,0 4-3 16,-9 1 3-16,-6-3-2 15,-1-4 2-15,0-5-3 16,5-9 3-16,4-5-4 0,10-13 0 16,11-10 1-16,21-23-2 15,-10 25 1-15,10-25 0 16,37 0-1-16,-2-9-2 15,9-7-5-15,9-3-8 16,3-6-15-16,4 2-29 16,-7-3-44-16,-2-8-5 15,-7-1 3-15</inkml:trace>
  <inkml:trace contextRef="#ctx0" brushRef="#br0" timeOffset="213591.2111">13869 9608 52 0,'0'0'100'0,"25"7"2"16,-25-7-3-16,33 28-76 15,-33-28-12-15,32 44-2 16,-16-14 0-16,-4 4 0 16,-3 6-5-16,-9-1-12 15,7 3-26-15,-14-3-52 16,-5-11-18-16,-2 2-1 15,-6-19 25-15</inkml:trace>
  <inkml:trace contextRef="#ctx0" brushRef="#br0" timeOffset="213880.132">13092 10473 1 0,'2'23'93'16,"-2"-23"8"-16,49-5 1 15,-12 5-61-15,-5-14-10 16,19 12-5-16,-5-10-4 16,14 6-6-16,-2-6-2 15,9 0-3-15,-2-6-4 16,9-1-4-16,-5 1-6 0,-2-3-4 15,-11 3-8-15,-15-3-16 16,-4 9-40-16,-13-2-36 16,-24 14-4-16,-19-27 3 15</inkml:trace>
  <inkml:trace contextRef="#ctx0" brushRef="#br0" timeOffset="214108.7154">13642 10098 43 0,'-18'14'95'16,"18"-14"3"-16,-14 35-4 16,5-10-74-16,2 14-11 0,-5 12-2 15,-4 12 1-15,-12 13-1 16,-7 10 1-16,-13 6-3 16,-8 5 1-1,-11 0-7-15,0-4 0 0,5-10-9 16,-1-16-18-16,17-11-38 15,9-15-35-15,9-27 2 16,28-14 6-16</inkml:trace>
  <inkml:trace contextRef="#ctx0" brushRef="#br0" timeOffset="214288.7225">13573 10625 56 0,'34'-14'92'0,"10"21"-1"0,-11 0-31 15,4-2-41 1,7 6-6-16,4-1-5 16,3 6 0-16,-5 0-8 0,-2-2-18 15,-2-5-55-15,0 3-21 16,-42-12-2-16,34-5 31 16</inkml:trace>
  <inkml:trace contextRef="#ctx0" brushRef="#br0" timeOffset="214528.2434">13436 10919 1 0,'33'-5'81'15,"-6"-13"15"-15,17 2-2 16,7-5-64-16,0-5-5 15,9 8-4-15,-9-1-5 16,0 8-4-16,-14-1-12 16,-2 3-21-16,-10 0-60 15,1 11-18-15,-26-2-3 16,0 0 30-16</inkml:trace>
  <inkml:trace contextRef="#ctx0" brushRef="#br0" timeOffset="214729.5936">13455 11085 1 0,'0'0'72'15,"0"0"14"-15,41-2 7 16,-15-16-72-16,18-1-7 16,7-4-2-16,0 2 1 15,-1 0-7-15,-6 5-11 16,0 2-26-16,-16 5-41 15,-28 9-20-15,30-7-4 16,-30 7 75-16</inkml:trace>
  <inkml:trace contextRef="#ctx0" brushRef="#br0" timeOffset="214953.2509">13365 11342 1 0,'9'32'62'16,"-9"-32"25"-16,53-20 5 16,-18-4-68-16,9-6-3 15,9 3 2-15,2-6 1 16,8 12-1-16,-12-6-3 16,4 4-15-16,1-1-30 15,-5 1-63-15,-5-9-12 16,2 7-6-16,-11-12 44 15</inkml:trace>
  <inkml:trace contextRef="#ctx0" brushRef="#br0" timeOffset="215643.8622">15131 9719 3 0,'28'7'100'0,"-28"-7"-3"16,26 25 4-16,-26-25-72 15,23 47-13-15,-12-20-7 16,3 6-16-16,5-3-24 16,-8-2-37-16,-11-28-27 15,44 16-5-15,-12-32 47 16</inkml:trace>
  <inkml:trace contextRef="#ctx0" brushRef="#br0" timeOffset="215972.8373">15811 9601 73 0,'0'0'102'0,"-4"32"-4"16,-24 8-42-16,-18 6-30 0,-5 14-16 15,-14 3-8-15,-7 4-17 16,3 0-16-16,-7-12-18 16,6 1-6-16,1-17 2 15,18-9 13-15,7-16 12 16,12-10 14-16,13-4 17 15,19 0 20-15,-9-23 21 16,9 23 10-16,35-32-4 0,-10 11-10 16,19 10-10-16,5-8-6 15,6 8-5 1,3-6-3-16,9 6-5 16,-2-3-2-16,4-2-3 0,0 0-5 15,1-10-5-15,-6 5-26 16,-13-13-33-16,-11-3-41 15,-8 0-2-15,-18-7 2 16</inkml:trace>
  <inkml:trace contextRef="#ctx0" brushRef="#br0" timeOffset="216207.9534">15647 9421 63 0,'-30'-5'94'0,"2"7"-27"15,3 8-18 1,18 22-10-16,-5 5-7 15,12 21-3-15,-2 7 0 16,4 20-6-16,-2 1-1 0,9 15-5 16,-9 1-3-16,0 4-4 15,-2 1-3-15,-7-5-9 16,-7-10-11-16,-10-13-7 16,1-1-17-16,-17-25-21 15,8-9-31-15,-1-18-25 16,-9-29 2-16,12-6 63 15</inkml:trace>
  <inkml:trace contextRef="#ctx0" brushRef="#br0" timeOffset="216627.9921">15261 10241 7 0,'18'-27'94'0,"8"15"5"16,-26 12-34-16,32-2-18 15,-32 2-9-15,26 35-4 16,-17-3-6-16,-14 0-5 15,3 10-10-15,-5 2-9 16,-5-5-8-16,-1 7-8 16,-6-9-2-16,3 3-3 15,-3-17 1-15,1 2 1 16,18-25 3-16,-33 23 4 16,33-23 4-16,-25 0 3 15,25 0 1-15,-18-11 0 16,18 11 1-16,0 0 1 15,0 0 1-15,-28-16 0 0,28 16 1 16,0 0-1-16,0 0 1 16,0 0 1-16,2 27-1 15,-2-27 1-15,35 10 1 16,-3-13 0-16,10 1 2 16,11-7 0-16,7 2 0 15,7-7-1-15,5 0-1 16,-3 0-1-16,-2-2-4 15,0 2-10-15,-18-4-25 16,-1-5-66-16,-11 4-9 16,-16-11-1-16,-9 9 35 15</inkml:trace>
  <inkml:trace contextRef="#ctx0" brushRef="#br0" timeOffset="217399.4472">15744 10366 23 0,'-35'21'99'0,"17"18"0"15,-10-4 5-15,-7 7-70 16,15 16-10-16,1-1-5 16,8 13 2-16,-6-3-4 15,10 7 2-15,5-10-5 16,4 1-5-16,5-9-2 16,10-8-8-16,1-11 1 15,10-7-6-15,4-9 4 16,5-12-5-16,12-6 2 0,-5-15-4 15,7-4-4-15,-7-14 1 16,6-2-5-16,-13-15 1 16,3 6-3-16,-15-8 2 15,-6 10 1-15,-15 2 7 16,-4 9 7-16,0 28 4 16,-34-23 5-16,6 30 2 15,-9 7 1-15,-5 13 2 16,-9 4-2-16,7 12 0 15,-6-1 0-15,6 4-2 16,-7 3 1-16,9-1 0 16,-2-1 1-16,7-1-1 0,-2-14 0 15,4 1-2-15,-2-8-4 16,12-6 1-16,-3-15-3 16,5-6-1-1,23 2 0-15,-28-42-2 0,21 10-1 16,14-7 1-16,9-15-1 15,12-3 0-15,9-13-1 16,14-6 1-16,18-5 0 16,17-11 1-16,6-6 2 15,12-6-2-15,10 0 4 16,6 3-2-16,7 6 4 16,-4 9 0-16,-10 12 3 15,-4 17-1-15,-12 13 3 0,-14 16-2 16,-20 16 1-16,-24 19-1 15,-21 14-2 1,-15 11-1-16,-22 10-3 16,-6 9 1-16,-3 4-3 0,-2 3 1 15,11 0-1-15,10-3 0 16,11-1-1-16,15-3 2 16,13 2-1-16,0-5 2 15,4 1 0-15,1-1 1 16,-9 1-1-16,-3-3 2 15,-14 0-3-15,-11 1 0 16,-15-6-8-16,-15-4-7 0,-10 3-16 16,-20-15-35-16,0-2-48 15,-12-7-6 1,-12-16 2-16</inkml:trace>
  <inkml:trace contextRef="#ctx0" brushRef="#br0" timeOffset="217600.2793">16433 10729 66 0,'42'14'102'0,"11"14"3"16,-2 7-34-16,-3-10-45 16,15 17-1-16,-10-5-3 15,7 9-6-15,-9 2-8 16,-7-4-22-16,7 7-57 15,-7-5-33-15,-12-13-7 16,3-8-2-16</inkml:trace>
  <inkml:trace contextRef="#ctx0" brushRef="#br0" timeOffset="220788.253">13450 11992 1 0,'0'0'66'0,"-23"-12"17"16,23 12-37-1,-25-2-13-15,25 2-7 0,-35-3-3 16,16 1-2-16,19 2-1 16,-41 7-1-16,22 2-2 15,-6-6 0-15,2 13-3 16,-3-2-1-16,6 11 0 15,-13 1-1-15,5 11 1 16,-4-3-2-16,4 13 0 16,-4-4-2-16,6 8 1 0,-1 0 0 15,4 5-5-15,4-8 3 16,1 5-3-16,1-4 2 16,8 2-3-16,0 0 3 15,2 0-3-15,0-3 1 16,5 3 1-16,2 0-3 15,7 2 0-15,2-2-1 16,0-3 0-16,7 1-2 16,5-3 1-16,2-2 0 15,3-2 1-15,1-3-1 16,6-4 2-16,2-3-1 16,-1-2 2-16,1-4-1 15,7-3 1-15,-1-5-1 0,3-2 0 16,0-4-1-16,0-5-1 15,7-3 1 1,0-4-1-16,0-2 1 16,-1 0-1-16,4-5 2 0,-1-2-1 15,-2-3 1-15,-5-2 1 16,2-4-1-16,-6-3 0 16,-3-2 0-16,1-5-1 15,-3 0-1-15,-3 1-1 16,1-6 1-16,0 1 0 15,-3 2 1-15,3-5-1 16,-10-2 1-16,8 0 1 0,-6-7 0 16,-1 0-1-16,-1-4 1 15,1 1-3 1,-8-3 2-16,-2 3-3 16,-4 1 2-16,-3-2 0 0,-9 1-2 15,-2 8 3-15,-7 0-4 16,-1 2 5-16,-6 2-4 15,5-2 4-15,-6 0-2 16,1 7 0-16,2-2 2 16,3-1-2-16,-5 3 1 15,4 2-1-15,-2 3 0 16,-4 4 0-16,-5 5-1 16,2 7-1-16,-5 2 1 0,-1 2 0 15,-3 3 0 1,2 0 0-16,2-3 1 15,1-2-1-15,4-2 0 16,-2-5 0-16,-2-2 0 0,-1-3-1 16,-2 5 0-16,-4 1 0 15,4 3 0-15,-6 6 1 16,1 1-1-16,-2 6 0 16,8 1 0-16,4 3 1 15,23-7-1-15,-35 9 0 16,35-9-1-16,-25 5-2 15,25-5-2-15,0 0-1 16,-26 14-3-16,26-14-5 16,-21 16-7-16,-2-9-10 15,14 19-22-15,-19-15-51 16,5 5-17-16,5-2-3 0,18-14 5 16</inkml:trace>
  <inkml:trace contextRef="#ctx0" brushRef="#br0" timeOffset="221868.9339">13557 12209 1 0,'0'0'65'16,"0"0"25"-16,0 0-3 15,0 30-50-15,0-30-15 16,-10 25-4-16,10-25-3 16,-2 31 1-16,2-31-3 15,2 39 1-15,5-18 1 0,3 6 1 16,-4 6 0-16,6 4-5 15,-3-3 3 1,5 10-6-16,-5-4 2 16,1 1-5-16,-8-4-1 0,5 5-3 15,-5-10 0-15,-2-2-1 16,-2 0 0-16,-3-2 1 16,3-2-1-16,0-6 0 15,-5 1-4-15,7-21-1 16,-10 28-6-16,10-28-10 15,0 0-24-15,0 0-34 16,-27-14-29-16,27 14 1 0,-14-46 8 16</inkml:trace>
  <inkml:trace contextRef="#ctx0" brushRef="#br0" timeOffset="223557.545">13651 11594 66 0,'-9'23'56'0,"9"-23"-7"16,0 0-9-16,-16 30-8 15,16-30-5-15,-16 30-7 16,16-30-3-16,-12 30-4 16,12-30-4-16,-16 33-3 15,16-33-5-15,-7 32-9 16,7-32-14-16,-2 23-21 16,2-23-36-16,0 0-13 15,0 0 1-15</inkml:trace>
  <inkml:trace contextRef="#ctx0" brushRef="#br0" timeOffset="223864.2799">14322 11643 36 0,'-14'23'93'0,"14"-23"-4"0,-39 30-36 16,13-3-17-16,-13-1-14 15,4 6-10-15,-2 8-10 16,-4-3-12-16,4 7-18 15,-3-10-32-15,10-1-31 16,16 1-3-16,14-34 35 16</inkml:trace>
  <inkml:trace contextRef="#ctx0" brushRef="#br0" timeOffset="224088.1979">14604 12204 33 0,'-5'42'92'0,"5"-42"-1"16,0 0-3-16,-34 18-80 16,34-18-8-16,-35 7-4 15,14 3-12-15,-4-3-32 16,-5 0-38-16,30-7-4 15,-37 18 23-15</inkml:trace>
  <inkml:trace contextRef="#ctx0" brushRef="#br0" timeOffset="224455.6163">14438 13099 1 0,'0'0'67'0,"-21"-7"12"16,21 7-31-16,-7 30-17 15,7-7-12-15,0 3-10 16,7 2-5-16,2 2-4 16,7 2-9-16,3-2-18 15,6-2-29-15,8 11-24 16,-15-16 0-16,10 12 75 15</inkml:trace>
  <inkml:trace contextRef="#ctx0" brushRef="#br0" timeOffset="224731.5929">14081 13661 1 0,'10'35'91'16,"-10"-35"0"-16,2 27 0 16,-2-27-48-16,-12 37-31 15,6-9-2-15,1 0-2 0,0 2-9 16,-4-2-21-1,0-3-25-15,9-25-42 16,-14 35-1-16,14-35-4 16</inkml:trace>
  <inkml:trace contextRef="#ctx0" brushRef="#br0" timeOffset="224988.0522">13651 13693 18 0,'10'23'91'0,"-10"-23"3"16,-19 49-5-16,10-14-65 0,-17-1-13 15,1 10-4-15,-10 0-5 16,-6 0-7-16,4 0-33 15,-5-2-48-15,-2-19-5 16,12-5 1-16,-1-22 65 16</inkml:trace>
  <inkml:trace contextRef="#ctx0" brushRef="#br0" timeOffset="225208.3697">13332 13640 1 0,'0'0'52'0,"-18"-7"36"15,18 7-2-15,-33 33-48 16,13-17-18-16,-6 7-9 16,-6-5-2-16,-3 3-25 15,0-7-59-15,8 2-15 16,-13-18 1-16,15 0 55 15</inkml:trace>
  <inkml:trace contextRef="#ctx0" brushRef="#br0" timeOffset="225484.2121">12840 13386 1 0,'-10'-28'23'0,"10"28"58"16,0 0 1-16,-39-14-48 16,39 14-7-16,-35 21-6 15,10-3-5-15,-3 1-9 16,3-1-12-16,-1 1-19 15,1-7-28-15,0-12-31 0,25 0-5 16,-35-12 49-16</inkml:trace>
  <inkml:trace contextRef="#ctx0" brushRef="#br0" timeOffset="225740.0896">12770 12796 86 0,'0'0'96'0,"-32"-7"1"16,7 10-42-16,-3-6-37 16,2 3-8-16,-4-4-4 15,0 4-3-15,-9-3-2 16,4 1-8-16,5 2-26 15,-5-7-60-15,10-11-5 16,9-5 1-16,0-19 54 16</inkml:trace>
  <inkml:trace contextRef="#ctx0" brushRef="#br0" timeOffset="225974.3358">12789 12225 147 0,'0'0'106'0,"-39"0"0"16,20-23-46-16,1 0-50 15,1-5-6-15,1-4-5 16,5-1-1-16,-3-8-5 16,2-3-2-16,3-2-7 15,2-1-11-15,0-6-20 16,14 5-26-16,0 1-27 15,-5 1 0-15,12 12 50 16</inkml:trace>
  <inkml:trace contextRef="#ctx0" brushRef="#br0" timeOffset="227044.3058">17060 12239 43 0,'-35'0'109'0,"1"14"-2"16,-17 0 3-16,0 4-64 16,0 12-17-16,-12 3-10 15,13 4-6-15,-11 2-3 16,8 7-5-16,-2 0 2 15,9 5-1-15,-3 0 3 16,12 9-2-16,-5 0 2 0,12 7 0 16,-2-2-1-16,13 7 2 15,1-3-5-15,11 3 1 16,7 0-4-16,7-5 0 16,11-3-3-16,8-6 2 15,4 0-1-15,12-5 0 16,-1-9 0-16,10 0 1 15,2-7-1-15,7-5 2 0,3-4-2 16,4-5 2 0,0-4-2-16,2-8 1 15,-2-4-1-15,-2-9 1 16,2-3 2-16,-7-6 1 0,0-8 0 16,-6-2 0-16,-6-9 1 15,-2-4-1-15,-2-8 1 16,0-6-2-16,-4-8 0 15,-6-4-2-15,1-9 1 16,-7-5-3-16,-3-5 1 16,-9-2 0-16,-2-4 0 15,-12-3-1-15,-2-3 1 16,-6 1 1-16,-6 5-2 16,-4 6 2-16,-3 12-2 15,-4 9 3-15,-5 12-3 16,-6 14 3-16,-8 16-3 15,-6 11-1-15,-6 10 0 0,-6 4-3 16,-2 5-3-16,-5-3-5 16,4 10-8-16,-4-9-11 15,14 11-25-15,-14-14-49 16,12 0-14-16,6-4-3 16,5-12 6-16</inkml:trace>
  <inkml:trace contextRef="#ctx0" brushRef="#br0" timeOffset="227788.0781">16903 12553 40 0,'0'0'98'0,"20"-20"-5"16,-20 20-37 0,0 0-11-16,0 0-9 0,17-21-8 15,-17 21-6-15,0 0-4 16,0 0-3-16,18 23 0 15,-11-2-3-15,-7-21 1 16,9 48-3-16,-6-20 0 16,6 11-3-16,-4-2 0 15,1 7 0-15,-1 3-2 16,2 1 0-16,2 1-2 16,-6 4 2-16,1-2-3 15,-1 2 0-15,-6 0-1 0,3-2 0 16,-7-7-1-1,5-3 0-15,-7-4 0 0,2-9-2 16,4-5-3 0,3-23-5-16,-4 23-11 0,4-23-18 15,0 0-59-15,0-30-21 16,-2 0 0-16,-3-7-1 16</inkml:trace>
  <inkml:trace contextRef="#ctx0" brushRef="#br0" timeOffset="228133.6509">17081 11580 2 0,'-21'19'94'0,"12"6"2"16,9-25-2-16,-42 44-59 15,33-7-15-15,-10 7-8 16,12 4-4-16,-4 8-2 15,4 4-4-15,2 5-8 16,5-5-16-16,12 0-33 0,-3-4-40 16,-7-22 0-16,5 1 0 15</inkml:trace>
  <inkml:trace contextRef="#ctx0" brushRef="#br0" timeOffset="228392.2068">16498 12117 38 0,'0'0'93'15,"0"0"4"-15,0 0-19 16,14 32-53-16,-5-7-9 15,5 5-1-15,2 3-8 16,3-3-12-16,-1 2-22 16,-2-6-44-16,-16-26-23 15,37 30-5-15,-37-30 27 16</inkml:trace>
  <inkml:trace contextRef="#ctx0" brushRef="#br0" timeOffset="228615.9532">16042 12671 26 0,'0'0'94'16,"44"35"4"-16,-16-28-4 15,7 5-75-15,-1 1-9 16,1 6-14-16,-5-3-30 15,-30-16-57-15,37 44-2 16,-37-44-3-16,-9 37 74 16</inkml:trace>
  <inkml:trace contextRef="#ctx0" brushRef="#br0" timeOffset="228800.005">15742 13386 27 0,'0'0'97'0,"44"4"-2"16,-10-20 0-16,13-5-71 15,1 3-13-15,-2-1-16 16,3 1-36-16,-21 2-49 16,6 16-5-16,-34 0-1 15</inkml:trace>
  <inkml:trace contextRef="#ctx0" brushRef="#br0" timeOffset="228991.9672">15950 13957 45 0,'0'0'93'0,"25"-5"-8"15,1-11 3-15,2-19-87 16,11-4-2-16,7-3-2 15,12 3-5-15,-12 0-42 16,3 2-35-16,4 16-1 16,-11-9 8-16</inkml:trace>
  <inkml:trace contextRef="#ctx0" brushRef="#br0" timeOffset="229168.9658">16482 14158 82 0,'0'0'98'0,"11"21"-3"16,-11-21-7-16,26-39-96 15,-3 2-26-15,7 0-38 16,9 4-22-16,-11-8-3 16,7 15 40-16</inkml:trace>
  <inkml:trace contextRef="#ctx0" brushRef="#br0" timeOffset="229377.7539">17303 14220 130 0,'23'-16'106'15,"-5"-7"-6"-15,-18-18-8 16,0-6-102-16,-9-6-10 15,0 7-3-15,-21-7-24 16,4 13-56-16,-8 6-5 16,-10 1 7-16,16 10 86 0</inkml:trace>
  <inkml:trace contextRef="#ctx0" brushRef="#br0" timeOffset="229580.2795">17802 13924 150 0,'0'0'116'15,"0"0"-11"-15,0 0-8 16,-35-41-105-16,1 20-7 16,-17-11-12-16,7 13-24 0,-16-4-51 15,2-2-6 1,12 4 0-16,9-7 60 15</inkml:trace>
  <inkml:trace contextRef="#ctx0" brushRef="#br0" timeOffset="229760.9426">18077 13501 123 0,'7'-20'106'15,"-7"20"-15"-15,-62-42-12 16,4 19-118-16,-9-7-35 16,-2 2-32-16,-1 7-2 15,-1-6 37-15</inkml:trace>
  <inkml:trace contextRef="#ctx0" brushRef="#br0" timeOffset="229940.1635">18075 12755 106 0,'-49'11'91'0,"6"15"-17"16,-18-19-26-16,1-5-146 15,14 5-6-15,2-16-3 16</inkml:trace>
  <inkml:trace contextRef="#ctx0" brushRef="#br0" timeOffset="230112.7663">18121 12221 92 0,'-53'25'96'16,"0"14"-11"-16,-23-16-12 15,6 10-125-15,1-5-49 16,2-19 3-16,16 5 4 16</inkml:trace>
  <inkml:trace contextRef="#ctx0" brushRef="#br0" timeOffset="230277.5527">17767 11915 38 0,'-34'49'66'16,"-26"-21"-13"-16,6 11-3 15,-3-11-90-15,3-12-31 16,17 2-22-16</inkml:trace>
  <inkml:trace contextRef="#ctx0" brushRef="#br0" timeOffset="230428.743">17557 11844 26 0,'-58'74'3'16,"-9"0"2"-16,-5-5-8 16,-20-16-27-16</inkml:trace>
  <inkml:trace contextRef="#ctx0" brushRef="#br0" timeOffset="231872.8706">11758 14514 5 0,'16'-32'93'0,"-16"32"4"16,0-42-31-16,0 42-10 16,-7-21-7-16,7 21-8 15,-30-2-9-15,7 9-7 16,-12-5-4-16,0 10-2 16,-6-3-3-16,-3 12-1 15,-7-5-3-15,-2 12-3 16,-1-5-2-16,6 7-2 15,-3-5-2-15,14 3-2 16,-2-2-1-16,11-1 0 16,7 3-1-16,7-1 2 15,-2 6-2-15,9 1 2 0,2 6-2 16,1 4 2-16,4 9-2 16,4 2 0-16,-1 1 1 15,4 4-1-15,2 2 0 16,0 3 0-16,0-2 1 15,-2 1-2-15,0-8 3 16,-4-3 0-16,6-4 0 16,-7-6-1-16,3-8 1 15,2-5 0-15,-5-4 1 16,-2-26-1-16,19 32 0 16,-19-32 1-16,25 12-1 15,-2-15 1-15,5-4-2 16,16-9-2-16,18 0-10 0,12-12-12 15,30 10-26-15,0-12-64 16,30 7-6-16,1-8-1 16,17 8-3-1</inkml:trace>
  <inkml:trace contextRef="#ctx0" brushRef="#br0" timeOffset="232752.2283">18593 14410 104 0,'0'0'104'0,"-12"23"0"15,12-23 0-15,3 26-84 16,-3-26-9-16,0 0 1 0,32 30-1 16,-11-19 0-16,-21-11-2 15,49 21 0-15,-19-12-2 16,11-2-3 0,1-2-3-16,11 2 2 0,-2-5 1 15,7 3 1-15,-5-5 2 16,-2 4-2-16,-7-1 1 15,-3 1 1-15,-13-1 0 16,-7-1 0-16,-21-2-3 16,23 7-1-16,-23-7 0 15,0 0 1-15,-12 32 0 16,12-32 1-16,-23 44-3 16,14-16 1-16,0 4-1 15,2 3 1-15,-2 4 0 16,9 5 0-16,-3 0-2 15,3 7 2-15,3 2-1 16,-3 5-3-16,2-3 3 0,5 3-3 16,-5-2 2-16,5-1-3 15,-7-4 3-15,0-2-2 16,0-10 2-16,-9-2 1 16,0-5-1-16,-1-4 0 15,-8-5-1-15,-5-4 1 16,-5-6-3-16,-14-8-7 15,-2 2-13-15,-23-21-33 16,-2 10-67-16,-28-8-1 16,-21 0-3-16,-21 3-1 15</inkml:trace>
  <inkml:trace contextRef="#ctx0" brushRef="#br0" timeOffset="234371.7693">12937 14768 46 0,'23'-16'89'16,"-23"16"0"-16,0 0-35 0,0 0-25 16,0 0-5-16,-5 21-2 15,12 0-1 1,-7-21-2-16,16 51-2 16,-4-14-4-16,9 4-7 0,0 8 4 15,2 6-3-15,2 1-1 16,1 9-2-16,-3-1 0 15,0-1-1-15,0-6-2 16,-2-3 6-16,-5-10-7 16,0-12 2-16,-16-32-2 15,33 23 0-15,-33-23 1 16,37-32-2-16,-17-5 3 16,10-7-1-16,-4-7 4 0,2-5-5 15,-1-4 7 1,6 3 2-16,-8 6-2 15,1 7 3-15,-8 4-3 16,1 10 0-16,-3 7-3 0,-16 23 5 16,25-23-7-16,-25 23-2 15,26 9 0-15,-15 12 1 16,3 12-1-16,-2 11-2 16,2 6 3-16,2 10-2 15,0 3 3-15,2 2-1 16,3-8 2-16,2-10-2 15,5-15 4-15,4-16 0 16,3-16 0-16,9-16 0 16,-2-19 0-16,2-13-6 15,0-17 6-15,0-4 0 16,-3-15-1-16,-4-1 0 0,-4-5-1 16,-6 4 0-16,-4 5-2 15,-11 12 5-15,-5 11-11 16,-7 7-7-16,0 26-9 15,-12-3-20-15,12 28-62 16,0 0-19-16,-23 2 0 16,23-2-2-16</inkml:trace>
  <inkml:trace contextRef="#ctx0" brushRef="#br0" timeOffset="234732.6123">14544 15268 16 0,'28'-7'104'0,"-28"7"0"15,0 0 4-15,25 25-55 0,-25-25-20 16,0 51-6-16,-7-14-7 16,-2 12-7-16,0 2-13 15,-7 4-10-15,9 5-15 16,-12-16-22-16,19 2-44 15,-2-16-17-15,2-30 0 16,4 26 20-16</inkml:trace>
  <inkml:trace contextRef="#ctx0" brushRef="#br0" timeOffset="235564.411">16655 14766 71 0,'0'0'102'16,"0"0"5"-16,19 5-1 16,-19-5-63-16,0 27-21 15,7-6-5-15,-12 5 1 16,10 8-1-16,-10 6-2 16,10 13-3-16,-10 2-3 15,10 10-3-15,-3-5-1 0,5 3-3 16,4-10 0-16,6-7-4 15,6-11 3-15,2-15-3 16,3-13 3 0,4-14-1-16,3-18 0 0,0-17-1 15,2-11 0-15,4-16 2 16,-4-10-3-16,-2-4 2 16,0 0-2-16,-3 4 2 15,-6 12-2-15,-8 12 4 16,-2 15-3-16,-9 20 0 15,-7 20 0-15,0 0 0 16,9 23 0-16,-6 4 0 16,4 8-2-16,7 7 2 15,-1 4-1-15,11 3 0 16,1-1 1-16,3-4-2 16,6 0 6-16,1-9-2 0,4-10 5 15,-2-4-2-15,-2-17 6 16,2-6 0-16,2-16 0 15,5-10 2-15,-7-14-5 16,5-4 2-16,-10-14-4 16,3-7 0-16,-3-2-5 15,-4-5-4-15,-2 7-4 16,-10-3-10-16,5 17-18 16,-15-5-58-16,6 14-29 0,0 5-2 15,-8 7 0 1</inkml:trace>
  <inkml:trace contextRef="#ctx0" brushRef="#br0" timeOffset="236020.4407">17999 15018 134 0,'0'0'113'15,"7"39"-6"-15,-7-39 4 16,-14 26-92-16,14-26-11 0,16 28 1 16,0-8-3-16,0 1 2 15,1 9-2-15,-6-2 1 16,-4 9-4-16,-7-2 1 15,-7 4-1-15,-9-2-3 16,-5 0 1-16,-9 0-2 16,0-5 1-16,-2 1-1 15,-3-8 1-15,9-4 1 16,1-3-1-16,25-18 0 16,-28 26 2-16,28-26 0 15,0 23 0-15,0-23 0 16,28 21 1-16,-3-17-2 15,10 1-2-15,14-5-5 0,-1-7-7 16,19 0-9-16,-4-11-19 16,18 11-42-16,-10-9-33 15,-1 2-1-15,-5 0 2 16</inkml:trace>
  <inkml:trace contextRef="#ctx0" brushRef="#br0" timeOffset="241296.7688">12930 15910 44 0,'-19'26'92'0,"-8"-12"2"15,4 0-3-15,2-3-78 16,-2 3-2-16,11 14 2 16,-11 7-1-16,4 13 1 15,1 12 0-15,-3 10-8 16,7-1 3-16,5 5-7 15,4-9 3-15,15-5-7 16,8-9 6-16,12-12-6 16,7-16 4-16,5-14 4 0,4-13 1 15,10-13 3-15,-6-15 1 16,4-14-3-16,-8-14 1 16,2-5 5-16,-6-14-4 15,-7 1 2-15,-17-3-6 16,-2 5 4-16,-20 2-5 15,-1 11 6-15,-18 12-5 16,-5 10-2-16,-6 15-4 16,-6 8-6-16,6 13-5 15,-1 3-11-15,9 23-31 16,1-10-56-16,25-11-1 16,-18 33-3-16,18-33 21 0</inkml:trace>
  <inkml:trace contextRef="#ctx0" brushRef="#br0" timeOffset="241464.7107">13529 16394 84 0,'18'60'92'0,"-6"-19"-11"15,4-6-14-15,-16-35-109 16,26 26-48-16,-26-26-2 15,32 0-2-15</inkml:trace>
  <inkml:trace contextRef="#ctx0" brushRef="#br0" timeOffset="241807.7483">14021 16089 82 0,'33'-14'105'0,"-8"11"-1"16,-25 3 1-16,2 28-74 15,-8 7-7-15,-13 2-5 16,1 9-9-16,-6 0 2 16,6 7-9-16,-1-2 5 15,10 2-6-15,9-4 6 16,9 0-6-16,12-8 5 0,14 5 1 16,4-4-1-16,14 4 3 15,-4-6-2-15,4-1-1 16,-7-7-2-16,1 1 0 15,-10-8-3-15,-12-4-1 16,-25-21-1-16,9 37-2 16,-9-37-6-16,-44 30-5 15,3-14-5-15,-19-16-9 16,-3 9-18-16,-22-25-34 16,1 2-36-16,-1-20 2 15,4-10 2-15</inkml:trace>
  <inkml:trace contextRef="#ctx0" brushRef="#br0" timeOffset="241964.3595">13977 16061 93 0,'77'-3'101'0,"1"6"-4"16,1-3-1-16,7-9-79 15,8-3-27-15,8 0-43 16,-2-6-45-16,1-3 2 15,1 5-6-15</inkml:trace>
  <inkml:trace contextRef="#ctx0" brushRef="#br0" timeOffset="242415.8859">16965 15998 157 0,'-23'44'116'0,"-2"5"-1"16,-6 6-3-16,-1 15-101 0,-3-15-6 15,10 8-6 1,6-3 2-16,10 2-3 16,5-4 3-16,11-7-3 15,11-14 2-15,14-12 1 0,10-18-2 16,4-16 0-16,12-19 1 16,2-18-3-16,0-14 4 15,-4-12 3-15,-8-6-1 16,-13-6 4-16,-12 6 0 15,-14 11 2-15,-22 11-2 16,-15 17 2-16,-21 16-9 16,-4 9-10-16,0 21-17 15,-14-7-32-15,16 14-55 16,7-3-3-16,9 3 1 16,35-14 4-16</inkml:trace>
  <inkml:trace contextRef="#ctx0" brushRef="#br0" timeOffset="242603.9984">17402 16324 81 0,'28'47'101'16,"0"-3"2"-16,-3-5 1 16,-9-7-85-16,10-2-5 15,-1-2-5-15,-6 0-11 16,6 2-32-16,-16-7-61 15,-9-23-9-15,26 11 0 16,-26-11 13-16</inkml:trace>
  <inkml:trace contextRef="#ctx0" brushRef="#br0" timeOffset="242948.2554">18045 16112 100 0,'23'14'98'16,"-23"-14"4"-16,0 0-4 16,7 32-85-16,-14-11-3 15,7 9-3-15,-2 4 3 16,2 6-4-16,2-1 2 16,10-4-6-16,11-12 2 0,9-7-4 15,10-16 5-15,6-12 2 16,8-13 1-16,-1-5 5 15,-4-14-5-15,0 2 4 16,-19-6-3-16,-6 2 0 16,-24 2-5-16,-9 7 0 15,-11 9-4-15,-10 7-5 16,-14 12-4-16,-6 2-10 16,11 19-25-16,-14-6-56 15,9 4-11-15,8 1-4 16,13-6 4-16</inkml:trace>
  <inkml:trace contextRef="#ctx0" brushRef="#br0" timeOffset="243291.9962">18457 16280 64 0,'-7'51'89'15,"-14"-14"-2"-15,-5 10 2 16,1-6-84-16,-10-6-3 15,1 4 0-15,-1 0 0 16,0 1 2-16,7-3 0 16,5-3 1-16,14-10 2 15,9-24 0-15,16 23 0 16,10-26 2-16,4-11 1 0,18 1 1 16,-1-15 0-16,8 2 0 15,-9-6 0 1,-2 2-2-16,-4-2 1 0,-10-3-4 15,-10 3-1-15,-10-1-2 16,-15-1 1-16,-4 3-3 16,-3 4-3-16,-9-6-12 15,21 33-21-15,-30-48-51 16,14 25-19-16,9 2-2 16,-2 0 0-16</inkml:trace>
  <inkml:trace contextRef="#ctx0" brushRef="#br0" timeOffset="249704.0259">12867 17115 1 0,'0'0'0'0,"0"0"54"0,0-23-10 16,0 23-31-16,0 0 1 15,0 0 2-15,10-23 5 16,-10 23 1-16,0 0 2 16,0 0 1-16,0 0-1 15,0 0-5-15,-21-9-5 16,21 9-1-16,0 0-3 16,0 0 0-16,0 0-1 15,0 0 0-15,-23-7 0 16,23 7 1-16,0 0 1 15,0 0 0-15,0 0-1 16,0 0 1-16,0 0-1 16,0 0 1-16,0 0 0 0,0 0 1 15,-16-21-1-15,16 21-1 16,0 0 1 0,0 0-2-16,0 0-1 15,0 0 0-15,-26 23 0 0,26-23-1 16,-11 28-1-16,4-8 0 15,-3 4-1-15,3 6 1 16,5 2-3-16,-5 5 0 16,5 5-1-16,-3 6-1 15,5-2-2-15,0 3-2 16,5 0-4-16,-5-8-5 16,5 5-8-16,-5-18-19 0,16 5-33 15,-16-33-43-15,32 6 5 16,-32-6-3-16</inkml:trace>
  <inkml:trace contextRef="#ctx0" brushRef="#br0" timeOffset="249901.1208">13228 17258 1 0,'0'0'73'0,"28"12"16"16,-28-12 4-16,23 0-47 15,-23 0-20-15,21 12-5 16,-21-12-4-16,30 18-15 0,-30-18-30 16,21 16-59-1,-21-16-6-15,0 0-3 16,23 5 33-16</inkml:trace>
  <inkml:trace contextRef="#ctx0" brushRef="#br0" timeOffset="250320.2419">13626 17076 55 0,'25'21'93'0,"-6"-12"2"16,11 2 2-16,-9-1-77 0,6-6-3 16,13 8 3-16,-6-5 1 15,10 11 0 1,-9-4-2-16,0 12-3 15,-12-6-5-15,2 8-1 0,-13-2-5 16,-3 1-2-16,-9-4-2 16,0 0 1-16,-9-2-3 15,9-21 1-15,-9 30-2 16,9-30 1-16,0 0-1 16,0 0 0-16,-12 23 0 15,12-23 0-15,0 0 1 16,0 0 0-16,0 0 1 15,21 24 0-15,-21-24 0 16,23 20 1-16,-4-13-1 16,8-2 0-16,6 0-1 15,8-8 1-15,8-1-4 16,6-8-5-16,8 3-10 0,-3-12-18 16,12 9-29-16,2-6-39 15,-5-1 1-15,3-1-4 16</inkml:trace>
  <inkml:trace contextRef="#ctx0" brushRef="#br0" timeOffset="251060.2454">16743 17006 1 0,'23'-20'25'16,"14"6"57"-16,-4-2 4 15,4-3-42-15,13 10-4 0,-6-3-5 16,7 12-3-16,-9-4-5 15,0 13-4-15,-22 2-4 16,3 10-3-16,-20 2-6 16,-12 7-2-16,-10 3-4 15,-6 6-1-15,-8 0-3 16,-4-2 0-16,-2-2-1 16,2-3 0-16,2-4-1 15,7-5 1-15,5-4-1 16,23-19 1-16,-25 23 0 15,25-23 0-15,0 0 0 16,25 23 1-16,-6-16-1 16,11 0 0-16,5 2-4 0,2-4-3 15,13-1-8-15,-6-6-13 16,10 4-18-16,-6-9-38 16,5-4-12-16,-2-3-2 15,-7-7 44-15</inkml:trace>
  <inkml:trace contextRef="#ctx0" brushRef="#br0" timeOffset="251249.3703">17767 17298 92 0,'0'25'94'16,"10"-2"-8"-16,-10-23-1 0,7 23-96 15,-7-23-19 1,18 12-25-16,-18-12-36 0,33 7 1 16,-33-7 11-16</inkml:trace>
  <inkml:trace contextRef="#ctx0" brushRef="#br0" timeOffset="251639.9452">18369 16944 67 0,'-7'35'97'16,"-2"-5"-1"-16,-10 9-2 16,1 3-71-16,-6 2-16 0,6 4 0 15,-1 3-3-15,3 4 3 16,7-1-3-16,2-1 2 15,7-14-3-15,12-4 1 16,11-17-4-16,4-6 2 16,13-14 1-16,1-8 2 15,-1-8 2-15,1-3-1 16,-6-2 2-16,0-3-1 0,-12 1 0 16,-7 2-2-16,-16 23-1 15,-7-33-2 1,7 33-1-16,-42-9-2 15,5 12-2-15,-4 3-3 0,-1 8-10 16,-11-4-15-16,18 6-42 16,1-5-31-16,1-6 1 15,12-3-3-15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43:39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17929 6616 54 0,'-25'-53'92'0,"-10"0"-23"16,-6 11-15-16,-20-9-13 16,8 12-12-16,-16-9-6 15,2-1 0-15,-12-9-11 16,-6-2-1-16,-10-7-2 16,-7-2 2-16,-13-8-1 15,-13 3 2-15,-17 0-2 0,-8 12-5 16,-13 2 5-16,-6 11-3 15,-15 12 0 1,4 12-2-16,1 13-2 16,-8 12-1-16,3 12-2 0,-3 13 1 15,-2 8-1-15,-4 11 2 16,6 7-1-16,-2 11 0 16,3 10 1-16,4 6-2 15,9 10 2-15,7 5-2 16,21 13 0-16,19 3-2 15,15 11 1-15,15 9-1 16,20 5-1-16,17 7-1 16,13 12 3-16,21 7 3 15,12 6-2-15,9 3 2 16,19 0-1-16,11-5 1 16,16-2 0-16,14-5 4 15,10-5-6-15,11-8-1 0,11-6 1 16,3-3-1-16,9-4 2 15,5 1-1-15,2-5 1 16,7 0-1-16,7-9-1 16,5-2 3-16,11-5 1 15,5-9-2-15,6-10 3 16,6-11-4-16,10-12 4 16,6-11-4-16,11-9 4 15,2-10-3-15,8-16-1 16,-3-11 1-16,4-8 0 15,6-8 0-15,-1-10 0 16,7-7-1-16,-2-4 1 0,-7-12 4 16,4-10-8-16,-4-3 4 15,-2-11-4-15,-3-3 5 16,-4-10-4-16,-5-10 5 16,-12-10-2-16,-4-1-1 15,-9-7 7-15,-12-4-2 16,-14-5 2-16,-16-2 2 15,-23-8-3-15,-16-1 0 16,-21-5-1-16,-12-10-2 16,-28-6 1-16,-11-10-3 15,-20-9 3-15,-13-11-4 16,-18-5-1-16,-9-2-2 16,-9-5 1-16,-17 2 0 0,-8 7 0 15,-8 12 0-15,-2 12 0 16,-10 15-4-16,3 17 6 15,-9 14 7-15,-2 18-10 16,-6 18 1-16,6 13-6 16,-15 10-3-16,8 22-10 15,-8-1-9-15,8 31-38 16,-3 7-56-16,5 11 6 16,7 0-2-16,6-2 45 15</inkml:trace>
  <inkml:trace contextRef="#ctx0" brushRef="#br0" timeOffset="1291.6128">4508 9238 36 0,'0'0'94'0,"0"0"-2"16,42-23-5-16,-17 7-72 15,7-5-4-15,15 5-2 0,4-3 2 16,11 10 2-16,5 0-1 15,14 13 1-15,12-1-1 16,15 8 1-16,8-6 0 16,20 4-2-16,10-2-2 15,16-2-2-15,4-8-1 16,12 3-2-16,5-2 1 16,-3-3-2-16,1 5 0 0,-10-4-1 15,-5 2 0 1,-1-3-1-16,-13 0 2 15,-4-4-1-15,-11-3 2 16,-1-4-1-16,-11-7 2 0,2 0-1 16,-9-5 0-16,-9 1-1 15,-14 1 0-15,-10 3-3 16,-11 5-5-16,-23 1-6 16,-12 10-8-16,-39 7-13 15,0 0-18-15,0 0-20 16,-37 10-38-16,-16 4 3 15,-23-3-1-15</inkml:trace>
  <inkml:trace contextRef="#ctx0" brushRef="#br0" timeOffset="1671.4461">4638 10047 29 0,'104'-23'96'0,"20"2"2"15,1-4-3-15,19 2-62 0,11 2-7 16,7 0-9-16,6 5-2 16,17 4-7-16,0 3 1 15,14 5-6-15,2 6 1 16,-6 0-3-16,8 3-1 16,-2-3-1-16,5 0-1 15,7 3-9-15,-7-7-19 16,-5 4-60-16,-5-2-11 15,-13-5-4-15,-5 5 12 16</inkml:trace>
  <inkml:trace contextRef="#ctx0" brushRef="#br0" timeOffset="12743.6327">26807 7687 1 0,'2'-23'24'0,"-2"23"-2"16,14-26-8-16,-14 26 1 16,18-21 6-16,-18 21-4 0,26-7 2 15,-26 7-3 1,32-2-4-16,-32 2-1 15,28 7 1-15,-28-7-3 16,25 9-5-16,-25-9-1 0,21 12-3 16,-21-12 0-16,0 0-4 15,21 21-9-15,-21-21-16 16,0 0-38-16,0 0-4 16,0 0 56-16</inkml:trace>
  <inkml:trace contextRef="#ctx0" brushRef="#br0" timeOffset="14799.9303">28106 6417 1 0,'-9'-32'68'16,"9"32"24"-16,-16-21 0 16,16 21-51-16,0 0-9 15,-26-16-3-15,26 16-4 16,-11 35-3-16,6 2-5 15,-4 14-4-15,9 20-3 16,-9 19-4-16,9 21-1 16,0 14 2-16,2 16-1 15,5 7-2-15,7 5-1 16,-3-1 0-16,13-4 2 0,-4-13-2 16,8-18 1-16,11-19-7 15,3-24 3-15,2-24-2 16,7-26 3-16,2-27-1 15,7-25 1-15,7-27 2 16,-4-21-1-16,6-21 4 16,7-19-3-16,-6-16-2 15,-1-7-1-15,0 1 2 16,-6 4-1-16,-5 7 0 16,-7 18 0-16,-7 21-1 15,-10 21 0-15,-8 32 4 16,-26 35-2-16,27 12 0 15,-20 36-2-15,-4 29-2 0,-3 24 3 16,0 20 1-16,4 15-3 16,-1 7 1-16,6 3 0 15,16-3-2-15,1-6 4 16,15-19-1-16,6-17-3 16,10-22-1-16,13-23 3 15,6-26-1-15,5-26 1 16,5-34 3-16,6-25-3 15,-4-29 5-15,2-24 0 16,-9-24-3-16,-5-18 0 16,-16-17 2-16,-4-4-1 15,-17-2 1-15,-11 9-1 0,-12 4 0 16,-16 17-3-16,-2 18 4 16,-14 16-9-16,-10 24-5 15,-6 13-15-15,4 23-37 16,-7 8-47-16,-6 8-5 15,-5 3 2-15,-3 5 4 16</inkml:trace>
  <inkml:trace contextRef="#ctx0" brushRef="#br0" timeOffset="15303.4899">27514 5620 9 0,'0'0'88'0,"-20"-7"3"0,20 7-1 15,20-5-55-15,10-4-13 16,19 9-3-16,9-5 2 16,13 10 0-1,13-5 0-15,17 14 0 0,-1-5-4 16,25 7-3-16,4 1-2 15,17 1 0-15,2-2-3 16,14 3-1-16,-5-5-1 16,12-1-2-16,-5-1 0 15,3-3-1-15,-10 0-1 16,2-4-1-16,-8 0-1 16,-6-5-3-16,-8 0-4 15,-19-7-9-15,-12 4-10 0,-27-10-27 16,-12 1-55-16,-28-6-4 15,-27-3 0 1,-29-7 4-16</inkml:trace>
  <inkml:trace contextRef="#ctx0" brushRef="#br0" timeOffset="15536.4605">29681 4984 153 0,'-25'0'109'16,"25"0"1"-16,30 23-5 0,2-7-85 16,19 10-9-16,11 11-5 15,15 9 1 1,6 14-4-16,-2 7-1 16,4 12-7-16,-8 4-6 0,8 14-23 15,-13-4-58-15,4 4-18 16,-9 0-1-16,-7-9-5 15</inkml:trace>
  <inkml:trace contextRef="#ctx0" brushRef="#br0" timeOffset="18755.7389">30810 7666 18 0,'0'0'77'0,"-33"-23"-2"16,33 23-34-16,-18-33-25 0,18 33-1 15,-14-23 3-15,14 23 2 16,0 0 0-16,-23-4 1 15,23 4 0-15,-23 25-1 16,9-2-5-16,2 7-3 16,3 10-3-16,0 1 0 15,2 5-1-15,4 5 0 16,8 5 1-16,2-1-3 16,16-2 2-16,-2-2-4 15,11-2 2-15,3-7-2 16,9-1 1-16,0-11 0 15,4-4 1-15,8-10 0 16,2-7 1-16,2-9 1 0,0-7 0 16,2-11 1-16,3-5 0 15,-12-14 0-15,-2-5-2 16,-16-7 2-16,-3-6-3 16,-18-10 0-16,-7-2-2 15,-16-5 0-15,-10 1-2 16,-13 1 1-16,-12 13-1 15,-7-1 2-15,-9 16-3 16,-9 12 0-16,-10 14-2 16,3 14-3-16,-10 9-3 15,-2 13-7-15,3 3-7 16,6 19-25-16,-11-3-59 0,18 1-16 16,3-6 2-16,9-8-2 15</inkml:trace>
  <inkml:trace contextRef="#ctx0" brushRef="#br0" timeOffset="20564.643">28062 8884 1 0,'0'0'36'0,"0"0"48"16,0 0-30-16,0 0-12 15,0 0-3-15,0 0-5 16,-18 28-5-16,20 2-6 16,1 5-4-16,6 16-2 15,0 6-6-15,5 15 1 16,-5 4-6-16,7 10 3 16,-6 4-2-16,-4 5 5 0,-12 2-1 15,-4 5-2-15,-17-5 1 16,-13 2-6-16,-11 1 3 15,-11-1-5-15,-14 3 1 16,-19-3-6-16,-2-2 2 16,-12-2 3-16,-4 0-1 15,-8-7 5-15,-10-3-1 16,-10-1 2-16,-17-8 0 16,-13 0 2-16,-23-6 0 15,-16 1 0-15,-17-6-4 16,-16-5 1-16,-20-7-3 15,-13 0-1-15,-1-6-3 16,-5-3 1-16,-10-7-3 0,-1 0 3 16,-1-5-2-16,0 0 2 15,3 1 0-15,4-8 1 16,-4-2 1-16,9-9 0 16,7-2 1-16,6-10-2 15,-1-9 1-15,-1-5-2 16,5-11 3-16,5-2-2 15,2-7 0-15,7-3-1 16,5-2 1-16,13 0-1 16,12 2 1-16,14 3-1 15,9 4 1-15,2 3-2 16,17 4 2-16,-3 7-1 0,3 2 1 16,-7 6-1-16,-3 3 0 15,-9 8 1-15,-7 4 0 16,5 5 0-16,-2 7 1 15,13 2-1-15,3 7 1 16,20 5 0-16,5 4-1 16,24 7 0-16,15 5-1 15,12 11 1-15,7 12-2 16,9 10 2-16,12 8-1 16,2 8 3-16,7 8-2 15,14 5 1-15,7 1 0 16,11 4 0-16,7-3 1 15,15 6-1-15,-1-4 1 0,9 4-2 16,5-6-1-16,5-4 4 16,-5-2-3-16,7-12 2 15,-2-9-3 1,-3-12 2-16,3-6-1 0,4-20-1 16,-2-3-1-16,5-17-5 15,-3 0-4-15,-2-30-12 16,0 30-11-16,0-30-43 15,-9-26-44-15,-5 6-5 16,0-17 1-16,-11-7 37 16</inkml:trace>
  <inkml:trace contextRef="#ctx0" brushRef="#br0" timeOffset="20951.7524">14821 13076 66 0,'0'0'98'16,"0"0"2"-16,0 32-42 15,10-2-20-15,-1 3-11 16,9 13-4-16,8 3-6 0,6 11-2 15,3-3-3 1,11 11-1-16,0-6-2 16,3 3 1-16,0-5-2 15,1 0-2-15,-6-12 2 0,0-4 0 16,-4-11 2-16,-3-8 0 16,-3-13-1-16,3-12-4 15,3-23 1-15,4-12 0 16,2-18-2-16,14-17-3 15,7-15-10-15,7-26-14 16,16-5-56-16,3-15-39 16,11-17-1-16,7-10-10 0</inkml:trace>
  <inkml:trace contextRef="#ctx0" brushRef="#br0" timeOffset="24004.3596">496 13051 72 0,'-102'37'87'16,"102"-37"1"-16,0 0-35 16,0 0-17-16,0 0-8 15,0 0-4-15,0 0-3 0,0 0-1 16,0 0-1-16,0 0 1 16,0 0 0-16,0 0 1 15,151 55-5-15,-89-50-11 16,7-5-3-16,-8 7-3 15,6-3-3-15,-21 3-2 16,5 5-2-16,-26 4-2 16,-2 5 0-16,-20 4 6 0,-13 8-5 15,-6-3-9 1,16-30-17-16,0 0-59 16,-104 120-5-16,104-120-4 15,-102 58 1-15</inkml:trace>
  <inkml:trace contextRef="#ctx0" brushRef="#br0" timeOffset="24224.6574">417 13587 153 0,'111'14'107'15,"-48"-28"2"-15,13-7-5 16,0 5-77-16,12-7-8 15,-11 9-8-15,-1 7-10 16,-32 5-12-16,-7 16-12 16,-37-14-37-16,-5 30-47 0,-25-5-8 15,30-25 10-15,-90 56-3 16</inkml:trace>
  <inkml:trace contextRef="#ctx0" brushRef="#br0" timeOffset="24515.6864">373 13869 24 0,'0'0'90'16,"0"0"1"-16,-60 92-2 16,60-92-43-16,0 0-18 15,0 0 0-15,0 0 2 0,130-25 2 16,-130 25-3-16,113-21-10 15,-46 17-5-15,19-10-2 16,-15 0-6-16,17 2-2 16,-16 1-6-16,0 2-5 15,-21-1-7-15,-8 10 2 16,-15-7-11-16,-28 7-22 16,23 5-36-16,-23-5-32 15,0 0 6-15,-23 18-3 16</inkml:trace>
  <inkml:trace contextRef="#ctx0" brushRef="#br0" timeOffset="24771.8763">1002 13869 44 0,'-41'23'88'15,"15"-7"3"-15,8 10-34 16,18-26-21-16,-28 53-5 16,21-23-6-16,5 16-5 15,-3 3-4-15,12 16 0 16,2 2-5-16,1 11 2 15,6 3-3-15,0 5 0 16,-4-3-5-16,4-2 1 16,-9-10-4-16,-5-6 1 15,-4-12-3-15,-5-9-2 16,-12-9-7-16,19-35 2 0,0 0-21 16,-111 39-37-16,111-39-31 15,-113-37-6-15,113 37 3 16</inkml:trace>
  <inkml:trace contextRef="#ctx0" brushRef="#br0" timeOffset="25439.9543">1176 13414 121 0,'39'-21'105'15,"-9"-9"-1"-15,3-3-5 0,-6-1-89 16,15-13-6-16,4-3-3 16,12-4 0-16,0 3 0 15,4 3-1 1,1 4-2-16,4 5 1 0,-9 9-1 16,-8 9 2-16,-13 14 0 15,-13 14 2-15,-20 18 1 16,-13 15 0-16,-12 17 2 15,-18 15-1-15,-5 11 3 16,-14 14-3-16,5 10 4 16,-10 11-3-16,10 4 0 15,-5 1-1-15,8-3 1 0,6-7-1 16,11-6-2-16,12-15-1 16,3-13-4-1,6-22-4-15,10-20 1 16,9-13-2-16,-7-24 0 0,21-17-1 15,0-15 0-15,6-12 2 16,-1-9 1-16,9-3 2 16,2-1 1-16,6-1 3 15,4 9 0-15,1 5 3 16,1 5 2-16,2 11 2 16,-5 5 1-16,3 7 3 15,-6 9 1-15,1-2 3 16,-2 11 1-16,0-4-1 0,-5 11-2 15,0-4-1-15,-3 9-1 16,-1-5-8 0,-8 7 4-16,-6 5-3 15,-5 2-1-15,-12 7-3 0,-2 2 2 16,-9 3-2-16,-3 7 0 16,-11 2 2-16,0 0-8 15,-3 6-7-15,-4-3-5 16,-2 8-12-16,-14-11-17 15,4 14-26-15,-9-19-39 16,0-7 1-16,5-11 2 16</inkml:trace>
  <inkml:trace contextRef="#ctx0" brushRef="#br0" timeOffset="25595.7999">1657 14403 28 0,'9'-23'92'0,"-9"23"2"0,-7 21-1 16,3 11-38-16,-20 1-23 15,-1 17-14-15,-17 8-14 16,5 5-12-16,-4 4-23 16,-3-10-29-16,2-6-35 15,7-7-4-15,8-23 2 16</inkml:trace>
  <inkml:trace contextRef="#ctx0" brushRef="#br0" timeOffset="25800.4767">1733 14493 104 0,'44'9'104'16,"-9"17"5"-16,-7 4-22 0,4 23-34 15,-11-4-17-15,11 13-8 16,-6-6-11-16,-1 6-5 16,3-4-6-16,-5-7-13 15,5 0-12-15,-5-26-32 16,11-9-62-16,-6-16-7 15,7-21 1-15,0-18-3 16</inkml:trace>
  <inkml:trace contextRef="#ctx0" brushRef="#br0" timeOffset="26556.3778">2593 12854 27 0,'-13'32'97'0,"-6"3"-2"15,12 16-1-15,5 7-66 16,-3 6-50-16,10 4-61 15,-5-13-9-15,7 1-6 16,-14-24 53-16</inkml:trace>
  <inkml:trace contextRef="#ctx0" brushRef="#br0" timeOffset="26773.3112">2614 14001 125 0,'-2'76'115'16,"-3"-2"3"-16,1-7-6 16,-3 9-94-16,4 10-8 15,3 9 1-15,-13 6-5 16,-4 1-6-16,-8 7-16 16,-5-24-31-16,7 1-44 15,2-33-24-15,5-25 4 16,16-28-4-16</inkml:trace>
  <inkml:trace contextRef="#ctx0" brushRef="#br0" timeOffset="27359.7773">2792 13696 58 0,'9'-51'101'0,"-9"16"5"15,0 35-4-15,0 0-56 16,-25 12-19-16,25 8-5 15,0 6-5-15,7 9-4 16,2-1 0-16,7 10-4 16,5-2-1-16,5 6-5 15,-1-1 0-15,7 3-2 16,-6-6-2-16,-5-2 2 16,-5 4-4-16,-7-6 0 15,-2 6-2-15,-14-7 0 0,-2 5-4 16,-17-2-2-16,-1 4-3 15,-15-9-1-15,-2 7 0 16,-4-7 2-16,1-5 0 16,3-9 2-16,5-4 1 15,11-12 5-15,28-7 2 16,-25-17 2-16,32-8 1 16,4-12-1-16,13-7 1 15,1-9 0-15,3-9 1 16,-1-8-2-16,6-11 2 15,-5-11-3-15,4-3 1 16,5-4 1-16,-2-1-1 16,4 5 4-16,-2 8 1 0,5 6 2 15,-8 16 0-15,8 16 4 16,-10 10 0-16,3 16-2 16,-10 9 2-16,3 14-3 15,-7 9-1-15,4 17-1 16,-1 8-3-16,-4 15 1 15,1 11 0-15,-5 14 0 16,-4 2-1-16,-3 5 0 16,-7-2-7-16,-4-10-16 15,4-4-52-15,-4-14-29 16,-14-21-5-16,16-30 1 16</inkml:trace>
  <inkml:trace contextRef="#ctx0" brushRef="#br0" timeOffset="27561.2954">3250 13864 60 0,'0'42'106'0,"7"11"-1"16,-12 7 2-16,1 3-69 16,-3 22-13-16,-19 8-8 15,1 13-1-15,-19 10-10 16,-16-1-8-16,-3 6-21 15,-27-17-43-15,12-14-40 16,-1-23-5-16,10-30 4 0</inkml:trace>
  <inkml:trace contextRef="#ctx0" brushRef="#br0" timeOffset="27748.0321">3079 14475 73 0,'25'23'99'15,"1"18"2"-15,-15 3 0 16,-4 0-73-16,16 7-11 16,-6-5-4-16,3 1-8 15,4-8-19-15,-8-14-36 16,-16-25-45-16,30 10-7 0,-14-33 0 16,-2-19 29-16</inkml:trace>
  <inkml:trace contextRef="#ctx0" brushRef="#br0" timeOffset="27928.2313">3440 14299 69 0,'0'0'95'16,"25"-2"3"-16,-23 25-28 15,8 21-27-15,-6 2-12 16,13 16-11-16,-8-6-6 16,9 4-10-16,-6-7-8 15,9-13-18-15,-1-8-31 16,-20-32-51-16,33 2 1 15,-24-32-2-15,0-21 53 0</inkml:trace>
  <inkml:trace contextRef="#ctx0" brushRef="#br0" timeOffset="28235.1826">3817 13310 37 0,'2'-31'105'0,"-2"31"4"15,0 0-2-15,9 33-51 16,-11 4-30-16,11 25-5 16,-7 12-4-16,12 19-5 15,-9 8-3-15,9 13-1 0,-5 8-2 16,7 12 1-16,-4 7 0 16,4 7 0-16,0-7-2 15,0 0 2 1,-9-2-1-16,-4-5-1 0,-3-14-1 15,-7-6-1-15,-5-17-4 16,-6-16-6-16,-5-7-8 16,-5-16-13-16,5-1-36 15,-19-22-51-15,5-5-5 16,-7-14 0-16,-7-6 27 16</inkml:trace>
  <inkml:trace contextRef="#ctx0" brushRef="#br0" timeOffset="35283.8161">313 6112 127 0,'0'0'104'0,"0"0"-5"15,0 0 0-15,0 0-72 16,-34 102-10-16,34-102-3 15,0 0-2-15,55 123-1 16,-55-123-2-16,7 129 0 16,-7-129-3-16,-9 155-1 15,9-155-3-15,-23 153 1 16,23-153-6-16,-10 127-1 0,10-127-7 16,5 92-10-16,-5-92-34 15,0 0-48 1,0 0 1-16,0 0-5 15,0 0 1-15</inkml:trace>
  <inkml:trace contextRef="#ctx0" brushRef="#br0" timeOffset="37647.9419">272 7846 190 0,'-95'12'108'15,"95"-12"-3"-15,0 0-3 16,0 0-88 0,0 0-6-16,0 0 0 15,0 0 1-15,0 0 3 0,0 0 0 16,104 53 3-16,-104-53 1 15,127-5-1-15,-39-6-9 16,5-3-3-16,8-7-2 16,-4 0-1-16,7-6-1 15,-11 1-3-15,-5 1-5 16,-21-5-9-16,-12 16-10 16,-22-12-47-16,-15 17-42 15,-18 9-2-15,0 0-5 16,-44-14 1-16</inkml:trace>
  <inkml:trace contextRef="#ctx0" brushRef="#br0" timeOffset="37887.8996">616 7927 140 0,'0'0'119'15,"-60"93"-7"-15,60-93-1 16,0 0-53-16,7 148-38 15,-7-148-7-15,46 145 2 16,-46-145-4-16,35 183-3 16,-21-84 0-16,-5 1-4 15,7-1-2-15,-16-99-9 16,21 164-12-16,-21-164-41 16,33 95-54-16,-8-74-10 15,0-19-4-15,-6-23 0 0</inkml:trace>
  <inkml:trace contextRef="#ctx0" brushRef="#br0" timeOffset="38255.7786">1090 8438 132 0,'5'26'110'16,"4"-1"6"-16,0 0-5 15,8 15-91-15,1-1-6 16,8 19-4-16,-10 2 0 0,-5 16-3 16,-11 3 1-16,0-1-5 15,-2-4-2-15,-5-11 1 16,7-12-3-16,0-19 1 16,0-32 1-16,0 0-1 15,28-35 1-15,-12-13-1 16,0-19 3-16,3-9 0 15,4-12-3-15,-12-5 3 16,6-2-3-16,-1 5 1 16,2 7-1-16,-6 9 1 15,2 9-7-15,-5 7-9 16,5 21-15-16,-5-2-51 16,5 16-28-16,-3 2-4 0,10 3-1 15</inkml:trace>
  <inkml:trace contextRef="#ctx0" brushRef="#br0" timeOffset="39011.3791">2073 8313 153 0,'16'33'104'15,"-6"-13"1"-15,-10-20-6 16,0 0-82-16,0 0-10 15,6-27-4-15,-8-1-1 0,-7-7-1 16,-7-4 3-16,-3 2 0 16,-4 2 3-1,-2 8 1-15,-10 6 1 16,7 14-1-16,-11 14-1 0,2 18 0 16,-5 12-3-16,5 19 1 15,-4 11 0-15,4 11-4 16,-3 6 2-16,8 1 0 15,11-2 0-15,5-6-1 16,9-10 1-16,12-7-1 16,6-19-2-16,5-11 1 15,17-16 0-15,1-16-1 16,6-19 2-16,8-13 1 0,3-13-5 16,0-13 5-1,2-2-5-15,-2-3 3 16,-7 7-3-16,-2 7 4 15,-12 14-4-15,-5 14 2 0,-25 23 2 16,26 7 0-16,-19 16 2 16,-7 7 0-16,0 7 0 15,0 5-2-15,2 2 4 16,5-2-3-16,7-8-3 16,0-6-5-16,9-5 1 15,0-9 0-15,5-9-1 16,-1-10-1-16,8-14-6 0,0-8 3 15,4-8 1 1,-9-9 2-16,12 0-4 16,-15 3 4-16,6 1-4 15,-8 6 5-15,1 10 2 0,-26 24 0 16,25-25 2-16,-25 25 2 16,0 0 1-16,26 16 2 15,-26-16-1-15,11 46 3 16,-4-18 2-16,7 9-4 15,-2 0 4-15,4 5-5 16,2-5 2-16,-2 0-4 16,5-7 4-16,-5-7-8 0,3-2-2 15,-19-21-7 1,32 16-12-16,-32-16-39 16,9-23-50-16,-9-3-2 15,-2-8-2-15,-7-15 9 0</inkml:trace>
  <inkml:trace contextRef="#ctx0" brushRef="#br0" timeOffset="39216.8135">2501 7675 116 0,'-23'14'115'16,"23"-14"-6"-16,-26 23-2 15,26-23-79-15,-4 26-27 16,4-26-10-16,11 46-19 16,-11-23-41-16,7 7-35 0,-4-5 0 15,6-4-4-15</inkml:trace>
  <inkml:trace contextRef="#ctx0" brushRef="#br0" timeOffset="39663.4762">3139 8068 140 0,'2'42'104'0,"3"2"-1"15,-12-3-3-15,7 8-83 16,2 4-7-16,10 10 1 16,-10-1 3-16,1 12-2 0,-6-5 2 15,-4 1-4-15,-2-10 0 16,2-7-6-16,-2-18 0 15,9-35-5-15,0 0-2 16,0 0 1-16,32-40-4 16,-6-15 4-16,6-15-3 15,5-10 3-15,7-4-5 16,-5-1 8-16,5 6-4 16,-7 8 3-16,0 13 1 15,-4 14 0-15,-8 16 1 16,-6 19 2-16,-19 9 2 15,23 21-2-15,-21 6 2 16,5 17 0-16,-7 5 0 0,0 9 1 16,0 2-4-16,2 7 0 15,3-2 1-15,-3-5-5 16,7-5-2-16,-2-11-10 16,12-2-7-16,-10-19-17 15,17 5-27-15,-26-28-49 16,25 16-6-16,-25-16 0 15,0 0 33-15</inkml:trace>
  <inkml:trace contextRef="#ctx0" brushRef="#br0" timeOffset="40091.5271">373 9929 160 0,'0'0'111'15,"0"0"0"-15,0 0-6 16,0 0-77-16,0 0-12 15,114-4-3-15,-114 4-6 16,0 0-17-16,104 27-37 16,-104-27-58-16,0 0 1 15,0 0-7-15,92 33-8 16</inkml:trace>
  <inkml:trace contextRef="#ctx0" brushRef="#br0" timeOffset="41479.7746">3766 7569 63 0,'0'0'97'16,"0"0"-2"-16,0 0 0 15,0 0-68-15,0 0-11 0,0 0-5 16,0 0-3-16,9 21-6 16,-9-21-18-16,25 27-42 15,-25-27-38 1,28 26-1-16,-28-26-6 0</inkml:trace>
  <inkml:trace contextRef="#ctx0" brushRef="#br0" timeOffset="41720.0574">3842 8119 28 0,'-7'51'95'0,"7"-5"1"16,7 0 2-16,-5-6-65 15,10 15-3 1,0-6-3-16,-1 13-4 15,-11-11-3-15,7 5-13 0,-7-10-8 16,-5-9-22-16,17-5-32 16,-12-32-51-16,0 0 4 15,0 0-6-15,9-46 47 16</inkml:trace>
  <inkml:trace contextRef="#ctx0" brushRef="#br0" timeOffset="42155.8045">4059 7966 33 0,'17'33'95'0,"-6"-8"2"16,5 8 0-16,8 6-61 16,-8-4-10-16,11 11-2 15,-8-4-5-15,6 1-2 16,-13-8-6-16,2-3-2 15,-14-32-8-15,18 26-5 16,-18-26-2-16,7-23-1 16,0-5 0-16,-4-16-1 0,3-9 1 15,-1-9-1 1,9-1 6-16,-2-2 1 16,4 8 5-16,0 3 0 15,-5 8 1-15,6 16 0 0,-17 30 1 16,16-21 0-16,-16 21 0 15,4 23-1-15,-4 3 0 16,3 11 1-16,-3 2 1 16,7 7 2-16,-5 1-2 15,10 1 1-15,1-2-1 16,4-2-2-16,-1-7-6 16,2-11-11-16,3-3-25 15,-21-23-49-15,42-16-21 16,-24-14-2-16,5-19-2 15</inkml:trace>
  <inkml:trace contextRef="#ctx0" brushRef="#br0" timeOffset="42799.7997">5008 7472 77 0,'23'-12'102'0,"-23"12"-3"16,2-28-1-16,-2 28-70 15,-7-46-21-15,5 9-2 16,-1-4-2-16,-4 1 4 16,-9 1 1-16,-2 9 1 15,-8 7 0-15,-1 14 0 16,-13 9 0-16,-1 16 3 16,-6 11-3-16,6 13-5 15,-3 6 0-15,9 3-2 0,0 1 1 16,12-3-2-16,9-6 1 15,10-6-5-15,11-10 3 16,-7-25 1-16,34 26-2 16,-6-24-1-16,5-9 1 15,-1-7-1-15,5-4 1 16,-5-5-1-16,3 2 1 16,-5 0-1-16,-4 10 2 15,-1 8 0-15,-25 3 0 16,32 28 0-16,-22 4 0 15,-3 12 1-15,-7 9-2 16,-5 14 2-16,3 1-2 0,-1 8 3 16,-4 0-2-16,0 5 3 15,0 0-2-15,3 2 3 16,-5-4-1-16,-5-5 1 16,-5-5-1-16,1-6 1 15,-5-10-1-15,-10-12-1 16,3-11-1-16,-5-11-1 15,1-17-1-15,1-13 1 16,1-17-1-16,4-14 0 16,1-11 0-16,3-14 1 15,8-2-1-15,7-8 0 16,7 3 0-16,4 0-3 16,14 5 0-16,7 0-5 0,14 9-5 15,12 0-9-15,13 9-15 16,5-9-33-16,14 9-36 15,5 0 1-15,-1 2-2 16</inkml:trace>
  <inkml:trace contextRef="#ctx0" brushRef="#br0" timeOffset="44463.8691">8065 7007 35 0,'0'0'102'0,"0"0"1"15,0 0 3-15,-28-30-53 16,30 7-16 0,-4-26-10-16,11-4-8 0,-2-25-3 15,14-15-6-15,4-25 0 16,17-25 0-16,9-28-7 15,9-33-1-15,21-20 0 16,11-19 1-16,19-16-5 16,16-11 4-16,15-5-5 15,19 6-1-15,6 8 5 16,20 21 5-16,3 9-5 0,16 16 3 16,11 11 1-16,7 19 0 15,1 21-1-15,-1 14 2 16,7 18-4-16,3 12-2 15,6 20 2-15,-2 15-3 16,-4 18 3-16,-3 13-3 16,-7 18 3-16,3 10-2 15,-3 12 2-15,-9 10-2 16,-4 8 2-16,-10 5 0 16,3 5-2-16,-3-2 2 15,14-7-1-15,0-12 1 16,9-5-4-16,5-11 0 15,-2-5-5-15,-5-11-2 0,-7 6-19 16,-30-10-25-16,-16 10-53 16,-40-2-2-16,-25 1-2 15,-35-5-1 1</inkml:trace>
  <inkml:trace contextRef="#ctx0" brushRef="#br0" timeOffset="44795.1872">15312 1417 162 0,'-23'16'107'0,"23"-16"-6"16,7 21-4-1,20-14-85-15,24 9-9 16,16-2-2-16,21 4 2 0,14 1 3 15,11-6 1-15,5 4 2 16,2-1-2-16,1 5 2 16,-15-1-1-16,-11 17-1 15,-19 0-3-15,-23 14-1 16,-20 12-4-16,-33 11 2 16,-26 9 0-16,-25 9-11 15,-18 10-8-15,-24-7-32 16,3 7-53-16,-14-14-6 0,9-12 1 15,12-28-7 1</inkml:trace>
  <inkml:trace contextRef="#ctx0" brushRef="#br0" timeOffset="45215.4689">19051 723 87 0,'0'0'94'15,"-35"-23"-2"-15,1 16 4 16,-10-5-53-16,-7 19-14 16,-19 3-7-16,-15 20 1 15,-10 9-2-15,-9 23-4 16,-16 8 1-16,2 25-8 16,-5 13-5-16,3 19-1 15,7 5-4-15,18 11-1 16,12-1-1-16,20-6-1 15,31-4 0-15,20-12-10 16,31-7-7-16,22-27-25 16,40-10-57-16,19-20-7 0,31-19 1 15,15-24 0-15</inkml:trace>
  <inkml:trace contextRef="#ctx0" brushRef="#br0" timeOffset="45739.3967">23398 716 165 0,'77'-11'106'16,"-10"1"-8"-16,-7 8 3 15,-7 11-79-15,-11 21-10 16,1 21-1-16,-15 9 0 16,5 17-4-16,-15 8 3 15,-2 15-3-15,-6 6-3 16,-1 9-3-16,-7-6-1 15,5 2 2-15,-7-2-5 16,0-5 4-16,-2-2-4 16,-12-10 1-16,-2-6-5 15,-21-10-20-15,-7 0-42 16,-33-13-34-16,-17-8-1 0,-29-13-4 16</inkml:trace>
  <inkml:trace contextRef="#ctx0" brushRef="#br0" timeOffset="46108.0721">19162 1155 167 0,'0'0'105'0,"41"-16"-6"0,-6 16-1 16,11 12-81-16,12 6-6 15,5 17 0-15,6 4 1 16,7 17 1-16,1 6-1 15,1 10 0-15,-1 2-5 16,-1 4-4-16,3 3-12 16,-19-11-16-16,7 11-34 15,-28-24-47-15,-7-8-1 0,-15-21-4 16,-17-28 2-16</inkml:trace>
  <inkml:trace contextRef="#ctx0" brushRef="#br0" timeOffset="46340.4782">20082 1047 175 0,'-28'11'107'16,"-4"12"-2"-16,-5 7-6 15,-11 5-82-15,-3 21-10 16,-16 13-8-16,-5 17 1 0,-7 11-3 15,-9 7 0 1,3 9-15-16,-8-9-27 16,22 5-54-16,6-10-1 15,28-18-2-15,11-19-2 0</inkml:trace>
  <inkml:trace contextRef="#ctx0" brushRef="#br0" timeOffset="46579.9268">21199 1870 184 0,'2'46'112'0,"-18"0"-6"0,-12 7-9 16,-20-6-81-16,-5 8-22 15,-10 12-12-15,-18-9-32 16,7 2-50-16,-11-9-4 16,2-16 1-16,13-21 3 15</inkml:trace>
  <inkml:trace contextRef="#ctx0" brushRef="#br0" timeOffset="46828.6781">21659 1139 163 0,'67'-14'107'16,"0"7"-4"-16,-4 7-4 16,-3 12-76-16,-9 2-10 15,2 14-3-15,-4 6-4 16,-5 10 0-16,-7 5-5 15,0-5-8-15,2 13-28 16,-14-15-59-16,3-3-8 16,0-20-3-16,2-12 0 15</inkml:trace>
  <inkml:trace contextRef="#ctx0" brushRef="#br0" timeOffset="47179.9767">22952 975 173 0,'0'0'98'16,"16"28"1"-16,-23-3-5 15,-18 1-73-15,-12 15-13 16,-16 5-4-16,-17 17-2 16,-15-3-3-16,-17 5 0 15,-2 4-1-15,0-4 2 16,11 0-2-16,17-10 2 15,16-2-2-15,23-6 2 16,18-4-1-16,19-3 2 0,17-3 0 16,10 2 1-16,1 0 0 15,7 8 1-15,-5 1 4 16,-9 10-4-16,-8-3 3 16,-10 10-3-16,-6 0-1 15,-10 4-7-15,-4 5-9 16,-10-7-23-16,10 10-40 15,-10-13-22-15,4 1-3 16,-5-9 0-16</inkml:trace>
  <inkml:trace contextRef="#ctx0" brushRef="#br0" timeOffset="48687.4016">18565 2367 67 0,'-34'-9'89'16,"1"-1"1"-16,-1-6-7 15,8-2-65-15,8 11-2 16,18 7-5-16,0 0-1 15,0 0-1-15,0 0 1 16,27-3 0-16,10 8 1 0,12-5 0 16,11 2-1-16,19-4-3 15,9 0-2-15,13-1-3 16,8-4 0-16,4 3-1 16,7-1 0-16,3 1 0 15,0-1-1-15,-3 5-6 16,-5-5-10-16,-1 15-29 15,-8-10-41-15,3 2-7 16,-12-7-7-16,-5-6 0 16</inkml:trace>
  <inkml:trace contextRef="#ctx0" brushRef="#br0" timeOffset="50299.5828">18549 2899 50 0,'2'-37'87'0,"5"4"0"15,-7 12-2-15,0 21-42 16,-23-11-16-16,-2 27-14 15,-5 19-6-15,-14 16-5 16,-7 16-1-16,-16 25-4 16,-3 10-1-16,-13 16 4 15,5 9-5-15,-1 7 4 16,3 5-3-16,13 4 3 0,3-4-4 16,18-10 2-16,10-11-2 15,21-9-7-15,8-17-11 16,22-11-27-16,15-21-36 15,17-30-4-15,19-16-5 16</inkml:trace>
  <inkml:trace contextRef="#ctx0" brushRef="#br0" timeOffset="50863.8546">24060 3195 180 0,'9'25'101'15,"7"0"-5"-15,0 1-1 16,-7 6-85-16,10 12-11 16,-3 7 7-16,0 11-4 15,-6 8 6-15,-8 13-5 16,-14 5 4-16,-2 14-6 0,-11 2 2 15,4 4 0-15,-11 1-5 16,-3 0 0 0,-2-5-9-16,-9-12-8 15,9 5-27-15,-21-18-58 0,7-10-1 16,-4-11-3-16,-3-16-1 16</inkml:trace>
  <inkml:trace contextRef="#ctx0" brushRef="#br0" timeOffset="66483.4133">29105 522 102 0,'0'0'79'0,"0"0"-1"15,-7-28 5-15,7 28-48 0,-9-21-5 16,9 21-5-16,0 0 0 15,-23-34-1-15,23 34-2 16,-19-23-3-16,19 23 0 16,-37-19-3-16,12 14-3 15,-12-2 0-15,-5 12-2 16,-8-3-1-16,-4 15 0 16,-6-6-2-16,2 5-2 15,-2 5-2-15,2 7 0 16,5-3-2-16,9 8 0 15,3-1-2-15,13 0 0 16,3 1 1-16,6 6 1 16,12-4 0-16,12-1 1 0,6 3-2 15,12-2 1-15,5 2-1 16,14 2-3-16,6-4 2 16,10 0-4-16,9-3 4 15,0 3-4-15,3-5 3 16,-1 2-3-16,-4-4 4 15,0-3 0-15,-12 1 0 16,-9-3 1-16,-10-2-1 16,-11-3 0-16,-23-18 0 15,12 40 1-15,-12-40 0 16,-35 32 0-16,1-16-1 16,-17 3 0-16,-12 1 0 0,-11 1 0 15,-7-2 0-15,-6 2 0 16,-6-3-1-16,-2-2-1 15,10 0-2-15,-1-6-2 16,17 1-5-16,-1-11-5 16,26 9-22-16,0-25-38 15,44 16-31-15,-32-32-1 16,39 6-1-16,9-10 0 16</inkml:trace>
  <inkml:trace contextRef="#ctx0" brushRef="#br0" timeOffset="67031.5818">29672 668 186 0,'28'16'90'16,"-28"-16"2"-16,27-5-6 0,-27 5-70 16,42 2-5-16,-17 15 3 15,1-1 1-15,-1 12 3 16,-6 9-2-16,6 18-1 15,-2-6 3-15,7 13-8 16,3-7-3-16,4 3-5 16,2-7 1-16,0-2-3 15,3-15 4-15,-3-1 2 16,-11-8-1-16,-3-6 1 16,-25-19 0-16,33 20-1 15,-33-20-1-15,0 0-1 16,21-16 0-16,-21 16-2 15,7-46 1-15,2 16-1 0,-7-9 2 16,7-12-2-16,-2-7 1 16,7-2 0-16,-2-7-3 15,4 0 2 1,2 4-7-16,1-6-2 0,11 16-12 16,-11-5-13-16,15 28-37 15,-13-7-39-15,18 16 4 16,-11-7-7-16,4 12 7 15</inkml:trace>
  <inkml:trace contextRef="#ctx0" brushRef="#br0" timeOffset="67844.0408">31059 1269 171 0,'0'0'92'0,"0"0"-1"16,0 0-1-16,0-30-65 15,19 9-10-15,-3-9-2 16,5 0 1-16,2-10 2 16,9-6-2-16,-4-9 3 15,7-3-1-15,2-7-8 16,9 5 2-16,-2-2-6 16,0 4 2-16,0 7-6 15,-7 14 4-15,-3 9-4 0,-1 19 2 16,-15 14 0-16,-18-5-1 15,33 50 3-15,-24-8-1 16,-2 11 0-16,0 12-4 16,2 0 4-16,0 2-5 15,3-7 5-15,4-5-4 16,3-6 0-16,4-10-2 16,2-13 6-16,-4-15 0 15,9-13 0-15,-2-12 1 16,6-14 1-16,1-18-2 15,2-12 2-15,2-11-1 16,3-10-4-16,2 3 2 16,-7 0-2-16,-2 6 1 0,-3 12-2 15,0 17 3-15,-8 18-5 16,-1 14 2-16,0 25 1 16,-12 9 0-16,6 17 1 15,-6 11 2-15,3 14-2 16,2 12-2-16,0 4 1 15,3 7-3-15,-1 2-4 16,1 6-11-16,4 19-24 16,-18-12-69-16,8 5 1 15,-13-10-5-15,-9-1-2 16</inkml:trace>
  <inkml:trace contextRef="#ctx0" brushRef="#br0" timeOffset="69043.4815">26543 1396 144 0,'23'-2'96'0,"-23"2"-1"16,0 0 1-16,19-31-72 16,-19 31-3-16,0 0-3 0,32-23-3 15,-32 23-1 1,35-11-3-16,-7 4-3 16,13 2-6-16,8 1-10 15,6-3-15-15,24 14-26 0,-3-10-44 16,12 8-3-16,-5 0-2 15,10 8-4-15</inkml:trace>
  <inkml:trace contextRef="#ctx0" brushRef="#br0" timeOffset="69560.0949">26677 3171 132 0,'19'-4'100'0,"-19"4"-2"16,25-12-4-16,-2 10-54 15,-2-3-33-15,14 3-5 16,9 2-2-16,4 0-14 15,8 9-52-15,2-4-26 16,-1 2-1-16,4-5-6 0</inkml:trace>
  <inkml:trace contextRef="#ctx0" brushRef="#br0" timeOffset="72568.218">28037 2709 140 0,'28'-5'90'0,"-1"-4"-4"15,-3 0-3-15,1 9-77 16,-25 0 1-16,44 30 4 15,-30 7 1-15,-3 18 3 16,-11 6-2-16,-9 19 2 16,-5 6-3-16,3 11 2 15,-5-4-7-15,4-1-7 16,-2-9 0-16,5-4-6 16,2-10 2-16,2-13-6 15,5-10 0-15,-4-16-12 16,11-5-6-16,-7-25-9 15,0 0-23-15,25-11-31 16,-16-14-3-16,7-15 4 0,-6-13 32 16</inkml:trace>
  <inkml:trace contextRef="#ctx0" brushRef="#br0" timeOffset="72900.1051">28199 2656 136 0,'-12'-35'90'0,"12"35"-1"16,23-28-5-16,0 12-54 15,12 7-22-15,11 4-3 16,15 5 3-16,8 3 3 0,10 11 0 16,4 2 2-16,5 14 0 15,-10 2-1-15,6 7 0 16,-15 5-5-16,-9 7 0 15,-16 2-4-15,-19 5 1 16,-15 5-3-16,-22 1 2 16,-20 3-3-16,-19 3 3 15,-19 1-2-15,-8 1-5 16,-8-2-3-16,-9-6-15 16,10 3-19-16,-10-16-47 15,19-2-13-15,6-12-5 16,13-7 0-16</inkml:trace>
  <inkml:trace contextRef="#ctx0" brushRef="#br0" timeOffset="73323.7156">29690 2848 161 0,'0'0'95'0,"-25"14"0"16,9 11-3-16,-7 12-64 16,-1 5-20-16,4 11-4 15,1 5-3-15,-6 4 0 16,-1 0-2-16,1-1-3 0,-3-4-9 15,-4-8-22-15,11-5-55 16,-11-12-7 0,6-9 2-16,-2-16-3 15</inkml:trace>
  <inkml:trace contextRef="#ctx0" brushRef="#br0" timeOffset="73640.4112">29526 2998 178 0,'28'9'95'16,"-28"-9"-2"-16,25 28-4 0,-2-12-77 15,-4 7-6 1,2 7 3-16,4 3 1 16,8 4 2-16,-1 0-1 15,5 2 1-15,-2-7-2 0,6-2-1 16,-4-6-2-16,5-8-1 15,-5-7-2-15,2-7 2 16,-11-9-1-16,4-4 0 16,-6-12 0-16,-1-3-3 15,-6-8-2-15,-1-10-7 16,-2 0-7-16,-9-14-20 16,5 12-40-16,-5-14-32 15,0 6 1-15,-5-6-2 16</inkml:trace>
  <inkml:trace contextRef="#ctx0" brushRef="#br0" timeOffset="73864.6884">31008 2730 201 0,'35'46'99'0,"-7"-2"-2"16,-5 0-5-16,-14 0-86 15,-2 7-6-15,-16 4 1 16,-14 5 1-16,-14 3-1 16,-12-3-1-16,-13 2-9 15,-12-9-24-15,14-2-60 16,0-9-4-16,13-17-3 16,8-15-2-16</inkml:trace>
  <inkml:trace contextRef="#ctx0" brushRef="#br0" timeOffset="74171.4849">31041 2790 181 0,'28'7'96'0,"-8"11"-1"16,1 5-3-16,-2 12-78 15,-3 4-7-15,5 8 2 16,11-3 0-16,3 4 3 15,2-13-1-15,11 0 2 16,5-19-1-16,12-5 0 0,0-18 0 16,11-4-1-16,-9-12 0 15,-2-5-2-15,-5-9 0 16,-2-2-2 0,-9-10-3-16,-10 1-4 0,-7-1-7 15,-9-4-11-15,-2 9-26 16,-21-7-62-16,0 12-4 15,-18-1-2-15,-8 17-2 16</inkml:trace>
  <inkml:trace contextRef="#ctx0" brushRef="#br0" timeOffset="74607.8892">27075 4390 157 0,'42'35'108'16,"-17"-19"0"-16,-4-9-5 15,18 0-89-15,-2 0-7 16,14-1-1-16,9-1 0 16,10 2-2-16,4 0-14 15,-3-7-70-15,24 0-21 0,0-7-9 16,7-9-2-16</inkml:trace>
  <inkml:trace contextRef="#ctx0" brushRef="#br0" timeOffset="75311.7079">29031 4156 63 0,'0'0'88'15,"0"0"3"-15,-18 28 3 16,18-28-65-16,-16 58-3 16,2-21 0-16,0 18 2 0,-12-4-3 15,8 14-3-15,-8 0-3 16,8 6-12-16,2-4-1 16,0-2-9-16,9-2-1 15,2-8-9-15,5 1-1 16,-7-17-16-16,14-2-24 15,-7-37-48-15,-7 25-4 16,7-25 5-16,0-32 5 16</inkml:trace>
  <inkml:trace contextRef="#ctx0" brushRef="#br0" timeOffset="75764.163">28890 4138 125 0,'7'-33'101'16,"-7"33"-2"-16,39-13-3 16,1 1-69-16,11 5-22 15,13 2-3-15,20 3 1 16,1 2 1-16,3 9 1 16,-5 5 0-16,-11 2 0 15,-5 8 0-15,-14 1 0 16,-18 3-1-16,-19 2 0 15,-14 0-2-15,-13 0 0 16,-15 0 0-16,-8 0 0 0,-15 0-1 16,-4 2 0-16,-14-1-2 15,2 1 0-15,-2-4-1 16,-2-1 1-16,9-3-1 16,6-6 0-16,11 0-1 15,10-6 2-15,33-12-1 16,0 0 3-16,-2 25-1 15,25-20 0-15,16 2 0 16,12 0 2-16,2 2-1 16,7 3 0-16,10 2-1 15,-3 0 1-15,5 2-5 16,-5-7-16-16,14 7-31 0,-7-14-48 16,4-4-1-16,-4-9-5 15,-2-10 4-15</inkml:trace>
  <inkml:trace contextRef="#ctx0" brushRef="#br0" timeOffset="76057.1433">30379 4258 142 0,'33'9'97'16,"-10"-11"-1"-16,14-3-1 15,7 1-80 1,7-1-6-16,11 3 1 0,5-5 1 16,5 5 0-16,-3-1-2 15,8 1-5-15,-6 2-12 16,-6-12-23-16,7 12-38 15,-14-11-32-15,-12 6-1 16,-12-4-2-16</inkml:trace>
  <inkml:trace contextRef="#ctx0" brushRef="#br0" timeOffset="76295.2047">30726 4515 78 0,'-46'27'87'15,"14"-3"2"-15,4-11 6 16,28-13-65-16,0 0-5 16,18 12-3-16,26-10 1 15,-2-4 0-15,18 7-1 16,0-5-5-16,17 4-3 16,-13-1-7-16,6 1-9 15,4 5-19-15,-17-11-47 16,-1 0-35-16,-7-5-7 15,-15-9 1-15,-15-5-4 16</inkml:trace>
  <inkml:trace contextRef="#ctx0" brushRef="#br0" timeOffset="76493.5406">30784 4390 168 0,'-28'35'104'15,"5"2"1"-15,12-3-6 16,6 8-88-16,12 9-4 16,2 9-8-16,7 9-4 15,1 1-33-15,-1 10-59 16,-2 1-7-16,2-2-1 16,-2 0-7-16</inkml:trace>
  <inkml:trace contextRef="#ctx0" brushRef="#br0" timeOffset="78747.544">28983 9331 1 0,'-35'16'28'16,"12"18"53"-16,-19-6-6 15,12-2-37-15,-7 6-7 16,9-4-4-16,1 6-1 15,1-1-3-15,8 6-3 16,-1-4 0-16,12 4-3 16,-7 0-3-16,21-4-3 0,0-3-1 15,12-6-4-15,6-8-1 16,10-13-5-16,7-10-2 16,2-6 1-16,6-15-1 15,-6-1 2-15,-2-8-2 16,-12 0 2-16,-5-9-1 15,-11 10 1-15,-11-3 2 16,-10 4-2-16,-5 6 2 16,-13 6-1-16,-8 5 0 15,-1 6 0-15,-3 13-1 16,-5 6 0-16,-2 7 0 16,7 5 0-16,5 2 0 0,6 0-1 15,10 0-1-15,16-23 2 16,0 33 0-16,23-26-2 15,7-10 1-15,12-4-2 16,6-7 0-16,1-4 0 16,0-3-1-16,-1-4 0 15,-9 4 1-15,-6 0 0 16,-15 9 2-16,-18 12 0 16,0 0 1-16,0 0 1 15,-18 28 1-15,-8-2 1 16,-1 1-2-16,-3-1 1 15,2-1-1-15,7-4 1 16,21-21-1-16,-25 16 0 0,25-16-1 16,0 0-1-16,11-27 1 15,-11 27 0-15,26-42 0 16,-17 21 1-16,0 0-1 16,-9 21 0-16,14-27 1 15,-14 27-1-15,0 0 0 16,-30 23 0-16,11 4-2 15,-8 6 2-15,1 4 0 16,-2 2 0-16,3 5 1 16,4-9-2-16,7-1-2 15,7-13-8-15,7-21-12 16,0 0-37-16,0 0-39 0,44-7-4 16,-27-30 1-16</inkml:trace>
  <inkml:trace contextRef="#ctx0" brushRef="#br0" timeOffset="79611.812">29933 9301 1 0,'0'0'83'0,"7"46"7"16,-23-9-37-16,7 9-15 15,-8 16-4-15,-1 8-4 0,-7 18-9 16,-1 2-3-16,1 9-7 15,-10-4-1-15,10 2-6 16,-8-2-3-16,12-14-9 16,-2-10-13-16,5-20-25 15,8-18-40-15,8-8-15 16,2-25-1-16,0 0 73 16</inkml:trace>
  <inkml:trace contextRef="#ctx0" brushRef="#br0" timeOffset="79963.5758">29804 9511 1 0,'34'-19'58'16,"-11"-4"38"-16,12 21-7 16,-7 14-36-16,0 6-13 15,6 17-5-15,-4 2-9 16,7 14-3-16,-9 4-6 15,7 10-6-15,-1-3 1 16,6 3-7-16,-6-10 2 16,10-1-4-16,-9-10 2 15,2-7-4-15,-5-14 2 16,3-9 2-16,-2-12 1 16,-6-7 0-16,-1-9 0 0,-3-6 0 15,-2-13 1-15,4-11-1 16,-2-9-6-16,-2-9-2 15,2-3-11-15,-2-11-7 16,4 4-31-16,-4-4-61 16,-9-10-7-16,4 12 2 15,-9-2 25-15</inkml:trace>
  <inkml:trace contextRef="#ctx0" brushRef="#br0" timeOffset="80583.2942">31353 9275 1 0,'0'0'63'16,"-16"23"28"-16,20 0 2 15,1 5-64 1,-7 4-8-16,9 15 3 0,-14 4-1 16,14 13-1-16,-7 6-5 15,2 8-5-15,7-1-1 16,0-1-6-16,1-9 0 15,6-5-7-15,-2-9-6 16,-3-11-18-16,3-12-32 16,-2-9-41-16,-12-21-5 15,0 0 3-15</inkml:trace>
  <inkml:trace contextRef="#ctx0" brushRef="#br0" timeOffset="81087.6963">31233 9257 5 0,'0'-35'84'15,"25"21"0"-15,1-21 0 16,27 10-72-16,5-1-2 16,6 3 2-16,17 7 3 15,-2 2 5-15,2 12 0 16,-7 0 1-16,-3 16-1 0,-10-1-4 15,-8 13-2-15,-12-1-6 16,-11 8-3 0,-20 8-5-16,-20 1 1 15,-20 2-2-15,-7 4 0 0,-13-4 0 16,-4-2 1-16,-6-5-1 16,2-7 1-16,3-7 0 15,6-7 0-15,15-4-1 16,8-5 0-16,26-7 1 15,0 0 0-15,0 0-1 16,0 0 1-16,44 11-1 16,-4-6 0-16,13 4 2 0,9 3 2 15,-2 6 0-15,7 5 4 16,-7 3 1 0,1 6 3-16,-18 5 2 15,1 7-5-15,-25-2 5 0,-3 6-7 16,-16-4 2-16,-9 0-9 15,-10 2-2-15,-15-4-15 16,-8 0-23-16,-11-8-68 16,-14-11-6-1,-5 3 1-15,-23-24 13 0</inkml:trace>
  <inkml:trace contextRef="#ctx0" brushRef="#br0" timeOffset="83232.1696">28504 11682 22 0,'25'-5'22'0,"-1"3"4"16,-4 4 7-16,6 5 3 15,-1 5 2-15,1-5 1 0,-1 7-2 16,1-3-6-16,1 3-7 15,-4-5-6-15,3 3-5 16,-26-12-4-16,35 9-3 16,-35-9-3-16,20 0-1 15,-20 0-1-15,0 0 0 16,10-23 0-16,-10 23 0 16,-5-32 0-16,5 32 0 15,-16-37 2-15,16 37-1 16,-28-35 2-16,28 35 1 15,-42-16 2-15,17 16 0 16,-7 7 3-16,-1 9-1 16,3 0 0-16,2 5-1 0,-4-3-1 15,9 5-1-15,7-2-2 16,7 2-1-16,6-2-3 16,3-21 1-16,9 35-1 15,-9-35 1-15,24 39-2 16,-24-39 1-16,30 23 0 15,-30-23 0-15,41 5 0 16,-18-7-1-16,-4-8 1 16,2-6-1-16,2-7 1 15,-5-2 0-15,-1-3 0 16,-4-2 0-16,-8 0-1 16,0 0 1-16,-10 4 1 0,-4 5-1 15,9 21 1-15,-28-20-1 16,3 20 0-16,6 7 1 15,-4 2 0-15,23-9 0 16,-35 28-1-16,35-28 1 16,-18 30 0-16,18-30 0 15,16 20-1-15,-16-20 0 16,37 5-1-16,-9-10 1 16,4-2 0-16,0-6 0 15,-4-4-1-15,0 1 1 16,-5 0 0-16,-23 16-1 15,26-28 2-15,-26 28-2 16,0 0 1-16,0 0 0 0,-26 0 0 16,3 12 0-16,4 2 0 15,-1 4 1-15,20-18-1 16,-33 33 1-16,33-33-1 16,-9 23 0-16,9-23-2 15,0 0 2-15,35 0-1 16,-14-12-2-16,2 1 2 15,-5-3 0-15,-18 14-1 16,30-28-1-16,-30 28-3 16,0-23-8-16,0 23-21 15,-23-2-50-15,5-8-23 16,18 10-1-16,-40-11 26 0</inkml:trace>
  <inkml:trace contextRef="#ctx0" brushRef="#br0" timeOffset="84124.8052">29845 11904 75 0,'10'34'104'0,"-10"-34"0"16,0 47-1-16,-7-17-96 16,7-30-5-16,16 30-6 15,-16-30-10-15,25 35-23 16,-25-35-52-16,19 37-13 16,-19-37 2-16,7 30 52 15</inkml:trace>
  <inkml:trace contextRef="#ctx0" brushRef="#br0" timeOffset="84243.3825">29785 12496 3 0,'-51'48'56'0,"14"-2"-55"16,-2-11 0-16,7-26-61 16,32-9 60-16</inkml:trace>
  <inkml:trace contextRef="#ctx0" brushRef="#br0" timeOffset="84395.8599">29658 13296 13 0,'-25'48'61'0,"18"-6"-23"0,-3-21-37 15,10-21-88-15,0 0 62 16</inkml:trace>
  <inkml:trace contextRef="#ctx0" brushRef="#br0" timeOffset="84539.935">29718 13772 6 0,'-16'74'85'15,"16"7"-19"-15,-9-21-31 16,-3-12-101-16,24 6-9 15,-12-54 25-15</inkml:trace>
  <inkml:trace contextRef="#ctx0" brushRef="#br0" timeOffset="84687.9202">29702 14976 85 0,'-21'74'82'0,"21"-9"-26"15,-7-35-40-15,7-30-110 16,33 12-1-16,-8-38 46 16</inkml:trace>
  <inkml:trace contextRef="#ctx0" brushRef="#br0" timeOffset="96819.7474">12232 9488 43 0,'6'39'96'0,"-6"-39"-2"16,35 16-37-16,-9-2-48 16,29-7-5-16,21-7-1 15,17-2-1-15,18-5-2 16,18-5-1-16,19-4-2 16,24-5 3-16,8 3 1 15,7-1 2-15,14 8 2 16,14 1 1-16,7 10 2 15,3 3 1-15,6 11 0 16,5 2-1-16,18 7-1 16,5 5-3-16,2 2 0 0,5 0-4 15,10 0 0-15,10 9 3 16,6-6 0-16,8 4 0 16,10-7 1-16,2 0 2 15,12-5-4-15,-2 3 7 16,13-3-3-16,-2-6 0 15,-5 6-1-15,7-6 2 16,-8 8-4-16,1-6 3 16,0 5-2-16,-2-6-1 15,3-3-1-15,-3-6-1 16,-5-6 0-16,5-7 0 16,-2-8 0-16,-12-4 1 15,-2-11-1-15,-16 0 1 0,-10-8 5 16,-9-8-7-16,-9-6 5 15,-16-10-6-15,-7-11 6 16,-19-15-5 0,0-7 5-16,-11-21-3 0,-12-9-1 15,-23-7 4-15,-20-7-1 16,-29-7 1-16,-27-7-1 16,-33-3 2-16,-36-4-3 15,-40-4 5-15,-37-3-5 16,-33-7 4-16,-20-4-3 15,-30-7-3-15,-19-3-2 16,-13-7 1-16,-19 1 0 0,-19-3-2 16,-9 0 4-1,-13 0-8-15,-19 7 0 16,-28 2 5-16,-19 10 0 16,-25 4-1-16,-18 10 0 15,-17 8 0-15,-22 10-4 0,-15 7 9 16,-13 7 1-16,-8 7-6 15,-4 14 3-15,-9 6-1 16,0 17 3-16,2 11-2 16,-2 17 4-16,-3 11-4 15,3 21 0-15,-5 20 4 16,0 20-1-16,5 24 1 16,4 17-5-16,10 18 3 15,14 15-6-15,15 19 3 16,13 15-3-16,24 19 3 15,17 18-3-15,16 13 0 16,26 13 0-16,11 20 0 0,18 14 2 16,22 13-2-16,22 6-1 15,31 4 4-15,20-2-1 16,33-1-1-16,30-3 2 16,32-8-3-16,26-7-5 15,36-7 2-15,24-9-3 16,48-6-12-16,21-18-10 15,49-5-17-15,16-27-28 16,39-20-35-16,37-17 2 16,28-34 31-16</inkml:trace>
  <inkml:trace contextRef="#ctx0" brushRef="#br0" timeOffset="97727.8997">24566 6293 33 0,'-49'27'100'15,"6"3"1"-15,6-13-2 16,-3-6-67-16,40-11-10 16,-34 16-6-16,34-16-5 15,0 0-3-15,-7-25-5 16,14-5 0-16,9-14 3 16,7-14-8-16,12-16 3 15,8-21 0-15,13-16 1 16,20-20 0-16,10-13 1 15,9-11 1-15,9-4 0 16,9-10 1-16,12 3 2 16,-3-6-1-16,15 8 2 0,-8 5-3 15,12 11 3-15,3 5-3 16,4 13-2-16,-9 10 5 16,4 11-3-1,-7 10 2-15,-4 15 0 0,-9 15-4 16,-15 7 4-16,-13 13-7 15,-19 12 5-15,-13 12-11 16,-19 4-3-16,-9 14-21 16,-35 7-31-16,23-5-41 15,-23 5-4-15,-33 17 2 16,8-17-4-16</inkml:trace>
  <inkml:trace contextRef="#ctx0" brushRef="#br0" timeOffset="98115.7284">26212 3340 114 0,'-25'5'87'0,"25"-5"1"15,0 0-8-15,0 0-60 16,19-21-13-16,22 14-5 15,5-4-1-15,14-3 0 16,14-5 3-16,5 1 2 16,4-5 3-16,8 2 1 15,1 0 2-15,3 2 0 0,-3 6 0 16,-1 8-2 0,-6 5-1-16,-16 9-3 15,-1 10-3-15,-22 8 0 0,-7 13-2 16,-18 8-3-16,-14 10 5 15,-14 7-5-15,-14 11 3 16,-4 7-5-16,-15 8 1 16,-4 1-10-16,-2 10-8 15,-5-7-21-15,10 6-58 16,-3-6-3-16,0-7-1 16,7-12-2-16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45:37.4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3310 6034 15 0,'0'0'40'15,"0"-30"-6"-15,0 30-6 16,-2-28-2-16,2 28-1 16,-5-23-1-16,5 23 4 0,0 0-1 15,0-23 4-15,0 23-1 16,0 0 1-16,0 0-5 15,0 0-2-15,0 0-4 16,0 0-7-16,23 23 1 16,-23-23-4-16,12 32-5 15,-5-9 1-15,2 10-1 16,-7 1 1-16,3 15-3 16,-5 6 3-16,0 10-4 15,-5 9 2-15,1 14 1 16,-5 11-2-16,-5 8 3 15,2 11-3-15,-4 6 4 0,0 11-1 16,0 6-2-16,-3 7 1 16,3 9-1-1,4 7 0-15,-4 5-1 0,7 11 4 16,0 10-5-16,-5 4 4 16,7 14-1-16,-2 0 1 15,4 7-1-15,-9-5 4 16,5 5-5-16,-10-7 0 15,5 3-1-15,3-3-1 16,-5-2-1-16,-3-10 1 16,3 3-3-16,7-7-2 15,-7 0 4-15,4 2-4 16,-4-2 3-16,0 0-3 0,-1-5 1 16,-1 5 2-16,-1-5 0 15,-1-2 0 1,1-2-1-16,8 0 1 15,-3-5-1-15,2-5 1 0,3 5 3 16,-5-5-3-16,2 8 1 16,-4 4-1-16,-7-3 1 15,-2-6-2-15,2-5 2 16,-3-9-2-16,3-19-1 16,5-9-4-16,1-20-5 15,8-20-5-15,-7-29-17 16,9-12-30-16,-14-36-57 0,21-17 4 15,-34-67-4 1,10-35 28-16</inkml:trace>
  <inkml:trace contextRef="#ctx0" brushRef="#br0" timeOffset="507.5937">3104 6008 1 0,'17'-34'70'16,"8"6"12"-16,-6-5 1 15,-1 1-44-15,5 14-5 16,-14-6-1-16,-9 24-3 15,0 0 1-15,24-2 1 16,-24 2-2-16,-24 44-4 16,-1-2-14-16,0 15-7 0,-17 13-3 15,-4 13-2-15,-12 10-1 16,-12 6-1-16,1 5 0 16,0 5-2-16,-5-5-2 15,9-12-5-15,7-2-12 16,7-23-14-16,26-6-16 15,6-31-17-15,19-30-30 16,19-12-3-16,20-39 6 16</inkml:trace>
  <inkml:trace contextRef="#ctx0" brushRef="#br0" timeOffset="697.0614">3611 5816 82 0,'53'-18'93'0,"-16"18"4"15,-14 14-5-15,-14 20-49 16,-11 10-22-16,2 16-10 16,-7 5-9-16,5 7-9 15,4 13-13-15,-4-8-19 16,13 11-30-16,3-1-30 16,5-6 1-16,6 0-2 15</inkml:trace>
  <inkml:trace contextRef="#ctx0" brushRef="#br0" timeOffset="2159.744">2020 14731 1 0,'35'-2'76'0,"-3"-5"11"16,5 3-45-16,12 10 1 15,-8-1-5-15,8 16-3 16,-3-7-5-16,9 13-4 0,-4-1-1 15,9 6-10-15,8-6 1 16,10-1-3 0,10-4-4-16,14 0 0 15,4-7-2-15,12 0 1 0,12-10-2 16,6 5 1-16,3-4 3 16,6 2-1-16,3 2 1 15,14 0-5-15,-4 1 4 16,13 4-7-16,-3-3 6 15,6 5-4-15,-1-4 1 16,10 2-3-16,-5-5 1 16,2 7 1-16,1-7-2 15,1 5 3-15,-1-2-2 16,6-3-1-16,3 0-1 16,2 1 1-16,-5-6-1 15,5 3-1-15,-2-2 0 16,-3-1 2-16,2 1 0 0,-4 0 2 15,-6-3-2-15,1-2 2 16,-4-2-3-16,-1-1 2 16,-4-4-1-16,3 0-2 15,-10 1 0-15,-2-1-1 16,-12 2 0-16,-2 3 0 16,-11 4 1-16,-3 0-1 15,-9 3 1-15,0 2 0 16,-10 0 0-16,-1 0 0 15,3 0-1-15,-3-3 2 16,11 1-2-16,-3-3 2 16,-2 3-2-16,3-3 1 0,-10 3-1 15,3-5 2-15,-7 2 0 16,-1-2 0-16,-4-5-1 16,7-4 0-16,3-7 1 15,8-5-6-15,5-9 6 16,7-7 0-16,1-2-1 15,3 0 2-15,6-1-1 16,-6 3 2-16,-1 5-3 16,2 0 8-16,-3 6-7 15,5 1-1-15,3 4 0 16,-6-5-1-16,1 3 2 16,-3 0-1-16,-4 7 0 15,-5 0-1-15,-9 9 2 0,-11 0-3 16,-8 9-1-16,-18 1-4 15,-7 6-7-15,-21-7-9 16,-2 7-25-16,-30-18-74 16,-21 9-2-16,9-46-2 15,-30 11 2-15</inkml:trace>
  <inkml:trace contextRef="#ctx0" brushRef="#br0" timeOffset="2555.6175">13547 14287 1 0,'0'0'54'16,"7"24"40"-16,-7-24 1 15,28 37-52-15,-5-24-14 16,7 8-2-16,9 2-1 15,10 3-4-15,0-1-3 16,1 5-2-16,4-2 0 16,-1 4-1-16,-2-2-1 15,2 7 1-15,-11-6-3 16,-1 3 0-16,-15-6 0 16,1 9-1-16,-13-5-1 0,-9 8 0 15,-10-3-4-15,-11 7 0 16,-9 6-3-16,-12 8-4 15,-19 9-1 1,-6 7-6-16,-17 12-4 0,-13-1-6 16,-3 17-9-16,-19-19-31 15,6 5-61-15,-8-9-1 16,5-15-1-16,2-15 15 16</inkml:trace>
  <inkml:trace contextRef="#ctx0" brushRef="#br0" timeOffset="3607.4384">14419 1158 104 0,'0'0'97'16,"7"27"-4"-16,-7-27 3 16,37 24-69-16,-7-11-8 15,9 11 0-15,3 1-1 16,16 10 1-16,-7 4 0 15,11 14 2-15,-2 0-4 16,3 14-3-16,4 3-6 16,2 4 0-16,-2-3-6 15,3 3 2-15,-8-9-4 16,-2 0 1-16,-4-3-4 16,-12-9-10-16,-14-2-8 15,-17-14-33-15,6 3-39 0,-28-17-22 16,9-23 3-16,-28 11-6 15</inkml:trace>
  <inkml:trace contextRef="#ctx0" brushRef="#br0" timeOffset="3891.4614">15827 827 212 0,'0'0'110'15,"19"12"-4"-15,-28 20-9 16,-21 5-89-16,-5 14-8 0,-11 16-2 16,-15 14-1-16,-15 14 0 15,-19 11 1-15,-9 5 2 16,-7 2 1-16,-2 5-2 16,2-2 3-16,0-3-1 15,7-9-6-15,16-9-5 16,3-17-13-16,24-4-16 15,4-20-25-15,20-13-38 16,11-11-3-16,26-30-2 16,0 0 37-16</inkml:trace>
  <inkml:trace contextRef="#ctx0" brushRef="#br0" timeOffset="4228.7403">16304 1599 108 0,'0'0'95'16,"27"0"-2"-16,-27 0-2 15,35-7-69-15,-35 7-14 16,42-9-5-16,-19 11-3 16,-2 1-12-16,2 11-32 15,-23-14-47-15,11 32-1 16,-15-9-5-16,4-23 14 15</inkml:trace>
  <inkml:trace contextRef="#ctx0" brushRef="#br0" timeOffset="4407.8158">16468 1830 164 0,'9'26'99'0,"12"-5"-14"15,-21-21-9-15,30 25-102 0,-30-25-12 16,49 26-8-16,-49-26-32 16,37 20-15-16,-37-20-1 15,25 14 46-15</inkml:trace>
  <inkml:trace contextRef="#ctx0" brushRef="#br0" timeOffset="5287.2507">16086 1958 55 0,'0'0'81'0,"0"0"-4"16,0 0 4-16,0 0-59 16,0 0-4-16,21-12-2 15,2 17 5-15,-2-5-1 16,9 9 0-16,-2-2-2 16,7 7-1-16,-3-3-6 15,-2 8-4-15,-7 4-4 0,-7 2-5 16,-16 5 4-16,-7 5-4 15,-18 2 6-15,-3 2-6 16,-13 1 5-16,-3 1-5 16,0-6 5-16,2 2-3 15,7-9 0-15,3-5-1 16,14-2 1-16,1-1 0 16,17-20-1-16,5 31 2 15,-5-31-1-15,37 18 1 16,-2-11-1-16,6-5 1 15,12-2-4-15,5-4-7 16,2 1-9-16,-6-8-18 0,8 6-24 16,-6-4-35-16,-10-5-3 15,-5-2-1-15</inkml:trace>
  <inkml:trace contextRef="#ctx0" brushRef="#br0" timeOffset="5495.7071">17189 1974 162 0,'35'9'100'15,"-35"-9"2"-15,0 0-9 16,0 30-84-16,0-30-12 16,-25 37-4-16,-1-14 5 0,-8 5-5 15,-10 0 1-15,-14 2-24 16,5 0-46-16,-8-5-20 15,4-11 0-15,3-7-4 16</inkml:trace>
  <inkml:trace contextRef="#ctx0" brushRef="#br0" timeOffset="5707.9688">16877 1974 90 0,'28'11'97'15,"7"6"-6"-15,6-4 1 0,-4 1-64 16,14 5-27-16,-7-1 2 16,0 3-5-16,-2 0 4 15,-10 4-12 1,-7-2-11-16,-25-23-31 0,26 31-35 16,-26-31-5-16,28 2 2 15,-28-2 41-15</inkml:trace>
  <inkml:trace contextRef="#ctx0" brushRef="#br0" timeOffset="5872.2782">17640 1941 92 0,'26'0'94'0,"-1"14"-4"16,-25-14 2-16,16 44-56 0,-11 0-27 16,-5 0-8-16,-5 7-15 15,5 9-14 1,-9-7-23-16,9-2-37 15,2-2-6-15,10-19 0 0,9-12 50 16</inkml:trace>
  <inkml:trace contextRef="#ctx0" brushRef="#br0" timeOffset="6523.5705">19539 1202 61 0,'53'-21'90'15,"-9"0"1"-15,-2 2 5 16,-15 8-48-16,-11-10-17 15,-16 21-8-15,0 0-3 16,0 0-3-16,-11-21-3 16,-21 28-3-16,-17 0-6 15,0 2-2-15,-15 5-3 16,-3-2 1-16,-3 2 0 16,5 2-1-16,-2 0-1 15,5-2 1-15,4-2 0 16,12-1-1-16,7 1 1 0,6-3-1 15,12 0 1-15,21-9-2 16,-18 21 2-16,18-21 0 16,2 23-1-16,-2-23 1 15,16 35-1-15,-6-12 2 16,-1 7-2-16,0 2 5 16,-2 10-1-16,2 4 1 15,-9 5-1-15,7 5 2 16,-4 4-3-16,-3 0 3 15,0-5-3-15,7-2 0 16,-5-6-3-16,5-3 2 16,2-10-2-16,5-4 1 0,0-9 1 15,-14-21-1-15,41 30 0 16,-15-21 0-16,-1-4 1 16,3-3-1-16,4-2 0 15,3-4 0-15,7-1-2 16,-1-2-2-16,6 3-8 15,-3-10-13-15,20 16-25 16,-15-11-52-16,11 4 0 16,0-4-4-16,0 4 3 15</inkml:trace>
  <inkml:trace contextRef="#ctx0" brushRef="#br0" timeOffset="7043.7615">21305 1111 110 0,'-6'-27'90'0,"6"27"4"16,0 0-4-16,0 0-59 15,0 0-14-15,23 11-4 16,-12 12 1-16,3 5-4 16,5 11 1-16,-3 5-4 0,2 7 0 15,8 7-1-15,8 2-1 16,1 0-2-16,2-2 0 15,2-2-1 1,3-8-3-16,-3-4-8 0,-4-16-19 16,4-3-40-16,-18-20-32 15,2-12-1-15,-13-19-2 16</inkml:trace>
  <inkml:trace contextRef="#ctx0" brushRef="#br0" timeOffset="7259.7658">21978 982 177 0,'0'0'103'0,"-18"18"1"15,-8 6-5-15,-8-6-85 16,-1 21-11-16,-11 3-4 16,-14 16 2-16,-7 7-2 15,-12 6 1-15,-4 10-6 16,2-2-6-16,9 6-24 15,0-15-34-15,19-8-28 16,12-9-1-16,18-18 0 16</inkml:trace>
  <inkml:trace contextRef="#ctx0" brushRef="#br0" timeOffset="7447.9021">22133 1544 64 0,'58'32'94'0,"-16"5"-1"16,-8 12-3-16,-13 8-49 15,-5-1-29-15,-2 4-31 16,-4-2-61-16,-8 0-14 16,-2-19 3-16,0-7-8 15</inkml:trace>
  <inkml:trace contextRef="#ctx0" brushRef="#br0" timeOffset="7867.6291">24242 1137 65 0,'28'-5'95'0,"-3"3"3"15,-1 4 0-15,-24-2-43 16,41 12-16-16,-41-12-9 0,37 39-6 15,-14-13-6-15,5 13-4 16,0 2-5-16,11 8-3 16,-2 4-2-16,14 0-2 15,2 1 0-15,5-6-2 16,4-4 0-16,3-5-1 16,-5-4-3-16,-4-10-7 15,2-4-22-15,-17-25-35 16,3-3-36-16,-9-19-2 15,-7-11 0-15,-5-16-2 16</inkml:trace>
  <inkml:trace contextRef="#ctx0" brushRef="#br0" timeOffset="8076.7752">25197 1139 151 0,'-37'-32'93'0,"14"30"0"15,-5-1-4-15,-4 6-73 16,4 10-7-16,-11 4-3 15,0 8 0-15,-19 10 1 16,-2 9 1-16,-10 6-2 16,1 8 1-16,-7 5-6 15,-1 4-8-15,13 2-12 16,-1-9-18-16,19 0-39 16,4-16-22-16,19-14 0 15,23-30-3-15</inkml:trace>
  <inkml:trace contextRef="#ctx0" brushRef="#br0" timeOffset="8444.5968">25197 1380 154 0,'53'11'96'16,"-2"1"0"-16,-11 6-4 15,-6 1-71-15,3 8-9 16,-4 1-3-16,-8 7 1 15,-6 4 0-15,-3 5 0 16,-16-5-1-16,-5 3 0 0,-4-5-4 16,-3 0-2-16,-11-7-2 15,2 0-1-15,-4-7-1 16,-5-2 0-16,9-5 0 16,-2-2 1-16,23-14-1 15,-28 23 2-15,28-23-1 16,0 0 0-16,0 0 2 15,26 10-1-15,1-13 1 16,8-4-1-16,4-2-2 16,8-5-3-16,6 3-7 15,2-8-10-15,8 12-23 16,-12-18-47-16,4 4-10 16,1-9-2-16,-3 0 3 0</inkml:trace>
  <inkml:trace contextRef="#ctx0" brushRef="#br0" timeOffset="8984.5498">26474 920 92 0,'0'0'83'16,"-21"-12"6"-16,21 12-3 15,0 0-54-15,0 0-8 0,-7-21-1 16,7 21 4-16,25-9-4 16,-1 14 2-16,1-8-9 15,12 6-2-15,7-10-3 16,7 7 3-16,7 7-6 16,2-1-6-16,-5 4 4 15,5-1-4-15,-2-2 4 16,-7 11 1-16,-14 3-1 15,-2 7-6-15,-10-10 4 16,-6 13-1-16,-3-1-1 16,-9 11 1-16,-5-2-1 15,3 8 0-15,-5 1 1 16,-5 10 1-16,5 7-1 0,0 0 1 16,0-1-1-1,0 1 2-15,0-5-2 16,5-2 2-16,-3-5-2 15,-2-4 1-15,2-12-3 0,3 0 2 16,-10-7 0-16,5 0-1 16,-4-2 0-16,-8-1 0 15,-6-1-1-15,-1-1 1 16,-6 5-1-16,-10-2-7 16,0 0 0-16,-9-8-18 15,3 13-27-15,-19-17-72 16,2 7 6-16,-14-14-12 0,0-2 4 15</inkml:trace>
  <inkml:trace contextRef="#ctx0" brushRef="#br0" timeOffset="13860.4909">15039 15374 47 0,'-28'23'96'0,"19"7"4"0,2 7-43 15,7-9-19-15,18 9-7 16,-1-5-7-16,17 10-3 15,1-3-5-15,9 12-1 16,-2-2-4-16,8 6-1 16,1 1-3-16,2 4 0 15,-2-2-2-15,0 2-1 16,2-9 0-16,-2-3-3 16,-2-6-3-16,-12-15-18 15,-3-1-18-15,-34-26-70 16,26-2 0-16,-26-19-6 15,-19-14 11-15</inkml:trace>
  <inkml:trace contextRef="#ctx0" brushRef="#br0" timeOffset="14093.051">15582 15564 96 0,'-25'51'104'0,"4"11"0"0,-14 7-8 16,-6-4-85 0,6 4 1-16,-2 5 0 15,-5 3 1-15,-8 4-5 16,-1 2-7-16,-9-5-5 0,4-8-19 16,7-5-40-16,6-19-43 15,3-16-3-15,12-12-4 16</inkml:trace>
  <inkml:trace contextRef="#ctx0" brushRef="#br0" timeOffset="14315.9812">16098 15959 102 0,'32'62'117'0,"-13"8"-4"0,-12 6 1 16,-7 12-86-16,-7-7-12 16,4-2-13-16,-3-1-13 15,-4-13-32-15,10-7-66 16,-9-10-2-16,0-11-4 16,-5-11 6-16</inkml:trace>
  <inkml:trace contextRef="#ctx0" brushRef="#br0" timeOffset="15207.5556">1692 5192 137 0,'0'-23'102'0,"0"23"-1"16,0 0-3-16,-28 2-79 16,28-2-9-16,-14 26-2 15,12-3 1-15,-3 2 2 16,10 10 3-16,-3 2 0 0,12 14 1 15,-3 2 0-15,15 9 1 16,-1 1-5-16,10 2-3 16,7-3-4-16,1-2-1 15,1-2-7-15,-9-12-10 16,7 7-45-16,-17-13-54 16,-6-8-5-16,-10-9 0 15,-9-23 3-15</inkml:trace>
  <inkml:trace contextRef="#ctx0" brushRef="#br0" timeOffset="15512.1273">2519 4998 176 0,'-20'25'102'15,"-4"-20"-7"-15,1-7-42 16,3 13-52-16,-8 10-2 16,-5 9 9-16,-8 12 0 15,-3 13 4-15,-16 15 1 16,-3 10 4-16,-11 8-3 16,10 5 1-16,-10-1-9 15,6-4-11-15,6-2-12 0,4-12-6 16,12-5-19-16,2-16-22 15,14-7-42-15,11-4 2 16,10-17-1 0,9-1 53-16</inkml:trace>
  <inkml:trace contextRef="#ctx0" brushRef="#br0" timeOffset="15931.9131">2226 5742 148 0,'-28'17'101'16,"5"-15"0"0,23-2-9-16,-37 4-89 15,37-4 3-15,-23 21-5 0,23-21 3 16,0 37 3-16,9-16-4 15,7 5 7-15,7-3-5 16,5 2 0-16,7-9 0 16,-1 5-1-16,-1 0-4 15,-5-3 0-15,-3-1 5 16,-9 3-10-16,-7 1 8 16,-9 5-3-16,-9-3 0 15,-7 2 3-15,-3-2-3 16,-6-2 3-16,2-2-5 15,4-6 6-15,19-13-8 16,-27 14 4-16,27-14-8 0,0 0-5 16,0 0-11-16,27-25-27 15,8 11-53-15,2-4-4 16,5-3 1-16,13-9 21 16</inkml:trace>
  <inkml:trace contextRef="#ctx0" brushRef="#br0" timeOffset="17907.6978">4938 12036 116 0,'0'0'64'16,"0"0"-3"-16,0 0-11 15,-18 23-9-15,18-23-12 16,-28 27-7-16,28-27-6 16,-35 35-3-16,35-35-3 0,-37 44 1 15,23-21-5-15,-2 5 1 16,2-3-4-16,3 5 3 15,4 7-1-15,4-2-1 16,-1 4 4-16,11 5-6 16,0-4 7-16,11-1-6 15,1-7 7-15,11 1-7 16,-2-15 2-16,13-2-1 16,-2-11-1-16,8-7-1 15,-1-8 0-15,-4-3-1 16,2-8 0-16,-3-9 2 15,-4-5-5-15,-4-4 5 0,-13-5-3 16,3-7 3-16,-4-2-4 16,-3-5 3-16,-9 5-3 15,-7 0 1-15,-7 6 1 16,-4 6-1-16,-13 11 1 16,-3 7-1-16,-13 11 0 15,-1 10 0-15,-3 4-1 16,-2 7-3-16,2 7-3 15,0-2-5-15,4 5-8 16,-1-8-11-16,20 10-37 16,-4-7-43-16,1 0 1 15,24-14-1-15</inkml:trace>
  <inkml:trace contextRef="#ctx0" brushRef="#br0" timeOffset="18483.5536">5507 13316 1 0,'0'0'79'0,"0"0"10"16,0 0 1-16,-21 24-63 15,21-24-8-15,-32 30-2 16,16 0-1-16,-10 4-1 15,8 13-1-15,-5 6-1 16,11 5-1-16,5-1-2 16,14 6-1-16,9-10-2 15,12-4 0-15,9-10 1 0,14-4-1 16,7-22 1-16,2 4 1 16,0-20 1-1,2-11-3-15,-4-9 1 16,-5-9-3-16,-4-12-3 0,-10-5 2 15,-6-6-4-15,-8-1 1 16,-13 1-1-16,-5 4 2 16,-17 0-3-16,-1 10 2 15,-15 8 1-15,-6 3-2 16,-10 9 0-16,1 5-5 16,-3 7-6-16,-7-5-12 15,14 14-35-15,-9-11-51 0,-1-3-1 16,3-12-2-16,7-13 43 15</inkml:trace>
  <inkml:trace contextRef="#ctx0" brushRef="#br0" timeOffset="18992.021">4300 11115 42 0,'-44'10'89'15,"21"13"1"-15,-12 5 0 16,-2 11-75-16,5 12-4 16,4 7-3-16,5 13 1 15,-5 1-1-15,14 6 2 16,3 1-1-16,13-5 0 16,12-7-1-16,11-9 0 15,5-16-1-15,19-12 1 16,-5-21 1-16,14-11 0 15,-5-22 1-15,2-13-1 16,-6-16-1-16,-5-2-1 0,-9-12 0 16,-8 2-2-16,-10-2 1 15,-10 7-3-15,-10 4 1 16,-13 15-2-16,-9 8-1 16,-8 13-4-16,-4 10-5 15,-16 10-12-15,7 19-32 16,-7-3-52-16,2 9-6 15,4-2 0-15,6 5 17 16</inkml:trace>
  <inkml:trace contextRef="#ctx0" brushRef="#br0" timeOffset="19495.999">3886 13009 65 0,'2'37'100'0,"-11"-14"-3"16,9 7-2-16,0-2-87 15,-2-3-5-15,4 12 5 0,-2-2 0 16,0 11 2-16,0-4-1 16,2 2 0-16,5-10 0 15,10-4 1-15,-17-30-2 16,46 17-4-16,-7-31-1 16,5-12 0-16,5-13 1 15,-1-12-1-15,1-7 2 16,2-4-2-16,-10-3 2 15,-4 1-2-15,-14 1 1 16,-4 10-2-16,-17 0 1 16,-4 13-2-16,-14 3 1 15,-10 10-2-15,-6 6 0 16,-7 5-2-16,-10 9-2 0,-2 4-1 16,-2 8-4-16,0 2-6 15,4 9-10-15,3-7-16 16,14 17-34-16,4-8-28 15,5 3-2-15,11 2 6 16</inkml:trace>
  <inkml:trace contextRef="#ctx0" brushRef="#br0" timeOffset="20163.6529">3646 12123 1 0,'-10'-30'23'0,"10"30"54"0,-14-20-31 15,14 20-9-15,0 0-2 16,-20-14 0-16,20 14-1 16,-24 23-5-16,8 0 1 15,0 0-12-15,5 14 1 16,-1-2-9-16,0 4 1 16,8 5-5-16,6-2-4 15,0 2 0-15,12-7-7 0,5-5 10 16,9-4-8-16,4-12 11 15,10-9-7 1,4-16 3-16,2-8 1 16,6-15-1-16,-4-3 4 0,1-13-4 15,-7-5 4-15,-9-8-4 16,-7 1 2-16,-14 3 2 16,-8-1-2-16,-12 5 2 15,-13 6-3-15,-11 8-1 16,-5 9-2-16,-9 11-3 15,0 8-4-15,-6 13-8 16,-4 1-12-16,10 17-27 16,-13-3-50-16,13 3-6 0,0-4 1 15,2-2 24-15</inkml:trace>
  <inkml:trace contextRef="#ctx0" brushRef="#br0" timeOffset="20911.8328">6032 10577 1 0,'-25'32'84'0,"-12"-4"2"16,4 2-18-16,1 9-30 16,-3-6-13-16,7 4-7 15,1-5-4-15,1 5 1 16,1-2-1-16,9 9 2 16,-8 2 0-16,13 12-2 15,-5-5 0-15,9 9-2 16,2-6-2-16,7-1-4 15,5-2 0-15,12-9-3 0,4-11 3 16,5-10 0-16,9-14 0 16,4-9 1-16,8-14-2 15,-1-9-1-15,-1-12 1 16,-8-6 3-16,-4-10-4 16,-5 0 2-16,-12-7-3 15,-11 5 3-15,-14 2-2 16,-9 10 1-16,-9 6-2 15,-10 9-6-15,0 15-5 16,-11 4-12-16,4 18-26 16,-8-1-66-16,8 8 1 15,-2 3-5-15,9 2-3 16</inkml:trace>
  <inkml:trace contextRef="#ctx0" brushRef="#br0" timeOffset="21467.7976">6608 11897 88 0,'0'0'106'0,"-10"23"-3"16,-13-16-3-1,-2 2-90-15,-3 5-5 0,-4 7 0 16,-5 11 1-16,-5 10-1 16,-2 11 1-16,-7 7 0 15,7 5 1-15,3 0-2 16,13-3-5-16,5-4 2 15,14-7-4-15,13-5 5 16,8-7-3-16,13-13 3 16,8 1-1-16,6-13 3 15,10-4 0-15,1-10 1 0,11-5-1 16,-1-11 0-16,2-12 1 16,-2-7-6-1,0-9 2-15,-6-4-4 16,-6-5 4-16,-4-7-3 0,-9-1 3 15,-10 4-3-15,-9 3 0 16,-13 6 2-16,-6 2-2 16,-6 6 1-16,-14 8-4 15,-2 11-1-15,-10 7-1 16,0 12-4-16,-9 2-6 16,10 18-18-16,-17-4-46 15,7 7-26-15,2 5-2 0,0-8 0 16</inkml:trace>
  <inkml:trace contextRef="#ctx0" brushRef="#br0" timeOffset="23111.37">2956 13714 24 0,'-25'23'87'0,"23"7"1"15,2-30 1-15,-12 28-65 16,12-28-6 0,35 19 2-16,-1-3 1 0,-8-7 1 15,20 9 0-15,-11-8-3 16,11 11-3-16,-4-10-10 16,11 5-7-16,5-2-21 15,-3-12-28-15,10 3-55 16,-3-5 0-16,-1-7-4 15,-1-2 46-15</inkml:trace>
  <inkml:trace contextRef="#ctx0" brushRef="#br0" timeOffset="23387.8693">4464 13876 64 0,'35'14'97'0,"-10"-12"-6"15,10-2-13-15,-7-2-86 16,11 2-6-16,-4-7 1 16,2 7-1-16,-3-5 0 15,1 8-1-15,0-1 5 0,-3 3 1 16,-4-3-7-1,4 2-13-15,-4 3-20 16,-3-9-27-16,8 7 14 0,-5-12 62 16</inkml:trace>
  <inkml:trace contextRef="#ctx0" brushRef="#br0" timeOffset="23552.8323">5292 13915 20 0,'0'0'84'0,"35"12"-1"15,-35-12-8-15,32-7-78 16,-7-9-23-16,8 6-6 16,-3-6-5-16,2 7 2 15,-6-7-3-15,-1 11 3 16,-4-6 0-16,-21 11 15 16</inkml:trace>
  <inkml:trace contextRef="#ctx0" brushRef="#br0" timeOffset="23799.8912">5775 13793 1 0,'0'0'64'0,"0"0"16"15,0 0 1-15,0 0-70 16,23-21 3-16,-23 21 3 15,0 0 2-15,0 35 2 0,-9-12-3 16,2 11-6-16,0 1-14 16,5 2-20-16,0 0-33 15,2 2-25-15,-5-11-14 16,12 2 10-16</inkml:trace>
  <inkml:trace contextRef="#ctx0" brushRef="#br0" timeOffset="24004.4868">5796 14597 32 0,'12'35'64'0,"-3"-5"-26"16,5-2-29-16,-3 0-25 15,3-5-21-15,0 2-16 16,-14-25 17-16</inkml:trace>
  <inkml:trace contextRef="#ctx0" brushRef="#br0" timeOffset="24219.9332">5939 15222 32 0,'5'25'44'16,"-5"-2"-9"-16,0-23-10 15,0 37-10-15,0-37-7 16,2 28-9-16,-2-28-8 16,7 25-7-16,-7-25-27 15,10 23-23-15,-10-23 43 16,0 0 23-16</inkml:trace>
  <inkml:trace contextRef="#ctx0" brushRef="#br0" timeOffset="25531.9248">5722 13360 25 0,'-28'12'36'15,"28"-12"1"-15,-25 16-1 16,25-16-2-16,-23 16-3 16,23-16-3-16,0 0-4 0,-26 28-2 15,26-28-4-15,-20 23-2 16,20-23-2-16,-26 30 0 15,26-30-1-15,-35 35 1 16,35-35-1-16,-32 42-1 16,14-22-1-16,8 3 0 15,10-23-2-15,-16 42-2 16,9-17 0-16,12-4-4 16,-1 2 1-16,10 1-2 15,5-1 0-15,-1 2-3 16,5-2 3-16,5 0-2 15,0-6 2-15,4 1 2 0,-6-4 0 16,8 4 4-16,-6-6 0 16,5 2 3-16,-6-7-1 15,6 4 1-15,-6-4-2 16,6 0-1-16,-5-2-2 16,4-1-2-16,-7-6-3 15,1-3-1-15,2-4-1 16,-5-5 0-16,-3-4 0 15,1-10-1-15,-2-7 0 16,-8-4 0-16,-1-5 1 16,-1-2-1-16,-9-5 2 15,-5-2 0-15,-2-3 0 16,-11 6 2-16,-1 1 0 0,-6 5-1 16,-5 7-1-16,0 5-1 15,-5 13-3-15,-4 10-2 16,-3 14-4-16,-2 4-7 15,7 19-8-15,-14-5-12 16,17 16-21-16,-15-2-49 16,12-5 0-16,2 3-1 15,3-9 66-15</inkml:trace>
  <inkml:trace contextRef="#ctx0" brushRef="#br0" timeOffset="26547.8257">11593 6283 30 0,'0'0'98'15,"0"0"1"1,0 0 2-16,0 23-66 15,0-23-6-15,-25 28-5 16,-1-7-4-16,6 16-2 0,-13 2-4 16,-6 15-3-16,-7 3-4 15,2 6-2-15,-9 4-4 16,2 2 1-16,0-2-4 16,2-2 1-16,5-3 0 15,7-4 1-15,3-2-2 16,4-6 0-16,9 1-4 15,-2-9 4-15,11 0-6 16,-2-10-5-16,10 5-17 16,4-37-24-16,-24 39-47 15,24-39 0-15,-34 21-1 16,8-19 34-16</inkml:trace>
  <inkml:trace contextRef="#ctx0" brushRef="#br0" timeOffset="26807.4962">10772 6810 42 0,'0'0'91'0,"35"-2"0"16,-35 2-3-16,35 26-68 15,-21-6-8-15,9 13-3 16,-7 1-2-16,9 10 1 15,-6 3-2-15,9-1 2 0,4 0-2 16,10-2 5-16,2-2-8 16,9-10-6-16,7 5-24 15,-9-7-49-15,2-9-20 16,0 4-1-16,-11-11-3 16</inkml:trace>
  <inkml:trace contextRef="#ctx0" brushRef="#br0" timeOffset="27140.4179">11818 8251 87 0,'-21'37'102'0,"-12"-5"-1"16,-1 3-5-16,-8 0-84 16,-4 6-8-16,-3 10 3 15,-2 2-2-15,-4 7-2 16,-10 5 1-16,3 0-11 0,2 2-24 15,0-9-63-15,6-21-6 16,8-7-4-16,7-21 20 16</inkml:trace>
  <inkml:trace contextRef="#ctx0" brushRef="#br0" timeOffset="27388.3546">11258 8422 25 0,'0'0'90'0,"42"-9"0"16,-24 9 4-16,5 11-70 15,5 12-4-15,-3 10 2 0,10 13-1 16,-7 3 0-16,7 8-5 16,4 3-4-1,-2 1-9-15,5-1-8 16,-1-7-12-16,12-5-16 0,-16-18-19 15,14-4-48-15,-9-8-4 16,-10-15-2-16,-6-6 86 16</inkml:trace>
  <inkml:trace contextRef="#ctx0" brushRef="#br0" timeOffset="27747.6421">9968 7659 90 0,'0'0'101'16,"-37"5"-6"-16,14-1 1 16,-3 10-81-16,-2 9-6 0,10 10 1 15,-17 11-1-15,3 13 3 16,-14 10-3 0,-1 10 3-16,-6 1-5 15,7 3-6-15,-3-4-13 0,3-13-28 16,4-8-61-16,5-12-4 15,-2-19 1-15,7-16 1 16</inkml:trace>
  <inkml:trace contextRef="#ctx0" brushRef="#br0" timeOffset="28023.549">9184 7858 91 0,'16'35'105'16,"0"-1"1"-16,12 1-2 15,4 9-76-15,1-3-12 16,13 10-1-16,-2-2-5 16,9 2-2-16,-4-3-3 15,11 3-3-15,0-7-3 16,7-2-2-16,2-8-6 15,-4-11-8-15,9 3-21 16,-14-19-34-16,-7-7-32 16,-9-5-4-16,-18-13 3 15</inkml:trace>
  <inkml:trace contextRef="#ctx0" brushRef="#br0" timeOffset="28348.9474">9070 6172 107 0,'0'-30'108'0,"0"30"-5"0,-32-4 0 16,7 31-74-16,-15 15-13 16,-1 20-3-16,-12 10-6 15,-15 16 3-15,-6 5-4 16,3 4-2-16,-8 0-12 16,-4-14-16-16,14 0-47 15,-3-18-36-15,5-21-1 16,4-21-3-16</inkml:trace>
  <inkml:trace contextRef="#ctx0" brushRef="#br0" timeOffset="28573.2961">8141 6198 101 0,'0'0'104'0,"0"0"-4"16,0 21 0-16,9 6-78 15,5 1-12-15,14 4-7 16,6 8-4-16,8 4 2 16,2 4-3-16,2 1 1 15,10 9-9-15,-3-5-16 16,16 5-46-16,-2-1-28 16,-2-3 1-16,4 1-3 15</inkml:trace>
  <inkml:trace contextRef="#ctx0" brushRef="#br0" timeOffset="28986.9885">8596 9157 72 0,'-25'23'97'16,"0"10"-2"-16,-10-6-2 16,-7 10-73-16,8 12-7 15,-10 4-5-15,-3 12 2 16,-10 2-1-16,-13 9-1 16,1 0-6-16,-7-2-14 15,6 0-26-15,-6-11-58 0,6-17-5 16,8-11-2-16,4-26 27 15</inkml:trace>
  <inkml:trace contextRef="#ctx0" brushRef="#br0" timeOffset="29252.1283">7759 9245 84 0,'-16'25'101'15,"16"-25"-3"-15,-4 35-1 16,4-5-81-16,4-4-5 16,8 13 1-16,2 0 2 0,2 17 1 15,-5-3-1 1,15 9 1-16,-1-4-2 16,19-2-4-16,7-3-8 15,11-7-11-15,15 0-6 0,-1-13-17 16,19 6-29-16,0-9-47 15,-1-7-2-15,4-2-1 16,-6-14 66-16</inkml:trace>
  <inkml:trace contextRef="#ctx0" brushRef="#br0" timeOffset="29643.7702">11327 10073 7 0,'-60'53'95'0,"-2"9"-2"16,-12-4-4-16,2 9-60 0,-4 3-16 15,-5 8-10-15,0 1 0 16,-5 2-3-16,5-5-3 15,-2 3-19-15,2-12-47 16,5-17-19-16,9-1-4 16,4-30 35-16</inkml:trace>
  <inkml:trace contextRef="#ctx0" brushRef="#br0" timeOffset="29900.8794">10439 10394 54 0,'26'5'105'0,"11"6"2"15,-2 3-1-15,6 0-77 16,8 14-8-16,-3 4-2 16,3 17-2-16,-6 2-7 15,-1 6-1-15,-7 1-7 16,-1 2-4-16,3 0-9 15,-2-9-6-15,16 0-17 16,0-16-44-16,2-5-30 16,7-9-5-16,-9-19 3 15</inkml:trace>
  <inkml:trace contextRef="#ctx0" brushRef="#br0" timeOffset="34099.5643">20325 2811 92 0,'7'-23'99'16,"-7"23"3"-16,0 0 2 15,0-33-60-15,0 33-13 16,0 0-9-16,0 0-3 15,0 0-3-15,-9 35-5 16,-7-7-2-16,-1 6-2 16,1 6-3-16,0 4 1 15,2 4-1-15,5 5 1 0,-5-2-2 16,5 0 3-16,9-2-3 16,0-1 1-16,0 3-3 15,7 2-6-15,-3 0 5 16,8 3-5-16,-1-3 5 15,-1 0-7-15,-1 3 8 16,-2-3-8-16,0-5 6 16,-5-1 1-16,-2-3-1 15,-7-5-2-15,5-7-3 16,-5-4-4-16,5-7-5 16,2-21-7-16,0 0-17 15,-26 0-34-15,19-21-41 16,-2-18 3-16,2-17-1 0</inkml:trace>
  <inkml:trace contextRef="#ctx0" brushRef="#br0" timeOffset="34519.7988">20307 2402 192 0,'0'0'110'15,"0"0"0"-15,0 0-8 16,-7-24-95-16,7 24-3 16,30-13-2-16,-10 8 4 0,-20 5 1 15,42-2 3-15,-16 4 0 16,6 3 0-16,14-5 0 16,14 4-3-1,10-4-2-15,6 7-2 0,3 2-2 16,-3 3-1-16,-7 4 0 15,-11 5 2-15,-19 7-1 16,-13 6 1-16,-19 10-2 16,-17 0 2-16,-22 5-2 15,-10 2 2-15,-13 6-2 16,-7-1 0-16,-12-1-1 16,-5 1 1-16,-4-5-2 15,4 2-1-15,0-5-3 0,3-8-3 16,14 1-9-16,-3-13-13 15,28 4-25 1,-9-11-55-16,20-2 1 16,26-19-3-16,-23 9 3 0</inkml:trace>
  <inkml:trace contextRef="#ctx0" brushRef="#br0" timeOffset="35256.1739">20556 3511 30 0,'-16'21'85'0,"16"-21"5"15,0 0 2-15,0 0-52 16,0 0-13-16,0 0-3 15,28 0-2-15,-28 0 6 16,39 0-7-16,-18-2 1 16,14 6-10-16,4-4 1 15,5 3-8-15,7-6 2 16,2 1 4-16,5-3-8 16,-5 3 5-16,-5-5-6 15,-4 3 2-15,-9 1-10 16,-9-4-9-16,-6 12-42 15,-20-5-52-15,0 0-2 0,0-21 0 16,0 21 2-16</inkml:trace>
  <inkml:trace contextRef="#ctx0" brushRef="#br0" timeOffset="35579.8467">20996 3084 76 0,'0'0'87'16,"0"0"1"-16,0 0 2 16,-26-3-60-16,17 29-11 15,-7 4-6-15,6 14 3 0,-15 7 0 16,4 13-8-16,-9 6 1 16,9 6-8-16,-4 0 4 15,6 3-7-15,3-5 5 16,2 0-8-16,12-9 5 15,2-5 1-15,7-5-1 16,5-9 2-16,4-6-3 16,9-13-1-16,10-6-5 15,0-12-6-15,8 1-15 16,-1-22-29-16,2-2-42 16,2-7-1-16,-4-9 0 15,0-4 51-15</inkml:trace>
  <inkml:trace contextRef="#ctx0" brushRef="#br0" timeOffset="35788.9563">21449 3666 142 0,'14'30'105'0,"-14"-30"-6"15,32 14 0-15,-4-12-93 16,7 1-5-16,6-3 0 15,1-3-1-15,2 1-4 16,-3 2-18-16,-6-9-31 16,2 0-45-16,2-3 1 0,-2-4-4 15,3-7 24-15</inkml:trace>
  <inkml:trace contextRef="#ctx0" brushRef="#br0" timeOffset="35993.1221">22501 3315 110 0,'21'4'99'16,"-21"-4"3"-16,23 33-4 15,-23 6-63-15,-9-2-15 16,2 16-14-16,-2 7 0 16,-8 10-9-16,-1 11 1 15,-5 4-16-15,9 10-15 0,-12-9-46 16,10 4-23-16,2-9-3 15,5-12-1 1</inkml:trace>
  <inkml:trace contextRef="#ctx0" brushRef="#br0" timeOffset="46591.4776">24492 3863 48 0,'0'0'96'16,"-28"23"4"-16,28-23-33 0,-25 14-14 15,25-14-8-15,0 0-6 16,0 0-9-16,0 0-8 15,-9-33-9-15,25-1-4 16,5-8-5-16,13-13-1 16,10-15 3-16,12-8-4 15,6-8 4-15,5-6-3 16,5-1 3-16,2 1-3 16,-5 6 5-16,-6 10-5 15,-6 16 0-15,-17 9 0 16,-1 16-1-16,-20 17 0 15,-19 18 0-15,0 0 0 0,16 50 0 16,-23-6-2-16,-2 12 1 16,-1 11-2-16,-4 7 2 15,12 2-2-15,0-2-5 16,4-7 5-16,7-7-5 16,1-6 5-16,4-11-4 15,2-10 5-15,-16-33-6 16,37 28 5-16,-19-31 1 15,5-11 1-15,3-16 3 16,4-11-4-16,5-12 4 16,6-8-5-16,8-6 5 15,-5-2-5-15,7 0 5 16,-5 6-5-16,2 12 1 0,-11 12-1 16,-2 14 0-16,-3 15 0 15,-11 15 0-15,-5 16 1 16,-2 11 0-16,-4 12-2 15,-1 7 1-15,-2 9 1 16,-3 3-5-16,6 1 5 16,3 1-5-16,4-3 4 15,1-4-7-15,-2 2 4 16,3-9-12-16,6 0-8 16,-9-16-26-16,5 2-58 15,-7-12 0-15,-14-25-3 16,26 19 0-16</inkml:trace>
  <inkml:trace contextRef="#ctx0" brushRef="#br0" timeOffset="46961.3071">26765 2940 156 0,'-18'37'95'0,"-8"3"-3"15,-6 13 1-15,-5 4-77 16,2 17-10-16,-9 3 3 15,0 6-4-15,-4 0 3 16,4 3-4-16,-5-5 2 16,10-7-8-16,0-10 0 15,9-13-7-15,6-2-11 16,6-19-9-16,11 0-15 16,7-30-17-16,0 0-34 15,0 0-3-15,7-49 1 0</inkml:trace>
  <inkml:trace contextRef="#ctx0" brushRef="#br0" timeOffset="47248.1871">26800 2896 153 0,'25'-4'102'15,"-25"4"-3"-15,33 16 0 16,-33-16-64-16,27 48-22 15,-10-11-7-15,6 12 3 16,-9 4 0-16,9 10 1 16,-5-1 0-16,-2 10-6 0,1-5 4 15,1 0-7 1,-6-3 3-16,4-1-9 16,-2-3 0-16,-5-9-9 15,-2 0-3-15,-7-19-13 0,4 10-22 16,-4-42-45-16,-4 37-13 15,4-37 5-15,0 0-2 16</inkml:trace>
  <inkml:trace contextRef="#ctx0" brushRef="#br0" timeOffset="47448.3828">26615 3465 25 0,'44'-21'80'0,"-10"10"-3"16,20 6-2-16,-4-2-48 15,20 2-29-15,2 3-19 16,4 2-50-16,0 12-3 16,-16-8-3-16,0 13 39 15</inkml:trace>
  <inkml:trace contextRef="#ctx0" brushRef="#br0" timeOffset="55375.2393">28210 1387 73 0,'-18'4'73'16,"18"-4"-1"-16,-23 7 0 0,23-7-50 16,0 0-5-16,0 0-1 15,0 0 0-15,32 9 1 16,-11-2 1-16,4-9 0 15,15 2-3-15,6-9-3 16,19 0-3-16,9-8-2 16,18 1-2-16,5-7 2 15,12 2-3-15,4-2 2 16,8 7-1-16,-8 0 0 16,2 6 1-16,-8 4 0 15,4 6 1-15,-9 6 0 16,2 8 0-16,-7 5-1 15,-2 6 1-15,-3 5-3 0,-2 3 1 16,-7 4-3-16,3 0 1 16,-10 2-1-16,-4-4-1 15,2-3 0-15,-2-4 1 16,-3-7-1-16,-2-5 0 16,3-9-3-16,-8-10-4 15,5 1-10-15,-16-19-13 16,-7 14-20-16,-16-16-27 15,-5 5-22-15,-16-5-4 16,-7-1 3-16</inkml:trace>
  <inkml:trace contextRef="#ctx0" brushRef="#br0" timeOffset="55736.0022">30879 1155 179 0,'0'0'93'16,"0"0"-4"-16,0 0-3 16,0 0-78-16,25 21-10 15,3-14 0-15,7 7 2 16,6-2 1-16,3 6 2 16,5-2 3-16,-1 3 0 15,10 2 2-15,2 2-1 16,-2 0 1-16,-5-2-3 0,-9 4 0 15,-7-4-2-15,-4 4 0 16,-24 8-1-16,-9 1 0 16,-19 10-2-16,-8 5 1 15,-17 2-2-15,-12 4 1 16,1 1-4-16,-12-1-2 16,7-4-9-16,-7-7-9 15,13 0-21-15,1-9-52 16,12-12 4-16,6-5-5 15,7-11 4-15</inkml:trace>
  <inkml:trace contextRef="#ctx0" brushRef="#br0" timeOffset="56343.5261">31802 1352 10 0,'23'-2'53'0,"11"9"0"16,-8-14 3-16,-5 2-41 16,9 5 8-16,-7-7 8 15,2 12 7-15,-25-5 6 0,23 0 2 16,-23 0-2-16,0 0-7 15,0 0-13-15,0 0-9 16,0 0-8 0,0 0-3-16,-16 20-3 0,16-20 3 15,0 0 0-15,-32 28 0 16,32-28 1-16,-28 33 0 16,7-8-1-16,-2 7 1 15,5 5-1-15,-1 7 0 16,-2 5-2-16,12 4 2 15,-3 0-2-15,8 0 1 16,8-2 0-16,6-5 0 0,6-9-1 16,12-4 2-16,4-15-2 15,5-11 1 1,14-11 0-16,0-15-1 16,9-16 1-16,0-11-1 0,0-14 1 15,0-9-3-15,-7-10 3 16,-11-2-2-16,-7-2 1 15,-14 0-2-15,-14 6 3 16,-14 8-3-16,-14 9 1 16,-7 11-2-16,-11 17-2 15,-8 9-5-15,4 18-8 16,-6 5-9-16,14 17-17 16,-6-13-23-16,20 15-37 0,21-19 0 15,-23 13-1 1,23-13 6-16</inkml:trace>
  <inkml:trace contextRef="#ctx0" brushRef="#br0" timeOffset="56603.9578">32625 943 165 0,'34'16'88'16,"1"2"0"-16,-9 12-5 15,-13 5-69-15,1 16-9 16,-14 2 2-16,-7 23 3 15,-20 5 0-15,-15 19 2 0,-11 4-2 16,-7 9 4 0,-14-2 0-16,9 9-5 15,-2-9-3-15,7-2-8 16,9-10-2-16,5-11-12 0,11-2-10 16,3-22-17-16,15 1-19 15,1-21-32-15,14-9-5 16,2-35 3-16,0 0 4 15</inkml:trace>
  <inkml:trace contextRef="#ctx0" brushRef="#br0" timeOffset="56951.2273">32960 1830 182 0,'0'0'108'0,"0"35"-8"0,-7-12 0 16,0-2-57-16,-2 11-45 16,2 8-3-16,5 4-1 15,-5 0 7-15,4 4-2 16,-1-4 6-16,8-2-4 16,6-10 6-16,8-4-6 15,8-14 6-15,11-12-6 16,11-9 2-16,3-14-4 15,-5-9-1-15,5-7 5 16,-9-4-4-16,-5-6 4 16,-14 6-7-16,-7 1 2 15,-16 10-12-15,-16 0-5 0,-9 23-24 16,-17-4-55-16,-2 13-1 16,-9 3-5-16,-7 4 3 15</inkml:trace>
  <inkml:trace contextRef="#ctx0" brushRef="#br0" timeOffset="57649.1365">33360 1197 212 0,'7'23'102'0,"-7"7"-4"16,-7 9-2-16,-2 19-82 0,-10 7-8 15,3 18 3-15,-12 5-1 16,-2 14 3-16,-7 0 1 16,0 11-2-1,-9-9 2-15,9 5-6 0,-7-12 0 16,10-7-5-16,1-9 1 15,8-12-5-15,4-13 0 16,0-13 0-16,7-10-2 16,14-33-1-16,-23 28 0 15,23-28 0-15,-2-28 1 16,4-7 0-16,7-16 1 16,8-16-1-16,8-16 0 15,10-16 6-15,-1-15-3 0,10-4 4 16,5 3-2-16,2 2 2 15,-7 15-2-15,-5 18 4 16,-7 15-1 0,-4 21-1-16,-7 23 1 0,-21 21-1 15,9 23 0-15,-25 16 0 16,-3 15-2-16,-11 13 3 16,3 14-3-16,-8 13 0 15,-7 6 3-15,5 4-4 16,3 0 2-16,1-2-7 15,6-1-7-15,-6-8-21 16,17 4-41-16,-5-21-30 0,3-2-3 16,-3-18-2-1</inkml:trace>
  <inkml:trace contextRef="#ctx0" brushRef="#br0" timeOffset="62323.7455">22272 3347 97 0,'-79'16'95'0,"10"-23"-1"16,16-13-9-16,2-10-83 15,26-10 3-15,13-6 4 0,3-10 4 16,2-1 6-16,-19-13 1 15,3 8 2-15,-30-1 3 16,-16 22-4-16,-42 13-5 16,-30 26-5-16,-40 18-3 15,-29 26-4-15,-19 18-2 16,-16 14 0-16,-7 9-3 16,11-4 2-16,24-5-1 15,27-12-1-15,38-11 2 16,38-14-3-16,45-14 1 15,44-14-1-15,45-13 0 16,47-6 0-16,42-11 0 16,32-6 2-16,40-8-1 0,34-4 4 15,23-5 0-15,12 5 4 16,2-3 0 0,7 10 1-16,-19 1 1 15,-13 15-1-15,-33 2 0 0,-37 17 0 16,-55 8-2-16,-49 19-2 15,-69 21-2-15,-63 16-10 16,-69 14 5-16,-58 9-5 16,-43 14 4-16,-36 7-6 15,-18 5 4-15,-2-7-4 16,28-12 4-16,34-9 3 16,56-12-4-16,50-14 3 0,68-15-1 15,64-22 3 1,61-23 0-16,68-22 2 15,61-24 4-15,65-19 0 16,58-25 6-16,52-11 2 0,41-19-4 16,36-7 5-16,20 0-4 15,13 10 1-15,-19 6-4 16,-23 17 2-16,-54 18-5 16,-50 13-1-16,-72 20 3 15,-72 20-3-15,-85 16 1 16,-69 22-1-16,-73 13-1 15,-59 11 1-15,-42 15-1 16,-18 8-7-16,-13 8 2 16,13 0-6-16,27-1 4 15,40-8-5-15,46-12 5 16,53-17-5-16,60-20 9 16,53-18 7-16,58-24-4 0,44-16 9 15,42-18-3-15,39-15 6 16,23-11-5-16,16 3 5 15,1-1-6-15,-3 12-1 16,-37 12 0-16,-33 16-3 16,-52 18-1-16,-47 19 0 15,-65 25-1-15,-55 16-1 16,-60 19-1-16,-37 9-2 16,-37 14-2-16,-8-2-5 15,-3 4 3-15,6-4-5 16,26-7 6-16,25-10-6 15,44-11 7-15,39-9-3 0,35-12 5 16,44-14 3-16,30-9 0 16,32-5 2-16,24-8-5 15,6-4-10-15,14 10-32 16,-8-6-63-16,-13 6-8 16,-39-5-2-16,-41-4-11 15</inkml:trace>
  <inkml:trace contextRef="#ctx0" brushRef="#br0" timeOffset="64028.2875">4971 10105 11 0,'-31'19'90'0,"6"6"0"15,-5-2-3-15,-2 3-64 16,6 6-8-16,8 5-4 16,1 2 0-16,6 10-4 15,2 2 3-15,2 0-3 16,16 4-1-16,0-6 2 15,17-3-2-15,-1-14 1 16,17-6-4-16,-3-17 1 16,17-14-2-16,-3-18 2 15,-2-9 0-15,-1-17 0 16,-6-9-2-16,-9-6 2 16,-9-6-1-16,-8-6 1 0,-11 2-2 15,-14 2 2-15,-9 10-3 16,-5 2 2-16,-11 9-3 15,-3 14-11 1,-9 5-23-16,2 15-65 0,-8 13 4 16,-13 4-8-16,-2 4 13 15</inkml:trace>
  <inkml:trace contextRef="#ctx0" brushRef="#br0" timeOffset="64459.0628">3752 9911 39 0,'-12'32'98'0,"3"5"-2"15,-5 3-2-15,5 1-72 16,7 12-11-16,4 3-6 16,5 4-2-16,9 0-2 15,-4 2 1-15,6 1 0 16,5-10 2-16,-4-7-1 0,6-11 1 16,3-19 0-16,4-16-1 15,1-21 0 1,-3-18-1-16,9-16 1 15,-4-10-2-15,-1-11 1 0,-1-3-2 16,-15 0 3-16,-1 8-2 16,-17 8 2-16,-10 12-1 15,-13 17-2-15,-12 15-7 16,-6 19-19-16,-5 14-49 16,-5 11-22-16,7 22-2 15,-14 11-6-15</inkml:trace>
  <inkml:trace contextRef="#ctx0" brushRef="#br0" timeOffset="65144.0566">3888 13823 36 0,'-2'39'92'16,"4"-2"0"-16,3 12-44 0,0-10-16 15,20 9-6-15,3-8-7 16,13 1-3-16,1-4-3 16,16-4-1-16,-5-12-2 15,7-10-1-15,0-20-3 16,3-10-1-16,-3-15-2 15,-7-10-2-15,-4-14 1 16,-15-7-2-16,-8-4-1 16,-15 0 1-16,-13 4 1 15,-14 9 0-15,-17 12 1 16,-13 10 1-16,-12 13-3 16,-11 19 4-16,-3 15 1 15,-6 17-3-15,1 7 0 0,1 10-5 16,14 6-3-16,4-2-11 15,21 4-24-15,4-9-55 16,24-15-8-16,9-31 1 16,26 18 33-16</inkml:trace>
  <inkml:trace contextRef="#ctx0" brushRef="#br0" timeOffset="65699.5181">7091 13538 1 0,'0'0'3'0,"-18"49"68"0,1-28 3 15,6 11-55-15,4 7-2 16,0 1 2-16,7 13 2 16,-2-5 1-16,4 10 0 15,-2-9-1-15,5 4 0 16,4-14-8-16,12-11-3 16,2-14-5-16,4-14-3 15,10-16-1-15,3-14 0 16,-6-17 2-16,1-13-2 15,-9-14 2-15,-10-2-1 0,-14-3 3 16,-9 5-1-16,-14 7 1 16,-11 10-1-16,-12 10-2 15,-7 17-3 1,-9 16-17-16,-7 3-45 0,5 6-32 16,1 1-4-16,-1-13 4 15</inkml:trace>
  <inkml:trace contextRef="#ctx0" brushRef="#br0" timeOffset="66223.484">10273 8972 30 0,'0'0'101'0,"0"0"1"16,0 0-4-16,-32 23-63 16,-8 14-10-16,-13 12-8 15,-7 16-4-15,-12 13-8 0,-4 15 0 16,-12 8-9 0,-7 3-6-16,3 10-23 15,-10-13-32-15,5-10-36 16,4-13-1-16,8-25-2 0</inkml:trace>
  <inkml:trace contextRef="#ctx0" brushRef="#br0" timeOffset="66444.1172">9329 9365 39 0,'35'-7'92'0,"-9"5"2"16,6 14-2-16,5 8-73 15,5 1-9-15,11 9 0 16,-2 5 0-16,9 13-1 16,0 1-3-16,2 9-1 0,-2 2-10 15,-2-7-20-15,0-2-57 16,-5 0-16-16,-11-21-2 16,-5-7 25-16</inkml:trace>
  <inkml:trace contextRef="#ctx0" brushRef="#br0" timeOffset="66823.8783">8201 7682 62 0,'0'0'96'15,"23"12"-2"-15,-23-12-5 16,-23 30-79-16,0 2-7 0,-5 14-1 16,-16 14 1-16,-14 14-3 15,-6 12-5-15,-13 9-23 16,-8 0-59-16,-3-12-1 16,5-5-5-16,-5-27 36 15</inkml:trace>
  <inkml:trace contextRef="#ctx0" brushRef="#br0" timeOffset="67048.6733">7366 7906 63 0,'26'14'98'15,"18"5"-1"-15,4-5-3 16,5 9-78-16,26 7-6 15,9 7 1 1,7 11-1-16,-1 3-5 0,1 2-10 16,-2 7-26-16,-10-6-52 15,-4-13-13-15,-3-6-4 16,-14-21 12-16</inkml:trace>
  <inkml:trace contextRef="#ctx0" brushRef="#br0" timeOffset="67404.0067">7225 6175 67 0,'0'0'99'0,"28"-3"-2"0,-28 3-6 16,0 0-79-16,0 0-4 15,2 35-4-15,-11 2 1 16,-16 19-2-1,-12 6-2-15,-14 19-7 0,-12 2-17 16,-4 14-34-16,-7-4-34 16,0-12-2-16,-7-10-3 15</inkml:trace>
  <inkml:trace contextRef="#ctx0" brushRef="#br0" timeOffset="67645.9215">6485 6378 69 0,'0'0'99'0,"30"28"0"16,3-19-5-16,11 0-77 16,16 10-7-16,7 4-3 15,11 7 0-15,-6 7-4 16,2 5-4-16,-5 6-12 15,-6-6-26-15,6-3-54 16,8-6-3-16,-3-22-3 16,6-6 36-16</inkml:trace>
  <inkml:trace contextRef="#ctx0" brushRef="#br0" timeOffset="67956.0968">9984 5638 27 0,'0'0'93'16,"0"0"-3"-16,0 0 1 16,0 0-78-16,0 0-4 0,-26 7 0 15,6 19-1-15,-15 11 2 16,-14 9-18-16,-1 16-56 16,-13 10-23-16,-11-10-4 15,2 1-4-15</inkml:trace>
  <inkml:trace contextRef="#ctx0" brushRef="#br0" timeOffset="68186.9777">9258 5819 13 0,'18'2'96'16,"17"5"-3"-16,-7-7 3 15,-3 5-71-15,17 8-6 16,-1 6 3-16,6 9-2 16,-6 4-5-16,10 10-10 15,2 6-19-15,-2 3-67 16,16-2-12-16,7 4-6 16,3-19-8-16</inkml:trace>
  <inkml:trace contextRef="#ctx0" brushRef="#br0" timeOffset="71903.972">14495 10248 1 0,'0'0'24'0,"51"14"65"15,-18-16-2-15,-3 4-58 16,21 3-9-16,-1-5 1 16,13 7 1-16,-5-5-1 15,11 7-2-15,-9 1-2 16,7 4 0-16,-7-5-3 15,5 2-2-15,2-1-2 16,7-1-1-16,-2-5-2 16,2 1-2-16,7-3 0 0,4 1-1 15,1 1 0 1,2 3 0-16,-3 3-1 16,1 3 1-16,-1 1-1 0,-4 2 0 15,3-2 0-15,-1 0 0 16,-2-5-1-16,4 1 0 15,3-6-1-15,2 1 0 16,-2-3 0-16,7-2 0 16,-2 5-1-16,-3 0-1 15,2-1 1-15,-4-2-1 16,-2 3 1-16,-1-3 0 0,1-4-1 16,-1-3-3-16,-6-1 1 15,-7-6-4-15,-3 0-1 16,-9-1-5-1,-2 1-2-15,-14-4-5 0,-2 9-17 16,-24-7-39-16,-4-9-32 16,-14 23 2-16,-5-44 39 15</inkml:trace>
  <inkml:trace contextRef="#ctx0" brushRef="#br0" timeOffset="72419.0389">17515 9881 7 0,'0'0'93'0,"0"0"2"15,0 0-41-15,-4 28-20 16,4-28-9-16,14 20-7 16,-14-20 1-16,32 30-5 15,-11-18 1-15,2 6-3 16,-5-4 0-16,10 5-1 16,-9-1-1-16,6 1 0 15,-25-19-4-15,49 37 0 16,-28-19 0-16,11 1-1 0,0-3 0 15,5 5 1-15,3-3-1 16,-1 3 0-16,3-2 0 16,-1 1-1-16,-6 4 0 15,0-4-1-15,-8 6 1 16,-1 2-1-16,-10 4-2 16,-2 3 1-16,-14 9-2 15,-14 6 2-15,-12 8-2 16,-8 7 1-16,-12 9-6 15,-19 2-2-15,-5 10-4 16,-15-5-8-16,4 9-15 16,-19-9-27-16,13-3-52 15,-6-1 2-15,5-17 0 0,7 0 82 16</inkml:trace>
  <inkml:trace contextRef="#ctx0" brushRef="#br0" timeOffset="73327.4096">21236 6209 41 0,'0'0'101'16,"9"-23"-5"-16,-9 23 0 15,0 0-70 1,26-7-11-16,-26 7-3 0,25 40 0 16,-9 1 1-16,-11 15-3 15,2 25 1-15,-2 20-5 16,-3 27 0-16,-2 29 0 16,-7 32-4-16,0 45-2 15,-5 32-1-15,-4 37-3 16,-2 25 3-16,-1 33-1 15,-6 11-1-15,9 16-4 16,-7-6 4-16,18-8 0 0,0-15 3 16,15-17 0-16,6-12 3 15,7-15-3-15,12-10 4 16,-1-9-1 0,1-5 3-16,0-9-4 0,-1-7 3 15,1-6-1-15,-7-13-1 16,-3-13 1-16,-4-7 3 15,-7-17-4-15,0-8 2 16,-5-22-7-16,0-8 1 16,-6-12-7-16,1-17-2 15,-2-13-5-15,-2-21-9 16,5-16-16-16,-10-31-28 0,3-32-36 16,2-39-2-16,-9-23 7 15</inkml:trace>
  <inkml:trace contextRef="#ctx0" brushRef="#br0" timeOffset="73772.5681">21005 6140 42 0,'28'-37'102'16,"6"14"-8"-16,-4 0 4 16,-9 9-69-16,12 19-19 15,-8 6 4-15,0 19-12 0,-15 19 7 16,-13 20-9 0,-17 21 7-16,-11 21-9 15,-19 16 2-15,-8 7-2 16,-12 14-3-16,-6-2-5 0,2-3-11 15,-7-18-23-15,12-23-53 16,13-14-2-16,-1-35 0 16,24-16 72-16</inkml:trace>
  <inkml:trace contextRef="#ctx0" brushRef="#br0" timeOffset="74024.593">21486 6207 54 0,'60'7'110'15,"0"2"-4"-15,0 12-1 0,0 9-75 16,0 7-14-16,17 16-6 16,-6 14-7-16,-1 17-2 15,6 13-4-15,-6 9 1 16,-3 19-3-16,-5 7 1 15,5 13-8-15,-4 6-18 16,6 13-38-16,7 7-36 16,-6-2-1-16,8 6 4 15</inkml:trace>
  <inkml:trace contextRef="#ctx0" brushRef="#br0" timeOffset="75060.7696">21151 15085 64 0,'-35'16'103'0,"35"-16"2"15,-35 21-9 1,35-21-82-16,0 0-5 0,0 0 0 16,46-18 7-16,-9 18-1 15,10 13 1-15,-3 4 1 16,16 10 2-16,2 1-3 16,24 7-4-16,13-7-1 15,14 4-5-15,19-9 1 16,21-2 0-16,9-3-2 15,11 5 1-15,5 1-1 16,5 1 0-16,2 7 1 0,7 5 0 16,-7 0 1-16,2 7 1 15,5-4 1 1,5-1 0-16,8-4-1 16,20-1 0-16,-1-1-2 0,3 1 1 15,4 1-3-15,9 0 0 16,1 6-2-16,-3 3 0 15,-4 2-1-15,-15-2 2 16,-6-2-2-16,2-5 1 16,-2-5-1-16,-5-6-1 15,5-10-1-15,-5-2-1 16,0-7 1-16,-2-3 2 0,9 1-3 16,-5 0 0-16,1 2 0 15,-12 0 0 1,-3-1 3-16,-4 1 0 15,0-4 1-15,5-3-3 0,-3-7 2 16,-5-5 3-16,3-6-2 16,7-3 1-16,-7-4-1 15,5-1 1-15,-3 3-3 16,-9 2-1-16,-7 5 2 16,-12 4-1-16,-6 5 0 15,-12 1-1-15,-9-1-1 16,-17 0-2-16,-4-3-2 15,-16-3-3-15,-5 3-3 0,-18-6-7 16,-3 9-7 0,-25-9-8-16,0 16-13 15,-26-12-32-15,-25 12-41 16,19 0 1-16,-19 0 4 0,-42 5 45 16</inkml:trace>
  <inkml:trace contextRef="#ctx0" brushRef="#br0" timeOffset="75443.6279">31605 15374 87 0,'-28'-7'102'15,"28"7"0"-15,-25 5-2 16,25-5-80-16,0 0-9 0,51 2-5 15,-7 7 0-15,16 1 2 16,14 10 2-16,0 4 3 16,11 8 2-16,1 3 1 15,6 13 0-15,-4-2-3 16,5 8 1-16,-15-4-5 16,1 6 0-16,-10-8-2 15,-9 6-2-15,-11-6-3 16,-19 3 1-16,-14 2-1 15,-16 3 1-15,-18 8-3 16,-24 6-4-16,-13 6-3 16,-22 5-7-16,-15 9-5 15,-15-9-16-15,-4 14-29 0,-16-10-55 16,5-13 2-16,-8-9 2 16,-6-17 31-16</inkml:trace>
  <inkml:trace contextRef="#ctx0" brushRef="#br0" timeOffset="76319.6027">23155 11645 1 0,'-48'0'82'0,"29"0"-35"16,19 0-10-16,-37 0-4 15,37 0-5-15,-25 16-3 16,11 5-6-16,2 14-5 15,3 13-3-15,-5 21-5 16,5 12-1-16,7 14-2 0,2 5 1 16,7 4 0-16,4-3-1 15,17-13 4 1,7-14-3-16,16-25 2 16,6-24-2-16,15-23 0 0,4-18 0 15,8-25-3-15,-10-15 4 16,0-13-2-16,-14-12 3 15,-16-9-2-15,-10 0 4 16,-24-1-2-16,-20 8-1 16,-15 7 1-16,-19 9-4 15,-16 18-5-15,-9 17-12 16,-8 25-35-16,-1 21-52 0,-15 11-2 16,12 31-1-16</inkml:trace>
  <inkml:trace contextRef="#ctx0" brushRef="#br0" timeOffset="76715.4917">22612 13014 1 0,'5'39'23'15,"-5"-39"63"-15,4 53 2 0,-13-7-52 16,2 14-16-16,5 17 1 16,-5 11 0-1,7 13 0-15,0-4-5 16,7 3-1-16,7-17-1 0,16-14-2 16,7-22-2-16,14-20-6 15,9-27 0-15,0-23-6 16,2-14 2-16,-2-16 0 15,-9-9-1-15,-9-10 1 16,-17-7 1-16,-15-2 0 16,-17 5 0-16,-12 9 4 15,-9 7-3-15,-13 9 0 16,-10 14-4-16,-2 14-7 16,2 23-14-16,-2 12-30 15,2 11-46-15,9 18-2 16,5-4-1-16</inkml:trace>
  <inkml:trace contextRef="#ctx0" brushRef="#br0" timeOffset="77075.7907">23817 13786 50 0,'28'74'98'15,"-19"-5"-1"-15,0 10-4 16,0-3-80-16,1-7-12 16,6 1 5-16,2-1 2 15,12-2 2-15,-2-7 1 0,7-7 1 16,6-13 0-16,13-19 1 16,-1-24-1-16,14-20-2 15,4-25-2-15,13-17-3 16,-6-23 1-16,1-11-6 15,-12-12 1-15,-9 4 2 16,-21 3 0-16,-21 12-1 16,-21 13 0-16,-18 19-2 15,-25 21-7-15,-19 18-2 16,-7 28-16-16,-17 0-45 16,4 4-38-16,10 8-4 15,1-17 1-15</inkml:trace>
  <inkml:trace contextRef="#ctx0" brushRef="#br0" timeOffset="77431.435">24499 12695 2 0,'0'0'90'15,"0"0"-4"-15,-25 11 0 16,1 12-78-16,6 17-5 15,6 10 4-15,-4 10 0 16,7 8 3-16,2-1-2 16,7-5 1-16,16-9 0 0,12-20 1 15,14-27-1-15,18-19-3 16,9-27-2-16,10-15-2 16,4-17 5-1,-7-4 1-15,-13-10 3 0,-10 3-1 16,-28 0 2-16,-22 13 3 15,-31 8-3-15,-16 18 4 16,-32 16-8-16,-5 15-5 16,-21 17-11-16,-2 5-15 15,4 21-44-15,13 5-43 16,-1-19 1-16,23-4-8 16</inkml:trace>
  <inkml:trace contextRef="#ctx0" brushRef="#br0" timeOffset="77803.3173">27829 6348 164 0,'0'0'123'0,"-33"-25"-5"16,1 15-5-16,-14 22-101 15,-21 25-11-15,-19 28-3 16,-20 32-8-16,-24 11-3 16,-11 24-14-16,-16-5-15 15,18 8-50-15,5-20-20 16,25-29-2-16,26-29 3 0</inkml:trace>
  <inkml:trace contextRef="#ctx0" brushRef="#br0" timeOffset="77975.3987">26592 6928 38 0,'37'-55'107'16,"-5"-1"1"-16,3 17 2 16,-1 18-60-16,1-2-22 15,16 23-12-15,9 12-5 16,7 18-4-16,9 11-10 16,8 13-13-16,15 13-29 15,-2 0-41-15,12 4-22 16,4 6 0-16,5-17 0 15</inkml:trace>
  <inkml:trace contextRef="#ctx0" brushRef="#br0" timeOffset="78171.1696">29200 7622 129 0,'9'58'107'16,"-16"13"0"-16,-30-1-6 15,-25 8-91-15,-31 13-15 16,-11 10-9-16,-25-1-4 16,-8 6-17-16,-24-16-35 15,-1-16-35-15,11-21 1 16,6-41 3-16</inkml:trace>
  <inkml:trace contextRef="#ctx0" brushRef="#br0" timeOffset="78367.5386">28169 7918 128 0,'48'30'107'0,"5"12"-3"15,-6-5-1-15,11 4-97 16,16 8-5-16,13 2-3 16,11 2 1-16,6-2-8 15,-3-7-6-15,10 0-15 16,-7-10-26-16,0-11-44 15,1 0-6-15,-13-20 3 16</inkml:trace>
  <inkml:trace contextRef="#ctx0" brushRef="#br0" timeOffset="78571.4108">30853 8450 182 0,'-6'83'115'0,"-22"-9"-4"16,-21 5-6-16,-13 1-108 16,-17 20-5-16,-16 6-3 15,-16 10-8-15,-25-3-13 16,-3 5-44-16,-7-5-34 16,-1-29 1-16,12-10-2 15</inkml:trace>
  <inkml:trace contextRef="#ctx0" brushRef="#br0" timeOffset="78771.7121">29866 8963 117 0,'60'-14'112'0,"10"21"2"16,-3-2-3-16,-10 6-88 15,20 15-8-15,4 8-3 16,4 13-2-16,-2 6-6 15,-2 9-12-15,-4 8-21 16,-10-6-37-16,-5-4-48 16,1 7-4-16,-15-20-2 0</inkml:trace>
  <inkml:trace contextRef="#ctx0" brushRef="#br0" timeOffset="78995.4868">29926 10422 107 0,'-104'90'116'0,"0"-16"-2"16,0 5-2-16,-9 4-86 16,-5 0-21-16,-5 10-3 0,-6 1-7 15,-17-1-8-15,-2 6-17 16,-12-18-45-16,12-14-38 15,10-11 0-15,4-40-2 16</inkml:trace>
  <inkml:trace contextRef="#ctx0" brushRef="#br0" timeOffset="79231.9417">28201 10961 77 0,'53'16'114'0,"21"14"1"16,7-9 3-16,14 6-93 0,25 10-3 16,7-2 2-16,10 11-6 15,-5-2-2 1,-5 0-10-16,-16-2-10 16,-21-10-11-16,-7-7-12 0,-29-18-31 15,-11-14-64-15,-17-13 2 16,-28-27 0-16,-15-8 52 15</inkml:trace>
  <inkml:trace contextRef="#ctx0" brushRef="#br0" timeOffset="79464.5247">27179 9136 146 0,'-111'12'115'0,"23"13"-2"16,0 5-2-16,3 12-104 16,13 18-7-16,-4 14-3 15,-8 14 1-15,-10 18-3 16,-13-2-15-16,-1 5-34 16,-6-12-61-16,3-23 2 15,7-11-4-15,7-36 55 16</inkml:trace>
  <inkml:trace contextRef="#ctx0" brushRef="#br0" timeOffset="79663.3694">25775 9453 141 0,'51'19'121'0,"9"-8"-2"15,17 5-3-15,18 1-101 16,6 6-15-16,6 4-1 15,13 10-3-15,-11 5-5 16,-5 13-12-16,-17-13-31 16,6 0-63-16,-5-3-1 15,-3-23 3-15,3 0 33 16</inkml:trace>
  <inkml:trace contextRef="#ctx0" brushRef="#br1" timeOffset="85457.0454">20635 5712 42 0,'-35'-44'112'16,"3"5"-4"-16,4 4 0 16,-4 1-65-16,11 18-19 0,21 16-9 15,-23-19-5-15,23 19-3 16,0 0-2-16,23 25 0 15,2 1 2-15,17 4 0 16,4 14 3-16,12 4-2 16,11 13 2-16,3 10 0 15,14 12-3-15,1 8 0 16,13 6-3-16,4 14 0 16,7 7-2-16,2 11 1 15,10 7-1-15,6 12-3 16,5 10 5-16,8 10 1 15,3 15 0-15,1 9-1 16,2 11 1-16,5 8 0 0,1 6 0 16,11-2 1-16,6 9-2 15,9 1-6-15,7 1 7 16,8 3-2 0,10 2-2-16,11 3 1 0,6 11 0 15,2 7 0-15,0 7-1 16,0 4 2-16,3 10 1 15,2 2-4-15,7 7 7 16,2 1-4-16,0-8 1 16,5 4 0-16,7-1 2 15,9 2 1-15,0-5-1 16,0-2 1-16,-10 6-2 0,1-1-2 16,-7 4 3-1,-5-5-3-15,-14-2 1 16,-8 0-6-16,-11-6 3 15,-6-8-3-15,-7-16-3 0,-2-7 6 16,-3-11-3-16,-16-15 3 16,3-8-2-16,-13-19-5 15,-8-19-5-15,-5-4-16 16,-28-30-24-16,1-5-77 16,-31-25-2-16,-9-19-4 15,-28-27-2-15</inkml:trace>
  <inkml:trace contextRef="#ctx0" brushRef="#br2" timeOffset="100607.3399">21761 10341 37 0,'0'0'50'15,"-28"5"-10"-15,28-5-6 16,0 0-6-16,0 0-3 16,0 0-2-16,0 0-1 15,28 23 0-15,0-23 2 16,13 7 0-16,6-12 1 15,17 10-2-15,-1-10-5 16,11 7-2-16,-2-9-3 16,2 3-3-16,-10-1-3 15,3-2-4-15,-13-2-2 16,-1 0-2-16,-12 2-2 16,-1-5-5-16,-13 5-9 15,-6-7-25-15,-21 14-47 0,26-11-22 16,-26 11 0-16,-35-12 49 15</inkml:trace>
  <inkml:trace contextRef="#ctx0" brushRef="#br2" timeOffset="100927.0309">22048 10061 29 0,'0'0'94'15,"0"0"4"-15,0 0-46 16,-12 21-25-16,12-21-10 0,21 32 0 16,-5-9-3-16,-2 8-1 15,5 6-2-15,-3 4-2 16,2 8 1-16,5 6-1 16,1 5 2-16,6 3-5 15,-3 1 0-15,6-1-2 16,-3-1 1-16,2-4-3 15,3-5 0-15,-10-7-6 16,1-4-3-16,-8-7-7 16,-2-10-7-16,-6-2-19 15,-10-23-33-15,0 0-35 16,0 0-3-16,-33-11 54 16</inkml:trace>
  <inkml:trace contextRef="#ctx0" brushRef="#br2" timeOffset="101259.4903">22563 10117 1 0,'7'-33'29'16,"-7"33"61"-16,0 0-3 15,-18 0-63-15,18 0-11 16,-35 26 0-16,5-3 1 15,-5 5-2-15,-8 9-1 0,-11 4-2 16,1 5 0-16,-7 8-3 16,0-6 0-16,-5 8-2 15,10-3-2-15,-3 0-1 16,14 0 1-16,0-4-1 16,9-3-1-16,3-7 0 15,11 1-2-15,5-10-7 16,0-5-5-16,13-4-13 15,3-21-20-15,0 0-41 16,3 25-9-16,-3-25 48 16</inkml:trace>
  <inkml:trace contextRef="#ctx0" brushRef="#br2" timeOffset="101715.8714">22321 9862 70 0,'0'0'59'16,"-14"37"-8"-16,2-14-6 15,3 12-11-15,-5 0-6 16,5 13-9-16,-3 1-3 15,5 9-8-15,-4-3-1 16,2 5 0-16,-3 5-2 16,7 0 1-16,-4 2-4 15,2 0 1-15,-7 0-4 16,3 0-2-16,1-2-8 16,-3-7-12-16,1-3-27 15,3 0-49-15,-14-22-1 16,13 2 28-16</inkml:trace>
  <inkml:trace contextRef="#ctx0" brushRef="#br2" timeOffset="103507.7111">23900 9731 1 0,'0'0'37'0,"-28"16"-7"16,10-5-3-16,-8 3 2 16,1 7 2-16,-10 4 0 15,-2 3-3-15,-11 9-4 0,1-2 0 16,-3 9-6-1,-8-3-4-15,2 6-2 16,-9-3-4-16,12 6-3 16,-14 1 3-16,16-2-1 0,-2 2-4 15,7-5 1-15,-3 2-2 16,15-4-1-16,-1-2 0 16,10-5 0-16,-1 0-2 15,1-7 0-15,6 0-3 16,1-7-7-16,4 0-19 15,14-23-25-15,-26 17-41 16,26-17-2-16,0 0 49 16</inkml:trace>
  <inkml:trace contextRef="#ctx0" brushRef="#br2" timeOffset="103875.1795">22915 10235 4 0,'0'0'40'15,"0"0"-11"-15,0 0-4 16,0 0-3-16,-19 16-4 16,10 11-3-16,0 6-3 15,-5 8-3-15,-2 6-3 16,4 6 1-16,-4 0-2 15,0 3-1-15,7-6 2 16,-3-1 0-16,5-7 3 0,7-8 1 16,2-6 3-16,-2-28 0 15,19 28 1-15,4-28 0 16,3-7 1-16,8-7-3 16,10-7-1-16,-2-4-3 15,9-5-7-15,2 2-9 16,7-11-21-16,2-1-44 15,5 10-24-15,-9-18-1 16,7 13 76-16</inkml:trace>
  <inkml:trace contextRef="#ctx0" brushRef="#br2" timeOffset="120855.6489">22880 5077 1 0,'-41'-19'68'0,"6"1"21"16,-7-10-3-16,3 0-54 16,0 5-13-1,-8-3-2-15,-1 8-2 0,-15-5-3 16,-4 7 3-16,-9-3-2 16,-5 5 5-16,-11 0-4 15,-3 7 4-15,-12-2-5 16,-1 9-3-16,-12-2 0 15,-8 9-7-15,-3 2 3 16,-13 7-6-16,-4 5 3 16,0 5-6-16,-7-1 4 15,10 5-1-15,-3 2 0 16,2 3-2-16,9 9 0 16,8 0 1-16,2 4-2 15,4 8 2-15,3 9-2 16,7 4 1-16,4 10-2 0,10 2 3 15,4 2-2-15,11 2 3 16,15 8-2-16,16 2-1 16,11 2 2-16,15 2-1 15,10 8 1-15,17-3-1 16,17 11 2-16,10 3-1 16,15 5-1-16,11-3 2 15,14 9 3-15,9-2 3 0,12 3-4 16,7 2 2-1,9-1-1-15,7 1 1 16,5 5 1-16,11 6-1 16,3-2-3-16,13 7-2 0,3 5 0 15,9 6 2-15,9 5-4 16,0 7 2-16,9 7-3 16,8 3 3-16,1 11-1 15,8 4-1-15,7 12 1 16,-6 5 0-16,13 4 2 15,4 3 1-15,5 4 2 16,4 3 1-16,5-1-2 16,-4 6 6-16,4 3-4 15,2 3 4-15,9 8-1 16,-1 10-1-16,-1-1 0 16,-2 6 0-16,-3 0 1 15,3-7-2-15,5-9 2 0,2-6-1 16,-10-11-2-16,-4-10 4 15,-4-15-7-15,4-6 2 16,9-12-4-16,-4-3 1 16,-10-11 0-16,5-2 1 15,-5-9-1-15,5-8 0 16,0-6 0-16,0-10 0 16,-18-8 0-16,-1-8-3 15,-6-12 3-15,-12-8-4 16,0-17 4-16,-16-9-4 15,-7-12 5-15,-3-11-3 16,-9-18 3-16,-2-15 0 0,5-11 0 16,-10-11 0-16,-4-17-1 15,-9-7 0-15,-3-11 0 16,-14-12-2-16,-9-2 2 16,-9-7 5-16,-16-8-5 15,-8-8 4-15,-11-7-5 16,-11-10 4-16,-7-8-4 15,-15-10 3-15,-10-12-4 16,-8-9-4-16,-12-6 4 16,-20-3 2-16,-9-7 1 15,-14 0-1-15,-7 2 1 16,-17 3 2-16,-13 2 0 16,-12 9 1-16,-11 2 0 0,-12 1-4 15,-19 6-2-15,-11 8 1 16,-23 2-1-16,-9-1 0 15,-12 8-2 1,-14-7 0-16,-2-3 0 0,-14 0 0 16,-2-1 3-16,2-6-2 15,0-2 0-15,-5-7-1 16,0-4 2-16,-8-3 2 16,1-2-3-16,3-4 2 15,4-6-1-15,1-6 0 16,-3-5 1-16,2-9 0 15,5-7 2-15,5-14-3 0,4-11 3 16,12-8-3-16,0-15 2 16,6-8 1-16,8-15-1 15,7-13 1-15,9-10-1 16,4-8 4-16,5-7-2 16,7-9 1-16,7 3 5 15,5-3-4-15,2 4-1 16,-3 13-2-16,-4 1 5 15,3 21-5-15,-1 10 2 16,-9 23 2-16,0 6-3 16,-7 22 1-16,5 4 4 15,2 19-1-15,3 13-3 16,4 10-4-16,7 11-2 0,-3 7-11 16,17 17-7-1,-3 1-21-15,24 24-57 16,-5 9-18-16,-2 21-1 15,2 21 0-15</inkml:trace>
  <inkml:trace contextRef="#ctx0" brushRef="#br2" timeOffset="140916.2006">2519 1424 88 0,'77'-12'94'16,"-10"-13"-2"-16,11 1-5 15,3 1-68 1,3-2-5-16,1 2-3 0,-6-3-3 15,-3 8-2-15,-14-3 0 16,-1 7-9-16,-11 10-30 16,-1 1-50-16,-19 6-11 15,-7 8 1-15,-23-11-5 16</inkml:trace>
  <inkml:trace contextRef="#ctx0" brushRef="#br2" timeOffset="141156.3812">2499 2143 95 0,'13'25'94'0,"11"-20"-1"16,36-8 3-16,7-11-72 15,11-6-6-15,10-1 6 16,-2-2-9-16,6-3 2 15,-22 5-7-15,-6-2-11 16,-15 7-39-16,-14-2-54 16,-17-5-3-16,-9-1-7 0,-18-6 0 15</inkml:trace>
  <inkml:trace contextRef="#ctx0" brushRef="#br2" timeOffset="141376.1646">2649 1659 126 0,'-35'51'96'0,"14"19"-6"15,-2 6-6-15,0 5-68 16,14 25-10-16,-3 7 0 16,3 19-5-16,-9 5 3 15,-3 6-7-15,0 0-13 16,-4-11-25-16,8-14-50 15,10-16-4-15,12-38 0 16,16-31 8-16</inkml:trace>
  <inkml:trace contextRef="#ctx0" brushRef="#br2" timeOffset="141675.4263">3854 1548 199 0,'25'12'105'0,"-25"27"-2"16,-11 17-24-16,-13 27-68 16,-8 19-11-16,2 16-5 15,-12 11 3-15,1 5 2 16,-3-4-3-16,2-10 4 16,14-9-3-16,12-14-3 0,16-18 4 15,16-24 2-15,17-23 0 16,15-22-5-16,19-20 5 15,17-17-4-15,6-22 2 16,9-16-9-16,5-2-16 16,-9-11-28-16,0-3-38 15,-9-5-3-15,-17-4-2 16,-9-2-1-16</inkml:trace>
  <inkml:trace contextRef="#ctx0" brushRef="#br2" timeOffset="141867.7457">4404 1317 130 0,'0'0'93'0,"-32"-7"-4"16,32 7-2-16,25-21-72 16,5 5-13-16,9 2-3 15,5 1-6-15,3-4-13 16,-8 10-39-16,-7 5-26 15,-32 2-4-15,35 2-2 16</inkml:trace>
  <inkml:trace contextRef="#ctx0" brushRef="#br2" timeOffset="142079.8498">3525 2163 68 0,'-53'49'88'0,"32"-19"-6"16,21-30 0-16,26-5-60 16,22-22-16-16,22-1-9 15,6-11 5-15,14-1-4 16,10-15-11-16,4 6-41 16,0-9-22-16,-3-9-4 15,13 0-3-15</inkml:trace>
  <inkml:trace contextRef="#ctx0" brushRef="#br2" timeOffset="142279.0274">5220 1264 166 0,'16'23'102'0,"-13"19"0"0,-12 16-5 16,-19 20-81-16,-5 19-10 15,-8 14-6-15,-5 9 0 16,-12 8-2-16,-5 1 1 15,-4-4-6-15,0-16-18 16,14-5-33-16,4-23-41 16,15-26 2-16,8-23-4 15,26-32 3-15</inkml:trace>
  <inkml:trace contextRef="#ctx0" brushRef="#br2" timeOffset="142507.3646">5350 1352 122 0,'51'-72'97'16,"-12"28"-1"-16,-7 19-2 16,3 23-64-16,-35 2-15 15,39 43-7-15,-25 11-3 16,2 20 2-16,-9 18-3 16,0 14 1-16,-4 8-2 15,-3 4 0-15,7 0-8 16,-5-10-12-16,5-4-19 0,-7-20-39 15,0-15-24 1,0-14-4-16,-7-20-1 16</inkml:trace>
  <inkml:trace contextRef="#ctx0" brushRef="#br2" timeOffset="142716.4881">5075 2025 129 0,'-19'-12'94'0,"5"-9"2"16,23 1-8-16,8-6-76 0,17 1-8 15,10 2-5-15,7-1 0 16,0 1-12 0,9 12-34-16,-7-5-42 15,3-8-1-15,2-3-4 0,2-15 7 16</inkml:trace>
  <inkml:trace contextRef="#ctx0" brushRef="#br2" timeOffset="142911.9937">6081 1262 149 0,'34'-7'103'16,"-34"7"-2"-16,30-3-3 15,-7 3-82-15,14-2-13 0,14 0-3 16,2-3 1-1,12 1-1-15,0-1-1 16,0-4-10-16,2 11-39 16,-12-7-45-16,-11-4-4 0,-5 0-1 15,-13-5-3-15</inkml:trace>
  <inkml:trace contextRef="#ctx0" brushRef="#br2" timeOffset="143120.3187">6642 1259 144 0,'-16'44'104'16,"0"12"-2"-16,7 4-3 15,-3 9-80-15,15 12-10 16,-10 12-9-16,2 4 2 16,-2 2-3-16,-9-2-2 0,-3-4-10 15,-4-15-16-15,14-8-26 16,0-26-30-16,18-23-13 15,16-17-5-15,17-27 12 16</inkml:trace>
  <inkml:trace contextRef="#ctx0" brushRef="#br2" timeOffset="143407.2936">7355 1458 109 0,'46'-46'96'15,"-11"28"2"-15,-35 18-2 16,13 53-56-16,-29 0-20 15,0 23-5-15,-2 7-7 16,-6 14 0-16,8 3-4 0,5-3 2 16,11-16-1-16,7-5 0 15,4-25 3-15,24-14-4 16,-3-25 5-16,15-19 0 16,3-23 1-16,11-17-2 15,-1-24 0-15,0-22-5 16,7-11-9-16,-14-11-5 15,7 6-12-15,-18-7-16 16,2 22-25-16,-12-4-46 16,-2 22-2-16,-4 14 2 15,-1 11 17-15</inkml:trace>
  <inkml:trace contextRef="#ctx0" brushRef="#br2" timeOffset="143596.7244">8594 1105 129 0,'28'55'102'16,"-3"17"-1"-16,-9 4-2 16,-4 12-76-16,-5 9-17 15,5 9-2-15,-3 5-6 16,-2-4 2-16,-7 1-10 16,-10-11-28-16,8-13-60 15,-12-15-1-15,5-25-3 16,9-44-5-16</inkml:trace>
  <inkml:trace contextRef="#ctx0" brushRef="#br2" timeOffset="143991.695">8892 1010 98 0,'30'-40'96'0,"-2"3"-2"16,7 21 0-16,7 9-72 15,1 3-10-15,4 20-3 16,-1 0-1-16,-9 16 0 16,-12 5 0-16,-6 17-2 15,-19-8-1-15,-7 14-1 0,-7-7-4 16,-16-2 3-16,-5 2-3 16,-2-7 1-16,-4 1 0 15,4-10-1 1,2 2 0-16,5-9 1 0,5 0 2 15,13 0 1-15,3-2 1 16,9 4 2-16,9-4-1 16,9 11 3-16,6-6-2 15,10 4 1-15,10-3-2 16,7 1-1-16,2-5-4 16,7-2-4-16,-2-3-12 15,-9-16-16-15,9 8-30 16,-21-20-45-16,4-11-1 0,-6-20-2 15,7-19 11 1</inkml:trace>
  <inkml:trace contextRef="#ctx0" brushRef="#br2" timeOffset="144239.0898">10157 1139 123 0,'42'-21'107'0,"-14"24"-2"15,-28-3-2-15,14 57-64 16,-33-3-24-16,-4 22-6 15,-3 16-8-15,-8 12 1 16,1 10-4-16,6-1 2 16,6-2 0-16,9-12-2 0,19-15 2 15,19-15-3-15,15-25 5 16,19-16-6 0,17-21 2-16,1-17-6 15,15-10-14-15,-15-22-26 0,1-7-54 16,-10-15 0-16,-18-8-4 15,-16-11 2-15</inkml:trace>
  <inkml:trace contextRef="#ctx0" brushRef="#br2" timeOffset="144448.5622">10368 1026 138 0,'0'0'109'15,"0"0"-5"-15,48-19-1 16,8 8-89-16,13-12-12 16,10-3 0-16,6 3-1 0,3 0-2 15,-11 18-14-15,-15-6-26 16,-4 9-57-16,-21 2 1 16,-7 9-5-16,-30-9-1 15</inkml:trace>
  <inkml:trace contextRef="#ctx0" brushRef="#br2" timeOffset="144637.3283">10560 1398 53 0,'-26'46'74'0,"3"-23"-2"16,23-23-27-16,39 21-46 0,3-21-8 15,11-11-1-15,7-5-1 16,10-8-3-16,8 1-10 15,-1-4-11-15,1-6-10 16,10 1 0-16,5-7 5 16</inkml:trace>
  <inkml:trace contextRef="#ctx0" brushRef="#br2" timeOffset="144935.0879">11748 1086 158 0,'70'-9'83'0,"-29"-5"2"15,-6 25-15-15,-35-11-16 16,-23 40-16-16,-21-8-15 15,-7 14-7-15,-18 5-8 16,4 7-6-16,-7 4-3 0,10-1 1 16,11-4-3-16,16-8 2 15,19-3-2-15,23-9 1 16,18-7 0-16,26-7 0 16,19-4 1-16,15-5 0 15,10 2 0-15,7-2 2 16,-5 7 2-16,-2 2 3 15,-19 4 3-15,-16 10 1 16,-28 7-1-16,-27 12 0 16,-26 2-3-16,-30 4-10 15,-23 10-17-15,-30-8-52 16,-11 13-42-16,-29-10-4 0,-8-5-2 16</inkml:trace>
  <inkml:trace contextRef="#ctx0" brushRef="#br2" timeOffset="145491.7884">1805 3900 94 0,'136'-40'98'0,"28"-10"-3"0,42-4-1 16,9 6-74-16,44-5-2 16,35 16-1-16,32-5 1 15,21 14-6 1,30-6 3-16,18 6 3 0,19-5-11 15,28 1 2-15,20-12-6 16,22-9 2-16,22-12-8 16,26-9 5-16,11-9-1 15,17-2-2-15,2-6 4 16,-3 6-4-16,6 6 6 16,-27 14-4-16,-24 15 1 15,-33 17-10-15,-37 26-23 16,-49 12-73-16,-36 16-6 0,-43 6-3 15,-57 10-5-15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48:38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 5317 1 0,'0'0'58'15,"-35"18"11"-15,35-18-36 0,-34 17-10 16,34-17-4-16,-26 11-2 15,26-11 0-15,-25 16 0 16,25-16 1-16,-26 19-1 16,26-19 1-16,-11 21-1 15,11-21-2-15,2 27-1 16,-2-27-3-16,42 24-2 16,-12-13 1-16,9-6 1 15,5 6 0-15,9-8 0 16,14 1-1-16,3 1-2 15,1-1 1-15,13 3-2 16,-8 3 0-16,12-3-2 16,-12 4 0-16,10 1-1 0,-17 2 0 15,7-5-7-15,-11 0-2 16,2-2 2-16,-7 0-2 16,7 0 1-16,-7-5-2 15,3 1 1-15,-1 1-1 16,3-2 6-16,-12 1-3 15,7 1-5-15,-18-6-10 16,11 9-14-16,-27-12-20 16,8-2-33-16,-11 1-14 15,-23 6 1-15,10-37 56 16</inkml:trace>
  <inkml:trace contextRef="#ctx0" brushRef="#br0" timeOffset="329.0486">1932 5176 28 0,'-25'2'72'0,"25"-2"4"15,-26 23-38-15,26-23-10 16,-7 33-5-16,12-6-6 0,-3 13-1 16,5 8 1-16,-5 12-1 15,1 10-4-15,1 6-2 16,-1 5-4 0,1 2-2-16,-4-2-8 0,0 2-6 15,3-9-12-15,-10-7-22 16,4-16-45-16,3 2 0 15,-7-22-5-15,0-8 84 16</inkml:trace>
  <inkml:trace contextRef="#ctx0" brushRef="#br0" timeOffset="748.469">1900 5144 1 0,'0'0'54'0,"27"-12"27"16,-27 12-4-16,47-25-44 15,-20 18-16-15,10 2-8 16,3 10 2-16,1 4-7 15,-4 7 6-15,-2 7-4 0,0 7 1 16,-3 7 2 0,3 9-1-16,-7-2 6 15,6 5-9-15,-6-1 4 16,-3 1-8-16,-1-3 4 0,-6 1 0 16,-11-6-1-16,-12 1 0 15,-9-1-1-15,-16 3 7 16,-7-4-8-16,-7 1 8 15,-13-1-5-15,3-6-2 16,-6 3-15-16,3-7-11 16,3 0-27-16,10-4-46 15,-6-12 2-15,13 2-8 0</inkml:trace>
  <inkml:trace contextRef="#ctx0" brushRef="#br0" timeOffset="1455.9809">2848 6154 1 0,'0'0'43'0,"0"0"23"15,16-32-39-15,7 20-6 16,2 3-5-16,15-3 2 16,-6 3 2-16,24 7 3 15,-14-3 3-15,21 7 0 0,-12-2-2 16,23 12-6-16,-6-10 2 15,18 7-6-15,0-9 0 16,20 0-4-16,6-4-1 16,17-3-1-16,4-5-2 15,3-4 3-15,8 2-6 16,7-4 3-16,-5 6-3 16,6 3 2-16,-3 4-3 15,4 3 0-15,0 2 0 16,7 0-1-16,-5 2 1 15,2 8-7-15,8-8 6 16,-3 5-6-16,12-10 6 16,-7-1-1-16,9-3 2 0,2-2-3 15,0-3 2-15,10-4 5 16,-3 4-6-16,-2-1 4 16,-7 6-9-16,-13 2-8 15,6 14-17-15,-26-4-23 16,-6 6-48-16,-16 10-5 15,-19-7 0-15,-19 7 72 16</inkml:trace>
  <inkml:trace contextRef="#ctx0" brushRef="#br0" timeOffset="22676.4392">325 7479 1 0,'0'0'0'15,"0"0"25"-15,0 0-3 16,0 0-5-16,0 0 2 16,0 0 4-16,0 0 1 15,0 0 2-15,0 0-2 16,0 0-3-16,95 25-4 15,-95-25-3-15,0 0-3 16,0 0-1-16,127 14-8 16,-65-14 0-16,-4 2 3 15,21-4 2-15,-10 4 1 0,24-6 1 16,-15 1 2-16,17-6-2 16,-16 4 8-16,13-8 0 15,-4 3-3-15,11-6-2 16,-8 5 2-16,8-8-5 15,-11 8 1-15,4-6-5 16,-4 3 3-16,-2-4-12 16,-10 4 3-16,-4 0-5 15,-10-2-2-15,3 0-7 16,-14-7-4-16,4 9-11 16,-20-12-13-16,7 8-13 15,-19-3-34-15,-9-11 0 0,0 6 40 16</inkml:trace>
  <inkml:trace contextRef="#ctx0" brushRef="#br0" timeOffset="22968.511">1897 6626 1 0,'-27'39'48'0,"-6"-21"24"16,17 19-1-16,4-9-56 16,12 7-1-16,5 2-4 0,11 7 1 15,3 7 0-15,4 4 1 16,-2 10 1-16,2 4 1 16,2 7-7-16,-2-2 2 15,-2 0-7-15,5 0 1 16,-8-9-16-16,15-2-23 15,-8-15-25-15,3-16-27 16,6-6 2-16,-8-26 58 16</inkml:trace>
  <inkml:trace contextRef="#ctx0" brushRef="#br0" timeOffset="23556.3266">2034 6841 47 0,'-23'-14'45'16,"23"14"-9"-16,0 0-7 0,0 0-5 16,0 0-4-16,0 0-4 15,0 0-2 1,25-12-2-16,-2 14-1 0,5-2-4 16,9 3 7-16,12-1-6 15,1 3 0-15,13-8 0 16,-1 8-1-16,19-5-2 15,-9 2-1-15,9-4 7 16,2 7-7-16,-7-5 6 16,-4 4 0-16,-5-1-3 15,-7 3 0-15,-18 1 0 16,-5 5-1-16,-14 0-1 0,-23-12 0 16,12 34-2-16,-19-11 0 15,-12 3 0 1,-9 4 0-16,-4 0-2 15,-7 5 0-15,-10 2 0 0,-9 2 0 16,3 5-1-16,-10 2-3 16,3 3 3-16,2 1-4 15,-8-1 3-15,15 0-1 16,0-1-8-16,2-9-8 16,14 3-22-16,3-10-33 15,1-8-23-15,15-1 4 16,-5-9 29-16</inkml:trace>
  <inkml:trace contextRef="#ctx0" brushRef="#br0" timeOffset="32112.1374">8580 5389 12 0,'0'0'87'0,"0"0"-9"15,9-21-30-15,-9 21-8 16,0 0-6-16,7 21-6 16,-7-21-8-16,3 25-4 15,-3-25-4-15,7 37-1 16,-7-16-2-16,2 4-2 16,-2-4 0-16,0 5-1 15,0-6-3-15,-2 1 1 16,2 0-2-16,0-21 0 0,-10 35-2 15,10-35 0-15,0 0 0 16,-7 25 0-16,7-25 1 16,0 0-1-16,0 0 0 15,0 0-1-15,0 0 1 16,26 28 0-16,-26-28-1 16,16 28 0-16,-16-28 1 15,23 37 0-15,-14-14-1 16,3-3 2-16,4 1 3 15,0 0-4-15,5-2 0 16,5-6 5-16,6-6-4 16,3-7-1-16,2-7 1 0,4-6-1 15,3-11-3-15,5-8 3 16,2-14 2-16,-7-5-6 16,7-9 6-16,-8-5-2 15,-6-9 3-15,-4 0-3 16,-12 0 3-16,-10 5-2 15,-11 9 1-15,-16 9-2 16,-14 12 1-16,-9 15 0 16,-12 15 0-16,-7 16 0 15,-2 14-2-15,-3 9 1 16,3 7-1-16,0 7 2 16,0 2-3-16,9 5 2 15,5 0-2-15,0-5 0 0,18-2-5 16,-4-2-7-16,20 2-9 15,-4-12-11 1,25 5-17-16,7-12-27 16,0 3-22-16,19 0-2 0,-3-7 74 15</inkml:trace>
  <inkml:trace contextRef="#ctx0" brushRef="#br0" timeOffset="32712.3884">8467 6829 1 0,'-44'2'32'16,"44"-2"52"-16,-32 0 0 0,32 0-45 15,0 0-11-15,-33 3-8 16,33-3-2-1,-11 34-2-15,8-4-2 16,-1 5 0-16,4 11 0 0,4 3-3 16,6 9 1-16,1 2-3 15,5 2-2-15,17-6-2 16,1-3-2-16,3-7 0 16,5-9-2-16,2-9 2 15,2-12-2-15,3-16 0 16,2-19 3-16,-17-13-3 15,1-12 0-15,0-9 0 16,-12-9 1-16,-9-12-1 16,-7-5 0-16,-10-2 1 15,-13 5-6-15,-7 2 7 16,-5 7-3-16,-13 7 2 0,-3 4-1 16,-9 19-1-16,-1 7-1 15,3 16-5-15,-6 5-6 16,3 21-18-16,-3-1-31 15,3 12-39-15,4 17-2 16,-4-3-2-16</inkml:trace>
  <inkml:trace contextRef="#ctx0" brushRef="#br0" timeOffset="35568.2181">142 8050 19 0,'0'0'92'16,"-113"76"-2"-16,113-76-3 16,0 0-53-16,0 0-12 15,0 0-5-15,0 0-5 16,0 0-1-16,0 0-1 15,0 0 0-15,0 0 0 16,0 0-1-16,-44 95-1 0,44-95 0 16,0 0-2-1,0 0 0-15,132 83 2 16,-132-83 0-16,155 16 1 16,-54-16-8-16,22-11 0 0,0-6 1 15,13-3-1-15,-9-3-1 16,12-1 0-16,-19 4-1 15,7 1-2-15,-16 3 11 16,3 2-1-16,-13 0 0 16,6 0 1-16,-10-2-2 15,12-9-6-15,-5-1 1 16,0-6-1-16,-3 2 0 16,13 0-2-16,-1-3 0 15,12 3-1-15,-2 3 0 16,-6 6 5-16,-1 7 0 15,-5 5-1-15,-7 4 1 16,-9 3-5-16,0 2 1 0,-10 4-1 16,-1 1 1-16,-4 0-1 15,8-1 1-15,5 1-2 16,4-3 2-16,2 1 2 16,5-6 0-16,1 1 1 15,3-5-2-15,-1 0 0 16,-3-2-1-16,-3-3 2 15,1 1-1-15,-5 1-1 16,0 1 1-16,-2 7 0 16,5 4 0-16,-3 3 1 15,4-1 0-15,4 6 1 16,-4-3-2-16,10 2 1 0,3-2-1 16,-1 0 1-16,5-3-1 15,-3 1 1-15,3 4 0 16,10-2-1-16,-6 9 1 15,5-4 0-15,-4 9 0 16,4-5 1-16,-2 5-2 16,4-3 1-16,8-2 0 15,-1 1 0-15,3-6 1 16,16 1-1-16,0-5-1 16,14 2 2-16,4 0-2 15,3 3 2-15,11-1-1 16,5 1-1-16,5 4 1 15,-1 0 0-15,5 3-1 0,1-3 1 16,-1 5 0-16,12-1-1 16,-5 1 0-16,0 0 0 15,-5 2 0-15,5 0 0 16,0-2 0-16,8 2 0 16,6-2 0-16,-3 0 0 15,3-3 0-15,9 1 0 16,10-3 0-16,11 0-1 15,7-4 0-15,5-1 0 16,4-4 1-16,9 0-1 16,8-4 1-16,6-1-1 15,0 0 2-15,3 0 0 0,4 1 0 16,1-1 0-16,1 5-1 16,6 2 1-16,-1 1 2 15,2 3-2 1,3 6 1-16,0-1 0 0,-7 3 0 15,0 5-3-15,-5-3-1 16,-2 2 1-16,-4 3-5 16,-3 0 5-16,-12-1-5 15,-6 3 2-15,-8-6-3 16,-11 1 0-16,-4-7-2 16,-12 1-6-16,-17-12-6 15,-8 2-20-15,-15-11-23 16,-15-7-41-16,-8 6 3 0,-36-20 55 15</inkml:trace>
  <inkml:trace contextRef="#ctx0" brushRef="#br0" timeOffset="88256.0463">6538 6945 15 0,'0'0'87'0,"0"34"-3"15,0-34 0-15,0 0-65 16,26 28-5-16,-1-21-1 16,10 7 0-16,2-3 0 0,14 6 2 15,7-6 0-15,11 5 0 16,0-2-1-16,22 2-3 16,8-6-1-16,17-1-2 15,11-2-2-15,12 0-2 16,13-3 0-16,10 1-1 15,-5 2-1-15,7 7 0 16,-9 11 4-16,-7 12-1 16,-11 9 4-16,-10 17-3 15,-16 15 1-15,-14 22 0 16,-9 16-2-16,-7 18 2 16,-9 9-6-16,-10 16 2 0,3 13-4 15,-10 6 3-15,3 4-2 16,5 1 4-16,4-5-2 15,2-2 3-15,14-8-2 16,12-6-2-16,4-9 3 16,19-8-1-16,10-13 0 15,13-7-4-15,11-9 2 16,5-12-4-16,12-7 3 16,-2-16 1-16,13-7-3 15,3-10 1-15,4-8-1 16,0-12 0-16,-2-7 2 15,3-12-2-15,-15-2-3 16,-2-11-8-16,-7 0-11 0,-27-19-30 16,-15 0-59-16,-20-5-4 15,-32-6-1-15,-24-3 41 16</inkml:trace>
  <inkml:trace contextRef="#ctx0" brushRef="#br0" timeOffset="88628.179">12509 10006 91 0,'0'30'108'0,"23"-7"1"16,0-12-6-1,14-1-98-15,16-1-4 0,15 0-3 16,10 5 1-16,8 5 1 16,-1 8 4-16,-1 10 1 15,-4 12 2-15,-3 6 0 16,-6 10 1-16,-3 9-1 16,-15 5 1-16,-9 4-3 15,-12 7-1-15,-16 3-3 16,-16 4-4-16,-18 11 3 15,-24 6 0-15,-11 1-1 0,-21-4-1 16,-5 7-10-16,-16-12-21 16,10-4-74-1,-3-5 1-15,-4-23-6 16,20-11 19-16</inkml:trace>
  <inkml:trace contextRef="#ctx0" brushRef="#br0" timeOffset="89012.9109">14773 10033 26 0,'39'-2'105'16,"-9"-12"-6"-16,19 5 4 15,9-3-84-15,-5-4-5 16,19 2 0-16,4 0-1 15,7 3 2-15,3-1-4 16,1 5 3-16,1-2-7 16,-2-2-5-16,-1 4-24 15,-15-9-41-15,-10 4-46 0,-11 3-3 16,-49 9-2-16</inkml:trace>
  <inkml:trace contextRef="#ctx0" brushRef="#br0" timeOffset="89460.0634">14944 10625 47 0,'7'79'105'15,"18"6"-1"-15,-6-8-1 0,-12-1-86 16,14 5-10-16,-1-2-1 15,-8-1-4-15,-12-6-3 16,-7-3-3-16,-11-6-5 16,-3-17-6-16,-2-14-8 15,-3-25-2-15,26-7-2 16,-25-60 1-16,32-2 3 16,2-22 5-16,19-8 12 15,6-10 11-15,8 0 12 16,7 8 3-16,-3 15 6 15,2 21 1-15,-11 17 4 16,5 27-1-16,-14 14-5 16,-3 30-3-16,-13 11-4 0,2 22 0 15,-12 4 0-15,3 18-6 16,-12-1 0-16,7 6-2 16,-10-7-4-16,1-7-6 15,2-4-11-15,-11-19-14 16,13-2-41-16,-6-25-45 15,11-26-8-15,-28-7 2 16,7-33 56-16</inkml:trace>
  <inkml:trace contextRef="#ctx0" brushRef="#br0" timeOffset="89792.935">15628 10276 49 0,'40'14'110'0,"11"23"2"16,-10 2-3-16,10 10-76 16,-7 23-15-16,7 8-7 15,2 15-2-15,-11 14-2 16,-1 11 1-16,-15 7-2 16,-5 12 2-16,-14 0-2 15,-7 6 1-15,-7-4-1 16,-5 0 1-16,-9-11-6 15,-6-12 2-15,-4-12-3 16,-15-9 1-16,-7-11-3 0,-7-12-3 16,-9-12-2-16,-10-13-7 15,-7-10-3 1,1-18-11-16,4-5-22 16,0-21-40-16,9-22-21 0,21-10 1 15,1-28 34-15</inkml:trace>
  <inkml:trace contextRef="#ctx0" brushRef="#br0" timeOffset="90239.8686">16974 9742 57 0,'63'-7'111'0,"-3"26"1"16,-18-8 2-16,-15 10-93 16,-20 30-17-16,-9 11 2 15,-17 15-3-15,-20 15 0 16,-16 5-3-16,-12 7-4 16,-12 0-7-16,3-4-4 15,-1-22-5-15,17-6-5 16,2-26-4-16,28-16-1 15,7-27 1-15,23-3 6 0,9-47 8 16,26-1 10 0,14-10 9-16,13-14 10 15,21-2 4-15,3-4 6 16,11 18 2-16,-2-5 3 0,7 23-2 16,-17 8-1-16,3 22-1 15,-19 5-4-15,1 21-2 16,-26 9-6-16,-5 12-8 15,-11 11-13-15,-19-2-12 16,-7 18-23-16,-20-8-26 16,-10 3-45-16,-9 3-2 15,-14-9 11-15</inkml:trace>
  <inkml:trace contextRef="#ctx0" brushRef="#br0" timeOffset="90421.3007">16949 11065 88 0,'-12'69'109'0,"15"16"-5"16,4 6-18-16,2 3-70 15,12 8-5-15,9 9-14 16,-12 2-6-16,1 1-20 16,-12-17-28-16,-17-12-45 15,3-11-2-15,-16-32-1 16</inkml:trace>
  <inkml:trace contextRef="#ctx0" brushRef="#br0" timeOffset="90728.4133">17317 10974 42 0,'53'-39'109'0,"-2"2"3"15,2 16-3-15,0 5-72 16,5 0-18-16,11 9-3 15,3 2-4-15,9 15 0 16,-3 8 0-16,1 12 1 16,-10 9 3-16,1 17-2 15,-3 9 0-15,-7 11 0 16,-14 5-4-16,-4 2 0 16,-7 7-4-16,-10 3 0 15,-9 2-7-15,-14-1 0 0,-4-6-13 16,-23-11-10-16,-3 3-19 15,-28-26-20-15,3-1-26 16,-16-23-23-16,-7-16-4 16,-3-24 17-16</inkml:trace>
  <inkml:trace contextRef="#ctx0" brushRef="#br0" timeOffset="91128.0285">17543 11760 70 0,'-60'-50'96'15,"0"1"-13"-15,7 5-18 16,13 16-17-16,10-4-14 15,14 11-12-15,14-7-6 16,16 3-4-16,16-5-2 16,14-5-4-16,11-2-1 0,10 0 0 15,4 0-2-15,1 3-6 16,-10 11 2-16,-9 4-2 16,-14 14-2-16,-14 15 1 15,-23-10-2-15,-19 48 0 16,-13-6-2-16,-12 4 4 15,-9 3-4-15,-5 1 2 16,-2 1 0-16,0-9 1 16,7 0 1-16,9-10 1 15,11-4 3-15,33-28 5 16,-16 27 3-16,16-27 1 16,51-16 2-16,7 0 3 0,4-14 0 15,24 2 0-15,-1-11-1 16,3 4-3-16,-2 1-5 15,-5 1-7-15,-14 3-10 16,-26-7-13-16,1 12-23 16,-40-15-27-16,-4-1-34 15,-21 2-10-15,-12-10 6 16</inkml:trace>
  <inkml:trace contextRef="#ctx0" brushRef="#br0" timeOffset="91327.9167">17682 11000 59 0,'-12'32'101'16,"-11"-2"3"-16,5 19-46 0,15 20-16 16,-4 3-9-16,7 23-5 15,-2 9-6-15,4 14 0 16,-2 2-9-16,0 5 1 16,0-10-17-16,-6-13-8 15,6-12-19-15,-10-32-25 16,8-23-40-16,2-35-20 15,-7-28 1-15,14-35 42 16</inkml:trace>
  <inkml:trace contextRef="#ctx0" brushRef="#br0" timeOffset="91848.074">18091 10262 16 0,'79'-122'111'15,"-10"34"1"-15,3 42 3 16,-3 27-63-1,-11 10-19-15,9 20-10 0,-14 6-9 16,5 10-5-16,-12 10-5 16,-9 7-1-16,-11 7-4 15,-12 5 0-15,-14 6-2 16,-14-2 2-16,-7 7-2 16,-11-7 0-16,-1-4-4 15,6-10 1-15,1-2-2 16,10-9 2-16,14-5-1 15,9-7 1-15,9 0 0 0,5-2 5 16,4 4 4-16,7 5 5 16,-4-2 1-1,0 7 0-15,-5-5-1 16,2 4 2-16,-15 6 0 0,-1-3-5 16,-16 9-1-16,-7 5-3 15,-11 0-1-15,-10 4 1 16,-11-2-2-16,-1 1 2 15,4-4-6-15,-1-6 3 16,4-11-3-16,13-8 1 16,10-4 0-16,17-21 3 15,0 0 0-15,28 9 1 0,7-18 2 16,13-3 2 0,12-8 1-16,10-4 1 15,8-6-1-15,6-7-5 16,1-2-9-16,-4-9-15 0,2 4-36 15,-13 2-59-15,-19-16 4 16,-12 10-6-16,-23-10 69 16</inkml:trace>
  <inkml:trace contextRef="#ctx0" brushRef="#br0" timeOffset="92040.2185">19190 10681 46 0,'-5'30'108'0,"7"9"-1"15,-2 7 6-15,0 19-76 16,7 25-11-16,-7 10-4 16,5 25 0-16,-7 9-4 15,4 11 1-15,-7 3-11 0,1-9-11 16,1-12-31-16,-4-34-54 16,7-31-32-16,10-32-2 15,-10-30-1-15</inkml:trace>
  <inkml:trace contextRef="#ctx0" brushRef="#br0" timeOffset="92604.6024">19971 10038 68 0,'35'-35'113'15,"16"19"1"-15,-14 0-3 0,14 4-78 16,6-1-20-16,13-1-9 15,13 0 3-15,5 5-7 16,0-3 0-16,-12 10-2 16,0 6 0-16,-22 13-3 15,-22 10-4-15,-23 10 1 16,-32 14-3-16,-23 7 3 16,-23 4 1-16,-8 5-1 15,-8-9 1-15,8 2-2 16,8-16 3-16,18-9 1 15,19-17 2-15,32-18 1 16,0 0 4-16,51-4 2 16,6-8 4-16,4-4 5 0,17 4-1 15,-8 1 1-15,6 6-2 16,-16 8-1-16,-9 8-3 16,-23 15-5-16,-21 13-2 15,-26 14-4-15,-23 12 1 16,-15 11-2-16,-20 5 1 15,-4 2 2-15,-4 0-2 16,6-4 3-16,10-10 1 16,11-8 1-16,12-13 0 15,13-9 0-15,26-6 1 16,14-15-1-16,19-8 5 16,11-13-2-16,21-4 0 0,9-14 1 15,14-6-2-15,13-17-2 16,1-9-7-16,5-5-13 15,-17-14-19-15,7 3-27 16,-28-8-27-16,-13 4-8 16,-24 3 10-16</inkml:trace>
  <inkml:trace contextRef="#ctx0" brushRef="#br0" timeOffset="93376.6294">20850 10438 44 0,'-19'-7'69'0,"19"7"-10"16,-13 28-6-16,10 2-6 15,17 21-3-15,-12 7-3 16,10 27 2-16,-5 8-7 0,9 22-6 16,-4-2-8-16,11 17-3 15,-5-10-7-15,8 10-2 16,-3-8-5 0,2-4 1-16,-6-12-6 0,-8-8 2 15,-4-11-4-15,-4-15 1 16,-13-10-6-16,-4-18-2 15,-9-9-4-15,-9-21 1 16,2-7-1-16,-12-16 0 16,1-5 2-16,-3-14 1 15,2-2 8-15,5-9 3 16,5-5 5-16,6-5-1 0,10-6 2 16,14-10-1-16,13-16 2 15,19-11-3 1,14-29-1-16,26-15-5 15,15-28 4-15,22-21-4 0,18-9 4 16,9-1-2-16,9 6 6 16,3 11 2-16,-1 14 1 15,-4 30 2-15,-6 27-3 16,-13 33 4-16,-11 21-6 16,-16 21 3-16,-9 15-8 15,-17 27-1-15,-16 20 4 16,-11 21-6-16,-26 11 4 15,-14 14-5-15,-20 15 4 0,-22 8-5 16,-20 7 2 0,-21 1-7-16,-13-3-4 15,-17-16 1-15,-3-5-3 16,-15-18 1-16,8-15-4 0,4-26 0 16,26-18 2-16,8-22 3 15,25-11 4-15,21-15 1 16,19 0 4-16,27-6 3 15,14 4 5-15,16 11 1 16,10 15 3-16,7 20 1 16,4 17 0-16,7 20 1 15,-7 19-2-15,2 20 0 0,-4 15-2 16,-5 20 1 0,-4 7-3-16,-5 12 1 15,-7 0-3-15,-5 9 2 16,1 0-3-16,-8-2 2 0,-11-12-7 15,0-11 0-15,-7-15-11 16,-14-27-11-16,4-14-40 16,-20-34-56-16,-11-40-1 15,-3-23-1-15,-19-37 49 16</inkml:trace>
  <inkml:trace contextRef="#ctx0" brushRef="#br0" timeOffset="93720.5312">21641 11236 22 0,'2'-21'106'16,"-2"-7"-5"-16,23 23 4 16,3 3-71-16,15 0-19 15,8 6-6-15,11 6-4 0,5 11-2 16,-12 2-2-16,-9 14 2 16,-12 7-3-16,-20 13 2 15,-21 6-2-15,-17 6 1 16,-18 1-1-16,-7-3 2 15,-2-5-3-15,2-9 1 16,5-9 0-16,14-9-1 16,8-17 1-16,24-18 1 15,0 0 3-15,35 5 4 16,4-21 3-16,17 2 2 16,11-12 0-16,12-1 0 15,11-8 0-15,5 0-4 0,2-4-9 16,-5-3-13-16,-2 5-23 15,-13-4-61-15,-17-12-22 16,0 6 2-16,-28-17 8 16</inkml:trace>
  <inkml:trace contextRef="#ctx0" brushRef="#br0" timeOffset="94035.886">23303 10225 4 0,'-9'21'104'15,"9"23"-2"-15,-23-9 0 16,5 18-53-16,-10 12-34 16,-5 9-3-16,6 7 4 15,-1 2-3-15,5 0 1 16,4-9 0-16,15-7-1 15,15-18-5-15,15-12-4 16,18-19-3-16,16-16 0 16,14-15-2-16,11-18-3 15,10-12-7-15,-2-20-10 16,1-4-20-16,-20-18-23 16,-9 1-18-16,-21-1-3 0,-21 4 10 15</inkml:trace>
  <inkml:trace contextRef="#ctx0" brushRef="#br0" timeOffset="94240.4381">23724 10195 65 0,'-41'-2'66'0,"8"14"-3"16,12 18-9-16,-4 18-9 15,9 21-5-15,-3 17-6 16,3 20-4-16,-2 8-8 16,8 15-4-16,-6 3-9 15,7 0-1-15,4-12-8 16,5-14-3-16,14-11-6 15,-5-21-6-15,10-7-15 16,-5-30-16-16,7-14-34 0,4-20-30 16,-9-34-3-16,10-10 66 15</inkml:trace>
  <inkml:trace contextRef="#ctx0" brushRef="#br0" timeOffset="95056.1092">24268 9872 105 0,'23'30'114'0,"-14"4"-7"15,0 24-2-15,-9 9-94 16,-7 7-13-16,5 12-4 0,-7 4 2 16,-5 2 4-16,5-1-3 15,-3-8 5-15,8-9-2 16,10-19 1-1,13-18-1-15,13-23 1 0,15-21-2 16,13-23-1-16,16-18 1 16,3-15-3-16,11-16-2 15,-12-8-7-15,1-1-5 16,-17-2-6-16,-11 9 0 16,-21 4-1-16,-18 17 2 15,-24 16 4-15,-18 19 8 16,-11 11 7-16,-6 9 9 15,-3 12 4-15,-1 7 3 0,7 14 3 16,2 0 2-16,17 11 0 16,4 12-2-1,7 11 2-15,5 15-2 16,9 13 1-16,0 12-5 0,4 6 0 16,-1 5-6-16,6 1 0 15,0-1-1-15,5-7 0 16,-2-13-3-16,-3-12 2 15,-2-19-1-15,-7-6 0 16,-9-17-1-16,-8-9 2 16,-10-21-4-16,-13-9 1 15,-4-11-1-15,-9-17-1 0,2-9 1 16,7-7 1 0,3 0 0-16,6-7 0 15,10 3 1-15,15-3 1 16,17 5 2-16,12 6-1 0,9 3 2 15,13 7-2-15,17 3 3 16,5 6-1-16,6 7 2 16,3 12-1-16,2 6 1 15,-5 17 1-15,-11 9-1 16,-12 16 0-16,-18 14-1 16,-14 14 0-16,-31 10-3 15,-15 3 1-15,-14 11-4 16,-14 1 2-16,-3-4-3 15,-4-10 3-15,9-8-5 16,14-13 2-16,17-10-3 16,13-17 1-16,28-14-1 15,13-19-1-15,24-4 1 0,19-11-3 16,18-8-5-16,13-18-7 16,22 0-17-16,4-14-35 15,7-11-45-15,14 9 0 16,-7-17-2-16</inkml:trace>
  <inkml:trace contextRef="#ctx0" brushRef="#br0" timeOffset="96645.2536">2586 8508 1 0,'0'0'0'0,"0"0"25"0,0 0-7 16,0-21-34-16,0 21-7 16</inkml:trace>
  <inkml:trace contextRef="#ctx0" brushRef="#br0" timeOffset="97091.688">2630 8431 41 0,'3'-23'31'0,"-3"23"2"16,0 0-6-16,0 0-7 16,-19-7-6-16,19 7 1 0,0 0 0 15,0 0 3-15,0 0 3 16,0 0 3 0,-34-14 0-16,34 14 4 15,-21 3-1-15,21-3-2 0,-33 4-5 16,33-4-4-16,-25 9-4 15,25-9-2-15,-23 17-3 16,23-17-4-16,-12 20-1 16,12-20-1-16,0 33-2 15,0-33 2-15,7 32-2 16,-7-32 2-16,0 0-1 16,28 9 1-16,-5-25 1 15,-2-11-1-15,2-6 3 16,-2-4 1-16,2-7 3 0,-5 7 0 15,-11 0 2 1,-4 9-1-16,-13 5 0 16,10 23-1-16,-44-16-2 0,10 21-2 15,-1 4-2-15,0 7-2 16,-4 3-1-16,11 4 0 16,1 0 0-16,3 2 0 15,8 1-2-15,12-5-5 16,6 4-11-16,-2-25-20 15,25 35-61-15,-25-35-6 16,47 21 0-16,-24-19-6 16</inkml:trace>
  <inkml:trace contextRef="#ctx0" brushRef="#br0" timeOffset="97621.7773">2337 9527 1 0,'-14'23'54'0,"14"-23"38"16,0 0-10-16,-28 28-32 15,28-28-17-15,-18 28-5 16,18-28-8-16,-26 48-2 16,8-11 6-16,4 0-13 15,-5 7 6-15,10-2-14 16,0-3 2-16,9-4-4 15,0-7 4-15,0-28-4 16,0 0-7-16,28 16-1 16,-10-37-4-16,5-7 4 15,-4-4 4-15,6-5-3 16,-9-5 4-16,3 10-2 0,-12-5 6 16,0 14 2-16,-7 23 2 15,-23-23 6-15,-1 27 0 16,1 8 0-16,-9 6 0 15,4 5-10-15,-2 14-6 16,2-7-20-16,10 10-29 16,4-13-42-16,12-3-2 15,2-24-5-15</inkml:trace>
  <inkml:trace contextRef="#ctx0" brushRef="#br0" timeOffset="105519.672">2501 4667 6 0,'-37'21'79'0,"-12"-9"4"15,12 6-8-15,-9-6-42 16,9-5-13-16,5 4 0 16,2 1 0-16,-3 11-2 15,1-5 5-15,4 17-7 16,-7-5 10-16,8 21-7 16,-6-2 4-16,6 11-7 15,-6 4-7-15,8 10 0 0,-3 7-4 16,3 14 1-1,-8 9-4-15,8 7 2 16,-5 12-5-16,-3 13 0 16,1 7-1-16,-3 12 2 0,5 9-2 15,-2 5 1-15,6 0-2 16,1 2 1-16,6 2 5 16,13-1-2-16,6-4 2 15,6 3-3-15,6-9 3 16,9-5-4-16,2-6 5 15,7-1-3-15,5-9 2 16,-1-11 1-16,3-15 1 0,5-9 0 16,2-8-1-1,5-11 1-15,-3-1 0 16,2-14-1-16,6-5-9 16,-4-7 1-16,1-7-3 0,-4-7 3 15,-4-9-2-15,1-7 0 16,3-14 1-16,-8-9 1 15,0-11 7-15,-4-10 0 16,2-16 1-16,2-16 0 16,5-17 1-16,0-15 0 15,9-17-3-15,-4-12 1 16,4-13 0-16,0-9 0 16,-4-12-1-16,-3-5 1 15,-4-4-1-15,-1-5-2 16,-13-2 3-16,4-5 0 15,-11-2-2-15,2-10 1 16,-6-1-1-16,-6-1-1 0,-2 0 0 16,-2 3 3-16,0-3 0 15,-14 7-2-15,-2 3 2 16,-7 13-1-16,-10 8 1 16,-6 1-1-16,-5 5 2 15,-14 10-6-15,0 6 4 16,-2 12-5-16,-5 10 4 15,3 4-1-15,-5 13-3 16,2 13 0-16,2 18-8 16,-1 9-1-16,-4 34-19 15,-1 10-14-15,-5 35-56 16,-2 30-3-16,-5 34-1 0,-7 24-3 16</inkml:trace>
  <inkml:trace contextRef="#ctx0" brushRef="#br0" timeOffset="106624.5251">908 9035 49 0,'0'0'97'16,"-93"23"-10"-16,93-23 2 16,0 0-60-16,33-3-4 15,4 1-16-15,11-7-1 16,-4 9 0-16,16-5-1 15,-14 12 7-15,5-2-2 16,0 6-2-16,0-4 0 16,2 3-1-16,17-6 0 0,4-4 0 15,4-9-1 1,8 0 1-16,2-7 0 16,4-3-1-16,12-4-6 15,0 2 0-15,-2-2 0 0,2 4-1 16,7 3-1-16,12 0 0 15,6 2 0-15,8 5 0 16,1 0 6-16,-1 2 0 16,8 0-5-16,3 0 1 15,-11-2-2-15,4-1 0 16,2-3 0-16,5 1 0 16,5-4-1-16,2-3 1 15,0 3 2-15,2 0 1 0,2 2-2 16,-1 5 1-16,-3 2-2 15,2 5 0 1,-2-3 0-16,0 5-2 16,-3-2 2-16,3-1 0 0,-7 3 0 15,-4 0 1-15,-3 0-1 16,-5 3 0-16,-6 4 0 16,-1 4 1-16,-6 3-1 15,-5 2 1-15,-7 5-2 16,-14 0 1-16,-2 4-4 15,-19-9-4-15,-7 5-9 16,-20-14-15-16,-3 7-34 16,-18-19-40-16,-28 5-5 15,7-23 0-15,-35 9 23 16</inkml:trace>
  <inkml:trace contextRef="#ctx0" brushRef="#br0" timeOffset="107500.3135">4307 10147 1 0,'-26'16'32'16,"26"-16"31"-16,-20 23-34 15,20-23-5 1,-12 23-3-16,12-23-3 0,0 26 0 15,0-26-4-15,0 20-3 16,0-20-10-16,0 0-15 16,16 21-45-16,-16-21-9 15,0 0-5-15,26-11 56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50:56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21856 2792 79 0,'-7'-37'88'16,"-9"-9"-3"-16,2 0-3 16,-9 4-65-16,-5-6-3 15,-4 4-3-15,-12 0 2 16,-7 7-2-16,-9 0 2 0,-7 14 0 16,-12 6 0-1,-16 13-1-15,-11 8-3 16,-5 13-1-16,-7 10-3 0,-5 13 0 15,1 11-3-15,-3 11 1 16,-2 14-3-16,13 8 2 16,10 8-2-16,7 10 0 15,7 9-1-15,9 4-6 16,14 6 4-16,14 1-4 16,18 3 6-16,10 2-5 15,22 7 4-15,13 0-5 16,17-2 4-16,17-2 4 15,21-3-4-15,14-7 8 16,11-7-1-16,14-11-2 16,12-17 4-16,8-8-1 15,11-19 4-15,3-15-3 0,1-22 6 16,0-14-8-16,4-25-1 16,3-22 9-16,-5-24-8 15,5-24 3-15,-3-28-2 16,-2-20 1-16,2-24-3 15,-8-15 6-15,-18-17-2 16,-8-3-2-16,-28-1 0 16,-18 6 3-16,-29 17-4 15,-20 18 2-15,-28 21-7 16,-20 21-2-16,-15 25-3 16,-25 18-7-16,-5 27-9 15,-22 3-29-15,3 29-55 0,-13 1-1 16,0 10-5-16,-4 3-1 15</inkml:trace>
  <inkml:trace contextRef="#ctx0" brushRef="#br0" timeOffset="5343.8361">2667 6330 1 0,'0'0'22'0,"0"0"58"16,0 0 1-16,0 0-41 15,0 0-8-15,0 0-2 16,0 0-2-16,0 0-4 16,33-7-2-16,-8 11-6 15,19 6-2-15,7-4 0 16,18-1-1-16,5-3-1 16,17-2 0-16,8-7-3 15,17 1-1-15,-5-8 1 16,18 2-1-16,8-4 1 15,11 7 0-15,4-8 1 16,8 8-2-16,9 0 2 16,4 0-1-16,10-3 0 0,11 3-3 15,5-5 0-15,2 3-2 16,12-3 0-16,4-3-4 16,12 1 4-16,7 2-1 15,2 1 0-15,2 1-3 16,1 3 2-16,2 4-2 15,7 5 1-15,-1 2 0 16,-1 1-1-16,-8 4-2 16,-2-5 2-16,7 3-3 15,-2-3-7-15,-11-9-10 16,-1 12-21-16,-16-17-50 16,-7 5-25-16,-9-7 2 0,-10-2-8 15</inkml:trace>
  <inkml:trace contextRef="#ctx0" brushRef="#br0" timeOffset="26323.4487">2741 7502 42 0,'0'0'88'0,"0"0"-1"16,3-28-4-16,-3 28-62 15,41-23-5-15,-15 9-3 16,11 9 0-16,2-4-1 16,5 7 2-16,-2 0 0 15,11 4-1-15,-7 0-1 16,19 5-2-16,-3 0-5 15,15 2-1-15,1-2-1 16,15 2 0-16,4-6-1 16,14 1 2-16,18-4 0 15,15 0-1-15,4-4 3 16,9 4-2-16,12 0-2 0,6 0-1 16,13 4-1-16,-1 6 0 15,-4 1 0-15,-1 1-1 16,6 4 1-1,-6-2 1-15,8 0 0 0,0 0 0 16,-1-3-1-16,1-4-6 16,6 0-11-16,1-9-31 15,9-1-55-15,11-8-2 16,-2-12-5-16,0-12 19 16</inkml:trace>
  <inkml:trace contextRef="#ctx0" brushRef="#br0" timeOffset="57516.1326">2952 8607 4 0,'30'0'86'0,"-9"-7"1"16,9 5-7-16,-3-1-56 0,-3-4-9 15,13 5 0-15,-3-5-4 16,10 5 0-16,-4-7 1 16,6 6 1-16,-2-6-2 15,7 2 0-15,-1-4-1 16,11 4-1-16,-1-7-2 16,7 2-1-16,2 1-4 15,10 1 0-15,-1 1 2 0,8 2-1 16,2 3 0-1,4 4-1-15,-4-3 1 16,5 8-2-16,-5 0 2 16,-3-1 0-16,-2 8-2 0,1-3 0 15,-1 0 0-15,0 5 0 16,0-2 0-16,10-3 0 16,2 2 0-16,2-1 0 15,5-1 1-15,6 0 0 16,-1-2 0-16,1 2-3 15,-4-2 2-15,0 0-1 16,-6-7 0-16,1 3 0 16,-9-6 0-16,3-4 0 0,-8-2 0 15,1-3 3 1,2-1-3-16,-3-1 1 16,-6-2 0-16,-3 2-2 15,-7-2 2-15,-8 2-1 0,-11 2 0 16,-6-2 1-16,-11-2 0 15,-8-5-1-15,-9-4 2 16,-4-10-2-16,-3-4 1 16,-9-10-1-16,-2-4 1 15,-7-7 0-15,-12-2 0 16,-7-1-2-16,-14 1 2 16,-11 4-1-16,-7 0 0 15,-9 7 0-15,-8 0 1 16,-8 7-2-16,-3 5 1 15,-9 4 0-15,-5 5-1 16,0 5 0-16,-9 9 0 0,-2 4-1 16,-7 8 0-16,-7-1 2 15,2 5-2-15,-2 0 1 16,-1 0 0-16,6 0 0 16,2-7 0-16,6-2 1 15,6-3 0-15,4 1 0 16,0 1-1-16,-3 1 0 15,-8 5 0-15,-3 1 1 16,-7 15-2-16,0 4 1 16,-2 9 0-16,-7 8 3 15,4 8 1-15,8 6-1 16,1 1 1-16,8 5-1 16,4 5 1-16,3-2 0 0,4 4-1 15,10 0-3-15,11 0 0 16,4 0 2-16,15 5-3 15,9 0 3-15,7 2-3 16,18 0 2-16,7-3 2 16,9 1-3-16,17-2 3 15,4-3-3-15,17-7 3 16,15 0-2-16,13-9 3 16,15-2-3-16,10-3-1 15,13-4-3-15,7 6-11 16,3-11-15-16,16 12-42 15,-5-7-28-15,5-8-4 0,-4-1-1 16</inkml:trace>
  <inkml:trace contextRef="#ctx0" brushRef="#br0" timeOffset="81763.3529">2956 10124 1 0,'0'0'52'16,"0"0"24"-16,0 0-36 15,-25 11-7-15,25-11-4 16,0 0-4-16,0 0-2 16,-7 26-2-16,7-26-3 0,9 23-2 15,-9-23-2-15,33 27-1 16,-1-13-2-16,-4-2-1 15,13 4-3-15,-1-2-1 16,11-3 1-16,6 1-7 16,13-3 1-16,-3-4-1 15,5-3-1-15,4-6 1 16,2-3-1-16,1-12 2 16,4-2-1-16,3-6 6 15,-7-6-1-15,-1-6 1 16,1-3-1-16,-10-4 1 15,-2-9 0-15,-9-8-6 0,-7-4 4 16,-14-9-4-16,-5-7 2 16,-13-8-3-16,-8-8 4 15,-4-7-4-15,-7-1 2 16,-9-4 5-16,-7 0-4 16,-5 7 0-16,-11 7 1 15,-10 9-1-15,-4 12 0 16,-12 11-2-16,-4 19 2 15,-12 16-5-15,-3 18 1 16,-4 19 2-16,-4 17-1 16,-10 17 4-16,2 19-4 15,3 19 3-15,-2 13-5 16,4 12 2-16,2 5-2 0,12 9-6 16,10-5-6-16,20 12-5 15,2-12-11-15,26 5-11 16,9-16-19-1,16-9-34-15,23-6 0 0,1-10 10 16</inkml:trace>
  <inkml:trace contextRef="#ctx0" brushRef="#br0" timeOffset="83535.6004">2166 9798 1 0,'0'0'21'0,"25"9"42"15,-25-9 5-15,0 0-52 16,25-5-7-16,-25 5-3 16,0 0 1-16,28 5 5 15,-28-5-4-15,33 2 11 16,-15 3-4-16,-18-5 10 16,35 11-8-16,-35-11 7 15,41 14-9-15,-15-9 3 16,6 2-3-16,5-3-4 15,9 1-3-15,15-3-1 0,6-2-1 16,11-2-2-16,5 2 1 16,8-2 0-16,1-1 0 15,3 1 0-15,-7 0 0 16,4 2-3-16,-4 2 0 16,2-2 2-16,1-2-1 15,3-1-1-15,8 1 0 16,9-7-5-16,9 2 3 15,1-5 4-15,1 5-2 16,8 5-2-16,-1 2 0 16,5 0 0-16,-4 9 1 15,-1 5 4-15,1 7-5 16,9-2 0-16,-1 1 1 0,-1-3 1 16,4-1-1-16,4-2-1 15,8-1 0-15,2-6-1 16,2 0 0-1,7 3-1-15,8-6 1 0,8 1-2 16,3-1 1-16,11-1 0 16,2-1 0-16,10-2 0 15,2-2 1-15,0-3-1 16,1 3 2-16,6-3-2 16,-7 5 1-16,7 3 0 15,-2-1 0-15,-8 0-1 16,-6 0 2-16,-7-2-1 0,5-4 2 15,-3 2-1-15,0-10 1 16,0 3-1 0,-9-3 1-16,10 5-1 15,-3 5-2-15,-3 4 1 0,8 10-5 16,-8 4 4-16,1 5-3 16,-7 4 4-16,-3 5-3 15,-7-4 2-15,-4 1-1 16,-11-3-2-16,-6-6-4 15,3 1-15-15,-14-10-35 16,-4-11-45-16,-1 2 1 16,-25-14 10-16</inkml:trace>
  <inkml:trace contextRef="#ctx0" brushRef="#br0" timeOffset="84867.4698">6344 8780 1 0,'-35'12'53'15,"35"-12"19"-15,-39 11-37 16,9-8-10-16,5 4-4 16,-5-7-1-16,-5 7-2 0,-7-3 1 15,1 5-1-15,-10 1 1 16,0 4-2-16,-5-1-1 15,-1 6-4-15,-10 2-1 16,2 4-3-16,-5 5-2 16,1 5-1-16,-5 2-3 15,5 5 0-15,2 8-1 16,4 6 0-16,5 2-2 16,10 4 0-16,2 1 0 15,15-1 0-15,6 5 0 16,9 0 1-16,16-2 3 15,2-7-6-15,21 4 6 0,12-2-6 16,9-2 6-16,9-3-6 16,14-4 6-16,9-2-5 15,3-10 1-15,7 0 1 16,2-11 1-16,4-5 0 16,1-6 0-16,-3-8 0 15,2-9 0-15,-4-5 2 16,0-9 0-16,-2-2 1 15,-1-9-1-15,1-5 2 16,-10-10 1-16,-4-4 1 16,-3-7-2-16,-2-4 2 15,-16-3-3-15,0-4 3 16,-14-5-5-16,-5-5 3 0,-13 0-4 16,-5 1 2-16,-14 1-1 15,-10-1-1 1,-6 1 2-16,-9 1-2 15,-8 4 1-15,-11 7-1 0,-7 5 2 16,-2 5-2-16,-5 8 1 16,-4 8-1-16,-7 11-1 15,2 10-3-15,-5 8-1 16,3 6-4-16,2 13-6 16,-1 2-8-16,6 22-17 15,-3-8-25-15,12 10-35 16,7-1 1-16,2 3-1 0</inkml:trace>
  <inkml:trace contextRef="#ctx0" brushRef="#br0" timeOffset="85347.999">7262 8986 21 0,'33'-14'26'16,"4"0"-6"-16,6-9-4 16,6 5-4-16,4-8-4 0,0 1-3 15,8-1 0-15,-4 6-6 16,6-4-9-16,-3 1-25 16,-9 0-21-16,16 7 46 15,-21-7 10-15</inkml:trace>
  <inkml:trace contextRef="#ctx0" brushRef="#br0" timeOffset="86451.5757">16466 8170 24 0,'-24'-2'100'0,"-13"-5"-1"16,3 9-6-16,-17 10-74 15,-7 4-10-15,-4 16-1 16,-17 7-4-16,-7 15 1 16,-8 13-1-16,-10 9-2 15,-5 3 2-15,5 8-3 16,9-1 1-16,14 2-3 0,14-5 1 16,19 0-5-16,27-6 1 15,16-8 2-15,28 3-1 16,19-8 1-1,20-1-2-15,12-1 3 0,14-4 0 16,7-3 2-16,0 3 2 16,-3 0 2-16,-13 0 4 15,-7 4-2-15,-15-6 5 16,-13 6-4-16,-23-4 3 16,-9 4-5-16,-19-4 2 15,-19 0-6-15,-11-5-2 16,-21-7-2-16,-11 5-4 0,-7-11-2 15,-10 1-3-15,-9-11-2 16,8 5-6-16,-8-14-4 16,9 2-6-1,1-9-10-15,18 0-11 0,2-7-27 16,7-10-17-16,21 3 43 16</inkml:trace>
  <inkml:trace contextRef="#ctx0" brushRef="#br0" timeOffset="86947.5061">16387 9324 1 0,'28'-3'56'16,"-28"3"36"-16,25 5 0 15,-13 20-69-15,-5 3-8 16,2 21-1-16,-2 13 0 16,2 21-5-16,0 10 1 15,8 18-3-15,-1 7-1 0,9 4-3 16,3 5 1-1,7-4-1-15,13-7-3 16,-2-15 4-16,5-13-1 16,0-19 2-16,5-20 1 15,1-19 2-15,-3-30 2 0,6-18-1 16,-5-33 1-16,1-19-3 16,-5-22 2-16,9-14 1 15,-9-31-6-15,6-15-1 16,-8-13-1-16,2-6-1 15,-3 0-3-15,-4 7 0 16,-2 14-3-16,-12 11-8 16,2 30-2-16,-13 19-21 15,-1 28-38-15,3 27-33 16,-18 12-3-16,-3 23 35 16</inkml:trace>
  <inkml:trace contextRef="#ctx0" brushRef="#br0" timeOffset="87675.4592">18015 11002 17 0,'-19'26'102'0,"19"-26"1"16,-7-40-1-16,17-4-79 16,6-25-10-16,9-19-1 15,5-25 1-15,12-10-2 16,7-20 0-16,4-12 0 15,0-4-7-15,7 6 1 16,0 7-2-16,-2 24 0 16,-7 18-3-16,-3 18 2 15,-8 28-5-15,-6 26 2 16,-6 23 1-16,-2 20 1 16,-1 22-3-16,-6 13 3 0,-3 21 1 15,2 12-4-15,-2 6 4 16,1 10-4-16,-1 0 4 15,0-5-3-15,3-9 2 16,-1-10-4-16,5-17 0 16,-4-20-1-16,8-13-1 15,-1-23 1-15,6-17-1 16,-2-18 1-16,3-25-3 16,8-21 4-16,3-19-1 15,14-21 3-15,4-13-1 16,15-5 3-16,4 2-2 15,2 7 1-15,5 24 2 0,-5 18-2 16,-7 25 4-16,-6 30-2 16,-15 28 1-16,-4 26-1 15,-12 22 0-15,-4 17 1 16,-7 14-3-16,4 11 2 16,-4 12-3-16,0 7 1 15,6 11 1-15,8 2-5 16,0-1 0-16,-3-3-7 15,7 4-2-15,-9-11-9 16,7 3-9-16,-16-15-35 16,-12-18-41-16,0 0 1 15,-25-21 63-15</inkml:trace>
  <inkml:trace contextRef="#ctx0" brushRef="#br0" timeOffset="88191.7934">14394 12015 1 0,'32'-7'82'16,"30"7"14"-16,6-21-1 15,19 9-71-15,15 1-11 16,11-1-2-16,31 1 0 16,4 2 1-16,21 2-2 15,6-5-2-15,15 5-1 0,16-14-1 16,11-2-1-16,28-11-2 16,7-1-1-1,14-7-1-15,12 3 0 16,4 0-1-16,9 4 0 0,-4 7-1 15,-3 7 1-15,-8 10-3 16,-1 4-2-16,-7 16-10 16,-14-2-16-16,-2 9-37 15,-2 10-33-15,-26-15-2 16,10 15 43-16</inkml:trace>
  <inkml:trace contextRef="#ctx0" brushRef="#br0" timeOffset="125483.4268">3097 11185 1 0,'-27'7'0'16,"-24"-10"37"-16,16 10 31 0,-18 5-42 15,9-3 2-15,0 10-1 16,-11-1 0-16,11 10 0 16,-7 0-1-1,14 9-1-15,0-5-4 0,14 5-4 16,7-7-3-16,18 2-1 16,14-4-3-16,16-2 1 15,19-8 0-15,19 1 0 16,8-8 1-16,17 3 0 15,7-5-6-15,18 5-1 16,3-5-1-16,13 3-3 16,10 2 0-16,9 4-2 15,9-2-1-15,2 3-2 0,10-1 3 16,0 1-1 0,13-1 0-16,8-1 1 15,4-13-1-15,5-6 0 16,7-7-1-16,4-14-1 0,7-10 3 15,8-11-1-15,-3-11 1 16,-10-12-1-16,-6-5 2 16,-16-7 4-16,-15-11 3 15,-8 5 3-15,-29-17 0 16,-13 0 3-16,-23-9 0 16,-28 3 2-16,-26-8-1 15,-25 0-6-15,-34 1 2 0,-38 6-5 16,-32-2 1-1,-30 10 0-15,-42 6-4 16,-29 11 3-16,-38 11-5 16,-18 15 4-16,-24 14-5 0,-27 16 3 15,-12 19-4-15,-15 13 3 16,-1 24 4-16,-9 11-7 16,11 12 5-16,5 9-1 15,19 7 2-15,25 12-5 16,21 9 3-16,20 4-8 15,31 8-3-15,27-1 2 16,28 8-4-16,26 1-3 16,30 8-2-16,20-3 1 15,40 0-1-15,18-9-2 16,42 5-5-16,23-16-7 16,37 6-15-16,10-16-13 15,29-4-35-15,21-12-3 0,10-12 2 16</inkml:trace>
  <inkml:trace contextRef="#ctx0" brushRef="#br0" timeOffset="126992.9238">3276 12884 51 0,'-51'37'97'0,"14"0"0"16,-5-11-9-16,7 1-81 15,8 6 2-15,3 6-1 0,-1 16 2 16,-10 15-1-1,1 22 2-15,-1 15 1 16,-4 17 1-16,11 1-3 16,7 7-2-16,14-12-5 0,16-16 1 15,17-16-2-15,20-28-1 16,10-30 3-16,13-30 0 16,0-27 4-16,10-29 0 15,-10-27-1-15,5-7 1 16,-18-21 1-16,-5 0 0 15,-26-7-2-15,-9 7 2 16,-23 2-2-16,-11 21-1 16,-21 14 2-16,-17 19-2 15,-11 23-2-15,-14 20 0 16,-9 21-2-16,2 14-9 16,9 19-9-16,-4-10-23 0,37 12-70 15,2-14-5-15,21-13-1 16,23-17-5-16</inkml:trace>
  <inkml:trace contextRef="#ctx0" brushRef="#br0" timeOffset="127367.4048">4258 12422 126 0,'33'23'114'15,"-15"5"-4"-15,-9-3-5 16,-11 17-93-16,2 8-8 0,-7 31-1 16,-4 30-5-16,-15 28 3 15,-6 34-3-15,-10 19 3 16,-4 19-2-16,0-1 2 16,9-13-1-16,11-29-1 15,17-36-1-15,23-39 0 16,16-49-2-16,21-40 1 15,9-38 0-15,2-31 0 16,8-18 1-16,-5-19 1 16,-15-4 4-16,-13 4 2 15,-13 12-1-15,-15 16 1 16,-16 16-1-16,-9 19-3 0,-12 15-7 16,-11 18-12-16,11 19-41 15,-9-1-47-15,-2 0 0 16,8-3-5-16</inkml:trace>
  <inkml:trace contextRef="#ctx0" brushRef="#br0" timeOffset="127531.6883">4929 13666 1 0,'35'39'0'0,"-1"-21"0"16,-1-15 0-16,-6-3 0 16</inkml:trace>
  <inkml:trace contextRef="#ctx0" brushRef="#br0" timeOffset="129052.0434">2277 14759 26 0,'25'23'94'15,"3"-9"-5"-15,23-2 4 16,0-1-71-16,25-8-2 16,21 3-6-16,12-6 6 15,13 7-1-15,8-4-5 16,15 4-1-16,3-7-2 16,7 2-4-16,-2-7-1 15,4 1-4-15,-9-8-1 16,-2 1-5-16,-10-3 0 15,-18-5-9-15,-14 10-10 0,-25-7-12 16,-17 11-14-16,-27-4-27 16,-35 9-22-16,0 0-2 15,0 0 52-15</inkml:trace>
  <inkml:trace contextRef="#ctx0" brushRef="#br0" timeOffset="129348.2905">2473 15363 52 0,'107'-10'97'0,"15"1"5"16,5-3-6-16,3-1-71 16,15 3-11-16,1-1-9 15,0 4-9-15,-10 7-18 16,-11-2-20-16,5 6-50 16,-3 3-1-16,-14-2-4 15,3-3 57-15</inkml:trace>
  <inkml:trace contextRef="#ctx0" brushRef="#br0" timeOffset="130919.5002">7066 12533 1 0,'-26'25'0'0,"26"-25"67"15,-18 35 14-15,6-14-44 16,1 11-6-16,-1 5-2 16,5 18-3-16,-5 10-3 15,3 18-3-15,-7 10-4 16,0 16-4-16,4 2-4 16,-2 6-1-16,3 8-3 15,-3 0 0-15,12-12-2 16,-5-4 1-16,9-7-3 0,3-14-3 15,2-10-12-15,-5-18-20 16,9-18-48 0,-1-14-8-16,-10-28-4 0,0 0 47 15</inkml:trace>
  <inkml:trace contextRef="#ctx0" brushRef="#br0" timeOffset="131244.3595">7512 12769 1 0,'0'0'90'0,"28"4"0"16,-28-4-3-16,9 30-67 16,0-2-4-1,-2 7 0-15,2 11-3 16,-2 9-2-16,3 12 0 0,-6 7-2 15,1 10-1-15,2 3-2 16,-5 4-1-16,3 3-3 16,-3 1 1-16,-2-9-2 15,2-3 1-15,5-9-4 16,-2-7-2-16,-3-2-6 16,0-12-7-16,5-5-18 15,-7-13-24-15,0 0-36 0,0-10 0 16,0-25 22-1</inkml:trace>
  <inkml:trace contextRef="#ctx0" brushRef="#br0" timeOffset="131440.8883">8229 14040 60 0,'23'49'91'0,"-5"-12"-12"0,1-5-31 16,-5-11-104-1,-14-21-31-15,34 21-1 16,-34-21 42-16</inkml:trace>
  <inkml:trace contextRef="#ctx0" brushRef="#br0" timeOffset="132555.3083">4947 12209 30 0,'-71'-23'88'0,"-15"0"2"16,-16 0-47-16,-2 9-9 15,-9-2-9-15,-12 9-9 16,0 4-7-16,-2 10-4 16,-2 12-5-16,-8 11 4 15,1 14 0-15,2 9-3 16,-7 16 3-16,-3 12 0 15,-1 5 3-15,1 6-3 16,5 3 3-16,19 7-6 16,9 6 0-16,16 8 2 15,19 2-3-15,25 7 1 16,14 16 0-16,19 9-1 0,8 12 0 16,15 4 2-16,16 5-2 15,9 1 1-15,25-11-1 16,8-6 2-16,29-16-2 15,8-16 0-15,20-17 1 16,7-14-2-16,19-18 0 16,2-14-2-16,7-11 4 15,7-14-2-15,0-19 3 16,2-9 2-16,-7-26 0 16,0-15-1-16,-4-26 2 15,-7-17 0-15,-8-22 0 16,-8-14-1-16,-17-19-3 0,-9-12 1 15,-11-4 1-15,-8-4 1 16,-18-3 3-16,-16 2 0 16,-16 1 1-1,-17 4-1-15,-25 0 1 0,-11 7-3 16,-17 2 2-16,-6 12-4 16,-13 11 2-16,-6 12-4 15,-7 14 1-15,-2 16 0 16,-10 16 1-16,3 14-5 15,-3 19-4-15,-9 9-4 16,5 13-10-16,-19 6-23 16,22 15-59-16,-13 8-2 15,5 11-6-15,0 7 18 0</inkml:trace>
  <inkml:trace contextRef="#ctx0" brushRef="#br0" timeOffset="134664.4224">1918 16331 1 0,'0'0'78'0,"14"42"4"16,-12-21-1-16,5 0-53 16,9 11-4-16,1-4-4 15,1 11-3-15,8 3-2 16,-6 13-4-16,6 5-2 16,-3 5-1-16,5 2-10 15,-3 0 6-15,3 0-10 16,2-7-3-16,-2-7-9 15,-5-13-10-15,-2-6-20 16,-21-34-36-16,32 19 1 0,-32-19-9 16,16-30 85-16</inkml:trace>
  <inkml:trace contextRef="#ctx0" brushRef="#br0" timeOffset="135059.4481">2156 16068 25 0,'-14'-21'82'16,"14"21"3"-16,0 0-7 15,-23 21-47-15,19 0-15 16,4-1-8-16,7 3-2 16,4-2-8-16,5 5 8 0,10-6-6 15,9 4 2-15,-3-8 2 16,12 2-1-1,0 1 1-15,4-3-5 0,-1 5 11 16,-6-3-10-16,1 5 10 16,-14 7-4-16,-3 3 2 15,-9 6-1-15,-13 7 1 16,-3 10 2-16,-19 2-4 16,3 9 1-16,-12-3-4 15,-2 3 1-15,0-2-4 16,-2-5 1-16,-3-4-4 15,9-10-2-15,1-4-5 0,0-10 0 16,13-2-19-16,-11-16-14 16,23-14-48-16,-9 23-5 15,9-23 3-15,0 0 47 16</inkml:trace>
  <inkml:trace contextRef="#ctx0" brushRef="#br0" timeOffset="135527.8607">3310 16010 43 0,'0'0'84'0,"0"0"3"16,0 0-36-16,-14 46-14 16,12-18-10-16,2 14-5 15,0 1-3-15,7 18-7 16,-5 1-2-16,8 7-4 16,-1 3 1-16,5 0-4 15,-5-1 1-15,0-6-7 16,-2-7-9-16,0-19-14 15,5-4-34-15,-12-35-29 16,0 0-4-16,0 0-1 16</inkml:trace>
  <inkml:trace contextRef="#ctx0" brushRef="#br0" timeOffset="135959.5503">3308 15834 16 0,'28'0'84'0,"-10"9"-5"16,-18-9 2-16,42 12-64 15,-8-7-5-15,1-5-5 16,2 2-4-16,5 0-3 16,-8 5-2-16,-6 2 4 15,-5 10-4-15,-9 11 4 0,-11 9 1 16,-10 5-1-1,-12 7 5-15,-4 0-3 16,-2-2 0-16,6-6-2 16,1-8 1-16,8-9-2 0,10-26-4 15,0 0 4-15,26 20-5 16,-8-15 4-16,10 2-2 16,-3 4 8-16,8 10-2 15,-15 5 5-15,5 11 2 16,-13 7-2-16,-1 9-1 15,-11 2 0-15,-5 8 1 16,-10 1-6-16,1-1 0 16,-5 2-5-16,-9-8 0 15,5-1-13-15,-3-17-13 16,5-4-45-16,2-12-14 16,21-23-7-16,-34-2 9 15</inkml:trace>
  <inkml:trace contextRef="#ctx0" brushRef="#br0" timeOffset="136225.5647">4120 16012 74 0,'32'9'86'16,"-32"-9"-1"-16,28 33-47 15,-26-1-24-15,-4 10-5 16,-1 13-3-16,-13 10 0 0,-2 16-2 16,-12 2-1-16,2 3-4 15,-4 2-5-15,4-12-9 16,2-9-19-16,1-23-15 16,13-16-33-16,12-28-1 15,0 0 29-15</inkml:trace>
  <inkml:trace contextRef="#ctx0" brushRef="#br0" timeOffset="136507.3761">4238 16056 35 0,'23'-2'76'16,"9"18"-15"-16,-4 9-20 0,-3 8-8 15,8 11-9-15,1-5 0 16,1 7-4-16,0-9 0 15,6 3-4-15,-4-17 0 16,5-7-5-16,-3-18-4 16,7-12 2-16,-11-16-8 15,7-12 2-15,-8-13-4 16,8-15 2-16,-5-13-3 16,5-7 2-16,-5-7-8 15,2-10-10-15,5 8-19 16,-9 2-54-16,-1 2-3 15,-1 21-1-15,-15 14 44 0</inkml:trace>
  <inkml:trace contextRef="#ctx0" brushRef="#br0" timeOffset="139135.6194">7005 15467 1 0,'-9'30'58'0,"7"7"29"16,-5-3-2-16,-2 3-57 15,9 14-4-15,-7 7-6 16,7 16 0-16,-7 7-5 16,2 18 0-16,-11 19-3 15,2 7-3-15,-7 7-2 16,-2-3-5-16,2-6-4 16,-11-8-6-16,9-8-2 15,-7-19-13-15,7-12-11 16,-5-27-20-16,9-15-29 15,19-34 1-15,-41 14 30 16</inkml:trace>
  <inkml:trace contextRef="#ctx0" brushRef="#br0" timeOffset="139439.4464">6911 15885 4 0,'32'-72'76'15,"3"17"-19"-15,-3 16-20 16,-4 9-9-16,4 23-5 16,-11 7-4-16,7 18-2 15,-5 10-3-15,2 11 0 16,-6 12-1-16,4 7 0 16,2 4-2-16,3 8 1 0,5-1-3 15,1 3-4-15,1-3 1 16,2 0-3-16,2-4 0 15,-2-5-3-15,-2-7 2 16,-10-4-9-16,3-10-7 16,-12-11-16-16,0-5-37 15,-16-23-20-15,0 21-4 16,0-21 22-16</inkml:trace>
  <inkml:trace contextRef="#ctx0" brushRef="#br0" timeOffset="139696.5285">6994 16463 1 0,'37'-18'61'16,"5"1"21"-16,-5-6-9 15,4 0-53-15,1-2-3 16,-1 2-11-16,-6 6-2 16,0-3-13-16,-7 8-13 15,4-2-50-15,-4 7-1 16,-28 7-4-16,41-16 67 0</inkml:trace>
  <inkml:trace contextRef="#ctx0" brushRef="#br0" timeOffset="140567.4474">7949 15270 1 0,'0'0'60'0,"9"39"26"0,-9-11-1 16,-4 4-54-16,11 19-1 16,-7 3-3-16,6 15-3 15,-6 10-3-15,10 6-3 16,-8 3-4-16,12 2-1 15,-5-9-7-15,7-5-1 16,1-6-7-16,3-15-1 16,-1-4-3-16,4-12-10 15,2-4 1-15,-4-12-14 0,2-2 6 16,-23-21-8-16,35 14 7 16,-35-14-3-1,25-12 7-15,-25 12 10 16,19-37-2-16,-12 16 1 0,2-4-10 15,0-3 2-15,1 5-5 16,-3-2 5-16,-7 25 1 16,11-33 5-16,-11 33 6 15,0 0 10-15,0 0 11 16,0 0 7-16,23-11 4 16,-23 11 3-16,19 14-2 15,-19-14 0-15,32 16-2 0,-6-5 3 16,-6-6-1-1,13 7 0-15,-6-8-4 16,8 3-1-16,-2-12-7 16,8 1-2-16,-6-15-4 0,0-6-3 15,-1-12-2-15,1-14-2 16,-3-9 1-16,-4-7-4 16,-3-9 3-16,-6-5-3 15,-10 2 3-15,-4 5-2 16,-10 7 2-16,-4 12-2 15,-3 11 1-15,-11 14-1 16,-2 16 1-16,-3 14 1 16,-2 18-1-16,0 15 1 15,-2 13 0-15,4 14 1 16,0 12 0-16,5 4 2 16,0 7-1-16,11 3 0 15,5-3 0-15,14-2 1 0,9 0-1 16,10-5-3-16,2-7 3 15,13-4-4-15,3-9 2 16,0-12-6-16,9-7-4 16,-2-19-22-16,2-11-63 15,-6-19-9-15,-10-11 1 16,-5-11 16-16</inkml:trace>
  <inkml:trace contextRef="#ctx0" brushRef="#br0" timeOffset="140829.6104">9251 15698 93 0,'44'46'106'16,"4"-2"-3"-16,-1 2-4 15,-6-2-82-15,19-2-4 16,-13-5-6-16,3 0-4 16,-8 0-7-16,-7-10-9 15,-3 4-24-15,-32-31-51 16,28 25-11-16,-28-25-3 16,0 0 5-16</inkml:trace>
  <inkml:trace contextRef="#ctx0" brushRef="#br0" timeOffset="141041.2694">9656 15515 60 0,'-33'39'98'16,"12"5"-2"-16,-9 12-4 16,0 11-73-16,-9 2-10 15,2 10-4-15,-2 6-3 16,-1 3 0-16,1 9-9 15,0-4-12-15,6-8-26 0,6-15-46 16,3-24 0-16,8-21-4 16,16-25 61-16</inkml:trace>
  <inkml:trace contextRef="#ctx0" brushRef="#br0" timeOffset="141256.0478">9852 15360 6 0,'28'14'95'0,"-5"14"-2"15,-11 16 0-15,6 18-60 16,-11 10-9-16,0 16-7 0,-7 7-10 16,-5-1-8-16,3 6-11 15,-7-17-17-15,4-7-45 16,-4-20-17-1,4-33-1-15,5-23 24 0</inkml:trace>
  <inkml:trace contextRef="#ctx0" brushRef="#br0" timeOffset="141587.9144">10155 15145 1 0,'23'19'78'15,"-11"2"15"-15,-3 11-1 16,0-2-62-16,7 16 3 16,3-4-7-1,6 11-2-15,1 0-6 0,1 5-2 16,4-5-4-16,3-2-2 16,-4-12-3-16,5-6-3 15,4-10-4-15,-4-7 0 16,-3-16 0-16,3-7-1 15,-7-11 0-15,0-15-1 16,4-8-1-16,-7-15-6 16,3-9-2-16,-5-16-17 15,5 5-8-15,-12-14-19 0,12 9-40 16,-10 7-6 0,-1 12 5-16,-4 13 91 0</inkml:trace>
  <inkml:trace contextRef="#ctx0" brushRef="#br0" timeOffset="142387.5187">10913 15418 4 0,'10'25'94'16,"-1"3"2"-16,-9-28-3 15,30 35-54 1,-9-24-20-16,4-4-5 16,10-2-3-16,0-7-2 0,4-1-4 15,-2-10 0-15,7-1-1 16,-5-7-1-16,-2-5-1 16,-2-8 0-16,0-6-2 15,-10-6 0-15,-6-5-5 16,-6-2 5-16,-10 0-8 15,-3 0 8-15,-10 9 0 16,-6 12-2-16,-7 11-6 16,-7 18 6-16,-5 22 6 15,-6 13-5-15,-3 17 7 16,0 13-6-16,2 10 0 16,5 4 3-16,5 5 7 15,9-5-6-15,7-2 1 0,11 0-1 16,7-4 2-16,8-6-2 15,8-3 2-15,12-6 0 16,0-6-1-16,12-8-1 16,2-4 1-16,4-14-1 15,3-9-2-15,2-11 0 16,1-13-2-16,-1-13-1 16,5-16-1-16,2-17-1 15,0-18-4-15,9-11 0 16,1-17-3-16,6-7 1 15,-7-13-7-15,1-3 8 16,-10 3 0-16,-3 6 3 0,-13 3 2 16,-14 11 1-16,-6 5 2 15,-15 9 1-15,-2 12 5 16,-7 11-6-16,-3 12-1 16,-3 11 1-16,-4 19-1 15,10 23 2-15,-34 14 0 16,10 28 2-16,-3 18 2 15,-6 16 0-15,6 12 3 16,-3 11-3-16,9 5-2 16,7-2 1-16,12 0 0 15,4-10-2-15,12-2-2 16,11-4-1-16,3-5 0 16,4-7 0-16,3-9 1 0,2-5-4 15,2-16-7-15,1-1-21 16,-1-26-42-16,-4-15-24 15,2-9-3-15,-5-21 6 16</inkml:trace>
  <inkml:trace contextRef="#ctx0" brushRef="#br0" timeOffset="143055.3984">11697 15191 1 0,'42'-6'83'15,"-42"6"3"-15,37-12-39 0,-14 14-10 16,5-4-1-16,11 7-9 16,-4-3-7-16,11 3-6 15,-4-3-3-15,16 2-4 16,-3-4-3-16,7 0-3 15,3-4 0-15,-2-1-6 16,4 1-9-16,-7-10-27 16,0 0-53-16,0-2-8 15,-16-12 7-15,0 7 72 0</inkml:trace>
  <inkml:trace contextRef="#ctx0" brushRef="#br0" timeOffset="143879.1598">7040 17318 1 0,'-25'42'16'0,"15"-5"57"15,10-37 1-15,-2 32-46 16,2-32-16-16,37 7 2 0,2-7 4 16,5-2 1-16,17 2 2 15,1-7-1-15,24 3-2 16,11-13-3-16,32-1-3 16,24-19-4-16,18-9-3 15,28-21-2-15,18-12-4 16,31-14 2-16,15-6-3 15,5-3 4-15,1 1-2 16,8 6 4-16,5 7-5 16,-14 14 6-16,-4 14-4 15,-21 14 5-15,0 6-6 16,-10 13 3-16,-1 1 1 16,-17 5-7-16,-17 5 4 0,-3 0-12 15,-20-3-6-15,-3 1-37 16,-27-7-34-16,-27-10-8 15,-21 0-2-15</inkml:trace>
  <inkml:trace contextRef="#ctx0" brushRef="#br0" timeOffset="150650.454">7480 14655 1 0,'0'0'51'15,"0"0"29"-15,0 0-4 16,-3 28-63-16,3-28-1 16,0 0 4-16,-18 23 1 15,18-23 3-15,-16 32-2 16,16-32 0-16,-14 33-3 16,14-33-3-16,-5 27-4 15,5-27-4-15,0 21-5 16,0-21-6-16,2 23-15 15,-2-23-41-15,-2 21-26 16,2-21-5-16,-7 21 10 0</inkml:trace>
  <inkml:trace contextRef="#ctx0" brushRef="#br0" timeOffset="151347.2469">9878 12732 1 0,'0'0'39'16,"0"0"51"-16,0 0-3 16,0 0-51-16,0 0-16 15,-14 23-7-15,11-3-2 16,-4 6-1-16,5 6 0 0,-5 10 0 16,5 11 1-16,-5 5-1 15,9 9 2-15,-2 2-5 16,5 8 1-1,-3-6-5-15,0 5 1 0,5-4-2 16,0-2-1-16,3-3-1 16,-8-5-1-16,5-2-4 15,-5-7-5-15,5-2-11 16,-7-14-11-16,7-2-23 16,-7-12-35-16,0-23-8 15,0 0 26-15</inkml:trace>
  <inkml:trace contextRef="#ctx0" brushRef="#br0" timeOffset="151939.6039">10379 12553 1 0,'26'-25'28'16,"8"18"53"-16,-10-7-2 15,3 12-57-15,6 9-10 16,-3 0 2-16,11 14-1 16,-6-1 3-16,9 13-1 15,-9 4 1-15,16 9-1 0,-17 3-1 16,8 6-3 0,-7 1-4-16,2 4-2 15,-5 9-4-15,-4-2 2 16,-8 7-4-16,-8 0 3 0,-3 0-3 15,-11 2 2-15,-12 5-2 16,-7-2-1-16,-9-5 1 16,-7-3 2-16,-4-6-3 15,-13-7-1-15,4-9-2 16,-11-10 0-16,8-14-2 16,-7-8 5-16,9-13-5 15,0-8 1-15,7-6 1 0,10-13-2 16,8 0 5-16,10-9-2 15,7-3 2 1,16 0 0-16,2 1 1 16,12 1 0-16,11 3 0 0,3 5 3 15,9 4-1-15,4 7 3 16,6 5 0-16,6 9 2 16,0 4 1-16,0 8 2 15,0 11 2-15,3 12 2 16,-6 2-2-16,3 9 0 15,-2 3-1-15,5 6-1 16,-8 1-6-16,5 1-10 16,5 1-26-16,-9-2-56 15,4-5-10-15,0-3-1 16,-12-6 39-16</inkml:trace>
  <inkml:trace contextRef="#ctx0" brushRef="#br0" timeOffset="154211.1393">12835 12738 1 0,'0'0'38'0,"0"0"39"16,0 0-38-16,0 0-13 15,0 0-4-15,0 0-2 0,16 24-1 16,-16-24 0-16,5 30-1 16,-5-3-2-16,2 10-3 15,1 7-2-15,3 12-3 16,-3 6-3-16,1 8 0 16,-1 1-2-16,-1 10 2 15,-2-5-1-15,5 3 2 16,-5-3-2-16,2-2 2 15,3-4-3-15,-3-1 1 16,-2-11-2-16,7-3 0 16,-5-4-1-16,5-7-3 15,-5-5-6-15,-2-6-14 16,7-8-31-16,-7-25-41 0,0 0-4 16,0 0 1-16</inkml:trace>
  <inkml:trace contextRef="#ctx0" brushRef="#br0" timeOffset="154898.9827">13254 12664 4 0,'34'-16'84'0,"-34"16"-1"16,30-30-48-16,-6 26-19 16,-6-3-2-1,14 4 1-15,-6 3-2 0,6 3-2 16,-4 4-1-16,7 4 0 16,-1-2-2-16,8 5 1 15,2 0-2-15,0 0-1 16,2 2-1-16,3 5 1 15,-12-2 0-15,2 6 0 16,-14 3-1-16,-6 6 1 16,-17 6-2-16,-11 8 1 15,-12 1-3-15,-11 6 0 0,-12 3-2 16,-5 2 1 0,-2-4-2-16,-2-8 0 15,0-6-1-15,9-5 2 16,2-12-1-16,8-4 1 0,6-9-1 15,5-5 0-15,23-7 0 16,-21 4 1-16,21-4 0 16,0 0 0-16,28-11 0 15,0 4 1-15,4 2-1 16,5 3 1-16,14 2 1 16,0 0-1-16,9 9 1 15,0 3 1-15,2 4 0 0,3 7 1 16,-5 0 0-1,-7 7 2-15,-9 0 0 16,0 7 2-16,-11 2 1 16,-15 5-2-16,-9 7 0 0,-9 2-2 15,-11 3 1-15,-12 4-2 16,-5 0-2-16,-7 2-2 16,-6-6-3-16,-8-1-2 15,1-1-4-15,-3-13-5 16,0 3-14-16,0-14-17 15,7-2-47-15,0-5-10 16,-4-16-1-16,6 0 59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55:52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1375 5909 1 0,'-19'-9'83'0,"19"9"-2"15,-37-14 3-15,37 14-44 16,-30-10-10-16,30 10-9 16,-25-4-4-16,25 4-4 15,0 0-1-15,-21 4-2 0,21-4-3 16,0 0-1-16,25 10-3 16,1-15 1-1,11-2 0-15,21-4 3 16,6-1 1-16,20-6 2 0,-1 4 1 15,7-5-1-15,-2 5 1 16,11 0-7-16,-4 5-3 16,-7 0-1-16,-5 7-3 15,-4-1 0-15,-10 3-2 16,8 3-2-16,-15-1-8 16,7 5-7-16,-27-7-31 15,2 0-43-15,-12 7-4 0,-32-7-1 16,0 0 29-1</inkml:trace>
  <inkml:trace contextRef="#ctx0" brushRef="#br0" timeOffset="257.0221">1717 5400 85 0,'25'39'90'0,"3"-6"-4"15,7 13-4 1,-3 7-74-16,3 12-2 16,-10 9 1-16,-13 9-11 15,-14 10-29-15,-22-5-52 0,-3 9-1 16,-20-19-8-16,-1-6 33 15</inkml:trace>
  <inkml:trace contextRef="#ctx0" brushRef="#br0" timeOffset="660.5449">1504 5433 45 0,'0'0'83'16,"40"-14"-3"-16,-1 4-3 15,9 1-65-15,15-2-3 16,13 11 4-16,10-5 3 16,2 10 4-16,2-5-6 15,-2 9 0-15,6-5 2 16,4 8-4-16,6-3-4 15,2 1-5-15,-2-1-1 16,-7 2-3-16,-11 1 7 16,-8 4 1-16,-18-2 0 15,-18 9 2-15,-23 0-1 16,-22 10 0-16,-29-3-3 16,-19 14 2-16,-18 2-4 0,-19 7-2 15,-21 12-8-15,-6-1 0 16,-20 8-8-16,6-5-13 15,-1 7-33-15,10-7-40 16,7-11-4-16,9-8 1 16</inkml:trace>
  <inkml:trace contextRef="#ctx0" brushRef="#br0" timeOffset="9972.1247">2547 7231 1 0,'0'0'16'0,"49"30"50"16,-26-27 7-16,7 6-51 15,2 9-1-15,1-1 3 16,-6 15-2-16,1-2 2 16,-2 14-2-16,-3-5 1 15,7 10-9-15,0-5-7 0,9-3-3 16,3-4 2-16,11-2 3 15,2-5 1 1,8-5 2-16,-1-4-5 16,15-2 2-16,-8-12-1 0,17 0 1 15,-8-10-5-15,15-4-2 16,1-4-1-16,4-5 0 16,8-7 4-16,0 2-1 15,5-5 0-15,0 3 0 16,-4-2-1-16,4 2-2 15,-16-5 0-15,-1 0 1 16,-10-2-1-16,-13-2 2 16,-8-3-1-16,-6-4 1 0,-13-3-1 15,-2-4 3 1,-10-5-3-16,-4-4-1 16,-7-8-2-16,-7-4 0 15,-5-7 0-15,-9-2-2 0,-16-7 4 16,-3-1-3-16,-18 1 4 15,-9 4-2-15,-14 3 4 16,-12 9-1-16,-11 7 1 16,-12 14-1-16,-11 11-1 15,-17 14 1-15,-6 12-2 16,-8 14 1-16,1 11-2 16,7 14-1-16,1 7 3 15,13 7 2-15,6 9-2 16,14 5 2-16,10 9-2 15,6 5 2-15,0 11-2 16,3 2 2-16,7 10-6 0,-1 0 2 16,10 2-4-16,9-2-7 15,17 0-3-15,6-12-19 16,30 2-28-16,7-13-44 16,24-10 0-16,11-6-4 15</inkml:trace>
  <inkml:trace contextRef="#ctx0" brushRef="#br0" timeOffset="15480.1946">6046 7541 1 0,'0'0'74'0,"0"0"15"15,21-14-5-15,-21 14-50 16,39-21-11-16,-18 10-4 16,13 6-3-16,-6-2 0 15,9 10-3-15,-2-1 1 16,4 7-3-16,5 0-3 16,7 8-3-16,9 1-3 15,7 3 0-15,9 4-2 16,3 1 1-16,9 2-1 15,4-5 1-15,13 2-1 16,3-2 0-16,1-4 3 16,11-1-2-16,7-6 2 0,10-3 0 15,2-4 2-15,6-3-1 16,-4-2 1-16,3 0 0 16,-3 0-1-1,-5 5 1-15,-2-3-1 0,-2 0-1 16,-5-2 1-16,3 0-2 15,2-7 0-15,2-2 1 16,-3-12 0-16,6-4-2 16,2-8 1-16,-1-4-1 15,1-2 0-15,2-3 0 16,-2-1 1-16,0 1 1 16,-1 3-2-16,-8-1 3 15,-10-1-5-15,-2-1 0 0,-9 3-2 16,-3-5 2-16,-23-2-2 15,-2-5-1-15,-16-7 2 16,-5-2-2 0,-9-7 6-16,-7-5-2 0,-12-4 2 15,-6-5-1-15,-8-2 0 16,-11-5-1-16,-7 2 0 16,-16-2 6-16,-12-2-8 15,-23 0 3-15,-23 0-3 16,-23 4 3-16,-30 1-3 15,-23 6 1-15,-21 5-4 16,-19 5-6-16,-13 11 4 0,-1 0-2 16,-9 12 0-1,-2 4-1-15,7 8 2 16,-2 4 2-16,-1 9 6 16,-1 9 0-16,-13 12 3 0,-8 12 1 15,-5 11-2-15,2 12 3 16,2 9 0-16,3 11-2 15,7 5-3-15,11 3 0 16,23 8 2-16,26 1-3 16,16 0 4-16,25-3-4 15,15 5 1-15,15 5 2 16,22-1-2-16,13 5 2 16,12 3-2-16,11 2 3 15,7 2-4-15,5 2 5 16,16 3-5-16,5-7 2 15,11 0-2-15,3-5-1 16,11-2 2-16,2-9 0 0,10 2 0 16,0 0-2-16,2-3 2 15,4 1-4-15,10 4-3 16,-7-4-21-16,21-3-69 16,-3 3-4-16,10-19-3 15,4-2 5-15</inkml:trace>
  <inkml:trace contextRef="#ctx0" brushRef="#br0" timeOffset="24220.6008">13772 5920 1 0,'-61'5'11'15,"-1"-7"68"-15,7 4-4 16,1 0-46-16,4-2-7 0,10 3-1 16,1-6-3-16,11 3-1 15,-4 0-3-15,11 3-1 16,-4-3-3-16,1 2-2 16,-1 0-3-16,-3 5 0 15,-11 2 0-15,0 1 0 16,-17 4 5-16,-4 4 2 15,-12 1-1-15,-6 6-3 16,-10 0 2-16,-5 3-3 16,-2 2 2-16,-4 7-4 15,0-4-1-15,-3 1-6 16,-5 1 5-16,1 0 1 0,7 4 0 16,-3-2 1-16,0 2-2 15,7-2 0-15,8-2-1 16,8 4-1-16,5-4 0 15,11-3-2-15,6 1-2 16,6-3 0-16,14-3-4 16,2-3-4-16,7 6-9 15,-4-12-11-15,16 10-12 16,16-28-24-16,-28 30-29 16,28-30-1-16,0 0 39 15</inkml:trace>
  <inkml:trace contextRef="#ctx0" brushRef="#br0" timeOffset="24852.1216">12232 5902 1 0,'-12'39'78'0,"12"-39"5"16,-23 21-9-16,-3-16-56 16,8 8-22-16,-17 6 0 15,-6 6 5-15,-15 8 0 0,-18 4 8 16,-7 14 3-16,-14-3 4 16,3 10 3-16,-5-3-2 15,14 6-7-15,6-8-3 16,22-2-4-16,15 2-5 15,15-9-1-15,16-3-1 16,11-4 2-16,12-4-1 16,14-3 3-16,4 0 2 15,14-5 2-15,5-4 1 16,9 4 1-16,10-4-1 16,6 0 0-16,10-2-1 15,-1-1-1-15,3-4 0 16,2 0 0-16,-7-3-1 0,3-4 1 15,-3-4 1-15,-4-3 1 16,-12-7 0-16,2-3 1 16,-16-3 1-16,-2-4 0 15,-16-6 1-15,-7-2 0 16,-19-10 0-16,-4-2-1 16,-19-7 1-16,-12-4-3 15,-8-10 1-15,-10-2-4 16,-7-10 1-16,-5 1-1 15,-8-3 1-15,-1-4 3 16,-2 0-8-16,-3 2 3 16,10 11-5-16,0 6 3 0,7 13-10 15,2 4-9-15,26 20-27 16,-10 10-58-16,35 10 3 16,-26 12-5-16,26-12 34 15</inkml:trace>
  <inkml:trace contextRef="#ctx0" brushRef="#br0" timeOffset="34528.0907">436 7315 1 0,'0'0'74'16,"0"0"-1"-16,0 0 2 15,0 0-49-15,0 0-6 16,92-40-14-16,-15 33 5 15,20 0-3-15,-2 3 3 16,23-3 1-16,-14 7 3 16,11-7 1-16,-11 5 1 15,23-8 5-15,-16 8-2 0,7-10-4 16,-11 3-3-16,4-9-2 16,-7-1-4-16,5 1-9 15,-19-1-6-15,-2 3-9 16,-21-5-19-16,2 10-33 15,-18 4-32-15,-19 0 1 16,-32 7-6-16</inkml:trace>
  <inkml:trace contextRef="#ctx0" brushRef="#br0" timeOffset="34760.9644">1583 7060 29 0,'-28'26'86'0,"7"-3"1"15,7 9-4-15,14 7-46 16,7 1-16-16,3 11-15 16,6 4-3-16,0 3-17 15,2 4-9-15,-8-6-24 16,8-5-32-16,-2-3-9 15,-4-15 1-15</inkml:trace>
  <inkml:trace contextRef="#ctx0" brushRef="#br0" timeOffset="35119.9078">1988 6704 98 0,'-28'16'102'0,"7"10"-4"16,-2-3-1-16,4 0-75 15,12 9-7-15,7-4-9 16,7 2-4-16,12-4-2 16,6-1 0-16,10-4 0 0,0-3 1 15,9-4-6-15,-3 0 6 16,5-5-4-16,-4 3-1 15,-3-3 1 1,-9 3 0-16,-6 2 0 0,-24-14 6 16,16 39-2-16,-30-14 0 15,-7 8 3-15,-11 4 0 16,-10 4-4-16,-4 3-12 16,-10 7-11-16,1-7-42 15,-5 5-25-15,9-1-12 16,-7-4 2-16</inkml:trace>
  <inkml:trace contextRef="#ctx0" brushRef="#br0" timeOffset="35575.9113">709 8739 62 0,'0'0'89'15,"-23"-21"-10"-15,50 7-1 0,20-7-57 16,22-2-13-16,-7-2 2 16,26-3-4-16,-7 0 3 15,26-9-2-15,-15 7 12 16,14-7 0-16,-4 9 0 16,2-11 1-16,0 11-6 15,0-9 0-15,0 7-6 16,5-2-6-16,-5 2-1 15,0 0-3-15,-2 2-2 16,4 7-4-16,-11-2-5 16,7 12-12-16,-26-3-23 15,1 18-31-15,-34 3-22 16,-17 7-1-16,-26-14 0 0</inkml:trace>
  <inkml:trace contextRef="#ctx0" brushRef="#br0" timeOffset="35856.8642">1444 8184 105 0,'-5'37'109'0,"8"-7"-3"15,8 0-11-15,6-5-98 16,13 15-7-16,0 1-5 16,11 17-5-16,-6-2-3 15,0 11-4-15,-12-3-5 16,-5 8-6-16,-11-10-14 16,-2-11-27-16,9 0-1 15,-12-25 45-15</inkml:trace>
  <inkml:trace contextRef="#ctx0" brushRef="#br0" timeOffset="36244.2582">2216 7844 79 0,'0'0'104'0,"0"0"-1"16,0 0-3-16,0 0-67 15,26 9-23-15,-26-9-6 16,44 33-10-16,-9-13 6 16,8 4-5-16,11 6 6 15,3-3-4-15,20 3 7 16,-6-2 0-16,13-2 0 16,-6 1 0-16,1-1 0 15,-5 1 0-15,-12-3-2 0,-8 1-1 16,-22 0-4-16,-11 1 0 15,-17 4-1-15,-20 0 0 16,-19 5-2-16,-18-1 1 16,-16 6 0-16,-14 1 1 15,-12 3 3-15,-9 0-7 16,0 2-4-16,0-2-7 16,2 7-13-16,5-5-21 15,4-2-35-15,15 5-6 16,-8-8 0-16</inkml:trace>
  <inkml:trace contextRef="#ctx0" brushRef="#br0" timeOffset="37792.4399">2882 9282 25 0,'0'0'97'16,"40"5"-2"-16,-10-12-5 16,18-14-80-16,10 9 0 15,16-2-9-15,21 5 0 16,7 0-2-16,9 9 3 16,9 0 1-16,19 5 1 15,6 6 1-15,20 1 2 16,6-3 1-16,11 0 1 15,17-2-3-15,23-2-1 0,7-8-2 16,7-1-2-16,5-10-2 16,11-7 0-16,14-11 2 15,-1-5 0-15,1-12 2 16,-16-4-2-16,-7-7 4 16,-10-9-1-16,-17-8 2 15,-20 3 0-15,-32-4 0 16,-20-1 0-16,-31-4 1 15,-21 0-2-15,-29-5 1 16,-26 2-2-16,-23 1 0 16,-30 1-2-16,-26 4 1 15,-27 3-3-15,-26 6 1 16,-25 6-2-16,-22 7 1 0,-26 7 1 16,-20 5 0-16,-20 4 0 15,-9 5 0-15,-7 3 1 16,-15 6-2-16,-1 5 2 15,-10 4-1-15,-2 10 0 16,0 7 1-16,5 6 1 16,-3 10-3-16,-2 9 3 15,2 5-3-15,5 11 3 16,14 8 1-16,6 8 1 16,8 19-3-16,0 12 1 15,11 11-1-15,25 14 0 16,17 14 2-16,21 9-3 0,23 7-2 15,23 9-1-15,34 0 1 16,31-2-2-16,29-2 2 16,24-5-1-16,30-5-1 15,19-9 3-15,24 1 2 16,15-8-1-16,14-11 3 16,18-8-6-16,11-11 2 15,17-11-2-15,9-10 2 16,9-13-8-16,3-17-10 15,-3-18-16-15,21-3-37 16,-9-20-30-16,7-12-4 16,0-11 0-16</inkml:trace>
  <inkml:trace contextRef="#ctx0" brushRef="#br0" timeOffset="38463.9028">7107 9180 37 0,'0'0'96'0,"-23"28"-4"16,23-28-2-16,-28 42-73 16,26-1-8-16,-3 15-7 15,10 8-1-15,-3 15-2 16,8 9 3-16,-3 14 3 15,-1 9-1-15,-1 2 4 16,9 9-2-16,-2 1 3 16,11 2-2-16,-3-3 1 15,11 3-3-15,-1-11-3 16,16-8 1-16,0-9-3 16,7-9 1-16,12-12-2 15,0-9-2-15,18-9 2 0,3-9-3 16,11-8 4-16,11-8-3 15,6-6 4-15,8-6-1 16,8-9 5-16,13-1 1 16,-6-11 1-16,8 0 0 15,6-7 1-15,3 0 0 16,1-7-1-16,3 5-2 16,4 0-1-16,-1 0-1 15,4 2 0-15,-1 0-1 16,-7 0 1-16,12 0-2 15,-7 2 2-15,-3 1 2 16,1-1-3-16,-3-2 2 0,-11-2-4 16,-8 0-4-16,-3 2-14 15,-29-9-22-15,-4 6-63 16,-14 3-10-16,-35-9 2 16,-21 2 26-16</inkml:trace>
  <inkml:trace contextRef="#ctx0" brushRef="#br0" timeOffset="38832.6255">10974 10796 69 0,'9'44'107'0,"5"-21"-2"15,13-6-6-15,8-6-96 16,9-4-4-16,16 0-4 16,10 2 2-16,-3 3 2 15,4 2 1-15,-4 7 4 16,-4 2 1-16,-5 4 1 16,-5 3 1-16,-2 5-4 15,-3 7 3-15,-8 2-3 16,-8 4 0-16,-9 3-3 15,-14 5 1-15,-13 8-1 0,-15 10 1 16,-15 7 3-16,-27 7-5 16,-8 9-6-16,-14 16-15 15,-17-2-39-15,-8 10-44 16,-6 4 1-16,-6-17-5 16</inkml:trace>
  <inkml:trace contextRef="#ctx0" brushRef="#br0" timeOffset="41732.2922">12900 10436 1 0,'0'0'21'15,"0"0"72"-15,0 0 0 16,-23 23-53-16,13 7-6 16,-6 5-5-16,7 11-7 0,-3 5-6 15,1 9-4 1,-1 5-14-16,1-5-27 16,-1 0-56-16,8 4-13 15,-13-17 0-15,10-6 50 0</inkml:trace>
  <inkml:trace contextRef="#ctx0" brushRef="#br0" timeOffset="41952.8445">13383 10457 39 0,'26'43'102'15,"-17"-13"-3"-15,2 10-3 16,-4 4-91-16,0 4-5 16,0 10-1-16,-4 11-12 0,-13 3-37 15,-15 7-45-15,9 6 0 16,-19-15 9-16</inkml:trace>
  <inkml:trace contextRef="#ctx0" brushRef="#br0" timeOffset="42444.4741">14394 10873 1 0,'0'0'43'0,"64"-30"41"16,-29-3 3-16,9 8-71 15,12-5-3-15,1-3 3 16,17 6 1-16,-2-1 1 0,4 5-1 16,-6 4 1-16,1 5-4 15,-4 3-1-15,5 11-3 16,-7 7 0-16,-3 14 1 16,-18 9-2-16,-2 18-1 15,-14 10-1-15,-5 16-1 16,-14 12 2-16,-7 13-2 15,-2 5-2-15,-4 5-1 16,-3 6-4-16,-7 1-5 16,5-3-14-16,-5-13-34 15,-9-17-52-15,6-7-2 16,-17-27 0-16</inkml:trace>
  <inkml:trace contextRef="#ctx0" brushRef="#br0" timeOffset="42680.7278">14488 11453 84 0,'-34'7'106'0,"34"-7"0"16,0 0-5-16,0 0-95 15,65-30-1-15,-12 11 0 16,14 5 0-16,-5 1 1 15,1 3-5-15,-3 6-13 0,-9-10-28 16,-3 5-62-16,-13 11-2 16,-35-2-6-16,0 0 54 15</inkml:trace>
  <inkml:trace contextRef="#ctx0" brushRef="#br0" timeOffset="42889.1649">14546 11922 3 0,'0'0'93'16,"35"30"3"-16,-3-34 1 15,8-10-69-15,24 2-5 0,-1-6-2 16,11 6-4-16,-12 1-1 16,-2 8-6-16,-13 6-12 15,-6-3-20 1,-8 11-39-16,-6 3-42 0,-27-14-1 15,17 21-3-15</inkml:trace>
  <inkml:trace contextRef="#ctx0" brushRef="#br0" timeOffset="43195.8764">14047 13122 1 0,'53'0'88'0,"7"-18"17"16,19 2 2-16,11-3-49 15,-2-9-27-15,23 8-4 16,-5-1-4-16,7 9-4 15,-13-2-4-15,-5 7-4 16,-17-2-11-16,-8-9-16 16,-3 4-34-16,-23-14-49 15,-17-14-16-15,-8-2 1 0,-14-11 24 16</inkml:trace>
  <inkml:trace contextRef="#ctx0" brushRef="#br0" timeOffset="43428.6479">15097 12338 2 0,'-26'-20'101'0,"26"20"-3"16,-25 14 6-16,13 16-60 16,8 27-12-16,-3 10-5 15,11 26-5-15,-4 18-3 16,12 18-3-16,2 10-2 16,7 11-2-16,-5-2-4 15,9 5-2-15,-6-10-6 16,-1-6-4-16,-6-12-9 15,-17-19-5-15,3-9-13 16,-17-25-18-16,3-15-17 16,-16-29-8-16,-1-12-2 0,-4-27 8 15</inkml:trace>
  <inkml:trace contextRef="#ctx0" brushRef="#br0" timeOffset="43548.9794">14831 13871 88 0,'-12'-60'58'0,"5"12"-3"16,3 1-6-16,15 10-11 15,1 0-13-15,11 0-36 16,5-11-72-16,16 9-4 16,-10-19-8-16,17 5 59 15</inkml:trace>
  <inkml:trace contextRef="#ctx0" brushRef="#br0" timeOffset="43765.106">15959 12392 26 0,'51'-33'102'0,"18"8"-6"16,-8-17 2-16,1-4-79 16,21 0-6-16,-4-3-5 15,4-4-7-15,-9 4-24 16,-2-1-64-16,-17-17-9 15,-2 4-2-15,-20-15 40 16</inkml:trace>
  <inkml:trace contextRef="#ctx0" brushRef="#br0" timeOffset="44380.1162">16639 11319 65 0,'-18'58'103'0,"-10"4"2"16,12 28 0-16,-5 14-77 15,9 3-12-15,12 20 0 16,0 12 0-16,7 18 0 16,-7 0 0-16,2 9-2 15,-4-11-7-15,-5-11-10 16,-2-13-7-16,-10-24-7 0,1-19 0 16,-14-26 0-16,6-16-1 15,-6-27 2-15,6-17 5 16,1-16 5-1,6-13 7-15,10-8 2 0,7-11 3 16,6-8 2-16,17-3 1 16,9-1 0-16,14-9 1 15,16 2 0-15,17-9 1 16,13 0 0-16,9-9-1 16,19-3 1-16,-2-4-3 15,11-9-1-15,-7-10-9 16,-2-9-2-16,-14-7-6 15,-14-6-4-15,-16-6-1 0,-20-9-6 16,-13 12 2-16,-15 7 1 16,-15 19 7-16,-13 15 5 15,-5 19 4 1,-9 23 2-16,2 28 3 0,-9 28 3 16,4 27 5-16,-4 31 3 15,-2 20 2-15,9 25 4 16,2 22-2-16,9 22 4 15,10 10-3-15,13 14 5 16,1-3-9-16,22 5-1 16,6-2-4-16,17 4-1 15,6-4-2-15,8-2-2 0,-1-10-1 16,-3-7-4-16,0-7-4 16,-7-18-11-16,-3-16-21 15,-20-33-51 1,5-25-40-16,-17-38-4 0,-2-33 4 15</inkml:trace>
  <inkml:trace contextRef="#ctx0" brushRef="#br0" timeOffset="44584.119">18840 12218 175 0,'0'0'134'0,"-32"-4"-7"16,-5 36 2-16,-23 23-101 0,-7 22-19 15,-9 20-4-15,-10 21-7 16,-20 23-1 0,-12 9-7-16,-12 7-12 15,-6-16-26-15,11-20-75 0,7-27-3 16,16-43-1-16,21-51-2 16</inkml:trace>
  <inkml:trace contextRef="#ctx0" brushRef="#br0" timeOffset="44764.2706">18369 10339 135 0,'60'-3'124'0,"-16"10"-6"15,0 19-12-15,-19 1-119 0,10 10-61 16,-7 5-43-16,-12-5-4 15,-2 7-3-15</inkml:trace>
  <inkml:trace contextRef="#ctx0" brushRef="#br0" timeOffset="45708.2735">21213 10424 40 0,'35'-16'104'15,"-21"-16"1"-15,-14-3-36 16,-14 12-43-16,-16-5 1 15,-12 16-2-15,-20 8-2 16,-12 20-2-16,-14 14-4 16,-9 23-4-16,-12 19-6 15,3 20 0-15,-3 19-2 16,12 17-3-16,7 13 0 16,18 11 2-16,19 5-2 15,11 10 3-15,26 6-3 16,16 3 4-16,18 9-7 15,15-2 2-15,1 2-2 0,1 0 0 16,-3-5-4-16,-6-11-4 16,-5-14-12-1,-17-24-37-15,-11-24-53 16,-11-15-2-16,-14-32-1 0,-12-20 36 16</inkml:trace>
  <inkml:trace contextRef="#ctx0" brushRef="#br0" timeOffset="45924.5988">19481 12262 100 0,'0'-23'115'0,"0"23"0"16,42-23 2-16,-1 14-93 15,24 6-7 1,9-4-2-16,14 7-5 0,7 5-12 15,-1-7-15-15,15 4-31 16,-2-11-69-16,4-17 0 16,11-6-3-16,3-21 29 15</inkml:trace>
  <inkml:trace contextRef="#ctx0" brushRef="#br0" timeOffset="46144.3917">21701 11395 132 0,'32'35'114'16,"-36"-5"-3"-16,-3 9-20 15,-12 24-84-15,-2 15-6 0,-13 22 1 16,-10 20 0-16,-7 21-1 16,-9 12 1-16,-7 4-7 15,7-2-9-15,6-19-20 16,20-18-38-16,18-23-37 15,9-40-3-15,20-27 2 16</inkml:trace>
  <inkml:trace contextRef="#ctx0" brushRef="#br0" timeOffset="46340.8161">22166 11911 66 0,'71'-3'107'16,"-13"8"2"-16,2 32-3 15,-13 21-79-15,1-3-15 16,10 15-4-16,-3 1-3 16,-1 13-6-16,-3-6-5 15,-8-6-15-15,4-7-35 16,-13-10-50-16,-13-32-3 16,5-9-5-16</inkml:trace>
  <inkml:trace contextRef="#ctx0" brushRef="#br0" timeOffset="46548.7885">22940 11765 82 0,'-18'-2'111'16,"2"34"1"-16,-12 5-2 16,-14 19-89-16,-2 15-11 15,-13 13-6-15,-4 15 1 16,-15 12-3-16,-9 2-8 15,-3-2-8-15,-7-16-33 16,12-23-62-16,18-12-3 16,0-37 1-16,30-23 54 15</inkml:trace>
  <inkml:trace contextRef="#ctx0" brushRef="#br0" timeOffset="46804.5317">23343 11444 60 0,'78'34'112'0,"3"29"2"15,-7-1 2-15,-14 19-90 16,5 12-7-16,-9 4-5 16,-10 11 0-16,-21 6-2 15,-11 8-6-15,-25-4-1 16,-17 0-5-16,-16-7-2 15,-16-9-11-15,-12-5-11 16,-20-28-33-16,-3-23-56 0,-2-15-2 16,-14-36-3-16,2-16 63 15</inkml:trace>
  <inkml:trace contextRef="#ctx0" brushRef="#br0" timeOffset="47072.591">22064 11231 65 0,'28'-32'102'0,"4"25"3"16,-6 2-24-16,11-11-57 15,27 9-8-15,-1 0 0 16,15 7-4-1,3 0-3-15,0 7-3 0,-2 0-7 16,-3 2-6-16,-7 5-11 16,-11-14-18-16,-7-2-42 15,-12-3-36-15,-15-25 5 16,-1 2 37-16</inkml:trace>
  <inkml:trace contextRef="#ctx0" brushRef="#br0" timeOffset="47253.6249">22795 10639 95 0,'-17'39'112'0,"1"-2"-1"15,12 10-1 1,-3-3-96-16,14 2-12 0,2-2-9 16,9 9-5-16,-11-4-12 15,14 4-49-15,2 0-34 16,-4-18-7-16,9-1 8 15</inkml:trace>
  <inkml:trace contextRef="#ctx0" brushRef="#br0" timeOffset="47540.7237">24129 10618 74 0,'69'56'112'16,"-6"-10"2"-16,13 17-2 16,0 4-91-16,-4 4-6 15,4 17 1-15,-16 9-5 16,-6 14 3-16,-22 9-4 16,-7 17 4-16,-25 6-6 15,-2 10 5-15,-21-1-10 16,-5-1-5-16,-4-3-8 0,-12-14-17 15,12 0-42 1,-8-14-51-16,-8-18-1 16,4-5-3-16</inkml:trace>
  <inkml:trace contextRef="#ctx0" brushRef="#br0" timeOffset="48320.1241">24675 10137 40 0,'-56'0'90'0,"17"10"4"16,2-10-39-16,2-5-29 15,35 5-6-15,-25-9-4 16,25 9-1-16,0 0-6 0,0 0-11 16,0 0-47-16,0 0-47 15,0 0-6-15,27 11-1 16</inkml:trace>
  <inkml:trace contextRef="#ctx0" brushRef="#br0" timeOffset="48744.3643">24612 10641 35 0,'23'-13'98'0,"14"15"1"16,5-7-50-16,2-11-17 16,14 0-6-16,-3-7-8 15,12 0-5-15,0-3-5 16,-4 5-4-16,-5 1-1 16,-10 10-4-16,-6 15-1 15,-10 16 3-15,-13 16-1 16,-10 21 4-16,-9 13 0 15,-2 17 3-15,-8 16-1 0,-4 14 4 16,3 2-3 0,-3 12 4-16,2 2-5 15,3 10 3-15,-5-3-5 16,10-3 1-16,-8-13-10 0,3-16-8 16,7-10-28-16,-8-18-61 15,1-37-8-15,2-12-4 16,7-32 44-16</inkml:trace>
  <inkml:trace contextRef="#ctx0" brushRef="#br0" timeOffset="49069.1018">24652 11446 45 0,'0'0'102'0,"0"0"-3"0,46-9 0 15,-5 0-94-15,3-5-13 16,3 2-3-16,1 5-10 16,-22 9-11-16,-26-2-11 15,16 42 2-15,-32 2 1 16,-19 5 13-16,-9 13 14 16,-7 3 8-16,-2 9 12 15,4-3 16-15,3-1 9 16,14-6 3-16,6-10-3 0,17-10-9 15,18-14-10 1,17-10-7-16,18-17-9 16,7-22-16-16,25-13-25 15,12-17-30-15,4-32-18 0,24 3 45 16</inkml:trace>
  <inkml:trace contextRef="#ctx0" brushRef="#br0" timeOffset="49360.0445">26180 10533 123 0,'42'-44'118'0,"-33"23"1"16,-28 30-52-16,-13 38-26 15,-28 8-19-15,0 19-9 16,-12 14-10-16,3 7-1 16,2 6-7-16,14-1 2 15,11-3-3-15,23-9 2 0,22-10-2 16,15-1 1-16,24-8 0 15,11-2 5-15,14-4-1 16,0-1 4-16,0 3 1 16,-11-1 1-16,-8-1 0 15,-18 2-1-15,-16-5-9 16,-28-7-12-16,-13 0-40 16,-24-2-57-16,-21-26-2 15,-11-2-2-15,-12-23 52 16</inkml:trace>
  <inkml:trace contextRef="#ctx0" brushRef="#br0" timeOffset="49497.6478">25489 11636 23 0,'44'-14'94'16,"25"25"-23"-16,-16-11-47 15,5-2-93-15,4 14-26 16,-4-19 48-16</inkml:trace>
  <inkml:trace contextRef="#ctx0" brushRef="#br0" timeOffset="49704.2386">26515 11386 55 0,'49'-5'109'0,"20"10"5"16,1-14-3-16,18-3-71 15,9-4-25-15,11-5-3 16,13-2-5-16,-8 2-7 16,-2-4-9-16,-9 6-28 15,-24-6-61-15,-11-17-13 16,-13 12-3-16,-29-23 21 16</inkml:trace>
  <inkml:trace contextRef="#ctx0" brushRef="#br0" timeOffset="49900.3774">27376 10637 79 0,'-26'39'106'0,"-15"7"6"15,15 28 2-15,12 23-85 16,-9 10-6-16,21 25 1 16,-12 11-3-16,12 21 1 15,-15-2-14-15,8-7-15 16,9-3-35-16,-14-27-60 15,12-32-20-15,0-19-5 16,-5-44 2-16</inkml:trace>
  <inkml:trace contextRef="#ctx0" brushRef="#br0" timeOffset="50072.9773">27221 11649 131 0,'-58'35'117'0,"-2"30"-1"15,-19 0-1-15,-2 11-107 16,-4-4-12-16,18-3-11 16,-5-14-14-16,14-4-37 15,7-14-49-15,16-39 0 16,35 2-1-16</inkml:trace>
  <inkml:trace contextRef="#ctx0" brushRef="#br0" timeOffset="50233.2383">27366 11633 112 0,'95'19'117'0,"-16"6"-2"16,-12 3-24-1,-14 16-68-15,-18 2-21 16,-3-4-13-16,-13 4-28 0,-22-9-53 16,-11-14-21-16,14-23-3 15,-50 9 28-15</inkml:trace>
  <inkml:trace contextRef="#ctx0" brushRef="#br0" timeOffset="50451.2633">28081 11028 145 0,'35'34'119'16,"-17"8"2"-16,-9 25-3 15,-13 18-94 1,-8-1-17-16,3 13-4 0,-3 7-1 15,-6 2 3-15,-12 1-4 16,-5-8-3-16,0-2-12 16,-9-25-12-16,10-8-43 15,-1-22-51-15,0-37-2 16,10-17-3-16</inkml:trace>
  <inkml:trace contextRef="#ctx0" brushRef="#br0" timeOffset="50832.2757">28192 10639 60 0,'72'-88'110'15,"-5"7"6"-15,2 28-1 0,-2 21-74 16,-23 9-13-16,2 32-7 16,-16 19-7-16,-18 30 0 15,-28 15-5-15,-12 20 1 16,-16 6-8-16,-7 3-6 15,3 0-6-15,4-17-5 16,23-4-3-16,12-18-3 16,27-12 0-16,24-17-1 15,20 3 5-15,14-2 10 16,5-3 9-16,10 10 10 16,-13-3 4-16,1 12 4 15,-21 5-1-15,-12 11 2 0,-30 0-4 16,-14 9-2-16,-27-2-8 15,-14 7-2-15,-28 2-8 16,-26-2-3-16,-4-2-10 16,-23-12-12-16,9 4-35 15,-17-15-57-15,6-28 2 16,18-12-2-16,9-32 56 16</inkml:trace>
  <inkml:trace contextRef="#ctx0" brushRef="#br0" timeOffset="51013.7074">28354 11786 118 0,'81'18'118'0,"-3"8"2"15,6 9-2-15,1 22-86 16,-6 3-12-16,2 10-5 16,-7-1-14-16,-7-4-10 15,-7 11-30-15,-21-13-81 16,-6-24 0-16,-8-11-5 15,-25-28 0-15</inkml:trace>
  <inkml:trace contextRef="#ctx0" brushRef="#br0" timeOffset="51467.6955">30218 10188 150 0,'0'0'116'0,"16"60"1"16,-51-9-2-16,-16 23-103 15,-9 19-5-15,-12 11-4 16,-11 9-1-16,-9 10-6 15,1-3-7-15,6-7-7 16,6-20-8-16,21-12-9 0,15-35-8 16,26-12-6-16,17-34-1 15,35 5 9-15,7-23 17 16,18 4 17 0,9 4 15-16,-2 6 17 0,-2 20 11 15,-10 14 10-15,-8 26 1 16,-24 6-1-16,2 21-10 15,-22-6-11-15,-3 1-9 16,-10-2-11-16,1-11-6 16,-5-5-9-16,3-23-10 15,4-4-15-15,7-33-18 16,0 0-24-16,-10-33-18 0,13-22-15 16,20-5 8-16</inkml:trace>
  <inkml:trace contextRef="#ctx0" brushRef="#br0" timeOffset="51619.9138">30190 11280 37 0,'67'-58'105'16,"-7"-2"-2"-16,5 9-25 16,13 5-24-16,6-5-18 15,10 11-13-15,13-8-10 16,4 2-8-16,14-3-9 16,-12-9-18-16,7-4-57 15,-16-5-29-15,-27-16-1 16,-15 2-1-16</inkml:trace>
  <inkml:trace contextRef="#ctx0" brushRef="#br0" timeOffset="51843.8897">30930 10329 133 0,'-26'128'119'0,"10"-4"5"16,7 20 2-16,25 13-98 15,-11 0-7-15,18 21 2 16,-14-7-3-16,0 10-1 16,-4-15-13-16,-10-16-12 15,3-16-20-15,-12-39-21 0,12-14-36 16,-14-42-32-16,16-39-15 16,-17-20 0-16</inkml:trace>
  <inkml:trace contextRef="#ctx0" brushRef="#br0" timeOffset="52067.7149">31052 11224 83 0,'23'-76'110'0,"5"30"-5"15,-5 27-27-15,-23 19-17 16,35 25-17-16,-30 10-11 16,18 23-6-16,-16 7-3 15,11 27-6-15,-9 5-5 16,10 14-3-16,-3 3-5 0,0-1-1 15,3 0-8 1,-10-13-5-16,7-8-14 16,-16-30-18-16,12-6-43 15,-14-28-44-15,2-28 0 0,-19-30 0 16</inkml:trace>
  <inkml:trace contextRef="#ctx0" brushRef="#br0" timeOffset="52280.5071">31156 11601 92 0,'-20'30'109'16,"20"9"1"-16,-7 1 5 15,7 8-85-15,11 19-5 0,-2 3-4 16,5 13 2 0,-11 0-4-16,-3 10-1 15,-17-1-10-15,-1-6-19 0,-3-3-19 16,-14-23-40-16,3-12-52 15,-5-6-4-15,-5-19 0 16,1-4 42-16</inkml:trace>
  <inkml:trace contextRef="#ctx0" brushRef="#br0" timeOffset="52496.591">30483 12500 70 0,'-25'7'103'0,"25"-7"0"15,42-2 2-15,2-7-79 16,23 4-3-16,7-4 3 16,25 7 0-16,5-8-1 0,23 10-3 15,-4-4-6-15,9 1-3 16,2-8-12-16,-12-1-11 16,8 1-19-16,-21-12-53 15,-15-8-41-15,-15 6-2 16,-21-24 0-16</inkml:trace>
  <inkml:trace contextRef="#ctx0" brushRef="#br0" timeOffset="52813.0916">32955 12063 146 0,'14'65'6'16,"-14"-28"-3"-16,0-37-7 15,-57-9-131-15</inkml:trace>
  <inkml:trace contextRef="#ctx0" brushRef="#br0" timeOffset="77799.7525">26698 1553 175 0,'-37'-7'95'16,"-7"2"-3"-16,-4 17-26 0,-6-3-45 15,1 24-5-15,-9-1-2 16,-5 19 1-16,0 0-3 16,0 9 0-16,6-2-3 15,13 6-2-15,9-1 0 16,13-1-6-16,22-4 2 15,15-5-5-15,21-2 5 16,12-2-5-16,10-3 6 16,6-2-5-16,9-5 2 15,-2 0 3-15,-11 3 0 16,-6 0 2-16,-17 2 0 16,-17 2 2-16,-23 2-1 15,-16 8 0-15,-21-5-2 0,-18 2-3 16,-10 0-6-16,-21-7-5 15,6 5-15-15,-15-21-19 16,16 3-43-16,-2-24-24 16,21-9-1-16,16-30 0 15</inkml:trace>
  <inkml:trace contextRef="#ctx0" brushRef="#br0" timeOffset="78005.2866">26825 2205 152 0,'93'-2'102'0,"-3"-1"-2"16,2 3-4-16,1-9-85 15,2 2-3-15,2 0-8 16,-2-2 4-16,-7 2-4 16,-14-7-3-16,-12 7-21 15,-20-14-44-15,-17 1-22 16,-9-6-2-16,-20-4-3 15</inkml:trace>
  <inkml:trace contextRef="#ctx0" brushRef="#br0" timeOffset="78211.7732">27459 1620 197 0,'-35'21'100'0,"3"16"2"15,4 7-1-15,5 23-77 16,-3 11-8-16,10 27-6 15,-2 5 2-15,-5 22-4 16,2 0-1-16,-5 7-10 16,10-3-14-16,-9-13-24 15,25-5-29-15,0-31-36 16,25-17-2-16,8-33 0 16,22-26 2-16</inkml:trace>
  <inkml:trace contextRef="#ctx0" brushRef="#br0" timeOffset="78852.9312">28116 2466 226 0,'50'-58'107'16,"-6"15"-1"-16,-25 3-4 15,-12 19-79-15,-7 21-15 16,-26-23-6-16,-1 30-3 16,-13 7 1-16,-4 14-3 15,-6 9 2-15,-1 9-1 16,2 7 1-16,7 3 0 15,10 2 1-15,9-1-1 16,11-6 1-16,12-7-1 16,10-14 1-16,8-14 1 15,8-11-1-15,15-14 1 16,3-10 0-16,7-8 1 0,0-1-2 16,-7 0 2-16,4 10 0 15,-8 8 0-15,-6 13 2 16,-11 13-2-16,-4 16 2 15,-3 5-2-15,-7 7 3 16,8-5-2-16,1 1 1 16,8-13-2-16,8-10-1 15,17-22 1-15,9-14-1 16,10-18 2-16,15-20-2 16,8-17 1-16,4-21-3 15,9-21 0-15,3-15 2 16,-5-13-1-16,-2-15 1 0,-8-3-3 15,-6 2 3-15,-9 10-2 16,-10 14 4-16,-11 20-1 16,-14 26-4-1,-9 25 2-15,-10 28-1 0,-25 37 1 16,0 0-1-16,-21 56 1 16,-11 18 1-16,-10 25-2 15,-4 21 4-15,-5 14 1 16,3 17-4-16,6 1 2 15,14 3-3-15,8-9 3 16,13-12-5-16,9-19 1 16,12-13-4-16,11-16-2 15,3-22-3-15,14-13-12 0,-8-28-23 16,10-11-62-16,-9-26-1 16,-10-16 0-1,-15-23-1-15</inkml:trace>
  <inkml:trace contextRef="#ctx0" brushRef="#br0" timeOffset="79093.0938">28770 2103 129 0,'0'0'94'0,"69"-27"9"0,8 3-6 16,24 1-52-16,13-4-29 15,24 6 2-15,6-2-2 16,4 6-1 0,-7-1-1-16,2 9-9 0,-13 6-19 15,-17-8-28-15,-2 13-56 16,-23-2-6-16,-12 5 1 16,-16-1-6-16</inkml:trace>
  <inkml:trace contextRef="#ctx0" brushRef="#br0" timeOffset="79684.8924">27480 3803 66 0,'32'-14'93'0,"-4"2"4"15,4 12-33-15,-32 0-7 16,30 7-11-16,-30-7-11 15,7 37-10-15,-16-9-7 16,9 16-3-16,-16 11-5 16,6 19 1-16,-8 5-3 15,6 16 2-15,-8 4-3 16,8 12 1-16,-4 2 0 16,4 5-5-16,1-4 1 0,1-1-5 15,1-2 1-15,0-7-4 16,0-5 1-16,-1-13-7 15,-3-8-8-15,-1-20-6 16,4 2-30-16,-13-30-62 16,23-30-2-16,-37 10 1 15,14-31 1-15</inkml:trace>
  <inkml:trace contextRef="#ctx0" brushRef="#br0" timeOffset="79968.2126">27033 5116 76 0,'-20'18'92'0,"22"3"3"16,2 2 3-16,6 3-76 15,8 20-3-15,8 5 0 16,4 18 3-16,-5-2-1 16,10 16 1-16,-5-9-5 15,7 5-5-15,-2-10-5 16,9-9-3-16,4-18-2 15,3-10-1-15,2-18 0 16,5-14 0-16,4-18 1 16,5-21-6-16,7-12-7 15,0-26-17-15,14-1-37 16,-2-22-45-16,-3 1-1 0,-4-3-2 16,-8 5 23-16</inkml:trace>
  <inkml:trace contextRef="#ctx0" brushRef="#br0" timeOffset="81792.2424">25204 6561 39 0,'-32'21'102'0,"-10"-3"-1"16,3 8-3-16,-10 8-68 15,-2 3-11-15,1 9-4 16,-4 1-7-16,-3 8-2 16,3-2-3-16,8 3 0 15,2-8-1-15,12 1 0 16,16-10-3-16,13-4 2 16,13-3-2-16,10-9 0 15,22 3 0-15,7-3 5 16,11 2 2-16,2 3 0 0,-2-2 3 15,7 6-4-15,-13 3 5 16,-1 4-3-16,-19-2 5 16,-8 9-8-16,-19-2 2 15,-14 7-1-15,-12 2-2 16,-15 3 1-16,-8-1-3 16,-18 1 1-16,-3-3-3 15,-6-7-2-15,0 0-6 16,-5-13-5-16,7-6-11 15,4-20-15-15,12 0-30 16,7-16-32-16,17-21-9 16,13-9 1-16</inkml:trace>
  <inkml:trace contextRef="#ctx0" brushRef="#br0" timeOffset="82032.9465">25470 7014 43 0,'46'9'98'0,"-11"-9"0"15,14 3-3-15,2-6-77 16,4-6-6-16,12 2 0 16,2-7-1-16,3 3-2 15,-2-6 0-15,-6 8-4 0,-11 0-6 16,-9-5-16-16,-4 5-39 15,-19-3-45 1,-15-13-1-16,-8 2-2 16</inkml:trace>
  <inkml:trace contextRef="#ctx0" brushRef="#br0" timeOffset="82272.6632">25757 6448 54 0,'-19'34'98'16,"3"-1"0"-16,14 20 2 16,-3 11-74-16,5 10-11 0,14 14 2 15,-5 14 3 1,1 16-1-16,-10 2-1 16,0 7-5-16,-3-2-9 15,-4-12-11-15,7-2-15 0,-7-20-30 16,7-20-61-16,7-13 1 15,-7-23-2-15,10-5 53 16</inkml:trace>
  <inkml:trace contextRef="#ctx0" brushRef="#br0" timeOffset="85332.3814">26973 7280 1 0,'0'0'0'0,"0"0"54"16,-28-26 29-16,19 6-48 15,9 20-4-15,-9-47 4 16,9 24-8-16,-7-9 2 16,-2 9-7-16,-3-3 3 15,12 26-3-15,-41-37-3 0,17 28-7 16,-6 4-2-16,-2 12-3 16,-3 5-3-16,-4 13-2 15,2 8-3 1,2 8 7-16,-2 8-3 0,5 4 1 15,7 3 1-15,8 1 0 16,8-3 1-16,2-6-1 16,14-6 3-16,9-10-8 15,10-11 2-15,1-12-1 16,15-13 1-16,4-13 0 16,3-6 0-16,2-9 0 15,-7-1 1-15,0 1-2 0,-7 9 0 16,-5 9 0-16,-13 19-1 15,-19-5 0 1,23 44 0-16,-16-5-2 16,-5 5 0-16,0 4 2 0,10-4-2 15,-3-9 2-15,10-12-1 16,6-16 1-16,12-21 2 16,5-16-1-16,18-23-6 15,0-28 4-15,16-18-4 16,3-26 1-16,-1-21 1 15,6-13-1-15,-13-6 3 16,-1 11 0-16,-19 10 10 16,-7 24-6-16,-17 18 7 0,-11 35-3 15,-16 30 0 1,0 37-2-16,-37 26-3 16,5 22 0-16,-10 22-5 15,-4 13 1-15,2 19-3 0,0 6 2 16,12 6-2-16,7-4 2 15,18 1-1-15,16-11 5 16,14-10-2-16,12-16-4 16,13-14-9-16,-2-23-21 15,5-9-40-15,-4-17-29 16,-15-27 0-16,-14-2-10 16</inkml:trace>
  <inkml:trace contextRef="#ctx0" brushRef="#br0" timeOffset="85572.4307">27031 6847 54 0,'28'0'100'0,"39"3"-2"15,9-24 4-15,12 0-85 16,25-2-4-16,5-2 0 15,3 2-3-15,-8 2-5 16,-4 0-8-16,-19 7-18 16,-14-7-28-16,-4 0-49 15,-5 12-1-15,-16-12-2 16,2 12 61-16</inkml:trace>
  <inkml:trace contextRef="#ctx0" brushRef="#br0" timeOffset="86105.5633">28726 6614 28 0,'0'0'94'16,"0"0"1"-16,-32 18-14 15,32-18-52-15,-17 28-6 16,6-5-2-1,4 12-4-15,-9 0-2 0,7 16-4 16,-1 2-3-16,3 5-1 16,5-1-5-16,2-1-1 15,0-3-7-15,0-11-10 16,9 2-23-16,-6-19-58 16,-3-25-5-16,0 0-5 15,-3-30 43-15</inkml:trace>
  <inkml:trace contextRef="#ctx0" brushRef="#br0" timeOffset="86276.6915">28768 6223 43 0,'37'37'78'16,"-37"-37"-25"-16,41 28-37 15,-15-7-94-15,-26-21-10 16,46 23 65-16</inkml:trace>
  <inkml:trace contextRef="#ctx0" brushRef="#br0" timeOffset="86612.6783">29605 6374 131 0,'-26'39'106'16,"1"5"-2"-16,-12-14-6 15,-5 5-85-15,-9-8-24 16,14 3-1-16,-2-2 2 16,7 9 0-16,2 0 6 15,4 0 3-15,12 0 1 0,14-2 0 16,21-5 2-1,7 0-2-15,9-5 2 0,7-2 2 16,4 5 1 0,-4-2-1-16,-2 4 2 0,-17 0-2 15,-6 4 0-15,-19-1-5 16,-16 1-7-16,-5 6-19 16,-21-13-36-16,-6-8-38 15,1-3-6-15,-3-18 2 16</inkml:trace>
  <inkml:trace contextRef="#ctx0" brushRef="#br0" timeOffset="86776.7467">29820 6600 98 0,'53'0'101'0,"16"7"-5"0,-4-19-16 16,7 6-108-16,-3-18-29 15,7-6-39-15,1 3 0 16,-24-15-1-16</inkml:trace>
  <inkml:trace contextRef="#ctx0" brushRef="#br0" timeOffset="87131.6832">30275 6098 116 0,'-39'30'98'15,"9"19"7"-15,-5 11-36 16,1 3-35-16,10 17-11 0,6-1-2 16,13 9-1-16,5-5-8 15,14-2-1-15,12-14-8 16,6-11-5-16,12-15-6 16,2-20-4-16,14-16-4 15,-2-28-3-15,12-5 2 16,-10-16 0-16,9 2 2 15,-11-6 3-15,-3 6 7 16,-4 10 4-16,-7 13 7 16,-5 22 2-16,-15 13-1 15,-4 14 0-15,-8 9-1 16,-5 10-1-16,0-1-4 16,-5 1-5-16,5-5-14 0,-7-17-26 15,0-27-55-15,0 0-2 16,0 0-1-16,9-34 43 15</inkml:trace>
  <inkml:trace contextRef="#ctx0" brushRef="#br0" timeOffset="87535.9186">31610 6293 135 0,'11'25'103'0,"-4"5"-1"16,-7-30-4-16,-35 42-91 15,10-21-9-15,-3 4-2 16,-13 5 2-16,-8 5-1 16,-4-1 3-16,0 10-1 15,0 0 2-15,6 0-3 16,13-2 1-16,6 2-2 0,19-5-2 16,9-2-1-16,13-2 0 15,15-3-3-15,2-7-2 16,12 1-4-16,2-12-14 15,14 2-29-15,-1-7-39 16,-10-13 1-16,13 4 1 16</inkml:trace>
  <inkml:trace contextRef="#ctx0" brushRef="#br0" timeOffset="88225.0224">32264 6681 28 0,'25'-21'94'16,"-25"21"0"-16,0 0 0 15,0 0-56-15,-16-21-17 16,16 21-6-16,-32 0-4 15,11 10-2-15,-11 4-2 16,6 11 0-16,-8 10-2 16,1 4 0-16,5 7-2 15,3 3 1-15,9-1-4 0,7-4 1 16,6-4-1-16,6-6 0 16,13-11 1-1,2-2 0-15,8-12 0 16,6-4 0-16,5-5 0 0,-2-5 0 15,4-4 0-15,-2 2 0 16,-2-2-1-16,-7 4 1 16,2 1 0-16,-10 6 1 15,4 0-1-15,-6 5 1 16,7 0-1-16,1-4 0 16,9-3 0-16,9-7-2 15,-1-10 1-15,8-10 0 0,0-13-1 16,2-20-2-16,1-18 0 15,1-22-4 1,-4-18 0-16,-5-23 3 16,7-4-4-16,-4-1 2 0,-5 5 5 15,-7 21 3-15,-5 16 3 16,-4 27 6-16,-12 31 1 16,-16 46-3-16,0 0 3 15,-9 44-1-15,-16 12-3 16,4 13-5-16,-9 16 0 15,4 8-4-15,5 9-1 16,5-1-1-16,14 3 1 16,4-2-3-16,17-5-4 15,4-9-3-15,14-5-13 16,0-16-28-16,9-13-50 16,-2-4-2-16,-19-22 1 15,-4-2 40-15</inkml:trace>
  <inkml:trace contextRef="#ctx0" brushRef="#br0" timeOffset="88668.9361">25618 8690 9 0,'33'-18'99'0,"-3"18"7"16,-5-5 1-16,0 14-75 15,3 17-1-15,-12 6 2 16,1 26-4-16,-17 11-7 16,0 17-6-16,-10 4-9 0,1 5-3 15,2 2-7-15,0-5-3 16,12-2-11-16,-3-18-8 15,21-12-27-15,-4-16-61 16,13-30 0-16,14-14-2 16,5-35 65-16</inkml:trace>
  <inkml:trace contextRef="#ctx0" brushRef="#br0" timeOffset="89027.8877">26663 9074 88 0,'30'39'102'16,"-4"-13"-2"-16,11 4 0 16,14-7-93-16,0-9-2 15,11 0 0-15,-2-7 2 16,0-3 1-16,-9-11 0 16,-7-11-1-16,-2-12 0 15,-8-14-5-15,1-9-2 16,-12-8-4-16,-11-1 1 15,-12 4-1-15,-16 10 0 16,-12 13 2-16,-21 19 1 16,-11 20 3-16,-9 20 2 15,-3 17 0-15,-4 12 0 16,6 10-1-16,10 8-2 0,14-1-1 16,7 4-4-16,18-7-5 15,16-5-5-15,19-13-15 16,23-12-22-16,16-14-32 15,24-23-21-15,24-2 0 16,13-31 57-16</inkml:trace>
  <inkml:trace contextRef="#ctx0" brushRef="#br0" timeOffset="89764.4795">28102 9058 70 0,'60'-23'110'15,"-9"18"1"-15,-21-7-4 16,-30 12-68-16,0 0-21 0,2-34-11 15,-11 11-12-15,0-10-3 16,-8-6-4-16,1-3 0 16,-2-2 2-16,2 3 4 15,-10 8 5-15,1 10 4 16,-3 16 2-16,-9 17 1 16,-2 17 0-16,-12 22 3 15,0 18 2-15,-2 9-1 16,2 12-1-16,-2 2-2 15,11-2 1-15,7-7-1 16,14-9 0-16,15-17-6 16,8-15-2-16,16-17-4 15,15-16 1-15,8-17-1 0,6-10 1 16,8-11 2-16,1-8 1 16,1-7 2-16,4-3-1 15,-6 1 4 1,0 6 0-16,-8 10 1 0,-3 11 0 15,-12 14 1-15,0 16 1 16,-15 17 1-16,-6 18 3 16,-9 4-2-16,3 10-1 15,-5 0-3-15,2 0 0 16,5-12-6-16,10-11-3 16,13-17-8-16,4-23-5 15,26-11-6-15,-2-25-7 0,25-13-4 16,-9-19-5-16,19-1 1 15,-14-14 2 1,4 14 10-16,-18 4 12 16,-8 13 14-16,-13 15 8 0,-16 19 9 15,-5 23 6-15,-23 0 3 16,7 44 0-16,-16-10-3 16,2 15-7-16,-2 2-7 15,2 2-1-15,-2-2-1 16,6 0 0-16,-4-10-1 15,5-4 4-15,-3-11-2 16,5-26 0-16,-2 23-2 16,2-23 1-16,2-23-2 15,3-5-1-15,0-14-1 16,11-6-5-16,7-8-3 16,2-8-6-16,15 4-8 15,6-8-16-15,9 13-28 0,6 2-45 16,-1-3-3-16,7 17 1 15,-12-3 69-15</inkml:trace>
  <inkml:trace contextRef="#ctx0" brushRef="#br0" timeOffset="90612.5469">29959 8709 54 0,'-10'62'99'0,"-17"-9"2"15,3 10-1-15,-8-8-58 16,7-4-35-16,4-7-6 0,12-7-3 16,-1-12-2-16,10-25-1 15,0 0-1-15,0 0-1 16,0 0 0-16,35-53-3 16,-7 12-1-16,6-1-1 15,8-2 1-15,9 2 1 16,-5 12 3-16,3 10 4 15,-5 13 3-15,-7 14 4 16,2 9 5-16,-11 5 3 16,4 6 1-16,-11 6 0 15,11-1 0-15,-4 0-2 16,11-4 1-16,-2-7-2 16,5-5-2-16,2-9-1 0,7-5-2 15,0-15 0-15,4-11-3 16,5-8-4-16,5-12-7 15,0-9-5-15,2-10-3 16,9 6-1-16,-13-6 0 16,6 12 4-16,-14 5 7 15,-8 7 5-15,-6 9 6 16,-13 9 5-16,-9 9 2 16,-19 12-1-16,30-20-4 15,-30 20-6-15,27-23-7 16,-27 23-1-16,35-24-1 15,-35 24 5-15,37-20 4 0,-37 20 3 16,23-12 3-16,-23 12 3 16,0 0 2-16,0 0 0 15,-28 37 0-15,5-9-4 16,5 4-6-16,-8 10 0 16,3 4-2-16,5 5 0 15,-1 4 0-15,3 8 0 16,5 1-1-16,1 6 0 15,6-1 1-15,1 5 1 16,-1 2 5-16,1 1-1 16,-4-3 2-16,-4-5 0 15,-12-4 2-15,-5-12-2 16,-7-7-2-16,-6-11-6 0,-10-12-2 16,-2-11-2-16,-1-15-1 15,1-11 0-15,2-11-1 16,3-7 2-16,13-12 1 15,7-3 4-15,12-3 1 16,14-1 2-16,13-5-1 16,17 1 0-16,18-3-2 15,24-4-1-15,11-1-5 16,21-4-7-16,11-5-34 16,7-13-47-16,14 13-4 15,-11-18 2-15,4 9 69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08:18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 5987 1 0,'-42'5'0'0,"1"4"44"15,4-16 18-15,11 3-43 0,26 4 4 16,-32 0-3-16,32 0 4 16,0 0 0-16,0 0 1 15,16 23-1-15,7-5-2 16,5-8-1-16,13 6-8 16,10-7-2-16,9 3-4 15,3-10 0-15,9 0-3 16,11-11 3-16,5-5 3 15,13-2 1-15,-8-3-2 16,4-1 1-16,-9-1-2 16,11 2 1-16,-13 5-3 15,-5 1-5-15,-5 3-5 16,-9 1-1-16,-4 2-4 0,-3 3-6 16,-14-3-19-16,10 2-33 15,-15 3-30-15,-20-8 9 16,-21 10-6-16</inkml:trace>
  <inkml:trace contextRef="#ctx0" brushRef="#br0" timeOffset="308.1185">1467 5539 37 0,'0'0'82'15,"-14"30"-1"-15,31-5-3 0,-1 12-59 16,11 10-11-16,-1 13 1 16,4 9-5-16,-12 17 0 15,-1 4-1-15,-6 7-2 16,-6 0-1-16,-3-5-4 15,-2 1-9-15,-2-7-10 16,-3-10-15-16,5-14-39 16,-9-22-4-16,0-10-1 15,9-30 75-15</inkml:trace>
  <inkml:trace contextRef="#ctx0" brushRef="#br0" timeOffset="647.7317">1599 5560 68 0,'-5'-42'88'0,"8"12"-5"15,6-9 0-15,7 2-64 16,26 11-9-16,11-1-4 16,7 10 3-16,16-1 2 15,-2 13 1-15,10 5-5 0,1 12-2 16,3 4 2-16,5 3-3 15,8 4-2 1,-6 0-4-16,5 4 0 16,-10 1-2-16,-12 2 8 0,-18 3 1 15,-16 6 0-15,-25 10 0 16,-38 4-1-16,-15 9 0 16,-33 10-5-16,-14 6 3 15,-23 10-10-15,-14-2-16 16,-12 13-43-16,3-4-27 15,-12-9-4-15,10-6-3 16</inkml:trace>
  <inkml:trace contextRef="#ctx0" brushRef="#br0" timeOffset="53243.4174">848 8991 1 0,'0'0'71'16,"-93"0"6"-16,93 0-32 15,0 0-8-15,0 0-17 16,0 0-4-16,-18-14-11 15,18 14 1-15,25-21 1 16,10 0 0-16,-17-2-2 16,33-14 0-16,-9-2 1 15,27-14-4-15,-7-7 13 16,15-12-3-16,-3-4 1 16,14-5-2-16,-3-7 2 15,10-5-2-15,-5 3-1 16,10-7 4-16,-6 7-7 15,10-3-4-15,1 8-2 0,-8 2-1 16,-3 6-2-16,-1 8-1 16,-7 7 0-16,-8 13-6 15,-11 5-2 1,-4 16-4-16,-22 5-8 0,1 16-20 16,-42 7-38-16,0 0-11 15,0 0-1-15,-35 33 49 16</inkml:trace>
  <inkml:trace contextRef="#ctx0" brushRef="#br0" timeOffset="53751.3662">1689 7795 1 0,'21'-41'61'15,"2"15"17"-15,-4-1-7 16,8-10-33-16,6 7-8 16,1-7-3-16,8 7-6 15,-5-5-4-15,5 9-2 16,2-4-5-16,-3 5-1 15,10-1-10-15,-5 8 1 16,8-3-4-16,-4 5 5 16,8 2-8-16,-7 0 4 15,0 5-3-15,-5 0 4 0,-4 9 5 16,-10-3 1-16,-4 3-3 16,-3 5 1-16,-4-3 1 15,-21-2-2-15,30 21 2 16,-30-21-3-16,10 30 3 15,-10-9-4-15,-7 2 4 16,0 7-4-16,-5 3 3 16,-2 4-3-16,0 4 0 0,-6 1-5 15,1 6-2 1,1 1-5-16,-6 6-7 16,-3-4-8-16,1 9-12 15,-8-6-13-15,1 1-31 0,-1 1 5 16,-6-8 34-16</inkml:trace>
  <inkml:trace contextRef="#ctx0" brushRef="#br0" timeOffset="54135.9747">1594 7874 13 0,'37'-23'84'0,"14"11"-1"15,-14-6-3-15,7 6-57 16,5 12-3-16,-5 3-5 15,0 13-2-15,-10 7-4 16,-1 12 0-16,-1 4-3 16,-6 9 0-16,-6 3 0 15,3 0-2-15,5-2-9 16,-5-5 7-16,5-5-10 16,-7-4 2-16,9-5-20 0,-30-30-12 15,44 34-44-15,-26-15-7 16,-18-19 6-16,19 21 48 15</inkml:trace>
  <inkml:trace contextRef="#ctx0" brushRef="#br0" timeOffset="56303.5466">3618 7241 32 0,'21'-19'87'0,"-21"19"1"15,25-18-8-15,-25 18-68 16,25-7-4-16,-25 7-1 16,44 9 0-16,-20 5 2 0,-4 0-1 15,6 4 1-15,6 3 0 16,3 0 1-16,9-3-3 16,7 1-4-1,6-10 1-15,13 0 0 0,4-6 0 16,9-1-1-16,3-4 1 15,8-1-1-15,1-6 1 16,9 2 1-16,5 0-1 16,7 0 0-16,4-2 1 15,16 2-1-15,1-2 1 16,4 2 1-16,7-2-2 16,4 4-1-16,3-4 1 15,3 6-2-15,3 1-1 0,4 2 0 16,3 5 1-1,-1-1-3-15,-3 10 1 16,7-2 2-16,-2 4 0 16,7-2-1-16,-7 0 1 0,6 0-1 15,-4-1 0-15,10 1 2 16,6-5-1-16,-7 5-4 16,12-7 3-16,-9 9-4 15,4-6 4-15,-11 1-3 16,11-4 3-16,-6-2-5 15,-1-1 5-15,-2-1-1 16,-4-3 1-16,-3-3 0 0,-2-1 0 16,-1 2 0-16,-6 4 0 15,-4 0 0 1,3 0-1-16,-6 5 1 16,-7 0 0-16,0 3-1 0,0 3 0 15,-4 1 0-15,-8 3-1 16,-6 1-2-16,-6 5-3 15,-3-2-6-15,-6 7-16 16,-18-7-46-16,-2-1-32 16,-7-1-1-16,-21-17-6 15</inkml:trace>
  <inkml:trace contextRef="#ctx0" brushRef="#br0" timeOffset="85575.5061">15649 6304 25 0,'0'0'90'16,"28"28"0"-16,-28-28-8 0,49 37-74 15,-5-7-3-15,4 9-1 16,5 10 1-16,0 18 0 16,8 9 1-16,-8 10-1 15,7 11 0-15,5 7 2 16,4 2-1-16,3 1-3 15,-3-1-1-15,5-11-1 16,-5-12-4-16,1-7-9 16,-15-16-21-16,-4-9-35 15,-9-14-25-15,-17-21-2 16,-6-9 51-16</inkml:trace>
  <inkml:trace contextRef="#ctx0" brushRef="#br0" timeOffset="85807.468">16794 6554 50 0,'-9'-32'100'0,"-7"6"-1"16,16 26-2-16,-44-5-71 16,9 19-17-16,-2 16-5 15,-12 17-4-15,-11 17 0 16,-9 17-3-16,-17 14-1 15,-9 16-7-15,-16 5-7 16,5 6-18-16,-14-6-17 0,2-12-42 16,12-7-1-16,-3-25 28 15</inkml:trace>
  <inkml:trace contextRef="#ctx0" brushRef="#br0" timeOffset="86135.5017">14951 6304 1 0,'25'-23'76'15,"19"2"20"-15,0-6-3 16,16 3-57-1,17 8-11-15,6-2-5 0,21 6-5 16,5 3-4-16,16 0-3 16,-1 4 1-16,11 3-2 15,6-1 0-15,4-6 6 16,8 0-7-16,-7-3 5 16,2-2-13-16,-12-4-4 15,-6 2-23-15,-19-7-23 16,-14-5-43-16,-19 7-11 15,-20-14 8-15</inkml:trace>
  <inkml:trace contextRef="#ctx0" brushRef="#br0" timeOffset="86348.0594">17215 5465 27 0,'0'0'91'16,"-19"14"-2"-16,19-14 0 15,-9 37-53-15,9-9-24 16,12 11-7-16,4 9-6 16,2 10 1-16,8 12-7 15,1-3-5-15,6 9-31 0,-1 0-45 16,-6-13-5-16,4-1 0 16,-7-18 82-1</inkml:trace>
  <inkml:trace contextRef="#ctx0" brushRef="#br0" timeOffset="87667.3222">5352 6221 1 0,'0'0'29'0,"23"-53"51"16,-30 30-2-16,-9-17-45 15,-12 3-13-15,3 3-5 16,-19-1-2-16,-7 5-1 15,-16 7 0-15,-9 14-1 16,-10 2 0-16,-11 14 0 0,-9 11-2 16,-3 12 0-16,-7 2-4 15,-4 10-1 1,2 4-3-16,5 5-3 0,11 2 2 16,7 1-1-16,19-1 0 15,14 0 3-15,11 5-2 16,23 0 1-16,12 4 0 15,16 3 0-15,11 4-1 16,15 0 2-16,15 3-1 16,17 2 1-16,12 0-2 15,11 5 1-15,18-3-1 16,7 3-1-16,15-3-1 0,8-2 0 16,7-7-1-16,12-9-1 15,12-17 2-15,4-15-1 16,0-24 3-1,3-20 2-15,-3-24 0 0,0-18 1 16,-11-14 2-16,-10-16-1 16,-25-12 4-16,-16-7-1 15,-26-9 1-15,-16 3-1 16,-32-5 3-16,-21 6-3 16,-30-1 1-16,-14 1 0 15,-32 15-5-15,-10 11-3 16,-20 16-11-16,-17 15-9 15,-4 36-28-15,-24 16-44 0,-4 17-6 16,-7 22-4-16,-9 3 48 16</inkml:trace>
  <inkml:trace contextRef="#ctx0" brushRef="#br0" timeOffset="94047.1658">3800 7063 1 0,'28'-3'49'15,"-28"3"18"-15,35-14-6 0,-12 7-56 16,5 3-2-16,0-1 2 16,6 3 2-16,-1 4 1 15,1 3 0 1,6 6-1-16,-3 1 1 0,7 6 0 15,4-1-3-15,5-1 1 16,3-5 0-16,11-1-1 16,7-8 0-16,7-2-2 15,2-7 1-15,5-2-2 16,9-8 1-16,7 4-2 16,7-1-1-16,5 0-2 15,-8 0 2-15,1 5-1 0,-3 6 1 16,-4 3-2-16,-9 5-6 15,-12 0-12 1,0 4-28-16,-1 7-29 16,-19-11 0-16,8 6 36 0</inkml:trace>
  <inkml:trace contextRef="#ctx0" brushRef="#br0" timeOffset="114566.9507">797 10861 51 0,'-121'12'69'0,"121"-12"-30"15,-104 14-8-15,104-14-13 16,0 0-5-16,0 0 0 15,0 0 0-15,0 0 4 16,0 0-1-16,10-98-9 16,57 41 3-16,-5-15-1 0,40-21 3 15,-10-6-1-15,26-14 2 16,-2-7-4-16,18-15 1 16,-9 6 8-16,0-7-2 15,-7 6 0-15,2-4-2 16,-11 5-3-16,4 4-10 15,-16 14-5-15,-2 14-8 16,-26 4-15-16,-2 28-23 16,-23 15-45-16,-18 15-6 15,-26 35-1-15,0 0 57 16</inkml:trace>
  <inkml:trace contextRef="#ctx0" brushRef="#br0" timeOffset="114850.9696">1037 9349 25 0,'-14'35'85'0,"12"-10"-2"15,16-2-17-15,14 17-47 16,15 6-4-16,8 14 2 15,7 12 1-15,-5 15-3 16,1 6-2-16,-8 9-2 0,2 4-1 16,-4-2-7-16,5 0-7 15,-12-11-9-15,4-8-20 16,-8-20-19-16,-5-17-35 16,-1-13-1-16,-27-35-2 15</inkml:trace>
  <inkml:trace contextRef="#ctx0" brushRef="#br0" timeOffset="115247.4465">1467 9178 41 0,'19'-23'85'0,"-1"-12"-2"16,17-4-6-1,16 2-59-15,16-12-4 0,9 1-1 16,19-5-7-16,2 2 1 16,12 0-1-16,-3 2 2 15,5 3-4-15,2 7 2 16,5 4-5-16,-7 10 1 16,-7 2 2-16,-16 6 3 15,-9 10-2-15,-21 19 1 16,-24 6 2-16,-24 22-4 15,-29 11 3-15,-25 18-4 0,-23 17 1 16,-9 15-4-16,-19 15-3 16,-7 6 3-16,-4 8-1 15,-3 2-6 1,3 11-2-16,2-7-6 0,2 5-12 16,-2-16-17-16,9 2-41 15,10-9-9-15,1-14 1 16,22-13 53-16</inkml:trace>
  <inkml:trace contextRef="#ctx0" brushRef="#br0" timeOffset="116024.1366">2991 8838 1 0,'0'0'70'0,"-28"12"4"16,28-12 1-16,0 0-58 0,0 0-1 15,0 0-2 1,21-5-2-16,14 7 0 16,-3 1 1-16,19 1 0 15,0-1 1-15,11-3-2 0,15-7-7 16,11 0 0-16,16-9-3 16,9-3 0-16,23-4-1 15,10-2 0-15,7-3-2 16,4 2 2-16,7 3 1 15,-2 2 1-15,9 5-1 16,0 2 0-16,5 0-1 16,-5 8 0-16,3-1 1 0,6 4 0 15,0 3 1-15,1 0-1 16,-1 5-1 0,-4-3 2-16,-1 5-1 15,-1-2 1-15,-1 4 0 0,-2 0-2 16,-4 1 3-16,4-4 0 15,0 4 0-15,0-6-1 16,-6 3-1-16,10-4 1 16,1-3 0-16,4-5-1 15,3 0-2-15,14-2 1 16,-8 0-1-16,3-2 1 16,7 2-1-16,-2 0 0 15,1 3-1-15,1-1 1 16,-2 0 0-16,2 1 0 15,0-8 0-15,-1 3-2 16,-1-5 2-16,2 5-2 16,7-5 2-16,-10 5-2 0,3 0 2 15,-12 4-4-15,-6 10 3 16,-5-1 3-16,-5 8-5 16,-7-3 2-16,-9 7-5 15,-12-7-4-15,-9 12-13 16,-7-7-28-16,-9-5-49 15,-11 5-3-15,-22-16 4 16</inkml:trace>
  <inkml:trace contextRef="#ctx0" brushRef="#br0" timeOffset="187239.2565">1571 13085 66 0,'44'-115'110'0,"14"-6"-3"15,-7-8 1-15,2-10-82 0,7-4-4 16,10-7-5-16,1-1-2 15,3 1-10-15,-4 9-3 16,-3 5 1-16,-5 8-6 16,-2 4 1-16,-2 17-5 15,-2 8-5-15,-6 9-7 16,11 16-7-16,-27-3-24 16,17 17-50-16,-23 9-3 15,-3 7-1-15,-8 7 50 16</inkml:trace>
  <inkml:trace contextRef="#ctx0" brushRef="#br0" timeOffset="187563.5777">1844 10639 83 0,'-16'23'97'16,"16"-23"-1"-16,21-4-4 16,11 11-71-16,5 4-9 15,12 17 0-15,9 7-5 16,4 13-1-16,-2 8 1 16,7 11-4-16,-4 4 2 0,6 8-3 15,3-3-1-15,-3 3-4 16,5-5 6-16,-7-3-5 15,2 1-9 1,-15-12-8-16,6 0-20 0,-26-23-27 16,-6-11-34-16,-5-17-1 15,-23-9-2-15</inkml:trace>
  <inkml:trace contextRef="#ctx0" brushRef="#br0" timeOffset="187891.6118">2383 10265 64 0,'14'-26'90'16,"30"-4"0"-16,7 0-37 16,20-14-32-16,31 0-9 0,9 3 2 15,12 1-2-15,4 10-3 16,-5 12 1-16,-11 8-5 15,-2 13-3-15,-35 11-1 16,-9 20-3-16,-21 8-2 16,-19 20 1-16,-18 15 1 15,-18 13 2-15,-17 19 2 16,-14 13 2-16,-9 17-3 0,-4 4 1 16,-8 10-8-1,-8-5-11-15,11 4-24 16,-5-1-50-16,7-13-3 15,-2-1-3-15,-3-22 63 0</inkml:trace>
  <inkml:trace contextRef="#ctx0" brushRef="#br0" timeOffset="206215.5109">2959 10031 1 0,'-21'-9'49'0,"-21"-7"40"16,17 4 1-16,-10 5-50 16,7-4-8-16,28 11-10 15,-32-14-8-15,32 14-6 16,0 0-5-16,35-3-2 15,-1 6-1-15,17 1 1 16,9 1 0-16,17 2 0 16,4-2-3-16,20 1 1 0,3-1 1 15,14 4 3-15,5 1 1 16,16 3 2-16,4 4 1 16,14 8 0-1,-2 3 3-15,9 7-1 0,1 4-2 16,6 5 0-16,7 4-3 15,2 1 0-15,3 2-3 16,0-5 1-16,6-4-1 16,10-1 3-16,14-6-2 15,4 0 1-15,5-10-1 16,2 0 1-16,1 1-2 16,8 4 2-16,8 0-2 15,2 2-1-15,-5 3 0 0,-5 0 1 16,1-1-4-16,4-4 2 15,-2-6 0-15,0-8-1 16,-10-12 2 0,-1-8-1-16,-1-12 1 0,-2-10-2 15,0-6 2-15,-9-10-2 16,-7-4 3-16,-8-3-2 16,-6-6 1-16,-16-1-2 15,-12-1 3-15,-18-1-3 16,-14 2 3-16,-12 1-2 15,-18-1 1-15,-10-2-1 16,-13 3 2-16,-12-7 1 0,-16-1-3 16,-17 1 2-16,-15-3-3 15,-19-2 3-15,-14 0-2 16,-14 2 3 0,-23 0-3-16,-11 5 0 0,-14 3 4 15,-12 3-1-15,-14 3 2 16,-11 5-1-16,-7 0 1 15,-8 7 0-15,-3 2-1 16,-15 4 0-16,-7 1 0 16,-4 2 0-16,-5-2 0 15,-4 1-1-15,-10 1-1 16,-2 3 0-16,-12-6 1 16,-4 6 0-16,-5 1-1 15,-14 3 1-15,-6 5-2 16,-13 1 1-16,-15 1 1 15,-3 5 1-15,-2 1-2 16,-4-1 2-16,-10 2-2 0,4-1 1 16,-4 3 0-16,7 5 0 15,3 0-1-15,-3 6 0 16,0 1-1-16,2 7 1 16,14-1 1-16,3 5-1 15,-1 5 0-15,-2 0-1 16,3 0 0-16,16 4 0 15,2 8 4-15,7 1-2 16,-3 10-1-16,-4 7 0 16,7 4-1-16,19 13 0 15,13 6-1-15,5 4 8 16,18 1-2-16,17 4-2 0,20 7 2 16,29 5 0-16,17 0 2 15,17-1-2-15,14 8 3 16,21 2-9-16,18 7-4 15,14 3 4-15,18-3-6 16,12-5-1-16,32 3-13 16,17-10-6-16,36 7-11 15,15-18-16-15,43-2-42 16,10-10-15-16,16-18 0 16,27-7 44-16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14:36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 6015 47 0,'-18'7'67'0,"18"-7"-21"16,-35-2-6-16,35 2-3 16,-23-3-9-16,23 3 0 15,0 0-8-15,0 0-4 16,0 0-5-16,32 17-6 15,1-17 0-15,4 0 3 0,14-10 5 16,7-3-2-16,13-11 5 16,15-6-1-16,6-7 2 15,3-2-3-15,5-3 1 16,-1-1-7-16,7 1-8 16,-4 7-3-16,-7 3 0 15,-7 4-3-15,4 5 2 16,-11-2-6-16,12 4-7 15,-24-2-14-15,10 6-11 16,-28-8-28-16,-1 0-23 16,-22-1-3-16,-14-4 5 15</inkml:trace>
  <inkml:trace contextRef="#ctx0" brushRef="#br0" timeOffset="327.9142">1726 5379 20 0,'-41'28'83'0,"4"-16"0"16,11 11 0-16,10 2-45 15,7 10-11-15,18 16-6 16,-7 9-4-16,12 16 2 0,-5 7-5 15,8 17-1-15,-8-5-4 16,2 4-2-16,3 0-3 16,-4-1-3-16,1-6-1 15,3-4-2-15,-5-7 0 16,-6-16-2-16,3-3-7 16,-6-23-10-16,0-2-20 15,0-37-30-15,0 0-22 16,-9-44 0-16,9-23-1 15</inkml:trace>
  <inkml:trace contextRef="#ctx0" brushRef="#br0" timeOffset="679.9161">1974 5368 76 0,'18'-51'87'0,"-9"9"1"15,1 22-2-15,-10 20-47 16,0 0-16-16,25-12-9 15,-25 12-5-15,42 9-2 16,-8-2-5-16,10 2 0 16,7-4 2-16,9 4 0 15,5-4 0-15,9 2 0 16,-2-3 0-16,2 6-1 16,-7 1 6-16,-12 5 0 15,-4 1-3-15,-16 6 1 0,-17 9-3 16,-11 7 0-16,-25 12-1 15,-17 12-1-15,-23 6-1 16,-13 12 6 0,-24 11-8-16,-7 6-2 0,-18 3-6 15,-3-6-6-15,-4 9-17 16,-2-18-22-16,8-8-47 16,20-6-8-16,13-21 3 15,25-10 29-15</inkml:trace>
  <inkml:trace contextRef="#ctx0" brushRef="#br0" timeOffset="4799.8822">3604 6263 21 0,'39'-24'26'0,"-18"15"-2"0,4 2-2 15,1 3-2-15,-1 4-1 16,3 2-3-16,4 5 0 15,3 2-3-15,2 0-2 16,12 5 1-16,2-2 0 16,9 2 1-16,2-5 1 15,8 0 0-15,-1-9 1 16,14 2-1-16,-7-6-4 16,12-1-2-16,-9-2-2 15,9 0-3-15,-3-2-1 16,10 0-1-16,0 2 0 15,9-2-2-15,5-1 4 0,-3 1-1 16,5 0 0-16,0 2 1 16,7-5-1-16,-5 3-1 15,-2-2 4-15,-4 4-2 16,-6-3 3-16,1 4-2 16,-5-4 2-16,-2 3-2 15,0 3 3-15,0 1-1 16,-7 3-3-16,-3 3 0 15,-2-1-1-15,-2 3 0 16,-7 2-1-16,-2 0-1 16,-7-1 1-16,-3 1 0 15,-2 0-1-15,3 0 0 16,2-2 1-16,-3 0-1 0,5-3 1 16,2 0 0-16,1 0 0 15,8 1 0-15,-1-1 1 16,-1 0 0-16,5 3-1 15,2-3 1-15,3-2 0 16,2 0-1-16,-3-2 1 16,3 0 0-16,0-1 0 15,4-1 0-15,-4-3 0 16,5 2 0-16,2-2 1 16,2 0-2-16,4 0 2 15,4 0-1-15,3 1 0 16,-4-1 0-16,7 0 1 0,-4 2-2 15,4 0 0-15,2 5-1 16,-2 0 0-16,-2 5 0 16,-3-3 1-16,5 3-1 15,7 0 0-15,-2-1 1 16,-5 3-1-16,0-2 1 16,0-3 0-16,-5 3-1 15,5-1 0-15,0-1-1 16,2-3 1-16,-2 0 0 15,9-3-1-15,3-4 1 16,13 0 0-16,-4-2 0 16,2 0 0-16,-4-5 6 15,-1 3-5-15,1 1 5 0,-12 1-6 16,-10 2 5-16,1 5-4 16,-14-1 5-16,7 3-6 15,-7 5-7-15,-5-3 7 16,2 5 0-16,3-2-1 15,0-3-5-15,2 1 7 16,5-3-1-16,-1 0 0 16,3-3 7-16,-2 3-7 15,0-4 0-15,-5 4 0 16,-2 2 0-16,-3 3-1 16,-8 4-6-16,6 5 6 15,-9 0-5-15,2-3 5 0,5 8-6 16,0-3 7-16,4 5 1 15,3-3-1 1,0-2 0-16,7 3 0 16,-5-5 0-16,5 2 0 15,-5-5 1-15,4 1-2 0,-1-3 0 16,-3 0-1-16,0-2 2 16,2-2-1-16,-1 0 1 15,-1 2-2-15,2 0 1 16,-4-3 0-16,0-2 1 15,0 1 0-15,-5 1 0 16,2 1 0-16,1-3-1 16,-5-2 2-16,-10 3-4 0,6-3-5 15,-13 0-7-15,6 2-29 16,-10-7-54 0,-12-9-6-16,3-2 0 15,-33-23 66-15</inkml:trace>
  <inkml:trace contextRef="#ctx0" brushRef="#br0" timeOffset="26879.5354">13661 5229 50 0,'-35'-44'52'0,"-2"-4"-5"16,-5 1-7-16,-9-6-5 0,1 2-1 15,-6-4-7-15,-4 6-3 16,-9-6-8-16,-5 6 0 16,-5 1-7-16,-7 6 2 15,-6 5-9-15,2 7 0 16,-12 2-4-16,7 7 1 16,-7 12 1-16,-4 12 0 15,-5 8-1-15,-12 15 4 16,-1 8 4-16,-6 17-3 15,1 9 6-15,-8 14-3 16,5 5 6-16,10 13-5 16,2 3 6-16,18 9-7 15,7 0-2-15,21 2 2 0,12 5-5 16,11 3 2-16,16 4 0 16,17-3-4-16,11 3 1 15,14-5-3-15,18 1 4 16,10-6-5-16,18-4 4 15,14-4-2-15,12-12-1 16,8-12 3-16,17-7-2 16,7-11 4-16,14-9-3 15,7-15 2-15,0-10 1 16,4-15-1-16,3-16 0 16,4-12 0-16,-4-13 0 15,-2-14-1-15,-8-17 1 0,-9-13 0 16,1-10 0-16,-10-11 4 15,-14-9-6-15,-9-5 2 16,-12-9-1-16,-18-7 1 16,-14-5-1-16,-19 0 3 15,-13-2-1-15,-15 9-5 16,-13 5 9-16,-16 7-4 16,-12 9 2-16,-9 13-2 15,-17 20 1-15,-6 11-1 16,-12 13-7-16,-7 13-3 15,1 15-9-15,-15 3-15 16,12 21-30-16,-12 2-47 16,5 9-6-16,-2 5 1 0,-12-1 51 15</inkml:trace>
  <inkml:trace contextRef="#ctx0" brushRef="#br0" timeOffset="28011.6205">5447 4665 89 0,'-56'-19'107'16,"-11"3"-6"-16,-16-5-5 16,-5 1-78-16,12 3-7 15,-3-3-7-15,1 6-5 16,1-2-4-16,-6 6-3 15,2 13 1-15,-11-1-1 16,-3 17 3-16,-2 1 1 0,-5 15 1 16,-2 9-5-1,7 9 8-15,4 10-2 16,8 8 4-16,15 10-2 0,10 7 1 16,16 7-2-16,19 9 3 15,11 2 3-15,14 5-3 16,14 0 4-16,11 5-4 15,17-1 3-15,11-8 0 16,14 1 2-16,12-18 0 16,11 5 2-16,9-16-1 15,8-7 1-15,11-17 0 0,9-11-1 16,2-16 0 0,10-14-2-16,7-17-1 15,9-11-3-15,0-18 1 16,2-14-3-16,-2-17 3 0,0-15 1 15,-16-15-4-15,-5-4 1 16,-19-9 0-16,-13-12 0 16,-14-2 1-16,-12-5-2 15,-23-2 3-15,-18 4-5 16,-19-2 6-16,-16 0 3 16,-18 8-7-16,-17 10 5 15,-23 8-5-15,-6 11 6 16,-20 14-6-16,-1 14 2 15,-17 23-8-15,-7 21-5 16,-9 27-6-16,-9 10-22 16,5 35-62-16,-1 15-12 15,-4 19 0-15,7 12-3 0</inkml:trace>
  <inkml:trace contextRef="#ctx0" brushRef="#br0" timeOffset="35923.9074">18568 6043 1 0,'-12'42'87'0,"12"-42"12"16,0 0-3-16,-23 13-64 16,23-13-6-16,-7-23-3 15,2 0-2-15,5 2 2 16,3-18-7-16,6-7-9 0,7-14 1 15,10 2-10-15,1-7 3 16,8 5-5 0,0 7 6-16,-1 4-3 15,-1 17 0-15,-6 13 0 0,-3 22-1 16,-15 22 2-16,0 17-3 16,-9 11 2-16,0 14 0 15,0 9-3-15,0 1 3 16,2 1-2-16,3-8 2 15,0-13-2-15,9-13 3 16,2-9-3-16,9-21 2 16,5-19 9-16,5-18-7 15,7-16 0-15,8-12-2 0,1-14 3 16,5-4-2 0,2-3 2-16,-8 5-3 15,-6 12-4-15,-2 11 6 16,-10 14 1-16,-4 16 0 0,-28 14-1 15,35 16 0-15,-24 7 1 16,6 5-2-16,-1 7 0 16,7 2-3-16,-5 0-3 15,3 4-6-15,2-11-15 16,12 0-53-16,0-11-17 16,-10-19-3-16,10-7 0 15</inkml:trace>
  <inkml:trace contextRef="#ctx0" brushRef="#br0" timeOffset="36176.0026">20436 5280 84 0,'-2'35'98'0,"-3"16"-2"15,-6-1-3-15,-8 17-91 16,10 5-4-16,4 9 1 15,3 5 1-15,-5 8-1 16,5 3-1-16,2-2 1 16,4-7-2-16,12-5 1 15,14-16-6-15,17-9-11 16,11-21-21-16,20-21-41 16,19-13-13-16,7-31-1 15,14-4 72-15</inkml:trace>
  <inkml:trace contextRef="#ctx0" brushRef="#br0" timeOffset="37887.6696">286 8776 61 0,'0'0'99'0,"0"0"-1"15,0 0 2-15,150-153-78 0,-48 93-4 16,27-14-2-16,-9 7-3 16,19-7-5-16,-21 9-5 15,5-6 1-15,-19 4-7 16,18-5 11-16,-6-7-2 16,-1-2-1-16,3-7-1 15,5 1-7-15,-3 3 1 16,7 1-3-16,-20 7 3 15,-3 6-8-15,-12 8 1 16,-4 14-17-16,-23-1-17 16,-3 10-48-16,-25 2-4 15,-16 4 2-15,-21 6 11 0</inkml:trace>
  <inkml:trace contextRef="#ctx0" brushRef="#br0" timeOffset="38127.8256">2159 7039 1 0,'-21'21'78'16,"-2"-5"2"-16,4 14-2 15,3 10-34-15,-2-3-10 16,15 16-11-16,-1 2 0 16,4 12-9-16,4 3 3 15,5 8-8-15,3 1 3 0,4 0-8 16,10-5-7-16,-1-10 4 15,10-4-17-15,-1-20-17 16,8-3-35 0,-5-19-25-16,0-22-4 0,-5-15 1 15</inkml:trace>
  <inkml:trace contextRef="#ctx0" brushRef="#br0" timeOffset="38471.6761">2441 6924 23 0,'-16'-53'72'0,"-3"6"-18"16,-4 10-7-16,11 12-10 0,12 25-7 15,-16-28-5-15,16 28-4 16,23-4-5 0,5-1-2-16,16 7-3 15,23-4 0-15,5 4 0 0,20-4-1 16,3 4-1-16,0-4-1 15,0 7 0-15,-10 4-2 16,-8 12 2-16,-31 4-2 16,-12 21 0-16,-27 7-1 15,-23 19 0-15,-18 7 0 16,-27 13-3-16,-8 5 1 16,-17 7-4-16,-1 5-4 0,-6-7-8 15,12-3-9-15,0-13-25 16,19-10-50-1,18-14-2-15,7-18-4 16,14-14 38-16</inkml:trace>
  <inkml:trace contextRef="#ctx0" brushRef="#br0" timeOffset="39180.5186">3102 7402 29 0,'5'28'86'16,"-5"-28"-3"-16,46 2-1 15,-9-4-64-15,14-3-7 16,18 1 3-16,-6-3-1 15,15 5 0-15,-1-3 0 0,8 5-1 16,8-5-3-16,13-2-3 16,5-2-1-16,14-5 2 15,-3-4-5-15,17-5-1 16,-2 2-1-16,4-2 1 16,2 0-1-16,-4 2 3 15,6 2-1-15,3 5-2 16,-2-2 3-16,7 7 2 15,-3-3-3-15,5 6-2 16,-2 1 2-16,-1 3-2 16,-4-1 0-16,-2 1-2 15,0 4 1-15,-5-2-1 16,-5 0 2-16,3 3-2 0,-10-1 1 16,1 0 0-16,-3 1 0 15,-4 1-1-15,4 3 1 16,2 0-1-16,1-2 1 15,-3 2 2-15,5-3-2 16,-3 1 0-16,1-3 1 16,-8 0-2-16,-4 3 0 15,-7-3-6-15,-7 15-7 16,-7-8-21-16,-6 9-56 16,-13 8-3-16,-11-5-4 15,-7 6 44-15</inkml:trace>
  <inkml:trace contextRef="#ctx0" brushRef="#br0" timeOffset="60935.1503">36 10891 127 0,'0'0'109'0,"0"0"-3"15,0 0 1-15,-100-83-76 16,100 83-7-16,0 0-7 16,0 0-4-16,49-116-2 15,-49 116-2-15,0 0 0 16,120-122-3-16,-120 122 2 16,192-144-13-16,-53 50 4 15,16-13-2-15,16-13 0 16,7-2 2-16,14-10 1 15,-5 2-1-15,-4-6 1 0,-26 6 9 16,-4 3-8-16,-8 7-3 16,-3 11-1-16,-15 5-6 15,-9 14-8-15,-21 5-3 16,7 22-14-16,-30 3-16 16,0 25-22-16,-30 1-34 15,-12 8-1-15,-25 5 0 16</inkml:trace>
  <inkml:trace contextRef="#ctx0" brushRef="#br0" timeOffset="61215.684">1786 8790 62 0,'-27'23'94'16,"1"-7"-1"-16,26-16 1 15,-25 41-60-15,18-10-8 16,14 15-7-16,0 12-4 16,4 20 0-16,1 8-3 15,9 13-1-15,-8 7-7 16,8 5 1-16,-2 0-3 16,6-7-5-16,-6-6-8 15,-3-22-13-15,2-7-28 16,-4-20-43-16,-9-21-3 0,-5-28-3 15,-5-26 0-15</inkml:trace>
  <inkml:trace contextRef="#ctx0" brushRef="#br0" timeOffset="61524.0336">1812 8857 53 0,'16'-95'84'0,"2"9"2"16,10 15-2-16,5 8-53 15,11 3-5-15,6 12-8 16,11 4-8-16,8 14-4 16,0 4 1-16,1 17-1 0,-1 9-3 15,-2 11 0-15,0 15-5 16,-14 9-1-16,-9 15 7 16,-16 11-2-16,-14 10 3 15,-19 12-1-15,-16 8 2 16,-11 10-2-16,-12 6 1 15,-14 6 4-15,-4-4-3 16,2-3-4-16,0-2-16 16,4-16-22-16,10-7-54 15,9-14-5-15,11-26 1 16,15-17-11-16</inkml:trace>
  <inkml:trace contextRef="#ctx0" brushRef="#br0" timeOffset="62559.5575">3130 8887 3 0,'0'0'79'0,"-44"-19"-2"16,44 19 1-16,0 0-51 0,-19-21-4 16,19 21-5-16,0 0-2 15,40 7-1-15,-17-4 2 16,14 6 0 0,2-7 0-16,14 5-2 0,5-5-6 15,18-2 0-15,3-7-3 16,16 3 1-16,4-8-2 15,19 3 0-15,3-9-1 16,8 6-1-16,-2-2 3 16,5 5 0-16,-2-3-4 15,6 5-2-15,0 0 1 16,3 3-2-16,2-1 0 16,5-2 0-16,6-4-2 0,-6-3 2 15,4 0 0 1,-4-2 3-16,-2 0-4 15,-8-1 5-15,-11 1-5 16,-5 5 5-16,-2 1-1 0,0 1 1 16,-9 0-1-16,-5 0 0 15,-3-3 0-15,-1 1-1 16,-12-8 0-16,-10 1 0 16,-4-3 1-16,-11-2-2 15,-12-3 4-15,-10-2-2 16,-11-4 1-16,-4-3-2 15,-10-4 3-15,-7-5-3 16,-9-9 2-16,-9-9-2 16,-7-8 1-16,-5-4-1 15,-11-7 0-15,-10-2 0 16,-11 2 0-16,-14 5-1 0,-21 7 1 16,-7 4 0-16,-23 12-1 15,-7 6 1-15,-18 13-1 16,-12 4 2-16,-12 6-2 15,-11 6 3-15,-9 4-3 16,-5 10 1-16,3-1-2 16,-15 10 5-16,10 6-1 15,-10 8-4-15,-2 6 3 16,12 10-2-16,7 6 1 16,18 8-1-16,14 4 2 15,21 7-2-15,14 3 3 16,20 6 0-16,29 5-1 15,18 5 1-15,13-1-1 0,12 3 0 16,15-2 0-16,10-5-3 16,13 0-5-16,3-7 3 15,13-10-3-15,2-1 2 16,6-5-1-16,8-5 0 16,2-4 5-16,7-1-4 15,-5-4 7-15,7-2-4 16,5-3 5-16,2-2-3 15,9-2 2-15,-1-2-2 16,3-3-1-16,6 0 1 16,-3 0-3-16,-3-2-3 15,1 2-7-15,-5-5-7 0,0 5-13 16,-14-13-19-16,7 1-54 16,-9-11-1-16,-5-4-4 15,-6-13 37-15</inkml:trace>
  <inkml:trace contextRef="#ctx0" brushRef="#br0" timeOffset="65632.0114">6938 8723 1 0,'0'0'72'0,"0"0"9"16,0 0 2-1,40-10-67-15,-13 6 2 16,8-1-2-16,14 10 1 0,-5-1 1 16,13 12 1-16,-8-2-3 15,16 9-1-15,-3-4-4 16,17 4-1-16,6-4-3 16,8-3-1-16,11-5 0 15,7-4-1-15,5-4-1 16,4-3 0-16,7-5 0 15,5-2-3-15,-5 0-7 16,0 0-18-16,-4 14-51 0,-10 2-22 16,-9 1-7-1,-4 6-1-15</inkml:trace>
  <inkml:trace contextRef="#ctx0" brushRef="#br0" timeOffset="74396.3004">9804 8373 1 0,'23'-4'45'0,"-23"4"35"16,0 0-32-16,20-16-10 16,-20 16-8-16,0 0 0 15,26-10-5-15,-1 8-2 16,1-10-3-16,15 3-2 16,6-9-3-16,22-1-3 15,14-9-2-15,26-2-3 16,7-7 0-16,20-2-2 15,12-5 1-15,7 3-1 0,7-3 2 16,11 4-1-16,5 3 0 16,3 5-1-16,1 9-1 15,1 9 0-15,0 5-2 16,6 6-1-16,6 10-1 16,-4 10 0-16,-3 10-2 15,-8 13 0-15,3 6 0 16,-5 14 1-16,-14 9-1 15,0 3 1-15,-9 9-1 16,-7 4 1-16,5 6 1 16,-12 1-3-16,2 5 1 15,-11 7-1-15,4 5 2 16,-13 9-2-16,-7 7 2 0,-17 2 0 16,-13 9 5-16,-10-2-1 15,-16 0 3-15,-9-2-1 16,-16 0 1-16,-17 0-1 15,-11 0 1-15,-14-1-1 16,-9-1-5-16,-12-1 3 16,-6 3-1-16,-15-5-2 15,-4 0 1-15,0 1 2 16,-5-8 0-16,2-2-1 16,-2-5 0-16,8-2 1 15,6-2-4-15,9-5 6 16,10-12-6-16,6-9 3 0,12-6-3 15,14-15 1-15,12-6 0 16,13-12 1-16,12-12 0 16,9-7 1-16,14-4 0 15,5-7 0-15,11-5 1 16,12-4 1-16,9-7 1 16,9-3-1-16,5-4 0 15,2-3 0-15,3-2 0 16,-1-2-1-16,3 0-1 15,-9-3 0-15,-7 3-4 16,-12-5-6-16,-5 10-11 16,-22-15-15-16,1 13-37 15,-15-13-46-15,-21-9-1 0,-17 5-1 16</inkml:trace>
  <inkml:trace contextRef="#ctx0" brushRef="#br0" timeOffset="74756.5826">16181 11638 1 0,'0'0'33'15,"0"23"50"-15,0-23 1 0,28-9-60 16,11 6-7-16,5-6 2 15,12 7 1-15,1-5-1 16,11 7-2 0,-6-2-2-16,7 9-3 0,-9 4-4 15,3 5-2-15,-8 7-1 16,-8 8 2-16,-13 3-2 16,-11 10 2-16,-11 9-1 15,-14 7 1-15,-14 3-2 16,-10 9 0-16,-16 4-5 15,-1 0-7-15,-11 12-14 16,-13-2-22-16,7-3-39 16,-7 2-21-16,-7-11 0 0,5 3 58 15</inkml:trace>
  <inkml:trace contextRef="#ctx0" brushRef="#br0" timeOffset="77531.9096">17888 12031 1 0,'0'0'37'16,"41"-7"59"-16,3 2 1 15,7-8-55-15,9-8-12 16,10 0-4-16,6-9-9 16,0 0-14-16,-4 0-30 15,-12 0-50-15,-16-12-20 16,-9 7-3-16,-31-13 53 16</inkml:trace>
  <inkml:trace contextRef="#ctx0" brushRef="#br0" timeOffset="77839.5136">18100 11407 1 0,'5'46'52'0,"-5"-9"39"16,14 16 1-16,-5 3-67 15,7 8-3-15,12 10-2 16,-5 10-3-16,5 10-2 15,-9 1-6-15,-3 7 0 16,-7 0-4-16,-4-5-3 16,-3-12 0-16,-2-8-4 0,0-17 2 15,2-12-4-15,14-15 3 16,-16-33-2-16,49 13 0 16,-12-33-6-1,7-13-9-15,7-20-12 0,9-5-19 16,0-13-18-16,-2-17-24 15,4 2 7-15</inkml:trace>
  <inkml:trace contextRef="#ctx0" brushRef="#br0" timeOffset="77997.1972">19298 11016 1 0,'35'-35'54'0,"23"28"30"15,-24 7-40-15,3 7-26 16,-2 10-32-16,-9 10-25 16,-6 13-13-16,-20-1-16 0</inkml:trace>
  <inkml:trace contextRef="#ctx0" brushRef="#br0" timeOffset="78192.5057">19155 11615 32 0,'-39'41'59'0,"-1"-13"-6"15,15-7-9-15,25-21-7 16,0 0-7-16,0 0-3 16,41-12-5-16,10-8-2 15,9-10-4-15,10-5-7 16,2-2-13-16,-3-2-14 16,5 4-17-16,-14 5-15 0,-14 9-11 15,-20 12-1-15,-26 9 1 16</inkml:trace>
  <inkml:trace contextRef="#ctx0" brushRef="#br0" timeOffset="78596.4029">19335 11760 76 0,'-37'63'44'15,"10"-10"-7"-15,3-7-10 16,17-9-8-16,7-9-7 0,0-28-5 16,33 21-3-1,-8-28-3-15,10-14-1 16,2-7 1-16,14-9 0 15,-7 0 1-15,7-2 1 0,0 9 5 16,-8 7 4-16,-1 18 1 16,-14 15 2-16,-12 20 1 15,-14 18 0-15,-6 15-1 16,-26 8-2-16,-5 10-4 16,-11 7-4-16,-7-5-4 15,-12 0 0-15,5-6-3 16,-3-12 1-16,5-10-2 15,12-11 1-15,7-7-2 16,9-19 1-16,30-18 0 16,-23 17 3-16,23-17 1 15,25-17-1-15,1-3 2 16,13-1-2-16,7-7 3 0,14-7 0 16,7-2 1-16,12-2-6 15,9-7-6-15,4 2-23 16,-4 0-36-16,-2-12-27 15,6 17-2-15,-18-12 42 16</inkml:trace>
  <inkml:trace contextRef="#ctx0" brushRef="#br0" timeOffset="79412.0461">20566 11557 1 0,'0'0'16'0,"0"0"69"16,0 0 2-16,18-23-63 15,5 16-4-15,3-7 1 16,8 5-1-16,1-5-1 16,9 2-5-16,0-6-8 15,4-3-17-15,-1-7-36 16,3 3-42-16,-24-21-7 16,6 11 27-16</inkml:trace>
  <inkml:trace contextRef="#ctx0" brushRef="#br0" timeOffset="79871.8734">20674 11159 1 0,'-7'44'42'16,"26"19"53"-16,-10-3 7 16,5 14-71-16,4 16 0 15,1 2-7-15,-3 12-1 16,-7-2-7-16,-6 0-3 15,-6-5-6-15,-6-9-4 16,2-14-8-16,-2-19-6 0,0-13-4 16,9-42-2-1,0 21-3-15,7-44-4 16,13-14-3-16,6-23 0 16,18-14-2-16,7-19 0 0,9-9 0 15,7-9 2-15,9-4 3 16,-4 2 1-16,-5-3 12 15,-5 14 5-15,-4 14 16 16,-14 21 8-16,-12 14 10 16,-11 23 0-16,-21 30 6 15,0 25 4-15,-18 22-6 16,-1 24-2-16,-13 10-8 16,4 16-4-16,-4 5-6 15,11-2 1-15,-2-13-8 16,14-10-5-16,2-15-9 15,4-20-10-15,6-17-17 16,-3-25-18-16,0 0-26 0,16-41-17 16,-16-17 41-16</inkml:trace>
  <inkml:trace contextRef="#ctx0" brushRef="#br0" timeOffset="80215.6918">21574 10785 79 0,'58'-56'63'0,"-5"10"-13"16,-2 14-7-16,-5 18-10 16,-14 16-8-16,-6 24-6 15,-19 15-6-15,-14 22-3 16,-12 13-3-16,-16 14 0 0,-4 3-5 16,-7 4 2-16,4-9-3 15,1-10 1-15,15-11-3 16,15-14 1-16,11-13-3 15,9-8 1-15,14-9-1 16,7-2 2-16,9 0 1 16,1 4 3-16,1 5 2 15,-1 7 1-15,-10 9 0 16,-5 10 1-16,-11 9-1 16,-14 9-1-16,-16 4-3 15,-12 1-7-15,-14 4-19 16,-18-9-31-16,-9-9-42 0,0 2-4 15,-15-30 2-15</inkml:trace>
  <inkml:trace contextRef="#ctx0" brushRef="#br0" timeOffset="80440.1317">21410 12054 16 0,'48'0'94'15,"8"19"0"-15,-6 1-16 16,4-6-51-16,13 12-2 16,0-5-2-16,2 11-4 15,-9-2-5-15,7 0-8 0,-2-5-10 16,0-6-17-16,4-1-22 16,-6-13-26-16,-3-10-31 15,9 3-6-15,-16-16 54 16</inkml:trace>
  <inkml:trace contextRef="#ctx0" brushRef="#br0" timeOffset="81209.2705">23500 10722 1 0,'9'-30'49'16,"19"21"46"-16,-28 9-1 16,39-28-63-16,-11 26-15 0,-3 4-29 15,-4 17-64-15,-21-19-15 16,30 28-5-16,-30-28 91 15</inkml:trace>
  <inkml:trace contextRef="#ctx0" brushRef="#br0" timeOffset="81398.2849">23493 11180 2 0,'-7'60'99'16,"-7"-16"3"-16,17 19-4 15,-20-10-70-15,8 0-21 0,9 5-2 16,-9-3-5-16,2-2-14 16,-2 3-37-16,-1-3-44 15,-8-25-4-15,13-3 18 16</inkml:trace>
  <inkml:trace contextRef="#ctx0" brushRef="#br0" timeOffset="81799.2385">24009 11263 12 0,'0'0'98'16,"32"42"6"-16,-37-14-4 0,3 11-76 16,9 14-5-16,-14-2-3 15,7 5-4-15,-7-1-4 16,0-6-1-16,3-8-3 15,-1-13-2-15,5-28-3 16,0 0-1-16,23 0-1 16,-2-28-3-16,11-16 1 15,10-4 0-15,4-10 0 16,10-2 2-16,6 4 1 16,-2 5 0-16,0 15 2 15,-2 12 1-15,-12 13 2 16,-4 15 0-16,-7 15 0 15,-8 13 1-15,-8 8-2 0,4 8 2 16,-7 3-5-16,3-2-4 16,4-1-10-16,-5-4-8 15,10 2-12-15,-9-9-12 16,4 0-13-16,-12 0-22 16,-20-11-18-16,4 15 77 15</inkml:trace>
  <inkml:trace contextRef="#ctx0" brushRef="#br0" timeOffset="82339.2199">17964 14600 25 0,'0'0'101'15,"35"-5"0"-15,-12-4 3 16,7-5-73-16,21 2-5 16,7-9-1-16,13 3-5 0,6-5-5 15,1 7-6-15,-1-7-3 16,-6-1-6-16,-4 1-8 16,-9-9-10-1,-12 4-17-15,-13-11-21 0,-8 0-25 16,-13-5-14-16,-15-5-9 15,1-2 39-15</inkml:trace>
  <inkml:trace contextRef="#ctx0" brushRef="#br0" timeOffset="82607.5719">18577 13857 64 0,'0'0'94'16,"-28"28"-20"-16,14-2-12 15,14 15-15-15,-2-1-16 0,11 10-8 16,0 8-8-1,10 12-2-15,-5 8-6 16,4 8 1-16,-2 2-6 16,-4-3 1-16,2-2-2 0,-5-9 2 15,-2-9-3-15,-2-9 1 16,6-19-1-16,1-12-1 16,-12-25-1-16,32 9-2 15,-11-18-2-15,4-12-6 16,10-4-6-16,0-15-11 15,16-1-27-15,0-8-44 16,-1-15-1-16,11-1 0 0</inkml:trace>
  <inkml:trace contextRef="#ctx0" brushRef="#br0" timeOffset="83368.0301">19735 13626 62 0,'0'0'99'0,"23"16"-4"16,-23-16 1-16,5 21-92 15,-5-21-12-15,9 33-3 16,-11-8-5-16,-10 10-3 16,-11 2-3-16,-9 11 1 15,-12 3 0-15,-7 2 7 16,0 3 10-16,-2-8 5 15,2-1 3-15,7-10 5 16,12-7 2-16,4-10 5 0,28-20 2 16,0 0 1-16,0 0-2 15,0 0-1-15,46-4 0 16,3-15-2-16,6 1-2 16,13-10-6-16,6 0-10 15,-3 1-12-15,-1-1-8 16,-8 9-3-16,-13 3-1 15,-15 16-1-15,-34 0 3 16,10 30 4-16,-29 0 9 16,-13 10 10-16,-5-1 6 15,-5 3 3-15,-2-6 1 16,9-3 0-16,3-10-2 0,7-9-2 16,25-14-2-16,-19 0 0 15,19 0 2-15,23-26 1 16,5 10 5-16,7-7 2 15,9 7 5-15,0 2 2 16,6 9 2-16,-6 8 0 16,0 13-1-16,-14 5-1 15,-9 16-2-15,-16 4-2 16,-12 10-3-16,-12 9-4 16,-13 0 0-16,-5 3-2 15,-12 2 0-15,-1-5-2 16,-6-2-2-16,-2-5-3 15,5-2 2-15,-2-10-2 0,8-2 2 16,3-6-3-16,10-10 2 16,8-5-1-16,26-18 3 15,0 0-2-15,0 0 1 16,42-16 1-16,4-7-2 16,17-5 3-16,11-2-3 15,4 0 3-15,5-2-2 16,5 0 0-16,-2-5-13 15,4 7-24-15,-4-7-45 16,-5-5-17-16,-3 3-3 16,-13-8 16-16</inkml:trace>
  <inkml:trace contextRef="#ctx0" brushRef="#br0" timeOffset="83615.6822">20996 14063 35 0,'0'0'97'0,"34"19"4"16,-34-19 0-16,42-19-73 16,0 10-7-16,1-10-1 15,13 3-3-15,2-7-6 16,-5-7-12-16,12 0-13 0,-17-14-34 15,8-7-41-15,-12 3-18 16,-19-10 1-16,-9 5 41 16</inkml:trace>
  <inkml:trace contextRef="#ctx0" brushRef="#br0" timeOffset="84116.0129">21340 13432 6 0,'0'0'93'0,"-44"28"5"16,30 4-11-16,3 14-39 15,2 12-14-15,2 21-3 16,-5 2-5-16,5 18-2 16,-2-2-1-16,9 14-2 0,-9-11-3 15,9-1-3-15,-7-18-5 16,7-9-3 0,0-12-5-16,0-16-2 15,0-12-5-15,0-32 0 0,2 25-2 16,-2-25 0-16,14-20-1 15,4-10-2-15,8-7-3 16,6-19-8-16,14-4-7 16,5-19-14-16,16 3-13 15,-7-12-15-15,10 5 2 16,-8-9-2-16,1 6 12 16,-5 0 12-16,-8 10 18 15,-6 4 27-15,-4 10 10 16,-6 14 26-16,-6 6 9 15,-2 16 7-15,-26 26-5 16,34-2-2-16,-27 25-7 16,-5 19-3-16,-2 16-6 0,-2 20-3 15,-9 1-2-15,8 20-3 16,-13 1-1-16,14 8-2 16,-12-4-3-16,9-4-4 15,-4-12-7-15,0-10-5 16,-5-11-10-16,2-20-15 15,5-13-26-15,7-34-38 16,-32-11-16-16,23-26 1 16,-7-28 45-16</inkml:trace>
  <inkml:trace contextRef="#ctx0" brushRef="#br0" timeOffset="84492.0528">22182 13141 1 0,'53'-40'59'15,"-9"3"38"-15,7 28 0 16,-14 14-49-16,-5 6-17 16,10 19-6-16,-21 10-7 15,0 20-4-15,-21 9-5 16,-14 17 1-16,-12 6-1 16,-8 3-2-16,-10-9-2 15,2-6-2-15,7-17-1 16,10-8-1-16,16-15 1 15,13-10-2-15,17-9 0 16,14-3 0-16,6 3 2 0,6 9 2 16,-1 5 5-16,0 13 2 15,-11 5 2-15,-1 14 1 16,-10 5 0-16,-8 7 0 16,-12-3-2-16,-4 3-2 15,-4-5-10-15,-17-10-8 16,2-1-10-16,-22-19-14 15,4 0-26-15,-16-21-36 16,-7-9-18-16,-5-12-5 16,0-16 16-16</inkml:trace>
  <inkml:trace contextRef="#ctx0" brushRef="#br0" timeOffset="84695.5649">22191 14505 95 0,'53'18'100'0,"24"10"0"16,-8 7-42-16,17-14-29 16,15 11-4-16,-4-7-7 15,14 3-4-15,-7-2-10 16,1-8-10-16,-1-2-16 16,-5-18-28-16,-2-12-47 15,-4-9-9-15,-15-26 0 16,3-6 51-16</inkml:trace>
  <inkml:trace contextRef="#ctx0" brushRef="#br0" timeOffset="84979.9111">23925 14066 53 0,'12'-28'95'16,"-12"28"4"-16,-21 37-2 16,3 4-65-16,-1 13-14 15,-4 3-3-15,12 10-1 16,1 0-1-16,10 3 1 15,3-15-1-15,22-6 0 16,3-26-1-16,18-14-2 16,10-23-4-16,6-13-2 15,3-15 0-15,4-13-3 0,-11-8 2 16,-10-2-3-16,-8 1 0 16,-19 4-3-16,-17 13-3 15,-20 8-5-15,-19 16-7 16,-13 2-14-16,-5 21-34 15,-8 2-45-15,-1-2-3 16,9 3 5-16</inkml:trace>
  <inkml:trace contextRef="#ctx0" brushRef="#br0" timeOffset="85547.7276">24515 13837 84 0,'46'44'111'15,"5"23"-3"-15,-16 0 3 16,-3 0-83 0,3 9-7-16,-7-2-6 15,13 0 0-15,-8-7-4 0,4-9 2 16,-3-17-3-16,8-15-3 16,0-26-5-16,4-26-3 15,-2-15-3-15,7-17-2 16,0-9 2-16,-7-2-2 15,4 6 2-15,-11 10 0 16,0 16 4-16,-7 21 1 16,-2 16 1-16,-3 16 3 0,-8 14-1 15,8 7 1-15,-7 0 0 16,8 0 0 0,6-9-1-16,8-10 1 15,8-13 0-15,8-17-1 0,11-18 0 16,9-16-1-16,10-19 0 15,1-20-7-15,1-19 0 16,-4-21-3-16,-1-7-2 16,-14-9-3-16,-6 9 0 15,-19 3-3-15,-3 22 0 16,-22 20 5-16,-3 31 1 16,-16 31 1-16,0 25 3 15,-19 39 2-15,-4 14 0 0,5 19 4 16,-5 11 0-1,11 10 3-15,3 6 3 16,9 0 0-16,16-8 0 16,12-4-1-16,16-15 1 0,7-12-5 15,16-11-9-15,-5-19-19 16,5-19-55-16,-4-11-33 16,-22-23 2-16,-6-4-4 15</inkml:trace>
  <inkml:trace contextRef="#ctx0" brushRef="#br0" timeOffset="85775.5396">25953 13596 94 0,'56'0'108'16,"20"-18"3"-16,26 6-8 15,18-4-90-15,17-5-3 16,18 3-7-16,4-1-15 16,3-6-33-16,7-8-61 15,4 3-3-15,-11-16 1 16,2 7 47-16</inkml:trace>
  <inkml:trace contextRef="#ctx0" brushRef="#br0" timeOffset="98615.4885">24506 6672 1 0,'28'-3'68'0,"16"6"21"16,-3-19 1 0,12-5-62-16,17 9-11 15,6-4 0-15,19 9-3 0,0 0 0 16,9 7-2-16,7 2-1 15,9 5 0-15,7 3-2 16,21-6-2-16,9 1-1 16,15 0-2-16,17-5 2 15,8 0 0-15,13-12 2 16,12 3 0-16,7-3 1 16,-2 3 1-16,-3 2 0 0,10 2 1 15,-1 1-2-15,5 6 0 16,0 0-2-16,-4 3 2 15,0-5-1 1,8 0-1-16,8-12 0 0,0 3-1 16,-7-7 0-16,4 0 0 15,-13 0 0-15,-3-1-3 16,-9 8-1-16,-16 5 0 16,-26 4-2-16,-13 4 1 15,-19 5-5-15,-12-2-3 16,-18 7-8-16,-23-7-12 15,-17 12-30-15,-18-8-55 16,-25-6-3-16,-35-5-1 0,0 0 16 16</inkml:trace>
  <inkml:trace contextRef="#ctx0" brushRef="#br0" timeOffset="99935.7989">26178 5419 1 0,'0'0'79'16,"0"0"8"-16,0 0 0 0,0 0-61 15,18-10-7-15,8 20-1 16,15 13 1-16,-4 0-1 16,16 14-2-1,-2-5-3-15,14 12-2 0,4 0-3 16,10 2 0-16,0-2-3 15,4 5 1-15,3-5-2 16,1 0 2-16,4 2 4 16,-1-4 0-16,-5-1-2 15,-6-2-8-15,0-4-4 16,-17-7-15-16,-2 0-23 16,-18-10-58-16,-17-18-6 0,-25 0-2 15,7-39 29-15</inkml:trace>
  <inkml:trace contextRef="#ctx0" brushRef="#br0" timeOffset="100183.9569">27265 5287 71 0,'-28'23'93'16,"9"5"-3"-16,-6-12-6 15,2 9-80-15,-3 12-5 16,-1 10 0-16,-10 8 2 0,-14 10 0 16,-16 11 0-1,-12 10 3-15,-11 4-7 16,0 5-12-16,-5-3-17 16,2 8-22-16,-1 4-38 0,-4-12 0 15,15 5 34-15</inkml:trace>
  <inkml:trace contextRef="#ctx0" brushRef="#br0" timeOffset="100775.3126">29424 5211 111 0,'10'-24'103'0,"-10"24"-2"16,0 0-9-16,9 26-71 0,-4 6-10 16,4 21 0-16,-5 15-1 15,6 15 2-15,-6 16-6 16,6 19 2-16,-10 18 1 15,6 22-3-15,-3 22-4 16,6 17 0-16,-2 22 2 16,2 19-2-16,3 26-1 15,-1 11 0-15,1 14-5 16,2-2 3-16,-3-5-2 16,1-5 3-16,2-9-7 15,-3-20 3-15,3-17 2 16,-5-23-3-16,8-18 0 0,-8-22-2 15,9-10-2-15,-11-24-4 16,10-16-3-16,-13-26-10 16,10-13-20-16,-7-21-43 15,-12-33-21-15,5-25 4 16,0 0 47-16</inkml:trace>
  <inkml:trace contextRef="#ctx0" brushRef="#br0" timeOffset="101188.8404">30636 4737 45 0,'0'0'94'0,"0"0"-2"15,21-5 3-15,-21 5-51 16,25 16-20-16,3 7-9 16,-12 3 7-16,17 11-8 15,-10 0-3-15,5 9-11 16,-1 0-15-16,-1-6-32 16,8-3-51-16,6-7 0 15,-3-14-4-15,4-12 7 16</inkml:trace>
  <inkml:trace contextRef="#ctx0" brushRef="#br0" timeOffset="101512.0937">31654 4813 85 0,'0'0'94'0,"0"0"-6"15,9 23 2-15,-35-9-59 0,-8 2-23 16,-10 5-10-16,-9 4 2 15,-12 8-3-15,0 1 2 16,-9 3 1-16,5 5-2 16,-1-3 2-16,10 1-2 15,16-3 1-15,5 2-1 16,14-2 2-16,13 0 0 16,3 2 0-16,16 3 1 0,2 6 1 15,7 8-3 1,-2 2 2-16,7 6-2 15,-10 8-1-15,-1 9 0 16,-6 2-9-16,-4 7-21 0,-14 1-41 16,-6-4-20-16,-1 13-2 15,-16-17 19-15</inkml:trace>
  <inkml:trace contextRef="#ctx0" brushRef="#br0" timeOffset="104863.5972">25086 7432 1 0,'0'0'0'15,"-7"-23"69"-15,7 23 4 16,0 0-47-16,14-21-5 16,-14 21 2-16,0 0 1 15,26 24 0-15,-17-4 0 16,2 17 0-16,1 3-3 16,7 15-5-16,-10 3-5 15,9 4-5-15,-8 3-5 16,6-5-3-16,-7 0-7 15,-7-16-15-15,5-2-35 16,-7-7-35-16,0-35-1 0,-11 20 15 16</inkml:trace>
  <inkml:trace contextRef="#ctx0" brushRef="#br0" timeOffset="105191.8242">25274 7298 1 0,'0'0'0'0,"0"0"56"16,0 0 11-16,27-9-50 15,-4 2-3-15,14-2-3 16,7-3 7-16,14 1-2 0,5-3 2 16,11 5-3-16,-3-3 1 15,6 10-7-15,-8 4-1 16,-18 7 5-16,-5 5-7 15,-16 9 7-15,-18 10-1 16,-15 6-1-16,-20 5 1 16,-7 9-2-16,-18 5-2 15,-3 4-9-15,-9 8 1 16,-3-3-11-16,-4 2-5 16,-2-6-11-16,2 1-21 15,7-8-36-15,4-24-8 16,15-6 21-16</inkml:trace>
  <inkml:trace contextRef="#ctx0" brushRef="#br0" timeOffset="105547.9739">26273 6808 1 0,'18'35'10'0,"-27"0"60"16,0 22-1-16,-26 10-59 16,-7 10-2-16,-11 11 1 15,-14-1 1-15,5 1-1 0,-8-9 0 16,10-10-2-16,2-13-8 16,14-12 0-16,19-21-7 15,25-23 0-15,0 0 0 16,16-23 1-16,19-10 1 15,11-4 5-15,19-7 3 16,0 0 8-16,9-2 0 16,4 2 0-16,1 7 0 15,-3 5-1-15,-7 6-13 16,-4 6-22-16,-21-1-45 16,2 19-11-16,-46 2 43 15</inkml:trace>
  <inkml:trace contextRef="#ctx0" brushRef="#br0" timeOffset="105971.5913">26023 7543 1 0,'46'5'4'0,"3"-21"73"16,18 4 6-16,2-6-47 15,0-3-3-15,10 2-2 16,-17 1-2-16,8 9-4 16,-19 2-6-16,-7 7-4 0,-12 4-6 15,-32-4-8-15,16 28-2 16,-30-5-3 0,-11 12 0-16,-12 4 1 15,-14 12-2-15,-11 5 0 0,-5 4 1 16,-5 4 2-16,-4 4-1 15,6-1 1-15,3 0-1 16,9-5 2-16,12-4-1 16,11-5 3-16,17-7-2 15,13-4 1-15,19-7 0 16,12-8 2-16,11-8-1 16,13-5 0-16,11-10-1 15,-1-6-3-15,9-5-7 16,0-14-16-16,-2-7-32 15,5-2-32-15,-14-23 1 16,11 2 38-16</inkml:trace>
  <inkml:trace contextRef="#ctx0" brushRef="#br0" timeOffset="106183.883">27230 7208 1 0,'58'51'64'16,"-37"-37"23"-1,20 14-4-15,-15-10-67 16,8 1-16-16,1-8-10 16,-3-4-24-16,-2 0-45 0,-30-7-5 15,56-30 41-15</inkml:trace>
  <inkml:trace contextRef="#ctx0" brushRef="#br0" timeOffset="106488.3242">27942 7069 1 0,'-32'58'74'0,"-26"-9"-4"16,-4 18-9-1,-17-7-67-15,-9 5-14 16,-4-8 4-16,6-1 2 15,-2-5 5-15,14-12 2 0,12-6 9 16,11-10 7-16,21-9 3 16,30-14 6-16,0 0-1 15,30-10 1-15,21-6 1 16,18-9 2-16,17-1 1 16,8-8-1-16,15-3-3 15,-3 0-4-15,5-3-9 16,-16 8-13-16,-7 0-11 15,-21 4-32-15,-7 7-40 16,-32-14-1-16,-5 17 24 16</inkml:trace>
  <inkml:trace contextRef="#ctx0" brushRef="#br0" timeOffset="106752.4159">27824 6639 1 0,'-7'44'41'16,"7"-18"44"-16,14 18 4 16,-5 13-48-16,1 1-15 15,13 19-1-15,-12 6 3 16,8 21-2-16,-10-2-5 16,5 9-1-16,-12 0-7 15,5 0-2-15,-9-7-5 16,-3-10-2-16,3-8-11 0,-12-14-4 15,3-8-13-15,-13-20-23 16,4-18-44-16,1-8-11 16,-13-27 0-16,6-7 50 15</inkml:trace>
  <inkml:trace contextRef="#ctx0" brushRef="#br0" timeOffset="106947.7237">27697 7754 38 0,'-30'48'83'15,"5"19"-3"-15,-19-20-3 0,0 6-77 16,-5 0-9-16,3 0-4 16,-5-11-17-16,0-8-41 15,7 6-12-15,-11-36 12 16,27 1 71-16</inkml:trace>
  <inkml:trace contextRef="#ctx0" brushRef="#br0" timeOffset="107154.6561">28030 7714 25 0,'51'28'87'16,"11"12"0"-16,-4-17-5 15,9-3-70-15,-2 11-11 16,9-1-6-16,-12-3-6 16,8 1-26-16,-17 9-48 15,-14-18-1-15,-2 6 17 16,-37-25 69-16</inkml:trace>
  <inkml:trace contextRef="#ctx0" brushRef="#br0" timeOffset="109095.6186">31136 6864 1 0,'0'60'33'16,"-14"-7"46"-16,18 9-39 0,-8 15-6 16,4-3 2-16,9 7 1 15,-4-7-1-15,6 2-6 16,-9-9-7-16,12-2-5 16,-7-12-13-16,3-7-8 15,-4-9-12-15,-10-12-15 16,4-25-35-16,0 31-29 15,-21-45-3-15,21 14 30 16</inkml:trace>
  <inkml:trace contextRef="#ctx0" brushRef="#br0" timeOffset="109304.3816">31032 6910 1 0,'-17'23'74'0,"8"16"4"16,-14-4 1-16,-9 14-71 15,4 6-5-15,-7 5-2 16,-2 3-10-16,-4-8-23 16,-3 3-43-16,-14-28-3 15,23 0 29-15</inkml:trace>
  <inkml:trace contextRef="#ctx0" brushRef="#br0" timeOffset="109447.5732">31145 6954 1 0,'41'41'31'0,"-13"-13"13"15,9 9-20-15,14 0-88 16,-16-21 29-16</inkml:trace>
  <inkml:trace contextRef="#ctx0" brushRef="#br0" timeOffset="109679.8976">32091 6792 35 0,'-5'46'85'0,"12"12"-1"16,-14-12-2-16,7 7-80 15,5 8-5-15,-3 1-3 16,-2-2-12-16,-2-2-28 16,-3 4-32-16,-20-25-4 15,15 5 28-15</inkml:trace>
  <inkml:trace contextRef="#ctx0" brushRef="#br0" timeOffset="109948.3609">31852 7449 1 0,'-7'32'58'15,"24"12"24"-15,-3-12-22 16,13 3-20-16,10 0-10 16,5-5-7-16,11-7-5 15,3-7-4-15,6-11-3 0,7-10-2 16,8-11-7-16,4-10-14 16,-3-13-24-16,6-9-39 15,1 4-15-15,-25-17-2 16,3 13 50-16</inkml:trace>
  <inkml:trace contextRef="#ctx0" brushRef="#br0" timeOffset="119815.5988">27757 9966 1 0,'0'0'0'0,"5"-37"81"16,4 14-41-16,0 0 1 16,5-2-4-16,-14 25 2 15,23-35-1-15,-23 35-4 16,0 0-8-16,23-2-7 0,-23 2-9 15,17 23-4-15,-10 2-2 16,-3 5-6-16,3 5 4 16,-5 7-3-1,-4-5 2-15,-5 7-2 0,-9-3 4 16,-5 10-4-16,-11 5 3 16,-5-1 0-16,-14 12-1 15,-7-2 1-15,-4 9-2 16,-8-3 1-16,-6 3-2 15,-3 0 0-15,-4-2-2 16,-2-3 1-16,4-2-4 16,-7 1 0-16,-2 1-2 15,9-7 1-15,-5 1-3 0,10-8 1 16,6-6-9 0,1-8-10-16,16-4-23 15,2-2-20-15,-2-23-23 0,18 8 25 16</inkml:trace>
  <inkml:trace contextRef="#ctx0" brushRef="#br0" timeOffset="120372.1421">26344 10988 45 0,'0'0'41'0,"0"0"-6"15,0 0-5-15,-18 5-3 16,18-5-7-16,-44 42-3 16,18-3-6-16,-8 9 1 0,-10 6-8 15,2 3 4-15,-11 8-5 16,4 2 2-16,-4-2-3 16,9 0 2-16,0-8-3 15,5-6 1-15,11-2-1 16,7-5 0-16,8 0-2 15,10-5 2-15,8-2-2 16,11-2 3-16,14-3 0 16,7-2 1-16,14 0 2 15,9 2 2-15,16-6 4 16,12 2 0-16,7-10 4 16,9 5 0-16,14-9 0 0,2 0-2 15,-6-9-1-15,6-3-3 16,-16-7-3-16,-9-2-1 15,-10-4-2-15,-13-3 1 16,-14-2 0-16,-14-7 1 16,-19-5 0-16,-2-2-1 15,-20-9 2-15,-3-5-3 16,-17-10 0-16,-15-3-2 16,-12-10 0-16,-9 2-2 15,-16-4 1-15,-17-5-1 16,-2 4-3-16,-4-2-6 15,-3 8-7-15,-2-1-17 16,13 10-28-16,4 6-48 0,-4-9 3 16,22 12 16-16</inkml:trace>
  <inkml:trace contextRef="#ctx0" brushRef="#br0" timeOffset="121375.9902">5109 8540 91 0,'-25'11'106'15,"-1"-1"-17"-15,-1-17-21 16,4 9-138-16,23-2-25 16,-3 42-5-16,6-15 12 15</inkml:trace>
  <inkml:trace contextRef="#ctx0" brushRef="#br0" timeOffset="121768.5443">5283 9014 1 0,'0'0'0'16,"0"0"17"-16,16 21-14 15,-16-21-23-15,32-12 20 16</inkml:trace>
  <inkml:trace contextRef="#ctx0" brushRef="#br0" timeOffset="137887.3962">2501 10655 21 0,'-26'14'96'16,"8"-18"-1"-16,18 4-4 15,-14-21-74-15,14 21-8 16,30-23 0-16,7 13-1 16,5 6 2-16,20-1 2 15,15 7 0-15,8-2 0 16,17 7-1-16,11-7-5 15,24 5-3-15,4-5-1 16,18 0-1-16,8 0-1 16,11 2 0-16,4 5 2 0,8 7-2 15,2 5 6-15,11 6 0 16,6 3 0-16,6 9 1 16,0 0-2-16,0 4 1 15,9-1-4-15,17-1 3 16,8 0-4-16,10-2 2 15,0-4-4-15,9-6 1 16,15-3-2-16,1-4 2 16,0-1 0-16,-1-8 0 15,-6 1 0-15,1-3 0 16,-6 0 0-16,-6 1 0 16,-4-1 1-16,-6 3-5 15,1 1 3-15,-5 1-3 0,-5 2 5 16,-13-4-5-16,-3 4 5 15,-9 0-5-15,-4-2 4 16,-8 2 0-16,-16-4-1 16,-4 0 1-16,-17-1-1 15,-4 3 1-15,-14-5 0 16,-14 0 1-16,-11-2-1 16,-10-2 1-16,-7-3 0 15,-2-9 0-15,-9-2-1 16,0-5 0-16,-7-6-1 15,-5-6-2-15,2-6 2 16,-4-5-2-16,-9 0-1 0,-3-7 1 16,-7-7-1-16,-4-2 1 15,-12-7 0-15,0-12 1 16,-11-4 0-16,2-12 1 16,-2-12 2-16,-1-6-2 15,-1-10 3-15,1-6 0 16,-6-3-3-16,-3 3 2 15,-16-1 0-15,-20 7 2 16,-22 3 0-16,-20 7 1 16,-30 2-1-16,-26 7-2 15,-23 4 5-15,-27 1-3 16,-22 1 1-16,-13 6-3 16,-21 4 0-16,-7 2 5 0,-14 1-4 15,-16 8 1-15,-12 1 0 16,-4 9 1-16,-21-2-2 15,-19 4 3-15,-18 5-3 16,-33 13-3-16,-27 8 2 16,-21 9 0-16,-35 14 0 15,-16 9 0-15,-20 13-1 16,-20 17 3-16,-8 12-2 16,-1 16 2-16,8 9-2 15,11 9-1-15,16 12 1 16,10 7-3-16,15 7 4 15,26 2-3-15,10 0 0 0,24-3-2 16,29-1 8-16,29-3 0 16,33-5-1-16,47-6 2 15,36-3-1-15,44-7-2 16,56-6 4-16,32-5-2 16,39-3-4-16,30-2-2 15,24 0 3-15,22 3-3 16,22-3-11-16,13 0 1 15,28 9-2-15,14-6-3 16,39 6-9-16,8-11-24 16,40 0-60-16,17-8-2 15,14-15 6-15,21-9 29 16</inkml:trace>
  <inkml:trace contextRef="#ctx0" brushRef="#br0" timeOffset="151975.4574">5902 9761 32 0,'-27'7'88'16,"27"-7"0"-16,-23 13-36 16,23-13-8-16,-35 28-11 15,16-7-4-15,1 11-9 16,-8-2 3-16,8 14-8 15,-7-2 2-15,4 6-8 16,0-6-2-16,14 9-1 16,-5-9 0-16,5 2 0 15,7-3-2-15,7-2 1 16,-4-4-1-16,13 0 1 0,-5-5-1 16,13-5 0-16,-4-6 0 15,13-5-1 1,-1-5 0-16,10-2 0 15,2-5 0-15,2-2 0 0,5-2-2 16,7 2 2-16,2-2-2 16,2 2 1-16,8-3-1 15,6 3 1-15,5-2 0 16,11 0 0-16,3-5 0 16,9 0-1-16,7-7 1 15,0-2-1-15,9-5-1 16,1-5 0-16,6-4 1 0,2-4-1 15,3-3-1-15,0 2 1 16,2 3-1-16,3 4 0 16,-13 5 1-1,1 7-1-15,-5 9 2 0,-9 4-2 16,-11 8 1-16,-1 2 0 16,-11 2 0-16,7 0 0 15,-7 1 0-15,11-1 0 16,-2-4 0-16,5-1-1 15,2-2 0-15,3 1 0 16,-3-1 0-16,4 3 1 16,-10-1 0-16,-6 1 0 15,-6 2 1-15,-10 0 0 0,-4 0 0 16,-10 0 1 0,3 0 0-16,-10-3-2 15,3-4 1-15,-5 0-1 16,-2-4 1-16,-2-1-1 0,-3-4 0 15,-4-3 0-15,-8-4 0 16,-1-2 0-16,-8-3 1 16,-4 0-1-16,-3-2 1 15,-1-10 2-15,-8 3-2 16,0-4 2-16,-9 4-6 16,-2-3-1-16,-5 10-8 15,-12-2-2-15,19 25-15 0,-55-21-24 16,25 26-55-1,-5-1-7-15,0 1 0 16,-9 2 18-16</inkml:trace>
  <inkml:trace contextRef="#ctx0" brushRef="#br0" timeOffset="152527.4128">7607 10567 37 0,'0'0'97'0,"34"49"-3"16,-24-19 0-16,-1 5-77 15,0 16-2-15,-4 9-1 16,-3 18 0-16,-11 13 0 0,7 17-2 16,-12 10 0-16,4 14-2 15,-1 14-4-15,6 13-2 16,-2 5-4-16,7 7 0 16,5 0 2-16,2 0 0 15,2-9 1-15,3-7-1 16,4-14 1-16,2-7-1 15,-4-13 2-15,-2-13-3 16,-3-8-3-16,-4-12-4 16,-5-10-9-16,-14-13-19 15,5-10-48-15,-15-15-24 16,-3-17 1-16,-6-12-2 16</inkml:trace>
  <inkml:trace contextRef="#ctx0" brushRef="#br0" timeOffset="152867.5975">7142 13215 19 0,'-26'4'90'15,"-1"3"-1"-15,8 14-2 16,5 7-68-16,3 4-6 16,11 14 0-16,2 5-1 15,10 12 4-15,2 4 3 16,6 11 2-16,3-13 0 15,12 4 0-15,4-15-3 0,10-8-5 16,2-18-1-16,9-10-3 16,9-32-4-16,8-11-1 15,-1-19 0-15,10-12-1 16,-1-15 0-16,3-6-2 16,-2-10 0-16,-3-6-2 15,-9 8-2-15,-7-1-7 16,-5 12-7-16,-20-2-15 15,0 25-32-15,-31 5-47 16,-4 16-2-16,-7 30 0 16,-44-14 65-16</inkml:trace>
  <inkml:trace contextRef="#ctx0" brushRef="#br0" timeOffset="153248.2269">5075 15004 87 0,'16'53'107'0,"2"3"-2"0,1 2-2 16,4 6-86-16,7 15-3 16,2 2 1-16,3 16 0 15,-3-2-5-15,-4 4 0 16,-2-4-8-16,-3-14-6 15,0-9-13-15,-16-22-25 16,16-13-57-16,-23-37-8 16,0 0 0-16,0 0-1 15</inkml:trace>
  <inkml:trace contextRef="#ctx0" brushRef="#br0" timeOffset="153572.4906">5213 15034 15 0,'-9'-62'91'0,"11"16"2"16,5 9 6-16,0 9-65 16,21 12-7-16,7-1-5 15,16 13-1-15,2-1 0 16,16 12-1-16,-2 0-2 16,5 16-1-16,2 0-3 15,-5 14 0-15,-11 7-2 0,-5 12-2 16,-18 2-1-16,-7 9-4 15,-10 4 1 1,-11 3-3-16,-7 0 1 16,-9 5-3-16,-7-5-2 0,-10-2-2 15,-1 4-5-15,-8-9-2 16,2 2-6-16,-4-11-7 16,7 0-18-16,-7-26-35 15,19-6-34-15,18-26-1 16,-26-12 3-16</inkml:trace>
  <inkml:trace contextRef="#ctx0" brushRef="#br0" timeOffset="153827.2058">6127 15117 64 0,'34'-20'91'15,"-1"15"7"-15,-8 19-35 0,-4 0-28 16,11 20-6-16,-4 3-8 15,5 19 2-15,-1 2-6 16,-2 18 3-16,2 0-7 16,1 10 1-16,-8-3-5 15,3 5 1-15,-7-7-5 16,2-5-1-16,-5-11-8 16,-1-12-7-16,-1-7-23 15,-16-46-51-15,0 26-23 16,0-26-3-16,-26-37-1 15</inkml:trace>
  <inkml:trace contextRef="#ctx0" brushRef="#br0" timeOffset="154147.4884">6298 14674 73 0,'11'-21'101'0,"3"0"2"15,12 7-3-15,8 0-73 16,8-7-9-16,18 5-4 16,5-2-2-16,18 8 0 15,-4 4-2-15,6 10 0 16,-8 3-1-16,-6 14-1 16,-6 2-2-16,-16 14 1 0,-15 0-2 15,-11 12 0-15,-13 1-3 16,-17 6 2-16,-14 4-1 15,-7 0-3-15,-6 3-4 16,-15-8-9-16,5 5-10 16,-9-14-24-16,11 1-55 15,-9-13-9-15,7-8-4 16,5-10 2-16</inkml:trace>
  <inkml:trace contextRef="#ctx0" brushRef="#br0" timeOffset="155251.6468">10879 10094 52 0,'-26'6'97'16,"1"-8"-3"-16,4 2-28 16,-2 9-38-16,4 1-8 15,3 13-4-15,2 2-4 0,3 12-2 16,-5 5-2-1,4 6-1-15,3 6-4 16,4 1 0-16,5-2-1 16,7-7 0-16,9-2-2 0,5-7 2 15,12-4 0-15,4-12 1 16,4-3 0-16,12-9 0 16,7-4 1-16,12 0 0 15,0-10 1-15,6 0-1 16,10-4-1-16,7 2 0 15,7-4 1-15,9-1-1 16,0-2-1-16,0 0 0 16,2-2 0-16,-2 2-1 15,2-2 3-15,1 0-2 16,-6 0 1-16,-3-1-1 16,-11 4 1-16,3-4-2 15,-4 4 2-15,-5-4-2 0,-5 6-1 16,-11-3-2-16,-3 5-4 15,-11-3-8-15,-5 12-24 16,-27-5-71-16,-26 5-5 16,0 0 1-16,0 0 21 15</inkml:trace>
  <inkml:trace contextRef="#ctx0" brushRef="#br0" timeOffset="155611.7787">12280 10836 1 0,'-7'39'56'0,"-2"-7"39"16,11 10-2-16,-4 4-60 15,2 5-5-15,2 16-3 16,-4 7-3-16,4 16-2 15,-4 12-5-15,-5 18-2 16,-2 12-6-16,-1 9 0 16,-6 2-2-16,7 8-3 15,0-1 1-15,2 0-2 16,5-4 1-16,-3-10-1 16,5-11 1-16,7-9-2 0,-3-8 0 15,-1-11 2-15,6-9-6 16,-9-16-3-16,9-7-15 15,-16-21-37-15,5-12-43 16,-7-11-3-16,-10-21-1 16</inkml:trace>
  <inkml:trace contextRef="#ctx0" brushRef="#br0" timeOffset="155935.5189">11737 13256 1 0,'-23'12'67'16,"16"11"22"-16,7-23 5 16,-17 35-68-16,22-8-4 15,-3-1-2-15,12 11 1 16,-2-5-1-16,6 10-2 16,5-7-6-16,5-3-3 15,7-9-3-15,6-4-1 16,6-13-2-16,11-10 0 15,2-10-1-15,2-11-1 16,5-10 2-16,3-7-2 16,-3-4 1-16,2-7-1 15,-7 0-2-15,3-5-8 16,-2 7-12-16,-3-11-27 0,7 4-48 16,-2 5-5-16,-8-5-5 15,3 12 63-15</inkml:trace>
  <inkml:trace contextRef="#ctx0" brushRef="#br0" timeOffset="160539.6619">10860 15494 14 0,'10'-23'93'0,"6"-7"3"16,-7-18-3-16,7-13-69 15,10-3-5-15,-6-15-1 16,13 3-3-16,-5-5-5 15,4 5-2-15,-7 4-4 0,1 14 1 16,-1 10-2-16,-6 13-2 16,2 19 2-16,-21 16-2 15,32 16 2-15,-16 14 1 16,-7 9 0-16,5 10 0 16,-5 9 0-16,3-1-1 15,2-6 1-15,0-4-2 16,0-13 1-16,4-6-2 15,-18-28 0-15,42 9-7 16,-14-27 6-16,4-12 2 16,3-12-3-16,9-13 2 15,-1-3-2-15,8-7 2 16,-2 5-2-16,-3 4 8 0,-2 10-7 16,-5 9-1-16,-4 14 1 15,-7 18 0-15,-3 15 0 16,-9 11 1-16,1 13-2 15,-6 6 2-15,-2 3-1 16,-2 4 1-16,3-3-5 16,-8-7-3-16,12-3-12 15,-12-13-24-15,14 0-23 16,-16-21-44-16,0 0 10 16,26-5 7-16</inkml:trace>
  <inkml:trace contextRef="#ctx0" brushRef="#br0" timeOffset="160824.435">12405 14523 95 0,'32'10'102'0,"-13"6"-1"16,-19-16-31-16,39 53-42 15,-34-21-13-15,9 15-2 16,-5 1-6-16,2 8 1 15,1 1-3-15,0 3-5 16,-1-2 5-16,5-2-2 16,5-8 2-16,2-6-4 15,7-10 2-15,0-6-5 16,10-15 0-16,4-8-4 16,13-10-14-16,-3-19-35 15,22-11-46-15,-2-4-6 16,7-13 1-16,0-3 45 0</inkml:trace>
  <inkml:trace contextRef="#ctx0" brushRef="#br0" timeOffset="289083.2787">3666 14031 17 0,'-27'35'105'15,"-17"-15"-1"-15,9 3-5 0,0-6-75 0,10-8-10 16,2-2-1-16,23-7-6 0,-21-16-4 16,16-7-2-1,10-12-1-15,4-16-1 16,10-21-2-16,8-25 4 15,20-23-3-15,6-26 4 0,19-18-4 16,11-16 5-16,14-17-2 16,5-8 2-16,9-4 1 15,0-3-1-15,-5 4-1 16,5 4-2-16,-7 5 3 16,-11 5-4-16,-8 14 2 15,-13 4 0-15,-5 19 1 16,-14 7 1-16,-2 18-1 0,-19 12 4 15,-11 23-1 1,-5 11 5-16,-9 14-2 16,-14 15 2-16,-2 15-2 15,-7 7 2-15,-3 14-2 0,-8 3-1 16,3 4-2-16,-3 0-2 16,-3 3 2-16,2-1-1 15,0 3-2-15,-4-3 0 16,-1 5 0-16,-4-2 0 15,-4 4 0-15,-5 3 0 16,-12 9-3-16,-5 2 1 16,-13 10-1-16,-12 11 0 15,-14 5 0-15,1 11-1 16,-3 7 1-16,-7 9-2 16,0 1 6-16,4 2-2 15,10-1 3-15,5-6-3 16,8-5 2-16,15-6-1 0,9-6 2 15,16-11-2-15,9-2-3 16,17-5 0-16,11-2 1 16,7-21 0-16,28 37 2 15,11-19-5-15,14 1 1 16,7 2 3-16,16 2-4 16,10 7 2-16,18 4-1 15,9 6 1-15,15 4-4 16,1 7 7-16,3 4-2 15,11 7-3-15,-4 3 3 16,0 2-3-16,-10-2 2 16,-2 0-1-16,-13-7 2 0,-10-3 0 15,-9-2 0-15,-10-4 1 16,-15-10 2-16,-13-9-2 16,-10-7 2-16,-15-4-1 15,-9-10 0-15,-23-9-1 16,9-21 0-16,-25-11 1 15,0-14-1-15,-9-17 0 16,-3-11-2-16,-7-18 3 16,-4-12 0-16,-1-14 0 15,1-7 0-15,2-7 0 16,-4-7-1-16,-3-2 1 16,4-2-6-16,3 7-6 15,0-1-19-15,7 17-50 0,0-3-35 16,0 10-4-16,9 9-2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06:59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10622 14311 1 0,'23'7'6'15,"-23"-7"71"-15,51-17 0 16,-7 10-51-16,0-6-2 15,25 3 2-15,1-1 1 16,15 6-2-16,1 0-4 16,11 8-4-16,12-1-4 15,13 0-3-15,15 1-3 0,11 1-2 16,13-4 0-16,6 3-1 16,13-10 0-1,8-3-2-15,15-6 1 16,-2-5-1-16,-2-4 1 0,7 2 1 15,-7-7 2-15,0 4-1 16,-3 6-1-16,-6 6 0 16,-17 5 1-16,-4 11-1 15,-9 5-2-15,-5 2-6 16,-10 5-6-16,-8-9-4 16,-1 4-7-16,-6-16-13 15,-1-2-36-15,1-12-28 0,-17-21-1 16,3-6 31-16</inkml:trace>
  <inkml:trace contextRef="#ctx0" brushRef="#br0" timeOffset="18112.2109">3946 14722 60 0,'0'0'104'0,"-18"-30"-5"16,18-12-5-16,4-6-87 15,15 4 0-15,13-5-1 16,17 6 0-16,-3-1 4 16,14 14 1-16,-9-1 0 15,11 11 0-15,3-8 0 16,16-2-1-16,14-12-3 15,23-4-4-15,18-9 0 16,19-6-5-16,12 4 5 16,13 1-4-16,0 14 2 15,10 8-3-15,-10 15 5 16,1 12 0-16,-1 10-1 0,-4 11 1 16,-5-1-3-16,2 8 2 15,3-9-1-15,0 6 2 16,4-11-4-16,10-4 0 15,-3-8-1-15,-2-2 1 16,3-7-1-16,-1-4 1 16,-7 4-1-16,-13-7-4 15,-8 9-1-15,-20 5-3 16,-16 7-9-16,-19-2-13 16,-10 11-34-16,-17 1-33 15,-10-6-8-15,-14 1 7 16</inkml:trace>
  <inkml:trace contextRef="#ctx0" brushRef="#br0" timeOffset="28223.6216">4670 14757 16 0,'-26'-5'77'0,"26"5"2"16,-34-2-35-16,34 2-10 0,-26-7-11 16,26 7-4-16,0 0-3 15,0 0-1-15,0 0-3 16,0 0-2-16,26 12-2 16,-5-15-2-16,13 3 2 15,6-4-1-15,4-3 1 16,6-10 0-16,8 4-1 15,5-6 1-15,6 1-1 16,7-3 2-16,5 2-2 16,12 5 0-16,4 5-2 15,7 0 0-15,7 7-1 16,5 2-3-16,6 2 1 0,1 3-2 16,-1-1 0-16,10 1-1 15,0-5 0-15,9-3 0 16,5-1-1-16,-3-3 2 15,5-5 0-15,-2 1-1 16,-1-1 1-16,1 3 0 16,-7 4-1-16,6 5 0 15,-3 3 0-15,1 4 0 16,-4 2 1-16,-3 0-1 16,-4-4 0-16,-5-3 0 15,0-4 1-15,-13-5-2 16,-1-5 2-16,-4-4-1 15,-5-2 0-15,-7-3 0 0,-2-2-1 16,-12-3 2-16,-5-4-2 16,-11 0 1-16,-11-5-1 15,-5-6 0-15,-16-3-1 16,-3-5 1-16,-14-6-1 16,-6-8 1-16,-5-11-5 15,-7-9 4-15,-2-9-3 16,-5-10 5-16,-3-11-4 15,1-10 4-15,-5-11-4 16,3-2 4-16,-8-1 2 16,-11-1 1-16,-7-1 0 15,-16 0-3-15,-14 5 3 0,-16 7-2 16,-8 7 2-16,-13 6-2 16,-14 10 1-16,-2 9-2 15,-9 15 1 1,-8 15 2-16,-11 12-1 0,-16 13 0 15,-14 17 1-15,-16 12 0 16,-19 13 1-16,-20 14-1 16,-10 10 1-16,-5 8-1 15,1 3 2-15,11 5-1 16,12-3 0-16,11 5-1 16,16-2 0-16,24-3 0 15,18 7-1-15,7 3-1 16,5 9 3-16,9 9 1 0,4 14-2 15,3 4 3-15,7 10-3 16,9 2 3 0,14 2-2-16,13 3 2 15,15 2-4-15,18 0-3 0,7-2 3 16,19 4-3-16,13-2 3 16,7 5 0-16,12 0 1 15,5-5 0-15,11 0 0 16,9-12 1-16,8-2-1 15,11-9 1-15,9-2-1 16,9-17-4-16,12-2 1 16,0-4-1-16,7-10-1 0,4-2-5 15,1-11-13 1,11 4-35-16,-7-17-44 16,5-8-3-16,-7-17-3 15,-3-22 35-15</inkml:trace>
  <inkml:trace contextRef="#ctx0" brushRef="#br0" timeOffset="33551.8142">7625 8949 1 0,'-28'19'18'0,"28"-19"46"16,0 0-38-16,0 0-2 0,0 0-2 15,0 0-2-15,0 0-1 16,0 0 0-16,0 0-4 15,21 0-3-15,-21 0-3 16,42 16-4-16,-10-5 1 16,12-6 1-16,5 2 0 15,6-2 2-15,8-3 1 16,8-2 0-16,1 2 2 16,4-2-2-16,3 5-1 15,0-1 1-15,4 6-4 16,-5 1-1-16,1 1-2 15,4-1-1-15,3-1-2 0,2 1 1 16,7-4-2-16,2-2 0 16,7-5-1-16,7 0 1 15,7 0 0-15,2 2 1 16,3 0-1-16,-3 8 0 16,0-1 0-16,-9 5 1 15,2 4-1-15,-2 5-1 16,3-2 1-16,-3 2-1 15,2-4 1-15,0 2-2 16,5-8 1-16,2 6 0 16,3-5 0-16,-3 0 0 15,7-5-1-15,-6 5 2 16,-6 2-1-16,6 0 0 0,-4 3 0 16,-6-3 0-16,-9 0 1 15,-7 0-1-15,-9 0 0 16,-15 1-2-16,-1-8-3 15,-13 2-10-15,-13-6-16 16,0 0-29-16,-7 2-27 16,-7-14 0-16,-2 2 74 15</inkml:trace>
  <inkml:trace contextRef="#ctx0" brushRef="#br0" timeOffset="36095.931">8837 10359 23 0,'0'0'84'16,"0"0"-1"-16,0 0-35 16,0 0-26-16,-32 12-7 15,-5 18-5-15,-14 16-1 16,-16 17-4-16,-12 13-2 15,-14 16-2-15,-11 8-1 16,3 9-3-16,-6-1-2 16,6-6-1-16,10-10-4 15,15-13-11-15,9-17-17 16,16-11-23-16,16-14-21 16,8-25 6-16,27-12 76 15</inkml:trace>
  <inkml:trace contextRef="#ctx0" brushRef="#br0" timeOffset="36415.9558">7660 10877 1 0,'-30'28'19'0,"7"7"52"15,-3-8 2-15,-1 6-49 16,8 8-8-16,3 6-1 16,0 8 0-16,-1-4 1 15,8 2-2-15,-5-4-1 0,12-1-5 16,2-8 0-16,9-6-5 16,7-13-1-1,17-9-1-15,6-8-1 0,19-11-1 16,18-9-5-16,5-9-11 15,28-5-15-15,-5-10-31 16,16-8-17-16,10 2-4 16,-3-10 69-16</inkml:trace>
  <inkml:trace contextRef="#ctx0" brushRef="#br0" timeOffset="36852.0222">10715 9761 17 0,'0'0'85'15,"25"9"-1"-15,-25-9-7 16,25-9-71-16,-25 9 1 0,35 25 1 16,-16 0 2-16,4 12-3 15,-2 7 3-15,6 10-3 16,6 3 1 0,8 8-6-16,13 7 1 0,6 2-5 15,7 2 1-15,2 0 1 16,10 8-2-16,-1-6 1 15,8 8-1-15,-1-5 2 16,1-3-2-16,0 1 2 16,-1-7-2-16,1-5 2 15,-10-7-3-15,-4-9-8 16,-3-5-26-16,-11-5-39 16,-14-22-14-16,0-5-3 15,-12-26 85-15</inkml:trace>
  <inkml:trace contextRef="#ctx0" brushRef="#br0" timeOffset="37236.1893">12359 10697 1 0,'-7'39'0'16,"-9"-11"34"-16,11 11-10 16,-7 10-5-16,1 4 0 15,2 12 1-15,-8 2-1 16,8 0 0-16,0 0-5 0,9-7-7 16,0-2-4-16,7-5-3 15,-3-9 1-15,3-7 1 16,0-9 2-16,-7-5 0 15,0-23 0-15,0 0 3 16,-34 11 3-16,4-18 0 16,-7-11 1-16,-14-3-1 15,-5-9-1-15,-11-2-3 16,-7-8-12-16,-7 3-20 16,-2 3-53-16,-3 11-3 15,-13-3 19-15,4 15 63 16</inkml:trace>
  <inkml:trace contextRef="#ctx0" brushRef="#br0" timeOffset="37871.6111">7727 10963 1 0,'46'-2'0'16,"-11"-12"57"-16,11 7 16 16,-11 0-40-16,2 2-8 15,11 10 0-15,-1 2-3 16,-3 14 0-16,-3-1-4 15,5 15-3-15,1 2-5 16,-1 7-4-16,-2 0 0 16,7 4-4-16,0-4 2 0,-1 5-4 15,-3-5 2-15,1 0-4 16,-4-5 2 0,-2-2-5-16,-7 5-17 0,-8-10-32 15,-4-4-34-15,3-3 0 16,-26-25 27-16</inkml:trace>
  <inkml:trace contextRef="#ctx0" brushRef="#br0" timeOffset="62380.0838">14713 11062 1 0,'-28'-7'61'15,"3"21"21"-15,-29 0-49 16,-6 9-7-16,-2 7-6 16,-12 7-7-16,-5 12 0 15,-13 4-3-15,-5 14-2 16,-7 12-5-16,2 8 2 16,-5 8-4-16,-1 2 0 15,6 3-2-15,5-8 3 16,11-6-3-16,15-12 2 0,15-16-1 15,17-12 0-15,16-16-1 16,13-5 2-16,10-25-2 16,24 28 1-16,3-21-1 15,8-2 0-15,2-5 1 16,14-7 0-16,0-5 0 16,9-9-1-16,2-9 1 15,12-9 0-15,-4-5 1 16,1-7-2-16,-1-7 2 15,-3 3-1-15,-5-3 2 16,-6 5-2-16,-19 0 1 16,-10 9-1-16,-13 0 1 0,-11 5 0 15,-13 9 0-15,-17 6-1 16,-13 11-3-16,-13 8-4 16,-14 12-10-1,-7 9-14-15,-7 9-28 0,0 12-23 16,-7-7 1-16,5 12 81 15</inkml:trace>
  <inkml:trace contextRef="#ctx0" brushRef="#br0" timeOffset="64459.5526">5660 11363 6 0,'-33'0'86'0,"12"0"-1"16,-16-9-6-16,7 2-63 16,-2 4-8-16,-3 6-5 15,3 4-1-15,-5 11 1 16,-5 10 0-16,-2 13-1 15,-2 10 0-15,-2 9 0 16,11 1 1-16,4 6-2 0,15-7 0 16,8-3-1-16,15-10-1 15,18-15 2-15,12-16 2 16,16-11 0-16,9-10 2 16,0-16 1-16,9-4-1 15,-8-10 2-15,-1 1-1 16,-14-8 1-16,-7 5-2 15,-20 0 0-15,-10 2-2 16,-11 5 0-16,-15 5-2 16,-8 2-6-16,-12 2-11 15,-2 12-23-15,-8 6-45 16,-8 3-4-16,-1 7-2 0,-4 0 52 16</inkml:trace>
  <inkml:trace contextRef="#ctx0" brushRef="#br0" timeOffset="68039.9073">13864 5987 27 0,'-23'10'21'15,"23"-10"0"-15,-35 23 2 16,35-23-5-16,-23 18 2 16,23-18-8-16,0 0 3 15,0 0-4-15,-21 21 3 16,21-21-4-16,0 0 0 16,-25 12-1-16,25-12 0 15,-26 16-1-15,26-16 1 16,-27 18-2-16,27-18-4 0,-33 30 3 15,33-30-1-15,-37 35 5 16,14-12-4-16,-9-2 6 16,2 9-5-16,-14 0 4 15,-12 7-2-15,-6 7-2 16,-7 5-2-16,-8 8-2 16,-8 6-2-16,-3 11-2 15,-7 4 1-15,-7 8-2 16,1 2 1-16,-6 2 1 15,5 5 6-15,-9-5-1 16,5-2 0-16,2-14 2 16,2-5-1-16,14-11 3 15,5-7-3-15,16-17 0 0,18-8-7 16,8-8 2-16,15-6 0 16,26-12-2-16,-25 12 1 15,25-12-1 1,0 0 0-16,0 0 1 0,0 0-1 15,32 11 0-15,-32-11 1 16,26 5 0-16,-26-5 0 16,37 0-1-16,-12 0 1 15,3-3-1-15,4 1 0 16,3 0 0-16,0-1 0 16,2 6-1-16,4-1 0 15,-4 5 0-15,5 2 1 0,0 3 0 16,8 4 0-16,1 0 1 15,3-2-2-15,6 2 2 16,2-4-1 0,3-1 0-16,-3 1 0 0,-2-3 0 15,1-4 0-15,-11-1 0 16,1-1 1-16,-9-6 0 16,-7-1 0-16,-8-5 0 15,-6-5 1-15,0-9 0 16,-12-1 0-16,-6-8 1 15,-3-5 2-15,-17-7-2 16,-1-7 3-16,-10-7-6 16,-4 1 2-16,-12-6-1 0,2-1 1 15,-11-4-1 1,4 1-4-16,1 0 3 16,-3 3-2-16,2 4 5 15,-1-1-2-15,6 6 1 0,0 6-1 16,0 3 1-16,2 7-1 15,5 6 2-15,-2 10-2 16,9 3 0-16,-3 6 0 16,6 2 0-16,3 5 0 15,1 7 1-15,23 0-2 16,-27-2 1-16,27 2-1 16,0 0 1-16,-28 23 0 0,28-23-1 15,-16 30 0 1,9-7 0-16,-5 3 1 15,3 4-1-15,-7 0 1 16,0 0-1-16,-1 0 1 0,1 2-1 16,-5 3 0-16,5-3 0 15,-2 3 0-15,-8 2-1 16,3 5 1-16,-2 1 0 16,-3 11-1-16,0 6-1 15,-4 4-5-15,6 8-4 16,-6 0-5-16,11 4-7 15,-2-9-11-15,21 5-20 16,2-10-29-16,16-20-2 16,14-12 63-16</inkml:trace>
  <inkml:trace contextRef="#ctx0" brushRef="#br0" timeOffset="157799.7262">17303 7530 1 0,'0'0'0'16,"0"0"51"-16,0 0-30 16,0 0-7-16,0 0-2 15,0 0-1-15,0 0-1 16,0 0 1-16,0 0-1 16,25 11 3-16,-25-11-2 15,28 7 1-15,-5-5-1 16,5 1 1-16,11-3-1 15,7-3 0-15,12 3 0 16,5-4-2-16,4 1-1 16,9 3-1-16,3 3-3 15,8 1 0-15,-1 6-1 0,9-1-1 16,0 2-1-16,2 1 0 16,4-3-1-16,4-2-1 15,3-5 0-15,6-4 1 16,6-5-1-16,7-4 1 15,2-1 0-15,8 1 0 16,-5 1 0-16,6 1 0 16,-1 7 1-16,-10 4 1 15,-4 3-2-15,-8-1 1 16,3 3 0-16,-7-4-1 16,2-3 0-16,8-3 1 15,8-4-1-15,8-4-1 16,8-3 1-16,10-2-1 0,2 2 3 15,5-2-2-15,5-1 3 16,4 4-2-16,0-4 2 16,0 6-2-16,-7-5 2 15,1-1-1-15,-1-1-1 16,-7-1-5-16,5-4 4 16,-3-2-4-16,-1 2 0 15,-3-3 0-15,0 3 0 16,-3 0 0-16,-4 2 2 15,-9-2 4-15,-7 0-3 16,-14 0 7-16,-14 0 3 16,-12-7 2-16,-15 2 2 0,-22-11 1 15,-6-1-2-15,-22-8 1 16,-15-1-1-16,-12-6-2 16,-12-5-5-16,-15-3 0 15,-13 1-3-15,-11-1 1 16,-11 3-1-16,-14 3 1 15,-3 3-2-15,-16 3 2 16,-9 8 0-16,-7 1 1 16,-11 5 5-16,-15 7-4 15,1 9-1-15,-12 10 1 16,-14 4-1-16,-2 7-1 16,-10 9-1-16,1 0-2 15,-5 10-5-15,-3-3 3 0,1-2-1 16,0 0 0-16,6-1 0 15,-8-1 1-15,-1-3-1 16,-11 5 0 0,2-5 1-16,-14 5 0 0,0-2 2 15,-7-1 0-15,3-4-1 16,4 0 1-16,10 0-1 16,11-5 1-16,4 3-1 15,12-3 0-15,5 3 1 16,7 4-2-16,-5 3 1 15,-2 6 0-15,0 3 0 16,-5 7 0-16,9 0 1 0,-2 4 0 16,14 0-1-16,5 3 0 15,16 0 1 1,14 2-3-16,-1 2 1 16,13 3 0-16,6-1 0 0,5 3-1 15,4 5 1-15,5-1-2 16,16-2-1-16,8-2-5 15,13 0-6-15,16 5-16 16,5-5-21-16,13 0-42 16,10 4 1-16,3-6 31 15</inkml:trace>
  <inkml:trace contextRef="#ctx0" brushRef="#br0" timeOffset="198568.1096">17222 9888 43 0,'0'0'19'0,"37"4"-1"15,-12-6 0-15,10-5-3 16,9-7-2-16,7 0 0 16,9-11-3-16,0 2 2 15,2-5-2-15,5 7 2 16,-6-4-1-16,-1 11 1 15,-3 2-4-15,-3 10 0 16,-3 2 0-16,2 2-2 0,0 3-2 16,0 0 0-1,14-3 0-15,0-2 0 0,3-2 1 16,6-1 1 0,-4 1 0-16,4 0 2 0,-7-1 0 15,1 6-1-15,-3 1 0 16,-7 1-1-16,2 2-1 15,3 0 0-15,-3 0-2 16,8 0 0-16,-1-5-2 16,7 0 1-16,10 1-1 15,0 1 0-15,1-1 0 16,8 4-1-16,-2 6 4 16,2 1-2-16,-5 7 2 0,2-2-1 15,3 1 0-15,0-3-3 16,7 1 3-1,-3-4-4-15,10-5 1 16,4 3-3-16,7-8 3 0,1 8-4 16,-1-3 4-16,0 7 0 15,0 3-2-15,1 6 2 16,-10 1-1-16,-5-1 1 16,-2 3 0-16,0-3-1 15,2-2 1-15,-2-9-1 16,3-2 1-16,-5-10-1 15,2 1 1-15,-7-8-2 0,-5 5-2 16,-4-2-5 0,-7 6-9-16,-12 3-23 15,-15-2-54-15,-4 18 0 16,-29-16 28-16</inkml:trace>
  <inkml:trace contextRef="#ctx0" brushRef="#br0" timeOffset="250971.3421">16819 11275 68 0,'0'0'37'16,"-18"5"-3"-16,18-5-4 16,0 0-3-16,0 0-8 15,37 13-3-15,-5-10-5 16,12-6-1-16,16 3-2 15,10-2-1-15,15 2-2 16,8 2-2-16,6 12 1 16,5 0-1-16,12 9 1 15,-3 0 0-15,7 10 1 0,10-5 0 16,11 2 0-16,2-12 0 16,15-6-1-16,13-8 0 15,7-6-1 1,4-5-1-16,15 0-1 0,-5-4 0 15,4 4-1-15,1 2-1 16,-3 3 1-16,1 4 0 16,-4 0-2-16,6 8-5 15,-10-8-5-15,3 5-14 16,-7-5-19-16,-3-7-48 16,0 15 0-16,-25-20 48 15</inkml:trace>
  <inkml:trace contextRef="#ctx0" brushRef="#br0" timeOffset="264983.8121">17407 12419 1 0,'0'0'7'16,"14"21"59"-16,-14-21-42 16,11 26-6-16,-11-26-1 15,26 32 1-15,-26-32 1 16,32 32-1-16,-4-18-1 15,-1 2-2-15,13 3 0 16,-3-5-1-16,11 4-1 0,-4-2-1 16,9 3-2-16,1-5 0 15,10 7-1-15,-3-7-2 16,3-3 0-16,13 1-2 16,-1-3 1-16,7-2-1 15,0 2 0-15,3-2 1 16,4 0-1-16,-9 2 2 15,2 3-1-15,-4-1 0 16,7 3 0-16,-8-2-3 16,8 2 0-16,-3-1 0 15,5-1-2-15,7-3 0 16,2-2-1-16,4 0 1 0,4 0-1 16,6-2 1-16,-5 2 0 15,10 2-1-15,-8-2 0 16,1 2 1-16,4 0 0 15,-2 1 0-15,0-3 1 16,9-1 0-16,1-1 1 16,1-3 0-16,-2 1 0 15,10 1-1-15,-1-1 0 16,-1 1-1-16,1 1-1 16,-6 0 0-16,6-1 0 15,8-2-1-15,1-2 0 16,1 0 1-16,2-2 0 15,0 0-1-15,-4-3 1 0,-1-2-1 16,-6 3 0-16,-6-3 0 16,1 2-1-16,-2 0 0 15,6-1-1-15,1-4-1 16,6 1-1-16,10 2-1 16,0-4-1-16,2 6-1 15,-3 0 1-15,3 10 1 16,-11 2 1-16,-1 11 0 15,-13 3 2-15,-3 9 1 16,-14 7 1-16,1 5 0 16,-10 2-1-16,0 0 0 15,5-5-2-15,-7-2-1 0,6-5 2 16,1-6-1-16,4-8 0 16,5-4 1-16,7-7 0 15,0-7 1-15,0-5 1 16,2-1 2-16,-2-6-1 15,-4 0 0-15,-1-4 0 16,-11 2 0-16,-7-4 1 16,2-3-1-16,2-2-1 15,1-5 1-15,1-2 0 16,1 0 0-16,-5 0 3 16,3 0 1-16,-10 0 2 15,-7 4 3-15,-11 3 0 16,-7 0 1-16,-10 5-1 0,-4-8 0 15,0-1-3-15,-7-4-3 16,4-1-2 0,-4-7-1-16,-2-7-1 15,-5-1 0-15,-3-1 4 0,-8-1 0 16,-5 5 5-16,-7 3-4 16,-5-1 4-16,-9 7-4 15,-2 5 3-15,-8 0-4 16,-4 3 0-16,-4-1-2 15,-1-7-2-15,-4 0 0 16,2-8-2-16,-4-1-1 16,-5-7 0-16,5 0 0 15,-6-5-2-15,-8 3 1 0,2 2 0 16,-14 3 2-16,-2 4 1 16,-16 5 2-1,-10 6 1-15,-18 1 0 0,-7 4 0 16,-2 3-2-16,-15-1-2 15,1 3 0-15,-2 0-2 16,-6 2 0-16,8 0 0 16,-2 5 1-16,-3 2 2 15,2 0 2-15,-6 3 3 16,-1-1 0-16,1 1 1 16,-5-3 0-16,-1 0-1 15,-10-2 0-15,-8 2-1 0,-9-2-1 16,-4 2-1-1,-5 0-1-15,-5 2-1 16,7 3 0-16,-2-5-2 16,14 5 2-16,2-5-2 0,9 3 2 15,-2-6-3-15,0 4 2 16,-11-1 0-16,-6 4 4 16,-6 1 0-16,-5-7 3 15,5 7-3-15,-2-5 2 16,13 5 0-16,12-5 1 15,10 2-2-15,8-4 0 16,10 2-2-16,0 3-2 16,-8 1 1-16,-3 3 0 15,-17 1 0-15,-12 6 3 16,-4 2-2-16,-10 0 2 16,3 5-2-16,-2-2 4 0,11-1-4 15,5-1 0-15,11-1 0 16,3-4-3-16,9-3 3 15,-7-2-2-15,6 0 3 16,-1 0-2-16,-3 3 3 16,-4-1 1-16,11 0 0 15,-4 3 1-15,9 2-2 16,4 0 0-16,0 2 0 16,-1 5-1-16,1 0 0 15,3 7 3-15,-10 5-3 16,1 6 3-16,2 0 0 15,2 5 0-15,-3 1 0 16,8 1 0-16,0 5 0 0,9 0-4 16,7 0 4-16,9-5-5 15,10 5 2-15,6 0-1 16,12 7 1-16,11 2-2 16,8 1 2-16,13 6-2 15,0 0 2-15,10 9-2 16,7 5 2-16,1 5-2 15,15 4 1-15,4 5-2 16,8 0 0-16,15 5 1 16,7-1-4-16,15 1-1 15,10-10-5-15,24 0-5 16,5-13-11-16,23-1-15 0,-5-11-23 16,11-14-32-16,12-4 2 15,-6-17 46-15</inkml:trace>
  <inkml:trace contextRef="#ctx0" brushRef="#br0" timeOffset="299795.9771">17629 12898 52 0,'0'0'84'0,"16"30"-39"15,-16-30-8-15,11 35-9 16,-11-35-7-16,44 18-5 16,-4-22-3-16,15-10-1 15,19-14-3-15,19-2 0 16,13-12 2-16,14 1-1 16,1-1-1-16,6 7-2 15,-14 8 1-15,0 10-2 16,-15 8-2-16,-6 7-6 15,-18 7-16-15,-12-5-24 16,-1-5-55-16,-8 7 0 16,-19-11-4-16,1 2 78 0</inkml:trace>
  <inkml:trace contextRef="#ctx0" brushRef="#br0" timeOffset="300127.1462">17830 13490 1 0,'58'-9'53'16,"20"-3"36"-16,-1-16 4 16,11-4-55-16,13-3-6 15,8-9-7-15,4 0-4 16,1-4-5-16,6-3-9 16,-2-2-15-16,-3-5-31 15,6-2-46-15,-1 11-13 16,-9-6-4-16,-5 16 60 15</inkml:trace>
  <inkml:trace contextRef="#ctx0" brushRef="#br0" timeOffset="339440.4059">4242 2506 82 0,'-2'-49'105'16,"0"-6"-2"-16,11-8-5 0,9 5-66 16,17-4-10-1,32 9-3-15,2 4-13 16,22 5 1-16,10 7-6 16,22 0 1-16,20 7-2 0,19 5-1 15,12 2-1-15,17 4-3 16,15 3 5-16,12 2-2 15,13 3 1-15,7-1-1 16,-2 3 0-16,4 4-2 16,8 3 2-16,11 4 1 15,7 5-2-15,4 2 2 16,3 7-1-16,5 5 0 16,4 5 0-16,-5 6 2 15,5 0-3-15,-6 1 2 16,-1 1 0-16,2-1-3 15,1-3 7-15,-8 0-6 16,-4-2 6-16,2 2-3 0,-9-7 6 16,-11 5-2-16,-12-8 3 15,-12 6 0-15,-9-3-2 16,-7 0 1-16,-4-2-3 16,-19 0 1-16,-7-3-3 15,-7-2 0-15,-14-2 0 16,-4-4 0-16,-21-4 0 15,-5 1-1-15,-23-4 0 16,-7-3-5-16,-7 7-17 16,-14-12-42-16,-2 0-36 15,0-8-2-15,-7-20-10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21:34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19129 3756 1 0,'0'0'13'16,"24"7"67"-16,-24-7-4 15,18-25-45-15,-18 25-10 16,28-26-8-16,-28 26-3 16,41-27-3-16,-17 13-5 15,3 0 1-15,1 2 1 16,4-1 1-16,8 3 1 15,4 1 4-15,2 2-1 0,12-2 3 16,4 4 0-16,5-4 2 16,12 2-2-1,6 0 0-15,3-2 4 16,12-3-6-16,6 5 3 0,-2-4-5 16,7-3 5-16,3 2-6 15,3 3 4-15,6 0-6 16,0 0 1-16,-6 4-1 15,1-2-1-15,-4 2-1 16,-8 3 1-16,-2 0-3 16,-4-1 1-16,-13 1-2 15,-8 0-3-15,-3 0-9 16,-15-3-17-16,-1 7-25 0,-19-4-41 16,-6-5 2-16,-14 5-4 15,-21 2 20 1</inkml:trace>
  <inkml:trace contextRef="#ctx0" brushRef="#br0" timeOffset="492.0549">21373 3054 58 0,'-7'20'83'0,"7"-20"-4"0,0 0-3 16,0 0-62-16,34 17-8 16,1-13-3-16,2 3 1 15,12 2-1-15,-1 1 0 16,5 3 3-16,0 4 2 15,8 3 2-15,-11-1-2 16,13 4 1-16,-10 0 0 16,5 0-1-16,0-2-3 15,-12 0-1-15,5-5-2 16,-7 0 0-16,-12-6-1 16,-4 1 5-16,-28-11-1 15,25 19 0-15,-25-19 0 16,-16 25-1-16,-12-9 0 0,-6 12-6 15,-17 2 5-15,-9 12-9 16,-10 4 5-16,-13 7-6 16,0 5 4-16,-10 9-4 15,1 5-1-15,4-8-9 16,5 15-23-16,-3-10-50 16,8-4-3-16,8-5-1 15,8-11 30-15</inkml:trace>
  <inkml:trace contextRef="#ctx0" brushRef="#br0" timeOffset="10364.0888">3863 4517 1 0,'-42'-18'21'0,"8"11"48"15,-20-5 3-15,4 10-52 16,-1 9-1-16,-5 2-1 16,-4 12-1-16,-9 9 2 15,-5 4-1-15,-12 8 6 16,-2 11-4-16,-16-2 8 15,0 12-9-15,-9-3 1 0,9 11-5 16,-5-8-1-16,17 8-1 16,4-4-5-16,28 5 0 15,6 2-5-15,22 2 2 16,14-2-4-16,15 0 1 16,15 0-1-16,11 0 1 15,14 0-1-15,14-2 1 16,18 2-3-16,7-2 0 15,22-5 1-15,6 0 1 16,11-5-1-16,1 1 1 16,11-13-1-16,3-3-3 15,1-15 6-15,6-9 0 0,-1-14 0 16,5-6-1-16,3-15 0 16,-6-9-1-16,1-13 2 15,5-17 3-15,-15-14-4 16,-6-11-1-16,-12-10 2 15,-14-6-2-15,-7-12 1 16,-14-10 0-16,-18-6 3 16,-12 5-4-16,-18-6 4 15,-12 8-2-15,-20 0 2 16,-10 0 3-16,-19 4-6 16,-8 9 3-16,-19 10-5 15,-3 9 6-15,-13 10-5 16,-10 8 5-16,-9 12-7 0,-11 14-2 15,-5 17 1-15,-9 10-3 16,0 17-3-16,-8 9-5 16,13 19-2-16,-12 2-2 15,16 26-10-15,0-6-19 16,25 10-44-16,14 7-11 16,5-7 1-16,23-2-1 15</inkml:trace>
  <inkml:trace contextRef="#ctx0" brushRef="#br0" timeOffset="11324.0194">4644 6318 1 0,'-37'-35'16'0,"-18"-18"62"16,9 9-4-16,-12-7-42 15,-4-4-5-15,-12 6-6 16,-5 1-4-16,-9 9-2 16,-7 4 1-16,-7 14-2 15,-2 5 3-15,-9 14 2 16,-7 11-5-16,7 12 3 16,-15 11-6-16,6 14-1 0,-8 7-3 15,-2 12-1-15,8 11-3 16,3 10-4-16,8 9 1 15,11 9 5-15,5 7 0 16,23 2 3-16,5 10-2 16,18 1 1-16,9 4 1 15,15-1-3-15,10 0 2 16,15-2-8-16,18-3-4 16,5-6-2-16,18-5 3 15,8-5-2-15,15-6-1 16,12-13 3-16,21-6-3 15,11-14 3-15,12-11 5 16,9-12 0-16,5-12-2 0,7-13 0 16,0-15 1-16,4-13 2 15,-13-12 0-15,8-11 1 16,-4-14-1-16,-2-12 1 16,-2-11 3-16,-3-10-2 15,-5-7-1-15,-4-8-3 16,-11-6 3-16,-12-4-1 15,-17-7 2-15,-2 2 0 16,-15-4 1-16,-13 2 0 16,-11 0 1-16,-14 0 1 15,-13 5-1-15,-15 6-2 16,-7 3 0-16,-15 5-4 0,-15 9 2 16,-9 4-1-16,-11 7 1 15,-5 12-2-15,-10 5-1 16,-1 6-3-16,1 10-3 15,-4 4-3-15,1 14-10 16,1 5-18-16,16 19-40 16,-4 4-26-16,5 11-5 15,4 5 3-15</inkml:trace>
  <inkml:trace contextRef="#ctx0" brushRef="#br0" timeOffset="23503.5609">10962 10561 2 0,'9'-31'100'0,"-9"31"-3"0,-14-30-3 16,14 30-77-16,-34-18-5 15,1 16-1-15,-11 2 0 16,-9 9 0-16,-16 9-1 16,-10 12 2-16,-13 7-1 15,2 14 1-15,-10 2-4 16,12 10-2-16,3-1-3 16,6-2-1-16,14-4-2 15,19-3 0-15,11-7-1 16,17-6 2-16,11-3-2 0,7-5-1 15,18 5 3-15,6 0-1 16,-4 5 2-16,13 11-1 16,-8 11 1-1,1 13-1-15,1 6 1 0,-4 12 3 16,-6 9-4-16,-3 0 3 16,-1 2-3-16,4-6 2 15,-6-8-1-15,3-11 2 16,-2-12 0-16,6-11 0 15,5-14 0-15,-2-9-1 16,9-12 2-16,7-9-3 16,2-7 1-16,5-7-2 15,10-5-1-15,3-6-2 0,6-3-8 16,6-7-9 0,10 9-28-16,-12-4-59 15,18-7-4-15,3 5-3 16,-2-10 50-16</inkml:trace>
  <inkml:trace contextRef="#ctx0" brushRef="#br0" timeOffset="24315.565">11982 10528 10 0,'18'23'98'15,"12"-11"-2"-15,-9-8-3 16,9 15-80-16,14 6-6 16,0 15 1-16,16 11 1 15,0 11 0-15,5 12 3 16,0 12 0-16,4 18 0 16,1-5 0-16,6 5-2 0,0 0-3 15,5-2-1-15,-5-10-5 16,3-4-4-16,-3-12-10 15,-15-18-12-15,6 2-27 16,-21-25-24-16,-11-14-27 16,-3-10-1-16,-32-11 66 15</inkml:trace>
  <inkml:trace contextRef="#ctx0" brushRef="#br0" timeOffset="24575.8842">13288 10394 48 0,'-27'19'107'0,"-22"11"-2"15,0 25-1-15,-13 14-83 16,0 12-15-16,-5 14-1 16,-3 14-4-16,1 11 1 15,-8 7-2-15,-3 7 3 16,-4 5-2-16,6 2 2 15,1-2-2-15,8-10-2 16,9-8-7-16,7-17-14 16,13-7-32-16,13-16-47 15,8-24-1-15,14-10-4 16</inkml:trace>
  <inkml:trace contextRef="#ctx0" brushRef="#br0" timeOffset="24832.5187">13797 11585 39 0,'58'41'105'16,"-19"-4"-8"-16,3 12-1 0,-8 6-84 15,-10 6-11-15,-6 3-3 16,1 10-11-16,-12 0-18 16,2 3-49-16,-7 3-17 15,-13-13-2-15,17-2 72 16</inkml:trace>
  <inkml:trace contextRef="#ctx0" brushRef="#br0" timeOffset="25775.6702">16937 10084 1 0,'-30'-11'16'16,"30"11"70"-16,0 0-4 16,-27-7-56-16,27 7-12 15,0 0-1-15,27 39-2 16,-1-9 1-16,8 9-1 15,8 17 1-15,7 6 1 16,6 15-2-16,5 1-1 16,3 10-5-16,8-2-1 15,1-3-2-15,0 0 1 16,2-7 1-16,-5 1-2 16,0-6-2-16,-8-6-3 0,-1 0-10 15,-9-10-14-15,-14-8-38 16,2 1-28-16,-30-22-6 15,0-1 62-15</inkml:trace>
  <inkml:trace contextRef="#ctx0" brushRef="#br0" timeOffset="26075.5654">17976 9987 42 0,'0'0'102'16,"-28"51"-2"-16,2-30-6 15,-8 18-93-15,8 7-6 16,-8 21 0-16,-10 14 3 16,-14 21-1-16,-7 16 4 15,-16 11 4-15,0 13 1 16,-4 3 0-16,-1-1 2 15,8-8-6-15,8-16-5 16,17-11-12-16,4-19-13 16,17-11-26-16,14-12-30 15,6-30-15-15,21-7 31 16</inkml:trace>
  <inkml:trace contextRef="#ctx0" brushRef="#br0" timeOffset="26444.0105">18387 10940 1 0,'49'7'75'0,"11"13"18"15,-16-17 0-15,-3 11-81 16,6 2-12-16,-6 5 0 0,-11 4-5 15,-6 17 4-15,-15 6 4 16,-18 10 2-16,-15 7 3 16,-6 4 2-16,-9 5 4 15,2-2-4-15,2-5 3 16,1-14-6-16,11-7-4 16,6-11-3-16,15-5 1 15,4-9-1-15,-2-21-1 16,49 14 1-16,-12-14 0 15,18-5-3-15,6-9-9 16,19 0-12-16,6-13-25 16,11-10-45-16,21 13-1 15,-14-17 32-15</inkml:trace>
  <inkml:trace contextRef="#ctx0" brushRef="#br0" timeOffset="26904.8149">21754 9846 1 0,'-53'12'56'16,"44"9"39"-16,-17-10 0 15,26-11-69-15,-9 53-12 16,11-13 5-16,17 17-5 15,2 13 4-15,13 18 3 16,1 6-2-16,11 17 0 16,5 5-6-16,9 4 0 15,12 0-4-15,4-4-2 16,10-7-6-16,-3-10-3 16,3-6-8-16,-5-22-3 15,-5 1-11-15,-9-19-16 0,-12-11-47 16,-4-1-23-16,-32-29-3 15,-19-12 73-15</inkml:trace>
  <inkml:trace contextRef="#ctx0" brushRef="#br0" timeOffset="27152.6732">22822 10033 55 0,'-2'40'110'0,"-23"-24"-8"16,8 19-3-16,-17 2-98 15,-1 18-10-15,-2 10 1 16,-11 23-1-16,-19 13 3 16,-7 17-2-16,-19 7-2 15,-2 12-31-15,-2 4-49 16,-5-35-7-16,24 3 9 15,-3-49 88-15</inkml:trace>
  <inkml:trace contextRef="#ctx0" brushRef="#br0" timeOffset="27564.1663">22839 10940 2 0,'62'0'103'0,"19"14"-5"16,-19-17-1-16,8 8-91 16,-3 2-10-16,-5 4-3 15,-13 6-1-15,-12 13-1 16,-28 7 2-16,-18 13 0 16,-17 4 4-16,-11 3 2 15,-7-1 4-15,-2-5-2 16,12-5 2-16,6-11-3 15,19-5 2-15,9-7 2 0,11-2 2 16,-11-21 4-16,49 41 4 16,-22-15 3-16,6 6 2 15,1-2 2-15,1 9-1 16,-12-2-2-16,-2 12-2 16,-12 2-4-16,-4 7-3 15,-19 0-5-15,-11 9-4 16,-12 2-7-16,-14 0-6 15,-9 8-11-15,-17-10-23 16,-1-3-22-16,-1-8-43 16,-11-28 6-16,21-10 46 15</inkml:trace>
  <inkml:trace contextRef="#ctx0" brushRef="#br0" timeOffset="28044.0415">24656 9969 44 0,'67'-17'108'0,"12"20"-3"0,-12-22-1 15,2 12-93-15,3 0-8 16,4 5 2-16,10 7 1 16,-3-1 3-1,-2 15-3-15,-5-1 4 0,1 12-3 16,-8 5 2-16,0 9 1 16,-6 2-4-16,4 12 0 15,-16 14-4-15,2 9 4 16,-11 13-2-16,-8 15 4 15,-8 7-3-15,-8 13 2 16,-11 5-2-16,-7 7 2 16,-7-2-5-16,-2-3 2 15,-7 1-5-15,-3-3 4 0,-4-5-3 16,-2-6 5-16,-5-7-6 16,-3-10 4-1,-1-9-7-15,-3-16-5 16,-3-9-9-16,-4-22-21 0,10-3-37 15,-3-17-46-15,-19-26 4 16,3 1-3-16</inkml:trace>
  <inkml:trace contextRef="#ctx0" brushRef="#br0" timeOffset="39751.9249">11290 13094 27 0,'0'0'32'15,"0"0"-4"-15,0 0-3 16,0 0-4-16,0 0-2 0,0 0-1 15,0 0 0-15,0 0-1 16,0 0-1-16,0 0 2 16,0 0-2-16,0 0-2 15,0 0-3-15,0 0-1 16,0 0-4-16,26 7 1 16,-26-7-3-16,0 0-1 15,25 12-1-15,-25-12 1 16,21 9 0-16,-21-9 1 15,30 12-1-15,-30-12 0 16,30 14 0-16,-30-14 0 16,42 9 0-16,-24-4-1 15,8 1-1-15,2-1 0 0,4 2 0 16,3-2 0-16,6 2 0 16,3 4 0-1,5-2 0-15,4 5 0 16,2-2 1-16,12 2 1 0,3-3 0 15,8-1 0-15,8-6 0 16,9-2 1-16,7-4 0 16,6-7 0-16,6 0-1 15,8-5 0-15,15 0 0 16,1-2 0-16,10-5-1 16,3 2-1-16,8-1 2 15,5 3-2-15,7-3 1 0,1 1 0 16,-1-2-1-16,-7 1 0 15,-7 3 1 1,-4-1-1-16,-12 2 1 16,-7-3 0-16,-23 1-1 0,-14 1 1 15,-14-1-1-15,-13-1-2 16,-10 1-7-16,-16-7-15 16,-10-1-31-16,-8-2-45 15,-15-13-5-15,6 4 1 16</inkml:trace>
  <inkml:trace contextRef="#ctx0" brushRef="#br0" timeOffset="40331.798">16181 12357 1 0,'-18'35'69'0,"-5"-21"11"15,23-14-48-15,-12 34-8 16,12-34-5-16,21 33-1 16,-21-33 1-16,48 34-1 15,-13-18 2-15,11 8-2 16,5-8-3-16,16 5-2 15,3-10-2-15,17 8-3 16,8-10 1-16,16 0 1 16,0-4-1-16,16 2 0 15,5-7 1-15,7 2-1 16,-3-4 0-16,12 2-1 16,-4-5-1-16,-3-2-1 0,2 0-2 15,-4 0-1-15,-3 0 0 16,-6 3-2-16,-8-1 0 15,-11 3-2-15,-6 4-7 16,-11-2-5-16,-8 7-17 16,-17-12-27-16,1-4-54 15,-3 4 1-15,-12-18 1 16</inkml:trace>
  <inkml:trace contextRef="#ctx0" brushRef="#br0" timeOffset="40991.9832">20424 12701 1 0,'0'0'30'15,"0"0"48"-15,35 5-47 16,-35-5-11-1,39 0-1-15,-6 2 1 0,4 1-2 16,9-3-2-16,7 0-2 16,7-3-1-16,12-4 2 15,11 1-2-15,5-6-2 16,9 0-1-16,3-1 0 16,11-1 0-16,-7 0 0 15,9 5 1-15,-9-1-1 16,0 3 1-16,7 0-1 0,0 5 0 15,-7-3 0-15,7 1 0 16,-4-3-2-16,-1 0-2 16,0 0-1-1,-4-2-2-15,-5 4 0 0,-4-2-2 16,-5 3 0-16,-3 4-1 16,1 2 1-16,-5 3-1 15,0 1 0-15,0 4 0 16,2-6 0-16,-5 6 0 15,-1-8 0-15,-8 5 0 16,0-7 0-16,-8 0 1 16,-8-2-2-16,-2-1-3 15,-14 1-6-15,-5-7-9 0,-7 6-19 16,-25 3-37-16,17-32-31 16,-17 32-4-1,-5-35 34-15</inkml:trace>
  <inkml:trace contextRef="#ctx0" brushRef="#br0" timeOffset="49777.2332">5704 11386 9 0,'0'0'97'0,"0"0"-1"15,0 0-6-15,0 0-76 16,41 0-7-16,-11 7-1 15,17 11 3-15,-1 8-1 16,14 11 2-16,7 7-1 16,5 14 3-16,11 11-3 15,7 14 2-15,12 5-4 0,9 7-2 16,2 2-1-16,-2-2-2 16,2 4-4-16,-9-9-6 15,-4-7-11-15,-21-15-35 16,-10-8-45-16,-9-12-5 15,-28-20-3-15</inkml:trace>
  <inkml:trace contextRef="#ctx0" brushRef="#br0" timeOffset="50101.2287">7193 10998 51 0,'-26'34'110'0,"3"10"-6"15,-11 2-5-15,-3 8-80 16,-14 6-23-16,0 16-2 16,-2 14-1-16,-17 14 2 15,-8 12 3-15,-15 11 1 16,-2 7 6-16,-9 9 2 15,2 1-1-15,1-6 3 16,11-1-3-16,4-12-2 16,10-14-6-16,16-7-7 15,9-23-17-15,16-7-26 0,10-21-45 16,6-14-4-16,17-13-1 16</inkml:trace>
  <inkml:trace contextRef="#ctx0" brushRef="#br0" timeOffset="50656.2185">5586 11159 33 0,'-28'7'104'0,"2"-14"-2"16,26 7-1 0,-2-30-74-16,14 9-11 15,29 3-6-15,3 0-6 0,14 1-1 16,7-1 2-16,9 6 0 15,4 1 1-15,8 6 2 16,7-4-1-16,6 4 0 16,10-2-2-16,11 3 0 15,0 1-2-15,3 1-2 16,-3 4-3-16,-2-2-4 16,-5 7-5-16,-16-2-6 0,-4 4-13 15,-24-11-21-15,-2 4-29 16,-14-6-24-16,-18-10 4 15,-3-5 50-15</inkml:trace>
  <inkml:trace contextRef="#ctx0" brushRef="#br0" timeOffset="50896.3141">7253 10174 52 0,'-42'19'96'0,"31"9"0"16,-3 2-3-16,5 9-74 0,16 12-9 16,11 4-8-16,7 8 0 15,12 4-2-15,7 2 0 16,5 3-1 0,4 2 2-16,7 9-11 0,0-7-14 15,5 19-45-15,-2 2-28 16,-10-4-3-16,5-1 31 15</inkml:trace>
  <inkml:trace contextRef="#ctx0" brushRef="#br0" timeOffset="51307.7038">7806 12463 1 0,'0'0'83'16,"0"0"8"-16,23 23 0 15,-23-23-76-15,2 26 0 16,5 2-2-16,-5 4 2 0,3 14-3 16,-5 10 2-16,2 15-5 15,-2 6 0-15,3 6-2 16,-3 2-4-16,6-1-6 15,4-3-22-15,-3-14-44 16,2-14-30-16,9-12-2 16,-18-41 21-16</inkml:trace>
  <inkml:trace contextRef="#ctx0" brushRef="#br0" timeOffset="51609.1463">8749 11404 26 0,'0'0'101'0,"21"24"0"16,-21-24-4-16,0 0-82 15,0 0-10-15,32-10-2 16,-13 13 1-16,6-1-2 16,1 3 0-16,6 4-1 15,-4 0-5-15,9 7-15 0,-7-2-29 16,-2 0-48-16,-3 7-2 16,-25-21 7-16</inkml:trace>
  <inkml:trace contextRef="#ctx0" brushRef="#br0" timeOffset="51832.3619">8786 12022 29 0,'16'21'101'0,"-16"-21"0"0,51 2-5 16,-14-9-83-16,14-9-7 15,9-3-2-15,16 3-6 16,3-5-9-16,7 14-15 16,-5-4-27-16,9 6-43 15,7 12-3-15,-5-7 37 16</inkml:trace>
  <inkml:trace contextRef="#ctx0" brushRef="#br0" timeOffset="52947.6979">6187 14937 24 0,'25'-4'115'15,"3"4"-6"-15,4 0-1 16,12-7-58-16,-2 20-42 16,18 8-4-16,7 9-3 15,5 12 4-15,2 13-2 16,-2 15 1-16,4 13 0 0,-7 12-1 15,-2 7-4-15,-4-1-7 16,-1-6-9-16,5 2-41 16,-4-23-45-16,-8-21-3 15,-9-27-3-15</inkml:trace>
  <inkml:trace contextRef="#ctx0" brushRef="#br0" timeOffset="53219.985">7440 14546 98 0,'-16'33'111'16,"0"13"-11"-16,-17 5-7 16,-1 16-101-16,-1 12-5 15,0 15 3-15,-9 20 3 16,-16 20 5-16,-14 18 6 15,-16 12 6-15,-9 12 5 16,-8-2 1-16,6-1-5 16,3-9-13-16,4-21-34 15,20-22-64-15,14-27-3 16,13-31-4-16,22-26 38 16</inkml:trace>
  <inkml:trace contextRef="#ctx0" brushRef="#br0" timeOffset="53667.7434">7579 15716 129 0,'72'0'103'16,"4"-7"-4"-16,3-7-55 15,-3 8-43-15,5-1-2 16,0 7 1-16,-19 11 3 16,-11 15 4-16,-19 11-1 0,-18 16 3 15,-16 2 0-15,-10 15 2 16,-11-3-3-16,-9-3-1 16,2-1-4-1,-9-5-4-15,4-3 1 0,-7-4-3 16,8-5 3-16,4-9-3 15,4-2 6-15,3-7-3 16,7-5 3-16,7-2 0 16,9-21 3-16,0 0 1 15,23 23 0-15,4-19 0 16,6-1 0-16,11 4-1 16,0-3 0-16,16 3-2 0,0 2-2 15,7-2-5-15,-5 3-9 16,-2-8-15-16,10 7-39 15,-10-14-40 1,-9-6-6-16,-10-12-7 0</inkml:trace>
  <inkml:trace contextRef="#ctx0" brushRef="#br0" timeOffset="54095.5829">5926 14738 69 0,'-26'-20'104'16,"26"20"-3"-16,-23-26-2 16,23 26-81-16,0 0-5 15,32-21-5-15,-2 21 1 16,10-2 1-16,13 4 1 0,14-2-1 16,21 3-1-1,14-6-2-15,18-1-1 16,9-3-2-16,10-3-3 15,7 1-1-15,-1-5-1 0,-6 0-3 16,-12-2-4-16,-6 2-6 16,-24-9-12-16,-2 7-26 15,-19-12-55-15,-16-6-1 16,-16-8-1-16,-12-13 60 16</inkml:trace>
  <inkml:trace contextRef="#ctx0" brushRef="#br0" timeOffset="54291.8788">7591 13746 76 0,'-19'21'112'0,"3"7"-7"16,9 4 2-16,5-6-85 0,18 13-12 16,21-4-8-16,11 13 1 15,15 1-6-15,6 2-8 16,14 20-27-16,-4-1-58 15,9 4-7-15,4 2-1 16,-6-2 23-16</inkml:trace>
  <inkml:trace contextRef="#ctx0" brushRef="#br0" timeOffset="54549.2659">9905 14886 26 0,'35'7'98'0,"9"-2"-6"16,0-14 2-16,0 2-80 16,14 0 0-16,2-3-1 15,7 10-2-15,-5 0-1 16,5 12-4-16,-4 2-17 15,-12 0-42-15,-1 2-41 16,-6 2-6-16,-18-4-1 16</inkml:trace>
  <inkml:trace contextRef="#ctx0" brushRef="#br0" timeOffset="54771.7014">9986 15483 54 0,'58'23'105'0,"-7"-28"-5"16,11-2-4-16,12-2-88 16,14-2-17-16,7-1-12 15,9 10-21-15,-5-3-33 0,-1 3-23 16,-4 6 0-16,-13-6 79 15</inkml:trace>
  <inkml:trace contextRef="#ctx0" brushRef="#br0" timeOffset="55267.8663">12479 14489 78 0,'0'0'110'0,"18"11"-3"0,-18-11-4 15,-27-11-93-15,-6 8-7 16,-11 6-3-16,-18 6 3 16,-28 9 0-1,-7 10 2-15,-14 7 0 0,-7 11 2 16,9 0-2-16,3 1-1 15,16-4-5-15,13-6-2 16,26-4-3-16,10-8-1 16,20 1 2-16,7-3 1 15,14-23 4-15,7 41 4 16,9-13 1-16,3 9-1 16,-1 0 2-16,5 14 0 0,-4 2 1 15,-3 12 0-15,-4 2 0 16,1 9 0-16,-6 1-1 15,3 3 3-15,1-1-2 16,5 2 1-16,3-2-5 16,11-5-1-16,7-5-2 15,7-4-1-15,16-12-2 16,9-12-1-16,17-10-5 16,9-18-5-16,25-8-15 15,9-30-46-15,33-8-36 16,19-15-3-16,11-15-1 15</inkml:trace>
  <inkml:trace contextRef="#ctx0" brushRef="#br0" timeOffset="55963.8841">25389 14093 123 0,'-21'26'122'0,"12"4"1"16,9-30-4-16,-7 28-88 0,30-19-14 16,7-14-7-16,21 1-5 15,2-3-1-15,15 2-1 16,6 5 1-16,4 7 0 15,1 7 1-15,-1 9 0 16,1 7 0-16,-3 9 1 16,-2 10-2-16,-11 11 1 15,-8 5-2-15,-8 11 1 16,-13 9-4-16,-6 6 0 16,-17 13-2-16,3 4-1 15,-14 1 2-15,0 0-1 16,0-1 0-16,-7-4-3 0,0-11 2 15,-4-8-4-15,2-15-7 16,-14-17-8-16,4-7-12 16,-25-30-17-16,0-2-31 15,-23-21-39-15,-14-14 0 16,-21-11 2-16</inkml:trace>
  <inkml:trace contextRef="#ctx0" brushRef="#br0" timeOffset="57765.2599">4980 12080 1 0,'0'0'74'15,"-7"-35"24"-15,7 35-4 16,-19-28-55-16,19 28-19 16,-25-9-8-16,25 9-6 15,-19 23-2-15,19-23-2 0,-16 42 1 16,16-17-1-16,-2 0 0 16,4-1 0-16,-2-24 0 15,12 25 0-15,-12-25-1 16,32-16 1-16,-32 16 0 15,35-44 3-15,-19 18 1 16,-7-6 3-16,1 2 0 16,-10-2 1-16,0 6-1 15,-7 5 0-15,7 21-2 16,-21-20-4-16,21 20-6 16,-19 4-12-16,19-4-19 15,-14 33-41-15,14-8-28 0,0 0-1 16,5 6 4-16</inkml:trace>
  <inkml:trace contextRef="#ctx0" brushRef="#br0" timeOffset="58880.515">5051 15474 1 0,'-25'34'37'0,"7"-25"44"15,18-9-1 1,-26 19-59-16,26-19-10 16,-25 0 0-16,25 0 1 0,-21 2 2 15,21-2 1-15,-33 16 2 16,15-6-1-16,2 11 0 15,-7-1-2-15,9 10-3 16,0-2-6-16,5 0-3 16,-1 0-2-16,10-3 0 15,3-2-1-15,6-2 2 16,-9-21 0-16,35 21-2 0,-12-19 3 16,5-2 0-1,2-5 2-15,-3-1 1 16,8-6 2-16,-7 0 0 15,2-6 2-15,-7 4 1 0,-7-7 1 16,-16 21 0-16,16-37-1 16,-16 37-1-16,-9-39-2 15,9 39-1-15,-35-37-2 16,17 21-2-16,-8 4-1 16,1 1-2-16,0 6 1 15,6 5-2-15,19 0 1 16,-32 9 0-16,32-9 0 15,-16 28 0-15,16-28 0 16,4 30 0-16,-4-30 0 16,19 23 1-16,-19-23-1 15,32 12 1-15,-32-12 0 16,37-7 0-16,-37 7 0 0,28-16 0 16,-28 16 0-16,0 0 0 15,23-28 1-15,-23 28 0 16,0 0-1-16,-23-16 0 15,23 16-1-15,-28 11 1 16,28-11-1-16,-32 26 0 16,32-26 0-16,-28 39-4 15,19-11-2-15,9-28-3 16,-17 46-6-16,17-46-8 16,0 42-16-16,0-42-33 15,0 27-29-15,0-27-1 16,0 0 26-16</inkml:trace>
  <inkml:trace contextRef="#ctx0" brushRef="#br0" timeOffset="72732.0405">14583 6522 12 0,'0'0'93'0,"30"-21"-1"16,-30 21-4-16,0 0-75 16,17 25-3-16,-15 19 1 15,-4 18-1-15,-12 17-2 16,-3 20 3-16,-1 19-1 0,-14 17-1 15,4 10-3 1,-7 15-3-16,0-3-3 16,8 0-2-16,-3-9-2 15,9-12-8-15,5-8-20 0,-1-27-34 16,6-24-30-16,13-17-2 16,-4-35 33-16</inkml:trace>
  <inkml:trace contextRef="#ctx0" brushRef="#br0" timeOffset="73000.1441">14650 7467 32 0,'0'0'93'15,"0"0"1"-15,0 0-4 0,0 0-77 16,37-18-7-16,-14 15 0 15,12 6 2-15,0-8 2 16,6 5 2-16,10-2 1 16,5 2-1-16,2-7 2 15,11 2 1-15,0-4-9 16,5-3-7-16,-2 5-21 16,-9-9-44-16,-6 5-38 15,-6-1 1-15,-16-4-3 16</inkml:trace>
  <inkml:trace contextRef="#ctx0" brushRef="#br0" timeOffset="73283.8354">15746 6794 1 0,'0'0'47'0,"0"0"33"15,7-20 2-15,-7 20-56 16,14-21-7-16,-14 21 1 16,0 0 2-16,28 32 2 15,-28 3 0-15,2 23 2 16,-4 9-3-16,2 16-2 16,-7 5-10-16,5 9-6 0,-1 2-9 15,-1-2-13-15,8 3-26 16,-8-1-58-16,4-18-7 15,4 2-1-15,-4-16 61 16</inkml:trace>
  <inkml:trace contextRef="#ctx0" brushRef="#br0" timeOffset="73916.0607">16389 8327 55 0,'28'-21'109'16,"7"-4"-4"-16,-3-19-2 16,-9-11-85-16,14-6-6 15,-2-13-4-15,0-11-3 16,-1-12 2-16,8-5 0 15,0-9-2-15,1 5 0 16,1-1 0-16,7 6-1 16,0 10-1-16,0 17-1 15,-5 21-3-15,-4 21-2 16,-7 27 6-16,-1 17-1 0,-8 23 4 16,-1 18-2-16,-6 11 1 15,-3 13 0-15,2 4 1 16,-1 4-2-16,-1-2 0 15,2-4-2-15,1-14-3 16,-1-10 1-16,5-11-1 16,-4-14 0-16,4-16 1 15,-5-23-1-15,8-21 1 16,2-19-1-16,4-18 2 16,10-18 0-16,-5-15-3 15,11-11-1-15,1-4 1 16,9 4 0-16,-5 7 0 15,0 14 1-15,-5 22 0 0,-6 22-1 16,-5 30 5-16,-9 25-1 16,-5 24 1-16,-9 20 0 15,-3 21 3 1,-4 11-1-16,3 8 0 0,-3 4-2 16,4-5 0-16,-2-4-3 15,10 2-6-15,-3-16-8 16,7 0-20-16,-14-18-34 15,8-3-49-15,-6-7 0 16,3-11-1-16</inkml:trace>
  <inkml:trace contextRef="#ctx0" brushRef="#br0" timeOffset="74568.2948">18780 8177 7 0,'40'28'102'15,"-40"-28"2"-15,39-12 0 16,-39 12-68-16,35-55-8 16,-10 18-6-16,-6-24-4 15,6-3-4-15,-2-22 1 16,5-6-1-16,0-22-6 0,11-1-2 15,-2-15-1 1,9-1 0-16,10-4-1 16,-3 6-1-16,7 9 0 15,0 16-4-15,-4 21 7 0,1 22-2 16,-13 24 0-16,-2 28 0 16,-10 30-1-16,-6 25 1 15,-8 21-2-15,1 16 2 16,-8 15-4-16,3 3 5 15,2 1-1-15,-4-5-1 16,11-14 1-16,-4-11-2 16,6-14 1-16,0-14-2 0,1-21 4 15,6-18-6 1,3-19-6-16,0-23 8 16,2-14-8-16,4-23 1 15,6-19-2-15,8-18 2 0,1-9-2 16,4-5 2-16,0 5 6 15,0 7-7-15,2 13 7 16,-4 17 0-16,-5 23 2 16,-4 23-2-16,-5 23 0 15,-9 23 1-15,-3 21-3 16,-2 21 2-16,0 19-2 16,-5 18 2-16,3 16-2 15,0 7 2-15,4 11 3 16,-2 5-1-16,10-2 0 15,-8-2-6-15,5-3-8 16,-12-18-20-16,12-3-49 16,-4-11-32-16,-10-23-6 0,-2-15 1 15</inkml:trace>
  <inkml:trace contextRef="#ctx0" brushRef="#br0" timeOffset="75259.7305">13952 8750 4 0,'25'-4'97'16,"19"-3"-3"-16,10-21-1 15,22-2-88-15,12 2 5 16,20-2-5-16,8 0-1 16,18 2 4-16,5 10 0 15,7-3 3-15,6 7 0 16,8-4 3-16,13 6-3 15,5-2-1-15,19 3 0 16,2-8-2-16,16 1-3 16,18-5-2-16,8-3 0 15,2 1 0-15,4-3 0 16,12-2 3-16,2 2-2 0,3-2 3 16,-5 0-2-16,0 0 4 15,-2 2-4-15,2 0 3 16,0 3-3-1,-10 0 0-15,-8 1-2 0,-1 4 1 16,-8 3-3-16,-6 6 1 16,-13-1-2-16,-14 8 0 15,-19-1-3-15,-6 10-4 16,-13-1-3-16,-13 10-12 16,-18-5-21-16,-3 1-63 15,-14 6-7-15,-18-14 0 16,0 5 47-16</inkml:trace>
  <inkml:trace contextRef="#ctx0" brushRef="#br0" timeOffset="80727.6452">21569 5830 30 0,'-99'3'98'16,"-5"-10"0"-16,2 2-5 15,-2 0-68-15,0-4-10 16,0 2-6-16,0-2-3 0,-7 2-3 16,-12-2-2-16,-4-1 0 15,-19-3 3-15,-9 1 1 16,-18-6 2-16,-10-3 3 16,-23-12 3-16,-6-4 1 15,-22-11 1-15,-4 4-1 16,-7-14 0-16,0 12-4 15,2-3-3-15,0 8-4 16,-4 13-5-16,1 9-2 16,1 13 0-16,5 8 0 15,2 19-1-15,-10 2 0 16,8 16 1-16,6 7 2 0,10 10 0 16,11 11 2-16,12 7-1 15,16 7 3-15,16 9 0 16,17 7-1-16,15 2 1 15,22 10-2-15,13 2 1 16,16 5-2-16,26 4 1 16,16 5-2-16,21 0-2 15,21-1 2-15,23 6 1 16,18-1 0-16,16 5-1 16,19 1 1-16,12-1-1 15,18-3 1-15,12 6 0 16,18-5-1-16,11-1-3 15,13-8 3-15,15 2-3 0,12-14-1 16,9-7 0-16,12-12-1 16,18-6 1-16,10-14-1 15,13-3 2-15,3-7-1 16,0-6 1-16,13-12 4 16,1-3-2-16,0-11 3 15,-3-9 0-15,0-16 1 16,1-12 0-16,-3-12 0 15,4-20 2-15,-8-9 1 16,-1-15-1-16,-9-13 1 16,3-12-2-16,-10-9-1 15,-12-16 2-15,-11-10 0 0,-16-16 4 16,-9-6-1-16,-19-13 3 16,-14-1 6-16,-30-14-3 15,-23-1 3-15,-27-9-1 16,-19 5-1-16,-31 0-3 15,-17 10-6-15,-27 6 2 16,-17 9-6-16,-24 14-5 16,-16 12-5-16,-19 21-8 15,-20 14-11-15,-7 29-43 16,-26 15-40-16,-11 13-2 16,-12 19-7-16</inkml:trace>
  <inkml:trace contextRef="#ctx0" brushRef="#br0" timeOffset="81776.0902">14969 8651 99 0,'-20'32'103'15,"-15"-9"-2"-15,-7-9-49 0,-9 16-46 16,-9-2 1-16,-14 4-8 15,-16 1 5 1,-14 6 2-16,-23 0 0 16,-14 5 4-16,-26-2-1 0,-8 4 3 15,-22-2 0-15,-4 5 1 16,-19-3-1-16,-4 9-1 16,-19-1-2-16,-7 6 2 15,-16-3-2-15,-2 4 0 16,-7-6-2-16,-7 1 2 15,-5-8-2-15,-4-4 1 16,-1-12-3-16,6 1 2 0,-8-12-4 16,0-1 2-16,-4-3-3 15,4-1 2 1,-6-2-3-16,-1-1 2 16,-2-6-3-16,10-4 2 0,-1-10-3 15,2-7 1-15,13-14-1 16,17-9 0-16,15-9-1 15,18-5 0-15,7-7 2 16,7-9-2-16,25-7 2 16,10 0-1-16,18 0 2 15,7-2-1-15,16-3 2 16,19-2-2-16,14 1 2 16,16 6-3-16,18 2 1 15,9 0-1-15,8 5 1 16,11 0 0-16,7 7-3 15,2 2 4-15,3 7-4 16,4 0 5-16,3 12-2 0,-1 2 1 16,3 7-1-16,5 7 0 15,-5 4 0-15,23 19 0 16,-37-16-1-16,37 16 1 16,-37 5-1-16,37-5 0 15,-40 39 0-15,22-9 0 16,-1 12-1-16,3 9 2 15,-7 11 1-15,2 12-2 16,-4 9 2-16,-1 10 0 16,-1 4 0-16,-6 9-2 15,-1 5 1-15,-1 3-4 16,-7-3-1-16,5-5-1 0,-2-4 1 16,2-14-7-16,11 2-5 15,-6-28-17-15,21 5-34 16,1-25-38-16,13-12-1 15,-3-30-4-15</inkml:trace>
  <inkml:trace contextRef="#ctx0" brushRef="#br0" timeOffset="82068.0261">4603 8071 76 0,'48'-47'100'0,"-11"3"-3"15,-2 12-5-15,0 9-79 16,-7 4-1-16,13 19-6 16,3 3-3-16,7 8-3 15,7 8 0-15,4 2 0 16,8 6 0-16,4 3-1 15,2 5-6-15,-2-5-7 16,7 7-21-16,-9 2-53 16,4-6-4-16,-4-1-6 15,-5-20 35-15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23:54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14192 5696 19 0,'0'0'92'0,"17"30"-5"16,-17-30-2-16,2 35-83 16,0-5-4-16,3 14 0 15,-10 9-1-15,1 14 2 16,-6 9 1-16,-6 17 6 16,0 18 1-16,-7 14 3 15,7 16 0-15,-3 9-1 0,8 12 2 16,-6 7-2-1,11 9-2-15,1 2-3 16,0 5-1-16,5 0-5 16,0 0 1-16,0 4 0 0,5 1-4 15,-3 2 1-15,1-3 1 16,3-1-1-16,-3-10 1 16,1-7 0-16,-1-14 0 15,-1-14 3-15,3-13-4 16,-3-24-9-16,-2-20-23 15,7-26-46-15,0-14-10 16,-7-46 0-16,0 0 88 16</inkml:trace>
  <inkml:trace contextRef="#ctx0" brushRef="#br0" timeOffset="871.0544">14234 5893 17 0,'30'-37'93'0,"21"4"-5"16,2-15-2-16,7 4-74 0,17 0-7 16,1 5 1-16,8 4-1 15,-1 7 4-15,3 10 0 16,-2 1 4-16,6 13 3 16,3-3 2-16,14 9 0 15,4-4 1-15,17 7-3 16,-1-5-2-16,12 4-3 15,12-4-1-15,4 0-4 16,5 5-1-16,7 2-2 16,-3 2-1-16,5 3 1 15,3 6-3-15,-5 3 1 16,4 4-1-16,-2 3 3 16,5-3-1-16,4-1 4 0,1-8-1 15,1 0 1-15,-4-7 1 16,5 0-2-16,-14-2 0 15,-3 0-2-15,-8 0-1 16,-4 0-1-16,-1 0-1 16,-7-2 0-16,6-1 0 15,-4-4 0-15,3 0 3 16,4-4 2-16,-5-3 1 16,-2 2 1-16,-7-4 0 15,0 4 0-15,-9 1-1 16,-5 4 0-16,-14 0-2 15,-9 9-2-15,-9 2-3 0,-9 10 0 16,-17 5-1-16,-6 6 1 16,-8 10 2-16,-9 9-4 15,-4 6 3-15,-7 8-1 16,-10 14 1-16,1 9-2 16,-8 11 2-16,-2 10-3 15,-7 6 0-15,-2 10 3 16,-7 9 2-16,-4 7-1 15,-1 7 0-15,-4 9-1 16,-5 10 1-16,-11 6 0 16,4 12-1-16,-9 5-7 15,9 6 2-15,-9 1 3 16,11 2-3-16,-6-7 3 0,6-12-4 16,8-11 3-16,-3-10-5 15,2-22-3-15,3-1-18 16,-14-25-33-16,7-12-60 15,-10-8-4-15,-15-24 1 16,-5-5 66-16</inkml:trace>
  <inkml:trace contextRef="#ctx0" brushRef="#br0" timeOffset="1619.8407">14098 9837 1 0,'85'-2'76'16,"-6"-15"18"-16,16 6-5 16,-3-1-78-16,12-9-4 15,19 8-1-15,-1-8 1 16,15 9-2-16,2-2 4 16,6 7-1-16,10 0 4 15,7 7 2-15,0-2 0 0,4 2 0 16,8-4-2-1,13 6-2-15,3-4-4 16,9 4 0-16,-3-2-4 16,5-2 0-16,12-1-1 15,0 1-2-15,2-3 0 0,-5 1 0 16,-4-1 0-16,-9-2 0 16,-1 5 0-16,-13-1 2 15,0 3 1-15,-5 0 0 16,-12 5 1-16,-2 4 1 15,-2 1 0-15,-9 6 1 16,-5 2 1-16,-9 3-1 16,-10 7 2-16,-9-3-7 0,-11 8 4 15,-14-3-6 1,-14 2 5-16,-5 0-4 16,-7-6 1-16,-8 2-4 15,-4-5 0-15,-10-5-4 0,6-2-10 16,-12-11-24-16,1-7-70 15,-7 2 3-15,-35 0-5 16,9-28 83-16</inkml:trace>
  <inkml:trace contextRef="#ctx0" brushRef="#br0" timeOffset="2207.7859">15166 7178 47 0,'-42'-7'89'0,"42"7"-3"16,-44 7-44-16,44-7-25 15,-27 32-1-15,11-1-4 16,-1 12-2-16,-1 13-1 16,4 16 1-16,-5 11-1 15,3 9 1-15,-2 8-2 16,9 6-3-16,2-2-2 15,4-2 0-15,6-7-3 0,6-12 2 16,12-16-2-16,4-7-1 16,5-18-1-16,9-15-1 15,8-10-3-15,-3-17-2 16,11-5-6-16,-6-16-15 16,6-4-33-16,-2-8-34 15,-11-13 1-15,-5 2 34 16</inkml:trace>
  <inkml:trace contextRef="#ctx0" brushRef="#br0" timeOffset="2467.0796">15374 7021 50 0,'0'0'93'16,"0"0"1"-16,32-30-7 16,1 9-80-16,4-2-6 15,14-3 0-15,2 1-1 16,5-3-1-16,-5 3-4 16,-2 4-11-16,-5 12-24 15,-7 11-48-15,-39-2-2 16,35 28-2-16,-44-7 92 0</inkml:trace>
  <inkml:trace contextRef="#ctx0" brushRef="#br0" timeOffset="2775.7515">15104 7930 1 0,'20'16'32'16,"-20"-16"45"-16,51-26 2 16,-9 3-62-1,-5-7-2-15,14 0 0 16,-3 0 0-16,-1 0-1 0,1 7 0 15,5 4-1-15,-2 1-4 16,2 9-15-16,10-1-44 16,6 8-35-16,-11-12-6 15,11 5 23-15</inkml:trace>
  <inkml:trace contextRef="#ctx0" brushRef="#br0" timeOffset="3015.3754">16535 7229 37 0,'0'0'104'15,"9"32"-8"-15,-16-6 2 16,-11 11-85-16,6 11-10 16,-4 17-1-16,-9 14-2 15,-8 9-2-15,-1 11-3 16,-8 5 0-16,3 0-3 15,-3 0-9-15,0-11-16 16,15-13-27-16,3-15-32 16,4-30 0-16,20-35 54 0</inkml:trace>
  <inkml:trace contextRef="#ctx0" brushRef="#br0" timeOffset="3339.605">16621 7400 1 0,'34'-48'69'0,"1"29"26"16,-10 10 1-16,1 20-54 16,-8 24-15-16,5 2-9 15,-2 18-6-15,5 13 0 16,1 6-5-16,6 2 1 16,1 0-1-16,6-4 3 0,6-5 2 15,-4-9-2 1,4-8 2-16,-2-17-2 15,2-5-1-15,-7-21-1 16,5-10 0-16,-7-13-2 0,0-12-2 16,-2-13 0-16,0-10-1 15,-3-14-1-15,-2-11-5 16,9-3-3-16,-9-6-8 16,10 6-18-16,-15-7-35 15,3 8-44-15,4 9-5 16,-11 4 3-16</inkml:trace>
  <inkml:trace contextRef="#ctx0" brushRef="#br0" timeOffset="3719.247">18151 7194 1 0,'21'40'71'15,"-21"-40"24"-15,33 44-6 16,-17-7-71-16,2 9-4 16,3 14 0-16,2 9 0 15,-4 12 1-15,-1 0 1 16,3 5-3-16,-9-10 3 15,11-2 0-15,-5-16-3 0,10-12-2 16,-3-23-4-16,17-14 0 16,2-23-2-16,7-20-2 15,9-24 0-15,7-18 2 16,5-24-7-16,6-11 1 16,8-7-13-16,-3-11-14 15,7 13-32-15,-7 3-47 16,-6 7 0-16,-6 18-5 15</inkml:trace>
  <inkml:trace contextRef="#ctx0" brushRef="#br0" timeOffset="8979.1109">15580 14489 6 0,'0'0'83'16,"-26"34"0"-16,26-34-42 16,-34 40-12-16,18-8-5 15,-10 3-3-15,1 18-3 0,-10 7-2 16,5 16 0-16,-12 12-3 15,-2 16-3 1,-6 14 0-16,-4 14 0 0,-10 9-2 16,8 9 1-16,-4-4-3 15,2-3 1-15,5-11-1 16,11-12-5-16,1-23-3 16,13-23-14-16,12-16-8 15,-3-28-23-15,19-30-15 16,0 0-42-16,12-39 5 15,11-31 37-15</inkml:trace>
  <inkml:trace contextRef="#ctx0" brushRef="#br0" timeOffset="9231.3329">15631 14438 37 0,'44'-21'94'0,"-17"14"0"15,4 23-2-15,-18 17-66 16,4 10-9-16,6 22-3 16,-5 12-1-16,8 17 1 15,-1 17-2-15,1 14 0 16,-1 5 0-16,10 11-3 0,-10-7-6 16,3-7-7-1,0-7-12-15,-5-18-18 16,0-10-31-16,-12-20-36 15,-11-21-2-15,-7-16-2 0</inkml:trace>
  <inkml:trace contextRef="#ctx0" brushRef="#br0" timeOffset="9459.2656">15235 15631 47 0,'0'0'99'0,"51"7"1"16,-16-19-4-16,16 1-73 15,9-3-14-15,9 2-3 16,3-2-9-16,11 7-13 0,-4-2-24 16,-1 4-47-16,6 5-8 15,-13-11-2-15,13 4 56 16</inkml:trace>
  <inkml:trace contextRef="#ctx0" brushRef="#br0" timeOffset="9943.3604">17164 15351 67 0,'44'0'98'15,"-5"2"0"-15,-18-18-6 16,-3-7-77-16,-4-9-15 0,-4-10-2 15,-8-7 0-15,-4 1-3 16,-12-1 4-16,-7 8 1 16,-11 13 6-16,-15 14-1 15,-4 16 5-15,-9 22-2 16,-4 19-2-16,-1 11 4 16,0 13-4-16,5 7 1 15,14 2-4-15,4-4 2 16,14-5-4-16,5-19 2 15,21-6-1-15,2-14-1 16,0-28 0-16,44 23-1 16,-9-26 0-16,15-1 1 15,1-1-1-15,12 5 1 0,4 9 2 16,2 12-1-16,-2 14 3 16,-7 16 0-16,-6 16 3 15,-8 9 0-15,-5 12 3 16,-11 11-3-16,-9 3-2 15,-12-2 1-15,-4 8-3 16,-19-8 0-16,-11-1-2 16,-10-6-1-16,-9-6-6 15,-9-10-4-15,-7-22-11 16,2-6-24-16,-2-33-36 16,7-14-28-16,9-20-1 15,11-19-1-15</inkml:trace>
  <inkml:trace contextRef="#ctx0" brushRef="#br0" timeOffset="10963.6698">17802 15936 94 0,'53'25'109'16,"3"-4"1"-16,-5-5-5 15,-5-11-77-15,3-12-22 16,4-9-3-16,0-10-1 16,-2-11-3-16,0-4 0 0,-17-3-1 15,-6-7 2-15,-9-2-2 16,-12-5 2-16,-7 3-3 16,-17-1 3-1,-10 10-2-15,-10 9 1 0,-12 14 0 16,-9 13 0-16,-2 22 3 15,-2 18-2-15,-1 19 3 16,3 22-2-16,7 15 3 16,7 13-1-16,11 10 5 15,10 2-3-15,13 2-1 16,12-6 1-16,9-8-3 16,14-18 3-16,14-14-5 0,7-19-1 15,9-17-8-15,12-22-4 16,-2-23-7-16,15-14-13 15,-8-30-17-15,13-11-6 16,-11-28-7-16,11-3-2 16,-14-13 7-16,10 5 15 15,-12-3 20-15,-5 18 22 16,-2 19 28-16,-9 14 14 16,-7 37 14-16,-11 14 7 15,-1 36 3-15,-18 15-10 16,7 30-7-16,-19 2-11 15,7 18-8-15,-6 1-10 16,4 1-8-16,-3-10-2 0,5-13-7 16,-6-13 0-16,6-19-7 15,0-18 3 1,-9-21-8-16,26-23 4 16,-10-19 3-16,7-15-4 0,-2-10 2 15,11 0-2-15,-4-5 4 16,9 12-3-16,2 14 6 15,-2 22 0-15,5 24 1 16,-5 24 3-16,2 17 2 16,-4 15-2-16,-1 13 0 15,1-4 2-15,7 2-2 16,-1-16 1-16,6-10-5 0,4-22 3 16,2-17-4-1,7-25 5-15,0-23 0 16,0-24-3-16,3-22 3 15,-3-26-4-15,-3-23 1 0,1-21-2 16,-5-11 5-16,1-3-5 16,-3 3 0-16,-8 13 1 15,-8 19-1-15,-7 30 0 16,-3 26 3-16,-11 36 0 16,-14 49-3-16,0 0 2 15,-2 55-1-15,-12 26-1 16,-4 23 0-16,1 24 0 15,-6 22 2-15,5 12-2 0,6 4 2 16,5-6-2 0,7-8 3-16,14-15-3 15,7-24-4-15,11-21 0 16,5-25-9-16,14-25-2 0,-2-30-8 16,6-12-28-16,-13-23-59 15,-5-24 1-15,-12-6 3 16,-18-19 43-16</inkml:trace>
  <inkml:trace contextRef="#ctx0" brushRef="#br0" timeOffset="11199.9802">19962 15222 30 0,'0'0'97'0,"53"23"0"15,-11-23-1-15,27 0-73 16,14 4-10-16,5 1-1 16,16 2 0-16,3 2-3 15,-1 0-4-15,-6 3-9 16,-6-7-24-16,-10-3-70 16,-8 0-2-16,-32-13-7 15,-10 1 51-15</inkml:trace>
  <inkml:trace contextRef="#ctx0" brushRef="#br0" timeOffset="11723.3742">14234 14385 68 0,'0'0'100'0,"28"41"-3"15,-21-8-4-15,-14 20-87 16,7 16-3-16,0 21 1 15,0 21 5-15,-2 23-3 16,-3 24 2-16,-4 22-1 16,-1 19 2-16,1 9 1 0,7 16-6 15,-5 3 1-15,-2 6-8 16,-1-9 1-16,-1-11-6 16,2-26-4-16,-5-29-15 15,2-22-31-15,1-37-38 16,-8-34-1-16,3-35-2 15</inkml:trace>
  <inkml:trace contextRef="#ctx0" brushRef="#br0" timeOffset="12519.7106">14435 14623 1 0,'49'-104'47'0,"4"23"34"16,-9 4 3-16,0 13-52 15,9 17-5-15,-4 1-4 16,11 12-4-16,0-1 2 16,9 12-2-16,3-3 2 15,20 8-2-15,6-5-1 16,20 7-2-16,11-10-2 15,17 3-3-15,6-5-1 16,8 5-1-16,9-5-1 0,6 1-4 16,6 4 1-1,13-1-3-15,-2 6 2 16,5-3-3-16,8 0 2 16,6 3 4-16,11-1-2 0,9 3 4 15,-7-5-4-15,-2 3 3 16,-4-5-5-16,4 6 2 15,-7 1-3-15,-7 2-2 16,-12 5 0-16,-13 2-1 16,0 3 1-16,-10 4 0 15,-2 2 1-15,0-2 0 16,-6 2 0-16,-1-2 0 0,-2-2 0 16,-5 0 1-16,-5-1 1 15,-4 6 0 1,-11 1 0-16,-8 6 1 15,-18 1-1-15,-7 5 1 16,-9 3-1-16,-11 2-1 0,-13 2 2 16,-4 4-3-16,-11-1 3 15,-8 4-3-15,-4 2 3 16,-9 10-3-16,-10 6 3 16,-8 10-3-16,-8 5 0 15,-2 13 2-15,-7 12-3 16,-5 7 4-16,3 11-4 15,-5 3 4-15,-2 4-6 0,2 5 4 16,-3 2-3 0,4 5-2-16,-6 9 1 15,-4 9-1-15,-5 10 0 16,-4 9 1-16,-6 2 0 0,6 2-6 16,-3-8 2-16,3-10-3 15,6-12-2-15,3-23-5 16,9-23 0-16,3-23-7 15,4-13-3-15,-14-27-13 16,11 3-39-16,-20-20-34 16,-4-13 0-16,-15-1 2 15</inkml:trace>
  <inkml:trace contextRef="#ctx0" brushRef="#br0" timeOffset="13243.6481">14116 17083 46 0,'0'0'101'0,"0"0"0"16,49-12-3-16,-19 10-78 15,21-17 1-15,23 10-1 16,7-9-1-16,16 8-3 16,4 1-1-16,20 9 2 15,1 0-1-15,22 9-1 0,8 1-3 16,15 6-1-16,13 0-3 15,12 0 2-15,12-2-3 16,11 0-1-16,11-10-2 16,5-1 1-16,1-8 0 15,1-4 2-15,-4-7-1 16,0 0 0-16,9-8-1 16,-4 6 0-16,-10 2-1 15,-2 0 0-15,-4 2-1 16,-3 4-2-16,-3 1 0 15,-4 2-1-15,-9-2 1 16,-9 0-1-16,-3-5 1 16,-4 0-1-16,-5-4 1 0,-12 1-1 15,-4 1 1-15,-7 5-1 16,-7 6 0-16,-4 3-1 16,-22 6 1-16,-4 3-2 15,-12 5-6-15,-11-10-11 16,-9 14-33-16,-17-27-73 15,-11-8-5-15,-21-15-2 16,-21-10-6-16</inkml:trace>
  <inkml:trace contextRef="#ctx0" brushRef="#br0" timeOffset="18551.8129">19326 13622 1 0,'0'0'19'0,"0"0"-3"16,25 18 0-16,-25-18 2 16,0 0 1-16,0 0 1 15,24 14 3-15,-24-14-2 16,18 0-3-16,-18 0-4 16,26-7-2-16,-26 7 0 15,20-12-2-15,-20 12-1 0,0 0-1 16,23-11-1-16,-23 11 0 15,0 0 0-15,0 0-1 16,0 0-3-16,0 0-2 16,0 0-4-16,0 0-11 15,0 0-32-15,0 0-39 16,0 0 1-16,0 0 50 16</inkml:trace>
  <inkml:trace contextRef="#ctx0" brushRef="#br0" timeOffset="23307.7268">25984 15365 1 0,'0'0'35'15,"0"0"59"-15,-12 21 2 16,12-21-56-16,-7 41-11 16,12-4-1-16,-12 5-5 15,7 18-4-15,0 14-6 16,0 12-2-16,0 11-7 15,2 4 0-15,3 13-1 16,-1-1-4-16,3 3 2 0,2-3-3 16,1-14 3-16,-1-13-10 15,5-12-12-15,-12-26-41 16,-2-48-36-16,0 0-2 16,0 0-4-16</inkml:trace>
  <inkml:trace contextRef="#ctx0" brushRef="#br0" timeOffset="23675.6481">25963 15154 23 0,'9'-37'100'0,"14"21"-2"15,-23 16 0-15,35-30-82 16,-14 23-1-16,11-4-4 15,12 6 2-15,4 12-5 16,6 7-4-16,-1 4 1 16,-2 10-2-16,0 5 4 15,-5 8-3-15,-12 8 3 16,-3 4-2-16,-18 0 3 16,-6 9 2-16,-16-1-1 15,-2 3 1-15,-15-4-3 16,-6-2 1-16,-3 2-4 15,-7-4 0-15,1 2-3 0,-3-5-1 16,2 0-4-16,-2-7-3 16,7 0-11-16,0-11-13 15,14-2-34-15,23-33-42 16,-25 6 1-16,25-6-3 16</inkml:trace>
  <inkml:trace contextRef="#ctx0" brushRef="#br0" timeOffset="24471.9117">27031 15339 1 0,'0'0'0'0,"0"0"56"15,-23 19 18-15,23-19-48 0,0 0-9 16,-21 7-2 0,21-7 3-16,0 0 2 0,0 0 3 15,-23 37 3 1,23-37-2-16,-19 48-1 0,8-13-4 15,-3 7-1-15,5 4-6 16,-3 3-2-16,5 4-6 16,0 0 0-16,10 2-3 15,4 1 4-15,9-8 0 16,2 1 3-16,8-7 0 16,8-5 2-16,1-14 0 15,7-5 0-15,-1-18-2 0,3-11-1 16,0-17-3-16,-4-9-2 15,-3-14 0-15,-12-9-3 16,0-7 2 0,-13 0-2-16,-5 4 1 0,-9 13-1 15,-8 6 2-15,-6 9-3 16,-7 16-2-16,-5 8-6 16,3 15-6-16,-10-1-15 15,10 6-40-15,6-2-35 16,-6-14-1-16,25 7 0 15</inkml:trace>
  <inkml:trace contextRef="#ctx0" brushRef="#br0" timeOffset="24727.6353">27771 14803 86 0,'28'14'96'15,"-28"-14"0"-15,23 25-4 16,-23 10-85-16,-5 4-4 16,10 17 0-16,-10 16 4 15,5 18 0-15,-4 14 2 16,-3 16-1-16,0 9-1 16,4 1-3-16,3-8-11 15,3-15-13-15,6-8-38 16,5-18-44-16,-7-28 1 15,11-18-5-15</inkml:trace>
  <inkml:trace contextRef="#ctx0" brushRef="#br0" timeOffset="24967.7034">28307 15487 95 0,'10'40'105'16,"6"6"0"-16,-7-4 2 16,-2 4-94-16,16 5-1 15,3 4-1-15,1 10 1 16,-1-3-4-16,-5 5-4 16,2-2-16-16,-7-19-16 0,5-2-35 15,-10-18-35-15,-11-26-9 16,21 7-5-16</inkml:trace>
  <inkml:trace contextRef="#ctx0" brushRef="#br0" timeOffset="25371.5591">28460 15092 1 0,'0'0'21'16,"0"0"69"-16,-9-21-2 0,9 21-49 16,0 0-12-16,0 0-6 15,0 0-3-15,-9 26-12 16,9-26-19-16,0 0-43 15,25 30-31-15,-25-30-6 16,21 18 32-16</inkml:trace>
  <inkml:trace contextRef="#ctx0" brushRef="#br0" timeOffset="25707.1309">29237 15235 29 0,'21'42'93'0,"-21"-42"-4"16,-14 23 1-16,14-23-82 16,-42 28-1-16,17-5 4 15,-3 9 1-15,-6 12 2 16,-1 7-1-16,0 12 2 15,-2 6-3-15,12 3 0 16,2-3-6-16,13-4-2 16,13-5-3-16,13-9 1 15,7-3-2-15,14-13-1 0,7-10-7 16,9-18-13-16,12-2-17 16,-3-19-21-16,1-16-37 15,4-2-4 1,-7-19 6-16</inkml:trace>
  <inkml:trace contextRef="#ctx0" brushRef="#br0" timeOffset="25911.5857">29720 15443 1 0,'0'44'82'15,"-4"-23"7"-15,13 14-2 0,-9 0-55 16,12-5-21-16,8 7-6 15,8 0-5-15,0-7-6 16,7 2-14 0,-3-11-17-16,5-5-27 0,7-4-22 15,-14-22-1-15,7-1 81 16</inkml:trace>
  <inkml:trace contextRef="#ctx0" brushRef="#br0" timeOffset="26183.2003">30414 15268 49 0,'2'51'95'0,"-18"-5"-2"16,12 19 0-16,-15 6-82 16,-4 8-7-16,-2 9 6 15,-3 11 2-15,-5 14 2 0,-13 15 3 16,0 10-1-16,-7 3 2 15,6 5-3-15,-3-12-2 16,1-2-10-16,5-10-5 16,3-11-8-16,13-11-11 15,-7-26-20-15,17-7-53 16,-6-12-12-16,4-18-1 16,-1-9 26-16</inkml:trace>
  <inkml:trace contextRef="#ctx0" brushRef="#br0" timeOffset="26795.8835">26014 17150 1 0,'78'-14'67'0,"24"9"21"16,-3-9 3-16,17 3-65 15,16 6-1-15,11-2 1 0,14 10-2 16,1-3-1-16,13 6-3 16,2-6-3-16,15 3-3 15,-6-15-4-15,15-4-4 16,6-9-2-16,5-12-6 16,7-5 0-16,-6-7 0 15,3-1-1-15,-4 3 0 16,-6 6 2-16,-8 4-1 15,-18 9 2-15,-15 12 1 16,-15 7-2-16,-14 4-4 16,-5 12-8-16,-23-7-17 15,-4 11-43-15,-17 3-28 16,-23-4-3-16,-2 6 4 0</inkml:trace>
  <inkml:trace contextRef="#ctx0" brushRef="#br0" timeOffset="45539.2247">19291 13703 44 0,'0'0'46'0,"0"0"-4"0,0 0-6 16,0 27-6-16,0-27-5 15,0 0-6-15,19 7-1 16,-19-7-3-16,32-18-1 15,-6 6 3-15,-3-13-2 16,11 2 2-16,1-10 0 16,4 1 1-16,3-7-2 15,7 2 1-15,-5-7-4 16,6 0-1-16,-3-9 0 16,1-1-3-16,-8-8 1 15,8-3-3-15,-6-9 0 16,-5-2-2-16,2-7 0 15,-4-7-3-15,-1-8 0 0,1-1 2 16,2-5-5-16,-4 0 3 16,1 0-2-16,-4-2 3 15,3 4 0 1,-1 5 1-16,-13 0 1 0,6 4-2 16,-16-2 2-16,5 1-2 15,-12-4 0-15,-2-1-3 16,-2-3-2-16,-12 1-1 15,5-1 1-15,-10 2 0 16,-4 3 3-16,3-2-1 16,-11 2 2-16,4 2 1 15,-8 3 2-15,0 4-2 0,-4 2 2 16,2 3-3-16,-5 7 0 16,5 6-1-1,-4 3 0-15,4 5 2 16,-5 6-1-16,5 3-1 0,-2 7-4 15,2 2 5-15,-5 0-5 16,8 2 5-16,-8 3-5 16,7 4 2-16,-2 3-4 15,-2 2 6-15,4 2 0 16,5 3 0-16,-5 6-1 16,3 3 0-16,0 5-1 15,4 6 1-15,0 3 0 16,3-1 0-16,-1 8-1 0,3 0 1 15,23-5-1-15,-34 11 1 16,34-11 0 0,-26 14 0-16,26-14 0 15,-21 14-1-15,21-14 0 0,0 0 0 16,-23 28-1-16,23-28-2 16,-9 25-2-16,9-25-3 15,-9 30-2-15,9-30-2 16,-7 28-1-16,7-28-1 15,-10 23-1-15,10-23-2 16,0 0-4-16,0 0-6 16,0 0-17-16,0 0-26 0,0 0-34 15,0 0-2 1,-16-32 62-16</inkml:trace>
  <inkml:trace contextRef="#ctx0" brushRef="#br0" timeOffset="46080.1307">19236 9391 39 0,'0'0'53'16,"0"0"-1"-16,-30 23-7 15,30-23-13-15,-19 41-7 16,10-15-6-16,2 13-1 16,-2 0-1-16,2 12 1 0,-2 5 3 15,6 11-7-15,-4 2 3 16,5 10-6-16,-5-3 0 15,5 5-4-15,-5 2-1 16,-2-4-3-16,4-5-4 16,0-9 2-16,1-8-5 15,1-8-3-15,3-7-8 16,0-15-8-16,0-27-25 16,17 28-50-16,-17-28-9 15,11-37 2-15,-6-11 105 16</inkml:trace>
  <inkml:trace contextRef="#ctx0" brushRef="#br0" timeOffset="46395.8163">19308 9335 5 0,'9'21'96'0,"-9"-21"-1"15,0 0-2-15,41-5-80 16,-13 3-7-16,14 0 1 16,4-1 3-16,12 6 2 15,2-1 0-15,9 10 1 16,1-3 0-16,8 7 0 0,6-2-4 16,8 7-3-16,-4 0-3 15,-2 4-1-15,-6 3-2 16,-3 2-1-16,-1 2-5 15,-13-2-10-15,4 10-26 16,-17-1-65-16,4-16 0 16,-3 7-2-16,-8-25 90 15</inkml:trace>
  <inkml:trace contextRef="#ctx0" brushRef="#br0" timeOffset="46799.7792">21132 10829 13 0,'-5'41'105'0,"5"-41"0"0,0 23-2 16,0-23-69-16,-11 24-29 16,9 3 3-1,-5 8 2-15,0 18 2 16,-5 7-2-16,-4 14 3 0,-7 3-3 15,4 10-1-15,-2 4-7 16,-2-4-3-16,5 1-11 16,-5-14-8-16,13 3-17 15,-8-22-26-15,2-18-45 16,13-7 0-16,3-30 19 16</inkml:trace>
  <inkml:trace contextRef="#ctx0" brushRef="#br0" timeOffset="47068.1168">21234 10829 1 0,'11'-37'76'16,"12"28"18"-16,-23 9 2 16,0 0-72-16,14 20-13 15,-7 15 1-15,3 16-1 16,-1 14 2-16,5 11 1 15,2 5-2-15,2 9 2 16,10-7-4-16,4 5-1 16,5-2-9-16,5-8 0 0,0-8-8 15,-8-10-2 1,1-3-14-16,-9-17-35 16,-17-15-46-16,7 3 2 15,-16-28 16-15</inkml:trace>
  <inkml:trace contextRef="#ctx0" brushRef="#br0" timeOffset="47296.94">21009 11467 57 0,'-30'9'101'0,"30"-9"1"16,26-16-3-16,6-12-87 15,3 14-12-15,2 3 0 16,7 4-1-16,-3 4-4 16,-1 6-12-16,-6 4-19 0,1-3-20 15,9-6-20-15,7 2-13 16,0-21-1-16</inkml:trace>
  <inkml:trace contextRef="#ctx0" brushRef="#br0" timeOffset="47547.6134">22163 11016 93 0,'37'-23'66'16,"-11"14"-10"-16,-26 9-13 15,0 0-12-15,-19 27-8 16,-22 6-10-16,-3 11-3 16,-14 11-8-16,-2 10 2 0,-10 2-4 15,10 9 4-15,5 3-5 16,9-1 5-16,9-6-5 15,20-5 2-15,15-9-3 16,11-9 1-16,24-10-2 16,4-14-7-16,23-9-19 15,-2-13-33-15,-3-22-35 16,19 1-1-16,-14-26 53 16</inkml:trace>
  <inkml:trace contextRef="#ctx0" brushRef="#br0" timeOffset="47767.6423">22295 11328 33 0,'9'32'96'0,"-9"-32"-5"16,26 19 2-16,-1-24-89 15,17 1-4-15,13-3 3 16,6-5 1-16,6 5 2 15,-7 0-1-15,0 0-14 16,0 1-43-16,0 3-41 16,-18-15-9-16,2 2 24 15</inkml:trace>
  <inkml:trace contextRef="#ctx0" brushRef="#br0" timeOffset="48187.0414">22758 10870 1 0,'-33'0'94'0,"17"23"-1"15,-9-13 3-15,9 11-80 16,-3 13-8-16,1 15 2 16,1 16 4-16,-8 6-1 15,6 10 1-15,-4 5 0 16,12 4 1-16,4-2-7 15,7-7 0-15,7-12-6 0,11-14 0 16,8-13-2-16,8-14 0 16,15-17-1-16,4-15 1 15,0-17 0 1,7-7-1-16,3-9 0 0,-5-2 0 16,2 0 0-16,-9 4 0 15,-7 7 2-15,-7 14 0 16,-5 14-1-16,-14 14 2 15,-1 16 0-15,-1 14 0 16,-9 12 1-16,-3 4 0 16,3 2-3-16,-4-2-5 15,1-2-13-15,-4-16-32 0,0-42-53 16,9 30-5-16,-15-53-1 16,10-3 87-1</inkml:trace>
  <inkml:trace contextRef="#ctx0" brushRef="#br0" timeOffset="48359.5293">23167 10882 45 0,'0'0'97'0,"0"28"-12"15,0-28-11-15,5 23-108 16,-1-2-22-16,10 2-28 0,5 14-15 15,-10-16 72-15</inkml:trace>
  <inkml:trace contextRef="#ctx0" brushRef="#br0" timeOffset="48847.5772">23888 11284 13 0,'-11'30'98'16,"-24"-14"-5"-16,12 21 3 15,-12 3-82-15,1 8-10 16,-6 8 3-16,6 11 1 16,4 9 1-16,0 12 0 15,9 0 2-15,14 0-1 16,11-5 1-16,10-14-6 16,19-9-2-16,8-16-2 15,13-16 0-15,3-21 1 0,6-16-1 16,4-19 1-1,-2-16-1-15,-1-18 2 16,-4-12-2-16,-13-10 2 16,-6-6-2-16,-13 0 1 0,-12 5-3 15,-16 8 2-15,-9 13-2 16,-16 15 0-16,-10 12-6 16,-2 18-10-16,-14 8-20 15,0 16-36-15,10 11-32 16,-13-12-3-16,27 13 49 15</inkml:trace>
  <inkml:trace contextRef="#ctx0" brushRef="#br0" timeOffset="49275.6889">24536 11252 37 0,'51'55'111'16,"-19"-4"-1"-16,3 25 0 15,-19 1-60-15,-7 4-48 16,3 11 2-16,-5 8-4 16,0-1 5-16,-14 0-3 15,0-6 3-15,-5-14-2 16,5-12 0-16,-2-21-1 16,7-16-2-16,2-30-2 15,11-21-4-15,15-23-3 16,-1-30-4-16,19-9 1 15,5-19-2-15,6-4 2 16,5-1 2-16,7 8 6 0,-6 16 2 16,-8 16 7-16,0 23 3 15,-11 18 4-15,-1 24 1 16,-13 14 1-16,4 20-2 16,-13 12-3-16,4 18 1 15,-5 12-5-15,-1 12 2 16,1 6-5-16,-6 3-1 15,8 2-8-15,-1-7-9 16,6 5-37-16,-4-12-60 16,-5-27 4-16,17-5-8 15,-33-51 75-15</inkml:trace>
  <inkml:trace contextRef="#ctx0" brushRef="#br0" timeOffset="54180.2316">16251 9892 1 0,'0'0'85'15,"0"0"7"-15,0 0-3 16,-17 24-80-16,17-24 0 16,-37 39-4-16,5-11 3 15,-3 11-2-15,-6 2 2 16,-6 8-3-16,-8 4 3 16,2 3 1-16,0 6-4 15,-5 7-1-15,5 8-1 16,-8 6 2-16,8 9 0 15,0 10 4-15,-2 11 1 16,11 12 2-16,0 5-2 0,7 11 2 16,2 2-3-16,12 10 2 15,4 2-4 1,10 2 1-16,5 2-4 16,10 6 0-16,4-4-1 0,8 1 1 15,5-2 1-15,3-1-1 16,6-8 0-16,-2-3-1 15,5-12-1-15,0-11 3 16,-3-10-4-16,0-8-2 16,-4-17-4-16,-3-16-7 15,-1-9-19-15,-15-21-52 16,-7-14-27-16,-2-10 1 16,0-20-4-16</inkml:trace>
  <inkml:trace contextRef="#ctx0" brushRef="#br0" timeOffset="54699.2591">14747 13411 9 0,'24'-2'89'0,"-24"2"0"16,32-19-3-16,-32 19-73 15,37-7-3-15,-12 14 5 16,-6 7-1-16,11 14 2 15,-2 7 1-15,6 13 2 16,-1 5-1-16,6 12-3 16,3-5-4-16,9 5-2 15,6-12 0-15,6-2-1 16,6-16 0-16,3-8-1 16,9-22 0-16,0-12 1 15,4-14 0-15,1-16-4 16,-10-11 1-16,3-8 1 0,-10-8-2 15,-2-3 0-15,-11-5-1 16,-1 0 0-16,-9-2-2 16,-4 5 2-16,2 2-8 15,-9-5-10-15,-1 12-13 16,-8-9-35-16,-3 6-52 16,-5 5-1-16,-8 1-2 15,-1 6 61-15</inkml:trace>
  <inkml:trace contextRef="#ctx0" brushRef="#br0" timeOffset="55351.6779">11353 11518 1 0,'0'23'90'0,"7"16"3"0,-12 5-3 16,5 18-71-16,5 17-3 15,-5 16-3-15,7 16 1 16,-5 11-1-16,-4 12-1 16,-5 1 0-16,2 1-1 15,1-4-1-15,-3-7-6 16,0-17-1-16,4-13-7 16,-4-16-4-16,5-24-9 0,4-6-22 15,-2-49-21-15,0 0-32 16,0 0-5-16,-11-42 14 15</inkml:trace>
  <inkml:trace contextRef="#ctx0" brushRef="#br0" timeOffset="55807.275">11341 11647 1 0,'3'-78'68'0,"8"22"19"16,-4 12-32-16,0 5-15 15,2 13-10-15,5 1-11 16,5 4-5-16,1 5-5 0,11 4-2 16,6 3-3-16,9 2 1 15,9 7-1-15,5 7 1 16,3 2 0 0,-1 10 0-16,-4-3 1 0,0 10 1 15,-21-1 3-15,-5 10-1 16,-20-1 0-16,-12 13 1 15,-26 1-2-15,-4 8 1 16,-21 6-4-16,-6 3 1 16,-10 6-4-16,2-1 2 15,-5 1-3-15,6-3 1 16,11-6-2-16,2-4 2 16,9-7-1-16,17-7 0 15,6-5-1-15,12-7 2 16,12-4 1-16,11-5-1 15,5 0 1-15,11-4-5 0,10 4 3 16,-5-2-7-16,11-1 1 16,-4-3-10-16,9 3-7 15,-16-8-20-15,21 4-34 16,-9-7-28-16,-5-9-2 16,2-4 24-16</inkml:trace>
  <inkml:trace contextRef="#ctx0" brushRef="#br0" timeOffset="56331.704">12324 11999 58 0,'0'0'92'16,"-16"30"-3"-16,16-30-42 15,0 0-32-15,-9 25-4 16,9-25-1-16,0 0 1 16,25 28 1-16,-6-17 2 15,4-6 1-15,4 0-1 16,6-12-2-16,1-3-3 16,1-6-2-16,0-7-3 15,-5-2 0-15,0-8-1 16,-12-1 0-16,-6 1 1 0,-7-1-1 15,-10 1 1-15,-7-1 0 16,-6 6-1-16,-14-2-1 16,-1 11-1-16,-4 5 0 15,0 7-1-15,-2 7 0 16,-5 14 0-16,2 12-2 16,8 8 2-16,-1 13 1 15,3 6 1-15,11 2-2 16,5 3 2-16,6 5-1 15,10-3 1-15,7-2-2 16,5-5 2-16,11-2 0 16,2-3-4-16,3 1 3 15,5-3-6-15,1-2-2 0,-4-7-10 16,12 0-7-16,-7-16-22 16,6-3-25-16,1-16-25 15,2-18-11-15,2-9 20 16</inkml:trace>
  <inkml:trace contextRef="#ctx0" brushRef="#br0" timeOffset="56871.6603">13126 11622 31 0,'10'-23'85'0,"-13"-3"-1"0,3 26-42 16,0 0-13-16,0 0-6 15,0 0-2-15,-18 21 0 16,18 14 2-16,-7 2-2 16,9 16 0-16,3 5-3 15,4 4-1-15,0 3-6 16,1-3-1-16,1-2-5 16,3-6 0-16,-5-8-3 15,1-9 0-15,-8-14 0 16,-2-23-1-16,0 0 0 15,0 0-1-15,7-42 0 16,-3-4 0-16,6-12 1 16,1-2-2-16,5-7 1 0,10 7-1 15,-1 7 1-15,3 13-2 16,-2 20 2-16,8 20 0 16,-8 18-1-16,6 15 2 15,-4 15-1-15,-3 8 2 16,3 1-1-16,4 1 2 15,-6-9-2-15,2-10 2 16,-3-14 0-16,0-13 1 16,1-21-1-16,-1-14 0 15,1-14 0-15,-8-10-2 16,5-10 2-16,-4-10-3 16,-1-3-1-16,-2-4-7 0,1 7-3 15,-6 0-11-15,8 16-14 16,-5 0-20-16,4 17-33 15,-2 8-22 1,3 5 0-16,6 15 55 16</inkml:trace>
  <inkml:trace contextRef="#ctx0" brushRef="#br0" timeOffset="57285.9394">14639 11356 41 0,'0'0'58'0,"-14"-28"-10"0,14 28-18 15,-12-21-10-15,12 21-12 16,0 0-3-16,-25 0 0 15,25 0 4-15,-23 14 1 16,23-14 2-16,-26 16 0 16,26-16 0-16,0 0 1 15,-25 14-2-15,25-14-4 16,0 0-5-16,0 0-2 0,0 0-3 16,0 0 0-1,0 0-1-15,0 0-1 16,0 0-2-16,-19-16-1 15,19 16 0-15,0 0 0 0,0 0-1 16,0 0-1-16,-25 5-10 16,25-5-18-16,0 0-43 15,0 0 0-15,-28 0 64 16</inkml:trace>
  <inkml:trace contextRef="#ctx0" brushRef="#br0" timeOffset="58311.9193">14604 11298 1 0,'0'0'92'15,"0"0"3"-15,0 0 1 16,-30-2-61-16,9-14-23 15,-2 4-5-15,-5-6-1 16,-11 6 0-16,0 3 1 16,-10 6 0-16,-2 6-1 15,5 13 1-15,-5 2 0 0,7 19-2 16,3 14-3-16,4 9 1 16,4 5 0-16,8 11 2 15,9-4-2-15,6-3 2 16,8-8-1-16,7-15-1 15,11-16 0-15,9-16-1 16,1-19-3-16,8-18 0 16,1-16 0-16,-3-10-2 15,3-6 3-15,0-3-2 16,-7-2 3-16,-3 7-2 16,0 6 2-16,-6 13-1 15,-3 10 0-15,-16 24 1 16,28-4 0-16,-28 4 1 0,23 44 1 15,-11-12 0-15,1 3-1 16,6 0 1-16,-3-3 0 16,3-7-1-16,-19-25 0 15,39 26-1-15,-39-26 0 16,30-14-1-16,-30 14 1 16,23-44-1-16,-14 14 0 15,1-5 0-15,-1 1 1 16,5-6-2-16,-5 10 1 15,7 9-1-15,-16 21 0 16,37-20 1-16,-11 24-1 16,-1 10 1-16,1 5 0 0,-1 6 1 15,3-4 1-15,-5 0 0 16,-23-21 2-16,35 27 0 16,-35-27 0-16,0 0 1 15,20-16-1-15,-13-9-1 16,-7-3-1-16,10-11 0 15,-1-10-6-15,5-4 1 16,6 2-2-16,8-4-3 16,5 4-4-16,1 5-3 15,8 9-10-15,-7 2-13 16,13 19-20-16,-9 6-42 16,-4 1-3-16,7 14 5 0</inkml:trace>
  <inkml:trace contextRef="#ctx0" brushRef="#br0" timeOffset="58927.1754">15839 11067 1 0,'0'0'62'0,"9"23"30"16,-9-23-1-16,0 0-57 15,0 0-18-15,-28-21-7 16,28 21 3-16,-37-30-1 15,14 12 6-15,-14-3-2 16,3 5 2-16,-8-1-1 0,3 15-2 16,-1 4-5-16,1 15-2 15,2 13-1 1,5 9-5-16,-1 19 1 16,12 7 1-16,5 4-1 0,7 3 1 15,9-5-1-15,9-5 0 16,7-11-3-16,5-14 4 15,12-19-3-15,-1-15 0 16,5-17 1-16,-2-14 0 16,6-23 1-16,-6-11-4 15,7-17 1-15,-8-9-1 16,-4-9 1-16,0-21-2 0,-11-9 1 16,-3-9-2-16,-7 4 1 15,-2 0 2 1,-7 10 2-16,0 8-2 15,-7 20 1-15,5 22-1 0,-5 19 1 16,0 25 1-16,7 28-1 16,0 0 0-16,0 0-1 15,-25 37 2-15,22 2-2 16,3 10 2-16,3 16-2 16,6 9 1-16,7 11-1 15,7 10 2-15,-2 7-2 16,12 4 4-16,1 0 2 15,3 1-3-15,5-6 4 16,2 1 0-16,0-14-3 16,7-7-4-16,6-7-12 15,-6-14-24-15,9-9-72 16,3-5 4-16,-10-27-8 0,12-8 38 16</inkml:trace>
  <inkml:trace contextRef="#ctx0" brushRef="#br0" timeOffset="72467.1371">17594 2073 99 0,'-35'-44'108'16,"-6"-13"0"-16,-12-11-7 16,-15-1-90-16,8 4-8 15,-7 1-1-15,-4 10-5 16,-13 13-1-16,-6 20 1 15,-12 14-1-15,-11 28-1 0,-5 23 4 16,-4 16-1 0,-1 19 3-16,-2 18 2 15,5 14-2-15,11 2 3 16,3 16-3-16,16 10 4 0,11 9-4 16,19 7 1-16,11 11 0 15,24 3-4-15,18 7-1 16,21 7-1-16,21-5 0 15,18-5 1-15,16-9 0 16,24-11 3-16,18-12-3 16,9-9 6-16,19-12 7 15,16-18 0-15,18-8-2 0,7-17 5 16,12-13-4 0,5-15 5-16,16-12-5 15,2-28 6-15,4-14-6 16,-6-27-3-16,-5-21 4 0,-4-28-4 15,-12-23 4-15,-12-30-5 16,-9-23 3-16,-23-24-4 16,-14-15 3-16,-25-17-1 15,-14-9 3-15,-28-9-3 16,-26 4 2-16,-31 3-6 16,-29 9 5-16,-34 7-5 15,-28 7-2-15,-25 16 0 16,-24 12-1-16,-25 18-1 15,-16 14 1-15,-16 18 2 16,-5 19-3-16,-12 23 2 16,1 23-1-16,-10 24 0 15,-2 22 0-15,2 26 0 0,5 23 0 16,7 35-1-16,-2 20 2 16,11 31-3-16,2 22 4 15,12 24-1-15,21 23-1 16,20 16-2-16,17 14 1 15,25 7 0-15,24 2-7 16,22 0 7-16,28 7-7 16,30-4 3-16,26-10 0 15,25-7 0-15,26-13-1 16,27-17 7-16,26-13-4 16,34-17-7-16,24-32-20 15,39-21-79-15,16-28-7 0,9-37-1 16,21-29-7-16</inkml:trace>
  <inkml:trace contextRef="#ctx0" brushRef="#br0" timeOffset="76067.8754">30372 14241 53 0,'-18'-21'28'0,"-5"-2"0"15,-5 0 2-15,-4 0 1 16,-5 2-3-16,-7-4-4 16,-5 2-5-16,-4-3-2 15,-5-1-4-15,-4-6-1 16,-5-4-5-16,-5 0 1 15,-4-7-5-15,-10-2 2 16,-2 0 3-16,-13-5-1 16,-1 5 4-16,-14-3 0 15,-11 12 6-15,-12 0-6 0,-6 9 5 16,-10 5-6-16,-10 9-1 16,-6 3-1-16,-2 9-2 15,-10 4-2-15,3 7 1 16,-7 5 1-16,11 7 0 15,-9 4 0-15,11 10 0 16,-1 6 4-16,6 13-2 16,2 1 0-16,8 10-1 15,4 2-1-15,7 12-1 16,9-1 1-16,5 12-1 16,18-2-3-16,12 7 1 15,12 0-1-15,16 9 3 0,13 2-7 16,15 3 2-16,13 9-2 15,14 4 0-15,5 5 0 16,9 10 1-16,12-1 0 16,6 5-1-16,15 0 5 15,8 3-4-15,8-10 2 16,11-5-2-16,16-4 1 16,8-7-2-16,18 0 2 15,9-3-1-15,7-6 0 16,9 2 2-16,9-2 0 15,3-3 4-15,9-4-2 16,3-5 2-16,6-9-1 16,0-7 1-16,12-10-3 0,2-8-1 15,10-10 1-15,4-4-3 16,4-10 2-16,6 0-2 16,1-6 1-16,1-3-2 15,0-10 4-15,-1 1 0 16,1-7 0-16,-1-7 0 15,1-5-1-15,0-9 0 16,-3-6 0-16,-2-11 0 16,5-8-1-16,-1-7 4 15,-2-7-4-15,-6-8 3 16,-1-3-1-16,-13-8 2 16,-8-9-2-16,-11-7 1 0,-11-12-1 15,-17-13-3-15,-7-10 2 16,-9-13-2-16,-20-10 2 15,-13-11 1 1,-20-7-3-16,-14-5 2 0,-14 0-1 16,-16 0 1-16,-23 0-1 15,-9 3 0-15,-17 4 1 16,-11 2 0-16,-7 3 1 16,-17 4-1-16,-4 5 1 15,-11 12-1-15,-5 6 1 16,-12 12 0-16,-2 17-2 15,-2 13-3-15,-5 18 3 16,2 22-2-16,3 11 1 0,2 16-3 16,7 14-5-16,2 4-7 15,17 17-15 1,-3-7-36-16,14 7-50 16,18 4 0-16,8 1-1 0,20 4 25 15</inkml:trace>
  <inkml:trace contextRef="#ctx0" brushRef="#br0" timeOffset="76692.4941">30851 15120 1 0,'0'0'7'0,"0"0"72"16,0 0 6-16,0 0-52 15,0 0-3-15,0 0-3 16,0 0-3-16,2 25-3 16,-2-25-3-16,26 14-4 15,-26-14-3-15,44 14-2 16,-9-12-1-16,2 5 0 0,11-7 0 15,-2 9 1-15,12-9-1 16,-5 7-1-16,5-7-1 16,-5 3-4-16,-4-1-7 15,-12-9-11-15,-2 5-31 16,-35 2-42-16,0 0-15 16,13-21 3-16,-45 7 49 15</inkml:trace>
  <inkml:trace contextRef="#ctx0" brushRef="#br0" timeOffset="76991.5078">30810 14921 25 0,'20'14'95'16,"13"0"-5"-16,-15-10 10 15,12 3-69-15,10 12-9 16,1 2 5-16,12 13-8 16,-4-1 0-16,4 13-9 15,-4 0 2-15,-3 7-7 16,-4 0 0-16,-8 3-3 16,3-5-5-16,-14-5-2 15,3-2-7-15,-8-14-10 16,-1 0-22-16,-17-30-28 0,0 0-33 15,0 0-1-15,0 0 14 16</inkml:trace>
  <inkml:trace contextRef="#ctx0" brushRef="#br0" timeOffset="77215.0957">31334 14963 31 0,'-18'30'82'16,"18"-30"0"-16,-30 41 7 0,14-15-77 15,-12 6-2-15,7 5-8 16,-11 7 0-16,-3 7-12 16,-4 4-12-16,-7 5-30 15,-12-6-35-15,14 13 0 16,-12-23 36-16</inkml:trace>
  <inkml:trace contextRef="#ctx0" brushRef="#br0" timeOffset="79919.2383">11327 13365 1 0,'35'-25'44'16,"14"8"39"-16,-12-17 0 16,4 6-67-16,3 7-3 15,7-2-2-15,0 5-1 16,2 6 1-16,-2 3-1 16,2 2 1-16,7 9-3 15,-2-7-1-15,11-1-1 16,1-1-3-16,8-3-1 15,8-8-1-15,9 2 0 16,-3-7 1-16,5-7 1 16,12-1 1-16,0-3 1 15,9-6 1-15,9 1 1 0,2-5-1 16,3-2-1-16,5-5 1 16,4 0-1-1,-7 3-1-15,12-5 1 16,-8 2-2-16,3 0 3 0,3 2-3 15,-3 3 3-15,0 2-3 16,-9 2 1-16,11-4-1 16,-4 2 1-16,-7 0-1 15,4-2 0-15,-6-2 1 16,6-3-1-16,-4-7 2 16,4 5-2-16,-9-5 1 15,-6 0-2-15,-6 5 0 0,-4 2 0 16,-9 0-1-16,-14 12-1 15,-10 4-2 1,-8 5-6-16,-5 9-7 16,-21 3-9-16,-1 13-20 0,-24 1-30 15,-19 4-31-15,0 0 1 16,-16 23 38-16</inkml:trace>
  <inkml:trace contextRef="#ctx0" brushRef="#br0" timeOffset="80587.3228">11510 13915 1 0,'65'-14'68'0,"-3"-18"12"15,17 2 6-15,-3-5-69 16,12-4-3-16,7 0-1 16,0-1 1-16,4 13-1 15,-9-1 2-15,10 5 4 16,-12 2-4-16,11 5-2 15,-2-3-2-15,14-4-4 16,5-5-2-16,13-4-2 16,5-5-1-16,5-7-1 15,7-2 2-15,2-5 0 16,7-2 3-16,0 0 0 16,0-5 1-16,2 2-1 0,-2-1 0 15,4 3 0-15,-8 1-1 16,1 0-2-16,-6 4 1 15,0 3-4-15,-15 7 1 16,-1-3-1-16,-3 10 1 16,-7-3 0-16,-16 5-1 15,-2 0 0-15,-12 0-5 16,-6-2-2-16,-15 6-13 16,-16-4-34-16,-11-2-51 15,-10 9-3-15,-25-10 0 16,-12 13 61-16</inkml:trace>
  <inkml:trace contextRef="#ctx0" brushRef="#br0" timeOffset="81507.2743">7685 13205 46 0,'0'0'106'16,"0"28"-5"-16,0-2-3 15,-7 15-86-15,5 24-3 16,0 21-2-16,-5 20 3 16,-2 12 0-16,-5 9 2 15,-5-2-2-15,3-3 3 16,-2-25-3-16,8-11 1 15,3-33-6-15,5-20-3 16,2-33-2-16,0 0 0 16,19-42 0-16,-10-14-2 15,7-11 1-15,0-23-2 0,10-9 1 16,-1-5 0-16,10-5 1 16,-1 5-2-16,10 9 3 15,-2 12-2 1,0 18 1-16,-5 24 3 0,-3 24 1 15,1 22 1-15,-10 21-1 16,-1 17 2-16,-6 20 0 16,1 6 0-16,-3 5 0 15,2-2-1-15,-6-10-1 16,2-6-1-16,2-12 0 16,0-12 0-16,-16-32-3 15,37 5-2-15,-12-26-2 0,1-14 0 16,6-11 0-16,-2-12-1 15,5-7 1 1,4-8-2-16,-4 3 2 16,-5 8 3-16,0 11 1 0,-4 12 0 15,-8 13 1-15,-18 26 2 16,35-5 0-16,-26 26 0 16,0 9 1-16,0 12-1 15,5 2 0-15,-2 4-3 16,2 6-7-16,-3-15-12 15,6 9-15-15,-1-24-26 16,9-6-42-16,1-16-2 16,1-13 2-16</inkml:trace>
  <inkml:trace contextRef="#ctx0" brushRef="#br0" timeOffset="82063.4571">9406 12997 47 0,'46'-30'91'15,"-11"5"2"-15,-12 9-36 16,-23 16-21-16,16-26-12 16,-16 26-9-16,-16-30-4 15,-3 9-2-15,-13-11-2 16,-3 0-3-16,-9-10 0 16,0 5-2-16,3 0 1 0,-3 7-1 15,0 9 1-15,2 17-1 16,5 17 0-1,5 22 2-15,0 16 0 16,6 18 1-16,5 15-3 0,5 8 2 16,2 3-2-16,12-3 1 15,2-8-2-15,7-10 1 16,2-14-2-16,7-16 1 16,3-21-2-16,6-16 0 15,1-19-1-15,1-16-3 16,1-13 2-16,5-15-3 15,-1-2 2-15,-4-4-1 16,4 4 2-16,-4 5-1 16,-3 9 3-16,1 14 1 15,-6 12 2-15,4 13 0 16,-6 12 0-16,5 7 0 16,-2 7 0-16,4 4 1 0,1 3-1 15,4 2 0-15,-2 2-1 16,4-2 0-16,-4-4 0 15,7 4 0-15,-8-5-1 16,6 3 0-16,-6-5-3 16,1 2-2-16,5-1-5 15,-10-6-9-15,7 5-17 16,-7-14-38-16,2-2-25 16,3-9-2-16,-3-12 23 15</inkml:trace>
  <inkml:trace contextRef="#ctx0" brushRef="#br0" timeOffset="82311.953">10213 12577 37 0,'0'0'99'0,"30"-21"-6"15,-7 23 1-15,-5 10-72 16,8-1-13-16,2 15-1 15,4-1-4-15,3 12 0 16,-3 5-1-16,-2 4 2 16,0 0-3-16,-2 0-3 15,-3-2-11-15,-4-14-15 16,5 0-32-16,-3-11-35 0,-23-19-3 16,25-2 8-16</inkml:trace>
  <inkml:trace contextRef="#ctx0" brushRef="#br0" timeOffset="82519.1177">10819 12170 78 0,'-17'62'106'15,"-13"7"-6"-15,-9 12-6 16,-3 10-89-16,-8 10-12 0,-4 3-9 15,4 14-4-15,-11-7-13 16,8 7-32-16,0-5-30 16,-9-9 2-16,6-6 40 15</inkml:trace>
  <inkml:trace contextRef="#ctx0" brushRef="#br0" timeOffset="95339.4773">10923 10776 1 0,'0'0'96'0,"0"0"0"16,-26 7 0-16,26-7-76 15,5 39-7-15,-3 0-9 16,7 17 1-16,5 18-2 16,-2 18 0-16,-5 19 1 15,-3 19 2-15,1 22 1 16,2 19 3-16,-2 12 2 15,9 11-2-15,-5-7 1 16,9 5-2-16,8-11-1 16,8-6-2-16,17-20 0 15,9-9-3-15,10-19-5 16,13-14 0-16,7-6-10 0,3-20-8 16,13 1-22-16,-4-23-37 15,0-12-25-15,-1-11 1 16,-11-26 39-16</inkml:trace>
  <inkml:trace contextRef="#ctx0" brushRef="#br0" timeOffset="95963.8274">15934 9654 1 0,'0'0'22'16,"0"0"61"-16,16 23-20 16,-16-23-49-16,51 21 0 15,-19 0 6-15,14 4 0 16,-4 8 0-16,14 11-5 16,4 4 4-16,7 15-4 15,2 6 2-15,7 10-4 0,1 6-3 16,1 10-3-16,1 0 0 15,-3 9 2 1,-6 2-3-16,-3 3 2 16,-14 11 0-16,-9 7 0 0,-21 7-3 15,-18 12-1-15,-15 9-8 16,-17 11-1-16,-17 10-13 16,-16-3-13-16,-8 1-57 15,-1-3-15-15,-16-21-4 16,8-16 56-16</inkml:trace>
  <inkml:trace contextRef="#ctx0" brushRef="#br0" timeOffset="130627.2938">23888 1359 31 0,'0'0'77'16,"33"-5"-2"-16,-33 5 3 15,18-4-53-15,-18 4-5 16,26 20 1-16,-19 4 0 16,-7 3-3-16,-5 13 1 15,-4-1-5-15,0 9-9 16,-3 6-18-16,-9-8-26 15,3 5-47-15,-3 4-6 16,-14-9 0-16,-11 8 11 16</inkml:trace>
  <inkml:trace contextRef="#ctx0" brushRef="#br0" timeOffset="130987.2344">22531 2536 125 0,'83'-12'101'0,"12"-9"-3"16,9-6-5-16,9-13-78 0,15 3-8 15,10-7 4-15,13 5-2 16,-10-5 1 0,7 0-1-16,2-2 2 15,0 0 3-15,-6-3-3 0,4 5 3 16,-12 0-11-16,-6 5 0 16,-15 7-9-16,-13 6-5 15,-16 19-16-15,-36-2-21 16,-15 27-24-16,-35-18-31 15,-16 49 2-15,-28-17-4 16</inkml:trace>
  <inkml:trace contextRef="#ctx0" brushRef="#br0" timeOffset="131252.2757">23627 2600 89 0,'-14'35'85'0,"14"2"-2"15,7-2 3-15,2-1-67 16,12 15-5-16,2-1 0 16,3 15 0-16,-10-3-1 15,3 5 1-15,-17-3-5 16,2-2-14-16,-8 0-26 15,-10-13-31-15,-2-13-29 16,-3-11-6-16,19-23 3 16</inkml:trace>
  <inkml:trace contextRef="#ctx0" brushRef="#br0" timeOffset="131623.1924">23801 2714 111 0,'37'-40'95'0,"4"6"-1"15,10 1 1-15,2 8-56 16,-2-3-23-16,9 3-11 16,0 4-2-16,-4 2-2 15,-5 8 2-15,-7 6 0 16,-12 8 1-16,-32-3 0 16,26 34-1-16,-26-1 1 15,-12 4-2-15,-9 9 0 0,-7 2-2 16,-9 6 1-16,-4 3-4 15,-1-4 1-15,-2-4-1 16,3-7 0-16,11-5-1 16,-3-10 2-16,17-3-2 15,16-24 1-15,0 0 2 16,0 0 0-16,23 6 1 16,12-24 1-16,4-3 1 15,10-4-2-15,2-3-5 16,2 0-15-16,-2 12-17 15,-17 0-48-15,-34 16-8 16,19 7-2-16,-38 16-1 0</inkml:trace>
  <inkml:trace contextRef="#ctx0" brushRef="#br0" timeOffset="131872.0688">22952 3879 67 0,'23'62'102'16,"14"5"-2"-16,-2 3-2 16,6-8-50-16,-1 12-37 0,-3 0-10 15,-3-2-5-15,-6-3-9 16,-12-9-16-16,3-2-28 15,-12-16-36 1,-7-17-2-16,0-25-3 0</inkml:trace>
  <inkml:trace contextRef="#ctx0" brushRef="#br0" timeOffset="132230.8008">23451 3902 81 0,'30'-53'99'0,"5"9"0"15,2 5-2-15,5-10-56 0,11 17-26 16,7-8-6-16,16 3 3 16,5-2-6-16,14 2 7 15,5-2-3-15,6 2 5 16,10-3-5-16,6 6 6 16,8-3-7-16,1 4-1 15,-3 6-3-15,-6 6-2 16,-6 9 0-16,-17 8-1 15,-16 11 1-15,-13 11 1 16,-19 12-1-16,-17 14-4 16,-15 7 4-16,-10 9-4 15,-16 5 2-15,-4 2-7 16,-8 5-1-16,-13-1-9 0,-3-1-4 16,-16-8-6-1,5 7-14-15,-21-22-18 16,7 8-49-16,-17-16-2 15,-1-11 4-15,-5-12 35 0</inkml:trace>
  <inkml:trace contextRef="#ctx0" brushRef="#br0" timeOffset="132684.3525">23731 3749 135 0,'3'21'100'16,"6"5"0"-16,7-6-6 16,7 6-84-1,5 4-7-15,4-5-2 0,-2 5-1 16,3-6-4-16,-13-4-2 16,4-1-5-16,-24-19-5 15,32 4-5-15,-20-24-6 16,11-8-1-16,-12-16 1 15,15 0 5-15,-3-9 8 16,2-3 11-16,3 3 8 16,0 2 9-16,4 14 11 15,-6 5 0-15,1 16-1 0,-4 0 3 16,5 16-5 0,-28 0-3-16,37 20-4 15,-37-20-1-15,23 47-5 16,-20-15 1-16,-3 5-1 0,-12 2-3 15,-2 5-3-15,-7 3-2 16,-6-6-2-16,-6 3-4 16,-6-7-6-16,2-2-10 15,-5-17-21-15,15-4-45 16,1-19-15-16,17-20-1 16,11-19 2-16</inkml:trace>
  <inkml:trace contextRef="#ctx0" brushRef="#br0" timeOffset="133096.2356">25556 2103 171 0,'90'-51'110'16,"-7"10"-4"-16,-7 8 3 15,-15-1-89-15,-13 13-11 16,1 7-8-16,-12 9-2 15,-7 12-1-15,-30-7 1 16,14 44 0-16,-17-7-2 16,-6 5 7-16,0 9-4 15,-7-3 4-15,6 6-4 16,1-4 2-16,0-1-3 16,4-5 3-16,5-3 1 15,7-4-2-15,7 0 2 0,7-2-1 16,4-2 2-16,8 1-1 15,4-1 1-15,-5-6 0 16,5 6-1-16,-5-6-2 16,-6 3 1-16,-15 1-4 15,-11-1-3-15,-9 4-4 16,-19-4-9-16,-6 12-15 16,-26-14-16-16,9 11-18 15,-21-16-30-15,0-2-4 16,8-19 1-16,-3-9 23 15</inkml:trace>
  <inkml:trace contextRef="#ctx0" brushRef="#br0" timeOffset="133307.0761">25669 2695 105 0,'37'5'96'0,"-12"18"0"16,1 14 1-16,6 21-49 15,-13 4-20-15,9 19-7 16,-5 9-10-16,-5 10-7 15,-6-1-2-15,2 3-4 16,-7-5-1-16,-5-7-9 16,-2-2-3-16,-2-19-16 15,6-4-16-15,-6-23-41 16,9-19-14-16,-7-23 1 16,28-14-2-16</inkml:trace>
  <inkml:trace contextRef="#ctx0" brushRef="#br0" timeOffset="133663.4371">27119 1692 217 0,'23'18'104'0,"-23"28"-9"15,-16 22-1-15,-21 12-90 16,-12 18-11-16,-4 13 4 15,-14 2-4-15,-5-2 3 0,-2-5-3 16,12-13 1-16,2-17-10 16,18-11-3-16,7-26 1 15,19-14-1 1,16-25 5-16,26-7 7 0,13-23 5 16,14-4 10-16,14-6 6 15,5-10 8-15,23 8 0 16,0-4 4-16,13 11-6 15,-1-2-4-15,4 14-6 16,-7 2-7-16,-7 7-14 16,-7 17-28-16,-28-1-55 15,-13 12-7-15,-49-14-1 16,12 34-4-16</inkml:trace>
  <inkml:trace contextRef="#ctx0" brushRef="#br0" timeOffset="133875.4078">26973 2753 201 0,'-14'65'106'16,"7"6"-3"-16,0-8-6 16,7 4-85-16,-2 5-13 15,-5-1 1-15,-2-1-7 16,-7-10-10-16,-3-3-30 0,-8-20-54 15,3-20 3-15,24-17-4 16,-11-35 2 0</inkml:trace>
  <inkml:trace contextRef="#ctx0" brushRef="#br0" timeOffset="134056.1551">27315 2630 185 0,'35'33'113'16,"-16"15"-1"-16,1 22-3 15,-17-3-50-15,4 23-55 16,-3 9-13-16,3-2-6 16,3 5-10-16,-13-14-19 15,12 7-26-15,-9-24-41 0,10-3 2 16,-1-18 0 0,16-15 20-16</inkml:trace>
  <inkml:trace contextRef="#ctx0" brushRef="#br0" timeOffset="134563.6269">28229 3622 160 0,'53'-4'102'0,"-4"-10"2"16,-3-9-4-16,-7-21-79 16,7-5-8-16,5-20-10 15,0-17 1-15,0-18-3 0,0-14 3 16,0-7-3-1,0 1 0-15,2 1 2 16,-2 7-2-16,0 17 2 16,-5 18-1-16,-2 21 2 0,-3 25 2 15,-6 19 3-15,-3 23-1 16,-13 16 1-16,4 21 0 16,-11 9-1-16,4 10 2 15,-7 4-5-15,3 0-1 16,2-5-4-16,-3-6 0 15,5-15-1-15,0-15 0 16,8-17-4-16,-4-23-2 16,15-14-1-16,4-25-3 15,8-14 0-15,6-21-3 16,14-6-1-16,2-10 3 16,10 6 6-16,-3 11 8 15,1 17 0-15,-6 22 7 0,-6 25 3 16,-5 29 3-16,-16 22 2 15,-9 25-3-15,-8 14-2 16,-1 14-7-16,-10 3 2 16,3 3-6-16,-6-6-6 15,-1-11-9-15,4-1-27 16,-7-27-44-16,8-5-25 16,-17-37 1-16,32 7-2 15</inkml:trace>
  <inkml:trace contextRef="#ctx0" brushRef="#br0" timeOffset="134999.3029">30951 1879 221 0,'23'28'105'0,"-12"11"2"15,-4 10-1-15,0 18-88 16,0 7-4-16,-2 18-6 15,-5 8 2-15,-3 11-4 16,1 2 2-16,-5 5-2 16,0-12-6-16,7-4 2 15,0-12-4-15,9-16 2 16,8-14-1-16,15-14 1 16,5-20 0-16,16-12-1 0,14-17-2 15,7-11-7-15,10-6-11 16,1-20-20-16,17 8-28 15,-17-17-40 1,8 8 1-16,-15-8 0 0,1 8 4 16,-12-3 71-16,-2 9 33 15,0 5 0-15,-19-2 47 16,5 8 46-16,0 8 1 16,-10 5 0-16,3-1-1 15,0 12-53-15,-16-2-28 16,4 4-23-16,1 12-38 15,-13-5-44-15,-20-9-3 0,24 21-1 16,-24-21-2-16</inkml:trace>
  <inkml:trace contextRef="#ctx0" brushRef="#br0" timeOffset="135711.6712">23750 5590 58 0,'-35'25'97'16,"12"-13"-1"-16,23-12-6 16,0 0-80-16,48 4-3 15,6-8-1-15,22-3 3 0,14 0 0 16,17-2 2-16,13 2-1 16,14-7 2-16,21 0 0 15,16-9-3-15,19-7-1 16,13-10 0-16,17-1 0 15,18-12 0-15,14 2 1 16,7-12 2-16,12 6-3 16,6-6 3-16,14 8-3 15,3-1 3-15,0 1 1 16,6-1-8-16,8-2 7 16,-3 1-9-16,5-1 5 15,-2-7-6-15,1 0 5 16,-6-6-6-16,-2-6 1 0,-7-4 6 15,-8 1-6-15,-6-1 4 16,-14 0-2-16,-16 4 2 16,-17 8-2-16,-22 7 0 15,-8 11-5-15,-27 11-2 16,-16 6-10-16,-22 18-13 16,-24-1-29-16,-13 20-57 15,-20 4-1-15,-23 7-4 16,-21-3 0-16</inkml:trace>
  <inkml:trace contextRef="#ctx0" brushRef="#br0" timeOffset="223734.8076">31293 11397 87 0,'0'0'103'16,"-23"37"1"-16,-5-9-45 15,-7 12-41-15,1 8-6 16,-17 19-5-16,-2 9-1 0,-15 19-3 16,-3 12 2-16,-15 15 2 15,1 10 1-15,-10 2 4 16,7 14-2-16,-5-7 0 16,1 5-1-16,6-10-5 15,8-9-10-15,15-16-19 16,3-23-35-16,0-21-49 15,23-14-1-15,-11-32-1 16</inkml:trace>
  <inkml:trace contextRef="#ctx0" brushRef="#br0" timeOffset="224247.3562">29665 12715 10 0,'-7'-51'100'0,"-12"-4"2"16,13 23-1-16,-1 4-65 15,7 28-12-15,-12-23-6 16,12 23-7-16,-16 32-3 16,7 3-4-16,-1 13-2 15,1 12-1-15,-5 19 1 16,3 11 0-16,1 14 0 16,-3 5 1-16,1 7 4 15,3-1 0-15,2 5 3 16,-2-6-1-16,6-3-1 15,3-17 0-15,12-6-1 0,4-16 0 16,9-12-2-16,12-16-1 16,14-9-1-16,9-17 0 15,14-11 2-15,10-12 1 16,15-6 1-16,3-15 0 16,11-8-1-16,3-17-1 15,11-5 2-15,-7-11-1 16,7-4-2-16,-13-8-1 15,-3-6 0-15,-14-6-2 16,-12 4 0-16,-25-4 1 16,-16-1-3-16,-18 2 1 15,-22 0-1-15,-24 4 2 0,-17 3-2 16,-21 9 1-16,-14-2 2 16,-16 13-6-16,-18 5-1 15,-10 12-9 1,-20 0-8-16,-5 23-21 0,-19-3-47 15,3 8-29-15,4 13-4 16,8-9 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26:30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21770 14840 53 0,'0'0'102'16,"-27"-18"2"-16,27 18-2 15,-51-3-76-15,9 10-6 16,5 14-1-16,-14 7-5 16,-7 16-2-16,-11 13-3 15,-3 17-1-15,-9 5-1 0,3 11-4 16,6 5 0-16,5 0-3 15,7-7 2-15,16-3-2 16,18-11 3 0,20-7 0-16,22-9-1 0,23-14 2 15,10-9-3-15,18-10 2 16,9-6-2-16,10-10-2 16,1-7-9-16,-3-18-19 15,1-3-62-15,-11-8-20 16,-7-20-1-16,-9-6-5 15</inkml:trace>
  <inkml:trace contextRef="#ctx0" brushRef="#br0" timeOffset="396.2868">22829 14632 28 0,'26'-9'95'0,"-1"20"-1"16,-25-11 5-16,-16 35-77 15,-7 7-1-15,-14 4-1 16,-7 19 1-16,-9 4-3 16,-5 10-6-16,0-8-2 0,12 1-5 15,4-12-3 1,15-7-4-16,10-14 2 15,17-4-3-15,10-12 3 16,13-2 2-16,5-7 1 0,9 0 3 16,2-3 0-16,5 3 1 15,0 2 1-15,-5 3 0 16,-11 2-1-16,-3 11 0 16,-16 3-5-16,-11 4-3 15,-12 10-10-15,-14-5-9 16,-6 11-26-16,-15-11-47 15,-2-9-16-15,5-10-3 16,-5-20 7-16</inkml:trace>
  <inkml:trace contextRef="#ctx0" brushRef="#br0" timeOffset="788.4542">23269 14567 56 0,'78'-16'105'16,"-1"-7"1"-16,6 11-3 15,-11 3-47-15,-1 0-47 16,6 7-4-16,-3 6-3 16,-10 10 0-16,-15 9-2 15,-7 12 2-15,-22 9-1 16,-6 9 1-16,-18 5-3 15,-8 6 2-15,-13 6-1 0,-3 2-2 16,-11-3 1-16,2 0-2 16,2-6 2-16,7-8-3 15,5-9 5-15,14-4-2 16,9-14 3-16,16-5 2 16,9-12-1-16,12-4 0 15,12-7 0-15,6-2-2 16,6-3-8-16,6-8-11 15,2 1-38-15,-2-4-49 16,-14-10-3-16,0-4 0 16,-18-18 57-16</inkml:trace>
  <inkml:trace contextRef="#ctx0" brushRef="#br0" timeOffset="1192.7217">24758 14218 91 0,'53'-9'102'16,"-2"-7"-2"-16,11 6 2 15,-6 1-90-15,-1-2-7 16,3 11 0-16,-7 11 0 16,-16 17 0-16,-17 18-1 15,-15 14 1-15,-22 12-4 16,-9 4-2-16,-6 3-3 0,-10-5-3 15,9-9-3-15,-4-15 1 16,20-10-1-16,10-15 2 16,9-25 4-16,25 21 4 15,8-19 5-15,11 1 6 16,0-1 5-16,7 9 1 16,-8 6-1-16,1 8 2 15,-18 3-6-15,-1 11-1 16,-15 10-4-16,-10 11-5 15,-19 0-1-15,-6 5-7 16,-10-1-2-16,-16-6-15 16,9 2-10-16,-20-18-40 0,11-17-37 15,3-11 1-15,11-23-3 16</inkml:trace>
  <inkml:trace contextRef="#ctx0" brushRef="#br0" timeOffset="1460.3445">25893 14017 65 0,'42'21'101'15,"-21"4"-2"-15,4 28 3 0,-11 8-72 16,-12 12-14-16,10 13 0 15,-5 9-1 1,-2 11 0-16,-5 1-6 16,2 1 1-16,0 3-11 0,5-7-12 15,2-4-30-15,-2-13-60 16,0-17-9-16,2-12-2 16,-4-31 23-16</inkml:trace>
  <inkml:trace contextRef="#ctx0" brushRef="#br0" timeOffset="1836.6706">26936 14098 86 0,'28'-5'97'16,"-28"5"-4"-16,30-9 2 15,-30 9-89-15,0 0-2 16,12 23 5-16,-12 0 2 16,0 14 4-16,-7 3 1 15,4 13 1-15,1-2-2 16,4 4 0-16,-2 1-3 16,10 6 1-16,-3 0-4 0,2 3 1 15,0-2-1 1,3 1 1-16,-1-1-6 15,1-3 0-15,-3-5-2 16,5-6-3-16,-5-5-2 0,-4-9-8 16,6-5-5-16,-11-30-14 15,12 34-22-15,-12-34-54 16,0 0-11-16,-9-28 4 16,-1-18 11-16</inkml:trace>
  <inkml:trace contextRef="#ctx0" brushRef="#br0" timeOffset="2280.4976">27161 14019 84 0,'18'-16'97'0,"-18"16"4"15,25-2 0-15,-25 2-81 16,26 11-5-16,-26-11 2 15,39 40 0-15,-18-8 1 16,4 12 0-16,1 2 0 16,9 12-3-16,2-3-5 15,11 3 1-15,-2 0-3 16,5 2 1-16,0-7-2 16,7 1 0-16,-5-8-2 15,-4-2 2-15,-5-7-2 16,-5-5 1-16,-2-11-2 15,-9-10 1-15,-1-11-2 0,-1-11 0 16,-10-19 0-16,3-12-3 16,-3-20 1-16,2-17-3 15,-2-16 2-15,3-9-4 16,4-7 3-16,2-9-6 16,1 2 1-16,2 5-1 15,6 14-4-15,-8 4-8 16,6 23-12-16,-11-2-18 15,4 19-61-15,-8 18-12 16,-8 0 2-16,0 16-2 16</inkml:trace>
  <inkml:trace contextRef="#ctx0" brushRef="#br0" timeOffset="3500.3298">21428 16907 87 0,'23'0'97'0,"19"0"0"15,2-7-46-15,9-7-29 16,23 5 0-16,5-10-1 16,21 8-4-16,7-5-2 0,13 11-2 15,8-7 0 1,13 10-1-16,5-5-1 15,9 3-4-15,12-8 1 16,7 0-4-16,11-11 2 0,5-2-4 16,21-12 2-16,4-7-4 15,21-5-1-15,5-4-1 16,14 0 3-16,-5-2 2 16,7 1 1-16,7 4 6 15,-7-4-4-15,-3 8 6 16,-8-2-3-16,-10-1 3 15,-7 3-4-15,1 2-1 0,-8-2-2 16,-9-3-5 0,-9 3 2-16,-7 4-2 15,-5 3 0-15,-11 4-2 16,-10 3-1-16,-11 2-3 16,-14 9-5-16,-12 0-9 0,-9 17-23 15,-23-10-75-15,-13-7-3 16,-13 0-2-16,-22-14-2 15</inkml:trace>
  <inkml:trace contextRef="#ctx0" brushRef="#br0" timeOffset="13731.9936">4490 6112 15 0,'0'0'34'0,"9"-23"-6"0,-9 23-5 16,0 0-2-16,7-23 0 15,-7 23-1-15,0 0 0 16,0 0-2-16,0 0-4 16,0 0 0-16,0 0-2 15,0 0-1-15,0 0-1 16,0 0 0-16,21-18-1 15,-21 18 2-15,0 0-1 16,32 2-1-16,-32-2-1 0,25 4-1 16,-25-4-4-16,44-2 0 15,-21 2 1 1,5-4 0-16,0 1-1 16,4-1 2-16,3-1-2 0,0 0 1 15,2 1 1-15,4-1-3 16,1-4 0-16,0 2-3 15,1-5 3-15,1 3-4 16,7-7 2-16,-7 4-2 16,7-6 2-16,-9 4-2 15,2 2 2-15,-3 1-4 16,3 4-8-16,-9-2-23 0,2 4-48 16,-9 10-6-16,-5-3 2 15,-5 10 40 1</inkml:trace>
  <inkml:trace contextRef="#ctx0" brushRef="#br0" timeOffset="14608.2431">6735 6306 1 0,'0'0'11'0,"2"-25"49"16,-2 25-24-16,0 0-19 15,19-21-5-15,-19 21 0 0,0 0 1 16,34 12 1-16,-34-12-1 15,42 16 1-15,-14-7-1 16,13 0-3-16,1-4-3 16,14-3-3-16,4-2-3 15,14-2-2-15,-3-3-1 16,10-1-4-16,7 1-10 16,-2-4-18-16,4-5-38 15,12 9-2-15,-14-11 42 16</inkml:trace>
  <inkml:trace contextRef="#ctx0" brushRef="#br0" timeOffset="15072.416">9776 6269 20 0,'0'0'81'16,"-26"5"-4"-16,26-5-22 15,0 0-39-15,26-5-11 16,-5 5-3-16,9-2-3 15,7 2 0-15,4-2-1 16,12-5-4-16,12 2-5 0,7-6-7 16,13-1-9-16,10-4-24 15,2-7-25-15,14 0 14 16,0-7 62 0</inkml:trace>
  <inkml:trace contextRef="#ctx0" brushRef="#br0" timeOffset="15463.8408">12144 6332 1 0,'34'-5'59'15,"-1"-16"22"-15,13 5-1 0,-4-7-66 16,11-2-6-16,7-3 1 16,9 0-8-1,5 1-2-15,7 3-25 16,5-1-45-16,9-7-6 0,9 6 0 16,-5-6 77-16</inkml:trace>
  <inkml:trace contextRef="#ctx0" brushRef="#br0" timeOffset="15816.431">15080 6263 1 0,'51'-17'76'16,"-16"-3"-17"-16,16 3-54 15,4 8-54-15,6-9-22 0,19 6 51 16</inkml:trace>
  <inkml:trace contextRef="#ctx0" brushRef="#br0" timeOffset="16148.8173">17962 6281 1 0,'30'-18'88'0,"18"4"-3"16,-4-21-10-16,12 10-108 15,11 4-38-15,-2-7-14 16,16 0 26-16</inkml:trace>
  <inkml:trace contextRef="#ctx0" brushRef="#br0" timeOffset="18379.8123">25482 5308 65 0,'-10'-26'53'15,"-13"1"-4"-15,3 6-6 16,-13 5-12-16,3 8-7 16,-12 3-8-16,1 3-5 15,-8 3-5-15,3 1-2 0,-5 3-2 16,-2 0 0-16,2-2 0 15,0 4 0-15,-2-4 2 16,2 1 0-16,3 1 2 16,1 3-1-16,6-3-1 15,-1 6 1-15,3 1-1 16,4 0 0-16,-4 5-2 16,4-1 1-16,0 8-1 15,1-3 0-15,-1 2-1 16,3 3 2-16,4 0-3 15,3 4 2-15,-1-2-2 16,5 2 1-16,0 3-1 16,8 0 0-16,-1 2-2 0,7 0 1 15,4 0 1-15,3 0-1 16,3-3-1-16,4 3 2 16,9-2 3-16,0 0 2 15,5-3-2-15,4 5-2 16,8 0 3-16,-1 0 0 15,5 2 2-15,-2 5-2 16,6-7-1-16,3 7-4 16,7-2 3-16,-5 2 1 15,12 0-2-15,0-3 0 16,2 1 1-16,5-5 0 16,2-5-1-16,5-2 3 0,2-11 1 15,2-5 0-15,3-12 2 16,6-4-1-1,1-12 1-15,2-7-1 0,6-9 1 16,1-7-1-16,7-11 1 16,2-6-1-16,0-8 2 15,-2-7 1-15,-5-10-8 16,-5-7 2-16,-11-6-3 16,-2-5 3-16,-19-5-2 15,-4 0 1-15,-17-2-2 16,-7 7-1-16,-16 7 8 15,-6 11-3-15,-10 8 1 16,-10 15-2-16,-1 8 1 0,-5 15-2 16,-7 6-1-16,-3 8 0 15,5 3 1-15,-2 4-2 16,0 3 0 0,23 9 0-16,-37-14 1 0,37 14-1 15,-25-14 0-15,25 14 0 16,-21-9 0-16,21 9 0 15,0 0 1-15,0 0-1 16,-23-9 0-16,23 9 0 16,0 0-1-16,0 0 1 15,0 0-1-15,0 0 1 16,0 0-2-16,0 0 1 0,-26 7 0 16,26-7 0-16,0 0 1 15,-18 14 0 1,18-14-1-16,0 0 0 15,-23 14 1-15,23-14 0 0,0 0-1 16,-19 11 0-16,19-11-1 16,0 0-1-16,-23 12 1 15,23-12-2-15,-21 9-1 16,21-9-3-16,-25 12-3 16,25-12-5-16,-33 16-12 15,13-14-16-15,20-2-32 16,-33 28-27-16,15-19 0 15,-5 0 1-15</inkml:trace>
  <inkml:trace contextRef="#ctx0" brushRef="#br0" timeOffset="25340.291">3683 5858 1 0,'0'0'15'16,"-26"-2"-1"-16,26 2 0 15,0 0 2-15,-28 2 6 16,28-2 5-16,-27 5 4 16,27-5 2-16,-40 4 7 15,22-4-8-15,18 0 0 0,-44 7-12 16,25 0 1-16,-6-2-8 16,6 2-1-16,-4-3-5 15,23-4-4-15,-37 19 1 16,37-19-3-16,-34 25 2 15,34-25-1-15,-30 33-1 16,30-33 3-16,-19 37-2 16,19-17 0-16,0-20 0 15,2 40 0-15,5-20 2 16,9 1-4-16,-16-21-1 16,33 44 0-16,-15-28-1 15,1 5 3-15,4-5-2 0,-2 1 0 16,2-4 1-16,-2-1 0 15,-21-12 3-15,41 18-4 16,-18-8 5-16,-4-3-5 16,4-3 3-16,-2 1-2 15,-21-5 1-15,42 2-1 16,-42-2 2-16,34-11 0 16,-34 11-1-16,35-26 1 15,-35 26 1-15,37-34-1 16,-16 10 0-16,0-6 3 15,-5-2-4-15,0-3 2 16,-7-2 0-16,3 3 1 16,-5-3 0-16,-5-3 0 0,-4 3 0 15,-5 5-3-15,-5-3 4 16,3 5-3-16,-10-2 0 16,-4 4-2-16,0 0 2 15,2 5-2-15,-4 5 1 16,-1 4-1-16,-1 7 0 15,1 7 0-15,1 5 0 16,-3 6 4-16,3 5-4 16,-5 7 4-16,2 3 0 15,2 6 1-15,1 1-2 16,0 4 2-16,-3 4-5 16,9 1 0-16,-4-1 1 0,5 3-4 15,4-2 1-15,9 2-2 16,-2-2 2-16,7-1-1 15,9-6 4-15,5 0-4 16,7-8 0-16,2-1 5 16,5-3-5-16,7-9 0 15,-1-5 0-15,8-7 1 16,-7-4 0-16,6-7 0 16,-6-5 3-16,0-5-3 15,-8-4 3-15,-1-2 0 16,-3-5 0-16,-9-5 3 15,-7 3-4-15,0-5 3 16,-14-3 0-16,-5 3 0 0,-11 0-1 16,0 0 2-16,-5 3-1 15,-2 8-4-15,-2-1 4 16,-10 8 2 0,8 5-1-16,-1 10 0 0,0 4 1 15,3 7-1-15,4 9-1 16,5 5 2-16,2 6-5 15,12 3-4-15,0 7 2 16,9 3-2-16,9-3-1 16,0 2 2-16,12-2-1 15,4-5-3-15,8-6 5 16,1-3 0-16,8-9-1 0,2-5 0 16,-2-7 4-16,-1-4-5 15,-1-7 4-15,1-7 0 16,1-8 1-1,-5-8 3-15,-5-7-2 0,1-8 2 16,-13 1-1-16,-3-2 1 16,-8-1-1-16,-9 3 1 15,-9 4-1-15,-15 15-4 16,-6 8 2-16,-9 10-1 16,-5 11 0-16,0 12 1 15,-7 11-2-15,-2 8 6 16,2 13-4-16,5 7 0 15,7 0 0-15,4 5 1 16,7 0-1-16,12-5 0 16,7-7-2-16,9 1-2 15,16-13 1-15,2-8-1 16,8-8 1-16,2-4-1 0,4-7 1 16,3-7 0-16,-1-5 2 15,1-6-3-15,0-8 3 16,-7-4 0-16,2-2 1 15,-10-3 0-15,-3-4 0 16,-8-5 3-16,-7 2-2 16,-2-4 3-16,-9-1-2 15,-3 3 2-15,-4 3-2 0,-7 4 1 16,2 7-1 0,-4 9-3-16,6 0 2 15,-4 14-3-15,23 0 0 16,-35 21 1-16,24 4-2 0,2 3-1 15,2 2 1-15,7 5-1 16,9-1 2-16,0 3-2 16,10-4 4-16,4-3-4 15,12-10 3-15,-8-6 1 16,8-7-1-16,0-4 1 16,4-10 0-16,-9-5-1 15,2-6 0-15,1-10 0 16,-12 0 0-16,2-4 3 15,-12-5-1-15,-1 0 0 16,-10 2-1-16,-5 0 2 16,-11 5-1-16,0 7 0 15,-10 2-1-15,-2 10-1 0,-4 6 0 16,4 10 0-16,-4 9-1 16,6 7 1-16,-1 11-1 15,8 5-1-15,3 0 0 16,9 2-1-16,5-2 2 15,4 0-2-15,12-7 3 16,7-4-3-16,4-12 3 16,10-5 0-16,0-5 0 15,-1-6 0-15,6-3 0 16,-6-6 0-16,-4-5 0 16,3-7 0-16,-15-1 1 15,-2-6 3-15,-9-4-3 0,-11 1 2 16,-1 3-1-16,-11 0 1 15,-10 5-1-15,-1 6 0 16,-6 5-1-16,-6 5-2 16,2 7 1-16,2 9 0 15,-2 9-1-15,3 9-3 16,1 8 3-16,8 4-2 16,-1 0 2-16,15 9-1 15,-1-4 0-15,10-3-1 16,11-11 3-16,7-5 1 15,7-9-1-15,5-10 0 16,9-6 0-16,3-12 0 16,1-7 0-16,-4-13 3 0,5-6-1 15,-12-6 0-15,2-7-1 16,-13 2 2-16,-5 0-1 16,-12 5 0-16,-9 7 0 15,-9 6-3-15,-5 12 1 16,-11 10 1-16,-3 11-1 15,0 9 0-15,-6 12-1 16,4 4 2-16,2 12-4 16,9 7-3-16,10 0-2 15,5 0-8-15,13 5-13 16,-2-8-50-16,16-4-26 16,3-4-3-16,6-22-5 0</inkml:trace>
  <inkml:trace contextRef="#ctx0" brushRef="#br0" timeOffset="26428.7603">3724 5846 1 0,'0'0'0'16,"-23"10"29"-16,23-10 16 16,-28 9-42-16,28-9-7 15,-18 25-6-15,18-25 6 16,-19 40-2-16,15-20 6 15,1 6-1-15,3-5 7 16,3 2-4-16,-3-23 5 16,23 30-1-16,-23-30-2 15,41 7 1-15,-22-14 0 0,6-9 4 16,-25 16-2-16,35-42 6 16,-23 19-4-16,1-5 4 15,-6 7-5-15,-4 1 2 16,-3 20-6-16,0 0-2 15,0 0-4-15,-28-12-10 16,28 12-4-16,-32 23-36 16,22 0-10-16,-8-9 44 15,9 7 18-15</inkml:trace>
  <inkml:trace contextRef="#ctx0" brushRef="#br0" timeOffset="28124.0995">7470 13684 24 0,'53'-60'7'15,"-6"-2"3"-15,-10-6-2 16,-3-6-4-16,-8-4-3 16,-8-3-3-16,-8-5-3 15,-3-6 0-15,-7-3-1 16,-10-4 0-16,3-3 2 16,-11-4-2-16,-1-1 3 15,-11-4-3-15,7-4-3 16,-9-3 8-16,-1 0 1 15</inkml:trace>
  <inkml:trace contextRef="#ctx0" brushRef="#br0" timeOffset="31935.5107">1229 5858 76 0,'0'0'91'0,"23"0"-6"16,-23 0-1-16,28-16-60 0,2 16-9 15,-2-7-8-15,-3 2-3 16,12 5-2-1,-4 0 1-15,10 0 1 0,1 0 2 16,7 0 1-16,2 3 1 16,12 1 1-16,-2 1 1 15,-1-3 0-15,5 5-1 16,0-5-2-16,-2 3-1 16,4-5-7-16,5 0-2 15,-2-2 0-15,2-1-2 16,5-1 0-16,-10 1-1 15,7 1-2-15,-9-3-6 0,-2 8-5 16,-16-3-31 0,-5 4-38-16,-10 3-6 15,-34-7 0-15,28 3 18 16</inkml:trace>
  <inkml:trace contextRef="#ctx0" brushRef="#br0" timeOffset="32288.1937">1953 5409 94 0,'-26'40'83'0,"15"8"-4"0,-8-6-5 15,5 6-63-15,12 13-7 16,0 1-3-16,2 10 1 16,-5-3-3-16,10 7 1 15,-10 1 2-15,10 4 1 16,-5-5-1-16,0 5 1 16,-5-10-1-16,5 6 0 15,-2-8 1-15,0-9-1 16,-3 0-8-16,-4-16-9 15,6 0-17-15,-4-21-19 16,7-23-28-16,0 21-2 16,0-21-1-16</inkml:trace>
  <inkml:trace contextRef="#ctx0" brushRef="#br0" timeOffset="32892.2833">2045 5476 30 0,'-9'-25'69'0,"9"25"-1"16,-16-25-2-16,16 25-44 16,0 0-9-16,0 0-2 15,0 0 0-15,0 0 1 16,16 25 1-16,-16-25 2 0,35 16 1 15,-7-13-5-15,4 3 6 16,3-8-9-16,9 9-3 16,-1-5 0-16,6 5-2 15,4-2-1-15,-2 7 0 16,0-1 5-16,-5 8-6 16,5 1 5-16,-2 1 0 15,-3 0-1-15,2 2 0 16,-1-4-2-16,-3-1 1 15,-3-2-2-15,1 3 1 16,-10-3-1-16,-2 2 0 16,-30-18-1-16,40 35 0 0,-40-35 1 15,11 37-2-15,-11-37 1 16,-7 37 0-16,7-37-1 16,-25 33 1-1,25-33 0-15,-44 32-1 0,16-16 0 16,-7 3 1-16,-2 4-3 15,-4 0 1-15,-10 0-2 16,0 2-1-16,-9 5 1 16,0 0-1-16,-7 1 1 15,4 6 5-15,-13-7 3 16,7 7-2-16,-3 0 0 16,-2 6-2-16,-2 1-3 0,4 0-3 15,-4 10-10-15,-1-6-17 16,15 10-30-16,-1-7-31 15,6-5-1 1,13-7-1-16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28:30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11963 4464 34 0,'44'14'30'16,"0"-3"-5"-16,14 3-2 15,-5-2-6-15,10 2 0 0,4-5-2 16,7 2 0-16,-3-6 0 16,13 4-1-16,1-6 0 15,10 3 0-15,2 1-1 16,14 3-1-16,0 4-2 15,5-1 1-15,11 6 0 16,9-3-1-16,3 0-2 16,9-4 1-16,7-8-3 0,9-1 0 15,7-6-1-15,0-1-1 16,12-10-1 0,0 5-3-16,11-5 1 15,5 5-3-15,0 2 3 0,4 4-1 16,1 3 1-16,8 3 2 15,-3 8 3-15,6-2-3 16,-3 10 2-16,3 4-1 16,1 0 0-16,-6 0 0 15,5-4 1-15,5 2-10 16,-3-7 5-16,-2-1 1 16,0-6-1-16,3 0-3 15,1-4 4-15,-1-1-4 16,6-2 4-16,-9 2 0 15,2-2 0-15,3-2 0 16,-5-5 0-16,2-7 4 16,-2-2-8-16,1-10 8 0,-11-8-7 15,1-6 4-15,-7-3-3 16,-7-11-1-16,2-3 0 16,-11-4 1-16,-12-8 3 15,-7-3-3-15,-14-4 5 16,-6-2-3-16,-15-10 3 15,-11-3-2-15,-28-3 3 16,-11-3 3-16,-21-7-3 16,-23 0 3-16,-19-7-5 15,-23-3 5-15,-19-4-5 16,-25-2 3-16,-20-5-5 16,-24 5-2-16,-25 2 2 0,-19 3-3 15,-23 6 3-15,-18 7-7 16,-19 12 3-16,-23 7-2 15,-12 9 4-15,-11 9 3 16,-9 3-4-16,-14 4 3 16,-17 7-3-16,1 0 7 15,-8 7-5-15,1 5 4 16,-5 4-4-16,-7 3-3 16,-2 9 3-16,11 2-2 15,-2 7 0-15,-4 5 1 16,-1 4 0-16,0 5 0 15,1 7 1-15,-8 7 0 16,3 4-1-16,-3 8 1 0,5 4-1 16,3 7 3-16,6 2-3 15,10 5 1-15,9 2 0 16,23 5-3-16,6 2 4 16,13 3-4-16,11 2 3 15,21 4-3-15,6 5 3 16,10 5-2-16,14 2 0 15,7 2 3-15,16 10-2 16,12 2 1-16,13 2-2 16,14 0 2-16,15 5-3 15,22-5 2-15,14 7-4 16,14-2-2-16,26-5 1 0,13-5-2 16,21-1 3-16,17-6-7 15,13 3 0-15,14-7-13 16,26-2-7-16,6-10-23 15,14-4-33-15,22-5-4 16,1-16 45-16</inkml:trace>
  <inkml:trace contextRef="#ctx0" brushRef="#br0" timeOffset="10539.9407">23777 3063 108 0,'0'0'94'15,"0"0"-5"-15,0 0-2 16,0 0-77-16,7 39-6 16,-7-4 0-16,-7 13 4 15,-2 17 2-15,0 18-5 16,-7 10 5-16,0 13-4 0,-3 5 2 15,8 7-5-15,-6 2-1 16,3 0-6-16,3-11 1 16,4-9 4-16,0-10-4 15,5-14 5-15,4-18-2 16,5-14 2-16,7-23 1 16,-14-21-1-16,39-12 2 15,-6-20-1-15,1-24 1 16,1-13-1-16,7-19 3 15,-1-7-3-15,-4-11 4 16,5 2-1-16,2-3 3 16,0 15 3-16,-10 6-2 15,1 17 2-15,-3 16-5 0,-6 20 5 16,-8 17-7-16,5 21 0 16,-13 18-3-16,-6 19-6 15,3 15 3 1,-7 20-5-16,7 8 5 0,0 10-3 15,-2 2 2-15,9-4 2 16,2-6-1-16,2-10 2 16,10-17 0-16,0-14 3 15,11-18 1-15,-2-19 0 16,7-20 2-16,5-15 0 16,-5-20 2-16,6-14-1 15,-6-14 0-15,0-12-3 0,-2-6 1 16,-7-3-3-16,-8 2-1 15,-4 6-1-15,-2 10-12 16,-14 1-9-16,9 30-49 16,-16-5-43-16,0 16-3 15,-9 3-2-15,9 9-2 16</inkml:trace>
  <inkml:trace contextRef="#ctx0" brushRef="#br0" timeOffset="10968.3209">25454 3287 106 0,'21'12'72'0,"4"11"-5"16,-25-23 5-16,30 46-74 15,-20-7 0-15,-8 5 8 0,-9 14-1 16,-5 9 16-16,-4 12 2 15,-9-3 4-15,6 9-10 16,3-4-7-16,7-2-5 16,2-7-6-16,14-12 2 15,2-12 2-15,16-13 1 16,1-16 3-16,11-15 2 16,5-20 0-16,8-14 1 0,1-16 2 15,-4-8-2 1,1-10 1-16,-4-6-1 15,-9-6 1-15,-10 4-2 16,-16 1 0-16,-6 8 3 0,-15 6-5 16,-6 6 3-16,-15 11-8 15,-8 10 1-15,-6 16-10 16,-10 7-2-16,3 17-20 16,-8-3-38-16,4 16-43 15,0-2-4-15,12 2 2 16,9-7-2-16</inkml:trace>
  <inkml:trace contextRef="#ctx0" brushRef="#br0" timeOffset="11303.4944">26316 3252 66 0,'44'-4'85'0,"-2"-6"6"16,-7 6 1-16,-3 8-53 15,-32-4-7-15,39 24 0 16,-32 1-4-16,0 21-6 16,-14 3 0-16,-2 16-11 15,-7 9-2-15,0 11-7 16,-3 8 0-16,1 4-5 15,-5 2 1-15,2-2 2 0,7 0-4 16,0-7 0-16,7-6-9 16,-7-17-8-16,19 0-26 15,-12-26-50-15,5-11-9 16,2-30-3-16,0 0 3 16</inkml:trace>
  <inkml:trace contextRef="#ctx0" brushRef="#br0" timeOffset="11851.6231">26462 3241 151 0,'12'-28'94'0,"2"0"-3"15,6 1-6-15,10 1-80 16,5 3-5-16,9 0 0 15,7 7 4-15,2 6 2 16,0 6 2-16,5 11 4 16,-5 4 1-16,5 12 0 15,-12 3-4-15,-2 9-4 16,-2 4-3-16,-14 2-2 16,-5 8 0-16,-14 4-5 15,-4 0 4-15,-17 3-4 16,-6-5 5-16,-3 2-5 0,-12-5 3 15,-4-1-4-15,-9-6 2 16,-2-4-1-16,-3 0 0 16,-7-7 1-16,7 3-1 15,0-8 1-15,5 3 1 16,4-5 2-16,8-2 1 16,15 0 3-16,19-21 2 15,-16 30 2-15,16-30 0 16,18 27 2-16,6-10 1 15,3 1 1-15,6-2 0 16,4 5 1-16,4 2-2 16,6 3-1-16,1-1-2 15,3 5-1-15,-7-4-3 0,0 1-3 16,0 1-7-16,-9-7-4 16,6 4-8-1,-15-15-17-15,8 8-36 16,-8-16-37-16,-5-2 1 0,-21 0 0 15</inkml:trace>
  <inkml:trace contextRef="#ctx0" brushRef="#br0" timeOffset="12211.8224">27780 3225 174 0,'26'-5'100'0,"1"3"2"0,-3 2-3 16,3 11-84-16,-10 10-2 16,1 14 1-16,-11 9 2 15,2 16-5-15,-18 4 4 16,7 17-4-16,-12 0-2 15,5 9-8-15,-8-4-1 16,6-3-5-16,-3 3-2 16,2-10 0-16,3-2-5 0,-7-11-3 15,2-8-7-15,0-18-9 16,10-2-15 0,4-35-16-16,0 0-38 15,-28-10-5-15,28-22 5 0,0-16 33 16</inkml:trace>
  <inkml:trace contextRef="#ctx0" brushRef="#br0" timeOffset="12631.7285">27898 3158 145 0,'12'-26'93'15,"4"5"3"-15,12 1-1 16,4 3-72-1,5 1-9-15,12 7-2 16,-3 0 0-16,12 6-1 0,-5 1-1 16,12 11-1-16,-10 3-3 15,5 6-2-15,-2 5-1 16,-5 3 1-16,-2 6 0 16,-7 8 2-16,-9 6-2 15,-10 5-2-15,-6 4 3 16,-12 8-3-16,-7 1 2 15,-3 3-6-15,-13 3 3 16,-7 1-5-16,-2-1 4 0,-10 1 1 16,-9 3-2-1,-7 0 2-15,-2 0-1 16,-7 3 1-16,0-6-2 16,-3-6 1-16,-4-3-3 0,7-8-1 15,9-10-4-15,0-10-4 16,14-6-11-16,-4-21-17 15,41-7-32-15,-35 0-38 16,35 0 3-16,-9-53-2 16</inkml:trace>
  <inkml:trace contextRef="#ctx0" brushRef="#br0" timeOffset="13187.9569">29355 3000 143 0,'32'-9'93'0,"-4"4"-3"16,0 3 3-16,-5 0-71 15,5 11-7-15,-3-2-1 16,10 12-2-16,-10 1 1 16,1 10-1-16,-1 5 0 15,-6 9-3-15,-3 2-3 16,0 7-1-16,-14 3 1 0,-2 4-4 16,-11-2 5-16,-5 4-4 15,-14 3 2-15,0 2-4 16,-14 0 4-16,-5-2-7 15,-4-3 3-15,2-2-2 16,0 0-1-16,7-4 1 16,0-5 0-16,12-10 0 15,6-4-1-15,15-4 2 16,4-3 0-16,9-2 3 16,-2-28-1-16,33 37 1 15,-8-24 1-15,10 4 1 16,6-8-1-16,6 2 0 0,8-6-2 15,-2 2 0-15,3-2-3 16,2-3-1-16,2 0-5 16,-9-4-3-16,6 4-9 15,-13-16-20-15,10 12-50 16,-17-16-25-16,2-6 3 16,-11-10-1-16</inkml:trace>
  <inkml:trace contextRef="#ctx0" brushRef="#br0" timeOffset="13628.0713">30449 3282 121 0,'16'-20'103'0,"-16"20"-3"0,0 0 3 15,0 0-62-15,21 0-11 16,-24 25-8-16,1 12-9 16,-5 7 0-16,5 14-6 15,-5 4 1-15,2 10-6 16,3 6 4-16,2 6-5 16,2-1 0-16,5 0 3 15,0 0-2-15,2-9 2 0,8-7-1 16,-1-11 1-16,2-14-2 15,10-12 2-15,-5-19 0 16,5-9-1 0,-5-20 0-16,5-10-1 0,-3-13 0 15,1-13 0-15,-1-13 0 16,1-4-2-16,1-3 1 16,-1 0-4-16,6 2-3 15,-4 3-2-15,4 11-10 16,-11-2-15-16,14 20-36 15,-17-8-41-15,8 11-2 16,-5-2 4-16,-1 2 1 16</inkml:trace>
  <inkml:trace contextRef="#ctx0" brushRef="#br0" timeOffset="13995.6354">31584 3047 85 0,'0'0'91'16,"30"13"2"-16,-30-13 2 15,7 37-45-15,-14 3-22 16,-14 1-6-16,3 22-5 16,-17-1 1-16,1 17-7 0,-15 2-1 15,3 7-6-15,-3 2-1 16,3 2-4-1,7-4 1-15,-3-2 3 16,14-3-3-16,7-5 3 0,5-8-1 16,19-3 1-16,4-14-1 15,11-4 2-15,7-12-2 16,12-7 0-16,7-10-1 16,5-8-1-16,9-7-4 15,-5-15-4-15,9 1-8 16,-11-21-17-16,12 5-39 15,-12-15-35-15,-10-1-1 16,-8-5-1-16</inkml:trace>
  <inkml:trace contextRef="#ctx0" brushRef="#br0" timeOffset="14252.0233">31635 3137 144 0,'51'-23'96'0,"2"0"4"16,3-1-3-16,4 11-73 16,-5-4-7-16,5 10-1 15,-13 3-6-15,-6 4-7 16,-8 7-17-16,-33-7-35 15,27 16-47-15,-27-16-4 16,-7 32 0-16,7-32-3 0</inkml:trace>
  <inkml:trace contextRef="#ctx0" brushRef="#br0" timeOffset="14468.6347">31337 3696 107 0,'-21'19'84'0,"21"-19"6"16,5 23 2-16,-5-23-75 15,57 7-2-15,-15-10 0 16,9 6-2-16,-3-6-6 0,10 1-13 16,5-2-30-16,-3-6-48 15,7-4-13-15,0-4 1 16,-5-5-3-16</inkml:trace>
  <inkml:trace contextRef="#ctx0" brushRef="#br0" timeOffset="14792.1307">32918 3158 124 0,'0'0'95'15,"0"23"2"-15,-32 7-2 16,-19 14-42-16,-18 7-38 16,-10 16-9-16,-16 9 3 15,1 12-6-15,-8 2 4 16,9 12-5-16,5-3 2 16,19-2-5-16,14-2 1 15,15-5 2-15,22-7 1 16,18-6 1-16,18-13-1 15,24-10 2-15,18-15-2 16,21-11-3-16,25-12-11 16,8-21-20-16,17-4-70 15,4-17-7-15,3-13 0 0,-1-12-4 16</inkml:trace>
  <inkml:trace contextRef="#ctx0" brushRef="#br0" timeOffset="15812.1379">24041 4866 35 0,'46'-7'89'16,"-2"-7"-2"-16,14 3-3 16,2-1-59-16,17-4-9 15,8 4 3-15,10 3-4 16,9 5-1-16,9-3-1 16,14 9 0-16,5-2 1 0,21 5-4 15,-3-5-2-15,21 2-2 16,0 0-2-16,10-4 1 15,-1 4 0-15,10-2-2 16,-1 3 4-16,8 3-3 16,4 1 2-16,5 5-4 15,2-3 4-15,7 3-5 16,14-8 4-16,12 1-2 16,1-3-1-16,8-4 0 15,2-5 1-15,2-2 4 16,1-5-2-16,2-2 3 15,-1 0-10-15,-11-1 11 0,3-3-10 16,-1 3 5-16,-4 6-14 16,-5-5-1-16,-2 9-17 15,-21-7-18-15,-2 5-55 16,-21 2-11-16,-12-5 6 16,-16-6-5-16</inkml:trace>
  <inkml:trace contextRef="#ctx0" brushRef="#br0" timeOffset="23211.9538">26661 6804 29 0,'35'6'83'0,"-35"-6"0"0,0 0-46 16,7 33-29-16,-14-1-6 16,-3 10 2-16,1 9-1 15,-7 11 3-15,0 12 3 16,4 14-1-16,-6 2-1 15,4 7 0-15,5 5-2 16,2 4-2-16,4 3-5 16,3-3-4-16,0-4-9 0,3-7 2 15,4-3-3 1,-7-8 2-16,2-6-2 16,-4-8-6-16,2-8-15 15,-3-4-22-15,-11-19-14 0,14 5 53 16</inkml:trace>
  <inkml:trace contextRef="#ctx0" brushRef="#br0" timeOffset="24023.5868">26566 6778 1 0,'14'-32'52'0,"21"16"32"16,-14-12 0-16,18 7-66 16,5 5-6-16,2 0 0 15,12 4 0-15,2-2-1 16,5 7-1-16,2-4 1 15,9 6 0-15,10-2-1 16,2 5-1-16,11-5 0 16,5 5 0-16,2-8 1 15,3 8-1-15,2-5 1 16,5 5 0-16,-8-3 0 16,-1 3-1-16,-3 0-1 0,-2 4-1 15,-5 7-2-15,-5 0-1 16,-9 8-2-16,-11 3 0 15,-12 3-1-15,0 8 1 16,-16 3-1-16,-9 3 0 16,-7 5 0-16,-3 6 0 15,-9 1 0-15,-2 9 1 16,-4 0-3-16,-8 4 2 16,0 5 5-16,3 2-3 15,-5-2 2-15,2 5-3 16,5 2 1-16,-5 2-1 15,5 3 1-15,3 0-2 16,-4 1-5-16,1-1 3 0,-2 4-2 16,0-6 1-16,-5-1-1 15,-5-4 2-15,0-8-1 16,-2-4 1-16,-2-6-1 16,-5-8 2-16,-2-5-2 15,-5-6 3-15,-4-2-1 16,-12-6 2-16,-2-4-2 15,-15-4 1-15,-6-3-1 16,-7-2 2-16,-2 0-2 16,-10-5 1-16,-6-4 0 15,4-1-2-15,-12-4 1 16,8 3 0-16,-3-1 0 0,-2 3 0 16,-1-3 1-16,-1 7-2 15,-10 0 2-15,5 5-4 16,-5 0-3-16,-2 2-11 15,7 3-11-15,-5-8-24 16,8 6-38-16,-1 3-15 16,0-10-3-16,12 8 55 15</inkml:trace>
  <inkml:trace contextRef="#ctx0" brushRef="#br0" timeOffset="24691.4036">22977 7742 1 0,'-9'-46'51'0,"7"14"32"15,-5 2-34-15,7 2-13 16,0 28-6-16,2-37-1 16,-2 37-5-1,30-7-2-15,-4 21-4 0,1 7-2 16,10 9-2-16,12 9-2 16,9 9-3-16,4 3-4 15,5 5-1-15,5 4-3 16,4-2 1-16,3 0-3 15,4-3 3-15,-4-6-4 16,-3-3 0-16,-2-5-2 16,-5-1-2-16,-1-8-8 0,-15-6-11 15,2 1-21 1,-18-11-30-16,-11-9-23 16,-1 0-2-16,-25-7 70 15</inkml:trace>
  <inkml:trace contextRef="#ctx0" brushRef="#br0" timeOffset="24952.5875">24053 7495 28 0,'-21'-19'91'16,"21"19"1"-16,-39 3-7 15,13 11-64-15,5 11-15 0,-4 12-2 16,-8 9-3-16,-1 17 0 15,-10 4-1 1,-7 14 1-16,-7 4 1 16,-2 3-2-16,-2-2 1 0,1-6-3 15,1-3-3-15,7-13-7 16,2-10-9-16,7-10-26 16,10-5-40-16,-8-30-4 15,17 0 24-15</inkml:trace>
  <inkml:trace contextRef="#ctx0" brushRef="#br0" timeOffset="25303.5667">22577 7063 1 0,'40'-17'42'0,"-6"-8"41"15,24 16 0-15,0-1-53 16,2-1-7-16,12 11-4 16,4-2-2-16,5 8-1 15,0-1-3-15,7 7 4 16,-3-5-5-16,3 0-3 15,-2-1-5-15,-3-1-4 16,-4-5-5-16,-10 0-2 0,-2 0-4 16,-14-9-9-16,-9 4-19 15,-9-2-47-15,-12-9-7 16,-23 16-2-16,21-39 83 16</inkml:trace>
  <inkml:trace contextRef="#ctx0" brushRef="#br0" timeOffset="25537.9122">23845 6320 72 0,'0'0'100'0,"0"0"-6"16,0 0 0-16,6 23-87 15,4 10-8-15,1 2-2 16,5 18-1-16,-4 9 1 15,4 17-2-15,0 2 1 16,8 9-12-16,-6-2-24 16,19-7-50-16,5 9-5 15,-1-21 1-15,10 7 83 16</inkml:trace>
  <inkml:trace contextRef="#ctx0" brushRef="#br0" timeOffset="25952.3157">24661 7888 1 0,'25'-26'28'0,"21"20"52"0,-4-22 1 16,9 9-51-16,11 1-8 16,1 2-2-16,11 2-1 15,-5 0 0-15,8 9 1 16,-1-4 0-16,5 7-2 15,-3-3-4-15,13 3-4 16,-8-3-3-16,7 3-3 16,-2-5-2-16,-3 0-3 15,3-2-5-15,-4-1-12 16,-6 1-28-16,-8 5-46 16,-13-13-5-16,-6 10 1 15,-23-11 58-15</inkml:trace>
  <inkml:trace contextRef="#ctx0" brushRef="#br0" timeOffset="26264.7515">25886 7333 1 0,'-25'7'42'15,"-3"-14"33"-15,28 7 5 16,0 0-55-16,0 0-7 15,28 5-3-15,4-3 0 16,10 7 0-16,4 3 0 16,5 6-1-16,0 3-5 0,2 9-3 15,-4 0-1-15,-5 9 0 16,-17 3 2 0,-1 2-2-16,-10 7 1 15,-9 2-1-15,-14 3-3 0,-9 1-3 16,-10 6-8-16,-8-3-5 15,-3 2-13-15,-12-4-19 16,-4-9-47-16,4 6-2 16,-11-20 16-16</inkml:trace>
  <inkml:trace contextRef="#ctx0" brushRef="#br0" timeOffset="27899.9549">27050 8151 1 0,'0'0'30'0,"0"0"10"15,0-27-10-15,0 27-1 16,13-30 0-16,-13 30 1 0,19-42-4 15,-3 7-3-15,3-9-8 16,4-6-5 0,7-11-3-16,4-6-4 15,10-7 4-15,7-4-1 0,0 4 5 16,9 2 0-16,-7 5-3 16,8 12 1-16,-6 6-1 15,1 14 0-15,-15 10-2 16,3 16-1-16,-11 9 2 15,-6 18 0-15,-8 10 3 16,-3 14-2-16,-9 8 2 16,-5 8-1-16,-4 9-1 0,-3 5 0 15,1-7-6 1,-3 2 1-16,0-7-1 16,4-9-1-16,3-10 0 15,0-4-2-15,0-37 1 0,10 23-1 16,-10-23-1-16,27-34-1 15,-3-3-1-15,1-14 0 16,5-9 2-16,2-7 0 16,3-5 1-16,7-4 1 15,2 2-4-15,-3 9 1 16,3 7 0-16,5 10 1 16,-10 11-3-16,3 9 2 15,-1 19-3-15,-6 13 6 16,0 19 4-16,-8 14-2 15,4 14-4-15,-11 9-10 16,6 17-23-16,-10 6-36 16,0-4-23-16,10 18-5 0,-15-12 25 15</inkml:trace>
  <inkml:trace contextRef="#ctx0" brushRef="#br0" timeOffset="29383.5245">29253 7509 18 0,'23'16'82'0,"-23"-16"-2"16,30-14-11-16,1 5-60 15,-6 0-1-15,10-1 4 16,2 1 2-16,4 2 1 16,-6 0 2-16,16 5 1 15,0-3 2-15,2 5-3 16,9-2-3-16,12 2-4 16,-2-2-2-16,7 2-2 15,-1 0-2-15,-1-3-2 0,-8 6-5 16,-4-3-7-16,-12 2-18 15,-16-4-29 1,-5-8-43-16,-6 6 0 16,-26 4-1-16</inkml:trace>
  <inkml:trace contextRef="#ctx0" brushRef="#br0" timeOffset="29715.7692">30326 7065 25 0,'-23'9'76'0,"23"-9"-2"15,0 0-39-15,0 25-20 16,0-25 0-16,32 26 1 16,-6-5 3-16,-1 0-1 0,3 4 4 15,7-2-1-15,2 5-4 16,4 0-5-16,-6 2-4 15,-3 0 0-15,-4 2-3 16,-5 0 1-16,-13 8-6 16,-15 1 1-16,-7 8-2 15,-13 4 0-15,-3 3-1 16,-13 1-4-16,-1-1-6 16,5-1-17-16,-7-8-23 15,2-15-36-15,10 0-7 16,-3-27-1-16</inkml:trace>
  <inkml:trace contextRef="#ctx0" brushRef="#br0" timeOffset="29992.179">31397 7162 88 0,'51'21'98'15,"-14"-14"2"-15,4 16-5 16,-1-5-81-16,-3 3-7 0,4 7-1 16,-4 0-1-16,3-1-3 15,-3 3-8-15,-12-7-17 16,10-4-34-16,-3-1-39 15,-11-20-5-15,11-5 0 16</inkml:trace>
  <inkml:trace contextRef="#ctx0" brushRef="#br0" timeOffset="30352.3122">32359 7019 85 0,'37'7'94'0,"-37"-7"1"0,0 0-5 16,4 34-82-16,-17-11-7 16,-6 5 2-16,-6 9 3 15,-3 9 1-15,-14-2-1 16,1 7 0-16,-1 0-1 16,5-5-1-16,5-2 1 15,4-2-4-15,9-8-2 16,3-4-1-16,7 5 0 15,2-5 1-15,7 7 2 16,2 0-1-16,5 9 0 16,0 5 1-16,2 7-2 15,3 2 2-15,2 5-2 0,-3 2 0 16,3-5-3-16,-7 1-4 16,3-5-8-16,-8-12-11 15,0-5-24 1,-2-4-46-16,0-37 0 0,-9 31-3 15</inkml:trace>
  <inkml:trace contextRef="#ctx0" brushRef="#br0" timeOffset="30744.0465">31450 6612 5 0,'0'0'78'0,"32"2"-1"16,-32-2 0-16,44-9-70 16,-2 9 1-16,2-3 3 0,9 3 2 15,7 0 3-15,10-2-2 16,-1-5-1 0,12-2-3-16,-2 0-4 15,-1-5-8-15,1 5-12 0,-10-8-20 16,-4-1-43-16,-10 11-8 15,-20-16-4-15,4 14 56 16</inkml:trace>
  <inkml:trace contextRef="#ctx0" brushRef="#br0" timeOffset="30977.3427">32199 6170 23 0,'0'0'83'0,"0"0"-2"16,14 26 1-16,-14-26-58 0,37 25-15 15,-4-7-2-15,4 8 0 16,6 6 0-16,6 8-3 16,-3 3-10-16,10 13-31 15,-5 4-46-15,-12-11-5 16,7 8-3-16,-18-13 70 15</inkml:trace>
  <inkml:trace contextRef="#ctx0" brushRef="#br0" timeOffset="33711.7508">22994 9176 39 0,'50'-5'28'0,"8"0"-1"15,2 1 1-15,10-5-4 0,1 2-4 16,13-5-2-16,4 0-2 16,-3-4 1-16,10 5-3 15,-7-3 1-15,0 0-2 16,2 0 0-16,0 3-1 15,-7-8-2-15,5 8-2 16,-2-8-4-16,-1 1 0 16,8-3-3-16,-5 2-1 15,-3-2-2-15,-9 1-1 0,3 1-5 16,-16 1-5 0,1 4-11-16,-11 0-19 15,-9-2-38-15,3 9-7 16,-22-16 40-16</inkml:trace>
  <inkml:trace contextRef="#ctx0" brushRef="#br0" timeOffset="34583.6357">22573 9659 1 0,'0'0'0'16,"0"0"29"-16,25 4 15 15,-25-4-19-15,42 3-1 16,-14-3 4-16,11 4 0 16,5-1-2-16,7 1-3 0,2-1-3 15,14-1-2-15,5-2-1 16,6-2-3-16,8-5-4 15,13-3-1-15,5-1-1 16,7-5-1-16,3-3-1 16,6-2-2-16,5-2-1 15,4 3 0-15,-2-6-3 16,1 3-5-16,1 0-17 16,-9 0-30-16,3-5-43 15,4 16-2-15,-23-8 22 16</inkml:trace>
  <inkml:trace contextRef="#ctx0" brushRef="#br0" timeOffset="35924.3553">21872 10075 1 0,'0'0'55'0,"-23"-5"27"16,23 5-51-16,0 0-10 15,-35-4-9-15,35 4-1 0,-44 11-2 16,17-1 1-16,-8 3-2 15,-4 4 0-15,-5-1 0 16,0 2 0-16,2-1-2 16,7-1 0-16,1-5-1 15,13-1-4-15,-2-4 0 16,23-6-1-16,0 0-2 16,0 0 0-16,0 0 0 15,0 0 1-15,-3 28 0 16,3-28 2-16,10 49 0 15,-8-15 1-15,-2 15 0 16,0 6 1-16,0 13-1 0,0 1 1 16,0 7-2-16,0 3 1 15,0-1 0-15,0-1-1 16,0-1 3-16,0-4 3 16,7-8-2-16,0-1 2 15,4-12-3-15,6-5 3 16,1-9-4-16,8-5 2 15,-1-11-5-15,10-5-1 16,-1-7-6-16,1-6-5 16,7-3-11-16,2-12-11 15,6 1-17-15,4-5-18 16,-1-15-26-16,23 15 51 16</inkml:trace>
  <inkml:trace contextRef="#ctx0" brushRef="#br0" timeOffset="36699.4578">24499 10163 1 0,'25'-14'0'0,"-25"14"0"15,17-21 64-15,-17 21-50 16,0 0 3-16,27-23 4 16,-27 23 1-16,0 0 0 15,19 9 0-15,-19-9-1 16,0 0-2-16,28 21-6 0,-28-21-9 16,39 9-3-16,-11-6 1 15,-1-6 2-15,10 1 1 16,0 0 1-1,0-5 0-15,5 2 0 0,-7 1 1 16,6 1-2-16,-6 3 0 16,0 3-3-16,-1-1 1 15,-6 3 0-15,-2-1 0 16,4 8 1-16,-10-3 1 16,-1 3 0-16,-19-12 2 15,32 25 2-15,-32-25-3 16,26 35 2-16,-17-12-3 0,0 2 1 15,-4 8-3-15,-1-3 0 16,3 7-2 0,0 0-1-16,-2 2 0 15,0 0-1-15,4 0 0 0,-9-2 0 16,7 3 1-16,-5-1 0 16,0 0 0-16,3 3 0 15,-3 0-1-15,-2-1 1 16,0-1 0-16,0-1 1 15,0-7-2-15,0-2 2 16,-2-4-1-16,-5-3 1 16,7-23 0-16,-11 30 0 15,11-30-5-15,-31 14-8 0,13-5-32 16,-14 5-56 0,-17-16 3-16,-11 13-5 15,-40-15 102-15</inkml:trace>
  <inkml:trace contextRef="#ctx0" brushRef="#br0" timeOffset="46163.4312">30793 9897 1 0,'0'0'0'15,"35"0"44"-15,-35 0 37 16,35-14-50-16,-12 14-4 15,-2-2 0-15,4 4-1 16,3-2-7-16,2 5-1 16,-2-5-5-16,6 2-1 0,1-4-5 15,7-1-2 1,4-1 0-16,2-1 0 16,-1-2 0-16,8 0-1 15,-4 0 1-15,5 0-1 0,-8 3 1 16,5-1-3-16,-2 1 0 15,-5-1-2-15,-2 3-3 16,-4-3-6-16,-6 5-19 16,-13 0-42-16,-21 0-24 15,23-12-2-15,-23 12 49 16</inkml:trace>
  <inkml:trace contextRef="#ctx0" brushRef="#br0" timeOffset="46499.9193">31103 9506 1 0,'0'0'28'15,"53"-9"51"-15,-53 9-45 16,42 7-5-16,-17 7 2 16,-6 7 0-16,-5 11-5 15,-12 5-2-15,5 9-7 16,-7 7-4-16,2 5-7 16,-2-2 0-16,3-1-6 0,4 1 0 15,0-5-6-15,2-3-8 16,2-4-12-16,6-9-19 15,3-1-32-15,-20-34-17 16,30 42 32-16</inkml:trace>
  <inkml:trace contextRef="#ctx0" brushRef="#br0" timeOffset="47020.8882">32498 9069 1 0,'11'21'44'0,"-11"-21"44"16,-4 35 3-16,-20-5-56 15,1 0-16-15,2 12 0 16,-6 1 0-16,-6 15-3 0,-8 2-2 16,4 10-2-16,-14 6-1 15,0 3-4 1,0 2 1-16,-2 6-3 15,-7-1 2-15,9 4-3 0,-2-2 2 16,2 2-2-16,0-2-2 16,7 0 0-16,2 0-1 15,8-3 1-15,1-2-1 16,6-6 0-16,1-6-1 16,1-3 1-16,6-11-1 15,3-6-1-15,7-7-1 16,0-12-3-16,2-1-6 0,7-31-13 15,-3 32-27-15,3-32-43 16,0 0-9-16,0 0-2 16,0 0 82-1</inkml:trace>
  <inkml:trace contextRef="#ctx0" brushRef="#br0" timeOffset="47451.6648">32248 10424 34 0,'0'0'86'0,"25"23"0"16,-25-23-51-16,0 0-27 15,0 0-4-15,0 0 2 16,21 26-2-16,-21-26 1 16,26 14 1-16,-3-10 2 15,-3 1 2-15,11-5 1 16,3 2 1-16,1-6-3 15,11-1 1-15,3-4-2 16,4 2-1-16,-2-5-3 16,7 3-1-16,-12 2-2 0,2 0-3 15,-8 5-1-15,-6-3-7 16,-1 5-13-16,-8 0-34 16,-25 0-38-16,37 0-1 15,-37 0 26-15</inkml:trace>
  <inkml:trace contextRef="#ctx0" brushRef="#br0" timeOffset="55472.3248">21985 10188 40 0,'-32'17'40'16,"32"-17"-10"-16,0 0-5 15,0 0-6-15,-2 23-3 16,2-23-4-16,9 34-6 16,-7-8-8-16,5-1-15 15,0 5-15-15,0-2-17 16,-7-28-21-16,21 39 53 0</inkml:trace>
  <inkml:trace contextRef="#ctx0" brushRef="#br0" timeOffset="55675.6842">22279 10144 1 0,'-7'30'4'15,"7"-30"65"-15,-14 21-27 16,14-21-28-16,-16 42-10 16,9-17-4-16,0 8-9 15,5-3-16-15,-5 0-27 0,14 7 5 16,-7-37 47-16</inkml:trace>
  <inkml:trace contextRef="#ctx0" brushRef="#br0" timeOffset="57115.799">22607 10544 1 0,'0'0'0'15,"0"0"59"-15,-9 21-43 16,9-21-5-16,5 42-3 16,-5-10 4-1,-5 3 1-15,3 9 2 0,-5 0-3 16,5 4 2-16,-5-6-2 16,0 2-3-16,4-7-7 15,1-3-6-15,2-3-10 16,-5-8-10-16,5-23-10 15,7 32-13-15,-7-32-13 16</inkml:trace>
  <inkml:trace contextRef="#ctx0" brushRef="#br0" timeOffset="57603.484">22693 10503 1 0,'5'-26'37'16,"-5"26"4"-16,0 0-15 16,0 0-7-16,0 0-7 15,11-23-5-15,-11 23 0 16,23-11 0-16,-23 11 1 16,35-14 0-16,-35 14 0 15,35-5 1-15,-35 5 1 0,34 7 1 16,-34-7 0-1,21 26-2-15,-21-26 0 16,16 37 0-16,-9-14-1 16,-4 2-1-16,3 3-3 0,-6 4-1 15,7 1-3-15,-4 1 1 16,4 6 0-16,0-3-2 16,-3 4 3-16,1-4-1 15,-1 0 0-15,-4-5 0 16,0 1 0-16,-2-5-1 15,0-5 1-15,2-23-1 16,-5 34-1-16,5-34-1 16,-4 21-1-16,4-21 1 15,0 0-1-15,0 0 1 16,0 0-1-16,0 0 1 16,0 0-3-16,0 0-4 15,0 0-10-15,0 0-22 0,0 0-46 16,-26-7 1-16,26 7 73 15</inkml:trace>
  <inkml:trace contextRef="#ctx0" brushRef="#br0" timeOffset="57864.2705">22596 10762 1 0,'0'0'0'0,"0"0"45"15,32-30-24-15,-32 30-12 16,40-33 1-16,-10 19-2 16,-5 1 0-16,-2 3 1 15,0 1-7-15,3 4-11 16,-8 5-14-16,-18 0-18 15,42 10 2-15,-42-10 39 16</inkml:trace>
  <inkml:trace contextRef="#ctx0" brushRef="#br0" timeOffset="58054.8869">22649 10965 1 0,'0'0'0'0,"0"0"12"0,0 0 3 16,0 0-8-16,32-2-8 15,-13-5-5-15,6 2-9 16,-6-6 3-16,13 13 12 16</inkml:trace>
  <inkml:trace contextRef="#ctx0" brushRef="#br0" timeOffset="58315.9213">23158 10126 1 0,'23'-16'12'16,"-23"16"63"-16,0 0-1 15,0 0-69-15,0 0-3 16,-26 30 2-16,17-2 1 16,-7 4 0-16,0 9-1 15,0 3-6-15,-3 7-16 16,10-4-17-16,-7-6-14 0,6-4-6 16,1-9 28-16</inkml:trace>
  <inkml:trace contextRef="#ctx0" brushRef="#br0" timeOffset="58487.4054">23107 10396 30 0,'23'-13'38'0,"-2"-1"-4"16,4 0-3-16,1 2-6 16,4 1-5-16,-3 4-9 15,-1-5-11-15,-5 5-14 16,2 0-12-16,-23 7-6 0,32-9-5 15,-32 9 1-15</inkml:trace>
  <inkml:trace contextRef="#ctx0" brushRef="#br0" timeOffset="58684.2018">23234 10549 42 0,'-18'53'29'0,"-1"7"1"16,5 0-4-16,-2 3-1 15,7 2-5-15,-1-5-4 16,8 0-4-16,-2-2-4 16,1-3 1-16,3-2-7 15,0-9-3-15,7-5-29 0,-5-4-31 16,-2-35-24 0,7 35 44-16</inkml:trace>
  <inkml:trace contextRef="#ctx0" brushRef="#br0" timeOffset="58900.2771">23222 10783 1 0,'21'-7'21'0,"-11"-23"56"15,22 13-4-15,-7-8-69 0,8-1-7 16,1 1-1-1,1 4 0-15,-7 5-2 16,0 4-17-16,-3 10-29 16,-25 2-22-16,35-2 65 0,-35 2 9 15</inkml:trace>
  <inkml:trace contextRef="#ctx0" brushRef="#br0" timeOffset="59063.9333">23301 10868 1 0,'-16'35'6'16,"-7"-24"74"-16,23 12-7 16,0-23-62-16,0 0-17 15,0 0-12-15,32 3-6 16,-6-10-17-16,-3-19-31 16,14 12 63-16,-10-25 9 15</inkml:trace>
  <inkml:trace contextRef="#ctx0" brushRef="#br0" timeOffset="59839.4126">23879 10346 1 0,'-9'60'48'0,"-14"-23"36"16,11 27 1-16,-13-1-68 15,-1-1-10-15,8 8-1 16,-1-3-1-16,-1 0 1 15,1-7-1-15,1-5 2 16,4-13-1-16,2-5-2 0,3-14-8 16,9-23-8-16,0 0-11 15,0 0-11-15,0 0-5 16,-7-51-3-16,16 10 2 16,0-13 2-16,1-3 13 15,4-13 11-15,-5 1 17 16,7-3 15-16,-4 5 10 15,4 2 3-15,-2 8 4 16,0 10-2-16,2 6-3 16,2 13-4-16,-2 5-6 15,-16 23-3-15,35-21-2 16,-35 21-1-16,35 2-3 16,-12 5-1-16,-23-7-1 0,35 23-1 15,-19-2-1-15,2 5 0 16,-4 6-3-16,-2 3-1 15,-3 6-1-15,-2 3 0 16,-5 2-3-16,3 1-5 16,-3-3-7-16,-9-5-7 15,5-2-9-15,-14-5-6 16,6-4-3-16,-13-7-1 16,5-5 1-16,-15-7 5 15,6-6 5-15,-6-10 7 16,6-5 9-16,-1-6 7 15,2-3 7-15,3-5 8 0,9 3 4 16,3 0 2-16,9 2 5 16,2 21 0-16,9-37 2 15,-9 37-3-15,32-30-5 16,-11 21-5-16,2 0-5 16,0 2-4-16,-2 9-3 15,-21-2-1-15,35 23 1 16,-28 0 0-16,-5 5 0 15,-4 5 1-15,-8 1 0 16,-6 6 2-16,-2-6 0 16,-5 1 0-16,4-10-1 15,-4 1 0-15,23-26 1 16,-21 25-2-16,21-25-3 0,0 0-10 16,0 0-14-16,30-23-19 15,-9-9-20-15,16 6 55 16</inkml:trace>
  <inkml:trace contextRef="#ctx0" brushRef="#br0" timeOffset="60655.5345">24432 9946 1 0,'0'0'1'16,"-21"32"73"-16,-11-2-12 0,-5 9-49 15,-3 10-12-15,3 4-1 16,-4 3 1 0,-1-3 1-16,5-7 0 15,5-4-1-15,6-17 1 0,26-25 0 16,-18 21 1-16,18-21-1 16,25-26-1-16,3 1 0 15,11-3-2-15,1-4 2 16,6 4-1-16,-7 3 2 15,3 8 0-15,-10 8 1 16,-4 9 1-16,-28 0 0 16,25 33 0-16,-32-1-1 15,-2 7 1-15,-16 10-1 0,-5-1-1 16,-7 12-1 0,0-2-2-16,-7 2 1 15,2 3-1-15,5-3 0 16,2-2 1-16,5-7 1 0,12 2 1 15,6-14 0-15,5-2-1 16,7-7 0-16,3-9-1 16,-3-21 0-16,23 21 0 15,-23-21-2-15,28-10-5 16,-28 10-2-16,32-43-3 16,-14 10-1-16,-1-6 1 15,1-5 1-15,5-5-1 0,-2 1 4 16,9-3 3-1,-2 5 5-15,7 2 3 16,6 4 5-16,3 6 2 16,7 4 3-16,-5 7 0 0,5 6 0 15,-7 8 0-15,0 5 2 16,-5 11 2-16,-13 4 0 16,-26-11-3-16,18 39-1 15,-20-11-1-15,-14 2-1 16,-10 5-2-16,-6 0-6 15,-5 2-5-15,-5-3-5 16,-2 1-4-16,3-5-1 16,4-2 1-16,-5-3 0 15,14-6 1-15,-2-3 4 16,30-16 2-16,-30 16 4 16,30-16 3-16,0 0 1 15,0 0 0-15,28-21-2 0,-3 5-2 16,3 0-2-16,0-3-3 15,7 1-4-15,-5-5-7 16,0 2-6-16,-5-5-10 16,1-1-4-16,-6-1-4 15,-8-4-3-15</inkml:trace>
  <inkml:trace contextRef="#ctx0" brushRef="#br0" timeOffset="60837.27">24543 10512 19 0,'-23'21'37'15,"-5"16"-4"-15,-4 7-3 16,-3 7-3-16,0 13-2 0,-4 3-6 16,-3 10 1-16,-6 1-5 15,2 3 0-15,-3-7-7 16,3 0-7-16,4-9-17 16,-2-10-14-16,9-18-34 15,17 3-22-15,-7-38 34 16</inkml:trace>
  <inkml:trace contextRef="#ctx0" brushRef="#br0" timeOffset="61007.9625">24411 10921 1 0,'37'30'0'0,"-37"-30"55"15,51 56 13-15,-35-26-58 16,3 5-15-16,-8-1-7 15,10-8-18-15,-3 1-29 16,-18-27 32-16,28 23 27 16</inkml:trace>
  <inkml:trace contextRef="#ctx0" brushRef="#br0" timeOffset="61211.6401">25015 10690 8 0,'-10'25'79'0,"15"10"-14"16,-5-35-18-16,-12 21-128 15,22 0-12-15,-10-21 69 16</inkml:trace>
  <inkml:trace contextRef="#ctx0" brushRef="#br0" timeOffset="61360.0695">25343 10537 1 0,'23'58'54'16,"-23"-58"-23"-16,2 33-29 15,10-13-82-15,-12-20 73 0</inkml:trace>
  <inkml:trace contextRef="#ctx0" brushRef="#br0" timeOffset="61479.9039">25620 10660 1 0,'0'0'0'16,"26"21"0"-16,-26-21 0 0,23 14 0 15</inkml:trace>
  <inkml:trace contextRef="#ctx0" brushRef="#br0" timeOffset="61644.1627">26145 10588 22 0,'24'14'97'0,"10"14"-5"15,-34-28-8-15,35 16-92 16,-7-9-30-16,-3-5-17 16,0-4-5-16,1-5 1 15</inkml:trace>
  <inkml:trace contextRef="#ctx0" brushRef="#br0" timeOffset="61771.52">26566 10544 81 0,'26'-7'48'0,"-8"7"-5"0,-18 0-10 15,39 12-10-15,-39-12-19 16,35 14-33-16,-35-14-49 16,28 9-9-16,-10-4 50 15</inkml:trace>
  <inkml:trace contextRef="#ctx0" brushRef="#br0" timeOffset="62172.0543">28176 9668 1 0,'0'0'60'0,"-14"26"22"16,-7-24 5-16,21-2-66 15,-35 28-9-15,19-5 1 0,-2 0-1 16,-5 5 1-16,-3 6-4 15,1 1 1-15,-1 2-9 16,-2 0-4-16,1-2-12 16,1-8-19-16,3 3-30 15,-2-16-29-15,15 7 2 16,10-21 71-16</inkml:trace>
  <inkml:trace contextRef="#ctx0" brushRef="#br0" timeOffset="62380.936">28238 9821 1 0,'0'0'60'0,"-2"51"16"15,-14-31-4-15,16-20-72 16,-21 42-18-16,7-19-11 15,-5 9-29-15,-6-15-23 16,9 15 59-16,-12-27 22 16</inkml:trace>
  <inkml:trace contextRef="#ctx0" brushRef="#br0" timeOffset="63011.9137">29078 9534 24 0,'-5'30'79'16,"5"-30"-1"-16,-19 28-3 16,19-28-83-16,0 23-2 15,0-23 6-15,24 21 3 16,-24-21 8-16,30 21 3 15,-5-12 2-15,5-5 0 16,0 3-2-16,3-4-3 16,1 4-3-16,-6 2-2 15,-3 5 0-15,-6 9 3 16,-5 2-3-16,-5 8 1 0,-9 8-3 16,0 3 4-16,-7 5-3 15,0 2 1-15,5 2-2 16,-7 0-1-1,6 5 0-15,-4 2 0 0,0-7 2 16,0 9-1-16,5-4 1 16,-9 2 0-16,-3-4 1 15,4-3 2-15,-1-4 0 16,-5-8 0-16,2-1 0 16,-5-10-1-16,3-5 0 15,0-4-2-15,16-21 0 16,-39 35-5-16,13-24-6 0,-4 1-14 15,-5-3-31-15,-8-11-38 16,8 15-3 0,-25-17 37-16</inkml:trace>
  <inkml:trace contextRef="#ctx0" brushRef="#br0" timeOffset="63612.4139">25163 9916 1 0,'-37'25'0'0,"16"12"67"15,-14-12 6-15,14 8-63 16,-2 6-1-16,14 5 3 16,0 2 5-16,6 3 3 15,8-1 0-15,4-1 0 16,12-13 0-16,4-11-4 15,10-11-7-15,2-19-6 16,12-14-4-16,-5-14-1 16,0-8-2-16,-3-11 2 15,-4-6 3-15,-4-2 0 16,-8 2 5-16,-11 0-5 16,0 6 5-16,-14 11-7 15,-7 10-2-15,7 33-26 0,-28-2-43 16,0 13-22-16,8 33 0 15,-11-2 85-15</inkml:trace>
  <inkml:trace contextRef="#ctx0" brushRef="#br0" timeOffset="63939.8001">25241 11192 6 0,'-11'32'50'16,"4"-13"-10"-16,4 4-15 15,6-2-7-15,-3-21-9 16,18 20-8-16,-18-20-6 15,42-9-1-15,-14-7-6 16,4-7 0-16,-4-10 1 16,2 1-1-16,-7 0 2 15,0 6 1-15,-4 3 2 16,-19 23-16-16,16-28-18 16,-16 28 41-16,0 0 0 0</inkml:trace>
  <inkml:trace contextRef="#ctx0" brushRef="#br0" timeOffset="66372.358">25045 12052 1 0,'0'0'92'0,"14"53"4"16,-17-18-36-16,-1 4-36 15,11 12-1-15,-14 7 1 16,14 16-7-16,-14 0-1 0,7 13-6 15,-10 1 1-15,10 9-4 16,-7 0 3-16,5 10-3 16,0-5 1-16,-5 4 1 15,0-4-2-15,0-3 1 16,2-4-5-16,-9-10-3 16,5-1-5-16,-9-10-7 15,2-10-9-15,-10-13-10 16,8-5-21-16,-10-11-29 15,-5-12-21-15,8 3 4 16,-7-26 68-16</inkml:trace>
  <inkml:trace contextRef="#ctx0" brushRef="#br0" timeOffset="66707.9241">24490 13700 1 0,'46'49'73'16,"-23"-26"22"-16,12 12-4 16,-1 4-68-16,1-4-2 15,2 11 3-15,-2 2-6 0,-1 8 1 16,-1-3-11-16,-8-4 0 15,1-8-4-15,-1-6-2 16,1-14 0-16,1-14-2 16,6-19 1-16,1-16-2 15,1-16-3-15,9-18-10 16,-2-12-9-16,2-14-20 16,9-7-28-16,5 5-28 15,-12-9-1-15,12 11 66 16</inkml:trace>
  <inkml:trace contextRef="#ctx0" brushRef="#br0" timeOffset="67103.7429">25829 12389 1 0,'-3'44'72'0,"3"-44"17"16,-9 49 3-16,0-10-76 15,2 0-1-15,7 15 3 16,-9 3 2-16,9 15 1 16,-10 0-4-16,3 9 0 15,3-3-5-15,-1-4-3 16,-2-2-7-16,5-10-5 16,-5-8-7-16,2-13-11 15,1-6-17-15,4-35-16 16,-10 23-16-16,10-23-24 15,-11-44-5-15</inkml:trace>
  <inkml:trace contextRef="#ctx0" brushRef="#br0" timeOffset="67547.9493">25817 12315 1 0,'19'-39'5'0,"-19"39"80"15,25-9 4-15,-25 9-53 16,28 7-10-16,-28-7-2 16,48 21-2-16,-13-10-4 15,0 8-5-15,-1 1-4 16,3 4-4-16,3 1-2 0,-8 0-3 16,-4 1 2-16,-7 4-3 15,-8 0 4 1,-6 5-4-16,-14-3 4 15,-9 3 0-15,-9-3 0 0,-10 5-1 16,-9-2-1-16,0-3 0 16,-7 0-1-16,7-4 1 15,-4-2-1-15,9-6 0 16,2-3 0-16,13-1 0 16,1 0 1-16,23-16 0 15,-9 25-1-15,9-25 1 16,21 35-1-16,2-16 3 0,2 1-2 15,10-1-1-15,7 2-3 16,-5 0-3 0,7-1-9-16,-3-4-14 15,3 1-28-15,0 6-39 0,-11-19 0 16,11 13 39-16</inkml:trace>
  <inkml:trace contextRef="#ctx0" brushRef="#br0" timeOffset="68120.2982">26508 12780 1 0,'0'0'5'0,"0"0"73"15,12 28 2-15,-12-28-61 16,21 4-1-16,-21-4 4 16,32 17 2-16,-13-6 0 15,4-4-2-15,5 0-5 16,-1-5-1-16,-1-4-6 16,8-5-3-16,-1-2-5 15,-5-10 0-15,-1 3-1 16,-6-5-1-16,-2 1 0 15,-10-4 1-15,-7 1 1 16,-4 0-2-16,-7 2 1 16,2-2-1-16,-12 0 1 0,19 23-1 15,-44-32 0-15,14 23 0 16,2 4 0-16,-4 5 0 16,4 5 0-16,-4 4 1 15,4 7 0-15,0-2 1 16,3 7-1-16,2-1 2 15,4 6-2-15,3 2 1 16,5 2 1-16,-3 4-1 16,4 1 1-16,6 4 1 15,-1 3 0-15,10 0-1 16,-3-1 1-16,7-1-1 16,3-3-1-16,4-3-4 15,5-4-8-15,0 0-11 0,2-16-13 16,7 0-20-16,0-5-23 15,-9-11-22-15,11 4 5 16</inkml:trace>
  <inkml:trace contextRef="#ctx0" brushRef="#br0" timeOffset="68472.2718">27385 12579 1 0,'-12'23'45'0,"12"16"26"16,-16 5-31-16,0 5-32 15,9 9 3-15,-2 16 3 16,-1 11 2-16,-1 8-1 16,-3 6-8-16,2 3-17 0,-4-5-21 15,0-14-28-15,9-2-24 16,-11-30 39-16</inkml:trace>
  <inkml:trace contextRef="#ctx0" brushRef="#br0" timeOffset="68808.0152">27304 12752 1 0,'30'-7'0'16,"-16"-13"73"-16,16 13-30 16,0-3-17-16,-2 1 2 15,9 7-3-15,-3 2-4 16,8 4-2-16,-3 3 0 16,1 5-4-16,-8 2 0 15,3 7-2-15,-10 4-2 16,-9 5 1-16,-6 5 0 15,-10 6 1-15,-10 3-3 16,-8 5 0-16,-12-1-4 16,-5-1-4-16,-2 1-10 15,-5-8-14-15,1-6-27 16,-3-1-38-16,0-22-12 0,16 5 2 16</inkml:trace>
  <inkml:trace contextRef="#ctx0" brushRef="#br0" timeOffset="69415.5386">27833 12789 1 0,'44'30'83'0,"-39"-9"7"15,4 21 1-15,-9 4-66 16,0 3-7-16,0 8-4 0,-7-1-4 15,7-1-1-15,0-6-3 16,0-7-1-16,-2-8-3 16,4-13-2-1,-2-21-1-15,0 0-1 0,23-25-3 16,-13-10 0-16,15-9-2 16,-4-7 1-16,11-4-1 15,3-1 1-15,0 8 1 16,-1 6 1-16,1 14 5 15,-3 12 3-15,-6 16 2 16,-1 12 1-16,-6 8 0 16,-1 8 1-16,-2 2-1 15,3 3-2-15,-1-8-2 0,8-2-2 16,6-11 0-16,3-8-1 16,7-11-1-1,-5-9-1-15,11-7 0 16,-11-9 0-16,5-5 0 0,-10-5-1 15,-4 0 2-15,-10-1-1 16,-4 3 3-16,-11 8 0 16,-10 2 2-16,7 30-1 15,-37-30 0-15,7 30 0 16,-7 7 1-16,2 14-1 16,-7 6 1-16,5 10 1 15,-4 12-1-15,6 4 3 16,3 5-2-16,11 2 0 0,5 0-1 15,6 0-1 1,13-7-7-16,4-6-9 16,16-10-25-16,-2-12-37 0,4-18-23 15,17-2-2-15,-8-31 50 16</inkml:trace>
  <inkml:trace contextRef="#ctx0" brushRef="#br0" timeOffset="69752.1035">29082 12681 30 0,'-2'48'92'16,"-24"-29"-4"-16,10 11-30 15,-12 0-45-15,3 4-6 0,2-3-4 16,4 3-2-16,1-6-1 15,2 2-1-15,9-2 1 16,7-3 1-16,7-2-1 16,-7-23 3-16,25 42 0 15,-6-21 0-15,4 2 3 16,-7 2 0-16,0 3 2 16,-7 0-1-16,-6 6 1 15,-3-3-2-15,-10 3-2 16,-3-4-11-16,-8-2-31 15,-5-16-53-15,8 11-5 16,-17-30 0-16,35 7 79 0</inkml:trace>
  <inkml:trace contextRef="#ctx0" brushRef="#br0" timeOffset="70359.6976">29424 12916 63 0,'0'0'94'0,"44"35"-2"15,-44-35-6-15,26 12-93 16,-26-12-2-16,41-3 1 16,-41 3 0-16,37-13 1 0,-37 13 1 15,33-40 3-15,-22 12 2 16,3-6 1-16,-5-3 1 15,1-2-1-15,-3 4 1 16,-12 7-1-16,5 28 3 16,-28-25 1-16,7 32 0 15,-13 11 2-15,-6 14 0 16,-1 8 1-16,4 8 0 16,-5 1 0-16,10 4 0 15,9 3 0-15,7-3-1 16,6 0 1-16,10-2 0 15,3-3-2-15,15-4 2 0,-2-4-1 16,10-6 0-16,6-8-2 16,3-13-1-16,2-13-5 15,4-16-2 1,3-7-6-16,0-16-3 0,7-7-3 16,-7-12-2-16,5 5 1 15,-10 0-1-15,3 6 5 16,-10 10 4-16,-4 10 6 15,-3 15 7-15,-25 12 4 16,26 21 5-16,-19 2 1 16,-5 12 1-16,-2 2 0 15,0 4-2-15,0 5-3 16,0 1-1-16,-2-8-5 0,2 0-5 16,2-6-5-16,-4-8-8 15,4-4-15-15,-2-21-35 16,0 0-33-1,0 0-3-15,-19-30 33 0</inkml:trace>
  <inkml:trace contextRef="#ctx0" brushRef="#br0" timeOffset="70908.0882">30164 12785 40 0,'28'37'97'16,"-28"-37"-3"-16,19 39 1 16,-8-18-83-1,-6 0-9-15,4 6 1 0,-4 3 3 16,-3 5 1-16,-4 0 0 16,-5-1 1-16,4-4-1 15,-1-4 1-15,1-5-4 16,3-21-2-16,3 21-2 15,-3-21-3-15,0 0 0 16,16-26 0-16,-9 5-1 16,2-4-2-16,7-3 2 15,-4-7-2-15,4 1 2 0,7-3-2 16,-4 2 0 0,6 3-1-16,-4 2 0 15,2 4 0-15,3 5 2 16,-6 5 0-16,3 7 2 0,1 2 2 15,-4 7 2-15,-20 0 2 16,33 9 1-16,-33-9 1 16,21 23 1-16,-21-23 0 15,13 40 0-15,-13-17-1 16,3 5-1-16,1 4 0 16,-1-2 0-16,-3 7-1 15,2-2-1-15,5-3-1 16,-7 0-2-16,7-6-2 15,-5-1-3-15,-2-25-4 16,9 30-11-16,-9-30-19 16,0 0-43-16,0 0-18 0,0 0-1 15,19-27 52-15</inkml:trace>
  <inkml:trace contextRef="#ctx0" brushRef="#br0" timeOffset="71179.9032">30791 12678 39 0,'0'0'86'16,"39"19"4"-16,-39-19-45 15,49 18-26-15,-12-13-4 16,7-3-2-16,2 1-10 16,0-8-8-16,-4-2-14 15,2-7-28-15,-9 5-41 16,-10-23-7-16,10 6 40 16</inkml:trace>
  <inkml:trace contextRef="#ctx0" brushRef="#br0" timeOffset="71372.6541">31182 12362 15 0,'-21'25'92'0,"9"31"-5"16,-11-13 1-16,9 18-66 16,-2 3-17-16,7 3-2 15,7 0-6-15,2-4-7 16,0-5-16-16,9-12-22 15,9-7-19-15,-18-39-24 16,44 35 25-16</inkml:trace>
  <inkml:trace contextRef="#ctx0" brushRef="#br0" timeOffset="72055.3217">31647 12718 1 0,'27'-10'74'0,"-20"-10"8"15,-7 20-32-15,0 0-27 16,14-28-9-16,-14 28-6 16,0 0-5-16,-34-2 1 15,10 13 2-15,-1 10 2 16,0 7 1-16,-3 9 3 16,2 4-1-16,1 3 1 15,9 0-3-15,0-5-3 16,13-4-2-16,3-9-1 15,0-26-3-15,21 25-1 0,-21-25 0 16,37-5 0-16,-16-6 0 16,-3-3 0-16,-18 14-1 15,40-26 0-15,-40 26 1 16,30-18 0-16,-30 18 1 16,32 5-1-16,-32-5 0 15,26 32 1-15,-10-11 2 16,-5 2-1-16,5 0 0 15,-2 0 0-15,-14-23-1 16,28 23 1-16,-28-23-1 16,35-7 0-16,-35 7 0 15,37-46-3-15,-7 7-4 16,-2-10-2-16,4-9-1 0,-2-13 1 16,9-10-1-16,-2-5 1 15,3-4-1-15,-3 0 3 16,-3 7 4-16,-6 4 3 15,2 12 0-15,-4 9 0 16,-6 19 1-16,-6 9 1 16,-14 30 0-16,14-28-1 15,-14 28 1-15,0 0 0 16,-9 28-1-16,0 4 3 16,-3 8-1-16,-4 8 1 15,0 12 0-15,-3 12-3 16,3 7 3-16,4 1-3 0,-1 4 3 15,6-3-5-15,4-5 4 16,3-4-5-16,3-12-1 16,4-14-5-1,-1-9-17-15,1-14-34 0,-7-23-29 16,0 0 0-16,-11-51 69 16</inkml:trace>
  <inkml:trace contextRef="#ctx0" brushRef="#br0" timeOffset="72243.5652">31691 12519 52 0,'9'44'92'15,"-9"-44"-6"-15,48 25-12 16,-22-11-100-16,18-9-50 0,9 6-18 15,-9-11-5-15,14 14 91 16</inkml:trace>
  <inkml:trace contextRef="#ctx0" brushRef="#br0" timeOffset="72407.9447">32419 12817 1 0,'-23'53'57'16,"16"21"10"-16,-14-25-15 16,12-1-88-16,4-6-18 0,3-21-24 15</inkml:trace>
  <inkml:trace contextRef="#ctx0" brushRef="#br0" timeOffset="72596.5376">32576 12380 121 0,'-25'26'97'0,"16"13"-24"15,-19-23-36-15,5-2-140 0,16 9-8 16,7-23 1-16</inkml:trace>
  <inkml:trace contextRef="#ctx0" brushRef="#br0" timeOffset="73099.3956">32918 12572 51 0,'3'62'88'0,"-19"-13"-3"15,11 13-4-15,-9-13-89 16,5-7 1-16,7-12 0 0,2-3 0 16,0-27 3-16,0 0 1 15,20 10 2-15,-3-34-1 16,6-6 0-16,2-14-3 16,-2-4 2-16,7-8-4 15,-9 6 3-15,2 6-1 16,-11 7 4-16,-5 14 0 15,-7 23 4-15,0 0-1 16,0 0-1-16,-26 16 4 16,15 5-3-16,-3-1 1 15,14-20-5-15,-7 33 0 16,7-33-2-16,25 7 0 16,-2-14 2-16,12-3 1 0,7-3 3 15,-5 1 4-15,7 7 3 16,-5 3 4-16,-2 7-1 15,-12 6 2-15,-1 8-2 16,-13 2-2-16,3 9-2 16,-9-3-3-16,2 1-2 15,0 2-2-15,-5-2 0 16,5-5-4-16,-7-23-6 16,9 35-9-16,-9-35-20 15,0 0-29-15,25 14-26 16,-25-14-2-16,0-24 84 15</inkml:trace>
  <inkml:trace contextRef="#ctx0" brushRef="#br0" timeOffset="73752.0756">26885 13830 1 0,'44'-16'10'15,"14"13"76"-15,-5-13 4 16,21-2-52-16,7 6-6 0,21 3-7 15,2 6-3 1,16 6-3-16,10 13-1 16,2 2-3-16,11 15 0 15,3-1-2-15,15 3-4 0,6-12-2 16,13 0 2-16,3-16-6 16,14-9-1-16,8-10-1 15,10-9-1-15,3-2 6 16,-3-5-2-16,-2-4 5 15,2 4-1-15,-5 1 0 16,12 3 1-16,-7 1-1 16,0 3 1-16,-2-4-6 15,-3 1 3-15,3 0-7 0,-7-5 2 16,-7 1-2-16,-17-3-3 16,-10 7-2-1,-17-3-5-15,-14 10-4 16,-23-3-10-16,-14 17-29 0,-28 4-56 15,-23-4 1-15,-21 14-1 16,-32-12 71-16</inkml:trace>
  <inkml:trace contextRef="#ctx0" brushRef="#br0" timeOffset="75139.8099">22517 14785 42 0,'0'0'100'15,"0"0"2"-15,-30-21-2 16,5 28-55-16,-12-7-15 0,-5 11-5 16,-11-2-6-16,-5 10-3 15,-7-1-4 1,-2 8-1-16,-4-5-6 15,4 2 0-15,-1-2-5 0,15-3 1 16,2-2-4-16,14-2 3 16,5-5-3-16,14-2 2 15,18-7 0-15,-24 12-2 16,24-12 2-16,0 0-2 16,0 30 3-16,0-30-3 15,7 46 4-15,-7-9-5 16,0 12 4-16,0 11 0 0,0 9 2 15,-7 14-2-15,5 5 2 16,-5 9-1 0,5-2 1-16,-5 0 2 15,7-7-3-15,0-7 2 0,2-10-2 16,5-13 1-16,2-7-3 16,5-9 1-16,5-12-2 15,2-7-3-15,11-2-5 16,3-10-2-16,16 1-13 15,-5-14-15-15,28 6-39 16,-5-6-28-16,14-7 2 16,5-3-2-16</inkml:trace>
  <inkml:trace contextRef="#ctx0" brushRef="#br0" timeOffset="75903.3304">27711 14958 11 0,'-2'21'77'16,"2"-21"8"-16,0 0-4 15,0 0-72-15,0 0 0 16,39-3 3-16,-16-1 4 16,12 8 4-16,-8 1 0 15,13 7-2-15,-1-5 6 0,17 6-7 16,-3-3 1-16,9 4-9 15,5-10 0-15,5 1-6 16,4-3 1-16,1-4-2 16,-8 2-1-16,-9-2 0 15,0 6-1-15,-16 3-1 16,-2 7 2-16,-17 7-1 16,-2 4 1-16,-11 5-1 15,-1 7 1-15,-4 5 0 16,-2 2 0-16,-5 7 1 15,0 2 0-15,0 9 1 16,-5 3-1-16,-2 11 4 0,-2 5 0 16,5 5 3-16,-10-3-1 15,2 2 3-15,-9-6-3 16,10-10-1-16,-8-8-1 16,5-13-2-16,3-13-2 15,2-10-3-15,9-25 0 16,-26 14-1-16,26-14-6 15,-35-14 0-15,5 10-12 16,-9-10-10-16,-10 14-44 16,-13 0-35-16,-21 7-5 15,-5 11 0-15</inkml:trace>
  <inkml:trace contextRef="#ctx0" brushRef="#br0" timeOffset="91973.0738">23481 2506 84 0,'0'0'87'0,"-41"4"-4"16,41-4-1-16,-23 16-61 15,23-16-2-15,-12 56-2 16,3-8-3-16,2 24 2 16,-9 18-2-16,0 21 1 15,-5 21-3-15,-5 18-8 16,1 12 1-16,-3 12-9 15,5 1 1-15,-2 1-5 16,13-10 3-16,3-11-2 16,4-14 0-16,10-13 9 15,-1-22-3-15,6-16-3 16,6-18 1-16,-7-17-9 16,7-11-2-16,-13-18-18 0,-3-26-22 15,0 0-43-15,0 0 0 16,23-47 1-16</inkml:trace>
  <inkml:trace contextRef="#ctx0" brushRef="#br0" timeOffset="92943.9643">23743 2852 62 0,'41'-30'77'16,"6"5"-3"-16,1-3-4 15,10 5-62 1,11 5-4-16,3 4 5 0,7 2 0 16,6 3 5-16,8 7 2 15,4-5 1-15,21 2 0 16,4-7 1-16,12 1-2 15,10-8-4-15,18 3-2 16,2-5-3-16,14 1 0 16,5-6 3-16,6 3-1 15,1-7 2-15,6 5 0 16,3-10 1-16,0 2-3 0,7-1 0 16,2-3-5-16,-4-5-3 15,-3 1 0-15,2-1-1 16,-2-2 4-1,10 2-7-15,-3 3 7 0,-9 4-6 16,0 5 7-16,-10 5-4 16,-1 9 3-16,-8 2-4 15,-7 2-1-15,-8 1 2 16,-8 2-1-16,2-3 0 16,-4-2 1-16,0 0 0 15,0 3 0-15,0-1 0 16,0 1 1-16,0 4 0 0,0 2-1 15,-7 3 1-15,0 2-1 16,-5 7-1-16,-9-3 2 16,-6 3-1-1,-6 2-1-15,-11 1 1 0,-2-3 0 16,-5 2-1-16,-2-5 1 16,2-1 1-16,-7-1-1 15,-2 3 0-15,-1-3 0 16,-8 5 0-16,-7 0-1 15,-5 2 1-15,-12 5-1 16,-9 2 0-16,-4 3 0 16,-12 4-1-16,-2 0-3 15,-5 2 3-15,-7 3-2 0,2 0 7 16,-2 2-7-16,3 5 6 16,-8 2-4-1,-2 2 3-15,3 5 1 16,-1 7-1-16,-4 2-1 0,-4 7-3 15,-1 2 2-15,0 5-2 16,-2 3 2-16,0 4-3 16,-5 0 3-16,7-3-3 15,1 3 4-15,4-2-4 16,-3-3 3-16,3 1-2 16,-2-3 3-16,-3 0-1 15,-5 5-5-15,-4-1 6 0,-4 1-5 16,-3 0 5-16,-2 2-4 15,-1-3 3 1,1-1-4-16,0-10 3 16,0-9 1-16,9-1-4 0,-7-10-1 15,11 1-9-15,-11-13-15 16,10 4-56-16,-10-8-19 16,7-24-2-16,-30 30-3 15</inkml:trace>
  <inkml:trace contextRef="#ctx0" brushRef="#br0" timeOffset="94675.8402">6215 7969 19 0,'0'0'76'15,"-10"-39"-1"-15,1 18-38 16,9 21-19-16,-35-40-3 15,10 24 1-15,-10 0 2 0,1 9 3 16,-20-2 0-16,4 9 1 16,-11-5-2-16,-1 10-2 15,-5-1-6-15,0 6-3 16,4-1-4-16,3 7-3 16,0 0-1-16,9 5-1 15,5 9-1-15,4 5 2 16,1 2-2-16,6 7 2 15,7 2-2-15,3 0 2 16,0 7-1-16,6 1 2 16,3-4-1-16,0 6 0 15,6-3-1-15,3 7-1 16,5 0 3-16,-2 10-1 0,4-6 0 16,4 8-1-16,1-3 1 15,9 3-1-15,4-5 1 16,5 3 1-1,12-6-4-15,7-6 2 0,4 0-1 16,7-7 2-16,5-7-1 16,4-5 2-16,5-4-1 15,3-10 0-15,-8-4 0 16,5-7 1-16,3-5 0 16,-3-11-1-16,2-5 1 15,0-9-1-15,1-10 1 16,-3-4 0-16,0-7 3 0,-5-7-1 15,-2-9 2-15,-4 0-1 16,-8-10 3-16,-6 3-2 16,-14-7-1-1,-5-4 0-15,-11-3-1 0,-10 0-1 16,-4-3 0-16,-15 3-1 16,-1 3-2-16,-8 1 1 15,-1 1-1-15,-6 7 0 16,-4 4-2-16,-7 5 1 15,-4 6-1-15,4 6-2 16,-7 13-2-16,-2 5-2 16,11 18-7-16,-11 5-13 15,14 26-45-15,2 6-28 0,-5 12-2 16,5 2-3-16</inkml:trace>
  <inkml:trace contextRef="#ctx0" brushRef="#br0" timeOffset="95360.1036">6013 9435 1 0,'-57'-30'65'16,"3"13"22"-16,-17 3 0 15,-3 10-50-15,-5 13-7 16,-4 10-11-16,2 13-7 16,-7 7-5-16,5 14-2 15,2 15 1-15,7 5-6 16,5 6 4-16,15 7-5 16,6-1 3-16,13 3-3 15,17-2 4-15,8-3-5 0,13-9 0 16,20-7 2-16,11-5-1 15,20-9 2-15,13-4-2 16,18-12 1-16,12-7 0 16,12-9 1-16,4-5 0 15,3-9 2-15,4-7 2 16,1-5 3-16,-6-11 1 16,-6-7 2-16,-3-14 0 15,-9-2 1-15,-9-14-1 16,-2-1-3-16,-17-8 0 15,-16 0-3-15,-11-5 2 16,-17 2-1-16,-15 0-3 0,-17 3 4 16,-14 2-3-16,-14 4 2 15,-16 3-4-15,-7 4 4 16,-6 10-9-16,-6 4-1 16,-4 14-8-16,-2 5-12 15,14 23-30-15,-5 2-49 16,11 15-1-16,8 6-6 15,11 7 33-15</inkml:trace>
  <inkml:trace contextRef="#ctx0" brushRef="#br0" timeOffset="96031.7131">7073 10690 5 0,'0'0'83'0,"-28"-28"-7"15,-5-2-4-15,-1 0-70 16,-15 2 0-16,-6-4 7 15,-12 9 5-15,-14 0 5 0,-5 11 6 16,-20-2 4-16,6 17 3 16,-13-3-3-16,14 9-8 15,-8 5-6-15,5 4-8 16,5 5-3-16,3 10-4 16,1 4 1-16,7 2-2 15,10 10 0-15,7-1 0 16,11 8-1-16,14-1 1 15,16 3 0-15,12 2-2 16,16 5 2-16,19 2-2 16,15-2 1-16,17-3 0 15,16 3 0-15,10-3 0 16,13 3-2-16,16-5 2 0,3 0-1 16,9-2 1-16,4 0 0 15,5-5 0-15,3-5-1 16,-3-6 2-1,-4-10 1-15,-3-13 0 0,-9-14 0 16,-5-12 1-16,-4-14 0 16,-7-12-1-16,-12-15 1 15,-11-8 0-15,-12-6 0 16,-9-3-1-16,-14-6 4 16,-12-6 3-16,-18-1-2 15,-7-1 3-15,-18-2-2 16,-8-4 0-16,-8 1-3 0,-6-1-1 15,3 9-9-15,-7 4-15 16,10 21-34 0,-6 5-46-16,3 16 0 15,10 11-4-15,-4 12 52 0</inkml:trace>
  <inkml:trace contextRef="#ctx0" brushRef="#br0" timeOffset="97008.2306">8344 9125 1 0,'0'0'59'16,"-14"21"18"-16,14-21-1 15,0 0-51-15,0 0-6 0,28 16-2 16,-5-7 0-16,0-7 1 15,5 8 1-15,0-10 0 16,7 7-2-16,-1-5-4 16,8 5-5-16,0-5-3 15,2 0-1-15,2-4-1 16,9 2 0-16,-4 0 1 16,5-2 2-16,4-3 1 15,2 1 0-15,5-3 1 16,10 0-1-16,-6-3 0 15,10-1-2-15,-7-3 0 16,9-2-3-16,-6 2 0 0,-1-2-1 16,-4 0 1-16,-1 4-2 15,-3 0 2-15,-1 6 0 16,-5-1 0-16,3 4 0 16,-3-1 0-16,-2 4-1 15,3 0 0-15,4 2 0 16,-5-2-1-16,5-2 0 15,3 2 0-15,-1 0 1 16,-2 0-1-16,2 0 1 16,-6 0-2-16,4 0 1 15,-7 0 0-15,7-3 0 16,-4 3 0-16,-1-2-1 16,-2-3 1-16,0-2-1 0,0 3 1 15,-2-3-2-15,2 2-4 16,-6-4-10-16,3 9-32 15,-13 0-57-15,0 0-4 16,-7 5 0-16,-11-5 30 16</inkml:trace>
  <inkml:trace contextRef="#ctx0" brushRef="#br0" timeOffset="103635.3278">5341 8949 1 0,'0'0'48'16,"0"0"16"-16,-26 7-34 15,26-7-12-15,0 0-10 16,0 0-6-16,2 28-2 15,-2-28 0-15,17 28 3 16,-17-28 2-16,25 27 2 16,-25-27 2-16,42 26 0 15,-17-19 2-15,5 0 1 16,5-7 0-16,9 0 0 16,-3-3-3-16,10 1 0 15,-7 0-1-15,7 2 0 0,-9 0-1 16,9 2-1-16,-7-4-1 15,2 4-1-15,2-4-1 16,-4 2 0-16,0-3 2 16,5-1-1-16,-10-1 2 15,0 0 0-15,-4 1 1 16,-3 2-1-16,-6-3 0 16,-5 0-1-16,-21 5-2 15,34-7-3-15,-34 7-4 16,19-9-6-16,-19 9-8 15,0 0-12-15,0 0-24 16,0 0-31-16,-2-30-4 0,2 30 19 16</inkml:trace>
  <inkml:trace contextRef="#ctx0" brushRef="#br0" timeOffset="105668.305">11605 8827 1 0,'23'-17'38'0,"-23"17"36"16,0 0 0-16,0 0-60 0,0 0-12 15,19 5-3-15,-19-5 1 16,0 0 0-1,25 9 1-15,-25-9 0 16,0 0 2-16,0 0-1 0,18-11 0 16,-18 11 5-16,7-23-4 15,-7 23 6-15,3-24-3 16,-3 24 5-16,0 0-4 16,-10-20 5-16,10 20-4 15,0 0-4-15,-27 23 4 16,27-23-6-16,-26 27 4 15,26-27-6-15,-21 26 4 16,21-26-6-16,0 0 5 16,-20 25-1-16,20-25 0 15,0 0-2-15,0 0 0 16,0 0 0-16,0 0-3 0,0 0 1 16,0 0-2-16,0 0-2 15,0 0 0-15,0 0-1 16,0 0 1-16,0 0 0 15,0 0 1-15,0 0 1 16,0 0-1-16,0 0-6 16,0 0-12-16,0 0-14 15,0 0-28-15,0 0-12 16,0 0 42-16</inkml:trace>
  <inkml:trace contextRef="#ctx0" brushRef="#br0" timeOffset="108909.0468">7066 8027 28 0,'0'0'29'0,"-26"25"-3"15,15 0-4-15,-6 3-2 16,1 7-4-16,-2 7-4 15,2-3-3-15,4 5-1 16,-2-5-1-16,5-4 1 16,2-8-1-16,7-1 0 15,0-26-1-15,7 25 1 16,-7-25-1-16,0 0-3 16,28-7-1-16,-28 7-2 15,23-25 2-15,-23 25 3 16,18-37 1-16,-18 37 1 15,7-37 1-15,-7 37-1 0,-9-30 1 16,9 30-1-16,0 0 0 16,-30-16-4-16,30 16-1 15,-26 11-2-15,26-11 0 16,-18 26-2-16,18-26 1 16,-9 27 1-16,9-27-1 15,7 26 0-15,-7-26 1 16,18 7 0-16,-18-7-1 15,28-9 1-15,-28 9-2 16,30-21-4-16,-30 21-11 16,0 0-24-16,18-30-33 15,-18 30-4-15,0 0 18 0</inkml:trace>
  <inkml:trace contextRef="#ctx0" brushRef="#br0" timeOffset="110131.8408">12016 8720 1 0,'0'0'17'0,"24"-14"-2"15,-24 14-7-15,0 0-6 16,0 0 0-16,0 0 1 0,0 0 1 16,0 0-1-16,0 0 0 15,0 0 1-15,18 10-2 16,-18-10-1-16,0 0-3 15,0 0-7-15,0 0-11 16,0 0-10-16,0 0 27 16</inkml:trace>
  <inkml:trace contextRef="#ctx0" brushRef="#br0" timeOffset="111467.7012">7107 9795 1 0,'0'0'18'0,"0"0"7"0,-25-16 0 16,25 16 2-16,0 0 2 15,-26 32-2-15,26-32-1 16,-20 37-4-16,13-16-3 16,0 2-7-16,4-2-2 15,3 2-6-15,0-23-1 16,3 37-2-16,-3-37 2 15,9 26-1-15,-9-26 1 16,0 0 0-16,0 0-1 16,25 11-1-16,-25-11 1 0,0 0-1 15,28-30 1-15,-28 30 0 16,14-34 0-16,-12 13 3 16,3 0-1-1,-5 21 4-15,-7-35-3 0,7 35 5 16,-16-25-3-16,16 25 1 15,-23-2-2-15,23 2-2 16,-30 16 0-16,30-16-4 16,-30 32 3-16,30-32-6 15,-12 32 2-15,12-32-2 16,0 30 2-16,0-30-1 16,0 0 1-16,35 14 1 0,-35-14-1 15,34-14 2 1,-34 14-1-16,33-25 2 0,-33 25-1 15,27-32 3 1,-27 32-5-16,17-28 3 0,-17 28-2 16,0 0 2-16,-3-23-4 15,3 23 2-15,0 0-5 16,0 0-5-16,0 0-4 16,-23 21-15-16,23-21-17 15,0 0-37-15,0 0 1 16,0 0 19-16</inkml:trace>
  <inkml:trace contextRef="#ctx0" brushRef="#br0" timeOffset="115479.9318">7708 10838 1 0,'0'0'41'16,"-23"-12"34"-16,23 12-14 16,-34 12-31-16,34-12-8 15,-33 21-5-15,33-21-4 16,-23 30-3-16,23-30-1 16,-23 35-1-16,21-15-1 15,2-20-2-15,-12 37-1 16,12-37-3-16,5 33-1 0,-5-33 0 15,7 27 1-15,-7-27-1 16,0 0 0-16,25 24-1 16,-25-24 2-16,21-3 0 15,-21 3 0-15,18-16 1 16,-18 16 0-16,24-28 0 16,-24 28 0-16,9-37 1 15,-9 37-2-15,7-32 2 16,-7 32 1-16,-7-23 0 15,7 23 0-15,0 0-1 16,-26-5 1-16,26 5-1 16,-25 21-1-16,25-21-1 15,-25 37-1-15,15-16-1 0,1 0 1 16,2-1-1-16,7-20 0 16,-2 31 1-16,2-31-1 15,0 0 0 1,0 0 1-16,32 4 0 0,-32-4 0 15,21-21 0-15,-21 21-1 16,25-34 2-16,-25 34-2 16,26-37 2-16,-26 37-2 15,16-30-2-15,-16 30-1 16,0 0-1-16,0 0-3 16,0 0-5-16,0 0-7 15,0 0-10-15,0 0-18 0,0 0-33 16,0 0-3-16,0 0 40 15</inkml:trace>
  <inkml:trace contextRef="#ctx0" brushRef="#br0" timeOffset="119379.5279">8467 12898 1 0,'0'0'52'15,"0"0"26"-15,0 0-5 0,11 23-61 16,-11-23-7-16,35 32 1 15,-9-8 1-15,4-1 1 16,7 4 1 0,-3 1 0-16,15 7 1 0,-3-3-1 15,7 3 0-15,7-3-3 16,8 1 1-16,3-6-3 16,10 1 0-16,7-2-1 15,7-1 0-15,9-4-1 16,0 0-1-16,9-5-1 15,8 2 1-15,-4-2-1 16,4 1 0-16,6 1 0 16,-5-2 0-16,8 1-1 0,-1 1 1 15,1-2-1-15,-10-4 0 16,3-8 1-16,-3-4 0 16,-9-7 0-1,-7-9 0-15,-2-11 0 0,-7-13 0 16,-8-6 0-16,6-14-1 15,-12-7 0-15,-7-9-2 16,-2-5 2-16,-12-5-2 16,-12 1 3-16,-13-6 0 15,-14 1 2-15,-17 0 0 16,-20-2 0-16,-9 1 2 16,-19 1-2-16,-7 0 2 0,-16 7-1 15,-2 4 0-15,-12 8-2 16,-5 13-1-1,-9 7 2-15,-7 9-1 16,-9 10 1-16,-4 6 0 0,-12 1 2 16,-7 7-1-16,-8-3 0 15,6 2 1-15,-3 1 1 16,1 2-3-16,3 4 0 16,13 0-1-16,2 10 0 15,4 2-1-15,0 2 0 16,3 12 0-16,2 2 0 15,7 8 1-15,2 1 0 16,7 5 1-16,10 7-2 16,13 0 2-16,5 5-1 15,16-3-1-15,7 3 0 16,14-1 1-16,0 3-2 16,5 0 0-16,4-2 0 0,2 4 1 15,6 2 1-15,-4 3-3 16,6-2 3-16,4 2-3 15,0-7 4-15,5-3-4 16,2-4 4-16,7-4-4 16,-5-8 1-16,5-4 1 15,-7-21-1-15,11 32 1 16,-11-32 0-16,7 28 0 16,-7-28 0-16,7 23 0 15,-7-23 1-15,0 0-1 16,-4 23 0-16,4-23 0 15,0 0 0-15,0 0 0 0,-5 21 0 16,5-21 0-16,0 0-1 16,0 0 2-16,0 0-1 15,-21 23 0-15,21-23 0 16,0 0-1-16,0 0-1 16,0 0-1-16,0 0 0 15,0 0-3-15,0 0-3 16,0 0-5-16,0 0-11 15,0 0-23-15,0 0-43 16,0 0 1-16,0 0 19 16</inkml:trace>
  <inkml:trace contextRef="#ctx0" brushRef="#br0" timeOffset="121015.5224">5447 13397 1 0,'0'0'20'16,"0"0"10"-16,0 0-8 15,0 0-13-15,0 0-5 16,0 0-3-16,7 21-1 16,-7-21 2-16,0 0 0 15,0 0 5-15,0 0 0 16,0 0 3-16,0 0 1 16,0 0 0-16,-14 21 0 15,14-21-1-15,0 0-2 16,0 0-3-16,-23 12-1 15,23-12-2-15,0 0-1 0,0 0-1 16,0 0 0-16,-23 16 0 16,23-16-1-16,0 0 1 15,0 0 0-15,0 0 0 16,0 0 0-16,0 0 0 16,0 0 0-16,0 0 0 15,0 0 0-15,0 0 0 16,0 0 0-16,0 0 0 15,0 0 0-15,-10 21 0 16,10-21 0-16,0 0 0 16,0 0 0-16,-23 16 0 15,23-16-1-15,0 0-2 16,-18 21-1-16,18-21-2 0,0 0-1 16,0 0-1-16,-9 23-2 15,9-23 1-15,0 0 0 16,0 0 1-16,0 0-2 15,0 0-4-15,0 0-5 16,0 0-4-16,0 0-7 16,0 0 15-16</inkml:trace>
  <inkml:trace contextRef="#ctx0" brushRef="#br0" timeOffset="122927.4102">5583 13592 24 0,'26'16'17'15,"-1"7"-4"-15,10 0-3 16,-3 5 0-16,5-3-2 15,5 1 0-15,0-6 1 0,4 1 0 16,2-5 1-16,6-4 0 16,1-5 0-16,3-5 1 15,4 1-1-15,5-6-1 16,0 6-1-16,-2-3 1 16,9-3-2-16,-5 1 2 15,3 0 0-15,2-3-1 16,-4-2-1-16,-1-9 0 15,0 0 1-15,-6-7-2 16,-3-1 2-16,-2-8-2 16,-7 4 1-16,-8-11-2 15,1 2 3-15,-2-2-4 16,0-5 0-16,-5-7 1 0,-3-5-3 16,1-6 1-16,-3-5-2 15,-4-2 0-15,-2-5-2 16,-8 2 2-16,3 0-2 15,-12 3 2-15,-4 6-1 16,-5 3 3-16,0 10-1 16,-9 3 3-16,-3 6 3 15,-7 4-3-15,-6 2 3 16,-7 7-2-16,-3-2 1 16,-2 5-2-16,-12-1 0 15,-1 3-6-15,-4-2 1 16,-3 4-2-16,-4 2 2 0,-1-1-1 15,-7 6 1-15,2 0-2 16,-3 2 2-16,3 8 1 16,-2-1 0-16,-1 5 0 15,1 2 0-15,0 3 0 16,6 0 1-16,-4 2 0 16,-2 2 1-16,-1 0-1 15,10 0 1-15,-7 5 2 16,7 0-3-16,0 5 2 15,4-1-4-15,-4 10 3 16,3 2-4-16,3 5 4 16,3 4-5-16,1-2 1 15,-4 7-1-15,13 0 2 0,4 2 1 16,4-2-2-16,6 0 2 16,4 0-2-16,11-3 2 15,-2 1-2-15,12-3 1 16,-3 3 0-16,5 0 0 15,7-1-1-15,-2 1 1 16,-1-1-4-16,6 1-5 16,6 4-12-16,-7-6-24 15,7-1-44-15,3-2-3 16,2-9-3-16,-1-1 76 16</inkml:trace>
  <inkml:trace contextRef="#ctx0" brushRef="#br0" timeOffset="143691.6003">8305 15624 42 0,'0'0'88'15,"-18"-30"0"-15,18 30-39 16,0 0-21-16,-35-33-6 0,35 33-2 16,-39-11-3-16,15 11 0 15,-13 0-2-15,0 7-1 16,-13 0-2-16,-1 4-2 15,-2 3-2-15,-8 5-2 16,1-3-2-16,7 5-1 16,-5-3-1-16,14 1 0 15,3-1-2-15,11 1 0 16,0 1-1-16,11 1 1 16,3 2 0-16,4 3 0 15,5 2 0-15,5 6 1 16,-5 3-2-16,5 7 2 15,-3 7-1-15,3 7 1 0,-7 9 0 16,4 7-2 0,0 4 3-16,-2 6-4 15,-2-3 4-15,7-1-2 16,-3-6 1-16,3-2-3 0,4-12 1 16,-2-11 1-16,7-3-1 15,2-9 1-15,3-5-1 16,2-8 0-16,-14-24 0 15,42 34 1-15,-17-22 0 16,3-3 0-16,4 0-2 16,5-2-2-16,7 2-7 15,0-4-10-15,21 11-21 0,-10-13-34 16,15 6-21-16,4-5-3 16,-5 1 10-1</inkml:trace>
  <inkml:trace contextRef="#ctx0" brushRef="#br0" timeOffset="144547.7859">12729 15638 1 0,'0'0'28'0,"0"0"52"16,0 0-31-16,0 0-10 16,0 0-6-16,18 7-4 15,-18-7-5-15,12 20-6 16,-12-20-6-16,25 21-1 16,-2-12-1-16,5 1-2 15,4-6-1-15,10 3-1 16,2-7-1-16,9 5-1 15,-2 0-2-15,0-5 0 16,0 4 0-16,-7-2-2 16,-3 3 1-16,-6 2-1 0,-7 2 0 15,-5 3 0-15,-23-12 1 16,28 39-1-16,-19-13 0 16,0 11 1-16,-2 2-2 15,-5 7 2-15,5 3-1 16,3 2 0-16,-3-1 3 15,2 1-3-15,2 0 2 16,-1 0-5-16,1-2 6 16,-6-3-6-16,2-2 6 15,-7-3-5-15,0-4 2 16,-3-2-2-16,-10-7 3 16,3-5 0-16,10-23 1 0,-34 35-1 15,11-22 0-15,-5-3-1 16,0-3 0-16,-14 0-1 15,5-1-6-15,-11-3-3 16,-3 4-7-16,-5-7-8 16,-1 11-19-16,-6-4-38 15,-6 0-11-15,2 2 3 16,-12-6 80-16</inkml:trace>
  <inkml:trace contextRef="#ctx0" brushRef="#br0" timeOffset="146435.3746">8682 15885 1 0,'-35'23'79'16,"35"-23"-3"-16,-32 28 2 15,20-5-61-15,8 16-2 16,4 8 0-16,4 17 3 15,-1 15-2 1,4 16-3-16,-7 9 2 0,2 4-5 16,-2-1-7-16,0-10-18 15,2-5-25-15,-4-18-50 16,0-23 1-16,-3-16-1 16,5-35 59-16</inkml:trace>
  <inkml:trace contextRef="#ctx0" brushRef="#br0" timeOffset="146787.4192">8633 15855 41 0,'7'-49'87'0,"3"12"-3"0,-3 14-1 16,-7 23-67-16,25-11-11 15,-25 11-3-15,37 18-2 16,-7 5 1-16,-2 12-1 15,4 4 2-15,5 10-2 16,-2-1 2-16,6 8-2 16,-1 4 3-16,-1-2 2 15,-2 2-1-15,-5 0 2 0,-6 3-3 16,-10-1 6 0,-7 0-5-16,-13-4 4 15,-1 2-5-15,-18-4 2 16,2 2-4-16,-11-8 0 0,-3-3-1 15,-7-3-7-15,1-7-4 16,4 2-14-16,2-16-14 16,7 2-36-16,3-6-13 15,2-10-3-15,23-9 53 16</inkml:trace>
  <inkml:trace contextRef="#ctx0" brushRef="#br0" timeOffset="147291.3053">9727 16304 33 0,'-34'46'90'15,"6"-25"-2"-15,5 4-4 16,-5 3-68-16,2-5-9 16,1 7-1-16,4 5-6 15,-2 9 5-15,-2 4-5 16,6 8 1-16,8 1-1 0,-1-1 1 15,12-8 0-15,7-4 0 16,9-9 0-16,12-14 1 16,4-14 0-16,3-14 1 15,2-14 1-15,5-9-1 16,-10-12 1-16,3-4-1 16,-10-5 2-16,-4 5 0 15,-7 0 1-15,-5 9 0 16,-11 7 0-16,-5 7-1 15,7 23-1-15,-33-24-4 16,33 24-9-16,-41-2-12 16,41 2-20-16,-37 16-34 0,37-16-20 15,-19 21 1-15,19-21 38 16</inkml:trace>
  <inkml:trace contextRef="#ctx0" brushRef="#br0" timeOffset="147609.0942">10328 16163 35 0,'17'25'96'16,"-10"-2"2"-16,-14 0-5 16,-10 3-51-16,-8-8-27 0,4 5-9 15,-4 5-2-15,-8 2-6 16,1 5 5-16,2 6-6 15,-2 8 6-15,-1 2-6 16,8 2 2-16,6-2-2 16,10-7 2-16,9-5 1 15,9-2-1-15,7-7 0 16,17-7-1-16,1-9-5 16,10 0-8-16,3-12-13 15,10 3-19-15,-6-5-30 16,3-7-15-16,-1-2 0 15,-5-8 73-15</inkml:trace>
  <inkml:trace contextRef="#ctx0" brushRef="#br0" timeOffset="148047.286">10809 15816 43 0,'12'25'89'0,"-12"-25"-3"16,23 14-4-16,-23-14-77 0,35 12-3 16,-12-1 0-16,-2 8 2 15,4 6 0-15,-6 7 1 16,1 8-2-1,-6 6 2-15,0 3-2 0,-7 1 1 16,-5 6 2-16,-8 2-6 16,-4-3 6-16,1 1-7 15,-7-8 6-15,-3 1-5 16,3-8 4-16,-2-1-6 16,4-8 1-16,2-7 0 15,3 1-1-15,2-5 1 16,7-21-1-16,0 30 0 15,0-30 0-15,0 0 2 0,35 25-1 16,-17-25-2 0,5 0-7-16,3-7-17 15,2 3-30-15,-1-6-28 16,3-3-3-16,-2-4 16 0</inkml:trace>
  <inkml:trace contextRef="#ctx0" brushRef="#br0" timeOffset="148387.9584">11448 15991 12 0,'23'7'82'0,"-23"-7"-4"15,11 33 0-15,-4-6-70 16,3 10 1-16,1 10 5 0,3 13-3 15,4 0 5-15,-1 9-5 16,1-9 6-16,8-2-7 16,-1-12 2-16,7-9-8 15,-4-16-1-15,5-12-1 16,-6-15-1-16,-1-20-3 16,1-11-1-16,-1-11 7 15,2-8-9-15,-5-9 3 16,2 1-11-16,-9-3 1 15,5 11-18-15,-7 1-17 16,2 13-42-16,-4 12-4 16,-5 2 18-16</inkml:trace>
  <inkml:trace contextRef="#ctx0" brushRef="#br0" timeOffset="148859.8078">12282 16236 1 0,'10'21'0'16,"-10"-21"60"-16,0 0 8 16,0 0-57-16,25-18 0 15,-25 18 19-15,26-7-1 16,-26 7 4-16,27 23 1 0,-27-23-12 15,35 21 0-15,-12-14-12 16,3-5-4-16,-1-4-4 16,0-8-3-16,1-6 2 15,-8-11-1-15,3-4 7 16,-9-5-8-16,-3-4 3 16,-14-1 0-16,1-3-1 15,-10 4 1-15,-7 6-2 16,-9 6-1-16,2 9 1 15,-6 17-1-15,-6 9 0 16,3 16 0-16,3 12 2 16,-1 9-3-16,0 9 3 0,12 9 3 15,5 3-7-15,1-2 7 16,15 4-7-16,2-7 5 16,9-7-12-16,7 0-2 15,5-7-20-15,12-6-14 16,-1-8-30-16,12-7-12 15,7-8 1-15</inkml:trace>
  <inkml:trace contextRef="#ctx0" brushRef="#br0" timeOffset="149188.9114">13214 15820 1 0,'0'0'60'15,"0"0"23"-15,-25 40-6 16,-1-10-50-16,3 14-6 16,-9 2-7-16,-3 12-2 15,1 6-1-15,-1 10-8 16,-7-4 3-16,15 4-5 15,-4-5 4-15,18-6-6 16,1-8 3-16,17-6-5 0,4-15 1 16,16-11 0-16,17-6-8 15,-3-13-14-15,19-4-25 16,2-7-34 0,0-11-4-16,3 2 26 0</inkml:trace>
  <inkml:trace contextRef="#ctx0" brushRef="#br0" timeOffset="152708.4861">13721 16673 1 0,'0'0'6'16,"7"-20"63"-16,-7 20-31 15,0 0-11-15,0 0-4 16,0 0-2-16,0 0 0 16,25-12-3-16,-25 12-4 15,19 7-4-15,-19-7-3 16,37 14 0-16,-14-3-2 0,0 1 0 16,-2 2-2-16,4 0 1 15,-6 2-1-15,-19-16 1 16,32 35 0-1,-32-35 0-15,12 39 0 16,-12-39 1-16,-5 37-1 0,5-37 0 16,-23 32-2-16,23-32 0 15,-26 30 0-15,26-30-2 16,-27 23 0-16,27-23-1 16,0 0 1-16,-26 28-1 15,26-28 1-15,0 0-1 16,0 33 1-16,0-33 1 15,16 23-2-15,-16-23 2 0,19 25-2 16,-19-25 2 0,28 26-1-16,-28-26 1 15,30 20-1-15,-30-20 0 16,20 21 1-16,-20-21 1 0,17 21 0 16,-17-21 2-16,0 25 0 15,0-25 2-15,-17 33-1 16,-1-10 1-16,-7-5 1 15,-1 6-2-15,-9-6 0 16,3 3-2-16,2-7 0 16,-2 0-2-16,-1-8-1 15,12-3-3-15,-2-1-5 16,23-2-6-16,-25-5-15 16,25 5-20-16,0 0-40 15,-9-23-3-15,9 23 7 16</inkml:trace>
  <inkml:trace contextRef="#ctx0" brushRef="#br0" timeOffset="154228.3277">14442 16828 1 0,'-25'49'0'0,"6"-28"57"16,10 2-6-16,-7 2-37 15,2-2-3-15,9 3 0 0,-2-5 1 16,3 4-1-16,4-2-1 16,4 3 2-1,6-6-2-15,-1 4 0 16,-9-24-1-16,25 37 1 0,-25-37-2 16,33 25 4-16,-33-25-2 15,34 5 1-15,-34-5 0 16,28-17 0-16,-28 17-1 15,16-39-1-15,-9 14-3 16,-4-5-1-16,-3-5 2 16,0 3-3-16,-3-1 1 15,3 3 0-15,-7 5-1 16,3 2-3-16,4 23 0 16,-12-26-6-16,12 26-10 15,0 0-21-15,0 0-46 16,0 0-8-16,-16 26-1 15,16-26 62-15</inkml:trace>
  <inkml:trace contextRef="#ctx0" brushRef="#br0" timeOffset="154575.2807">14838 16944 7 0,'-7'44'81'0,"7"-44"-2"16,-16 30-3-16,16-30-68 16,-31 23-7-16,31-23 0 15,-20 35 1-15,10-12 1 0,3 0-1 16,5 5 2-16,4-5 0 16,5-2-1-16,-7-21 2 15,33 16 2-15,-8-23 1 16,3-5 0-16,4-11 0 15,-2-2 0-15,3-17 1 16,-1 5 0-16,-4-4-1 16,-5 1-4-16,-4 6-1 15,-10 1-8-15,0 12-9 16,-11 1-18-16,2 20-50 16,0 0-7-16,-42-12-2 15,42 12 57-15</inkml:trace>
  <inkml:trace contextRef="#ctx0" brushRef="#br0" timeOffset="157860.4212">18239 15878 1 0,'-14'30'0'0,"14"-30"69"16,-11 21 10-16,11-21-41 16,-14 30-7-16,14-9-1 15,-2 0-1-15,2 11-1 16,-3-2-2-16,3 9 0 15,-7-2-3-15,7 12-5 16,-9-3-1-16,9 10-4 16,-14 4 1-16,12 7-5 0,-10 4 0 15,1 13-2-15,-1-1-1 16,3 0 0-16,2 3-7 16,0-10-5-16,5 0-13 15,-1-20-19-15,8-8-59 16,0-11-9-16,-5-14-1 15,0-23 3-15</inkml:trace>
  <inkml:trace contextRef="#ctx0" brushRef="#br0" timeOffset="160519.0557">17939 14729 59 0,'-17'44'45'0,"-1"0"-4"15,4 4-4-15,0-4-14 0,0 0-6 16,5 0-10-16,7-4-6 16,2-3 0-16,4-7-2 15,8-5 5-15,-1-4 0 16,13-7 6-16,3-5-1 16,6-11 4-16,4-3 1 15,4-16 1-15,3 0 2 16,3-13-5-16,1-3 1 15,3-7-5-15,-7-2 0 16,-2-5-3-16,-5-2 1 16,-3-1-2-16,-6 4-3 15,-7-4 4-15,-10 3-4 0,-1 3 1 16,-13 4 0-16,-4 0 0 16,-11 9-1-16,-8 3 0 15,1 11 0-15,-10 7-1 16,-6 12-1-16,-3 9-5 15,-3 2-10-15,1 19-17 16,0 0-30-16,-5-1-29 16,7 10-5-16,-4-4 18 15</inkml:trace>
  <inkml:trace contextRef="#ctx0" brushRef="#br0" timeOffset="184235.2475">20781 2309 1 0,'-17'21'0'15,"17"-21"56"-15,0 0-3 16,0 0-42-16,0 0-11 15,0 0-6-15,33 18-6 16,-8-20 1-16,1 0-3 16,1-8 5-16,-1 1 2 15,-1 0 3-15,1-5 14 16,-8 3 3-16,-18 11 12 0,28-28-1 16,-28 28 9-16,14-23-7 15,-14 23 4-15,0 0-4 16,-7-28-4-16,7 28-6 15,0 0-5-15,-9-23-4 16,9 23-3-16,0 0-2 16,-3-26-1-16,3 26 1 15,0-23-2-15,0 23 4 16,-4-23 1-16,4 23 5 16,-3-23-1-16,3 23 8 15,-7-21-6-15,7 21 5 16,0 0-6-16,0 0 3 15,-9-23-7-15,9 23 2 0,0 0-6 16,26-23-1-16,-26 23 1 16,44-28 0-16,-17 7 0 15,13-4 0-15,4-7 0 16,6-5-1-16,4-5 1 16,6-7-1-16,7 1 1 15,11-8-1-15,6-4 2 16,4-2-2-16,9-1 1 15,11-1-1-15,8-1 1 16,11 3-1-16,3-3 0 16,-1-2-1-16,8 11 1 15,1 1-1-15,-6 4 1 0,2 5 4 16,3 4-4-16,-6 3 4 16,6 9-3-16,2 7 4 15,-3 0-4-15,-6 11 4 16,6 7-4-16,-4 5 2 15,-5 7-2-15,-4 5 2 16,-5 6 1-16,-3 3-5 16,3 2 4-16,5-2-5 15,-5 0 6-15,-5 4-6 16,0-4 6-16,-2 2-6 16,-7-2 3-16,0 9 2 15,-11-4-2-15,-1 11 2 16,-6-3-3-16,-3 3 1 0,0 5-1 15,1-3 1-15,-3 0-2 16,-5 1 1-16,2-3-1 16,-4-3 1-1,-4 3-1-15,-8 0 1 0,-9 5-2 16,-2 0 1-16,-9 6-3 16,-7-2 2-16,-8 8-2 15,-1-4 1-15,-8-1 0 16,3-5-1-16,-7-5-1 15,2-4 1-15,7-5-2 16,-7-5-1-16,5-2-1 16,2-6-5-16,3-3 1 0,-5-8-5 15,9 1 3-15,-9-7-4 16,4 0 3 0,0-9-1-16,-6 2-3 15,-19 7-5-15,39-30-11 0,-27 9-16 16,6-2-29-16,1 2 0 15,-5-6-1-15</inkml:trace>
  <inkml:trace contextRef="#ctx0" brushRef="#br0" timeOffset="185066.9911">26858 1199 76 0,'-24'3'90'0,"24"-3"2"15,-34 0-4-15,34 0-57 16,-19-5-6-16,19 5-8 15,0 0-6-15,0 0-3 16,12 28-1-16,-12-28 0 0,30 41 0 16,-19-13 0-1,6 11 0-15,-1 1-1 16,2 6 0-16,-1 2-2 16,1 6 1-16,-2-1-3 0,3 2 2 15,-3-1-2-15,2-1 1 16,-1 0-2-16,-1 5 0 15,2-3-1-15,-4 3-4 16,-2-7 8-16,2-3-6 16,-5-6 8-16,0-5-7 15,-7-12 8-15,5-1-7 16,-7-24 8-16,0 23-2 16,0-23-2-16,0 0 0 15,0 0-3-15,-23 20 1 16,23-20-2-16,-28 3 1 15,28-3-2-15,-41-5-1 16,13-2 1-16,-7-2-1 0,-4 0 1 16,-9-3-3-16,-10 1-2 15,-2-8 2-15,-10 5-2 16,-6-4 4-16,-3 4-3 16,-6 0 3-16,-3-2-3 15,5 0 10-15,6-1-4 16,6 1 3-16,8-2-4 15,5 2 4-15,14-3-4 16,5 1 4-16,14 1-3 16,4 1-2-16,21 16 0 15,-16-32 0-15,16 32 1 16,9-37-1-16,7 16 1 0,10-11-1 16,11-5 2-16,11-14-2 15,8-7 3-15,11-4-2 16,9-10 2-16,3-4-2 15,6-3 1-15,8 3 0 16,-5 2 1-16,-1 0-4 16,-3 18-2-16,-13-2-5 15,-4 21-8-15,-16-2-15 16,2 28-47-16,-20 6-20 16,-33 5-7-16,21 23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36:09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4367 5881 51 0,'0'0'34'0,"0"0"2"0,0 0 6 15,0 0-2-15,0 0 2 16,0 0-4-16,0 0-1 16,0 0-6-16,0 0-4 15,0 0-7-15,0 0-4 16,9 23-4-16,-9-23-2 16,3 23-2-16,-3-23 1 15,9 37-2-15,-5-11-3 0,-1-1 1 16,-1 8-2-1,3 1 0-15,-3 8 0 0,0-3 1 16,-2 10-1 0,5-1 1-16,-5 8 1 0,0 6-1 15,0 5 1-15,-5 10-2 16,5 3 1-16,-2 11-2 16,2-1 1-16,-2 9-2 15,-3 1 3-15,0 8-3 16,-1 6 1-16,-8 1 1 15,2 5 1-15,-4 3 2 16,0 6 0-16,0-1 0 16,6 6 0-16,1-10-1 15,9 6 3-15,-2-5-1 16,4 2-2-16,3 0-1 16,-3 5 0-16,0 0 1 15,-2 4-2-15,-4-2 2 0,-3 3-3 16,-7 1 3-16,2 1-3 15,-4-3 2-15,0-1-4 16,-3 1 3-16,3 3-4 16,-2 6 4-16,2 6-3 15,-3-6 0-15,3 8 0 16,7-3 1-16,-1 3 1 16,1-5-1-16,2 0 3 15,5-3-3-15,-5 3 2 16,0 3-3-16,0-1 1 15,2 5 2-15,-4 7-3 16,-5 2 1-16,5 4-1 0,0 1 1 16,2-5-1-16,5 1 0 15,2-6 3-15,6-4-4 16,-1-2 2-16,9-8-2 16,-2-6 2-16,4-3-2 15,0-4 0-15,2 0-3 16,-4-10-2-16,5-8-7 15,-10-15-3-15,7-2-11 16,-13-25-5-16,10 0-14 16,-26-31-21-16,19-4-46 15,-6-37-10-15,0 0 4 16,-25-28 49-16</inkml:trace>
  <inkml:trace contextRef="#ctx0" brushRef="#br0" timeOffset="1416.0584">4369 5985 60 0,'0'0'45'15,"35"-18"1"-15,-35 18-3 16,25-19-3-16,-25 19-5 0,26-16-3 15,-26 16-7-15,28-14-2 16,-28 14-6-16,27-9 1 16,-3 9-4-16,-24 0 1 15,34-5-2-15,-8-2-3 16,1 5 3-16,6-5-3 16,4 2-1-16,2-4 1 15,14 5-2-15,-2-6 1 16,9 3-1-16,0-4 2 15,10 4-3-15,6-7 2 16,3 2-1-16,9-4-1 16,4 2-1-16,3-4 0 15,7-1-2-15,2 1-3 0,0-1 0 16,-3 3 1-16,6 2-1 16,-5 0 1-1,4 5 1-15,5 2-1 16,2 0-1-16,5 3 3 0,0 1 0 15,-2-4 0-15,4 3-2 16,3-5-1-16,4-1 0 16,-7-1 0-16,0 2 0 15,-2-3 0-15,2 3 0 16,3-3 0-16,-3 5 1 16,0 0 1-16,1 3 0 15,-1-3 0-15,0 2-1 0,3-4 0 16,-3 2-1-16,9 0-1 15,1-5 1 1,2 1 0-16,4-1-2 16,1 1 2-16,-1 1 0 0,3 1-1 15,4-2 2-15,-4-1-1 16,0 3-1-16,-1 0 1 16,8 2 0-16,2-5-1 15,0 3 1-15,2 4-1 16,-2-2 1-16,-2 3 1 15,2 1-1-15,-2-4 1 16,2 3 0-16,4-1 0 16,-1-4-1-16,1-3 1 15,1 3 0-15,-5-2-1 16,-2 4 0-16,-1-3 0 16,-6 1 0-16,2 2 0 15,2 3 0-15,1-3-2 0,-3 2 1 16,5-2 1-16,2 0-1 15,-3 0 1-15,1 3-1 16,-5-1 1-16,0-2-1 16,-9 2 1-16,4 1 0 15,-9 1-2-15,-4-1 0 16,7-3 3-16,-10 2-2 16,7-2 2-16,-11 3-2 15,2-3 1-15,-3 0-1 16,1 2 2-16,-3 1-1 15,-9 1-2-15,-2 1 1 16,-5 2 0-16,-2 2 0 0,-10 1 0 16,-6 1 0-16,-3 3 0 15,1 0-2-15,-13 2-4 16,-6-2-9-16,5 12-28 16,-15-15-83-16,-4-4-4 15,-9-9-4-15,-10-7-3 16</inkml:trace>
  <inkml:trace contextRef="#ctx0" brushRef="#br0" timeOffset="2608.6894">16616 5396 1 0,'0'0'36'16,"0"0"40"-16,5-26-31 16,-5 26-16-16,6-28-6 15,-6 28-1-15,5-20-2 16,-5 20 2-16,0 0 0 0,0 0-3 15,0 0 1-15,0 0-2 16,14 27 0-16,-14-27-1 16,9 49 1-1,-6-19-2-15,10 12-1 0,-3 1-2 16,1 11 1-16,5 1-3 16,1 10 1-16,-8 4-1 15,7 14-3-15,-7 3-1 16,3 9-3-16,-5 9 1 15,0 14-4-15,0 9 1 16,-5 7-2-16,5 7-2 16,-5 5 3-16,5 9-1 15,-5 4 2-15,5 8-2 0,-7-1 1 16,3 1-2-16,-3 4 2 16,-3 4-2-16,1 3-1 15,-5 0-1 1,5 0 1-16,2 0-1 0,0 0 2 15,2-4-1-15,0-3 2 16,5-7 5-16,-4 0-2 16,4-7 1-16,0 3 0 15,-5-5 1-15,5 4-1 16,-5 1 1-16,5-1-1 16,5-1 0-16,2 1 0 15,-5 1 0-15,0 4 3 0,-2-5-2 16,2 10 5-16,-2 0-3 15,-7 4 4 1,-4 3-7-16,1 4 3 16,-6-2-2-16,2 5-1 0,-2-3-1 15,0-4-1-15,-8-2 0 16,1 1 0-16,-2-6 0 16,-1-5 2-16,1-4-3 15,1-10 2-15,1-11-3 16,7-5 0-16,0-9-4 15,2-17-4-15,7-8-9 16,-7-24-15-16,14-7-74 16,-14-27-24-16,-5-17 1 15,-15-22-5-15</inkml:trace>
  <inkml:trace contextRef="#ctx0" brushRef="#br0" timeOffset="3903.9947">3629 14634 1 0,'0'0'46'0,"0"0"44"16,-18 14-1-16,18-14-58 16,0 0-5-16,0 0-3 15,18 19-4-15,5-12-5 16,-2-3-1-16,12 5-3 15,1-2-1-15,10 5-1 0,7-5-2 16,9 4 1-16,10-1-1 16,8 1 2-16,6-1 1 15,6 1 1-15,11-2-1 16,8 5 1-16,-2-5-1 16,13 8 1-16,-2-4-1 15,7 8 0-15,11-5-1 16,3 8 1-16,6-1-1 15,1 0 2-15,9-2-3 16,9-1 0-16,0 1-1 16,17-5-4-16,-8 1 3 15,14-3-4-15,1-3 2 16,4 3-1-16,0 0 0 0,4 2 0 16,1-7 2-16,-1 5 1 15,-13-5-2-15,4 5 0 16,-13-7-1-16,1 0 1 15,1-5-2-15,-7-2 1 16,0-2-2-16,-5 0 0 16,-7-5-1-16,-2-2 1 15,0 2 0-15,-2 2-1 16,-5 0 1-16,-3 3 0 16,1 4 0-16,-3 3 0 15,1 4 0-15,2 5 1 16,-3 0 0-16,3-2 1 0,-1-3-1 15,3 0 1-15,0-4 0 16,7-5 0-16,7-5 0 16,2-2 0-1,7-4 0-15,0 1-2 0,3-4 2 16,-3 3-2-16,2-1 1 16,-6 1-2-16,2-1 2 15,-5 1-1-15,2-6 1 16,3-1 3-16,-5-3-4 15,10-2 4-15,-5 2-3 16,-3-2 3-16,1 2-2 16,-1 3 1-16,-6 4-3 15,2 2 0-15,-7 3 1 0,-3 0-1 16,-4 4 1-16,0 1-1 16,-2-3 1-1,-3 4 0-15,-11-1-1 16,4 1 1-16,-6 1 0 0,-10 2-1 15,-7 0 0-15,-8-2-1 16,-6 4 0-16,-9-2-2 16,-2 2-1-16,-5 1-3 15,-4-1-5-15,-14-4-9 16,-1 6-14-16,-22-20-55 16,0 2-33-16,-24-4-4 15,-18-8 1-15</inkml:trace>
  <inkml:trace contextRef="#ctx0" brushRef="#br0" timeOffset="5523.9454">4483 7326 1 0,'-35'16'45'0,"35"-16"31"15,0 0-27-15,-21 21-15 16,21-21-5-16,0 0-3 0,21 14-1 16,-21-14 2-16,42 5 2 15,-17-5-6-15,17 2-2 16,-3-4-4-16,19-3-1 15,2-4-2-15,9-1 2 16,8-1-3-16,10 2 1 16,1-5-1-16,14 7-1 15,2-7-1-15,7 5-1 16,2-3-1-16,12 1-3 16,-2-3 0-16,6 0-3 15,8-2 2-15,2-3-2 16,6 3 1-16,8-5-1 0,2 0 1 15,0 3 0-15,4-1-1 16,3-1-1-16,2 1 0 16,5 1 0-1,-2-1 1-15,6 3-2 0,0 0 1 16,12 0-2-16,-2-3 3 16,7 3-2-16,2 0 2 15,9-3-3-15,-9 1 1 16,0-1-1-16,4 1 0 15,-1 1 0-15,-4 4 0 16,6-4 1-16,-3 1-1 16,3 0 1-16,2 0-1 15,6 0 0-15,4 0 1 0,3 2-1 16,3-3 1-16,-2 4-1 16,-9-1 0-1,-1 4 0-15,3-1 0 16,-5 2 0-16,3-1 0 0,-3 1 0 15,-2-2 1-15,2-3 0 16,-7-2-1-16,3-1 1 16,-1 3 0-16,-4-6-2 15,-5-1 2-15,-6 2 0 16,-8 1-2-16,-4 4 2 16,-5-2-1-16,-7 4 0 15,-11 1 1-15,-5 1-1 0,-4 4 0 16,-10-1 1-16,-7 2-1 15,-9-2-2-15,-14 5 0 16,-9-3-2 0,-5 5-5-16,-23-5-6 0,1 12-10 15,-24-18-12-15,6 18-30 16,-17-12-53-16,-3-4-3 16,-23 9 2-16,9-28 45 15</inkml:trace>
  <inkml:trace contextRef="#ctx0" brushRef="#br0" timeOffset="6839.8548">4337 8651 1 0,'0'0'0'0,"0"0"54"16,-2 21 27-16,2-21-41 15,34 11-4-15,-11-11 1 16,17 9 3-16,1-6-2 15,13 8-4-15,3-6-7 16,20 7-5-16,-1-8-4 16,19 5-4-16,2-6-3 15,21 1-1-15,4-4-1 16,17-2 0-16,7-3 3 0,11-2-1 16,7-2 0-16,14 0 0 15,10-3-3-15,4 1 1 16,9-1-2-16,9 1 2 15,1-1-2-15,13 1 0 16,7-3-1-16,10-2 0 16,-3 2 0-16,5 0-3 15,-3-2 1-15,10 4-1 16,-7-2 0-16,-1 7 0 16,-6 0 0-16,0 3 0 15,2 1-1-15,5 1 0 16,-7 0 0-16,9-3-2 0,5-2 1 15,4-2-2-15,12 0 0 16,0-3 0-16,-7-2 1 16,7 0 0-16,0-4-1 15,0-3 0-15,0-4 1 16,-14-1-1-16,5-2 1 16,-5-2-1-16,-3 3 0 15,-8-3 0-15,-8 2 2 16,-11 5-1-16,-9 2 0 15,-12 2 1-15,-9 6-1 16,-7 1 0-16,-11 5 0 16,-12-2 0-16,-5 2 1 15,-12 2-1-15,-6-2 1 0,-2 3-2 16,-10-1 2-16,-12 0-1 16,-4 1 1-16,-9 4-3 15,-7-2-3 1,-16-5-4-16,-1 7-9 0,-20-17-15 15,-2 6-85-15,-24-8-12 16,-23-11-2-16,-27-14 0 16</inkml:trace>
  <inkml:trace contextRef="#ctx0" brushRef="#br0" timeOffset="7980.8122">7554 5472 1 0,'16'-21'61'0,"-16"21"19"16,0 0-1-16,2-23-49 16,-2 23-12-16,0 0-3 15,0 0 0-15,0 0 2 16,0 0 1-16,0 0 2 15,9 25 0-15,-9-25-2 16,0 44-2-16,3-18-3 16,4 15 0-16,-1 3-3 15,1 14-1-15,-4 11 1 16,6 15-2-16,-9 4 2 16,2 18-3-16,-4 9 1 0,2 22-3 15,-2 4 1-15,-3 9-1 16,3 7-4-16,-1 10 2 15,-1 2-2-15,1 9 1 16,3 4-2-16,-2 1 3 16,-2 4-2-16,4-2 2 15,0 5-1-15,0 2 0 16,0 2-2-16,6 7 2 16,4 0-2-16,-1-2-2 15,5 4 2-15,-3 3-2 16,6-5 2-16,1 0 1 15,-2-2 1-15,-4-7 0 0,4-5-1 16,-2-2 0-16,-5-7 1 16,0-2 1-16,1-9-1 15,-1 4 1-15,0-2-1 16,-4 2 1-16,-3-5 3 16,-2 5-2-16,0 0 1 15,-2 5-1-15,2 4-1 16,2-2-1-16,-2-2 1 15,9-3-3-15,1-1 1 16,-1-6 4-16,7-2-5 16,0-7 5-16,0-9-4 15,1 0 2-15,-6-4-2 16,5-1 3-16,3-7-5 0,-3-2 3 16,3-4-2-16,-3-8 1 15,2-11-3-15,-2-13-1 16,8-15-4-16,-11-21-9 15,11-11-11-15,-24-51-32 16,32 12-64-16,-23-47-8 16,-4-18 6-16,-8-21 20 15</inkml:trace>
  <inkml:trace contextRef="#ctx0" brushRef="#br0" timeOffset="9003.8649">5040 6269 27 0,'0'0'87'15,"-23"5"2"-15,23-5-2 16,-19-7-59-16,19 7-9 15,0 0-1-15,0 0 0 16,0 0 2-16,0 0 1 0,28 7 2 16,2-5-1-16,0-4-3 15,21 2-1-15,9-5-2 16,16 3-3-16,10-7 0 16,9 4-3-16,0-2-1 15,-1 0-4-15,4 1-1 16,-6-1-3-16,-6-3 0 15,-10-1-2-15,-4 2-1 16,-12-5-8-16,-2 4-6 16,-14-3-12-16,-7 10-27 15,-37 3-56-15,25-9-6 16,-25 9 1-16,-28 0 5 16</inkml:trace>
  <inkml:trace contextRef="#ctx0" brushRef="#br0" timeOffset="9244.408">5808 6244 22 0,'-19'28'85'0,"19"-28"0"15,0 0 6-15,9 28-66 16,-9-28-3-16,12 37 2 15,-12-3-1-15,7 17 2 0,-14 9-3 16,5 14-10-16,-5 16-29 16,-3 3-73-16,1 4-10 15,-2 5-5-15,-12-3-7 16</inkml:trace>
  <inkml:trace contextRef="#ctx0" brushRef="#br0" timeOffset="11943.9816">10654 5842 47 0,'0'0'83'0,"0"0"5"15,0 0-44-15,0 0-18 16,26 14-6-16,-1-7 1 16,-25-7 1-16,44 25 1 15,-18-9 1-15,8 7-2 16,1 0-6-16,9 7-7 16,-2-4 2-16,9 6-6 0,2-6 3 15,0 4-6 1,5-7 0-16,-3 5-6 15,3-5 6-15,-5-2 0 16,5-3-1-16,-5 1 1 0,-4-1-2 16,-5-4 0-16,0 0-1 15,-10-3 1-15,1-1-2 16,-7-1-1-16,-5 0-5 16,-23-9-5-16,25 14-8 15,-25-14-14-15,0 0-21 16,0 0-24-16,-25-5-23 15,25 5 2-15,-19-25 49 16</inkml:trace>
  <inkml:trace contextRef="#ctx0" brushRef="#br0" timeOffset="12216.1636">11651 5805 13 0,'0'0'78'0,"0"0"3"16,-23-7-9-16,23 7-55 16,-35 21-6-16,19-1 3 15,-12 6 3-15,3 11-3 16,-17 5 3-16,-2 8-4 16,-6 4 1-16,-4 3-5 15,-6 6-1-15,2-1-9 16,5-4-5-16,-7-3-6 15,14-1-13-15,-3-10-21 0,5-3-46 16,10 1 0-16,-1-14-3 16</inkml:trace>
  <inkml:trace contextRef="#ctx0" brushRef="#br0" timeOffset="13520.1671">16796 5125 22 0,'33'0'24'15,"-33"0"-3"-15,32 5-3 16,-32-5-3-16,30 7-1 16,-30-7-1-16,35 4 1 15,-35-4 2-15,37 5-1 0,-37-5 1 16,34 0 0-16,-34 0-3 15,28-2-1-15,-28 2-5 16,28-5-2-16,-28 5-3 16,28 0-2-16,-28 0 1 15,32 0-2-15,-32 0 3 16,39-5 0-16,-18 3 2 16,2-3 1-16,5 1 0 15,-5-3 1-15,5 2-1 16,0-4 2-16,4 2-2 15,-4 2-1-15,0-2-2 16,-3 1 1-16,0 1-1 0,1 0 1 16,-3 1 0-16,-2-1 0 15,2 3 2-15,-23 2-1 16,37-7 1-16,-37 7-2 16,35-5 0-16,-35 5-1 15,25-7 0-15,-25 7-2 16,0 0 1-16,23 0-1 15,-23 0-1-15,0 0 1 16,0 0-1-16,0 0 1 16,0 0-1-16,0 0-4 15,0 0-6-15,0 0-15 16,0 0-20-16,0 0-39 16,0 0 0-16,0 0 18 0</inkml:trace>
  <inkml:trace contextRef="#ctx0" brushRef="#br0" timeOffset="14264.4415">17000 5056 1 0,'0'0'59'0,"0"0"-19"16,0 0-9-16,0 0-7 16,0 0-1-16,0 0 0 15,25 16 1-15,-6-11 1 16,-19-5-2-16,51 2-2 16,-19-4-2-16,7 4-1 15,3-4-2-15,18 4 0 16,-9-7-2-16,16 1-1 0,-5-3-1 15,5 4-3-15,-4-1-1 16,-3 1-4-16,-7-1-1 16,-2 4-2-16,-2 0-1 15,-5 2 0-15,-3 0 1 16,-4 1-1-16,7-3 0 16,-5-3 1-16,5 1-1 15,-4-3 0-15,1 1 0 16,1-3 0-16,-7 2 0 15,-1-2-2-15,-1 3-1 16,-13-1-3-16,6 0-3 16,-26 5-6-16,39-6-10 15,-39 6-17-15,19-7-36 0,-19 7-18 16,0 0-2-16,0 0 44 16</inkml:trace>
  <inkml:trace contextRef="#ctx0" brushRef="#br0" timeOffset="15920.1817">17793 4875 57 0,'0'0'101'16,"-42"-23"-1"-16,21 16-5 15,-18 0-83-15,2 3-5 16,-4 4-4-16,-3 4-3 15,-7 10 3-15,-2 7 1 16,4 4-4-16,3 8 5 16,4 6 0-16,10 3-2 15,18-1 2-15,7 1-3 0,23-3-2 16,12-4-1-16,7-3-1 16,15-6 0-16,11-10 1 15,6-9 0 1,-3-7 1-16,6-14 0 0,-1-4 1 15,-2-13 1-15,-7-6 0 16,-11-4 2-16,-12-1 0 16,-9-4 1-16,-12 7-3 15,-16-1 3-15,-9 10-4 16,-17 7-2-16,-6 7-10 16,-5 18-25-16,-16 5-59 15,-8 5-6-15,8 11 0 0,-12-2 26 16</inkml:trace>
  <inkml:trace contextRef="#ctx0" brushRef="#br0" timeOffset="26955.8846">4920 7957 1 0,'0'0'12'0,"-26"9"61"16,26-9-2-16,-23 24-45 16,23-24-9-16,-18 30-2 0,8-10-2 15,10 8-1-15,-2 2 2 16,4 5 1-16,1 0 2 16,11 11 0-16,-5-11-2 15,9 4-1-15,5-11-4 16,5-3-1-16,0-16-2 15,4-4-2-15,3-12-1 16,0-12-2-16,-3-8 2 16,-4-10 0-16,-5-9 2 15,-9-1 0-15,-3-6 3 16,-8 5 0-16,-13-1 1 16,-3 7-1-16,-13 8-2 0,-2 11-2 15,-4 4-7-15,-5 10-13 16,12 16-34-16,-10 0-51 15,9-5-2-15,26-2-2 16,-27 2 39-16</inkml:trace>
  <inkml:trace contextRef="#ctx0" brushRef="#br0" timeOffset="27316.0301">5482 7997 63 0,'-12'27'92'0,"3"13"-2"16,-14-8-3-16,4 0-80 15,12 8 2 1,0-8-1-16,12 7 2 16,-3-11 0-16,17-5-1 0,11-14-1 15,9-9-3-15,10-11-2 16,4-10-1-16,5-11 0 15,-3-8 0-15,-6-6 2 16,2 2 1-16,-17-4 1 16,-8 6-2-16,-17 5 2 15,-2 5-2-15,-21 9 0 16,14 23-3-16,-44-21-5 0,7 18-5 16,2 13-6-1,-13-3-7-15,15 11-11 16,-6-6-24-16,14-1-42 15,25-11 0-15,-23 7 1 0</inkml:trace>
  <inkml:trace contextRef="#ctx0" brushRef="#br0" timeOffset="27632.6703">6212 7943 65 0,'-9'28'96'0,"2"7"-2"16,-2-14-2 0,0 2-85-16,6 2-2 15,6-2 1-15,6 3 2 16,-2-5 0-16,-7-21 1 0,44 20 0 16,-12-22-1-16,7-10-2 15,10-6-2-15,4-10-1 16,-2 0-2-16,-2-6 0 15,-12 1 0-15,-5 1-1 16,-14 4-2-16,-22 8-3 16,4 20-8-16,-37-19-15 15,-7 12-28-15,-5 5-42 16,5 6-1-16,-2-6-1 16</inkml:trace>
  <inkml:trace contextRef="#ctx0" brushRef="#br0" timeOffset="27845.4682">6857 7751 46 0,'33'21'92'0,"-33"-21"-1"16,28 42 1-16,-21-12-75 15,-14 9-7-15,0 12 1 16,-3 9-1-16,-8 10-6 15,4 6-21-15,-7 0-47 16,5 3-27-16,9 2-5 16,-2-14-1-16</inkml:trace>
  <inkml:trace contextRef="#ctx0" brushRef="#br0" timeOffset="28756.0567">4568 9529 1 0,'0'0'56'0,"39"19"31"16,-15-14 7-16,10-3-60 16,15 9-5-16,-3-8 1 15,19 6 1-15,4-4-6 16,17 6-3-16,2-6-3 15,20 6-4-15,8-6-3 16,11 2 0-16,14-5-3 16,12 1-2-16,13-3 0 15,22 0-1-15,6-5-1 16,7 0-2-16,14-2-1 16,12 0-2-16,11 0-1 0,9 1 0 15,-4 1 1-15,-2 0-2 16,-5 5 2-16,2 3 0 15,2 4 0 1,-6-3-1-16,-8 3 0 0,3-2 0 16,7-8 1-16,9-6-3 15,5-7 1-15,0-12-2 16,9 0 1-16,0-6-2 16,7-1 2-16,-7 3-3 15,-3 4 2-15,-15 7-1 16,-12 5 3-16,0 7-2 15,-12 4 2-15,-2 3-1 16,0 2 1-16,-2 0 0 0,4 2 1 16,15 3 0-16,1-3-1 15,8 5 2 1,4 2-1-16,0 3 0 16,-2 4 0-16,-3 0 1 0,1 3-1 15,-15 1 0-15,-6-1 2 16,-12-1 1-16,-16-1-1 15,-5-6 1-15,-6-2-1 16,-8-4-3-16,-9-3-5 16,-11-6-7-16,-5 4-20 15,-21-9-48-15,-16-8-29 16,-14 8-2-16,-37-16 30 0</inkml:trace>
  <inkml:trace contextRef="#ctx0" brushRef="#br0" timeOffset="29468.3396">4765 9194 85 0,'-35'-14'109'16,"35"14"-1"-16,-25-9-4 15,25 9-79-15,-28 0-12 16,28 0 0-16,-16 21-5 16,16-21-3-16,-5 44 0 15,10-16-2-15,4 4 0 16,0 3-3-16,10-3 3 15,4-2-5-15,2-5 1 16,3-11-1-16,7-9 1 16,-1-14 0-16,3-14 0 15,-4-12 3-15,-1-4-2 0,-11-5 3 16,-7-3-1-16,-12 3 3 16,-11 5-2-16,-10 7 1 15,-6 11-2-15,-10 9-2 16,1 1-5-16,6 13-13 15,-7-4-19-15,35 2-48 16,-39 16-22-16,39-16-4 16,0 0 1-16</inkml:trace>
  <inkml:trace contextRef="#ctx0" brushRef="#br0" timeOffset="29823.7749">5162 9132 63 0,'26'25'97'0,"-17"-2"-1"16,-2 10-2-16,-7 4-73 16,-7 4-12-16,5 1-3 15,-3-1-3-15,10-4 0 16,-3-4-2-16,14-10-1 16,12-14-2-16,4-16-2 15,12-7 1-15,5-13-1 16,-3-8 1-16,-4-2-1 15,-1-5 4-15,-13 5 2 16,-16 0 3-16,-8 14 3 16,-4 23 1-16,-39-23 1 0,0 30 1 15,-10 9 0-15,-11 7-2 16,5 7-1-16,-10 3-3 16,12-1-3-16,4 1-8 15,10-10-11-15,16 2-25 16,23-25-44-16,-21 12-16 15,21-12-3-15,28-26 11 16</inkml:trace>
  <inkml:trace contextRef="#ctx0" brushRef="#br0" timeOffset="30159.8603">5736 9247 71 0,'2'28'99'15,"-2"7"1"-15,-9-3 0 16,-5-2-80-16,5 7-8 16,0-2-5-16,6 4 1 15,3-6-2-15,3-3-2 16,4-10-4-16,-7-20-3 16,44 19-3-16,-19-28-2 15,12-8 1-15,-2-10-2 16,4-6 1-16,-11-6 3 15,-3-3 4-15,-9 3 2 16,-16 0 4-16,-9 9 1 16,-14 0 0-16,-12 11-1 15,-11 5-3-15,-14 7-10 16,2 12-17-16,-11-10-24 16,9 12-47-16,6 0-2 0,6-4-2 15,20-3 72-15</inkml:trace>
  <inkml:trace contextRef="#ctx0" brushRef="#br0" timeOffset="30475.9499">6152 9042 71 0,'58'0'99'16,"2"7"0"-1,-14-5-3-15,3 0-75 16,-3 7-12-16,-4 3-4 15,-8 2-4-15,-10 7 0 0,-13 4 0 16,-18 5 0-16,-4 5 2 16,-15-3 0-16,1 5 1 15,-1-4-1-15,1-1 1 16,-1-2-2-16,8-2 2 16,11-5-1-16,12-2 1 15,-5-21-1-15,37 34 0 16,-3-22-1-16,10-3-2 15,14-4-6-15,5-10-17 16,13 3-44-16,0-5-35 16,-4-7-1-16,-5 2-2 15</inkml:trace>
  <inkml:trace contextRef="#ctx0" brushRef="#br0" timeOffset="31608.0629">4540 10706 90 0,'0'0'39'16,"-39"-18"1"-16,39 18 1 15,-28-10-7-15,28 10-6 16,0 0-5-16,0 0-6 16,0 0-3-16,0 0-1 15,24 7-1-15,10 0 2 16,5-2 3-16,26 4 2 15,2-6 1-15,23 10 1 16,10-8 0-16,22 9-1 16,15-5-2-16,13 7-3 0,12-4-3 15,9 4-2-15,17 0-5 16,13 3-2-16,16 2-3 16,7-3 0-1,17 3-2-15,13-3 1 0,17-4 1 16,11-2 0-16,12-1 0 15,6-6 2-15,3-3-1 16,5-2 0-16,2-4 1 16,-5-1 0-16,2-2 0 15,3 2-1-15,-2-1 2 16,-5-1-3-16,4 4 2 16,-2 1-3-16,3 4 2 0,-7 3-1 15,-8 2-1-15,1 2 0 16,-10 0-1-16,-1 1 1 15,-15 1 1-15,-7 1-1 16,-4-3 0-16,-8 0 0 16,-1-2 0-16,-17-2 0 15,-7-1 1-15,1 1-1 16,-6-3-1-16,1 1 0 16,-9-1-3-16,-6-2-1 15,1 5-2-15,-14-5 1 16,-5 4-1-16,-15-6-1 15,-11 7-5-15,-22-12-11 16,-7 9-34-16,-14-9-60 0,-26-12 5 16,-18 1-5-16,-30-21 69 15</inkml:trace>
  <inkml:trace contextRef="#ctx0" brushRef="#br0" timeOffset="32224.2965">4644 10498 126 0,'-50'-2'113'15,"13"0"-2"-15,-5-3-6 16,-2 0-95-16,9 12-4 0,3 9-2 16,7 10 0-16,-1 4-1 15,8 9 0-15,8 3-2 16,13-1 2-16,13-4-3 15,12-4 0-15,13-12 0 16,8-14 0-16,6-12-1 16,3-14 2-16,2-8-2 15,-7-10 2-15,-11-10 4 16,-12-1 1-16,-16-3 5 16,-14 5 0-16,-19 2 3 15,-6 9-4-15,-19 7 2 16,-4 12-4-16,-13 12-9 0,1 4-11 15,14 16-25-15,-12-5-66 16,26 8-15-16,6-12-1 16,26-7-2-16</inkml:trace>
  <inkml:trace contextRef="#ctx0" brushRef="#br0" timeOffset="32543.9842">5095 10281 86 0,'24'23'105'16,"-13"7"1"-16,-13 0-4 16,-7 5-75-16,-1 9-19 15,-6 2-1-15,14 2 1 0,-5-4-2 16,14 0 0-16,4-9-1 16,12-14 0-16,8-19-3 15,10-13-1-15,10-17-2 16,7-14 0-16,-3-6 1 15,-4-10-2-15,-9 2 3 16,-10 3-1-16,-18 5 2 16,-9 11-1-16,-19 9 0 15,-7 14-3-15,-11 14-4 16,-10 2-8-16,12 14-15 16,-9-9-22-16,20 17-26 15,19-24-16-15,-16 23-8 0,16-23 1 16</inkml:trace>
  <inkml:trace contextRef="#ctx0" brushRef="#br0" timeOffset="32824.541">5875 10322 83 0,'16'35'97'16,"-11"4"2"-16,-1 8-38 15,-18-6-24-15,12 5-12 16,-12-6-11-16,12-3-6 15,-1-5-5-15,3-32-1 16,12 30-1-16,-12-30-1 16,42-16-1-16,-17-5 2 0,3-11-1 15,-3-3 2-15,-2-6 2 16,-11 4 1-16,-10-5 0 16,-4 10-1-16,-14 2-3 15,-5 4-9-15,-9 10-18 16,-5 0-39-16,5 2-37 15,0 5-3-15,9-5-2 16</inkml:trace>
  <inkml:trace contextRef="#ctx0" brushRef="#br0" timeOffset="33124.3836">6178 10103 40 0,'57'2'103'15,"-8"5"4"-15,-7 5-3 16,-8-3-49-16,-1 9-33 15,-15-1-9 1,1 6-5-16,-10 0-4 0,-2 2-3 16,-7 3-2-16,-2-3 0 15,2 3-1-15,0 0 0 16,0 0 0-16,2-5 1 16,-2-23 0-16,18 39 1 15,-18-39 0-15,26 35 1 16,-26-35 0-16,23 32 1 15,-23-32 0-15,7 35 0 16,-14-12-5-16,7-23-9 0,-23 44-32 16,23-44-59-1,-37 30-1-15,11-19-5 16,-6-8 30-16</inkml:trace>
  <inkml:trace contextRef="#ctx0" brushRef="#br0" timeOffset="44427.6371">12911 3530 1 0,'0'0'68'16,"0"0"22"-16,0 0 2 16,0 0-59-16,0-21-6 15,0 21-7-15,0 25 4 16,-2 8-7-16,-14 6-3 15,-7 21-6-15,-5 14-2 16,-7 14-6-16,-9 14 0 16,3 6 1-1,-5 3-3-15,-3-4 1 0,5-8-1 16,7-11-1-16,0-14-7 0,7-19-11 16,7-11-23-16,-3-14-51 15,6-16 0-15,20-14-3 16,-35-20 69-16</inkml:trace>
  <inkml:trace contextRef="#ctx0" brushRef="#br0" timeOffset="44727.9748">12756 3597 1 0,'24'-16'52'15,"3"13"34"-15,-4 6-1 0,-2 8-50 16,5 12-8-16,-1 7 0 16,10 12-6-16,-3 7-1 15,3 8-2 1,-5 6-6-16,9 8-1 0,-11 6-5 16,4 1-1-16,-4 1-2 15,-2 0-1-15,-8-3-3 16,-2-4 0-16,-2-10-7 15,-9-11-5-15,4-5-18 16,-11-18-29-16,-5-7-35 16,7-21-4-16,-40 11 3 15</inkml:trace>
  <inkml:trace contextRef="#ctx0" brushRef="#br0" timeOffset="44912.6112">12729 4228 26 0,'0'0'86'0,"-5"-21"0"16,5 21-8-16,26-9-53 15,-26 9-19-15,48 7-10 16,-13 0-10-16,-1-5-16 16,13 5-26-16,4-5-29 15,-3-11 0-15,5-2 53 16</inkml:trace>
  <inkml:trace contextRef="#ctx0" brushRef="#br0" timeOffset="45199.8455">13529 3733 2 0,'0'0'82'16,"18"9"2"-16,-18-9-36 15,26 44-19-15,-24-11 1 16,5 18 0-16,-7 4-4 16,2 14-3-16,-4-1-7 15,4 8-3-15,-2-4-5 0,7-1-1 16,-7-4-4 0,0-9-2-16,0-7-5 15,-7-12-7-15,3-2-13 0,-19-21-16 16,23-16-29-16,-44 7-28 15,11-30 2-15,3-14 34 16</inkml:trace>
  <inkml:trace contextRef="#ctx0" brushRef="#br0" timeOffset="45500.5799">13471 3611 81 0,'49'-35'91'15,"6"10"-1"-15,3 4-35 16,2 2-39-16,7 5-5 16,-5 10-5-16,8 4-2 0,-8 4 1 15,-4 13-3-15,-7-4 5 16,-14 11-1-16,-5-1 5 16,-11 7-3-16,-7-2 3 15,-14 6-6-15,-16 1 3 16,-7 4 0-16,-14 5-4 15,-7 0-1-15,-7 2-4 16,-12 1-3-16,-4 1-10 16,-9-9-12-16,14 8-33 15,-1-13-39-15,5-13-2 16,10-9-1-16</inkml:trace>
  <inkml:trace contextRef="#ctx0" brushRef="#br0" timeOffset="45836.1098">14391 3606 58 0,'35'5'96'0,"-35"-5"-2"16,25 16 1-16,-25 5-76 15,-2 4-7-15,-2 12 3 16,-13 2-1-16,6 12-1 15,-12 7-2-15,4 2-2 16,1 3-3-16,8-1 0 0,1 0-3 16,5-4-1-16,10-7-3 15,8-7 3-15,7-7-2 16,5-7 1-16,11-11 0 16,4-6 1-16,10-6-1 15,7-7 0-15,2-2-4 16,0-7-5-16,0 4-14 15,-7-11-46-15,8 2-34 16,-6-7-6-16,-6-9 0 16</inkml:trace>
  <inkml:trace contextRef="#ctx0" brushRef="#br0" timeOffset="53428.7316">12176 6075 2 0,'0'0'87'15,"0"0"4"-15,0 0-32 16,0 0-21-16,0 0-2 15,0 0-10-15,0 0 2 16,0 0-11-16,0 26 0 16,9-5-10-16,-4 2 2 15,9 4-8-15,-3-1 3 16,6 4-2-16,-4 2-1 0,-1-2-7 16,4 10-20-16,-9-8-43 15,-2 0-32-15,2 1-1 16,-7-8-4-1</inkml:trace>
  <inkml:trace contextRef="#ctx0" brushRef="#br0" timeOffset="54928.0827">12273 6061 1 0,'-25'-9'65'16,"25"9"-17"-16,0 0-9 16,0 0-5-16,0 0-3 15,-26 2-3-15,26-2-10 16,-9 24 1-16,7-4-9 16,-5 1 2-16,0 14-7 15,0-3 3-15,7 3-7 16,-2 0 3-16,11 2 1 15,-2-3-2-15,9-6 1 16,2-5 1-16,10-4 0 0,2-10 1 16,5-4 1-16,0-10 2 15,-1-2 0-15,-4-12 1 16,3 1-1-16,-8-7-1 16,1-3 0-16,-8-5 0 15,-2-1 5-15,-9-6-7 16,-4 1 3-16,-3-2-9 15,-3 6 5-15,-6 0-6 16,-5 7 3-16,-9 5-4 16,2 9-2-16,-4 5 0 15,2 7-2-15,-5 4 6 16,2 3-7-16,-1 9-3 0,-1-5-10 16,12 14-32-16,-7-4-47 15,23-19-1-15,-21 27-2 16,21-27 56-16</inkml:trace>
  <inkml:trace contextRef="#ctx0" brushRef="#br0" timeOffset="55288.3153">12380 6297 1 0,'-21'33'53'0,"21"-33"21"15,-33 23 1-15,15-9-65 0,-5 9-7 16,4 0-1-16,3 7 0 16,2 2 1-1,0 5-1-15,7-2 0 16,12-5-1-16,7-5 0 0,6-8 1 16,7-4 3-16,8-6 1 15,8-9 1-15,-4-7 0 16,7-7 1-16,-2-7 1 15,0-1 1-15,-8-6 2 16,-1 5-1-16,-12-7 0 16,-8 4-1-16,-10 2 0 15,-13 6-2-15,-15 3-2 0,-10 6-8 16,-4 9-17-16,-10-1-38 16,-6 6-36-1,2 6 0-15,-17-5 7 16</inkml:trace>
  <inkml:trace contextRef="#ctx0" brushRef="#br0" timeOffset="56111.9896">8717 7241 17 0,'0'0'93'0,"-23"-14"4"16,23 14-5-16,-26-19-51 15,5 8-14-15,21 11-3 16,-51-12-8-16,17 10-3 15,-8-1-4-15,-9 8-1 16,-2 2-2-16,-7 5-2 16,0 1-1-16,-3 4-2 0,3 6-2 15,5-2 2-15,9 2-2 16,11-5 0-16,9 5-1 16,10-2-3-16,7 0 3 15,11 0-2-15,10 2 3 16,-10 5-5-16,7-1 4 15,-6 10-1-15,4 0 3 16,-7 7 1-16,-10 7-1 16,1 2 2-16,-7 7-2 15,0 0 2-15,-3 5-2 16,3 2 1-16,0-4-1 16,4-3 0-16,5-7-1 0,-2-4 2 15,9-8-2-15,9-4 2 16,8-7-3-16,1-7 0 15,10-4-4-15,9-10-8 16,9 5-21-16,5-14-42 16,9-2-19-16,12-1-5 15,4-6 5-15</inkml:trace>
  <inkml:trace contextRef="#ctx0" brushRef="#br0" timeOffset="57175.863">15108 6847 1 0,'0'0'40'0,"0"0"49"0,0 0 1 16,-2-20-50-16,2 20-12 16,0 0-8-16,35-5-2 15,-35 5-3 1,34-5-2-16,-8 1-2 0,8 1-2 15,10-1 0-15,7-1 0 16,7-4-2-16,4 2 3 16,-1-2 0-16,6 4 0 15,-12-2 2-15,3 10-1 16,-14-6-2-16,-3 6-1 16,-10 1-1-16,-6 8-2 15,-25-12-1-15,32 23-2 16,-32-23-1-16,23 35 0 0,-13-12-1 15,-1 2 1 1,3 5 0-16,4 5 2 16,0 2-1-16,0 7 2 15,3 4-2-15,4 3 5 0,-2 2-2 16,-3 3-1-16,3-1 0 16,-7-1-3-16,0-1 3 15,-3-5-3-15,-4-2 2 16,0-4-4-16,-7-3 3 15,-7-4-1-15,5 0 0 16,-5-8 1-16,-2 1-1 16,-5-5 1-16,2-2-2 15,12-21 1-15,-35 21-3 16,10-19-2-16,2-2-7 16,-7-11-7-16,-3 6-16 15,-17-13-41-15,-1 4-43 0,-12-2 0 16,-15-1-2-16</inkml:trace>
  <inkml:trace contextRef="#ctx0" brushRef="#br0" timeOffset="58624.3522">16570 7502 1 0,'23'16'41'0,"-23"-16"39"16,0 0-45-16,0 0-8 15,0 0 3-15,0 0-1 0,0 0-4 16,-5 28-2-16,5-28-1 16,-9 27-2-16,9-27-4 15,-9 44-2-15,2-18-3 16,4 4-2-16,-4 2-3 15,7 1-2-15,-2-6-4 16,-2 3-6-16,8-2-14 16,-4-28-26-16,-7 33-54 0,7-33-1 15,0 0-3 1,0 0 89-16</inkml:trace>
  <inkml:trace contextRef="#ctx0" brushRef="#br0" timeOffset="58874.1844">17021 7525 1 0,'48'2'63'0,"-48"-2"29"15,26 7 2-15,-26-7-63 16,0 0-10-16,-33 33-4 15,5-17-5-15,-6 5-4 16,-10 4-11-16,-7-2-12 16,0 5-23-16,0-5-21 0,-2-7-34 15,14 3-2-15,-8-12 60 16</inkml:trace>
  <inkml:trace contextRef="#ctx0" brushRef="#br0" timeOffset="59104.8403">16750 7604 1 0,'21'13'57'16,"-21"-13"27"-16,25 7-13 0,-2 3-47 15,-23-10-2-15,44 25-2 16,-18-13-5-16,2 1-7 15,4 1-10-15,-7-4-14 16,10-1-24-16,-3-5-35 16,-11-11-18-16,14 3 18 15</inkml:trace>
  <inkml:trace contextRef="#ctx0" brushRef="#br0" timeOffset="59448.1267">17541 7278 1 0,'0'0'89'15,"2"25"6"-15,-11-2-5 16,-7 3-70-16,-3-6-10 16,5 8-4-16,5-5 2 15,0 7-3-15,7-7 0 16,-1 3-2-16,3-26 3 15,19 30-1-15,2-21 0 16,11-9-1-16,10-5-1 16,1-6 0-16,1-10 1 15,7-2 1-15,-7-5-2 16,0-4 1-16,-18 4-7 0,-10-4 5 16,-7 4-9-16,-18 3-5 15,9 25-13-15,-51-26-21 16,9 19-50-16,-2 16-3 15,-16-9 12-15,7 14 87 16</inkml:trace>
  <inkml:trace contextRef="#ctx0" brushRef="#br0" timeOffset="59852.2829">17439 7631 1 0,'0'0'23'16,"0"0"53"-16,-16 23-51 0,16-23 0 16,-19 26-1-16,3-5-7 15,7-1-7-15,-3 4-2 16,8-1-2-16,4-3-1 15,0-20 0-15,23 33 1 16,-5-22 0-16,17-8 0 16,2-1 0-16,5-7 1 15,6-2-2-15,-8-2 1 0,1-5 0 16,-6-4 3-16,-3-3-2 16,-16-4 1-16,-4 1 0 15,-14-3 0 1,-14 4 1-16,-3 2-2 0,-13 2-4 15,-5 5-7-15,-7 3-10 16,2 9-35-16,-2 4-43 16,-7-7-3-16,10 12 18 15</inkml:trace>
  <inkml:trace contextRef="#ctx0" brushRef="#br0" timeOffset="73740.4029">17451 6683 20 0,'0'0'34'16,"30"-20"-4"-16,-30 20-2 15,37-17 0-15,-12 10 0 16,1 5-2-16,8 0-5 16,10 2-5-16,5 0-6 15,4 4-4-15,14 1 0 16,5 4-2-16,-3 5-1 16,10 2-1-16,-3 3 0 15,0 4-1-15,3 7-1 16,-3 0 0-16,-6 0-2 15,-1 7 1-15,-2-5-1 16,0 5 2-16,-7 0-1 16,-4 3 0-16,2 1 0 0,-5 3 1 15,-2 5 5-15,-7 4 3 16,0 5-1-16,-10 4-1 16,-1 3 2-16,-8 7-1 15,-9 4 2-15,-4 3-2 16,-5 4-4-16,0 2-3 15,-5 3 2-15,-2 5 1 16,0-3-2-16,0 5 3 16,0-1-3-16,0 1 5 15,0-2-3-15,2 4-1 16,5-2 0-16,2-3-1 16,8 5-1-16,-6-2 1 0,12 0-1 15,-4 0-1-15,6-3 2 16,1 1 2-16,-1-6-1 15,1 1 3-15,6-9-2 16,-4-3 1-16,4-4 2 16,3-1-5-16,2-8 3 15,0-5-3-15,4-3 3 16,8-2-3-16,-5-4 3 16,2-1-5-16,3-8 1 15,2-1 2-15,-8-2-2 16,4-5 1-16,-1 1-1 15,-9-5-2-15,5-3-7 16,-12-9-8-16,9 5-31 0,-11-5-54 16,-28-16-3-16,34 0 6 15,-41-25 99-15</inkml:trace>
  <inkml:trace contextRef="#ctx0" brushRef="#br0" timeOffset="74488.9955">21909 5287 96 0,'-12'21'97'0,"8"11"0"0,2 14-28 16,-5 5-49-16,14 19-5 15,2 8-4-15,0 24-3 16,-2 13 5-16,2 27-3 15,-6 19-1-15,3 29-2 16,-8 13 4-16,-2 22-5 16,-1 17 1-16,-9 20 2 15,-2 17-6-15,0 13 1 0,-3 4-2 16,1 9 4-16,-1 12-5 16,3 2 2-16,4 2-2 15,1-2 1 1,9-2 2-16,2-7-1 0,2-8 0 15,5-1 1-15,2-10-3 16,5-6 7-16,-5-3-4 16,-2-12 3-16,-2-8-4 15,2-6 5-15,-5-15-4 16,10-15 2-16,-10-15 0 16,7-8-4-16,-2-18 0 15,-2-7 2-15,2-16-3 16,0-12 0-16,-5-11-4 0,2-14-4 15,-1-17-8-15,-6-29-15 16,8-14-37 0,-7-42-54-16,2-23-1 15,-7-65-2-15,-9-37 36 0</inkml:trace>
  <inkml:trace contextRef="#ctx0" brushRef="#br0" timeOffset="75672.4068">22529 5511 24 0,'41'-25'94'0,"20"6"0"16,6-11 2-16,13-9-72 0,22 13-5 15,12-4 2-15,22 12 0 16,5-3 1-16,19 19-2 16,-5-3-1-16,9 14-3 15,0-2-4-15,16 7-1 16,1 0-3-16,11 0-2 15,4-2-2-15,10-1 0 16,0-4-2-16,4 0 1 16,5-2-2-16,-2-3 3 15,-7-2-1-15,-7-2 2 16,-10-3-1-16,-6 3 0 16,-12-5 0-16,-16 2-1 0,-19 3 0 15,-8 2-1-15,-20 4-1 16,-15 8-1-16,-17 4 0 15,-9 10 0-15,-14 6-1 16,-11 12 1-16,-7 7-2 16,-10 13 2-16,-4 15 3 15,-5 16-3-15,-7 14 1 16,-9 20-2-16,0 28 0 16,-7 10-1-16,3 22 1 15,-8 12 2-15,10 14-4 16,2 10 3-16,2 15-4 15,10 1 5-15,6 6-2 16,1 3 3-16,4 6-2 0,-2 3-2 16,4 2-1-16,1-4-1 15,-3-5 2-15,-5-2-1 16,1-1 0-16,-8-8 0 16,1-5 0-16,-10-7 0 15,-2-5 0-15,-2-2 5 16,-12-7-3-16,2-7 5 15,-1-12-4-15,-4-4 5 16,6-9-1-16,-5-5-2 16,-1-11 1-16,6-6-2 15,-5-3 1-15,-1-6-2 16,-1-6 3-16,-7-5-3 0,-8-5 5 16,3-4 0-16,-5-12 0 15,-4-11 0-15,-5-12-1 16,0-9 1-1,-7-10-2-15,-2-8-1 0,-7-15-3 16,-5-4 1-16,-6-7-1 16,-8-5 1-16,-7-2 0 15,-13-7 2-15,-7-2 0 16,-15 0 3-16,-10-5-1 16,-13 0 2-16,-18-2-1 15,3 0 1-15,-12-5-2 16,0 0 0-16,-3-7-3 15,1-4-2-15,-3-5-2 0,2-5-3 16,-1-6 0-16,-3-1 1 16,-3-2 0-16,-6-2-1 15,4 5 0 1,1-3 3-16,11 2-1 0,6-6-9 16,13 6-17-16,4-16-71 15,16-13-20-15,12-8-2 16,-8-18-3-16</inkml:trace>
  <inkml:trace contextRef="#ctx0" brushRef="#br0" timeOffset="76312.3721">21555 7000 1 0,'28'2'90'16,"23"3"7"-16,7 0-20 15,11-10-35-15,28 12-6 16,14-7-6-16,16 9-3 16,12-4-5-16,18 9-3 15,8-5-2-15,19 7-2 16,8-9-2-16,12 5-3 16,4-5-1-16,7-1-2 15,0-6-1-15,3 0-1 0,13-2-1 16,-7-2-1-16,0-6 1 15,-6-1 0-15,-6-1 0 16,4-4-2-16,-11 2 1 16,-3 0 0-16,-15 3-1 15,-9 1-2-15,-19 4 1 16,-8 3-3-16,-19 6-6 16,-21 1-4-16,-14 8-11 15,-21-10-24-15,-9 5-69 16,-21-2-5-16,-23-8 1 15,-23 3 17-15</inkml:trace>
  <inkml:trace contextRef="#ctx0" brushRef="#br0" timeOffset="76828.6103">21823 9173 1 0,'-20'26'32'16,"-6"-19"63"-16,26-7 4 16,0 0-54-16,0 0-18 15,53 14-3-15,-2-24-1 16,28 8-1-16,16-7-5 16,23 4-3-16,20-2-2 15,24 5 0-15,21 0 0 16,27 2-1-16,19 2 1 15,19 5 2-15,13 0 0 16,26 2-1-16,11-7-1 0,10 3-2 16,4-7-1-16,7-1-1 15,0-4-3-15,-7-2-1 16,-11-2-2-16,-17 1 0 16,-13 1-3-16,-19 2-3 15,-28 7-7-15,-34-4-10 16,-26 10-16-16,-44-6-42 15,-41 0-41-15,-31 12 0 16,-71-7 1-16</inkml:trace>
  <inkml:trace contextRef="#ctx0" brushRef="#br0" timeOffset="77220.0047">21736 11187 8 0,'-49'35'103'0,"40"-3"-3"15,16-11-3-15,34-14-73 16,31 2-7-16,32-9 1 15,39 5-1-15,19-3-1 0,28 5-3 16,30 5-1-16,34 6-2 16,17 5-3-1,27 5 2-15,14 4-2 16,16 5 1-16,8 0-1 0,4 0 0 16,-17-2-1-16,-6-5 0 15,-14-7-2-15,-18-9-6 16,-22-7-10-16,-32-19-13 15,-16-4-22-15,-41-16-46 16,-35-21-26-16,-28-5 3 16,-54-28 35-16</inkml:trace>
  <inkml:trace contextRef="#ctx0" brushRef="#br0" timeOffset="77788.038">24483 5255 49 0,'9'37'98'0,"-9"6"0"16,0 18-1-16,-2 19-79 16,-3 18 2-16,5 31 0 15,-9 21 0-15,7 31 0 16,-15 27-3-16,6 25-3 15,-5 19 5-15,2 30-4 16,2 17-7-16,10 20-2 16,-3 20 0-16,5 20 4 0,5 8-1 15,-1 13 1 1,3 10-7-16,3-4 0 16,-1 5 0-16,-2-5 8 15,4-11-8-15,3-19 3 0,5-14-5 16,-1-11 3-16,5-15-1 15,3-10 3-15,-8-22 0 16,8-11-3-16,-1-28 2 16,-4-19-5-16,0-24-3 15,-7-31-3-15,2-33-9 16,-9-34-11-16,11-27-24 16,-18-47-67-16,0-30-10 15,5-51 1-15,-21-39 0 16</inkml:trace>
  <inkml:trace contextRef="#ctx0" brushRef="#br0" timeOffset="78456.5663">22346 5738 64 0,'35'-10'103'15,"6"4"-3"-15,-1-8 3 16,1 2-77-16,24 10-7 16,0-3 0-16,18 10-1 15,-4-3-1-15,13 7-2 16,-4-2-3-16,7 5-2 0,-10-1-4 16,1-1-4-16,-14-1-8 15,-12-4-9-15,-7 4-13 16,-21-12-22-16,-4 10-30 15,-28-7-33-15,0 0 3 16,-21 3-1-16</inkml:trace>
  <inkml:trace contextRef="#ctx0" brushRef="#br0" timeOffset="78688.0844">22961 5754 84 0,'-2'30'99'0,"2"-5"2"16,0 8-2-16,7 1-77 16,-5 13-8-1,5 10-3-15,-7 13 3 16,2 13-3-16,-4 10 1 0,-5 11-6 16,-2 9-7-16,0-4-13 15,9 4-26-15,-10-11-66 16,3-19-9-16,7-16 1 15,0-32 32-15</inkml:trace>
  <inkml:trace contextRef="#ctx0" brushRef="#br0" timeOffset="79152.5956">25065 5661 62 0,'26'17'99'0,"-26"-17"3"15,28 0 0-15,-28 0-85 16,27 7-1-16,-8 6 2 15,-19-13 2-15,42 42 0 16,-26-17-2-16,9 12-3 16,1-2-6-16,1 2-4 0,8 2-2 15,0-4-10 1,9 4-25-16,-12-11-68 16,10-7-12-16,-8-14 1 15,1-16-4-15</inkml:trace>
  <inkml:trace contextRef="#ctx0" brushRef="#br0" timeOffset="79595.7859">26249 5636 26 0,'24'2'98'0,"-24"-2"-1"16,11 21-24-16,-11-21-32 16,-35 28-11-16,1-14-8 0,-1 9-5 15,-9-2-5-15,-9 6-4 16,0-3-3-16,-5 3-1 16,0-1-3-16,5 1 0 15,7-1 3-15,4-3-5 16,3 2-1-16,16-1 6 15,0 1 2-15,13-2-4 16,6 0 5-16,8 3-4 16,-1-1-1-16,10 3 2 15,-1 2 5-15,2 7-9 16,-3-2 3-16,3 6 1 16,-2 8-1-16,-3 2 1 0,-2 9-2 15,2 2 0-15,-2 5-3 16,-4-4-3-16,6 6-10 15,-9-14-15-15,9 1-46 16,-2-8-37-16,-9-15-2 16,-5-5-1-16</inkml:trace>
  <inkml:trace contextRef="#ctx0" brushRef="#br0" timeOffset="80452.1776">22665 7992 1 0,'0'0'41'16,"0"0"45"-16,0 0 2 16,-25 5-64-16,25-5-9 15,0 0-1-15,0 0 2 16,0 0 1-16,0 0 0 16,9 30-3-16,-9-30-2 15,0 23 0-15,0-23-2 16,0 0-2-16,0 25-3 15,0-25-1-15,0 0-2 0,0 0 0 16,0 0 0-16,0 0-2 16,0 0 0-1,0 0 0-15,0 0 2 16,0 0 0-16,0 0 2 0,0 0-1 16,-21 0 1-16,21 0 0 15,0 0-1-15,0 0 1 16,-23 7-2-16,23-7 1 15,0 0 0-15,0 0 3 16,-25 26 1-16,25-26 3 16,-26 27 0-16,17-4 0 15,-10 1-1-15,3 10 0 0,-2 1-3 16,2 2-1-16,2 2-3 16,9-2-2-16,5-2-1 15,2-5 2 1,15-7-2-16,1-7 1 0,14-7-1 15,3-11 1-15,2-12 0 16,7-9-1-16,5-7 3 16,-3-12-1-16,-5-4 1 15,1-12-1-15,-16-2 2 16,-6 5-1-16,-6-1 1 16,-16 8-3-16,-14 4-2 15,-14 11-7-15,2 13-8 16,-16 6-18-16,7 14-46 0,-5 4-34 15,-2 1-1-15,12 4-1 16</inkml:trace>
  <inkml:trace contextRef="#ctx0" brushRef="#br0" timeOffset="80940.8015">22883 8269 7 0,'16'42'87'0,"-16"-17"3"16,7 12 0-16,-5-7-71 0,-4 5-5 15,4 4 5 1,-4-2-2-16,-3 5 4 16,3-7-5-16,9-1 0 15,-7-34-8-15,27 33-4 0,-1-33-3 16,9-12-2-16,-1-6 0 15,1-10 0-15,7-11 1 16,-10-3-2-16,-2-4 5 16,-7 2-2-16,-4-2 3 15,-12 4-2-15,-5 3 3 16,-9 6-4-16,-5 8 2 16,-4 4 0-16,-2 7-2 15,-8 5-1-15,3 4-1 16,2 3-1-16,-2 4 0 15,23-2 0-15,-30 5 0 16,30-5 0-16,-23 7-1 16,23-7-2-16,0 0-1 0,0 0-4 15,0 0-4-15,0 0-5 16,0 0-5-16,0 0-2 16,0 0-3-16,0 0-5 15,0 0-13-15,0 0-23 16,0 0-17-16,0 0 46 15,0 0 41-15</inkml:trace>
  <inkml:trace contextRef="#ctx0" brushRef="#br0" timeOffset="81815.5348">23690 7893 4 0,'-17'23'94'15,"17"-23"4"-15,-9 25 0 16,7-2-74-16,2 10-5 16,-5 6 2-16,10 16 2 15,-12 3-2-15,7 9-4 0,-5 5-6 16,5 4 2-16,5-2-9 16,2-4-7-16,2-3-16 15,-7-10-26 1,12-10-64-16,-2 3 1 0,-10-17-5 15,3-1 64-15</inkml:trace>
  <inkml:trace contextRef="#ctx0" brushRef="#br0" timeOffset="84368.1717">26360 6334 1 0,'0'0'14'15,"0"0"66"-15,0 0 4 16,-20 21-55-16,20-21-4 16,0 0 2-16,0 0 2 15,0 0-2-15,0 0-2 16,11 30-4-16,-11-30-5 15,9 26 0-15,-9-26-6 16,17 37 0-16,-8-14-2 0,5 7 0 16,-5 0-2-16,3 2 0 15,-6 5-1-15,11 7-1 16,-8-5 0-16,7 8 0 16,-7-3-2-16,1-1 1 15,-1-1-1-15,-2 0-1 16,-5-8-2-16,-2-6-1 15,0-2-4-15,0-26-4 16,-2 37-10-16,2-37-20 16,0 0-41-16,-26 13-27 15,3-22 0-15,23 9 18 16</inkml:trace>
  <inkml:trace contextRef="#ctx0" brushRef="#br0" timeOffset="84788.3647">26344 6325 1 0,'26'-7'58'16,"-26"7"20"-16,0 0 2 15,23-14-67-15,-23 14-4 16,0 0-1-16,28-16 2 15,-28 16-1-15,27-5 0 0,-27 5-2 16,40-4 0-16,-20 4-3 16,6-3-2-16,4 3-1 15,0 3 0 1,2-1-1-16,-6 5 1 0,-1 2 2 16,1 5 1-16,-26-14 1 15,27 37 0-15,-17-14 1 16,-10 3 1-16,0 1 0 15,-5-1-1-15,-7-1-1 16,-1-4-1-16,-1 0-1 16,14-21-1-16,-33 35-1 15,33-35-1-15,-37 27-2 0,19-13-7 16,-8-2-12-16,26-12-44 16,-34 30-29-1,8-28-2-15,3 7 28 16</inkml:trace>
  <inkml:trace contextRef="#ctx0" brushRef="#br0" timeOffset="86900.6311">25315 8239 62 0,'-4'37'101'16,"4"-37"-2"-16,7 28-8 0,-7-28-99 15,6 23-16-15,-6-23-19 16,31 16-24-16,-6-2-29 16,-25-14-3-16,42 3 84 15</inkml:trace>
  <inkml:trace contextRef="#ctx0" brushRef="#br0" timeOffset="87061.5871">25877 8309 1 0,'23'34'7'15,"-23"-34"-3"-15,28 7-5 16,0-4-9-16</inkml:trace>
  <inkml:trace contextRef="#ctx0" brushRef="#br0" timeOffset="87224.1853">26677 8362 46 0,'42'32'92'15,"-42"-32"-11"-15,44 42-25 16,-44-42-103-16,0 0-46 0,28 30-5 16,-28-30 62-16</inkml:trace>
  <inkml:trace contextRef="#ctx0" brushRef="#br0" timeOffset="88048.0505">22508 10260 1 0,'0'0'93'15,"-39"16"1"-15,39-16-46 16,-35 23-18-1,14-4-1-15,-2 9-2 0,-5 6-4 16,3 10-3-16,-5 2-6 16,9 8-2-16,5-6-4 15,9 5-4-15,7-9-2 16,14-2-1-16,4-10-2 16,15-9 1-16,4-13-1 15,4-10 1-15,3-14 0 16,2-9 0-16,1-10 0 0,-8-8 0 15,-4-8 1 1,-3-2-1-16,-16-2 1 16,-7 2-2-16,-6 7-1 15,-12 5-2-15,-1 7-2 0,-8 8-6 16,18 24-5-16,-44-32-12 16,44 32-19-16,-28-12-22 15,28 12-33-15,0 0 1 16,-5-32 91-16</inkml:trace>
  <inkml:trace contextRef="#ctx0" brushRef="#br0" timeOffset="88364.0777">22957 10253 1 0,'4'44'87'0,"-13"-16"10"0,7 18 2 16,-8 0-68-16,3-6-14 15,10 1-2-15,4-4-2 16,9 0-1-16,2-7-3 16,15-4 1-16,1-15-3 15,8-6-1-15,4-12-2 16,5-7-2-16,-2-9-1 16,-3-5-1-16,-4-7 1 15,-10 1-2-15,-11-1 2 16,-14 5-2-16,-14 0-3 15,-14 5-6-15,-9 4-7 16,-9 0-12-16,-8 9-21 16,-1 1-25-16,-3-8-31 0,12 12 1 15,2-16 91-15</inkml:trace>
  <inkml:trace contextRef="#ctx0" brushRef="#br0" timeOffset="88679.6361">23343 10168 31 0,'53'23'96'0,"-16"-9"-1"16,-5 13-51-16,3 3-15 15,-7 7-7-15,-10 3-6 16,-9 1-6-16,-9 5-1 16,-11 1-3-16,-5-1 1 15,-17 0-1-15,3-4 0 0,-2-8-3 16,4-3-1-16,3-8-2 15,25-23-1-15,-28 30 0 16,28-30 0-16,0 0-1 16,0 0 0-16,37 11 2 15,-5-8 0-15,5-1-1 16,7 0-1-16,9 3-6 16,5-3-9-16,9 3-25 15,-4 2-44-15,-3-19-17 16,14 17 1-16,-19-24 89 15</inkml:trace>
  <inkml:trace contextRef="#ctx0" brushRef="#br0" timeOffset="89460.3499">25655 10591 19 0,'0'0'97'0,"30"48"-2"16,-30-48-7-16,14 28-98 0,-14-28-31 15,32 16-38-15,-6-4-17 16,-26-12 24 0</inkml:trace>
  <inkml:trace contextRef="#ctx0" brushRef="#br0" timeOffset="89660.4291">26180 10584 25 0,'16'46'95'0,"-16"-46"-1"16,14 35-2-16,7-24-85 15,-3-4-7-15,15 0-4 0,8-2-4 16,1-3-13 0,7-4-22-16,6 4-31 15,-9-16-18-15,19 14 22 0</inkml:trace>
  <inkml:trace contextRef="#ctx0" brushRef="#br0" timeOffset="89864.759">27167 10681 138 0,'19'21'106'0,"23"11"-3"15,-17-14-58-15,12-4-52 16,2-7-13-16,10 3-3 15,-7-10-10-15,-1 6-6 16,-6-6-6-16,-7 3-3 16,-5-3-6-16,-23 0-9 0,32 7 4 15,-32-7 59-15</inkml:trace>
  <inkml:trace contextRef="#ctx0" brushRef="#br0" timeOffset="90568.9357">22628 12200 1 0,'-41'9'58'16,"17"14"38"-16,-10-16 6 15,6 2-70-15,12 12-3 16,-7-5-3-16,11 17-1 16,-4 1-4-16,4 10-9 15,-1 0 1-15,10 7-7 16,3-2-1-16,7 1-5 16,5-6 2-16,11-2-5 0,5-14 2 15,6-10 1-15,3-8 0 16,12-17-1-16,2-12 1 15,0-16 0-15,2-13-2 16,-2-8 5-16,-7-4-4 16,-10 0 3-16,-6 7-1 15,-14 4 3-15,-19 12-3 16,-6 14 3-16,-15 7-2 16,-8 11-3-16,-6 8-6 15,1-3-11-15,4 7-22 16,3-5-38-16,4-14-27 15,28 12-5-15,-7-23 33 0</inkml:trace>
  <inkml:trace contextRef="#ctx0" brushRef="#br0" timeOffset="90875.8241">23389 12151 40 0,'-2'37'104'15,"-3"21"0"-15,-16-9 2 16,-13 1-80-16,10 11-11 16,4-6 1-16,6 7-4 15,2-6 0-15,12-5-4 16,9-14 1-16,10-9-4 0,16-15-5 16,11-17-2-1,19-12-5-15,-3-21-2 16,14-10-3-16,-9-15 1 15,-4 0-5-15,-12-8 2 0,-10 8-3 16,-27-5-2-16,-9 16-11 16,-31 2-17-16,-6 10-32 15,-10 18-21-15,-20-14 7 16,16 22 93-16</inkml:trace>
  <inkml:trace contextRef="#ctx0" brushRef="#br0" timeOffset="91228.0806">23743 11978 22 0,'60'18'103'0,"7"22"2"15,-16-1-29-15,-12-2-32 0,0 14-11 16,-13-12-9-16,-8 10-7 16,-20-10-6-16,-5-2-4 15,-11-2-7-15,-5-8-6 16,-5-4 0-16,2-4-4 15,3-3 2-15,23-16-4 16,-25 21 5-16,25-21-3 16,0 0 6-16,30 23 1 15,-5-9 3-15,3 4 1 16,7 6 2-16,-8 3 1 16,-1 3 0-16,-8 7 1 15,-11-2-1-15,-7 7 2 16,-16-3-4-16,-5-4-3 0,-13-1-7 15,-10-6-9-15,-3 4-26 16,1-8-42-16,-5-20-21 16,10 8 0-16,1-26 68 15</inkml:trace>
  <inkml:trace contextRef="#ctx0" brushRef="#br0" timeOffset="92085.1632">25574 12244 18 0,'0'0'83'0,"37"30"-1"16,-37-30-56-16,40 16-35 15,-17-11-26-15,0-15-44 0,11 22-3 16,-34-12 79-16</inkml:trace>
  <inkml:trace contextRef="#ctx0" brushRef="#br0" timeOffset="92258.3695">26000 12267 36 0,'0'0'97'16,"21"46"-16"-16,-21-46-16 15,39 0-126-15,2 5-35 16,-6-22 0-16,23 17 71 0</inkml:trace>
  <inkml:trace contextRef="#ctx0" brushRef="#br0" timeOffset="92540.7319">27237 12264 1 0,'0'0'71'16,"51"42"-1"-16,-51-42-12 16,37 12-84-16,-37-12-23 15,27 4-29-15,-27-4 32 16</inkml:trace>
  <inkml:trace contextRef="#ctx0" brushRef="#br0" timeOffset="93256.0811">22117 12970 1 0,'0'0'15'15,"46"30"76"-15,-46-30 1 16,54 9-57-16,-17 3-7 15,-3-10 0-15,17 9-2 16,-2-4-5-16,11 5-5 16,0-7-4-16,12 1-1 15,6-3-5-15,17-3-3 16,7 0 0-16,11-3-2 16,14 1-1-16,5 0 0 15,11 4 1-15,5 0-2 0,10 5 1 16,4 0 0-16,9 3 1 15,7 1-1-15,4 3 1 16,8-2 1-16,0 6 0 16,9-4 1-16,-10 2-1 15,8-4 1-15,-1-1-1 16,-1-6 0-16,-8-3-1 16,-4-4 0-16,4-5-2 15,-7-2-1-15,1 2-2 16,-15 2 0-16,-4 5 1 15,-16 0-1-15,-8 7 1 16,-10 2 0-16,-22 5-2 0,-7-2-4 16,-11 4-14-16,-16-7-33 15,-5-11-43-15,2 11-3 16,-18-23 12-16</inkml:trace>
  <inkml:trace contextRef="#ctx0" brushRef="#br0" timeOffset="95040.3691">25190 10346 1 0,'0'0'53'0,"-27"2"36"15,27-2-2-15,0 0-75 16,0 0-4-16,0 0-1 16,0 0-1-16,0 0 3 15,25-5-3-15,-25 5 2 16,37 3-1-16,-14-1 0 15,3 5 0-15,1 0-2 16,6 7 0-16,-8-1-1 16,-6 11 1-16,-3 1 1 15,-14 7 0-15,-9 5 0 16,-11 3-1-16,-3 4 2 16,-18 0-1-16,2-1 2 0,-14-6-2 15,7 3 1-15,2-10-2 16,1 0 1-16,10-12-3 15,6-1 0-15,25-17-3 16,-23 25 0-16,23-25-1 16,23 12 1-16,2-8-2 15,10-2 0-15,11-2-4 16,5-6-9-16,12-4-23 16,6-1-57-16,-2-24-9 15,9 10-2-15,-15-26 76 16</inkml:trace>
  <inkml:trace contextRef="#ctx0" brushRef="#br0" timeOffset="95368.3203">25960 10366 1 0,'0'0'74'15,"-13"35"13"-15,-6-12-5 16,3 0-73-16,0 7 1 15,-3 5 0-15,3 4 1 16,0-2 0-16,4 3 0 16,5-3-2-16,10 0 0 15,10-7-4-15,6 2 2 16,6-2 2-16,10 5 2 0,0-8 1 16,4 8 3-16,-9-5-1 15,3 3 1 1,-15-6-3-16,-9 1-1 15,-11-7-5-15,2-21-7 0,-44 35-9 16,2-28-8-16,-6-1-19 16,-8-12-25-16,-8-8-41 15,8 7-9-15,-11-21 15 16</inkml:trace>
  <inkml:trace contextRef="#ctx0" brushRef="#br0" timeOffset="95528.1625">25903 10258 1 0,'41'-12'61'16,"15"19"-19"-16,-5-12-42 16,-17-13-79-16,26 16 55 15</inkml:trace>
  <inkml:trace contextRef="#ctx0" brushRef="#br0" timeOffset="95908.4261">26548 10214 8 0,'0'0'98'15,"62"39"1"-15,-34-25 2 16,20 4-81-16,-6 10-2 0,-5 2-3 15,-2 5 2-15,-12 4-6 16,-14 1-2-16,-18 1-2 16,-17-2-4-16,-6-2-3 15,-10-4-3-15,5-8 0 16,3-2-5-16,6-9 2 16,5 0-1-16,23-14 0 15,-7 21 3-15,7-21 3 16,39 25 2-16,-11-6 4 15,4 9 6-15,-4 2 1 16,0 11 3-16,-7-4-1 16,-7 12 0-16,-14-5-5 0,-3 0-5 15,-13 0-8-15,-12-5-12 16,-6 5-25-16,-15-10-34 16,-6-1-41-16,-3 4 3 15,-19-9 27-15</inkml:trace>
  <inkml:trace contextRef="#ctx0" brushRef="#br0" timeOffset="96668.5">25128 11973 1 0,'51'-7'66'0,"-30"0"-4"16,18 7-27-16,5 7-2 0,0-2-6 15,-3 9-6-15,-4 0-4 16,-4 9-1-16,-8 2-2 15,-6 5-2-15,-19-2-3 16,-10 4-2-16,-13-4-2 16,-2 4 1-16,-5-6-1 15,2-1-1-15,-4-4-2 16,6-2-1-16,26-19-3 16,-25 30-2-16,25-30 0 15,0 0-1-15,44 25 0 16,-19-16 1-16,10 3 1 15,0 4 2-15,-8 3 7 0,8 1 0 16,-12 6 4-16,-4 4-2 16,-12 0 3-1,-7 5-5-15,-17-5 2 0,-3 0-8 16,-13 0-10-16,-18-2-20 16,7-8-41-16,-4 3-29 15,-8-20-5-15,15 4 52 16</inkml:trace>
  <inkml:trace contextRef="#ctx0" brushRef="#br0" timeOffset="97019.9075">26051 12167 51 0,'-21'51'111'0,"-9"23"-1"16,-10-9-2-16,1 2-83 16,2 9-14-16,7-6-1 15,12-1-4-15,8-11-3 16,17-10-4-16,12-15 1 16,15-15 0-16,15-15-3 15,4-13-1-15,10-13 1 16,-3-9-1-16,-7-5-1 0,-7-5-1 15,-16 8-1 1,-16-1 1-16,-23 12 0 16,-17 4 1-16,-22 12-5 15,-8-2-7-15,-8 9-15 0,-3-2-36 16,2-14-32-16,16 13 0 16,5-24 43-16</inkml:trace>
  <inkml:trace contextRef="#ctx0" brushRef="#br0" timeOffset="97340.0619">26629 12227 89 0,'-14'33'114'15,"0"15"-5"-15,-18-15 3 16,-3 1-95-16,14-3-10 0,5-6 1 15,14-2-6-15,2-23 3 16,25 28-8-16,10-28 0 16,9-12-5-16,11-9-2 15,10-9 1-15,4-2-3 16,-6-5 3-16,-3 2-1 16,-9 3 4-16,-19 2 0 15,-20 4-1-15,-12 26-7 16,-35-32-9-16,-2 28-10 15,-21-3-16-15,-4 2-28 16,2 12-26-16,-17-14 23 16,17 16 80-16</inkml:trace>
  <inkml:trace contextRef="#ctx0" brushRef="#br0" timeOffset="97647.9287">26737 12463 58 0,'-9'47'108'16,"0"10"-2"-16,-24-13 2 16,-4-7-85-16,-4 7-14 15,-3-7-3-15,2 3-3 16,10-4-4-16,4-8-2 16,12 0-1-16,16-28 1 15,0 28-1-15,25-26-1 0,17-11 2 16,11-10-1-16,10-8 1 15,4-6 1-15,2-4 1 16,-4-2 1-16,-12 2 0 16,-11-2 0-16,-22 9-5 15,-17-3-6-15,-12 12-19 16,-22-2-44-16,-19-7-27 16,6 12-3-16,-21-19 42 15</inkml:trace>
  <inkml:trace contextRef="#ctx0" brushRef="#br0" timeOffset="108456.4567">1833 8304 1 0,'-40'12'0'16,"40"-12"49"-16,-34 2-28 15,34-2-11-15,-24-14-2 16,24 14 0-16,0 0 2 16,-25-21 2-16,25 21 2 15,-18-9 3-15,18 9 1 16,-24-7 2-16,24 7 0 0,0 0-1 15,-18-5-1 1,18 5-2-16,0 0 0 16,0 0-2-16,0 0-1 15,0 0-1-15,0 0 1 0,0 0 0 16,0 0 0-16,0 0 1 16,0 0-1-16,25-4 0 15,-25 4 1-15,26-5 0 16,-26 5-2-16,28-2-2 15,-28 2-2-15,34-2-2 16,-34 2 0-16,33 4-1 16,-33-4-1-16,34 5-1 15,-8-1 1-15,-3-4 0 16,5 3-1-16,-1-3 0 16,6 0 0-16,1 0 1 15,1 2-1-15,0 0 0 16,-3 5 1-16,5-2-8 0,-2 2 3 15,4-3-3-15,-2 1 2 16,7 0-2-16,0-3 1 16,7 0-2-16,2-2 2 15,-2 3 4-15,0-1 0 16,2 3 1-16,-2-1 0 16,2 1-1-16,-2-1 1 15,4-1-1-15,1-1 0 16,-3-2 1-16,5 0-1 15,0-2 0-15,-3 2 0 16,-4 0 0-16,0 2 0 16,-9 0-1-16,-1 1 1 0,-6-1 0 15,-5 0-1-15,5 3-4 16,-3-7-3-16,3 6-4 16,-1-8-6-16,1 8-9 15,-7-8-8-15,7 13-12 16,-12-11-7-16,2 11-5 15,-25-9-17-15,23 7-19 16,-23-7 18-16</inkml:trace>
  <inkml:trace contextRef="#ctx0" brushRef="#br0" timeOffset="109323.645">2940 7828 1 0,'0'0'0'0,"-41"-19"25"16,41 19 30-16,-26-18-47 0,26 18 7 16,0 0 4-16,-16-21 6 15,16 21 5-15,0 0 3 16,5 21 1-16,-5-21-3 16,18 21-4-16,-18-21-5 15,49 23-2-15,-22-16-1 16,20 4 0-16,1-8-2 15,12 3 0-15,-9-6-3 16,12 10-2-16,-10-1-7 16,7 3-1-16,-5 4-2 15,-6 5-2-15,0 2-1 16,-5 2 0-16,-1 3-2 16,1-3 2-16,0-2 2 0,5 0 1 15,2-4-2 1,0-3 1-16,4 0-2 0,1-2 2 15,-3 0-1-15,-9 0 0 16,0 2 0-16,-10 0 0 16,-6 3 1-16,-5-1 0 15,-23-18-1-15,19 35 1 16,-19-35-1-16,0 37 2 16,0-37-2-16,-19 37 1 15,19-37-1-15,-34 42 0 16,8-19 1-16,-6 4-2 15,-5 1 1-15,-5 5-2 0,-2 1 4 16,-7 1-5-16,-2-3 5 16,0 5-6-16,-5-2 5 15,-2 0-1 1,-2-3 4-16,4-2-3 0,-2-2 0 16,4-5 1-16,1-2 0 15,8-7 0-15,3-3 0 16,5-4-3-16,9-5 1 15,0-9 1-15,12-6 1 16,18 13 0-16,-33-44 2 16,29 11 2-16,-3-11-4 15,7-2 4-15,2-7-3 16,3 2 2-16,-3-4-4 0,-2-1 2 16,-7 8-7-1,-2 1-1-15,-1 10-7 16,-15-9-32-16,13 11-59 15,-8-8-7-15,1-15-5 0,10-16 7 16</inkml:trace>
  <inkml:trace contextRef="#ctx0" brushRef="#br0" timeOffset="120972.0126">17034 6748 1 0,'0'0'35'15,"0"0"16"-15,0 0-19 16,0 0-9-16,0 0-1 15,0 0-1-15,0 0 0 16,0 0-2-16,0 0-4 16,-16-21-1-16,16 21-3 15,0 0-1-15,0 0-1 16,0 0-3-16,19-7 0 16,-19 7 0-16,32-7 3 0,-32 7 2 15,44-9 0-15,-16-2 0 16,7 6 0-16,2-7 1 15,0 5 0-15,-3-2-2 16,8 7 0-16,-8-5-2 16,3 5 0-16,-4-3-1 15,-1 5-1-15,-2-2 0 16,5 2-2-16,0-3 0 16,4 6-1-16,-2-3 1 15,0 0 0-15,2 2 0 16,3 0 0-16,-12 1 1 15,12 6 0-15,-8-7 0 0,1 5-1 16,4-2 1-16,-2 4-1 16,0-2 0-16,3 0 1 15,-6 0-1-15,3 2 1 16,-7 0-1-16,-2 1-1 16,4 1 0-16,-4 3 1 15,5-2-2-15,1 4-1 16,1 0-1-16,2 2 0 15,5-1 0-15,-1 3 1 16,-4 1 0-16,-2 2 0 16,-3-2 1-16,-2 2 0 15,3 0-1-15,-6 3 2 16,4-3-2-16,-4 0 1 0,6 3-2 16,-6 1 1-16,8 1-1 15,-7 2 1-15,4 5 0 16,-6 6 5-16,1 3-1 15,-1 3-2-15,-1 3 2 16,1 1-3-16,-1 2 3 16,1 1-4-16,-6-4 3 15,10-1-7-15,-4 2 2 16,-1-5 2-16,-4-2-2 16,5-2 2-16,-10 4-2 15,2 0 2-15,-4 3-2 16,-5-1 1-16,1-2 0 0,-8 3 1 15,5 0-2-15,0 1 3 16,-3-3-2-16,3-3 1 16,0 0 0-16,0-3 2 15,-4 8-3-15,-1-3 4 16,-2 0-2-16,0 0-2 16,-2 3 1-16,2-5-1 15,0 2 0-15,0-2-1 16,6-7 2-16,-1-2-5 15,2 2 3-15,2-3 1 16,1 1-1-16,-1 2 2 16,5-2-2-16,-7 2 1 15,2 0-1-15,-2 0 1 0,-3 2-1 16,6-2 1-16,-1 0-1 16,-2 2 1-1,7-2-1-15,-5-2 1 16,0 0 0-16,0-1 0 0,1 1-1 15,-1-5 1-15,-2 0 0 16,2 0 0-16,-7-2-1 16,5-3 1-16,0 1-1 15,-4-3 1-15,4 0 0 16,2-2-1-16,0 2 1 16,-2-2 0-16,2 0 4 15,-9-21-3-15,19 44 3 0,-5-24-5 16,-3 6 5-16,3-3-5 15,-2 2 4 1,4-2-5-16,2-2 1 16,-1 2 0-16,-17-23 0 0,34 40 1 15,-11-24-1-15,-2 0 1 16,-2-2 1-16,4 2 0 16,-5-2-2-16,5 2 2 15,-23-16-2-15,37 33 1 16,-37-33 0-16,35 32 0 15,-35-32 0-15,35 32-1 16,-35-32 1-16,39 33 0 16,-18-17-1-16,-3-2 1 0,6-3 0 15,-24-11 1 1,34 23-1-16,-34-23 0 16,35 26 0-16,-35-26 1 0,23 23-1 15,-23-23 1-15,19 28-1 16,-19-28 1-16,18 30-2 15,-18-30 1-15,19 27 0 16,-19-27-1-16,16 28 1 16,-16-28 0-16,18 33 0 15,-18-33-1-15,16 32 2 16,-16-32-1-16,17 32 0 16,-17-32 0-16,18 28 0 0,-18-28 0 15,14 23 0 1,-14-23 1-16,9 21-1 15,-9-21-1-15,0 0 2 16,12 30-1-16,-12-30-1 0,0 0 1 16,23 28 0-16,-23-28 0 15,0 0 1-15,16 23-1 16,-16-23-1-16,0 0 2 16,12 21-2-16,-12-21 1 15,0 0 0-15,0 0 0 16,18 23-1-16,-18-23 2 15,0 0-1-15,16 21 0 16,-16-21 0-16,0 0-1 16,33 11 1-16,-33-11 0 15,25 12 0-15,-25-12 0 16,28 11 0-16,-28-11 0 16,32 17 0-16,-32-17 2 0,37 18-3 15,-18-11 2-15,6 0-1 16,-2 0 0-16,3 0 0 15,-5-3 0-15,4-1 0 16,0-1 0-16,1 0 0 16,-1-2 0-16,1 3-1 15,-5-3 1-15,2 0 0 16,2 2 0-16,-6-2 0 16,-19 0 0-16,39 2-1 15,-18-2 1-15,-21 0-1 16,39 3 1-16,-18-1 0 15,2-2 0-15,-2 0 0 0,9-2-1 16,-9 4 2-16,4-4-1 16,-2 2 0-16,-23 0-1 15,37-5 1-15,-37 5 0 16,35 0-1-16,-12 0 0 16,-2-5 1-16,4 3-1 15,1 0 1-15,1-3 0 16,-3 5 0-16,1-5-1 15,-2 3 1-15,-2 2 1 16,-21 0-3-16,28 5 1 16,-28-5-3-16,25 4 1 15,-25-4-1-15,26 5 1 16,-26-5-2-16,30 2 0 0,-30-2 0 16,27 0-1-16,-27 0-1 15,35 0-3-15,-35 0-3 16,21-2-5-16,-21 2-7 15,0 0-16-15,0 0-38 16,0 0-42-16,-12-23 3 16,-13 16 18-16</inkml:trace>
  <inkml:trace contextRef="#ctx0" brushRef="#br0" timeOffset="122080.1253">20952 10357 1 0,'0'0'0'15,"0"0"71"-15,32 7 21 16,-32-7-58-16,0 0-3 16,25 5 2-16,-25-5-2 15,0 0-6-15,12 20-5 16,-12-20-3-16,16 21-4 16,-16-21-2-16,21 28-2 15,-21-28 0-15,39 28 0 0,-13-17-1 16,-1 3 1-16,5 2-1 15,3-2-1-15,-1 0-2 16,-2 0-1 0,2 2 0-16,1 0-2 0,-5 1 1 15,4-1-1-15,-4 0 1 16,-3 2-2-16,3-4 0 16,-3 2 0-16,1 1 1 15,-8-6-1-15,-18-11 1 16,30 28 1-16,-30-28-1 15,12 23 1-15,-12-23 1 16,2 23-1-16,-2-23-1 0,5 23-1 16,-5-23 0-16,0 26 0 15,0-26-1 1,2 23 0-16,-2-23 0 16,9 28 0-16,-9-28 0 15,14 23 2-15,-14-23 0 0,10 25 1 16,-10-25 1-16,6 23 1 15,-6-23 0-15,-6 23 0 16,6-23 0-16,-24 24 0 16,24-24-1-16,-44 25-2 15,12-11 1-15,-5 0 0 16,0 0-1-16,-7-1 0 16,-4 1 0-16,-3-2 1 0,-2 2-2 15,2 2 2 1,-7-5-1-16,5 6-2 15,-1-8 2-15,4 2-2 16,6-4 0-16,2 0 0 0,7-7 0 16,8 0-2-16,27 0 1 15,-33-14 0-15,33 14-3 16,0 0 4-16,-18-30-3 16,18 30 3-16,-3-25-3 15,3 25 0-15,0-32 0 16,0 32 0-16,0-40 1 15,0 15-3-15,3-7 2 16,-1-5-1-16,7-7 2 16,5-5 0-16,2-6-1 15,5-3 2-15,-2 0-2 16,4 2 1-16,-5 6-3 16,5 6-1-16,-13 4-4 0,-1 13-3 15,-7 1-4-15,-2 26-11 16,-9-25-22-16,9 25-57 15,0 0-8-15,-21-28-1 16,21 28 80-16</inkml:trace>
  <inkml:trace contextRef="#ctx0" brushRef="#br0" timeOffset="127531.7947">16775 9030 1 0,'0'0'13'16,"0"0"57"-16,0 0-55 16,-23 7-6-16,23-7 1 0,0 0 4 15,0 0 3-15,0 0 2 16,30 16-1-1,-30-16 2-15,28 7 1 16,0-2-2-16,-3-3-1 0,15 3-2 16,-1-1 0-16,16 1 0 15,-6-1 1-15,9 6-1 16,2-3-1-16,-2 7-2 16,-5-5-1-16,7 9-2 15,-7-4-1-15,5 5-1 16,-5-1-2-16,0 3 0 15,-2 2-2-15,2 0 1 16,5 5 0-16,0 2 2 16,-2 2 0-16,4 5 2 15,0-2-2-15,7 7 2 16,-5-5-2-16,1 4 1 16,2-1-3-16,-5 1-1 0,-9 8 4 15,-1-3-6-15,-10 3 4 16,-6-1-4-16,-4 3 4 15,-9 2-4-15,-5 0 4 16,1 3-4-16,-8-5-1 16,0 2 1-16,-2 5-1 15,-7-1 3-15,0 4-1 16,0 3 1-16,-5 3 0 16,3 5 2-16,-5-3-3 15,5 3 2-15,-5-3-3 16,5-2 1-16,2 0-3 15,-3-4 1-15,3-3 2 0,3-4-1 16,-3 6 2-16,2-4 1 16,3-3-1-16,-3 1 0 15,0-1 0-15,5 1 0 16,0-3-5-16,0 0 4 16,-2-9-3-16,2 0 1 15,2 0-2-15,-2-5 3 16,2 0-1-16,0-4 2 15,-2 2-1-15,2 0 2 16,1-2-2-16,1 4 2 16,5-2-1-16,1 2 0 15,1-2-2-15,3 3 1 16,-3-3-1-16,1 0-1 0,-1-3 0 16,1 1 1-16,2-3-1 15,-3-2 1-15,8-4-1 16,-1-1 1-16,3-2-2 15,7-4 2-15,-3-1-1 16,3-1 1-16,-5-4-2 16,4 1 2-16,-1 0-1 15,-6 0 1-15,6 2-1 16,-1-2-1-16,3 2 2 16,-5-6-3-16,12 3 4 15,-1 6-5-15,3-5 4 16,5 0-5-16,2-5 5 0,2 7-2 15,0-4 1-15,7 6-2 16,-7-6 2-16,5-1 0 16,5 1 0-16,-3-1 1 15,-3 3-2-15,-1-4 2 16,-1-1-1-16,-6 0 1 16,0-2-1-16,-5 0 0 15,-10 0-1-15,-1-3 1 16,-6 1-1-16,-1-3 1 15,-1 1-1-15,1-3 1 16,-3 0-1-16,0-3 1 16,2 1 1-16,8 0-2 15,-1-3 1-15,5 3 0 0,2-3 0 16,1 3 0-16,1-3 0 16,8 3 0-1,2 0 0-15,-3 2 0 16,8-3 0-16,-8 1 0 0,3 4 0 15,-2-2 0-15,-8 3 0 16,-4-1-1-16,-2 0 2 16,-9 3-1-16,-1 0 0 15,-2-1 0-15,-2-4-1 16,4 2-1-16,8-4-1 16,-3 0 1-16,4 0-1 15,6-3 0-15,1 0 0 0,-4 1 1 16,5 4-1-16,-7-5 0 15,-1 5-2-15,-1-5-3 16,4 3-3-16,-5-5-5 16,5 5-2-16,-2-7-2 15,16 4-3-15,-14-7-4 16,18 5-12-16,-18-11-32 16,12-1-47-16,-3 6 2 15,-18-15 6-15</inkml:trace>
  <inkml:trace contextRef="#ctx0" brushRef="#br0" timeOffset="128404.304">21460 12117 1 0,'-53'-7'19'0,"53"7"59"16,-39-3-39-16,39 3-6 0,-28-14-2 15,28 14-3 1,-23-9-2-16,23 9-2 15,0 0-3-15,0 0-7 16,0 0-5-16,0 0-5 0,0 0-1 16,37 28-3-16,-14-21 2 15,10 2-2-15,1 0 2 16,8 1 0-16,2-1 1 16,-3 2 2-16,6 6 0 15,-6-4 2-15,1 6 1 16,-7-1 1-16,-1 6-1 15,-6-4 0-15,2 6-1 16,-2-3-1-16,-3 5-1 0,3-1-1 16,-3 1-5-1,1 0 3-15,-3-3-3 16,-2 1 5-16,-3 4-1 16,-8-7 5-16,1 5-2 0,-15-8 4 15,1 6 0-15,-11-5-1 16,5 6 0-16,-12-8-2 15,-2 2-3-15,-2-3-3 16,-3 3 0-16,-7-5-1 16,-4 0 0-16,2-2 0 15,-7 2 0-15,2-2 0 16,-2 0 1-16,1-2-1 16,1-3 1-16,-2 0 0 15,9-2 0-15,-4 0-1 16,9-5 0-16,-2 1 0 15,6-3-1-15,-2 0 0 0,10-3 1 16,18 3-2-16,-39-4 1 16,39 4 0-16,-26-7 0 15,26 7 1-15,0 0 1 16,-18-7 0-16,18 7-1 16,0 0 1-16,0 0 0 15,-19-23 0-15,19 23 0 16,-2-23-1-16,2 23 1 15,2-44-1-15,0 14 2 16,5-7-2-16,3-5 1 16,-3-2-1-16,2-2 3 15,-7 0-6-15,3 2-5 16,-3 7-15-16,-9-7-42 0,5 0-47 16,2 7-3-16,-9-12-1 15</inkml:trace>
  <inkml:trace contextRef="#ctx0" brushRef="#br0" timeOffset="140331.9692">22219 1810 157 0,'0'0'109'15,"9"27"-6"-15,14-13-1 0,3-2-94 16,11 16 1-16,7 4-1 15,13 17 3-15,-3 4 3 16,13 16-3-16,-5 0 3 16,14 19-2-16,1 2 0 15,11 8-6-15,-1 6 0 16,13 0-3-16,-3-3-5 16,-2-1 2-16,-10-8-4 15,-11-9 1-15,-9-9-7 16,-16-11-4-16,-12-5-20 15,-23-21-45-15,-12 0-29 16,-11-17-6-16,9-20 3 16</inkml:trace>
  <inkml:trace contextRef="#ctx0" brushRef="#br0" timeOffset="140688.107">23560 2193 84 0,'9'-23'90'16,"-9"23"-6"-16,0 0 3 16,-23-18-68-16,23 18-1 0,-37 14 0 15,5 4 5-15,-12-2 0 16,-7 17 0-16,-11 1-2 15,-8 17-3-15,-6 7-11 16,-7 9 2-16,-1 7-8 16,1 9 1-16,-2 5-5 15,-1 0 4-15,7 2-4 16,-4-4 3-16,12-5-5 16,1-10-3-16,10 6-16 15,-2-22-29-15,11 1-51 16,7-15-3-16,2-8 3 15,10-17-9-15</inkml:trace>
  <inkml:trace contextRef="#ctx0" brushRef="#br0" timeOffset="146481.3186">23623 1803 55 0,'-21'21'91'16,"21"-21"4"-16,0 0-3 16,37 6-58-16,-14-12-7 15,21 12 2-15,-3-10-1 16,15 8-4-16,4-6-4 16,9 9-4-16,8-5-5 0,1 10-2 15,6-3-6-15,-6 3-4 16,-1 4-5-16,-15-2-8 15,-2 7-16 1,-23-17-21-16,2 6-50 0,-39-10-7 16,21-5 5-16,-21 5-3 15</inkml:trace>
  <inkml:trace contextRef="#ctx0" brushRef="#br0" timeOffset="146735.5901">24009 1354 137 0,'0'0'96'16,"-35"-28"-3"-16,35 28-3 15,0 0-74 1,0 0-11-16,19 42 1 0,-3 2-1 16,2 14 2-16,8 9-2 15,-1 14 4-15,1 2-4 16,6 5 2-16,-2 0-3 15,5-5-14-15,4-7-7 16,-9-16-28-16,5-9-46 16,-5-14-5-16,-9-18-1 15,2-19-8-15</inkml:trace>
  <inkml:trace contextRef="#ctx0" brushRef="#br0" timeOffset="146944.3999">24559 1518 65 0,'0'-41'84'16,"2"13"-3"-16,-2 28 2 16,-18-32-50-16,18 32-11 15,-46 27-7-15,13 10-2 16,-8 10-2-16,-10 13 1 16,-12 9-2-16,-4 10-6 15,-4 9-13-15,-8 6-28 16,5-1-33-16,-2 2-22 0,-1-8-1 15,8-3-4-15</inkml:trace>
  <inkml:trace contextRef="#ctx0" brushRef="#br0" timeOffset="147483.887">24961 2887 40 0,'0'0'78'0,"0"0"1"0,0 0 2 15,54-21-58-15,-20 14-3 16,13 5 3-16,3-5 4 16,15 12-1-16,-2-5-1 15,15 7-2-15,1-7-5 16,13 9-6-16,3-7-13 15,0-2-14-15,7 5-18 16,-17-14-22-16,-4 2-41 16,-18-7-3-16,-15 0 0 15,-15-7 23-15</inkml:trace>
  <inkml:trace contextRef="#ctx0" brushRef="#br0" timeOffset="147775.6554">25879 2344 121 0,'-27'11'91'15,"27"-11"2"-15,-3 28-2 16,3-28-65-16,30 39-13 16,5-13-3-16,14 6 1 15,4 3-1-15,0 4-1 16,-2 3-3-16,0 2-1 15,-16 2-1-15,-3 2-3 16,-16 6-2-16,-14-4-1 16,-11 1-4-16,-14-2-4 0,-7-1-9 15,-21-8-11-15,7 6-21 16,-14-11-45-16,-2-8 0 16,9-8-3-16,7-12 19 15</inkml:trace>
  <inkml:trace contextRef="#ctx0" brushRef="#br0" timeOffset="148435.8735">26816 3470 20 0,'32'37'81'15,"-4"-12"5"1,-5-6 5-16,-23-19-53 0,37 16-5 16,-37-16 7-16,28-14 2 15,-21-7-8-15,9-4-3 16,-7-19-10-16,14-9-5 16,1-19-11-16,13-16 1 15,7-11-7-15,6-15-1 16,11-1 1-16,1 1 0 15,7 6 1-15,1 8-1 0,-1 19 3 16,-2 19 0-16,-7 20 2 16,-7 22-1-1,-9 15 0-15,-4 17 0 16,-10 20-1-16,-5 14 0 0,-2 12-1 16,-4 9 0-16,-1 9-1 15,-1 5 0-15,-1-2-1 16,0-8 2-16,-5-8-3 15,3-12 2-15,-2-14 0 16,-3-12 0-16,-9-25-1 16,35-11-1-16,-10-19 0 15,1-19-1-15,8-11 2 16,6-19-3-16,6-6 3 0,2-3-2 16,-1 5 3-16,-3 9 0 15,0 14 2-15,-3 13 1 16,-6 20 2-1,-10 27-1-15,-2 18 0 0,-9 21 2 16,0 10-1-16,2 16 0 16,-6 9-1-16,8 9-1 15,1 2-1-15,4 3 0 16,2-4-4-16,-4-4-1 16,4-3-8-16,-4-13-8 15,0 6-26-15,-14-19-64 16,9-7-2-16,-11-19-3 15,-5-25 4-15</inkml:trace>
  <inkml:trace contextRef="#ctx0" brushRef="#br0" timeOffset="148744.4251">29165 2936 30 0,'0'0'93'0,"42"-24"3"15,-14 15 3-15,-3-5-48 0,10 14-8 16,-10-7-2 0,17 14-3-16,-12-11-9 15,19 11-8-15,-5-5-6 16,16 5-5-16,7-5-3 0,7 3-2 15,9-3-6-15,-4-2-8 16,6 7-18-16,-22-18-38 16,1 4-41-16,-17-12-3 15,-15-4-1-15,-14-12-1 16</inkml:trace>
  <inkml:trace contextRef="#ctx0" brushRef="#br0" timeOffset="149060.8982">29852 2392 181 0,'0'0'94'0,"0"0"-5"0,0 0-18 16,21 19-64-16,18-5-3 16,8 4 4-16,6 3 1 15,7 4 0-15,-2 5-1 16,-3 5 1-16,-6 0-2 15,-5 4-1-15,-10 0-3 16,-11 1-1-16,-13 4-1 16,-10-3 0-16,-14 1-1 15,-5 2 0-15,-15 0-2 16,-8 0-3-16,-4 2-5 16,-14-7-8-16,0 3-13 15,-10-12-20-15,5-5-45 0,3-6-3 16,7-10 0-16,8-14 2 15</inkml:trace>
  <inkml:trace contextRef="#ctx0" brushRef="#br0" timeOffset="149326.1624">30759 2376 125 0,'51'0'101'0,"-8"5"-4"0,1-1 2 16,-2 10-53-16,-5-2-30 15,7 16-1-15,-5 2-4 16,3 11-2-16,-12 5-4 16,-5 3-1-16,-1 2-8 15,-13-5-11-15,5 7-21 16,-16-18-40-16,0-5-24 15,0-30-3-15,0 0-1 16</inkml:trace>
  <inkml:trace contextRef="#ctx0" brushRef="#br0" timeOffset="149712.9328">31681 2383 179 0,'26'7'105'16,"-8"-5"-8"-16,-18-2 1 0,30-2-79 16,-30 2-20-16,0 0-1 15,12 32 1-15,-28-11 2 16,-10 2 1-16,-8 7 3 16,-8 3 0-16,-2 4-1 15,-2-3-3-15,4 3-1 16,5-2-1-16,5 0 0 15,6-1 0-15,8-1 0 16,11 1-2-16,0 1 2 0,7 4-1 16,7 3 2-16,-5 0-1 15,5-1 0 1,0 1 0-16,0 2 1 16,-5 0-1-16,1-5 0 0,-3-2 0 15,-5-2-3-15,-2 4-5 16,-7-11-12-16,10 9-24 15,-15-14-53-15,19-23 2 16,-30 28-5-16,30-28 3 16</inkml:trace>
  <inkml:trace contextRef="#ctx0" brushRef="#br0" timeOffset="150096.5739">30766 1863 160 0,'18'-35'94'0,"10"-6"2"15,7-3-1-15,8 7-76 0,6 0-3 16,11 9 0 0,-4 0-1-16,4 14 0 15,-2 0-1-15,2 17-4 16,-9 4-4-16,6 9-3 0,-10 9-2 16,1 8-1-16,-2 6-1 15,-2 5 1-15,-2 7-3 16,0 2-5-16,-5 7-11 15,-10-7-35-15,8 3-47 16,-3-5-9-16,-4-12 5 16,-2-9-11-16</inkml:trace>
  <inkml:trace contextRef="#ctx0" brushRef="#br0" timeOffset="208536.261">12282 7116 41 0,'0'0'34'0,"0"0"-4"15,-7-23-7-15,7 23-6 16,0 0-6-16,0 0-4 16,0 0-4-16,0 0-1 15,0 0-1-15,0 0 0 16,0 0-1-16,0 0 1 15,17-21 0-15,-17 21-1 16,0 0 1-16,0 0 0 16,0 0 0-16,0 0-1 15,0 0 0-15,0 0-2 16,0 0-7-16,0 0-8 16,0 0-19-16,18-3-33 15,-18 3 28-15,0 0 41 0</inkml:trace>
  <inkml:trace contextRef="#ctx0" brushRef="#br0" timeOffset="210119.5511">12033 7278 51 0,'0'0'48'0,"0"0"-7"16,-26-5-6-16,26 5-2 16,0 0-6-16,0 0-3 15,26-9-4-15,-1 4-6 16,3-4 4-16,13 2-3 16,3-5 2-16,10 3-7 15,-4-5 1-15,6 5-6 0,-10 0 1 16,5 4-3-16,-7 0-5 15,-9-2-8-15,-1 5-9 16,-8-5-13-16,2 10-12 16,-28-3-20-16,25-12-25 15,-25 12-6-15,0 0 73 16</inkml:trace>
  <inkml:trace contextRef="#ctx0" brushRef="#br0" timeOffset="210388.3727">12456 6979 1 0,'0'0'40'0,"0"0"-3"16,-26 3-12-16,26-3-5 15,-11 23-2-15,4-2-1 16,-2 6-1-16,6 8 1 16,-6 7 1-16,2 4 1 15,-2 2-2-15,2 6-1 16,5-4 0-16,4 4-1 15,-2-6-1-15,9 3-2 16,5-9-3-16,5 2-6 16,-1-5-2-16,5-4-9 15,0 4-14-15,3-11-21 16,4-3-43-16,-2-4-3 16,-28-21 7-16</inkml:trace>
  <inkml:trace contextRef="#ctx0" brushRef="#br0" timeOffset="210747.7723">12835 7550 1 0,'-21'33'14'15,"21"-33"55"-15,-23 27 4 16,23-27-60-16,-9 35-6 15,16-14 4-15,-7-21 3 0,11 32 3 16,-11-32 1-16,33 12-1 16,-10-17-3-16,5-2-1 15,-1-9-2-15,8-5-4 16,-3-6-1-16,1-1-3 16,-10-7-1-16,0 3 4 15,-7-3-3-15,-9 3 2 16,-7-1-2-16,-11 8 2 15,11 25-4-15,-37-28 0 16,11 26-7-16,-8 4-11 16,1 10-13-16,-2 2-20 15,8 2-35-15,8 5-4 16,19-21 33-16</inkml:trace>
  <inkml:trace contextRef="#ctx0" brushRef="#br0" timeOffset="211049.5375">13281 7425 1 0,'17'21'38'15,"-17"-21"34"-15,-19 28 2 16,-4-9-60-16,2 4-11 16,-2 4-4-16,7 3 3 15,0-4 3-15,11-1-1 16,5-25 2-16,21 28 0 0,7-21 0 15,9-9 1-15,2-8-1 16,3-6 0 0,6-2-2-16,-11-8 0 15,-2 3-2-15,-12-5 0 0,-9 3 0 16,-7 0-7-16,-14 4-5 16,7 21-18-16,-37-23-18 15,4 16-35-15,6 11 1 16,-10-8 68-16</inkml:trace>
  <inkml:trace contextRef="#ctx0" brushRef="#br0" timeOffset="211270.144">13746 7416 1 0,'0'0'23'0,"9"44"54"15,-9-44-3-15,-20 39-62 16,13-8-10-16,-7 3 2 16,5 1-1-16,-3 7-8 15,-2-8-13-15,3 1-37 16,11 2-20-16,0-37 33 16,0 35 42-16</inkml:trace>
  <inkml:trace contextRef="#ctx0" brushRef="#br0" timeOffset="211568.3157">14003 7472 1 0,'28'0'67'0,"-28"0"16"15,34-5-28-15,-15 12-26 16,4 0-2-16,9 7 0 16,-4-5-3-16,7 10-4 15,-3-8-4-15,3 8-4 16,-7-3-5-16,6 0-6 16,-8 0-10-16,-3-4-9 15,-2 4-15-15,-21-16-11 0,25 18-30 16,-25-18-20-16,0 0-2 15,0 0 96-15</inkml:trace>
  <inkml:trace contextRef="#ctx0" brushRef="#br0" timeOffset="211749.1443">14308 7536 1 0,'-28'12'0'0,"19"9"25"15,-16-12 40-15,25-9-47 16,-26 30-11-16,15-9-8 0,11-21-9 16,-23 39-19-16,16-11-34 15,-12-16 51-15,10 11 12 16</inkml:trace>
  <inkml:trace contextRef="#ctx0" brushRef="#br0" timeOffset="212180.9025">14410 7745 1 0,'0'0'0'0,"-37"6"31"15,11 1-22 1,-6 3-5-16,-10 1 0 0,-2 3-1 16,-9 2 0-16,2 7-7 15,-9-2-22-15,9 7 2 16,-9-16 24-16,21 13 0 15</inkml:trace>
  <inkml:trace contextRef="#ctx0" brushRef="#br0" timeOffset="214876.2848">11362 7296 1 0,'23'-21'68'16,"-23"21"19"-16,19-30-22 16,-19 30-28-16,23-16-4 15,-23 16-6-15,21 7 1 16,-21-7-9-16,16 37-2 15,-7-5-6-15,-2 3 0 16,0 9-3-16,-5 2 1 0,5 5-2 16,-4 0-4-16,3 4-1 15,-1 1 0-15,2-1 1 16,7 1-2-16,-3-5 1 16,-1 0-3-16,4-5 2 15,-3-5-1-15,-4-6-1 16,2-5-2-16,-2-9-1 15,-7-21-4-15,3 30-1 16,-3-30-7-16,0 0-10 16,0 0-25-16,0 0-48 15,-21-46-1-15,7 9 1 16,-2-23 75-16</inkml:trace>
  <inkml:trace contextRef="#ctx0" brushRef="#br0" timeOffset="215203.8492">11475 7180 1 0,'0'0'49'15,"14"-32"39"-15,-14 32-2 16,35-37-57-16,-10 21-8 16,10 9-3-16,0-2 1 15,11 11-2-15,3 0-3 16,1 8-4-16,4 1-4 15,-1 5-2-15,-5 3-3 0,-4 2 1 16,-9 6-3-16,-10 1 6 16,-13 2 0-16,-12 5-3 15,-12 0 1 1,-11 2-1-16,-11 2 1 0,-10 2-2 16,-3-1 0-16,-10 1-10 15,-3 3-5-15,-1-7-5 16,6 7-15-16,4-9-24 15,5-3-36-15,18-4 0 16,7-14 31-16</inkml:trace>
  <inkml:trace contextRef="#ctx0" brushRef="#br0" timeOffset="216019.5844">11799 7858 1 0,'0'0'18'16,"-41"11"52"-16,22 1-45 15,19-12-5-15,-42 44-2 16,26-16 1-16,-2 2-1 16,8 2-1-16,4-2-3 0,10-4-1 15,-4-26 1-15,21 32 0 16,-3-30-1-16,13-6 0 16,-4-13-1-16,8-3 0 15,-10-13-1-15,8-1-3 16,-12-6-1-16,-3 3-2 15,-6-2-1-15,-12 2 0 16,-7 2-1-16,-10 8-3 16,-1 8-3-16,-7 7-6 15,-1 8-9-15,-2 2-18 16,5 13-32-16,23-11-23 16,-25 28-1-16,25-28 57 15</inkml:trace>
  <inkml:trace contextRef="#ctx0" brushRef="#br0" timeOffset="216317.125">12185 7770 1 0,'28'21'51'16,"-28"-21"36"-16,2 25 1 16,-2-25-55-16,-20 33-15 15,10-8 0-15,-4-2 0 16,12 0 0-16,2-23-4 15,-7 37-2-15,7-37-4 16,19 19-2-16,-19-19 0 0,39 0-1 16,-21-12-2-16,8-2-1 15,-8-4 0-15,1-3-2 16,-3-4 0-16,-9-1-5 16,-7 26-6-16,-9-41-12 15,9 41-24-15,-42-10-42 16,10 6-8-16,4 8 1 15,-7-4 75-15</inkml:trace>
  <inkml:trace contextRef="#ctx0" brushRef="#br0" timeOffset="216719.5816">12516 7687 1 0,'39'-5'69'0,"-9"7"22"16,-7-4-1-16,-23 2-51 15,35 5-16-15,-35-5-7 16,0 0-6-16,21 34-4 16,-21-34-2-16,5 35-2 15,-5-35 0-15,0 35-2 16,0-14 0-16,0-21 0 16,9 37 0-16,-9-37 0 15,9 39 0-15,-9-39 0 16,16 35 0-16,-16-35 2 15,16 32 0-15,-16-32 2 0,3 32 1 16,-3-32 0-16,-12 28 0 16,12-28 0-16,-21 30-1 15,21-30-2-15,-20 26-2 16,20-26-3-16,-10 23-1 16,10-23-2-16,0 20-2 15,0-20 0-15,0 0-3 16,17 24-4-16,-17-24-7 15,0 0-8-15,2 30-15 16,-2-30-28-16,-16 34-16 16,-5-22 17-16</inkml:trace>
  <inkml:trace contextRef="#ctx0" brushRef="#br0" timeOffset="254015.63">12678 5763 1 0,'-60'-25'54'15,"0"4"34"-15,-10-2-22 16,-6-7-23-16,0 9-11 15,-10-7-5-15,5 10-5 16,-21-3-5-16,-2 9-3 16,-9 1-4-16,-5 8-5 15,-14 10-2-15,-4 7 1 16,-10 9 0-16,0 7 1 16,-8 7-2-16,6 7 2 15,2 3-2-15,7 3 2 0,12 1 2 16,14 5-5-16,11-5 3 15,21 4-5-15,12-2 5 16,13 3-5-16,19 2 6 16,19-1-6-16,11 1 0 15,16 0 2-15,23 2-3 16,12-4 2-16,28 1-1 16,20-1 0-16,19-8-1 15,12-1 3-15,20-10-1 16,8-3 3-16,8-8-1 15,5-3 1-15,1-7 0 16,8-9 1-16,-2-2 0 16,0-12 0-16,-7-7-1 0,1-7-1 15,-4-7 0-15,-6-4-1 16,-7-7 2-16,-7-3-1 16,-11-4 2-16,-3 0 0 15,-23-3 3-15,-2 5-2 16,-19-7 3-16,-13 3-1 15,-20-6 1-15,-13 4 4 16,-20-4-10-16,-15 1 3 16,-18-5-6-16,-12 1 3 15,-23 1-4-15,-9 1 4 16,-9-1-5-16,-12 3-3 16,-12 4 6-16,-6 3-1 0,-8 7 0 15,-4 4 0-15,-9 5-1 16,-2 9-1-16,-13 8-1 15,1 3-1-15,-2 13-2 16,-3 1-3-16,12 15-6 16,-3-3-7-16,22 16-12 15,-1-9-26-15,24 10-52 16,6-1-4-16,12-4 4 16,9-3 49-16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32:32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13469 7252 63 0,'-33'42'106'16,"1"-17"1"-16,23-4-7 15,9-21-95-15,7 28 2 16,18-12-7-16,17-2 3 16,4 2-5-16,14 2 3 0,9 3-4 15,15 2 1-15,10 3 2 16,17 2-1 0,21 2 2-16,14 2 1 15,18 5 3-15,17 2 1 0,10 7 2 16,22 3-1-16,16 7 2 15,7 1-3-15,7 10 1 16,16 3-3-16,23 4-1 16,9 0-4-16,17-5 0 15,4 5-2-15,23-9 4 16,10-5-2-16,11-14 2 16,19-11-2-16,-5-17 4 15,4-20-2-15,12-16-1 0,-2-24 2 16,-16-21-4-16,2-29 4 15,-9-19-4 1,-12-25 7-16,-14-22-3 16,-30-24 1-16,-13-24 0 0,-26-21 3 15,-17-11 5-15,-41-16-8 16,-27-12 3-16,-45-16-2 16,-41-7-4-16,-42-2 2 15,-46 9 3-15,-51 0-5 16,-41 2-2-16,-42 5 7 15,-38 11 3-15,-40 14-4 16,-29 17 8-16,-32 9-3 0,-30 13 1 16,-37 19-1-1,-30 21 2-15,-39 21-5 16,-21 25-3-16,-24 23 1 16,-20 28-4-16,-12 31 1 0,3 31-3 15,-5 35-1-15,14 37 0 16,11 30-2-16,15 26 1 15,15 32-1-15,29 25-2 16,24 24-1-16,19 22 3 16,28 13-2-16,28 10 2 15,39 8 4-15,35 14-7 16,34 6 4-16,35 1 0 16,35-1 3-16,44-9-5 15,41 1 3-15,33-15-8 16,36-2-7-16,26-25-8 15,51-7-26-15,12-19-54 16,23-28-6-16,18-20 1 0,0-42 58 16</inkml:trace>
  <inkml:trace contextRef="#ctx0" brushRef="#br0" timeOffset="486703.4647">24517 5846 53 0,'0'0'109'0,"0"0"-5"16,33 0 4-16,1 5-93 15,20 14-3-15,15 11 4 0,17 16 0 16,8 5 1 0,8 16-5-16,0 11 1 15,4 10-6-15,-2 9 0 16,-2 0-10-16,-5 3-14 0,-14-22-26 16,5-4-69-16,-18-18-2 15,-22-31-2-15,-11-20 33 16</inkml:trace>
  <inkml:trace contextRef="#ctx0" brushRef="#br0" timeOffset="486920.0306">25602 5691 113 0,'-37'12'115'16,"5"11"-5"-16,-5 5-1 15,-10 16-100-15,8 11-9 0,-10 12 2 16,-4 7-2-16,-9 12-1 16,-19-5-12-16,0 7-32 15,-7-7-61-15,-7-26-5 16,5-9 0-16,2-27 41 16</inkml:trace>
  <inkml:trace contextRef="#ctx0" brushRef="#br0" timeOffset="487195.3266">23854 5231 77 0,'-7'-27'103'15,"23"6"0"-15,7 2 0 16,14 3-86-16,30 14-4 15,10-3 2-15,20 12 2 16,14-2 2-16,20 4-3 16,13 0-1-16,13 5-4 15,5 0-6-15,9-7-6 16,2 5-12-16,-1-12-17 16,-1 6-39-16,-21-10-41 15,-16-10-5-15,-18-5 2 16</inkml:trace>
  <inkml:trace contextRef="#ctx0" brushRef="#br0" timeOffset="487436.0422">25352 4360 148 0,'-2'34'115'0,"32"-10"-4"16,25 1 1-16,19 5-101 16,26 16-5-16,13 10 4 0,10 11-6 15,4 5-2-15,-7 2-22 16,3 16-61-16,-12-7-34 16,-3-2 0-16,-17-5-7 15</inkml:trace>
  <inkml:trace contextRef="#ctx0" brushRef="#br0" timeOffset="491419.1609">3844 8505 1 0,'26'-2'51'0,"25"2"38"0,0-9 3 16,9-5-57-16,9 9-9 15,-4 1-5-15,16 8 0 16,-10-2-3 0,15 8-2-16,-14 1-6 0,11 10-3 15,-4-5 0-15,8 10-4 16,13-3 2-16,4 5-5 16,16-1 3-16,10 1-3 15,8-5 5-15,10 5-1 16,12-5 1-16,4 2 1 15,10-1-2-15,6-1 3 16,3 0-2-16,4 0 1 0,3-2 0 16,6 0-1-16,-2-5 1 15,10-2-2-15,2-7 1 16,-5-5-2 0,2-11 2-16,3-5-2 0,-7-9 1 15,0-14 1-15,-10-7-2 16,1-9 0-16,-19-10 0 15,-4-2 1-15,-15-9-2 16,-6-4 0-16,-19-5-1 16,-20-1-1-16,-13-4 2 15,-22-2-2-15,-14-5 3 16,-17-2-4-16,-22 3 3 16,-10 1-1-16,-18 1 1 0,-16 1 3 15,-19 4-6 1,-10 6 1-16,-20 0-1 15,-6 7 1-15,-25 0-2 16,-12 4 1-16,-20 1 0 0,-4 4-5 16,-14 1 8-16,-9 3-1 15,-7-1 1-15,-10 4-2 16,-1 3 1-16,-6 6-1 16,-1 5 0-16,-8 5 2 15,-2 11-2-15,-16 7 0 16,-7 10-1-16,3 6 2 15,-13 15-1-15,3 3 4 0,1 13-4 16,-4 6 2 0,-1 12-3-16,8 5 3 15,3 6-1-15,14 5 4 16,5 3-5-16,2 4 3 0,6 0-3 16,20-2 2-16,13 2-2 15,14-3 2-15,14-1-4 16,13-1-3-16,22 1 3 15,7-3 0-15,22 0 2 16,10-2-2-16,18-3 3 16,17 1-4-16,13-3 0 15,15-2 2-15,13-1-2 16,16-6-1-16,15 3-1 16,10-3 1-16,15-3-1 15,7-2 2-15,20-2 3 16,7-4 0-16,12-3 0 15,5-2-1-15,6-1-6 0,8-3-1 16,-1 3-6-16,-6-6-5 16,-1 11-10-16,-15-11-16 15,6 12-25-15,-2-8-36 16,-12-4 4-16,3-5 6 16</inkml:trace>
  <inkml:trace contextRef="#ctx0" brushRef="#br0" timeOffset="506292.1038">14283 9462 1 0,'0'0'0'15,"32"17"50"-15,-32-17 44 16,25 6-62-16,-6 22 0 0,-5 2 1 16,4 21 2-16,-1 9 1 15,-1 21-9-15,-7 5-6 16,7 11-8-16,-4 9-4 15,6 3-4-15,5 6-3 16,-4-4-1-16,-1-4-5 16,-1-10-2-16,-1 0-12 15,-9-18-39-15,-5-19-46 16,7-12-3-16,-9-48 10 16</inkml:trace>
  <inkml:trace contextRef="#ctx0" brushRef="#br0" timeOffset="506754.9909">14856 10135 7 0,'44'16'107'0,"-44"-16"-2"16,44 44 0-16,-35-4-77 15,7 6-13-15,3 12-2 16,-5 4-3-16,4 7-1 16,-4-2-3-16,-5 0 0 15,-6-6-4-15,-1-8 1 0,-2-12-6 16,-2-8-1-16,2-33-2 16,0 0-1-16,0 0 0 15,9-42 0-15,7-4 1 16,5-14 1-16,4 0 6 15,8-5 3-15,2 7 3 16,-1 7 1-16,-1 12 1 16,1 14 1-16,1 11 1 15,-7 16-1-15,2 12 0 16,-3 14-1-16,-6 11-1 16,2 14 3-16,-4 9-3 15,-1 6 0-15,-4 3-2 16,5 1-1-16,-5-5-9 0,-3-12-10 15,5-1-23-15,-6-22-54 16,-10-32-26-16,34 28-4 16,-34-28 10-16</inkml:trace>
  <inkml:trace contextRef="#ctx0" brushRef="#br0" timeOffset="507595.1573">16586 10595 1 0,'0'0'64'0,"18"-30"42"15,-20 2 1-15,-7 1-54 16,4 4-18-16,-20-7-6 15,6 13-6-15,-15-6-3 16,-1 14-5-16,-16 7-3 16,7 11-2-16,-7 12-3 15,-2 9-1-15,2 11-3 16,9 8 1-16,-1 9-2 16,10 4 2-16,12 3-1 15,5 2 3-15,16-7-2 0,9-2 1 16,8-7-1-16,10-7-1 15,13-14-1-15,-3-14 0 16,11-18-1 0,1-17-1-16,-1-20 2 0,6-21-2 15,-4-24 2-15,-1-20-3 16,0-14 4-16,1-11-4 16,1-5 5-16,-2-3 0 15,-5 8-3-15,-3 11 3 16,-6 14-3-16,-5 21 5 15,-7 16-4-15,-4 18 4 16,-5 12-6-16,-14 37 1 0,4-21 2 16,-4 21-1-16,-9 44 3 15,0 3-6 1,0 13 4-16,2 11-3 16,-3 13 3-16,8 8-4 0,-5 10 4 15,9 0-3-15,8-3-2 16,4-2 3-16,2-2-3 15,2-12 0-15,8-7-4 16,6-15 2-16,5-11-4 16,-2-15 1-16,9-16-3 15,-3-17 0-15,10-16-2 16,-5-16 0-16,10-12 2 16,-10-13-1-16,5-1 4 15,-7-4 0-15,4 7 5 0,-11 5 2 16,-4 11 6-1,-8 16 1-15,-6 9 2 16,2 19 2-16,-21-7 0 0,32 49 0 16,-23-12-2-16,5 13 0 15,-2 1-3-15,4 7-1 16,-7-2-2-16,5-3-4 16,-2-5-9-16,-6-13-13 15,4-3-30-15,-10-32-70 16,0 0-2-16,0 0-3 15,-26-46 34-15</inkml:trace>
  <inkml:trace contextRef="#ctx0" brushRef="#br0" timeOffset="507763.5032">17724 9946 88 0,'0'-37'119'15,"0"0"-1"-15,0 37-1 16,0-33-84-16,0 33-23 15,0 0-16-15,0 0-22 16,-26 28-60-16,26-28-29 16,-2 39-2-16,2-39-1 15</inkml:trace>
  <inkml:trace contextRef="#ctx0" brushRef="#br0" timeOffset="508071.3256">18602 9946 1 0,'0'0'34'15,"0"0"68"-15,-34 20 1 16,-1-17-61-16,-9 20-14 16,-18 0 4-16,-12 23-3 15,-7 0-3-15,-3 15-6 16,-8 3-8-16,13 8-3 15,8 4-6-15,13 3 0 16,14-1-3-16,18-1 1 16,19-8-3-16,24-4 0 15,17-10-7-15,17-13-8 0,19-5-12 16,-3-16-14-16,20 0-21 16,-1-12-34-16,-3-18-12 15,7 4 40-15</inkml:trace>
  <inkml:trace contextRef="#ctx0" brushRef="#br0" timeOffset="508554.6785">19039 10494 1 0,'0'0'80'0,"10"-35"19"15,8 5 3-15,-2-12-81 16,-7-9 0-16,15 7 4 16,-20-4 0-16,10 15-1 15,-19-1-4-15,5 34-3 16,-18-26-3-16,-3 36-2 16,-11 10-3-16,-3 13-2 15,-9 15-2-15,0 8 1 16,-4 11 0-16,6 5-1 15,7-1-1-15,17-1 0 16,-1-8-3-16,19-4-1 16,7-17 0-16,7-6 0 0,16-19-1 15,5-13 1-15,7-20 0 16,-3-10-1-16,9-10 2 16,-4-3-1-16,0-1 0 15,-9 1 0-15,-3 6 2 16,-6 13 0-16,-26 21 1 15,28 11 1-15,-26 15 0 16,2 13 0-16,6 7-3 16,-1 5-1-16,14 5-10 15,-4-12-7-15,22 0-21 16,-4-26-46-16,7-13-38 16,16-8-2-16,-9-24 1 15</inkml:trace>
  <inkml:trace contextRef="#ctx0" brushRef="#br0" timeOffset="508768.1514">19756 10154 45 0,'0'0'106'0,"0"0"1"15,39 7 4-15,-2-10-95 16,10-1-3-16,20 1 1 15,9-4-6-15,10 0-8 16,2 1-19-16,-12-11-31 0,9-3-45 16,-8 3-18-16,-22-15-3 15</inkml:trace>
  <inkml:trace contextRef="#ctx0" brushRef="#br0" timeOffset="508963.3758">20323 9668 31 0,'-51'9'109'0,"16"26"2"16,-6 2 0-16,6 14-83 15,16 16-13-15,1 12 1 16,2 8-5-16,2 4-2 16,2 1-15-16,12 1-19 0,-7-19-32 15,17-12-50 1,6-4-8-16,2-26-1 15</inkml:trace>
  <inkml:trace contextRef="#ctx0" brushRef="#br0" timeOffset="509291.5175">20720 10265 39 0,'0'0'107'15,"33"53"3"-15,-38-16-3 16,-6 16-86-16,11 9-12 15,0 5-3-15,16 5 1 0,0-5-2 16,12-7 0 0,13-16-2-16,13-11 2 15,13-22 0-15,4-16 2 16,6-20 2-16,-6-17 0 0,-4-13 1 16,-9-10 0-16,-21-11 2 15,-11 4-1-15,-19 1 1 16,-21 8-6-16,-23 12 1 15,-17 17-5-15,-20 8-1 16,-13 17-6-16,-6 14-9 16,-4 4-12-16,18 12-36 15,1-3-55-15,20-13-8 16,35-3 3-16,23-2 69 16</inkml:trace>
  <inkml:trace contextRef="#ctx0" brushRef="#br0" timeOffset="509523.9454">21692 9978 89 0,'30'11'114'15,"-5"22"4"-15,-18-3-3 16,-7 14-100-16,5 14-4 16,-10 11-2-16,5 10-2 15,-2 6-2-15,-5 8 0 16,7-3-4-16,0-7 0 0,2-4-6 15,3-15-7 1,4-8-14-16,-9-28-32 16,0-28-49-16,0 0-14 15,0 0 3-15,-16-58 76 0</inkml:trace>
  <inkml:trace contextRef="#ctx0" brushRef="#br0" timeOffset="509899.089">21548 9978 58 0,'14'-32'107'16,"-12"-8"2"-16,31 22-32 16,2 4-49-16,15 9-12 15,13 17-5-15,13-3 2 16,5 17-5-16,9-6 0 16,-2 13-5-16,-2-6 4 15,-8 6-5-15,-20-3 3 16,-19 0-2-16,-22 0-1 0,-27-2 1 15,-17 2-1-15,-24 0 2 16,-9 0-2-16,-7 2 0 16,-5 3-1-16,-2-5 1 15,9 5-2-15,7-1 2 16,14 1-1-16,17 0 2 16,10-1-1-16,13 3 0 15,20-4 1-15,19 1 0 16,13-1 0-16,19-1 0 15,7-4-2-15,17 0-5 16,-1-5-12-16,2-9-23 16,3-3-61-16,-2 3-21 0,-22-19 2 15,8 5 23-15</inkml:trace>
  <inkml:trace contextRef="#ctx0" brushRef="#br0" timeOffset="510055.3295">23259 10741 1 0,'44'25'35'16,"-18"-20"-5"-16,2 0-27 16,11 6-71-16,-39-11 68 15</inkml:trace>
  <inkml:trace contextRef="#ctx0" brushRef="#br0" timeOffset="510695.0534">20110 10246 1 0,'0'0'37'0,"25"16"63"15,-25-16 3-15,26 33-58 16,-26-33-11-16,7 48-3 16,-14-13-6-16,7 11-3 15,-16 7-3-15,11 12 0 16,-11 0-4-16,9 9-1 15,5-3-6-15,4 1 1 0,-2-5-1 16,9 0-1-16,7-4-3 16,10-12-1-1,2-5-6-15,6-16-7 16,8-5-14-16,2-22-36 0,9-15-59 16,12 0-3-16,-12-29 2 15,9 2 75-15</inkml:trace>
  <inkml:trace contextRef="#ctx0" brushRef="#br0" timeOffset="520806.9789">24027 11377 29 0,'33'-51'111'0,"-8"-25"-2"0,5-10 6 16,2-20-96-16,8-26-2 16,13 0-4-16,0-2 4 15,10 18-2-15,-13 15-2 16,-1 17-6-16,-5 27-1 16,-9 31-4-16,-1 28 0 15,-15 26 0-15,-3 23-2 16,-7 12 2-16,-2 13 0 0,5 5 2 15,4 0-1-15,7-5 2 16,7-14-1-16,19-8 1 16,4-24-1-1,14-19-1-15,5-25 0 0,11-13-3 16,-5-13 1-16,-1-6-1 16,-10 2 2-16,-12 7-1 15,-13 19 3-15,-17 20 0 16,-8 23 0-16,-15 24 3 15,-4 11-1-15,-5 14 1 16,-3 5-2-16,10-3-1 16,7-7-4-16,5-18-4 15,13-9-15-15,1-28-20 0,18-12-56 16,7-18-32 0,-10-28 2-16,3-9-4 15</inkml:trace>
  <inkml:trace contextRef="#ctx0" brushRef="#br0" timeOffset="521247.001">26427 10151 99 0,'26'23'109'16,"-17"1"0"-16,-7 17-43 15,-4 12-38-15,-14 14-9 0,4 12 0 16,-11 4-6-1,-2 12 0-15,-8 0-5 16,6 2 2-16,-1-5-6 16,3-6 0-16,6-7-3 0,5-8 0 15,12-8-3-15,11-12 1 16,10-3-1-16,6-6 2 16,10-10-1-16,6 0 1 15,3-6-1-15,5-1 2 16,-5-2-1-16,0 3 3 15,-3-1-2-15,-4 1 2 16,-2-1 0-16,-3 1 1 16,-4-1 0-16,-2 3 1 15,-8-3 0-15,-11 5 0 16,-7-7-1-16,-14 5 0 16,-9-5-3-16,-16-2-3 15,-14-2-7-15,-24-8-6 0,-8 1-9 16,-19-19-9-16,0 4-23 15,-17-17-32-15,1-13-33 16,16-1 4-16,2-31 44 16</inkml:trace>
  <inkml:trace contextRef="#ctx0" brushRef="#br0" timeOffset="521427.3205">26344 10651 1 0,'70'-30'80'0,"15"18"19"0,-18-11 1 16,3 14-71-16,-1 2-12 15,0 4-18-15,1 1-38 16,-10-5-57-16,14 14-2 16,-23-23 7-16</inkml:trace>
  <inkml:trace contextRef="#ctx0" brushRef="#br0" timeOffset="522067.2407">25748 10394 1 0,'-17'58'64'15,"-8"-23"31"1,7 22 4-16,-17 1-59 15,0 7-24-15,7 16 1 0,-6 0-2 16,1 7 1-16,-1-1-2 16,1-3-3-16,1-10-10 15,4-12-5-15,10-6-13 16,-1-17-17-16,5-16-35 16,14-23-34-16,0 0-6 15,-2-37 57-15</inkml:trace>
  <inkml:trace contextRef="#ctx0" brushRef="#br0" timeOffset="522259.1434">25620 10581 20 0,'33'-11'95'0,"-33"11"2"16,35 7-45-16,-26 37-18 16,-7 9-9-16,5 21-2 15,-2 7-3-15,4 11-3 16,-4-2-10-16,8-2-3 15,6-9-17-15,-3-12-25 16,5-16-57-16,2 0-12 16,-23-51-2-16,7 37 78 15</inkml:trace>
  <inkml:trace contextRef="#ctx0" brushRef="#br0" timeOffset="522404.1385">25498 11092 1 0,'0'0'68'16,"0"0"17"-16,25 7-11 16,-4-9-102-16,21-14-52 15,25 16-10-15,-7-21 61 16</inkml:trace>
  <inkml:trace contextRef="#ctx0" brushRef="#br0" timeOffset="523278.9104">27711 10725 107 0,'0'0'123'16,"25"-28"0"-16,-13-14-2 16,-3-20-96-16,17-7-7 15,-3-24 3-15,2-11 1 16,-4-28-6-16,9-13-2 15,5-36-3-15,6-15-1 16,3-33-5-16,9-16-2 16,1-21-3-16,3-9-3 15,-10-5 5-15,-3 3-4 16,-14 13-4-16,-12 10-1 16,-6 13 4-16,-8 15-3 0,-8 20 3 15,1 16-5-15,-4 19-3 16,5 19 7-16,-5 18-1 15,3 25 0-15,-10 21-1 16,2 30 2-16,-11 28-2 16,-12 28 3-16,-13 23 9 15,-5 25-8-15,-7 21 7 16,-3 19-2-16,-6 15 3 16,2 10-3-16,-5 7 1 15,3-2 0-15,2-5-7 16,-3-5 2-16,3-9-3 15,-2-11-2-15,9-12-9 0,-1-23-6 16,18-8-11-16,-6-29-21 16,28-4-31-16,21-10-36 15,-14-49 3 1,30-2 6-16</inkml:trace>
  <inkml:trace contextRef="#ctx0" brushRef="#br0" timeOffset="523474.733">28046 6175 63 0,'79'-28'108'16,"6"16"5"-16,1 10 0 15,-5 4-61-15,18 26-16 16,-4 5-9-16,9 22-11 0,7 7-6 16,2 10-10-1,5 16-18-15,-4-5-25 16,15 7-74-16,1-2-3 15,2-14-2-15,11-14 5 0</inkml:trace>
  <inkml:trace contextRef="#ctx0" brushRef="#br0" timeOffset="528915.2083">3990 8503 13 0,'21'-35'82'0,"16"12"-2"16,-2-9-39-16,2-5-19 15,23 7 3-15,-7 0-1 16,14 9 0-16,-7 0-2 16,7 14-1-16,-4 2-4 15,8 10-4-15,-1 4-4 16,13 7-2-16,5 1-4 16,13 6-1-16,4 5-2 15,15 2 0-15,2 0 0 0,12 0 1 16,12 0-1-16,4-5-1 15,15-2 1-15,13-7-1 16,11-11 3-16,15-5-2 16,13-11 2-16,19-6-2 15,18-6 3-15,8-7-3 16,11 0 3-16,2-5-3 16,-7 3 2-16,-2 2-2 15,-9 5 2-15,-19 4-2 16,-16 7 0-16,-14 2 0 15,-21 3 0-15,-9 0 0 16,-18 4-3-16,-10-6-5 16,-18 4-9-16,-14-9-13 0,-19 6-23 15,-22-4-45-15,-24-4-1 16,-23 4-2-16</inkml:trace>
  <inkml:trace contextRef="#ctx0" brushRef="#br0" timeOffset="529448.2806">3525 8501 1 0,'0'0'39'15,"28"16"42"-15,16-25 4 16,16-5-59-16,30 7 0 15,10-12 5-15,27 10-3 16,2-5 0-16,17 9-4 0,0-1-4 16,18 8-4-16,7-4-3 15,12 6-2 1,4-2-2-16,12 1-2 16,9-3-1-16,21 0-1 0,14-5 1 15,7 1-2-15,8-1-1 16,8 0-3-16,10-2 1 15,1 3-2-15,1-1 1 16,-6-2-2-16,-13 3 1 16,-7-3-3-16,-4 0 0 15,-17-3-3-15,-16 3-2 16,-23-2-5-16,-5 2-13 0,-22-2-36 16,-13 0-40-16,-13 2-2 15,-19-9 0-15</inkml:trace>
  <inkml:trace contextRef="#ctx0" brushRef="#br0" timeOffset="537758.9609">4312 10706 5 0,'30'-14'89'0,"4"12"3"16,-6-3-39-16,-5-2-15 15,14 12-3-15,-2-3-4 16,6 12-3-16,-4-2-6 0,21 11-1 16,-7-7-5-16,21 10-1 15,13-8-2 1,24 5 0-16,21-4-2 15,20-1-1-15,19-4 1 0,13 2-1 16,17-2-2-16,16 2 0 16,0-4-4-16,7-1 1 15,-4-6-2-15,-3-3 0 16,7-4 0-16,2-7-1 16,0-10 0-16,-2-6-2 15,-4-5 1-15,-3-10-1 16,-3-8 1-16,-8-3-2 0,-7-7 2 15,-15-9-2-15,-13-2 2 16,-21-3-1 0,-14-6 1-16,-21-6-2 15,-18-8 3-15,-16-3 1 0,-21-7-1 16,-14 1 1-16,-17-3-1 16,-10-5 1-16,-8 3-2 15,-9-1 1-15,-12 10-1 16,-11 0-3-16,-12 0 3 15,1 2-2-15,-17 0-1 16,0 3 2-16,-18-1-1 16,-10 3 0-16,-7 2-1 15,-15 5 1-15,-6 9-1 0,-18 5 0 16,-6 6-1 0,-15 6-3-16,-2 6 1 15,-14 2-2-15,-4 5 1 16,-12 0-1-16,-3 5 1 0,-6 0 1 15,-3 6 1-15,-2 3 1 16,-7 7 2-16,1 7 1 16,-6 7-1-16,-4 11 1 15,-7 12-1-15,-7 11 1 16,-5 12-1-16,-6 14 1 16,-5 7-1-16,6 7 4 15,6 9-3-15,-1 2 2 0,12 7-1 16,12 5-2-1,20 0 2-15,9 2 1 16,13 12 2-16,15 0-4 16,16 2 3-16,19 2-3 0,17-2-1 15,15-5 3-15,19-4-2 16,16-5-1-16,18-9-3 16,10-7 3-16,16-2 3 15,16-3-3-15,10-4 4 16,11-3-2-16,16 1-1 15,14-3-3-15,3 2 4 16,8 1-3-16,15-5 0 16,8 2 1-16,13-2-2 15,4-3 2-15,4 1 3 16,5-1 1-16,8-4-3 16,6 0 1-16,0-3-2 15,4 1 3-15,3-3-2 0,7 0 3 16,7-4-2-16,2 0 2 15,3-10 1-15,11-2 1 16,2-7-1-16,8-4 1 16,-3-10-3-16,4-5 2 15,-2-4-2-15,3-4 0 16,-3-5-2-16,5-3 1 16,-2 0-1-16,0-8 0 15,-8-1-1-15,6-2 2 16,-10-3-1-16,-5-6-1 15,-2 0 2-15,-14-3-1 16,-2-4 0-16,-11-1-1 0,-13-6 2 16,-1-5-2-16,-7-2 1 15,-8-5-1-15,-8-4 3 16,-3-3-2-16,-19-4 3 16,-6-8 1-16,-10-4-3 15,-9 3 1-15,-11-3-1 16,-5-2 1-16,-19 2-2 15,-6-5 2-15,-12 1-2 16,-7 1-2-16,-14 1 4 16,-7 2-3-16,-21-2 2 15,-9 0-1-15,-9 2 1 16,-7 0-2-16,-4 2 1 16,-8 1 1-16,-9-1-2 0,-4 5 1 15,-3 3-1-15,-9 1 0 16,-7 5-1-16,-10 3 0 15,-8 7 0-15,-7 6-1 16,-19 7 2-16,-12 1-1 16,-11 8 1-16,-12 3 1 15,-6 5-2-15,-10-1-1 16,-2 13-3-16,-9 1-1 16,-5 7 0-16,-12 10 1 15,3 14-3-15,-14 11-1 16,-12 18-4-16,-11 15 0 15,-3 20-10-15,-16 9-21 0,5 26-46 16,-7 12-20-16,3 8 0 16,13 8 23-16</inkml:trace>
  <inkml:trace contextRef="#ctx0" brushRef="#br0" timeOffset="538935.8831">4561 11918 8 0,'23'32'100'0,"-23"-32"4"15,51 23-3-15,-9-4-71 16,-3-17-2-16,26 14 1 15,-5-14-2-15,19 8-6 16,-1-10-5-16,10 4-7 0,2-6-7 16,-4-3-8-16,-3 5-11 15,-9-7-15-15,-7 14-27 16,-30 0-52-16,-11 5-1 16,-33 9-1-16,-28 0 89 15</inkml:trace>
  <inkml:trace contextRef="#ctx0" brushRef="#br0" timeOffset="539147.9732">4603 12664 40 0,'0'0'99'0,"16"31"3"0,12-31-2 15,11-3-84-15,14 1-2 16,7-7 1-16,7 2-2 15,-4-3-7-15,-10-3-14 16,-2 3-21-16,-16-10-27 16,-10-1-47-16,-9-2 1 15,-23-3-4-15</inkml:trace>
  <inkml:trace contextRef="#ctx0" brushRef="#br0" timeOffset="539371.998">4455 12211 1 0,'-49'0'94'0,"29"19"0"16,-6 2 6-16,12 11-61 15,19 21-12-15,-3 5-1 16,14 21-4-16,-9 11 0 16,12 18-6-16,-10 13-2 15,10 8-9-15,-3 1-10 16,0-8-9-16,2 3-30 15,-4-19-58-15,0-16-7 16,7-18-3-16,-9-30 39 16</inkml:trace>
  <inkml:trace contextRef="#ctx0" brushRef="#br0" timeOffset="539759.0582">4973 13293 23 0,'35'26'104'0,"-1"-5"4"16,8-3-2-16,9 5-83 15,0-11 0-15,13 2 0 16,1-12-3-16,4 0-3 16,-6-13-6-16,-3-10-4 15,-7-14-3-15,-4-13-2 16,-15-10 0-16,-10-7-1 0,-15-4 2 15,-16-3-3-15,-9 7 3 16,-19 8-1-16,-14 13 2 16,-6 14-2-1,-7 20 0-15,-10 17 1 0,0 16-2 16,5 19 1-16,5 16-1 16,11 11 0-16,14 14-2 15,7 8 2-15,18 1-3 16,14-2 1-16,22 7-6 15,8-18-11-15,23 2-17 16,6-26-41-16,17-11-37 16,15-21-4-16,8-20 4 15</inkml:trace>
  <inkml:trace contextRef="#ctx0" brushRef="#br0" timeOffset="540219.4192">6719 13256 90 0,'2'-25'109'16,"-2"-5"-3"-16,-16-12-4 15,-3-6-98-15,1-1-1 16,-1-2 3-16,-4 10-2 16,-9 4 0-16,-3 20 0 15,-11 22 1-15,4 21-1 16,-11 20-1-16,2 16 0 15,0 17-4-15,7 9 3 16,3 6-3-16,13-1 3 16,12-3-1-16,14-11 0 0,11-12 1 15,16-16-2-15,12-14 2 16,12-19-3-16,11-18 1 16,2-14-1-16,10-18-1 15,0-7 1-15,-3-8-1 16,-6 3 2-16,-13 0-2 15,-6 12 3-15,-9 9-1 16,-10 16 0-16,-25 7 0 16,26 21 1-16,-15 4-1 15,3 10 1-15,-2 7 1 16,6 1-2-16,6 4 0 16,1-6-6-16,10-4-9 15,-1-18-25-15,8-3-57 0,2-16-14 16,0-23 1-16,-3-7 39 15</inkml:trace>
  <inkml:trace contextRef="#ctx0" brushRef="#br0" timeOffset="540436.5488">7496 13090 50 0,'-10'23'104'0,"10"-23"-3"15,24 5 2-15,6-12-88 16,11-5-5-16,19 7 0 0,10-6 0 16,6 4-1-16,3-2-5 15,4-3-10-15,-2 3-29 16,-12-12-53-16,-2-14-22 16,-14 3 0-16,-11-16 44 15</inkml:trace>
  <inkml:trace contextRef="#ctx0" brushRef="#br0" timeOffset="540675.3348">8185 12308 27 0,'-28'30'104'16,"-11"5"-3"-16,11 16 1 0,-7 16-77 15,-6 14-8-15,15 25-1 16,-1 15 2-16,1 22-4 15,-2 5-1-15,3 16 2 16,-1-7-7-16,3-4-7 16,14-17-12-16,0-22-14 15,16-17-25-15,2-35-34 16,14-30-27-16,12-27 1 16,4-30 41-16</inkml:trace>
  <inkml:trace contextRef="#ctx0" brushRef="#br0" timeOffset="541607.8917">8520 13224 26 0,'0'0'104'0,"35"12"-2"15,-38 27 3 1,-10 16-72-16,8 22-11 0,-11 8-5 16,9 15 0-16,-2-6-3 15,9 3 0-15,9-16-1 16,9-11-1-16,15-24-4 15,8-16-4-15,13-30-4 16,6-28-4-16,11-23 1 16,6-18 0-16,-8-19 1 15,5-9-1-15,-9-2 1 16,-5 4 0-16,-9 9 4 0,-10 19 3 16,-15 19 0-16,-8 27-1 15,-18 21 1 1,-9 37 0-16,-7 14 1 15,-3 16 1-15,-4 11-2 0,9 13 2 16,1-4-1-16,19-1 2 16,13-14-2-16,16-12 1 15,13-19-3-15,15-11 0 16,6-25-2-16,10-16-2 16,6-24-1-16,1-14 0 15,-1-13 0-15,1-7 0 16,-7-3 1-16,-10 3-2 0,-9 11 0 15,-2 9 0-15,-12 28 2 16,-11 19-1 0,-5 25 2-16,-12 19-1 15,-6 13 1-15,2 15 1 0,-10 1 1 16,8 3 0-16,-10-7-1 16,7-7 1-16,-6-18-2 15,4-10-1-15,-7-32-2 16,0 0-1-16,0 0-2 15,14-34-2-15,-5-13-2 16,2-10 0-16,6-6-1 16,8-6 1-16,12 6 2 15,5 3 0-15,9 14 2 0,2 9 2 16,7 16 2 0,5 12 1-16,-1 9 1 15,3 9 1-15,3 8 2 16,1 1 1-16,6 1 1 0,6 1 2 15,3-1-1-15,-1-5 0 16,3-7-2-16,-2-10-1 16,1-11-1-16,-8-11-3 15,-3-14-2-15,-13-21-4 16,-5-10 1-16,-14-13-3 16,-12 0 3-16,-14-3-2 15,-15 10 2-15,-8 7-1 0,-18 20 4 16,-12 26 1-1,-11 21 2-15,-9 25 4 16,-8 18 0-16,10 24 1 16,-5 14-1-16,12 11 2 0,7 0-3 15,20 0 2-15,21 0-2 16,22-6-2-16,19-10-2 16,18-14-3-16,17-9-8 15,8-17-10-15,18-1-29 16,-9-17-65-16,-3-19-7 15,-6-6-5-15,-19-16 39 16</inkml:trace>
  <inkml:trace contextRef="#ctx0" brushRef="#br0" timeOffset="542154.9907">5822 14893 66 0,'20'23'110'0,"-3"-2"6"0,-8 9-3 16,-7 12-81-16,-20-1-5 16,-1 22-2-16,-32-1-3 15,-2 19-7-15,-23 0-2 16,-8 12-4-16,4-8-3 15,1 3-1-15,12-2-4 16,16-8 0-16,26-8-2 16,29-10 0-16,24-10 0 15,32-3 0-15,16-10 1 16,19-5 0-16,9-2-2 16,7-9 1-16,-4-3 0 0,-13 1 1 15,-8-3 0-15,-26 3 0 16,-16-1 0-16,-19 3 0 15,-25 0 0-15,-20 0-5 16,-13 11-10-16,-20-11-23 16,5 11-47-16,-20-16-39 15,6-9 4-15,0-16-3 16</inkml:trace>
  <inkml:trace contextRef="#ctx0" brushRef="#br0" timeOffset="542551.6885">6289 15867 1 0,'71'4'84'0,"8"12"14"15,-12-4 2-15,0-3-65 16,9 5-8-16,-6-12-3 16,1 1-3-16,-4-15-2 15,1-6-3-15,-15-17-1 16,5-4-3-16,-12-15 0 15,-2-1 0-15,-12-7 0 16,-4 6-2-16,-19-2 1 16,-2 17-2-16,-23 8-1 15,-12 17 0-15,-20 16 0 16,-6 21-2-16,-8 14-2 0,-12 20-1 16,2 17-2-16,5 11 1 15,5 7-1 1,11 3 1-16,16 1-3 15,21-6 3-15,26 0 0 0,18-12-4 16,23-9 1-16,14-20-6 16,16-10-2-16,5-28-14 15,16-9-14-15,-7-35-44 16,3-18-38-16,-5-28 0 16,-7-18-1-16</inkml:trace>
  <inkml:trace contextRef="#ctx0" brushRef="#br0" timeOffset="542739.4393">7884 15129 88 0,'-2'23'112'0,"-14"28"5"0,0 18-10 16,-3 17-80-16,-9 4-18 16,10 16-3-16,2 5-6 15,2 5 0-15,7 0-11 16,4-15-14-16,20-6-41 15,1-23-41-15,15-28 0 16,10-23-4-16</inkml:trace>
  <inkml:trace contextRef="#ctx0" brushRef="#br0" timeOffset="543127.6129">8328 15837 64 0,'-4'37'101'0,"1"-5"3"16,10 0 0-16,5 1-84 16,-12-33-4-16,53 41 0 15,-11-29-5-15,15-8 2 16,-1-13-2-16,11-9-4 16,0-15-3-16,2-11-2 15,-6-9-1-15,-5-7-1 16,-14-2 4-16,-12 2-2 15,-21 4 3-15,-8 10-1 16,-22 11 3-16,-8 17-2 16,-24 13 1-16,-5 21 1 0,-18 17-1 15,-4 17 0-15,-1 15-1 16,-4 14 1-16,6 6-2 16,13 8 1-16,8-1-1 15,21-6-2-15,24-3-8 16,13-16-12-16,31-7-12 15,10-34-34-15,34-8-36 16,11-25-19-16,13-11 1 16,10-17 22-16</inkml:trace>
  <inkml:trace contextRef="#ctx0" brushRef="#br0" timeOffset="543355.5112">9681 15633 93 0,'0'0'109'15,"-32"5"1"-15,-12 22-25 16,-16 8-53-16,-1 18-10 16,-10 10-10-16,1 8-4 15,3 6-4-15,14-1-2 16,14-4-2-16,18-5-3 16,23-10-3-16,14-20-12 15,31-9-4-15,11-28-19 16,27-11-51-16,8-12-20 15,1-17 3-15,1-8 36 16</inkml:trace>
  <inkml:trace contextRef="#ctx0" brushRef="#br0" timeOffset="543580.0036">9965 15850 1 0,'86'-13'79'0,"18"1"19"15,0-7-1-15,7-8-71 16,2 6-8-16,-11-2-16 16,-7-5-35-16,-23-2-55 0,-12 5-7 15,-30-12-4-15,-19 4 94 16</inkml:trace>
  <inkml:trace contextRef="#ctx0" brushRef="#br0" timeOffset="543982.8374">10500 15312 106 0,'-28'20'117'0,"-2"13"-1"16,4 8 1-16,8 20-88 15,-3 6-9-15,7 21-2 16,-4 6-6-16,8 13 2 15,-6 1-1-15,7 8 2 0,0-7-6 16,16-8-6-16,4-11-2 16,12-25-11-16,14-14-3 15,7-30-14-15,26-12-6 16,-3-34-26-16,27-5-6 16,-15-30-1-16,25 4-2 15,-14-25 10-15,7 19 14 16,-11-5 26-16,-10 11 14 15,-6 15 29-15,-17 8 16 16,-2 19 10-16,-23 7 2 16,4 30 3-16,-23 1-13 15,3 20-9-15,-12 6-6 16,9 17-10-16,-4-4-1 0,6 6-10 16,5-6 0-16,10-12-15 15,8-12-6-15,1-25-47 16,7-21-54-1,2-16 0-15,-3-21-5 0,-8-19 49 16</inkml:trace>
  <inkml:trace contextRef="#ctx0" brushRef="#br0" timeOffset="544155.3725">11515 15339 142 0,'-28'35'122'15,"23"-9"-3"-15,5 4-3 16,7 0-113-16,12 4-25 16,-3-13-66-1,19 5-30-15,-1-10 0 0,8-9-3 16</inkml:trace>
  <inkml:trace contextRef="#ctx0" brushRef="#br0" timeOffset="544479.4892">12215 15728 156 0,'-11'74'125'15,"-5"-2"-1"-15,-8-5-4 0,6 11-104 16,9-18-14 0,9-4 1-16,16-1 3 15,7-11-8-15,5-9 9 16,18-14 0-16,12-21-1 0,11-17-2 15,10-20-1-15,6-18-2 16,1-19-4-16,-7-9 7 16,-12-3-8-16,-23-2 0 15,-19 10 3-15,-25 8-3 16,-25 20 2-16,-19 15 0 16,-16 16-2-16,-12 10-8 15,-2 21-12-15,2-8-23 16,24 19-45-16,11-11-28 15,37-12-2-15,0 0 0 16</inkml:trace>
  <inkml:trace contextRef="#ctx0" brushRef="#br0" timeOffset="544838.9413">13284 15605 178 0,'39'65'132'15,"-7"14"0"-15,-27-3-1 16,4 9-100-16,-11-13-13 15,11-2-6-15,-2-17-5 16,2-7-2-16,1-14-3 16,-10-32-1-16,34 23-6 15,-8-34-3-15,6-15-1 16,-2-17-1-16,19-15 3 16,4-12-1-16,14-1 3 15,0-1-1-15,5 5 5 0,4 7 2 16,-7 18 3-16,1 14 3 15,-10 15 0-15,-7 17 0 16,-14 15 1-16,-9 13 1 16,-6 7-1-16,-6 12 1 15,-6-4-5-15,2 1-2 16,-5 1-6-16,7-8-7 16,5-6-16-16,-21-35-37 15,51 11-67-15,-12-27-4 16,12-9 0-16,2-19-1 15</inkml:trace>
  <inkml:trace contextRef="#ctx0" brushRef="#br0" timeOffset="546555.3432">12842 12295 52 0,'-18'-42'95'16,"8"14"-5"-16,-22-6-36 0,-5-10-42 15,-5 2 2-15,-20-7 3 16,-5 8 2 0,-28-10 2-16,-9 9 0 15,-30-6 0-15,-5 8-2 0,-27-10-1 16,-6 8-2-16,-24-9-1 16,-12 5 0-16,-23-5 0 15,-3 2 0-15,-23-6-1 16,1 6-4-16,-22-1-2 15,-4 3-2-15,-12-1-2 16,-2 4 0-16,-18 5-2 16,-8 2 3-16,-13-3 0 15,-9 3 3-15,-1 3-3 0,0 4 2 16,8 4-1 0,6 10-2-16,17 7 0 15,8 9-3-15,17 18 2 16,10 17-4-16,8 18 3 0,-4 16-2 15,7 15 0-15,2 15 4 16,16 12-1-16,12 14 1 16,20 4-4-16,15 1 4 15,34 2-1-15,28 2-3 16,35 0 3-16,22 0-6 16,31 7 2-16,19 5-2 15,31 11 3-15,15 7-1 0,29 14 0 16,13 2 2-1,20 3-1-15,11 4 3 16,22 0-6-16,13 3 2 16,16-7-2-16,12-3 2 0,16-4-1 15,10-1 1-15,13 3-2 16,3-2 2-16,9 0 4 16,13 0 1-16,6-1-1 15,4 6 4-15,4-6-6 16,8 3 1-16,13 0 0 15,10 0 1-15,9-9-5 16,2-5 2-16,7-11-1 16,17-7 0-16,6-8 2 15,10-6-3-15,1-14 3 16,4-14-5-16,-4-18 6 16,1-15-5-16,-2-18 6 15,-7-18-8-15,1-23 5 0,-3-17 1 16,-6-16 0-16,3-16 0 15,10-14-2-15,4-6 5 16,-5-8-4-16,5-11 3 16,6-8-4-16,1-4 4 15,-5-6-2-15,-2-6 2 16,-9-1-1-16,-7-4-4 16,-3-3 4-16,-14-1-1 15,-11-6 1-15,-7-6 1 16,-9-6-3-16,-12-5 2 15,-13-9-1-15,-17-2 1 16,-12-5-1-16,-22 2 0 0,-26-2 1 16,-30 7 2-16,-31 0 1 15,-33 5 1-15,-29 0-1 16,-32-1 2-16,-30-2-2 16,-25-2 1-16,-31-4-3 15,-20-6-4-15,-26-6 1 16,-25-7-3-16,-23 0 2 15,-21-5-4-15,-24 0 2 16,-10 3-3-16,-22 6 3 16,-7 3-4-16,-2 16-1 15,5 5-10-15,2 27-22 16,-2 0-49-16,18 33-48 16,5 9-4-16,19 5-2 0</inkml:trace>
  <inkml:trace contextRef="#ctx0" brushRef="#br0" timeOffset="555423.2249">25153 2073 95 0,'21'5'103'0,"5"-17"-3"16,15 1 6-16,8-8-74 15,22 17-2-15,6-3-5 0,27 15 2 16,0 3-7-16,14 17-8 16,-5 5 1-1,5 9-8-15,-18 5 0 16,-8 4-7-16,-23 7 4 0,-25 7-5 16,-34 0 4-16,-29 5-2 15,-27 2-2-15,-24 0 2 16,-20 0 0-16,-7-3 1 15,-5-4-2-15,8-7 2 16,6-9-2-16,11-7 1 16,20-11 1-16,20-8 0 15,11-9 0-15,26-16 0 16,0 0 1-16,58 5 0 16,4-24 0-16,22-6 0 15,20-10 0-15,11-9 0 16,19-9 0-16,5-5-1 15,7-2 3-15,-5 0-3 0,-7 5 3 16,-11 4-3-16,-19 9 2 16,-12 10-2-16,-20 16 2 15,-19 16-2-15,-18 11-1 16,-14 19 2-16,-17 12-2 16,-6 9 3-16,-5 2-1 15,2 7 2-15,-2-5-2 16,17-4 3-16,6-11-2 15,12-10 1-15,13-19-2 16,10-13 1-16,2-14 0 16,7-19-1-16,0-13 3 15,1-13-1-15,-17-8 2 0,-7-5-2 16,-12-5 3-16,-11 8-3 16,-14 4 3-16,-14 11-3 15,-14 12 0-15,-9 14-3 16,-11 12 2-16,-6 11-3 15,4 9 0-15,3 5-1 16,8 7-1-16,14 0 0 16,25-14-2-16,16 28-1 15,25-17-1-15,20-6 2 16,17-1-1-16,10-4 1 16,14 0 1-16,2-2 1 15,-9 4 2-15,-10 3 2 16,-15 4 0-16,-20 10-1 0,-13 4 2 15,-11 9-1-15,-12 8-2 16,-12 1 2-16,5 3-2 16,0-2 1-16,5-5 0 15,13-7 0-15,10-12 0 16,9-8 2-16,13-15 0 16,13-14 2-16,-1-13 0 15,10-7 2-15,-10-14 1 16,-2-3 0-16,-14-2 1 15,-11-2-2-15,-26 0 2 16,-14 9-5-16,-20 5-3 16,-17 9-5-16,-23 16-7 0,-20 0-33 15,-1 21-70-15,-29-4-5 16,3 6-6-16,-3-14-4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42:39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8862 2177 1 0,'-53'-18'20'16,"-14"-10"61"-16,7 12-1 15,-14-5-49-15,5 3-10 16,4 1-3-16,-9 6-6 16,2 4-1-16,-4 2 0 15,0 5 0-15,-5 3 2 16,-3 8 0-16,1 3 0 15,2 9-6-15,-4 3 1 16,6 11-4-16,-7 4 0 16,3 8-2-16,5 4 1 0,-3 5-3 15,0 9 2-15,7 0 2 16,0 9-3-16,4 3 1 16,3 6-2-16,5 8 1 15,2 4-2-15,7 5 2 16,2 2-2-16,9 7-4 15,5-3 4-15,5 5-3 16,13 1 2-16,10-1-2 16,11 0 2-16,12 1-4 15,14-8 4-15,9-2 2 16,18-5-3-16,8-6 3 16,13-5 2-16,12-14 0 15,9-5-1-15,12-9-4 0,11-7 6 16,7-9-6-16,5-4 6 15,9-8-5-15,5-11 3 16,6 0-4 0,1-10 5-16,-3-6 1 0,3-8 1 15,-5-3 4-15,7-11-4 16,-9-3 3-16,-3-10-6 16,-2-5 5-16,-5-11-5 15,-8-8 5-15,-6-8-6 16,-2-5 1-16,-22-9-2 15,-6-10 3-15,-13-9 1 16,-17-2-2-16,-13-7 2 0,-8-2 2 16,-22-7-1-16,-12-1 3 15,-14 1-3-15,-12-3 2 16,-15 1-2 0,-15-3 2-16,-13 0-3 0,-15 5-1 15,-8 6-1-15,-19 6-2 16,-10 6 1-16,-20 12-2 15,-5 9 1-15,-2 13-5 16,-11 15-1-16,-10 5-10 16,5 15-14-16,-21 5-21 15,11 10-46-15,3 11 0 16,-7 2-3-16,9 7 78 16</inkml:trace>
  <inkml:trace contextRef="#ctx0" brushRef="#br0" timeOffset="4009.0279">20616 2605 114 0,'19'-23'101'15,"-5"2"-2"-15,-23-4-8 16,-17 6-89-16,-16 15 4 16,-8 10 2-16,-13 15 2 15,-20 7-1-15,-3 18 1 16,-15 10-1-16,3 13 2 0,6 3-3 15,11 6-2-15,16 1-6 16,26 0 1-16,20-1-2 16,24-6 0-16,25 0 0 15,19-5-5-15,22-3 5 16,10 1-5-16,5-5 5 16,9 3-5-16,-10-3 6 15,-8 0-6-15,-15-2 4 16,-11-8 2-16,-30 4-1 15,-14-3 2-15,-24-1-2 16,-20-3 0-16,-13 1-5 16,-20-9-5-16,-1 1-15 15,-20-17-28-15,6-5-47 0,-1-15-2 16,5-26-1-16,14-17 58 16</inkml:trace>
  <inkml:trace contextRef="#ctx0" brushRef="#br0" timeOffset="4368.3314">20917 3014 104 0,'67'49'99'0,"-14"4"-1"15,-2 9-6-15,-12 3-82 0,1 9-1 16,1 9-6-16,-6-2 4 15,-5 5-4-15,0-10 6 16,-4-7-5 0,-6-18 6-16,6-9 1 0,-3-17-5 15,5-18-1-15,6-21 0 16,10-16-1-16,-2-21 0 16,16-18 4-16,-3-16-3 15,12-13 4-15,3-10-5 16,-1-3 5-16,-9 0-6 15,0 9 3-15,-9 10-5 16,-7 15-9-16,-7 22-13 16,-14 11-28-16,10 25-52 0,-15 17-3 15,8 18-2 1,-8 7-2-16</inkml:trace>
  <inkml:trace contextRef="#ctx0" brushRef="#br0" timeOffset="5116.8176">23063 4177 114 0,'42'-28'103'15,"8"-22"-1"-15,6-29-4 16,11-7-87-16,9-20-5 16,3-10 4-16,6-4-6 0,-8-2 5 15,-1 1-5-15,-4 13 4 16,-5 13-5-16,-7 14 5 15,2 26-4-15,-13 20-2 16,-12 23 2-16,-2 22 1 16,-17 22-1-16,-2 19 1 15,-16 16-1-15,0 16-5 16,0 3 3-16,0 6-4 16,0-6 3-16,14-5-6 15,0-12 5-15,12-14-6 16,13-15 6-16,5-17 1 15,9-16-3-15,12-19-1 0,4-13-2 16,5-24 4-16,12-9-6 16,-1-16 5-16,8-6-4 15,-1-4 4-15,-4 6-2 16,-2 4 8-16,-10 14-3 16,-11 18 2-16,-10 17 4 15,-9 25 1-15,-13 13 1 16,-8 22 1-16,-13 14-2 15,4 15-5-15,-14 8 3 16,5 7-10-16,2 4-6 16,-4-2-24-16,7 11-57 15,-10-6-22-15,-2-8 2 16,-2-10-2-16</inkml:trace>
  <inkml:trace contextRef="#ctx0" brushRef="#br0" timeOffset="6196.9122">28916 2799 112 0,'7'-28'92'15,"-7"28"-1"-15,20-34 1 16,-20 34-62-1,28 0-8-15,-5 21-4 16,-9 11-3-16,7 14 1 0,-5 14-5 16,3 17-1-16,-5 15-4 15,-1 12-5-15,1 9-1 16,-4 5-2-16,1 0 0 16,1 0-3-16,-3-5 3 15,-7-9-5-15,1-11-3 16,-6-21-17-16,1-3-53 15,-14-20-22-15,-12-24-1 16,-9-23 0-16</inkml:trace>
  <inkml:trace contextRef="#ctx0" brushRef="#br0" timeOffset="6556.9801">28805 2691 104 0,'53'-33'95'0,"7"1"-3"15,14 6 0-15,0 6-48 16,7 1-27-16,14 12-5 16,2 2 1-16,12 12-2 15,-10 3 0-15,10 10 1 16,-15 4-3-16,-3 8 0 15,-10 5-5-15,-12 2-2 0,-23 10-3 16,-13-1 0-16,-22 3 0 16,-16 2 0-16,-25 1 0 15,-9 1 1-15,-19-2-1 16,-11 0 0-16,-7-4-3 16,-8-5-5-16,3 2-16 15,-13-9-23-15,8 2-50 16,-6-4-4-16,11-7 0 15,2-3-2-15</inkml:trace>
  <inkml:trace contextRef="#ctx0" brushRef="#br0" timeOffset="7196.2101">29579 3641 112 0,'-34'-16'93'0,"34"16"1"16,0 0-3-16,0 0-78 16,0 0-4-16,0 0 1 15,7 27 2-15,-3 6 0 0,8 6 0 16,-10 10-2-16,7 4-1 16,1-2-4-16,-1-3-1 15,0-4-3-15,5-9 0 16,-5-8-2-16,-9-27 1 15,0 0 0-15,0 0-1 16,0 0 2-16,9-34-1 16,-9-1 2-16,3-4-3 15,4-5 3-15,2-2-2 16,7 2 1-16,7 4-1 16,5 3 1-16,0 10-2 15,6 6-2-15,1 5-9 0,4 9-19 16,-11-5-35-16,5 10-34 15,-6-3 1-15,-1 3-5 16</inkml:trace>
  <inkml:trace contextRef="#ctx0" brushRef="#br0" timeOffset="7397.197">30396 3791 92 0,'2'44'101'16,"0"-7"-4"-16,5-2-1 16,-2-1-46-16,-1-4-50 0,3 0-3 15,3-2-7-15,-10-28-21 16,9 26-61-16,-9-26-3 16,0 0-1-1,-16-33-2-15</inkml:trace>
  <inkml:trace contextRef="#ctx0" brushRef="#br0" timeOffset="7576.5012">30398 3287 167 0,'0'0'82'15,"-19"23"-14"-15,19-23-12 16,7 30-101-1,5-7-21-15,2-2-30 16,4 2 2-16,8-2 23 0</inkml:trace>
  <inkml:trace contextRef="#ctx0" brushRef="#br0" timeOffset="8096.4335">31362 3516 163 0,'16'23'98'0,"-9"-2"2"16,-7-21-6-16,-55 39-81 0,9-13-12 16,-12 4 0-1,-5 4 3-15,-6 8-2 16,2 0 3-16,4 1-2 16,13 4 2-16,8-1-2 0,17 0 2 15,18-2-4-15,18-2 0 16,15-5-1-16,18-10 0 15,11-8 2-15,19-10-1 16,12-9 0-16,11-9 1 16,4-12 0-16,4-11-2 15,1-10 2-15,-2-9-2 16,-5-4 1-16,-11-5-2 0,-11-5 2 16,-17 5-3-1,-16 0 3-15,-10 9 3 16,-20 7-3-16,-21 9 4 15,-11 17-3-15,-22 11 0 0,-13 11-2 16,-7 15 2-16,-7 9-1 16,2 11-4-16,-2 10 3 15,7 6-4-15,12 10 4 16,20 0 0-16,9 4 1 16,22 3 0-16,15-3-3 15,15-2 3-15,24-5-2 16,8-6 2-16,21-8-6 15,6-8-9-15,19-3-33 16,0-16-57-16,0-10 0 16,-2-13-4-16,-7-17-2 15</inkml:trace>
  <inkml:trace contextRef="#ctx0" brushRef="#br0" timeOffset="8921.6622">18972 5118 1 0,'-34'14'88'0,"8"-12"7"16,26-2 4-16,0 0-55 15,35-11-18-15,13 8-5 16,13-8-1-16,22 6-1 15,18-6-3-15,27 4-4 16,10-5-2-16,20 3-2 16,27 0 0-16,20-1-2 15,22-1 1-15,23 2 1 16,23-5 0-16,16 5 1 16,25-5 0-16,22 0 0 15,17-2-1-15,20 2 1 0,13-2-2 16,12-1-1-16,13 3-2 15,10 1 0-15,2 1-1 16,14 5 0-16,5 0 1 16,4 7-1-16,5 0-1 15,9 5 0-15,5 2 2 16,2 2-2-16,-2 3 1 16,-7-1-1-16,-12 3 0 15,-13 2 0-15,-13 3 0 16,-8-1 1-16,-30 1-1 15,-15 4 2-15,-20-2-2 16,-14-1 2-16,-28-1-2 16,-20-1-1-16,-29-4 0 0,-24-5-2 15,-33 3-3 1,-31-10-4-16,-27 3-7 16,-32-10-11-16,-14 12-35 15,-33-11-53-15,-18-1-4 0,-18-9 2 16,-26 14-3-16</inkml:trace>
  <inkml:trace contextRef="#ctx0" brushRef="#br0" timeOffset="45153.4861">1881 6674 1 0,'0'0'45'15,"0"0"17"-15,28-11-29 16,14-3-12-16,6 0 3 15,12-2-8-15,5-3-3 16,21-4-4-16,-3 2-2 16,23-4 0-16,5 2-1 15,9-3 7-15,10 1-7 0,6-5 5 16,10 7 0-16,-5-3 2 16,19 3-1-1,-10-2 2-15,14 6-1 16,-2-2 0-16,7 5-2 0,-3-2 1 15,8 1-3-15,4-1 2 16,4 6-3-16,-1-4 0 16,1 0-3-16,-1 0 1 15,6-3-5-15,0-4 4 16,3 0 3-16,-5 5-4 16,12-8 2-16,-10 8-6 15,5-8 4-15,-3 3-6 0,8 0 3 16,0 0-4-16,-5 4-1 15,4-6 2 1,-11 2-2-16,2 0 2 16,-9 2-4-16,-11 7 2 0,-5 0-2 15,-14 12-9-15,-14-3-12 16,-5 17-22-16,-22 2-53 16,-12 0 2-16,-10 4-6 15,-18-11 90-15</inkml:trace>
  <inkml:trace contextRef="#ctx0" brushRef="#br0" timeOffset="80544.733">1398 7111 1 0,'0'0'87'15,"9"-35"8"-15,-9 35-4 16,9-20-50-16,-9 20-16 15,0 0-6-15,0 0-5 16,0 0-2-16,23 32 0 16,-18 5 1-16,11 11 3 15,-2 24-5-15,0 18 4 16,0 28-4-16,4 19 1 16,1 24-6-16,2 18 5 15,0 15-7-15,2 16 2 0,4 12 0 16,-1 9-3-16,9 5 1 15,-1 5 3-15,3 6-3 16,-2 7-3-16,4 5 3 16,-4 2-1-16,0 3 2 15,-10 2 1-15,-4 14 4 16,-7-5-3-16,-12 7 2 16,-4-9-2-16,-5-5 0 15,-9-2-1-15,4-5-1 16,-4-7 0-16,0-11-4 15,4-12-1-15,3-7 1 16,-5-2-1-16,5-7 1 0,-10-9-4 16,1-12 3-16,-5-13-3 15,-5-10-2-15,-5-14-4 16,-1-23-6-16,6-11-11 16,-14-40-36-16,10-18-58 15,2-26-4-15,-2-27-1 16,6-22 14-16</inkml:trace>
  <inkml:trace contextRef="#ctx0" brushRef="#br0" timeOffset="80880.5245">1433 14681 54 0,'-5'55'106'15,"3"19"1"-15,-5 5-2 16,-5 4-77-16,10 16-7 16,-3-2-2-16,5 7-7 15,0-4 1-15,0 6-3 16,7-11 0-16,-5-3 2 16,15-11-3-16,-8-7 2 15,14-16 0-15,-5-5 1 16,15-18-1-16,2-14 0 15,2-26-2-15,13-25-1 0,1-37 0 16,12-35-9-16,11-34-7 16,-3-47-10-16,24-25-35 15,-9-39-58-15,16-19-13 16,-8 0-6-16,-8 5-1 16</inkml:trace>
  <inkml:trace contextRef="#ctx0" brushRef="#br0" timeOffset="101216.6915">16993 9911 1 0,'7'30'83'16,"-7"-30"18"-16,25 25-7 15,-4-11-68-15,11-14-2 16,19 0 2-16,-4-9-1 15,24-10-2-15,-6-11-13 16,18-7 4-16,-7-13-8 0,5-13 1 16,-4-9-5-16,-6-15 0 15,-4-6-3-15,-18-2 0 16,-14 3 5 0,-17-1-3-16,-15 10 3 0,-15 14-2 15,-20 16 1-15,-19 23-2 16,-14 23 0-16,-11 27-1 15,-17 27-1-15,-4 20 1 16,-12 21-3-16,5 18 2 16,0 16 3-16,12 10-3 15,13 5 3-15,19-1-2 16,16-6 3-16,28-3-1 16,23-14 3-16,14-9-3 0,27-18-2 15,12-12 2-15,10-12-5 16,8-20-4-16,8-5-12 15,-3-28-29-15,5-16-64 16,4-5-3-16,-13-27-1 16,2-7 67-16</inkml:trace>
  <inkml:trace contextRef="#ctx0" brushRef="#br0" timeOffset="101844.8421">19134 9629 1 0,'2'-49'80'0,"5"5"27"16,-14-18 6-16,-11-1-73 15,9 3-6-15,-14 0-2 16,2 12-9-1,-21 6-2-15,5 19-6 0,-11 14-4 16,-6 25-3-16,-10 21-3 16,-1 23-4-16,-11 16-2 15,-1 14 1-15,6 15 2 16,1 5-3-16,10-3 3 16,9-8-3-16,19-9 3 15,20-11-2-15,17-19 2 16,25-16-5-16,14-23 0 0,9-21-2 15,10-19 1-15,11-18 3 16,-3-13-8-16,3-13 5 16,-2 3-4-1,-10 0 7-15,-4 7-4 0,-9 13 6 16,-12 17 1-16,-12 23-6 16,-13 28 12-16,-3 16-5 15,-11 11 4-15,-1 15-5 16,-4 4 3-16,5 0-7 15,4 0-13-15,1-21-21 16,20-16-79-16,5-9-1 16,4-33-3-16,19-11 46 15</inkml:trace>
  <inkml:trace contextRef="#ctx0" brushRef="#br0" timeOffset="102228.4697">20575 9229 57 0,'30'14'111'15,"-30"-14"0"-15,-23 32 1 16,-19-2-93-16,-20 7-9 16,-5 9-1-16,-19 8-1 15,-2 8 0-15,-4-2-3 0,11 0-6 16,11 3-3-1,15-10-3-15,29-2-3 16,24-12-5-16,28-2 4 16,8-5-4-16,29 1 7 0,11-3 3 15,4-7 6-15,-1 5 3 16,-6-8 7-16,-6 10 3 16,-19-4 3-16,-13 2-1 15,-24-1-1-15,-18 3-2 16,-17 3-3-16,-15-1-5 15,-20 3-10-15,-6-7-12 16,5 6-31-16,-7-11-55 16,6-18-15-16,22-10 1 15,8-27 46-15</inkml:trace>
  <inkml:trace contextRef="#ctx0" brushRef="#br0" timeOffset="102441.0123">21141 9444 45 0,'67'7'115'16,"-20"4"8"-16,-8 17-1 15,-4 14-84-15,-15 2-11 16,15 16-7-16,-12 4 2 16,3 10-13-16,-1-2-8 15,-11-9-19-15,18-3-19 16,-15-21-53-16,8-18-33 15,10-12 1-15,-1-37-6 16</inkml:trace>
  <inkml:trace contextRef="#ctx0" brushRef="#br0" timeOffset="102631.9116">22314 9280 60 0,'-10'34'114'16,"-13"29"2"-16,-14 6 3 15,-30 14-88-15,14 24-11 16,-19 4 1-16,3 14-7 16,-14 4-6-16,4-4-17 15,3 11-20-15,-3-15-50 16,1-13-42-16,8-1-3 16,-6-20 2-16</inkml:trace>
  <inkml:trace contextRef="#ctx0" brushRef="#br0" timeOffset="102980.5811">17303 12634 105 0,'-21'61'118'15,"7"13"0"-15,-2 6 1 16,7 13-96-16,-1 18-4 16,1 7-4-16,9 18 3 15,-9 5-8-15,2 0-3 16,-2-9-7-16,2-16-6 15,4-15-8-15,-6-27-9 16,11-11-21-16,-8-42-36 16,6-21-40-16,4-42-3 15,-4-27 7-15</inkml:trace>
  <inkml:trace contextRef="#ctx0" brushRef="#br0" timeOffset="103272.2571">17317 12510 125 0,'13'-44'110'16,"1"2"0"-16,12 10-46 16,8 15-34-16,1-1-6 15,25 16 2-15,-7 6-7 16,12 12 0-16,-9 8-5 16,6 10-6-16,-11 6 1 15,-2 6-6-15,-15 5 0 16,-15 6-4-16,-12 6 4 0,-14 4-3 15,-14 0 3-15,-18 2 1 16,-5 3-2 0,-10-3 0-16,-3-2-6 15,1-9-8-15,8 0-11 0,-6-26-23 16,22-4-60-16,7-14-17 16,25-14-1-16,-10-39-1 15</inkml:trace>
  <inkml:trace contextRef="#ctx0" brushRef="#br0" timeOffset="103481.4635">18267 12757 58 0,'9'51'102'0,"-2"25"1"16,-23-4-1-1,-12 16-88-15,3 9-2 16,-10 2 0-16,10 7 1 0,-10-4-5 15,10-7-8-15,6-12-13 16,-4-23-27-16,23-11-40 16,5-17-29-16,-5-32 5 15,0 0 27-15</inkml:trace>
  <inkml:trace contextRef="#ctx0" brushRef="#br0" timeOffset="103820.0742">18394 12609 33 0,'28'-53'99'16,"-5"-5"3"-16,7 19-1 0,2-1-78 15,3 3-8-15,16 10-1 16,-7-1-7-16,9 12 0 16,3 4-2-16,-8 12 1 15,1 9 2-15,-8 15 3 16,-6 13 0-16,-7 13-3 15,-12 11 4-15,0 15-3 16,-16 7 1-16,3 14-2 16,-10 3-2-16,4 8-3 15,1-4-1-15,-3 5 4 16,3-5-5-16,0-2 2 16,-3-8-3-16,-2-10-5 15,5-10-4-15,-7-23-12 0,6-5-27 16,3-46-68-16,-34 14 4 15,34-14-5-15,-58-65 36 16</inkml:trace>
  <inkml:trace contextRef="#ctx0" brushRef="#br0" timeOffset="103992.2373">18258 13203 71 0,'-26'9'101'0,"45"-4"1"15,11-17-2-15,7-4-90 16,25-5-9-16,15-4 0 0,1-5-17 16,8-5-55-16,-1 5-28 15,-11-21-4-15,5 5 7 16</inkml:trace>
  <inkml:trace contextRef="#ctx0" brushRef="#br0" timeOffset="104232.6532">19564 12345 87 0,'28'21'108'0,"-26"2"2"15,12 19 1-15,-14 16-91 16,-9 4-4-16,11 21-2 16,-9 8 1-16,7 15-6 0,-4 0-1 15,6 8 0-15,-4-10-5 16,4-7-1-16,5-9-10 15,-5-17-6-15,5-8-14 16,-11-29-24-16,4-34-42 16,-3 23-22-16,-13-48 3 15,7-17 28-15</inkml:trace>
  <inkml:trace contextRef="#ctx0" brushRef="#br0" timeOffset="104620.1905">19608 12382 3 0,'42'-50'100'0,"-12"3"2"16,21 33-5-16,-12 10-52 16,7-1-26-16,12 12-3 15,-5 2-3-15,7 12-4 16,-6 2-2-16,-10 7 2 16,-3 7 0-16,-13 7-3 15,-14 3 4-15,-5 6-2 16,-25 0 3-16,-10 5-1 15,-15-5 2-15,-3 5-4 16,-9-12 1-16,2 0-2 16,5-9-3-16,4-2-1 15,10-5-2-15,6-2-1 16,10-3 0-16,14-2 0 0,4 3-1 16,12-6 2-16,14 6-2 15,11-5 2-15,7-3-1 16,7 1 0-16,14-3-3 15,5-7-3-15,2 3-4 16,-5-10-6-16,1 3-9 16,-17-12-30-16,5-7-60 15,-7-5 0-15,-21-20 1 16,2-5 56-16</inkml:trace>
  <inkml:trace contextRef="#ctx0" brushRef="#br0" timeOffset="104845.0375">20755 12211 31 0,'53'26'105'0,"-11"-22"9"16,18 8 2-16,9-1-77 15,8-6-1-15,20 14-1 16,-2-10-12-16,11 2-9 15,-16-4-20-15,-4-11-27 16,-8-1-60-16,-13-4-33 16,-28-17 0-16,-14 1-4 15</inkml:trace>
  <inkml:trace contextRef="#ctx0" brushRef="#br0" timeOffset="105056.5644">21268 12452 49 0,'-13'71'110'0,"13"15"2"15,0-3 3-15,0 7-78 16,16 17-12-16,0-8-1 16,9 5-10-16,-6-2-20 15,-3-12-47-15,-9-9-57 16,5-5-5-16,-15-29-4 0,-4-8 37 15</inkml:trace>
  <inkml:trace contextRef="#ctx0" brushRef="#br0" timeOffset="105520.1158">17354 15175 1 0,'76'0'88'16,"2"-14"12"-16,17 5 6 15,9-2-52-15,10-8-27 16,29 8 2-16,5-6-5 15,23 8-4-15,3-2-7 16,22 1 0-16,17-1-7 0,20 2-1 16,13-3-8-16,13 0-4 15,16 5-12-15,7-9-15 16,7 5-56-16,-5-3-21 16,-22-12 3-16,-10 3-5 15</inkml:trace>
  <inkml:trace contextRef="#ctx0" brushRef="#br0" timeOffset="195096.7422">9094 6508 1 0,'-42'-49'59'0,"23"21"37"15,-4-11-2-15,-2 0-62 16,6 18-2-16,-4-2-9 16,23 23-8-16,-25-19-4 0,25 19-3 15,-9 26-3-15,13 11 0 16,5 18-2-16,1 17 1 16,-1 18-1-16,3 12 1 15,1 9-2-15,-6 4 2 16,-4 3-3-16,-6-7-6 15,-1-9-16-15,-8-19-23 16,-4-16-47-16,-7-4-1 16,-14-29-3-16,2-8 84 15</inkml:trace>
  <inkml:trace contextRef="#ctx0" brushRef="#br0" timeOffset="195277.2116">8432 6723 1 0,'-18'-37'77'0,"18"37"1"16,-30-28-41-16,30 28-12 15,-28 7-12-15,12 16-12 16,-3 12-13-16,-6 9-19 16,-10 11-38-16,-7-4-9 15,8 9 37-15</inkml:trace>
  <inkml:trace contextRef="#ctx0" brushRef="#br0" timeOffset="195472.216">9163 6438 1 0,'90'-16'44'16,"12"9"40"-16,-14 0-6 15,11 10-54-15,5 8-19 16,-2 8-39-16,4 18-42 16,-20-7-5-16,9 14 37 15</inkml:trace>
  <inkml:trace contextRef="#ctx0" brushRef="#br0" timeOffset="224292.2462">22899 5967 16 0,'-26'-14'107'0,"26"14"2"16,-18-21-11-16,18 21-61 16,0 0 0-16,0 0 0 15,44 21-10-15,-28 6 1 16,9 20-10-16,-6 6-1 15,9 21-7-15,-3 9 0 16,7 14-5-16,-6 14-1 16,2 5 3-16,2-3-8 15,-7-4 3-15,2-10-4 16,1-11 2-16,-3-14 0 16,-2-21 3-16,2-25 1 0,0-19 2 15,2-27 1-15,3-19 0 16,0-30 2-16,4-14-2 15,3-16 1-15,0-10-4 16,-1-1 2-16,1 1-4 16,-7 10 2-16,2 12-3 15,-9 20 0-15,-3 7-5 16,5 21-4-16,-7 2-6 16,10 19-21-16,-22-9-49 15,26 13-47-15,-9-6 4 16,9-5-5-16</inkml:trace>
  <inkml:trace contextRef="#ctx0" brushRef="#br0" timeOffset="224668.0299">24769 5918 8 0,'33'-9'107'0,"-5"2"0"16,-28 7 3-16,23-26-71 16,-23 26-8-16,-26 7-4 15,1 10-4-15,-21 8-4 16,-5 10-9-16,-16 6-1 0,0 15-5 16,-7 4 1-16,0 12-5 15,2 4 1-15,-2 5-2 16,12 0-4-16,11-5 5 15,9 0-2-15,14-6 3 16,21-3-1-16,14-7 3 16,12-12-2-16,22-4 2 15,13-9-3-15,8-7-5 16,21-7-8-16,1-15-8 16,13 1-22-16,-10-14-56 15,13-11-15-15,-3-10-3 16,-2-18 30-16</inkml:trace>
  <inkml:trace contextRef="#ctx0" brushRef="#br0" timeOffset="226076.5663">26844 6482 47 0,'0'0'103'0,"0"0"0"15,-10-28 0-15,10 28-72 16,-30-46-10-16,30 46-3 0,-34-44-2 16,34 44-2-16,-49-34-2 15,21 29-2-15,-11 5-2 16,4 16 0-16,-9 10-5 16,3 13 1-16,2 14-3 15,-3 12 1-15,7 11-1 16,3 5 1-16,11 2-2 15,7 0 3-15,14-6-4 16,9-6 2-16,8-17 0 16,8-15 2-16,10-18 1 15,6-21 1-15,10-26 2 16,2-18 0-16,8-27 2 16,6-22-1-16,2-27 2 0,5-19 1 15,7-11-7-15,0 0-2 16,-12 4 0-16,5 7 1 15,-11 15-1-15,-3 24 2 16,-16 19-3-16,-10 28-2 16,-10 16 5-16,-24 37 0 15,0 0-1-15,0 0-2 16,-26 32-2-16,1 15 1 16,-3 20 2-16,-11 14-1 15,2 11 3-15,-5 12-4 16,5 9 3-16,5 5-3 15,6 5 3-15,3-1-3 16,14-8-3-16,16-6 2 0,9-11-2 16,9-11 3-16,12-21-2 15,14-19 3-15,7-28-1 16,7-20 1-16,9-21 0 16,-3-23 0-16,6-17 1 15,-1-11-2-15,0 0 2 16,-6 0-1-16,-3 12 1 15,-12 9-1-15,-6 18 1 16,-10 19-1-16,-9 23 0 16,-9 16-1-16,-5 14 1 15,0 9 0-15,-9 12-2 16,-2 2 1-16,2 5-2 0,0-5 1 16,2-5-3-16,-2-8 0 15,2-8-8-15,-9-16-9 16,0-23-17-16,0 0-43 15,0 0-43-15,-34-62-3 16,17-5 2-16</inkml:trace>
  <inkml:trace contextRef="#ctx0" brushRef="#br0" timeOffset="226240.4191">28002 5944 96 0,'0'0'105'15,"0"0"-2"-15,10-21 3 0,-10 21-88 16,0 21-14 0,6 6-24-16,-10 1-59 0,8 2-22 15,8 2-2 1,-3-6-2-16</inkml:trace>
  <inkml:trace contextRef="#ctx0" brushRef="#br0" timeOffset="226797.1726">28495 6383 129 0,'9'51'114'0,"0"4"4"15,-2 5-2-15,-9 0-90 0,11 12-7 16,-7-3-4-16,8 1-4 16,-10-8-4-1,7-9 0-15,-7-11-5 16,2-17-1-16,-2-25-1 0,0 0-1 15,42-13 1-15,-17-24-3 16,12-12 2-16,5-7-1 16,-1-4 2-16,3 0-1 15,0 7 2-15,-5 7 0 16,-11 13 3-16,-2 17 0 16,-26 16 1-16,25 7-1 15,-23 16 0-15,-2 12 1 0,0 4-2 16,0 8 1-16,0-3-2 15,5-1 1-15,4-6-2 16,3-7 2 0,-12-30-2-16,41 21 0 0,-8-30-1 15,-3-12 0-15,12-9 0 16,1-9 0-16,1-3 1 16,5-2-2-16,-5 3 1 15,0 8-1-15,-9 8 1 16,-1 13 0-16,-6 10 1 15,-3 11 0-15,-1 14 0 16,1 10 3-16,0 11 0 16,8 7 1-16,-3 2-1 0,5 7 1 15,4 0-5 1,-2-2-3-16,7 0-11 16,-12-12-16-16,12 9-44 15,-25-18-53-15,-3-11-2 0,-16-26-4 16,-28 14 17-16</inkml:trace>
  <inkml:trace contextRef="#ctx0" brushRef="#br0" timeOffset="227239.956">22494 7689 84 0,'58'9'118'0,"27"-4"3"16,22-12-1-16,20 0-94 16,35 9 0-16,14 1-1 15,36 11-1-15,13 2-8 16,27 5-4-16,30 4-5 16,18 3-1-16,26 2-3 0,24 2-1 15,20-2-1-15,16-2-1 16,18 4-1-16,-8-4-1 15,11-3-5-15,-2-6-5 16,-1 4-10-16,-20-16-13 16,-2 9-45-16,-15-9-42 15,-27-9-1-15,-16-7 0 16</inkml:trace>
  <inkml:trace contextRef="#ctx0" brushRef="#br0" timeOffset="242520.071">22975 1079 62 0,'19'-32'84'15,"-13"-8"-21"-15,4-1-7 16,8 8-4-16,-13-4-9 16,-5 37-4-16,11-37-10 15,-11 37-4-15,0 0-8 0,17 24-5 16,-22 8-3-16,5 16-5 15,-2 10 1 1,-5 19-1-16,4 8 2 16,1 19-2-16,2 3 1 0,5 8 4 15,9-4-5-15,4 2 3 16,8-13-3-16,11-5-3 16,11-24 2-16,5-18-2 15,0-27 3-15,15-19-2 16,-1-26 2-16,2-20-1 15,10-28 2-15,-3-21 1 16,0-14-1-16,-4-9-1 16,4-2 0-16,-9 0-2 0,-7 6 3 15,-6 15-1 1,-13 16 2-16,-6 23-2 16,-10 16 0-16,-25 37 0 15,26-14-2-15,-22 37 1 0,-6 18-3 16,2 15 0-16,0 13-2 15,2 10 3-15,5 9-2 16,10 2 1-16,1-5-2 16,7-6 3-16,8-10-2 15,2-9 1-15,4-16 0 16,9-14 1-16,3-18-1 16,9-17 1-16,10-22 1 15,6-24 0-15,3-21 1 16,9-13-1-16,-5-15 1 15,-2-6-1-15,-5-3 1 16,-9-2-2-16,-16 7 2 16,-12 14 2-16,-6 14-6 0,-17 13-6 15,2 19-15-15,-18-2-31 16,0 46-62-16,-2-30 5 16,2 30-12-16,0 0-6 15</inkml:trace>
  <inkml:trace contextRef="#ctx0" brushRef="#br0" timeOffset="243223.9196">22924 2235 71 0,'53'9'94'16,"5"-6"1"-16,18 1-5 16,3 3-63-16,9-2-10 15,7 6 3-15,4-4-6 16,8 3 2-16,-3-6-6 16,9 3 0-16,5-7-2 15,4-2-2-15,6-3-2 16,8-2-4-16,-4 3-3 0,-3-3-8 15,-1 4-12-15,-24-4-20 16,4 10-32-16,-27-3-19 16,-11 4-5-1,-20-1 3-15</inkml:trace>
  <inkml:trace contextRef="#ctx0" brushRef="#br0" timeOffset="245920.2626">26101 1426 84 0,'0'0'86'0,"-6"-21"-2"15,6 21-4-15,6-28-65 16,-6 28-4-16,35-7-5 16,-9 3 1-16,6 1 1 15,7 6 1-15,10-6-2 16,9 6 1-16,4-1-5 16,7 0-14-16,8 5-21 15,-1 0-47-15,-7-2-6 16,-6-3-1-16,-15-4-2 15</inkml:trace>
  <inkml:trace contextRef="#ctx0" brushRef="#br0" timeOffset="246149.5543">26108 1812 87 0,'0'0'83'0,"0"0"-1"16,30 9-4-16,19-16-58 16,11-7-12-16,12 3-2 15,11-5 0-15,10 2-8 0,-6 5-21 16,-1-1-50-16,-7-1-6 16,-3 1-2-16,-7-8-2 15</inkml:trace>
  <inkml:trace contextRef="#ctx0" brushRef="#br0" timeOffset="246460.0859">27593 1084 131 0,'23'-5'95'0,"-23"5"-4"15,26 9 3-15,-6 5-67 16,3 2-11-16,12 14 2 16,0 3-1-16,16 15 1 15,7 6-5-15,11 10 0 16,0 3-5-16,10 5 0 16,6-3-4-16,3 1-2 15,-2-10-3-15,-1-5-4 16,-6-6-10-16,-19-19-13 15,7 2-21-15,-25-22-45 16,-5-6-5-16,-12-18-2 16,-2-7 2-16</inkml:trace>
  <inkml:trace contextRef="#ctx0" brushRef="#br0" timeOffset="246671.7491">28772 1255 164 0,'-9'-33'94'0,"0"8"-1"15,9 25-3-15,-26-35-63 16,26 35-14-16,-34 19-7 16,1 6-3-16,-6 15-4 15,-12 10 1-15,-7 15-2 16,-4 9 0-16,-8 12-9 16,-6-3-13-16,7 12-25 15,-5-12-42-15,4-2-1 0,8-9-8 16,2-19 6-16</inkml:trace>
  <inkml:trace contextRef="#ctx0" brushRef="#br0" timeOffset="247676.5123">28934 1491 39 0,'0'0'78'0,"0"0"2"15,35 9 2 1,-3-11-32-16,10 6-20 16,4-6-6-16,21 6 1 15,-2-6-5-15,18 4-3 0,-4-2-4 16,6 0-3-16,3 0-8 16,-5-2-11-16,-4 9-26 15,-12-7-54-15,-11-7-2 16,-15-2-3-16,-15-12-1 15</inkml:trace>
  <inkml:trace contextRef="#ctx0" brushRef="#br0" timeOffset="247889.3849">29485 1165 129 0,'-26'9'81'16,"8"2"-2"-16,18-11-3 0,-26 49-65 15,24-10-9-15,-3 12 1 16,5 12-2-16,0 4 2 16,5 4-6-16,-3 1-11 15,7-3-28-15,1-11-37 16,4-19-1-16,6-11-4 16,3-28 2-16</inkml:trace>
  <inkml:trace contextRef="#ctx0" brushRef="#br0" timeOffset="248080.8212">30389 1135 129 0,'11'46'88'16,"-6"2"-5"-16,-10 19-3 15,1 3-73-15,-6 15-8 16,-4 5-1-16,5 8-19 15,-9-4-57-15,2-10-3 16,6-8-6-16,-6-30-1 16</inkml:trace>
  <inkml:trace contextRef="#ctx0" brushRef="#br0" timeOffset="311111.9641">25792 9298 1 0,'25'-21'46'0,"-23"-11"55"15,-2 32 3-15,14-32-50 16,-21 11-13-16,7 21-6 16,-32-21-6-16,11 28-6 15,-21 0-6-15,-4 14-3 16,-14 6-7-16,2 13-1 16,-9 1-4-16,12 10 0 15,-3 2-2-15,14 1 1 16,9-1-3-16,19-5 1 15,25 1-2-15,17-3 2 16,15 3 1-16,22-8-5 0,13 10 5 16,10-2-6-16,9 4 6 15,-8 0-5-15,-1 0 6 16,-17 3-5-16,-9-5 4 16,-18 2 2-16,-23-2 0 15,-19-7 1-15,-19-3-1 16,-23-2 1-16,-11-2-3 15,-16-4 0-15,-7-3-9 16,-10-12-8-16,7-1-21 16,-6-20-37-16,13-18-39 15,21 1 0-15,3-34 13 16</inkml:trace>
  <inkml:trace contextRef="#ctx0" brushRef="#br0" timeOffset="311508.5145">26310 9562 1 0,'41'18'30'0,"-41"-18"60"16,33 33 1-16,-40-6-63 16,-3 13-2-16,3 8-2 15,-9 8 6-15,5 11-7 16,-6 2 0-16,6 7-9 15,4-2 0-15,14 0-7 0,2-13-2 16,10 1 0-16,8-18-1 16,6-7 3-16,4-16-1 15,7-12 3-15,4-21 2 16,10-11 0-16,-2-21 3 16,6-4-1-16,3-22 1 15,2-8 0-15,-5-10-6 16,1-2 3-16,-10 0-6 15,-5 6 2-15,-6 3-4 16,-12 5 0-16,3 11-9 16,-10 8-10-16,4 17-13 15,-10-4-35-15,1 14-55 16,10 14-3-16,-28 16 0 0,48-11 50 16</inkml:trace>
  <inkml:trace contextRef="#ctx0" brushRef="#br0" timeOffset="312011.8545">27487 10431 1 0,'0'0'83'15,"0"0"21"-15,0 0 3 16,34-62-71-16,-8 13-6 0,-1-23 4 15,10-6 1-15,0-19-11 16,8 4-2-16,-6-4-9 16,19 7-2-1,-3 7-5-15,5 9 0 0,-3 16-7 16,-1 21 1-16,-3 21 2 16,-3 13-1-16,-11 20 0 15,-2 10-1-15,-10 15 2 16,-2 7-1-16,-4 11 0 15,-1 2-3-15,1-2 4 16,4-2-4-16,-5-7 3 16,8-7-3-16,-1-14 2 15,8-9-4-15,4-19 3 0,-3-16-1 16,8-2-1 0,2-14 4-16,0 2-3 15,-3-2 3-15,1 9-3 16,-14 3 2-16,-5 15-2 0,-23 3 1 15,12 47 0-15,-19-6-4 16,-5 8 2-16,-4 9-7 16,7 6-6-16,-8-1-14 15,17-1-27-15,0-4-49 16,0-16-8-16,17-3 1 16,-17-39 68-16</inkml:trace>
  <inkml:trace contextRef="#ctx0" brushRef="#br0" timeOffset="312683.6488">29651 9169 2 0,'-21'-58'99'15,"-20"-16"2"-15,-3 14 3 0,-19-3-62 16,-22-4-9-16,-15 7-3 15,-29-7-6-15,-19 12-4 16,-26-3-2-16,-22 12-4 16,-29 4-5-16,-15 10-4 15,-17 11-4-15,-11 14-3 16,-7 16-1-16,-10 14 2 16,-6 14-3-16,7 16 0 15,6 15-1-15,10 10 1 16,14 17-1-16,18 7 1 15,21 6-1-15,34 6 0 16,29 6-3-16,31 2 3 0,40 8 0 16,28 2-2-16,39-1 3 15,31 1-3-15,40 7 3 16,27-3-2-16,34 1 5 16,25-5-3-16,26-10 3 15,34-11 4-15,22-7-3 16,22-14 6-16,14-18-4 15,24-17 4-15,8-18-2 16,8-16 2-16,-3-18-2 16,-9-15 1-16,-9-16-1 15,-12-9-2-15,-34-18 2 16,-19-10-2-16,-32-9 2 16,-17-9-3-16,-34-7-1 0,-28-5-10 15,-25-5-15-15,-28-1-41 16,-26-6-44-16,-16 13 0 15,-34-15-1-15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48:09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5641 2300 63 0,'-118'-65'118'16,"-4"-2"-4"-16,-22-12 0 16,-6-6-68-1,-12 11-30-15,-9 16-6 0,0 10 0 16,-12 20-5-16,3 25-1 16,-10 27 1-16,1 26-7 15,6 27 1-15,-4 27-4 16,18 25 3-16,12 26-3 15,25 21 3-15,16 9-2 16,42 14 0-16,26 9 2 16,38 9 3-16,43 5 5 0,29-9 4 15,49-1 0-15,28-13 2 16,50-7-3-16,33-25 5 16,35-17-6-16,16-37 2 15,35-20-8-15,11-36 2 16,7-22-7-16,11-42 5 15,-4-30 2-15,-14-30-8 16,-9-28 8-16,-25-27-6 16,-26-26 4-16,-28-28-1 15,-23-20 5-15,-44-15-4 16,-37-11 1-16,-48-9 2 16,-37 5-1-16,-47 8 0 15,-34 15-1-15,-47 22-4 0,-34 22-2 16,-35 32-11-1,-32 20-13-15,-10 50-40 16,-20 10-49-16,-10 24-1 16,-11 12-4-16,4 6-1 0</inkml:trace>
  <inkml:trace contextRef="#ctx0" brushRef="#br0" timeOffset="5363.9012">5387 7643 1 0,'0'0'0'16,"0"0"55"-16,-21 0-35 16,21 0-3-16,0 0-2 15,0 0 2-15,0 0 1 0,0 0 3 16,25 11 0-16,-25-11 0 16,37 10-1-16,-13-3-3 15,10-1-2-15,1 1-2 16,9 0-1-16,-3-2-1 15,6 2 0-15,4-2 0 16,6-3-2-16,4 0 0 16,1 3-1-16,7-5-1 15,1 2-1-15,6-7 0 16,5 8-1-16,2-6 0 16,3 3-2-16,2 0 1 15,-3-2 0-15,1 2-1 0,2 0 0 16,2 0-1-16,-7 0-1 15,7 0 1-15,-2 0-1 16,-5 0 2-16,1-2-2 16,-1 0 3-16,2 2-2 15,8-5 1-15,-3 3-1 16,5-3 2-16,4-2-2 16,5 0 1-16,0 0-1 15,1-2-1-15,-1 2 1 16,4-2-2-16,-1 0 1 15,-3-1-1-15,-5 3 0 16,1 0 0-16,1-2-1 16,-4 2 1-16,5 3 0 0,-9-3 0 15,-3 2 0-15,0 3 1 16,-11-1-1-16,-3 3-1 16,-14 3 1-1,-1 1 0-15,-13-1-3 0,-4 4-5 16,-14-3-12-16,12 10-30 15,-15 2-45-15,-27-16-6 16,40 19 0-16,-40-19 57 16</inkml:trace>
  <inkml:trace contextRef="#ctx0" brushRef="#br0" timeOffset="6204.0968">9880 7671 1 0,'0'0'0'16,"0"27"52"-16,0-27 20 16,44-11-44-16,-3 8-3 15,3-1 4-15,16 4 0 16,3-5-2-16,13 5-3 15,0 0-2-15,8 5-4 16,4-1-4-16,6 3-3 16,1 0-3-16,2 3-1 15,5-6-1-15,2 3-2 16,-2-7 1-16,-5 2-1 0,-2-2 0 16,-3 0-1-16,1 0 0 15,-5-4-2-15,2 4 0 16,2-3 0-16,1 3-1 15,-3-2 0-15,3-2 0 16,1-1 0-16,1-2-1 16,-7 0 1-16,-2 0-1 15,-8-2 0-15,-4 0 1 16,-7 4-3-16,-4 0-4 16,-12 3-9-16,-7 9-23 15,-10 2-46-15,-6-2-13 16,2 5-1-16,-30-12 51 0</inkml:trace>
  <inkml:trace contextRef="#ctx0" brushRef="#br0" timeOffset="7215.8967">13573 7578 36 0,'18'2'18'15,"-18"-2"2"-15,33 10 1 16,-6-3 0-16,6-3-1 16,6 3-2-1,10-5-1-15,11 5 1 0,2-4-1 16,19-1-1-16,0-2 0 15,7 2-2-15,7-2-2 16,4 3-2-16,1-3-1 16,6 2-2-16,-2-2-2 15,-7 5-1-15,0-1-1 16,3 3-1-16,-12 0 0 16,4 2 0-16,-4 1-2 0,0-1 0 15,2 2-1-15,-2-4 1 16,7 0 0-1,6 0 0-15,-1-5-1 0,9-2 1 16,4 0 0-16,7-4 1 16,7 2 0-16,-2-1 0 15,9 1 3-15,5 0 0 16,4 4 2-16,5 0 0 16,3-2 0-16,11 3 2 15,9-8-1-15,7 3-1 16,4-5-1-16,8 0-4 15,-3-5 3-15,-4 3-3 16,4 0 1-16,-11 4-2 0,-5 3 0 16,-7 2 0-1,-11 7 1-15,-12 0 0 16,-7 4-1-16,-4-2 0 16,-17 8-3-16,-9-6-4 0,-9 8-10 15,-17-10-19-15,-4 0-56 16,-11 10-7-16,-19-24-3 15,-5 5 88-15</inkml:trace>
  <inkml:trace contextRef="#ctx0" brushRef="#br0" timeOffset="25855.7278">3128 12292 1 0,'0'0'51'0,"0"0"34"15,0 0-3-15,0 0-57 16,39 9-4-16,0-4-3 16,5-3-4-16,9 8 4 15,5-1-4-15,11 7 1 16,-6-2 2-16,20 7-4 15,-2-3 1-15,23 3-4 16,7-7 5-16,23-2-7 16,-2-8 5-16,14-2-8 0,9-8-2 15,9 1 2-15,7-11-5 16,2 2 3-16,8-2-3 16,-1 2 1-16,7 5-4 15,-2 2 5-15,5 2-2 16,7 3 1-16,-1 2-2 15,3 2 1-15,0 0-2 16,0 1 2-16,7-3 1 16,-1 0 0-16,4 0 0 15,1-5 1-15,-7 0 1 16,8 1-2-16,-3-6 2 16,14 1-3-16,7-2 1 0,7-3-1 15,0 2 1-15,2 3 0 16,-2-3-2-16,2 3 1 15,-7 2-1-15,-14 5 1 16,-11 0 1-16,-7 4 0 16,-9-2-1-16,-1 5 0 15,-1 1 0-15,1 4 1 16,1 1 1-16,2 3 0 16,0 2-1-16,4 3 1 15,3 2 1-15,-2 2-1 16,-8 5 1-16,1-5-2 15,-10 2 2-15,-2 1-4 16,-2-3 4-16,2 0-3 0,-2-5 2 16,2 1-1-16,12-5 3 15,-1-1-2-15,-1 1 1 16,-8-2-1-16,-11 2 0 16,-7 0-1-16,-19 2-1 15,-14 2-3-15,-15 3-9 16,-19-2-16-16,-8 6-51 15,-8 3-33-15,-12-14-4 16,-7-3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49:03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 7328 1 0,'18'10'62'15,"-18"-10"22"-15,28-10-40 16,-5 8 0-16,3-7-4 15,8 7-4-15,-1-10-8 0,13 5-2 16,5-2-7 0,18 2 1-16,-2-5-5 15,19 8-1-15,2-3-6 16,23 2 0-16,2 0-1 0,21 3 1 16,9-2 0-16,26 1-1 15,12-4-1-15,17 5-3 16,17-5 4-16,26 0-2 15,11 0-1-15,21 0-5 16,11 0 2-16,19 3-3 16,14-3 2-16,18 2-2 15,10-2 2-15,2 0-2 16,11-2 4-16,3-3-1 16,-5-6 2-16,-9-3-2 15,-7-9 4-15,-12-2-4 16,-16-5 2-16,-9-5-4 15,-16 0-2-15,-23-4-8 0,-10 5-5 16,-27-8-9-16,-8 14-10 16,-27-13-14-16,-2 15-20 15,-33-6-30-15,-11 2-9 16,-8 5 11-16</inkml:trace>
  <inkml:trace contextRef="#ctx0" brushRef="#br0" timeOffset="1372.5058">3706 9102 1 0,'11'27'32'15,"-11"-27"51"-15,44 14-2 16,-5-7-59-16,12-4-5 16,19-1-3-16,15-4-3 15,15-5-2-15,18-5-2 16,18 0 3-16,10-8 3 15,20 1 2-15,15-6 1 16,17 2 0-16,8-10-1 16,16 8 0-16,10-5 1 15,20 2-3-15,14-7-2 16,4 1-3-16,19-3-2 0,14-5-2 16,7-4-1-16,7 0-1 15,4-1-1-15,-2 3-1 16,-4 5-1-16,-10 2 0 15,-11 7-1-15,-12 2-4 16,-9 12-4-16,-14-7-8 16,-7 7-17-16,-21-5-31 15,-9-2-35-15,-14 4-4 16,-18-11 10-16</inkml:trace>
  <inkml:trace contextRef="#ctx0" brushRef="#br0" timeOffset="2205.1683">3121 11957 1 0,'57'21'46'0,"-8"-17"43"16,18 8-4-16,0 0-57 16,9-19-6-16,22 4-4 15,6-6-4-15,23 0-2 16,14-7 1-16,21 2 0 15,11-9 3-15,26 4-2 16,23-11 0-16,28 5-1 16,13-10-3-16,26 5-3 15,31-9 0-15,24-1-4 16,31-8 2-16,29-5-4 16,20-5 1-16,17-7-3 15,29-7 0-15,4-4-6 0,18-5-17 16,-2-7-30-16,12-9-52 15,2 2-2 1,-11-16-2-16,-3 0 89 16</inkml:trace>
  <inkml:trace contextRef="#ctx0" brushRef="#br0" timeOffset="40164.9662">14047 5470 47 0,'-23'60'107'15,"-7"-14"-3"-15,0-4-7 16,9-8-102-16,5 3-27 16,13 2-62-16,6-13 0 15,8-3-7-15,-11-23 73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50:12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4335 10715 1 0,'-10'-27'57'0,"-3"-10"35"15,19 4-2-15,8 8-60 16,5-1-3-1,22 13-6-15,15 1-4 16,23 17 0-16,13-1 0 0,26 19 0 16,14 5 0-16,30 14-1 15,11 6-1-15,19 15-1 16,18-3-1 0,19 5 2-16,21-8-3 0,21 4 2 15,8-18-5-15,31-1 1 16,19-14-4-16,20-5 1 15,7-7-2-15,12-4-2 16,-5-8 0-16,7 1-3 16,-10-3 1-16,-6-2-2 15,-16 3 0-15,-7-6-5 16,-12 3-3-16,-16-4-6 16,-3 8-7-16,-22-8-12 0,4 17-30 15,-23-6-54-15,-9-2-3 16,-19 0 0-16,-37-15 88 15</inkml:trace>
  <inkml:trace contextRef="#ctx0" brushRef="#br0" timeOffset="93424.3773">5232 14364 6 0,'-28'2'76'0,"28"-2"-34"16,0 0-9-16,-18 0-5 16,18 0-3-16,0 0-5 15,18 19-4-15,-18-19 0 16,46 32-1-16,-11-11 1 15,14 2-1-15,11-2-2 16,11 2 0-16,10-9-2 16,10 0 2-16,10-14-3 0,10 2 1 15,5-9-2-15,13 2-1 16,6-4-1-16,15 2-1 16,5 2-1-16,7 5-1 15,9 3-1-15,7 1 1 16,4 1-2-16,15 2 0 15,2-2-1-15,0-5 0 16,9-7-1-16,12-3 1 16,-3-3-1-16,10-6 0 15,-5-2-1-15,-7 0 2 16,-3 3-1-16,-8 2 0 16,-1 2 1-16,-6 0 0 0,-5 2 0 15,-3-1-1-15,1 3 1 16,-7-6-1-16,2-5 1 15,-3-4-2 1,-1-3 1-16,-1-2 0 0,-6-2-1 16,-6-3 1-16,-8-4 0 15,-1 4-1-15,-11-4 0 16,-9 2 0-16,-12 2 1 16,-13-2-1-16,-8 0 2 15,-13 0-5-15,-10 0 2 16,-21-2 1-16,-9 0 0 15,-11-3-1-15,-16-2 0 16,-20-2 0-16,-19-3-1 0,-15-4 2 16,-16 2-2-1,-16-7-3-15,-19 5 1 16,-23-5-3-16,-9 5 3 16,-18-5-2-16,-19 1 2 0,-21-1 1 15,-4 0 2-15,-19 0-3 16,-12 3 4-16,-11 2 0 15,-11 2 1-15,-13 9 0 16,-3 5 0-16,1 9-1 16,-16 12 1-16,-4 12 1 15,-12 8 1-15,3 8-2 16,-3 9 2-16,-9 4 0 16,4 7 1-16,1 3 0 0,4 4-1 15,7 1 1 1,0 8-2-16,7 1 2 15,7 4-3-15,2 0 4 16,12 5-2-16,2 4 1 0,5 1-1 16,9 4 0-16,14-3 0 15,18 6 0-15,3-1 3 16,20 8-2-16,12-4 0 16,12-1-2-16,25-7 2 15,12-3-2-15,18-9 1 16,16-4-4-16,21-7-8 15,10-8-4-15,22 3-11 0,5-11-19 16,28 6-54 0,7-2-2-16,2-4-2 15,12-1 80-15</inkml:trace>
  <inkml:trace contextRef="#ctx0" brushRef="#br0" timeOffset="103312.2794">17932 1752 1 0,'32'-30'80'15,"21"9"1"-15,-9-14 3 16,16 1-59-16,7 13-2 16,10-5-2-16,8 8 1 15,3-1 1-15,14 10 0 16,2-7-1-16,9 7-5 15,1-7-4-15,13 2-10 16,-9 0-10-16,-5 0-15 16,-9 7-15-16,-25-5-42 15,-19-1-15-15,-23 1-2 0,-37 12 0 16</inkml:trace>
  <inkml:trace contextRef="#ctx0" brushRef="#br0" timeOffset="103588.0442">18690 1007 89 0,'-18'24'96'16,"1"-4"-6"-16,13 3-2 15,4 5-77-15,2 11-2 0,17 24 2 16,-10 6 0-16,9 19 3 15,-1 12-4-15,6 6 3 16,-5 5-3-16,5 9-5 16,-2-4-4-16,2-5-10 15,3-10-9-15,-10-17-20 16,2-6-24-16,-8-20-37 16,-8-21 1-16,-2-37 1 15</inkml:trace>
  <inkml:trace contextRef="#ctx0" brushRef="#br0" timeOffset="103875.5212">19308 1095 90 0,'27'-4'90'0,"-27"4"-3"0,5 55-1 16,-10-6-69-16,-4 15-8 15,0 15 1-15,-10 16-1 16,10 11 3-16,-7 7-3 16,0 12-1-16,-3-7 3 15,10 5-6-15,-7-10-2 16,0-2-4-16,-3-9-2 16,-4-12-8-16,-5-7-8 0,-7-18-17 15,3-3-36-15,-5-18-24 16,-11-21-1-16,4-11-1 15</inkml:trace>
  <inkml:trace contextRef="#ctx0" brushRef="#br0" timeOffset="104247.7667">18732 2251 100 0,'0'-25'93'15,"0"25"6"-15,25-35-7 16,-25 35-65-16,44-28-14 15,-5 19-8-15,8 0 0 16,4 4-3-16,-1 3-4 0,4 7-5 16,-6-1-8-16,-2 8-3 15,-11-1-2-15,-3 10 2 16,-22 0 0 0,-8 4 1-16,-14-1 3 0,-13 1 4 15,-7 0 7-15,-3-2 1 16,0-4 4-16,1-1-1 15,-1-4 2-15,10-2 3 16,25-12 4-16,-28 21 4 16,28-21 1-16,0 21 2 15,0-21-1-15,34 25 0 16,-6-11-4-16,0 2-6 0,4-2-10 16,1 4-15-1,-8-6-24-15,-6 6-50 16,-10 3-2-16,-16 0-3 15,-12 7 41-15</inkml:trace>
  <inkml:trace contextRef="#ctx0" brushRef="#br0" timeOffset="104503.629">17869 3319 81 0,'16'30'103'0,"31"-32"6"16,29-12-3-16,28 3-72 16,9-17-6-16,28 9 0 15,3-11-4-15,15 12-4 16,-8-10-5-16,1 3-7 0,-6-1-7 16,-7-6-11-16,-1 9-16 15,-20-16-34-15,-7 11-49 16,-23-9-4-16,-18 4-1 15,-22-8-1-15</inkml:trace>
  <inkml:trace contextRef="#ctx0" brushRef="#br0" timeOffset="104760.9004">19245 2753 87 0,'-7'49'94'0,"0"-1"-1"15,14 3 3-15,2 9-75 16,1 5-8-16,6 11 0 16,-7 5-1-16,3 5-5 15,-5-6 4-15,0 1-8 16,-7-2-3-16,0-7-10 16,-3-5-1-16,-11-12-14 15,3-2-7-15,-15-20-19 16,1-8-50-16,-5-9 0 15,-7-16 0-15,9-7 84 16</inkml:trace>
  <inkml:trace contextRef="#ctx0" brushRef="#br0" timeOffset="104940.3803">19042 3472 78 0,'-12'30'92'16,"-9"-9"-10"-16,7 7 1 15,-18-1-85-15,-3 13-7 16,-6-3-11-16,-3 13 0 16,-9-8-22-16,-3-3-42 15,10-2 2-15,-5-18 7 16,16-10 75-16</inkml:trace>
  <inkml:trace contextRef="#ctx0" brushRef="#br0" timeOffset="105129.6686">19472 3391 67 0,'83'14'95'0,"-11"-3"-1"16,-3 3-6-16,-9 3-68 16,-7 1-21-16,-2 1-15 15,0 1-8-15,-12 1-34 16,-15-2-34-16,1-3-2 15,-25-16 16-15</inkml:trace>
  <inkml:trace contextRef="#ctx0" brushRef="#br0" timeOffset="105473.393">20875 2559 96 0,'44'-10'101'15,"-2"-3"3"-15,11-4-3 16,14-10-61-16,9 8-23 15,12-4-3 1,14 5-1-16,-7-3 0 16,0 7-4-16,-7-2-4 0,-5 4-5 15,-9 3-8-15,-7-5-14 16,0 7-24-16,-21-11-44 16,0-3-14-16,-15-5-3 15,-6-4 5-15</inkml:trace>
  <inkml:trace contextRef="#ctx0" brushRef="#br0" timeOffset="105763.511">21909 1689 81 0,'-16'-50'84'16,"7"20"0"-16,9 30-24 16,-19-24-23-16,21 50-9 0,-4 4-10 15,9 28-2-15,-5 2-4 16,5 30 0-16,3 0 3 15,8 21-5-15,-2 5 0 16,10 11-2-16,-1 0 0 16,7 9-3-16,-4-4 2 15,5 0 2-15,-10-5-8 16,2-2 2-16,-4-12-3 16,-9-6-6-16,-3-15 4 0,-9-13-9 15,-9-10-2 1,-10-18-22-16,3-5-36 15,-12-20-36-15,-14-22 1 0,1-18 5 16</inkml:trace>
  <inkml:trace contextRef="#ctx0" brushRef="#br0" timeOffset="105987.1211">21571 2827 155 0,'-23'39'103'0,"-4"10"1"0,1 4-6 16,-9 9-84 0,1 3-14-16,1 4 1 15,3 5-1-15,-11-2-7 16,-1-5 3-16,-2-7-15 0,2-7-16 16,-8-13-35-16,10-10-30 15,8-12-6-15,13-22 3 16</inkml:trace>
  <inkml:trace contextRef="#ctx0" brushRef="#br0" timeOffset="106194.3065">21951 2859 98 0,'94'-9'97'15,"-1"2"-1"-15,2 5 0 16,2 9-64-16,-9-3-16 0,14 6-5 15,-10-1-6-15,-11 5-3 16,-7 2-3-16,-14-2-7 16,-7 2-13-16,-18-7-38 15,-7 0-35-15,-28-9-3 16,23 10-3-16</inkml:trace>
  <inkml:trace contextRef="#ctx0" brushRef="#br0" timeOffset="106432.25">21692 3296 55 0,'18'30'89'15,"17"-30"1"-15,18 0-3 16,7-7-49-16,7 0-30 15,16 1-1-15,5-4-1 16,0 3-7-16,7 3-26 16,-9-1-57-16,1-9 0 15,6 5-9-15,-7-10 3 16</inkml:trace>
  <inkml:trace contextRef="#ctx0" brushRef="#br0" timeOffset="107723.6325">24726 1639 51 0,'0'0'84'16,"4"-24"3"-16,-4 24 2 15,28 3-53-15,-28-3-10 16,44 23 1-16,-19-5 0 15,8 22-2-15,-6-1-5 0,6 21-4 16,-5 0-6-16,-1 10-7 16,-4-1 3-16,-4 0-8 15,-3-2-6-15,-14-11-19 16,5 2-23-16,-16-17-50 16,-7-13 0-16,-10-12-1 15,-1-14-4-15</inkml:trace>
  <inkml:trace contextRef="#ctx0" brushRef="#br0" timeOffset="108028.7835">24853 1474 86 0,'25'-53'90'0,"19"12"-3"15,0 4 2-15,14-3-66 16,11 20-3-16,3 1-3 15,20 12 2-15,-6 0 0 16,18 12-1-16,-11-1-1 16,11 13-2-16,0 1-6 15,0 8-3-15,-9 4-4 16,-10 7-2-16,-9 6-2 16,-20 4 0-16,-14 6 0 15,-24 0-1-15,-18 5-5 16,-18-3-6-16,-17 5-15 0,-21-13-18 15,-8 4-21-15,-24-14-17 16,-7-7-12-16,-9-7-3 16</inkml:trace>
  <inkml:trace contextRef="#ctx0" brushRef="#br0" timeOffset="108343.676">24971 1752 53 0,'0'0'87'0,"27"-35"4"15,15 26 0-15,14 9-39 16,8-7-23-16,15 14-10 16,-3-2-10-16,3 6-11 0,-10 8-16 15,-16-1-18-15,-11 10-14 16,-23-3-6-16,-19 8 5 16,-26-10 5-16,-6 9 12 15,-17-6 14-15,1-1 16 16,-6 0 16-16,4-6 21 15,8 2 5-15,14-10 3 16,28-11-2-16,-18 21-8 16,18-21-6-16,39 14-2 15,0-9-6-15,5-1-14 16,5-4-26-16,-3 3-42 16,-4 3-24-16,-17 1 3 15,-25-7-9-15</inkml:trace>
  <inkml:trace contextRef="#ctx0" brushRef="#br0" timeOffset="109403.9386">24147 2580 122 0,'63'-10'102'16,"39"-11"6"-16,25-4-3 15,21-14-71-15,32 11-3 16,7-11-1-16,15 11-6 0,-8-4-8 16,-2 4-11-16,-21 5-13 15,-30 0-19 1,-14 16-15-16,-50-9-19 16,-17 20-6-16,-60-4 0 0,0 0 2 15,-33 26 14-15,-20 4 10 16,-16 0 26-16,-15 9 18 15,4 7 24-15,-6 0 10 16,12 15 5-16,0-6 1 16,14 10-2-16,2-7-5 15,14 6-8-15,7-11-9 16,7 3-6-16,5-10-5 16,8-6-4-16,6-13-4 0,2-4-2 15,9-23-4 1,0 0-2-16,0 0 0 15,-5-27 0-15,19-6 2 16,4-11 0-16,15 0 2 0,1-6 2 16,10 1 6-16,7 7 3 15,2 3 2-15,8 11 1 16,-4 10 0-16,3 9 0 16,-9 6 0-16,-4 19-2 15,-6 5-2-15,-13 19 0 16,-3 6-4-16,-11 14 2 15,-11 2-4-15,-3 5 2 0,-10 3-3 16,3-10 1 0,-4-7-3-16,-3-11 0 15,-5-10-2-15,19-32 0 16,-41 21-1-16,20-33 0 0,-9-9 2 16,2-11-2-16,0-7 2 15,-2-7 1-15,5 2 0 16,4 0 2-16,5 7 3 15,4 9-1-15,12 28 1 16,-7-23 3-16,7 23 1 16,17 23 1-16,1 2 0 15,3 8 0-15,11 6-1 16,1 7 1-16,-3 1-2 16,2 1-2-16,1 1-2 15,-8-1 1-15,-7-2 0 16,-1 3-8-16,-8-5 6 15,0-2-5-15,-7 1 4 0,3-1-6 16,-12 0 5-16,0-1-6 16,-2-1 3-16,-12-3 3 15,-2-3-2-15,-12-6 1 16,1 0 0-16,-8-7 1 16,0-8 0-16,5-1 2 15,3-5 0-15,8-2-1 16,3-3 0-16,23-2 0 15,0 0 0-15,0 0 1 16,23-30 0-16,10 14 0 16,11-3 0-16,9-2 1 15,7 1 2-15,9 1-2 0,1 1 1 16,-1 4-1-16,-2 4-1 16,-9 4-4-16,-12 6-2 15,-7 0-4-15,-8 6-7 16,-31-6-9-16,32 19-22 15,-32-19-44-15,0 0-3 16,37-2 3-16,-37 2 44 16</inkml:trace>
  <inkml:trace contextRef="#ctx0" brushRef="#br0" timeOffset="109911.6116">27743 1958 174 0,'-21'27'102'16,"1"6"-4"-16,-22 8-5 16,-11 10-79-16,-10 16-15 15,-11 14 4-15,-7 12-4 16,-9 4 3-16,2 0-5 15,1-5-3-15,10-8-1 16,15-13-5-16,11-15 0 16,19-15-2-16,15-20 2 0,17-21 0 15,0 0 2-15,42-9 6 16,-7-10 5-16,9 1 7 16,6 6 3-16,-6 3 3 15,5 18 1-15,-14 5-1 16,-8 19 1-16,-15 1-2 15,0 13-1-15,-12-4-7 16,-5 4-1-16,-4-8-6 16,-1-7 0-16,1-9-1 15,9-23-1-15,0 0 0 16,0 0-2-16,0 0 3 16,37-27-1-16,-2-3 2 15,9-7-1-15,14-5 2 0,2-6-1 16,9-1-3-16,0-7-14 15,8 10-23 1,-8-9-48-16,1-1-3 16,-10 1 0-16,-3 2-1 0</inkml:trace>
  <inkml:trace contextRef="#ctx0" brushRef="#br0" timeOffset="110151.6723">27822 2462 63 0,'-53'37'79'0,"-12"9"5"15,12 12 5-15,0 13-50 16,-5-1-11-16,14 18 0 0,0-5-3 16,18 9-2-1,3-11-7-15,21 0-3 0,11-9-7 16,19-5-7 0,14-12 3-16,6-8-4 0,15-10 4 15,8-10-6-15,13-8 0 16,3-12-17-16,15-5-32 15,2-14-43-15,-2-8-3 16,2-10 0-16,-2-10-5 16</inkml:trace>
  <inkml:trace contextRef="#ctx0" brushRef="#br0" timeOffset="111113.2717">7165 13407 2 0,'-46'16'17'16,"11"-2"-11"-16,7 0-12 15,28-14-12-15,-25 25 18 16,25-25 0-16</inkml:trace>
  <inkml:trace contextRef="#ctx0" brushRef="#br0" timeOffset="112364.3122">6934 13039 61 0,'-33'-7'39'0,"-1"5"0"0,-10-3-2 16,2 10-3-16,-11-5-7 15,4 4-4-15,-4-4-6 16,2 5-4 0,-4-7-3-16,4 4-1 0,-7-2-2 15,5 2 1-15,2 1-1 16,-2 1 1-16,2 6-1 15,3 3-1-15,-1 8-2 16,3 7 0-16,-1 4-1 16,4 8 2-16,-6-1-2 15,7 9 1-15,-2-1-1 16,7 4 1-16,3-3-2 16,-1 3 1-16,7 2 0 0,5 0-2 15,5 5 1-15,1 0-2 16,8 2 2-1,2 2-2-15,7-1 1 16,0-1 0-16,7-5-2 0,5 1 2 16,4-8-2-16,0-4 0 15,10-2 0-15,1-8 1 16,6-1 0-16,1-8 0 16,3-2-1-16,7-4 2 15,5-3-3-15,9-2 2 16,-3-5-1-16,5 0 1 15,7-6-1-15,0-1 1 0,3-4 0 16,4-5 0 0,2-7 1-16,0-7 0 15,8-4 0-15,-6-8-1 16,1-4 2-16,-3-2-3 0,-6-5 2 16,-3 2-2-16,-14 1 1 15,-2 4-1-15,-10-2 2 16,-4 4-1-16,-9 0 1 15,-2-2-1-15,-3 5 2 16,-12-7-1-16,3-1 0 16,-9 1 1-16,-8-3 1 15,1-2 0-15,-14 3 0 16,0 4 2-16,-10-7-1 16,1 5 1-16,-12-1 1 15,-2 1-3-15,-5 0 2 16,-3-1-2-16,-8 3 1 15,-5 3-1-15,-3 1 0 0,1 8-1 16,-5 2 1-16,-3 4-1 16,3 10-1-16,5 4 1 15,-1 8-1-15,6 4-1 16,4 4 1-16,2 3-2 16,0 7 0-16,2 2 2 15,3 2-1-15,2 3 0 16,0 2-1-16,0 3 1 15,5 1-2-15,-3 3 1 16,5 0-2-16,3 5-1 16,8 2-2-16,-6 0 0 15,6 13-2-15,1-1 0 0,6 9-3 16,-1-3-3-16,6 5-9 16,2-4-21-16,5 4-53 15,7 0 0-15,0-12-4 16,7 3 66-16</inkml:trace>
  <inkml:trace contextRef="#ctx0" brushRef="#br0" timeOffset="129375.9426">25896 7321 1 0,'0'0'35'0,"34"19"28"0,-34-19-28 16,26 37 0-16,-1-5 2 15,1 3 0 1,8 11-3-16,1 5-4 15,14 12-6-15,-3-1-5 0,12 3-3 16,-3 2-3-16,12 4-2 16,-4-4-2-16,11 0 0 15,-5-4-2-15,3-5 1 16,-3-5-4-16,3-5-1 16,-10-8-8-16,-6-10-9 15,-5-2-28-15,-12-10-61 16,-39-18-2-16,0 0-2 0,-14-53 54 15</inkml:trace>
  <inkml:trace contextRef="#ctx0" brushRef="#br0" timeOffset="129736.1177">26645 7338 1 0,'0'0'12'0,"48"11"59"16,-48-11 1-16,30-7-64 15,-30 7-2-15,14 21 4 0,-14 2 6 16,-18 7 6 0,-8 12 1-16,-15 2 3 15,-1 14-5-15,-13 4-3 16,-3 7-3-16,-9 3-3 0,4 7 0 15,-4-1-5-15,5 3 0 16,-1-5-3-16,6 1 2 16,3-8-4-16,11-6 1 15,3-3-3-15,15-9 0 16,6-8-6-16,3-8-8 16,16-2-18-16,0-10-30 15,0-23-32-15,16 23-6 16,-16-23 35-16</inkml:trace>
  <inkml:trace contextRef="#ctx0" brushRef="#br0" timeOffset="130315.7961">27149 7738 1 0,'0'0'0'0,"-9"20"73"16,9-20 3-16,0 0-51 15,0 0-6-15,37-2 5 16,-5 7 3-16,5-5 3 16,9 4-1-16,12-1-2 15,16 1-3-15,-2-4-3 16,23 10-4-16,-1-10-4 15,17 4-2-15,-6 1-5 16,6-3-6-16,-7 0-12 16,-10-6-26-16,-10-10-62 15,-13 7-3-15,-29-18-3 16,-14 4 43-16</inkml:trace>
  <inkml:trace contextRef="#ctx0" brushRef="#br0" timeOffset="130591.5277">27873 7388 3 0,'37'5'95'16,"30"11"5"-16,-5-6-1 15,21 1-71-15,8 15-3 16,-1-3 1-16,-5 11-6 15,-13 1-6-15,-19 4-6 0,-13 5-7 16,-22 0-2-16,-25 5-6 16,-18-1 2-16,-19 3-5 15,-19-9-3 1,-6 6-17-16,-17-8-39 0,-6-17-32 16,9-2 3-16,-5-31 14 15</inkml:trace>
  <inkml:trace contextRef="#ctx0" brushRef="#br0" timeOffset="130855.6658">29096 7278 29 0,'79'50'96'15,"-19"-3"1"-15,-9 20-3 0,-14 11-74 16,-12 6-7-16,-9 13-6 16,-16 7-1-16,-2 2-1 15,-7 0-7-15,-7-4-5 16,6-9-18-16,-6-17-18 16,9-16-26-16,5-9-28 15,2-51 2-15,0 0 67 16</inkml:trace>
  <inkml:trace contextRef="#ctx0" brushRef="#br0" timeOffset="131407.976">29427 7063 1 0,'44'-17'69'16,"-5"-8"18"-16,23 16-2 15,12-3-61-15,14 1-4 16,14 6 2-16,4 0-1 16,15 10-1-16,-1-3-1 15,9 10-2-15,-8-3-3 16,-1 10-3-16,-11-3-5 16,-12 7-1-16,-5 0-4 15,-11 2 1-15,-18 1-3 16,-6 4 1-16,-6 7 3 0,-16 2 0 15,-3 5-1-15,-11 2-1 16,-5 5 1-16,0 5-1 16,-6 4 0-16,-1 0 1 15,-2 2-5-15,-5-2 1 16,5 3 1-16,0-3 0 16,2 0 1-16,-6 0 2 15,-3-2-1-15,0-5 2 0,-7-2-2 16,-5-7 2-1,-6-2-3-15,-12-5 2 16,-10-7-3-16,-8-7-1 16,-15-5 0-16,-13-4 0 0,-7-2 1 15,-7-3-1-15,-12-2 0 16,-5 0 1-16,-4 0 0 16,-7 4 0-16,-4-1 0 15,2 3-1-15,2 4-2 16,4-4-6-16,13 4-10 15,6-6-22-15,16-8-57 16,19 6-5-16,7-21 2 16,18-2 59-16</inkml:trace>
  <inkml:trace contextRef="#ctx0" brushRef="#br0" timeOffset="132511.9205">29607 8038 8 0,'0'0'90'15,"-21"-4"3"-15,21 4 2 16,10-42-70-16,-1 3-8 15,7-3 3-15,5-13 1 16,9-1-3-16,-2-11-2 16,6 0-2-16,8 0-3 15,0 0-2-15,1 4-8 16,-6 10 3-16,0 9-7 0,-4 14 5 16,-8 14-2-16,-25 16 0 15,28 16-2 1,-28 14 0-16,-9 14 6 15,-1 9-5-15,-8 8 5 0,6 8-4 16,-8-2 1-16,8 0-1 16,3-5 1-16,4-11 1 15,12-9 0-15,2-12-2 16,-9-30 0-16,42 14-1 16,-14-26-2-16,6-20 0 15,8-14 0-15,-3-10-2 16,8-9 1-16,-3-2 1 0,4 0-1 15,-4 7 2-15,-2 7 0 16,-12 11 1-16,0 17 0 16,-9 13 1-1,-21 12 1-15,25 21-2 0,-23 7 2 16,5 14 0-16,-7 8 0 16,5 8-1-16,-3 7-3 15,7 0-5-15,3 6-22 16,-5-8-43-16,0-12-30 15,2 2 0-15,-11-30 3 16</inkml:trace>
  <inkml:trace contextRef="#ctx0" brushRef="#br0" timeOffset="134816.36">26099 9765 1 0,'0'0'44'16,"0"0"45"-16,2 26-44 0,-2-26-12 16,26 32 4-16,-10-9 0 15,10 14-6-15,-6-2-6 16,15 11-7-16,0-4-4 16,13 11-4-16,-4 0-1 15,14 7-4-15,-12-2 0 16,7-5 0-16,5 0-3 15,-9-6-1-15,-3-4-6 16,-11-15-4-16,4 0-13 16,-18-16-20-16,-21-12-31 15,28-3-33-15,-40-27 1 16,10 5 57-16</inkml:trace>
  <inkml:trace contextRef="#ctx0" brushRef="#br0" timeOffset="135048.1741">26633 9858 1 0,'-14'-30'61'16,"14"30"36"-16,-11-23-4 15,11 23-53-15,0 0-21 16,-26 20-6-16,26-20-6 16,-34 47-3-16,6-10-4 15,-11 4 1-15,-3 8-2 16,-4-5 1-16,-7 7-3 15,-3-5-3-15,5-2-6 0,7-7-21 16,5-12-31-16,0-18-33 16,39-7 2-16,-35-5 71 15</inkml:trace>
  <inkml:trace contextRef="#ctx0" brushRef="#br0" timeOffset="135324.2616">26728 9657 1 0,'0'0'11'0,"37"-12"74"0,-37 12 2 16,44-25-53-16,-12 18-16 15,3-3-1 1,9 6 3-16,0-3-4 15,14 2-1-15,0 1-4 0,2 1-1 16,2 1-5-16,-2 0-5 16,3-1-13-16,-12-1-17 15,-7-1-33-15,-3 7-32 16,-41-2 0-16,0 0 62 16</inkml:trace>
  <inkml:trace contextRef="#ctx0" brushRef="#br0" timeOffset="135572.5062">26823 9266 1 0,'16'21'0'16,"-16"-21"88"-16,46 14 1 15,-23 4-51-15,12-2-8 16,9 12 4-16,-2 2-1 15,-3 12-7-15,3 2-7 16,-1 2-8-16,-6 2-11 16,-3-4-11-16,-4 7-17 15,-12-12-29-15,-9-13-42 0,2 4-4 16,-9-30 33 0</inkml:trace>
  <inkml:trace contextRef="#ctx0" brushRef="#br0" timeOffset="135830.0854">27262 9379 1 0,'16'30'31'0,"-16"-30"57"16,0 28-1-16,0-28-61 15,-16 39-8-15,-2-11 1 16,-12 2-1-16,2 5-5 16,-9 2-9-16,-2 0-12 0,4 7-17 15,0-5-18-15,1-2-28 16,13 9-23-16,-16-16 31 16</inkml:trace>
  <inkml:trace contextRef="#ctx0" brushRef="#br0" timeOffset="136668.6405">27521 10524 1 0,'44'-24'39'0,"23"13"48"15,-11-28-1-15,18-1-66 16,14 1-3-16,-3-12 1 16,10 3-2-16,0-10-2 15,7-2-1-15,-8-3-1 16,10 1 1-16,-6-8-7 16,1 1 1-16,-2-5-6 0,-2-5 2 15,2-4-4-15,-4 0 1 16,1-7 0-16,1 2-1 15,-9 5 3 1,2 2-3-16,-5 7 1 0,-5 9-2 16,-8 10 1-16,-3 8-2 15,-14 13 1-15,-11 4 0 16,-5 4 1-16,-5 8-1 16,-6-1 2-16,-8 5 0 15,-18 14 0-15,28-25 0 16,-28 25 2-16,0 0 1 15,11-23 0-15,-11 23 0 0,0 0 1 16,-30 0 1-16,12 4 0 16,-8 3 1-16,1 7-2 15,-10 2 0 1,-6 3 1-16,-3 6-2 0,-10 5 0 16,-6 5-1-16,-9 4-1 15,-5 3 1-15,2 4-3 16,-6-4-3-16,4 4-8 15,2-11-11-15,12-1-16 16,2-10-18-16,14-13-39 16,19 3-3-16,-3-23 37 15</inkml:trace>
  <inkml:trace contextRef="#ctx0" brushRef="#br0" timeOffset="136916.6929">29940 8884 28 0,'0'0'93'16,"21"54"2"-16,-21-54-4 15,16 34-74-15,-7-6-17 16,7 4-1-16,1 8-1 0,-1 1-9 15,-7-1-19-15,3-6-45 16,11 12-15 0,-16-22-1-16,11 13 68 15</inkml:trace>
  <inkml:trace contextRef="#ctx0" brushRef="#br0" timeOffset="139620.1831">25472 8489 45 0,'44'16'30'15,"5"-2"2"-15,-5 0-5 16,0 0-2-16,9-5-4 15,7 3-2-15,0-3-1 16,3 0 2-16,11-4 0 16,4 6 2-16,1-6 0 15,13 6-3-15,3-6-2 16,12 4-3-16,1-4-3 16,13 2-3-16,8-2-2 0,10-1 1 15,9-2-2-15,14 3 1 16,2 0 0-16,14 2 1 15,2 0-2 1,10 0 2-16,2 2 0 0,7 0-1 16,-3 0 1-16,3 1-1 15,0-4 0-15,0 4-2 16,4-3 1-16,3 2-2 16,-7-2-2-16,-9 0 1 15,2-3-1-15,-5 3 0 16,-7-2 0-16,-4 0-2 15,0-1 1-15,-12 1 0 0,-9-3 0 16,-5 0-1-16,-6-2 0 16,-15 0 0-16,-16 3-1 15,-9-3 1 1,-20 0-2-16,-8 0-1 0,-21 2-5 16,-6-4-9-16,-12 9-26 15,-12-3-50-15,-25-4-15 16,26-2 2-16,-26 2 34 15</inkml:trace>
  <inkml:trace contextRef="#ctx0" brushRef="#br0" timeOffset="141812.2049">25644 6820 64 0,'0'0'36'16,"0"0"-8"-16,0 0-4 15,0 0-6-15,0 0-3 0,-24-21-4 16,24 21-2-16,0 0-2 16,0 0-1-16,0 0 0 15,-20 30-1-15,20-30-1 16,-33 42-2-16,17-17-1 16,-9 12-1-16,-1 0-1 15,1 9 0-15,-3 3-1 16,3-1 5-16,-1 8-2 15,5 2 3-15,-2 2-4 16,7 5 1-16,0 4 0 16,4 5-1-16,3 2 1 15,4 10-5-15,3-1 0 16,4-2-1-16,5 5 2 0,10 0 0 16,1-2 2-16,7-3-1 15,3-4 1-15,7-5 1 16,4-3 0-1,3-4 2-15,2-9-2 0,2-5 3 16,5-9-2-16,2-7 3 16,7-9-2-16,5-5 2 15,4-9 0-15,3-5-1 16,11-2 0-16,-4-7 0 16,4-2-1-16,-2-5-1 15,-2-2 3-15,-1-5-3 16,6-2 1-16,-6-5-1 0,5-2 0 15,-4-3-1 1,7-2 0-16,-1-4 0 16,1 0-1-16,-5-3 1 15,-3 0-2-15,-4-2 2 0,-7 0 1 16,-7-4 1-16,-11-3 4 16,0-7 2-16,-15-5 3 15,1-8 0-15,-10-6 1 16,-4-4 0-16,-7-9 2 15,2 0-4-15,-13-3 0 16,-6 5-4-16,-11 3-7 16,-6 4 4-16,-13-2-6 15,-11 4 0-15,-9 3 1 0,-7-1-1 16,-9 1 0 0,-8 2 0-16,-1 2 6 15,-6 3-8-15,-3 11 6 16,-6 2-3-16,-9 12 0 0,-2 5-3 15,0 13 0-15,-9 8-1 16,2 6-1-16,0 7 0 16,7 5-2-16,0 3 2 15,11 6 0-15,8 0 2 16,6 0 0-16,17 0 2 16,4 1-1-16,12-4 3 15,6-1 0-15,13 0 0 16,27-12-2-16,-35 20 1 15,35-20-2-15,0 0 0 16,0 28-4-16,0-28-9 16,14 23-11-16,-14-23-18 0,0 0-34 15,27 28 5-15,-27-28 75 16</inkml:trace>
  <inkml:trace contextRef="#ctx0" brushRef="#br0" timeOffset="149544.3283">32248 7432 37 0,'0'0'26'0,"0"0"-2"16,-19 0-2-1,19 0-2-15,0 0-6 16,0 0 1-16,-25 17-1 16,25-17 1-16,0 0-3 0,-23 30 0 15,23-30-1-15,-9 32 1 16,9-32 3-16,9 42 1 16,0-19 1-16,7 0 0 15,10 2 1-15,-1-2 0 16,10 1-1-16,2-6-2 15,11-2-2-15,-4-9-2 16,7 0-1-16,-5-9-1 16,5-5-2-16,-7-5-1 15,2-2-2-15,-11-6 0 16,-7-3 0-16,-5-8-1 16,-11 1 0-16,-10-4-1 15,-4 4 1-15,-15 0-1 0,-8 2-2 16,-3 7-5-16,-13 5-4 15,-3 14-12-15,-7-1-16 16,-2 15-35-16,-1 6-30 16,-13-4-2-16,16 12 7 15</inkml:trace>
  <inkml:trace contextRef="#ctx0" brushRef="#br0" timeOffset="153015.9342">27614 9148 1 0,'-26'-19'42'0,"26"19"41"16,-41-20-31-16,18 6-24 15,2 0-6-15,-5-2-4 16,1 2-6-16,-7 0-4 16,-3 5-4-16,0-3-1 15,-9 5-1-15,-4 0-1 16,-1 5 2-16,-11 0-1 16,2 2 4-16,-9 0 0 15,2 2 0-15,-11 0 0 0,0 3 1 16,-1 2 0-16,-8 2-1 15,4 3-2-15,-12 4-2 16,1 0-1-16,4 2 0 16,3 6-1-16,-1-1 0 15,7 4-2-15,8 4 2 16,1 1-2-16,10 7 2 16,0 1 0-16,11 3 1 15,-1 6-1-15,8 4 2 16,5 0-1-16,5 5 1 15,6 5 3-15,5-1-1 16,7 5 0-16,5 2-5 0,7 3 6 16,13-3-6-16,3 3 5 15,7-3-4-15,9-4 3 16,7-2-3-16,14-10 4 16,7-2 2-16,7-7-1 15,9-7 1-15,11-7 1 16,5-7 0-16,5-7-1 15,7-4 0-15,2-6-2 16,0-6-1-16,-2-2 0 16,0-5 0-16,-8 0-2 15,-6-4 0-15,0-3 0 16,-5-5 0-16,-4-6 0 16,-3-1 0-16,1-8 1 0,-8-3-1 15,-7-12 1-15,3 3-2 16,-12-7 3-16,-2-5 3 15,-11-2-4 1,-1-5 4-16,-11 0-6 0,-3 3 5 16,-9 0-5-16,-7 4 4 15,-2 2-4-15,-4 8-3 16,-10 4-2-16,2 7 0 16,-11 7-1-16,0 0-3 15,16 30-3-15,-35-42-7 16,35 42-17-16,-25-25-29 15,25 25-38-15,0 0-1 0,-23-37 17 16</inkml:trace>
  <inkml:trace contextRef="#ctx0" brushRef="#br0" timeOffset="157487.8977">29503 1659 56 0,'-60'-39'89'0,"14"-5"3"16,4 3 2-16,7-8-49 15,17 26-5-15,2-10-3 16,16 33-4-16,-5-27-6 15,5 27-5-15,25 18-7 16,-1 19-4-16,-6 21-6 16,8 23 1-16,-10 18-1 15,2 24-4-15,-9 20 1 16,-2 21-3-16,-9 12 0 16,-5 7-2-16,-2-3 2 0,0 0-2 15,2-4-2-15,-3-5-1 16,6-4 1-16,4-12-2 15,0-12 3 1,4-14-2-16,-4-11 1 0,0-14-4 16,0-16-1-16,-13-16-5 15,1-12-8-15,-16-30-10 16,-4-7-11-16,-17-34-9 16,10-15-6-16,-19-32-17 15,7-18-18-15,5-23 7 16,-9-31 58-16</inkml:trace>
  <inkml:trace contextRef="#ctx0" brushRef="#br0" timeOffset="158155.8287">28391 1659 119 0,'21'-90'90'16,"18"9"2"-16,14 3-1 15,16 15-51-15,10-4-11 16,23 21-8-16,9-5-2 16,21 16-5-16,9-2-1 15,14 10-1-15,9-1-2 16,16 0-2-16,-4 7-2 0,13 1-1 16,-6 3-2-16,4-1 0 15,-6 9-1 1,-3-3-2-16,-14 10 0 15,-16 4 0-15,-2 5-1 0,-24 14 1 16,-8 0-1-16,-20 13 0 16,-10 6 0-16,-15 11 2 15,-11 6-1-15,-19 24 2 16,-4 9-3-16,-12 17 3 16,-7 13-2-16,-14 16 4 15,-4 22-3-15,-14 10-3 16,0 10 1-16,0 7-1 0,4-4 0 15,3-3-1 1,2 0 2-16,7-9-9 16,16-12 7-16,0-12-3 15,3-8 3-15,-10-12-3 0,5-12 4 16,-12-7-4-16,-4-13 3 16,-10-10 4-16,-9-11-3 15,-4-10 3-15,-17-13-1 16,-1-5 3-16,-20-14-1 15,-13-3 3-15,-10-8-1 16,-16-1 1-16,-13-6-1 16,-12-3 1-16,-10-2-2 15,-11 2-2-15,-7 1 0 16,0-1 0-16,-2 2-2 16,4 6 0-16,8-1-2 15,6 0-2-15,17 7-5 16,11-7-5-16,18 5-12 0,7-12-23 15,29 3-56-15,8-12-7 16,14-9 4-16,10-12-2 16</inkml:trace>
  <inkml:trace contextRef="#ctx0" brushRef="#br0" timeOffset="159176.1208">29232 3280 27 0,'21'-7'86'15,"5"3"-1"-15,8-3-11 16,-1-5-24-16,13 7-6 16,-2-6-9-16,14 6-9 15,-7-4-11-15,6 4-6 16,-1 1-4-16,6-1-2 15,3 0-2-15,5 1-1 0,6-1 0 16,2 1-1-16,8-3 2 16,2 0 0-1,9 0 2-15,9 0 2 0,-2 0 1 16,10 0-1-16,-1 0 1 16,5 0 0-16,-2 2-1 15,-1 1-3-15,-11 2-5 16,-9-3-6-16,-7 5-6 15,-19-2-9-15,-6 6-11 16,-15-8-18-16,-11 4-39 16,-4 2-3-16,-8-7 4 15,1 3 10-15</inkml:trace>
  <inkml:trace contextRef="#ctx0" brushRef="#br0" timeOffset="159976.3898">29563 1828 12 0,'-28'-11'73'16,"28"11"1"-16,0 0 3 16,-18-24-31-16,18 24-5 0,0 0-7 15,0 0-5-15,28-23-3 16,-3 21-4-16,3-7-2 16,13 2 1-16,3-7-1 15,23 5-1-15,3-7-3 16,8 2-3-16,6-2-3 15,4 2-3-15,-8-3-2 16,4 6-3-16,-6-3-1 16,-11 5-1-16,-6 0-2 15,-15-1-6-15,0 8-10 16,-23-7-18-16,3 18-26 16,-26-9-38-16,0 0 0 15,0 0-2-15,-47 16 2 0</inkml:trace>
  <inkml:trace contextRef="#ctx0" brushRef="#br0" timeOffset="160239.9934">30063 1740 90 0,'4'33'78'15,"-4"-33"0"-15,19 30 3 16,-19-30-48-16,25 41-10 15,-20-13-4-15,9 14-1 16,-14-3-1-16,7 14-5 0,-12-4 4 16,5 9-7-16,-2-1-1 15,-5 6-6-15,4-3-2 16,-4 2-11-16,5 3-10 16,-7-12-17-16,9 7-50 15,-5-9-4-15,3-2-3 16,4-15-1-16</inkml:trace>
  <inkml:trace contextRef="#ctx0" brushRef="#br0" timeOffset="161715.8473">29626 3599 1 0,'-21'-7'45'15,"21"7"31"-15,0 0 1 16,-16-23-37-16,16 23-8 16,0 0-2-16,25-18-2 15,-25 18 0-15,44-12 0 16,-19 5-8-16,12 5 2 15,5-5-7-15,9 5 3 16,7-3-8-16,4 3 4 16,-2-3-7-16,0 3-3 0,-9 2-10 15,-7-3-13-15,-2 8-18 16,-42-5-28-16,28 2-33 16,-28-2-1-16,0 0-1 15</inkml:trace>
  <inkml:trace contextRef="#ctx0" brushRef="#br0" timeOffset="161956.0919">29887 3567 29 0,'-14'25'73'0,"14"-25"-1"15,0 0-32-15,9 30-11 16,-9-30-2-16,5 44-4 15,-10-18-2 1,3 8-4-16,-3 3-4 0,3 0-3 16,-7 5-3-16,2-3-7 15,5 5-24-15,-8-5-55 16,6-6-8-16,1-5-1 16,3-28 6-16</inkml:trace>
  <inkml:trace contextRef="#ctx0" brushRef="#br0" timeOffset="163267.7813">30097 3925 13 0,'0'0'77'0,"0"0"2"15,0 0 1-15,0 0-52 0,33-4-7 16,-33 4-1-16,44-7-1 16,-21 0 0-16,4 4-4 15,-1-6-3-15,2 2-3 16,-3-9-2-16,1 2-3 16,-3-4-1-16,-23 18 1 15,27-40-1-15,-20 19 0 16,-7 21 2-16,-9-34-2 0,9 34-1 15,-42-14 1 1,10 16-2-16,-3 3 0 16,1 6 0-16,-3 6 0 15,2 1 1-15,0 3 0 0,10 0 1 16,2 2 1-16,11 0 0 16,5 0 0-16,7 0 0 15,10 0 0-15,1-2-1 16,12-2-1-16,5-8-1 15,4 1-1-15,5-10-3 16,7-4 0-16,5-8-3 16,2-8 0-16,9-3 0 15,2-7 0-15,3 1 2 16,-3-6 1-16,-1 3 1 16,-8 3 1-16,-9 1 5 15,-5 8-1-15,-39 18 1 16,25-19 0-16,-25 19 1 0,-25 5 0 15,-7 2 1-15,-3 7-1 16,-7-1-2-16,5 4 0 16,-2-1-1-16,11 2-1 15,3 1 0-15,25-19-2 16,-19 37 0-16,19-37 1 16,10 37-1-16,8-16 2 15,-2-1-2-15,7 1 2 0,-23-21-1 16,35 35 0-1,-35-35 0-15,12 30 0 16,-12-30 0-16,-17 21-1 16,17-21-1-16,-43 11-4 0,17-8-6 15,-4-1-8-15,5 0-9 16,-5-11-8-16,30 9-6 16,-35-19-2-16,35 19 2 15,-9-30 3-15,9 30 8 16,16-41 11-16,2 20 14 15,5 0 13-15,3-2 10 16,4 5 5-16,2-3 2 16,3 5 2-16,2-3 2 15,5 8-1-15,-1-6-5 16,3 8-2-16,-2-5-3 16,2 7-3-16,4-4-2 15,-1 4-2-15,3-2-2 0,-3 2-3 16,-1 0-2-16,-7-3-6 15,-4 3-6-15,-10-6-5 16,-25 13-4-16,26-24-5 16,-26 24-3-16,-3-30-1 15,3 30 1-15,-23-32 4 16,23 32 5-16,-34-32 4 16,34 32 5-16,-37-21 7 15,11 16 5-15,1 3 6 16,-1 4 4-16,1 5 4 15,-3 2 4-15,3 8 4 16,-3-1 3-16,5 5 1 0,-3-1-1 16,10 8-1-16,0-2-2 15,14 4-3-15,-5-3-5 16,14 3-3-16,2-2-5 16,7 2-1-16,7-7-4 15,3-2-5-15,4-2-10 16,2-12-19-16,12 2-50 15,0-9-15-15,7-9-2 16,0-5-1-16</inkml:trace>
  <inkml:trace contextRef="#ctx0" brushRef="#br0" timeOffset="164363.8983">31378 3322 1 0,'-37'-19'41'0,"-18"-6"18"16,13 4-5-16,-4 0-34 16,-5-2-4-16,0 5 1 15,-2-3-1-15,2 5-1 16,-9-1-1-16,0 6 1 0,-2 2-2 15,-6 4-4 1,-8 3-6-16,0 4-1 0,-5 5-2 16,-5 2-1-1,-2 3 0-15,-4 6 1 16,-1 3-1-16,-1 4 0 0,4 3 0 16,-3 5 0-16,1 6 1 15,8 2-1-15,1 6 0 16,4-1-4-16,12 2 3 15,12 1-3-15,9 0 3 16,11-1-3-16,16-4 2 16,8 0-1-16,13 2 5 15,17-4 1-15,6 2 0 16,17 0 2-16,2 0 0 16,13 2 2-16,6-2 2 15,13 2 2-15,3-7-3 16,4 3 0-16,5-5 0 0,0-7-1 15,0-7 1-15,4-2-2 16,-4-10-1-16,2-6-3 16,-2-5 1-16,7-5-1 15,0-4 1-15,0-5 0 16,-1-2-1-16,3-5 0 16,-2 1 1-16,-2-6 5 15,-10-6 2-15,-4 2 0 16,-15-7 3-16,1 0-2 15,-14-7 2-15,-5 5-2 16,-4-10 0-16,-7 5-4 16,-1-2-1-16,-8 2-4 0,-1 0 2 15,-6 5-2-15,-3-1-1 16,-7 8-3-16,-2 7-12 16,-14 1-18-16,7 24-58 15,0 0 1-15,-32-20-7 16,32 20 2-16</inkml:trace>
  <inkml:trace contextRef="#ctx0" brushRef="#br0" timeOffset="164979.3868">30749 4894 10 0,'0'0'78'0,"7"-26"0"0,-7 26-6 16,0 0-43-16,26-18-6 15,-26 18-4-15,0 0 0 16,21 23-8-16,-21-23 3 16,-3 35-2-16,-4-12-3 15,0 7-1-15,-2 2-2 16,0 5 1-16,-7 7-2 15,6 2 2-15,1 3-1 16,0 4-1-16,-5 3-2 16,5 1 1-16,4 4-3 15,-2 1 1-15,0-2-3 16,5 3 2-16,-5-1-3 16,5 0 1-16,-5-4-1 0,5 2 0 15,-5 3 3-15,0-3-2 16,0-2 2-16,2-3-3 15,-2-2 4-15,0-2-3 16,0-2 3-16,3-5-3 16,-3-5-3-16,-3-7-1 15,4 3-6-15,-4-12-6 16,3 5-11-16,7-28-13 16,-25 39-21-16,25-39-33 15,-37 23-3-15,37-23 38 16</inkml:trace>
  <inkml:trace contextRef="#ctx0" brushRef="#br0" timeOffset="165416.1853">30335 6415 4 0,'0'0'66'0,"-6"23"-34"16,6-23-4-16,-7 33 0 0,7-33-3 16,0 37 0-16,0-37-2 15,0 37-3-15,0-37-3 16,7 34-3-1,-7-34-1-15,9 35-4 0,-9-35 0 16,14 23-2-16,-14-23 0 16,0 0-1-16,27 23-1 15,-27-23-1-15,33 3-1 16,-33-3 1-16,30-10 0 16,-30 10 1-16,41-18 1 15,-22 6-1-15,-19 12-1 16,39-25 0-16,-39 25-3 0,37-21-9 15,-37 21-16-15,26-19-37 16,-3 15-33 0,-23 4-3-16,18-30 4 15</inkml:trace>
  <inkml:trace contextRef="#ctx0" brushRef="#br0" timeOffset="183119.9789">3213 16283 1 0,'0'0'2'15,"26"2"64"-15,-6-4-47 16,6 4 2-16,8-4-2 16,3 4 9-16,5-7-3 0,16 8 3 15,-7-6-6-15,11 6 1 16,1-6-1-16,18 6-7 16,0-1 1-16,20 3-7 15,3 2 2-15,7 4-6 16,17-6 1-16,10 2-1 15,1-7-1-15,18 2 1 16,7-4 0-16,14-3 1 16,5-6-2-16,11-1 6 15,-2 5-4-15,14 0 3 16,12 0-2-16,4 5 1 16,2 2-4-16,2 4 1 15,10 1-1-15,7 0 2 0,9-5-2 16,5 0-1-16,4-10-1 15,10-6-1-15,-3-7 1 16,2-7-1-16,-4-5-1 16,-9 1-1-16,-23-1-1 15,-12 3-1-15,-14 4-2 16,-28 3-3-16,-9 11-4 16,-25-3-9-16,-10 17-16 15,-20-11-37-15,-12 4-27 16,-5 0-3-16,-25-18 34 15</inkml:trace>
  <inkml:trace contextRef="#ctx0" brushRef="#br0" timeOffset="199275.7805">18172 16962 3 0,'86'0'98'16,"6"-9"1"-16,22 0 1 15,13 0-61-15,5-14-9 16,32 6-4-16,7-6-3 16,21 12-3-16,4-5-3 15,12 11-3-15,7-2-1 16,24 12-1-16,10-3 0 16,10 12-1-16,10 0 0 15,20 9 0-15,9-2 0 16,16 2 0-16,15-2-1 15,8-1-2-15,8-6-1 16,6-2-2-16,1-10-1 16,2 3-3-16,-10-10 1 0,-8 7-2 15,-17-6 2-15,-19 1-3 16,-22 3 1-16,-21 3-2 16,-31 6 0-16,-32-2-2 15,-29 9-2-15,-36-7-6 16,-18 14-10-16,-42-18-14 15,-13 21-48-15,-33-17-37 16,-23-9-2-16,-44-5 0 16</inkml:trace>
  <inkml:trace contextRef="#ctx0" brushRef="#br0" timeOffset="199668.1585">23000 16310 1 0,'-25'28'66'0,"25"-28"26"16,-7 40 8-16,7-8-68 15,-2 3 1-15,4 18 0 16,-11 0-1 0,9 16-5-16,-7 1-9 0,7 6-3 15,-2 3-6-15,2-1-2 16,0-4-8-16,0-7-5 15,7-2-17-15,-7-19-34 16,0-7-47-16,0-6-4 16,0-33 1-16,-17 28 49 15</inkml:trace>
  <inkml:trace contextRef="#ctx0" brushRef="#br0" timeOffset="202408.2494">23028 17073 11 0,'0'0'91'0,"-21"30"2"15,21-30 2-15,-39 17-72 16,14-1-6-16,-3 0 0 15,-4 12 4-15,-12-7-2 0,0 16 1 16,-14-7-6-16,2 9 0 16,-13-2-5-16,2 5 0 15,-9-5-4-15,6 4 0 16,1 1-2-16,2-5-4 16,11 0 3-16,5-3-5 15,12-4 4-15,14-4-5 16,13-5 4-16,12-21-4 15,26 27 5-15,11-17 0 16,13-8-1-16,18-9 0 16,10 2 1-16,8-4 0 15,15 2 0-15,1-2 0 0,-2 4-1 16,4 3 2-16,0 0 1 16,2 6 1-1,-6-6 0-15,4 4 2 0,-7-4-1 16,-7-3 1-16,-5-1 0 15,-6-8 2-15,-12-3-1 16,-14-1 3-16,-11-7-4 16,-10 1 2-16,-18-8-3 15,-9 0 1-15,-14-10-2 16,-15-2-1-16,-6-2-3 16,-11-5-1-16,-10 3-1 15,-7-6-5-15,-2 10-4 16,-5-2-9-16,0 18-16 0,-6-6-32 15,4 15-47 1,7 5-2-16,2 1 0 16,12 6 56-16</inkml:trace>
  <inkml:trace contextRef="#ctx0" brushRef="#br0" timeOffset="202772.1362">23088 17226 21 0,'-7'28'96'0,"14"6"-1"15,-14-4 4-15,7 1-78 16,7 15-1-16,-7 5 1 16,14 13-1-16,-11 1 2 15,8 16-6-15,1-2-2 16,-1 11-4-16,1 2-2 16,4 5-4-16,0 1 1 15,0 1 0-15,3-2-7 16,-5-7-9-16,11 5-35 15,-11-16-60-15,7-12-2 16,-7-14-4-16,-7-18 21 16</inkml:trace>
  <inkml:trace contextRef="#ctx0" brushRef="#br0" timeOffset="213116.1259">23303 15617 1 0,'0'0'31'0,"0"0"49"16,0 0-36-16,0 0-14 16,28-7-6-16,-2 7 1 15,6 2 0-15,10 3-1 16,2-5-5-16,16 9-1 16,0-7-4-16,16 10-2 0,3-3-2 15,9 5 0-15,6-2 0 16,17 4-2-16,0 2 1 15,5-6 1-15,11 4-1 16,7-2 0-16,-2 0 1 16,11 0-1-16,-4 2 0 15,2-2 0-15,3 2-1 16,-3 2 0-16,-3 1-2 16,8 2 0-16,0 2-1 15,6-2 0-15,-4-1-2 16,0 4-1-16,5-6 0 15,2-2 0-15,-7-2-1 0,0 0 0 16,-5-5 1-16,-4 3-2 16,-2-5 1-16,-8 0-1 15,-6-3-3 1,-12 3-5-16,-10 3-5 0,-22-6-12 16,-10 10-19-16,-20-9-39 15,-28-1-25-15,-21-4-4 16,0 0 5-16</inkml:trace>
  <inkml:trace contextRef="#ctx0" brushRef="#br0" timeOffset="213968.2269">23817 16075 1 0,'37'4'1'0,"-37"-4"85"16,51-2-1-16,-17 2-42 16,3-2-7-16,14 4 1 15,-7-2-6-15,16 7-3 0,-2-2-7 16,5 4-4 0,4-2-3-16,11 4-3 15,-1-4 0-15,8 5-2 16,8-3 0-16,4 3 0 0,4-3-1 15,6 0 1-15,1 0-1 16,6 5 1-16,-3-2-3 16,0-1 0-16,-5 1-2 15,3-1 1-15,-3-1-2 16,1 1 2-16,1-2-3 16,-1-2-3-16,1-2 3 15,-4 0 0-15,5-1-1 16,-3 1-4-16,-8-3 4 15,-4-2-5-15,-1 0 5 16,-8 3-1-16,3-3 0 16,-2 0-3-16,-3-3 3 0,-4 1 3 15,2-3-2-15,2 1 2 16,-4-1-3-16,-1 0 3 16,-2-2-3-16,1 3 3 15,-8-1-4-15,1 1 1 16,-8 1-1-16,5 3 0 15,-2 0-1-15,-5 0-1 16,-2 3 0-16,2-1 0 16,0-2-1-16,-2 0-4 15,-5 5-6-15,-11-12-11 16,8 11-25-16,-24-8-34 16,-8-3-27-16,-18 7 1 15,0 0 8-15</inkml:trace>
  <inkml:trace contextRef="#ctx0" brushRef="#br0" timeOffset="215687.3852">23872 16167 82 0,'51'0'70'15,"0"2"-15"-15,9-4-7 16,10 7-7-1,-1-8-6-15,16 13-3 0,-1-8-6 16,13 7-4-16,7-4-7 16,9 2-1-16,5-3-2 15,5 3 1-15,4-4-3 16,12 1 1-16,-8-6 0 16,13-3-1-16,-12-6 1 15,9 2-2-15,-3-12 0 16,1 2-2-16,-7-8-1 0,4-4-3 15,1-3 1 1,-1-3-2-16,-4-3-1 16,0-1 1-16,2-5-1 15,-2-3-1-15,2-2 1 0,-2 0-1 16,-10-6 0-16,-4-1-1 16,0-7 2-16,-11 3-2 15,-3-5 2-15,-5-12-3 16,-4-2 5-16,-5-5 1 15,2-6-1-15,3-5 1 16,0-3-2-16,-2-6 0 16,4 2 0-16,-2 0 1 15,-1 0-5-15,1-2-1 16,7 2 3-16,2-3-6 0,0-1 2 16,7-1 2-1,2 3-2-15,8-3 1 16,1 5-1-16,5 0 1 0,-4 2-1 15,-3 10 4-15,0 4 0 16,-9 5-3-16,-7 4 4 16,-9 7-3-16,-5 3 2 15,-6 6-1-15,-1 6 1 16,0-3 2-16,-11 6-2 16,6 4 0-16,1 6-2 15,4 0 4-15,-4 7-4 16,-3 2 5-16,1 10-6 15,-8 4 3-15,-2 2-2 16,-5 8 3-16,-8 4-1 16,-1 4 1-16,-2 3-2 0,0 5 2 15,-8 4-2-15,6 3 3 16,-5 9 0-16,-2 2-5 16,-3 5 5-16,0 6-5 15,-4 3 5-15,-10 5-5 16,3 4 6-16,-2 5-6 15,-8 2 3-15,5 3 2 16,3 6-1-16,-6 3 0 16,10 4 0-16,-2 5 1 15,7 2-1-15,0 3 2 16,-1 0-3-16,1 2 3 16,0 2 0-16,4 2 2 15,-2-6-1-15,5 2 1 0,-1-5-2 16,3 3 1-16,2-3 0 15,3 5 1-15,-3-5-5 16,5 3 3-16,-7 4-3 16,5 0 2-16,-3 3-1 15,2-1 2-15,-4-4-3 16,0-2 3-16,-9-5-2 16,7-2-2-16,-8-5 1 15,1-3-2-15,-3-3 1 16,-4-4-3-16,7-4 1 15,-3-2-5-15,-2 0-4 16,3-11-6-16,-1 1-10 0,-11-18-22 16,11 0-67-16,-13-4-1 15,-19-19-1-15,34 0 2 16</inkml:trace>
  <inkml:trace contextRef="#ctx0" brushRef="#br0" timeOffset="218379.7553">18792 15099 31 0,'76'12'92'0,"19"11"6"16,2-3-17-16,21-6-49 16,21 14-5-16,6-5-2 15,20 12 0-15,6-7-1 16,16 11-2-16,5-9-3 15,23 2-3-15,-7-2-3 16,7 0-1-16,-2-6-4 16,4-4 0-16,-11-6-3 15,-5-4-1-15,-11-6-2 0,-14-6-2 16,-26-3-5-16,-16-6-6 16,-23 6-5-16,-30-11-10 15,-21 14-21-15,-60 2-29 16,7-21-39-16,-55 21 1 15,-38-5 2-15</inkml:trace>
  <inkml:trace contextRef="#ctx0" brushRef="#br0" timeOffset="218792.2403">18695 16146 47 0,'90'23'93'15,"9"-11"4"-15,15 0-1 16,6-3-70-16,9-14-5 15,24 5-2-15,-5-9 2 16,14 7 2-16,4-12-2 0,15 5-1 16,8-12-4-16,17 2-2 15,-7-4-3-15,9 2-3 16,5-2-1-16,-3 2-3 16,-6 1 1-16,2 3-2 15,-21 1-2-15,-7-2-6 16,-16 6-5-16,-21-6-7 15,-5 8-10-15,-34-10-19 16,-7 13-32-16,-33-3-38 16,-30 1 2-16,-32 9 1 15</inkml:trace>
  <inkml:trace contextRef="#ctx0" brushRef="#br0" timeOffset="219168.0491">20006 16650 39 0,'76'7'105'15,"12"-11"-1"-15,14-3 5 0,16 2-73 16,11-13-8-16,22 11-3 16,1-7-2-16,19 9-2 15,-13-6-3 1,8 4-5-16,-6-3-4 0,-5 3-2 16,-7-2-3-16,-12 0-2 15,-7-3-2-15,-8 1-6 16,-10 2-3-16,-16-8-7 15,-8 10-12-15,-17-11-30 16,4 6-59-16,-14-1 1 16,-12-4-3-16,8-3 46 15</inkml:trace>
  <inkml:trace contextRef="#ctx0" brushRef="#br0" timeOffset="221028.2358">25151 15263 1 0,'-46'-14'55'0,"46"14"24"16,-35-2-39-16,14 0-7 15,21 2-3-15,-44 0-1 16,21 7-3-16,-2-3-3 15,-3 12-3-15,-4-4-2 16,4 6-3-16,-4 3-4 0,4 5-1 16,-7 4-3-16,10 4 0 15,-8 6 0-15,8 1 1 16,-1 3 0-16,8 5 0 16,-3-1-1-16,5 3 1 15,-3 0-3-15,8 2 1 16,-1-2-1-16,10 0 0 15,-5 2 0-15,7-2 1 16,0 0-3-16,2 0 2 16,5-5-2-16,-4 3 0 15,6-1-2-15,2 1-4 16,1-1 3-16,4 1-4 16,0-5 5-16,1 0-6 0,-4 0 6 15,11-1-3-15,-4-1 3 16,3-3 2-16,3-4-1 15,2 0 0-15,2-1 0 16,0-4 1-16,4 3-2 16,1-8 1-16,7-2-1 15,-1-2 1-15,1-5 0 16,2-4 1-16,2-5 0 16,3-5 0-16,4-6 2 15,-2-3 0-15,0-12 0 16,0 3 0-16,-7-7 0 15,6-3-1-15,-10-1 0 16,1-3-1-16,-6-5 0 0,-3-2-2 16,-4 0 0-16,-5-2 0 15,3-5-1-15,-10-3 3 16,-2-1-2-16,0-1 4 16,-5-1-4-16,0-1 4 15,-2-3-4-15,-5 1 4 16,3 2-4-16,-5 1 1 15,0-1-1-15,-5-2-3 16,1 2 2-16,-1 2-1 16,-4 3 2-16,0 0-1 15,-5 2 1-15,2 4-1 16,3 1 1-16,-7 2-1 0,4 0 2 16,-9 2-2-16,3 1 0 15,-3 1-1-15,-4 1 1 16,-5 2-1-1,0 5 0-15,-10-1 0 0,3 5 0 16,-4 3 0-16,-3 2 0 16,0 2 0-16,0 2 1 15,-5 1-1-15,5 1 1 16,0 1 0-16,3 2-1 16,4 0 1-16,-5 0 0 15,7 3 0-15,1-1-1 16,1 0 1-16,6 3-1 0,-8 0 1 15,9 0-1-15,1 2 1 16,2 2-2-16,2 2 1 16,21-4-2-1,-35 17 1-15,35-17-2 0,-32 23 1 16,32-23 0-16,-28 23-1 16,28-23-2-16,-23 23-4 15,23-23-3-15,-25 16-6 16,25-16-12-16,0 0-16 15,-16 21-26-15,16-21-38 16,0 0-1-16,0 0 4 16</inkml:trace>
  <inkml:trace contextRef="#ctx0" brushRef="#br0" timeOffset="235172.2338">32250 11839 101 0,'0'0'43'15,"-9"-30"0"-15,9 30 0 16,-28-25-9-16,10 13-9 16,-8 3-10-16,-6-3-4 15,-3-2-4-15,-2 3-2 16,-11-1-1-16,1-2-1 0,-10-2-2 16,-4 0 1-16,-6 0-1 15,-9 0 0-15,-5-3 1 16,-14 5 0-16,-6 3-1 15,-10 4 1-15,-10 2 0 16,-4 3-2-16,-11 4 1 16,-3 5-2-16,-6 5 0 15,-8 2 1-15,-4 4-1 16,-5 3 2-16,-2 4-4 16,-3 3 1-16,-4 7-4 15,-7 2-1-15,-5 7-5 16,-4 4-2-16,7 10-5 0,-5 0-1 15,-5 4 3-15,-4-2 1 16,4 0 4-16,-6 0 3 16,4 1 3-16,0-1 2 15,-2 2 7-15,2 3 0 16,-5 4 0-16,-2 10 1 16,3 9 1-16,4 9-1 15,-3 5 1-15,13 4 1 16,1-2-1-16,8 2 1 15,9-4 0-15,2 2 1 16,7-5 4-16,9 3 1 16,8-9-1-16,6 4 1 15,5-2 0-15,16 2 0 0,7 0-1 16,16 2-1-16,4 1-3 16,17-3 2-16,7 2-2 15,14-2 3-15,4 0-5 16,8-2 3-16,8 0-4 15,17 0 1-15,7-5-2 16,6 0-2-16,17-4 0 16,5 4-2-16,8-2 2 15,3-1-1-15,12 4 2 16,-3-6 2-16,12 3-3 16,2-2 2-16,2-1-4 15,15-6 1-15,8 4-1 0,3-4-2 16,9-8 2-16,5 3-3 15,7-7 4-15,-3-2-2 16,7-3 7-16,5 1-2 16,-4-5 3-16,8-1 3 15,5-3-2-15,10-4 1 16,-1-8 0-16,10 2-1 16,-3-14-1-16,8 0-2 15,-3-14-1-15,-3-2 0 16,-4-9-1-16,3-3-1 15,-3-4 1-15,2-5-1 16,-4 2 0-16,-3-9 0 16,5 5 0-16,0-2-1 0,-2-3 0 15,-7 0-1-15,4-2-1 16,-6-5 0 0,2 0-1-16,-1-2 0 15,-6-5-2-15,0-4-3 0,0 2 0 16,2-5-1-16,3 0 0 15,-1-4-1-15,8 2 1 16,1-5-1-16,8 3 3 16,4-5 3-16,3-2-1 15,2-5 7-15,0-2-4 16,0-7 5-16,0-3-4 16,-3-4 5-16,3-7-5 0,-4-4 2 15,1-1-1 1,1-6-4-16,-10-3 2 15,1 2-2-15,-15-2 2 16,-2 7-2-16,-13 1 3 0,-3 1-3 16,-14 0 3-16,-5 3 2 15,-11 2 0-15,-5 0 1 16,-6-2-1-16,-5-5 2 16,-12-2-2-16,-7-3 2 15,-4-2 0-15,-8-2-3 16,-8-5 3-16,-1 0-1 15,-11 1 2-15,0-3-4 16,-5-3 3-16,3 1-3 16,-10 2 3-16,5 2-2 15,-7 0 4-15,0-7-1 16,-7 1 2-16,-7-1 1 16,0 0 1-16,-2 3-2 0,-9-5 2 15,-3 7-4-15,-4-1-1 16,-3 11 0-16,-4 1-5 15,-5 7 5-15,-3 10-5 16,-3 2 3-16,-4 9-4 16,-10 3 5-16,1 4-5 15,1 7 2-15,-5 5 1 16,7 2-2-16,-8 2 0 16,4 3-3-16,-1 6 1 15,3-2-2-15,-6 8-1 16,-1-1-2-16,2 7 0 15,-5-2-5-15,5 7-4 0,-9-5-13 16,11 4-32-16,1 10-37 16,-8-13 0-16,9 15 18 15</inkml:trace>
  <inkml:trace contextRef="#ctx0" brushRef="#br0" timeOffset="236527.5808">22873 13293 1 0,'0'0'33'0,"-9"49"42"15,0-26 5-15,0 7-64 0,2 12-2 16,7-1 0-16,-3 12 2 15,-4 10 2 1,0 13-1-16,-2 5 1 0,0 14-4 16,-3 11-2-16,-2 14-4 15,5 17-2-15,-2 6 0 16,-3 3-7-16,5 4 4 16,2 7-4-16,4 3 1 15,3-3 0-15,0-2-1 16,10-2 1-16,1 2 2 15,5-1 1-15,7 6-5 16,-4-10 5-16,9-2-1 16,4-4 1-16,3-6-1 0,-3-8 0 15,3-8-3 1,-1-6 4-16,1-5 1 16,-2-5-4-16,-6-4 0 15,1 0-3-15,-3-8-2 0,-1-6 1 16,-6-4-1-16,3-10 1 15,-5-7-1-15,3-12 2 16,-3-9-1-16,7-16 3 16,-7-9 2-16,3-14 1 15,4-12-1-15,-2-13 0 16,-3-12 1-16,5-16 2 16,-4-10 4-16,-3-11 0 0,2-11 2 15,-1-17-2 1,-8-16 2-16,0-14 0 15,-2-7-1-15,0-14-2 16,-2-6-1-16,-1-10 0 0,-2-7 1 16,-2-4-3-16,0 2 1 15,-6-5-1-15,1-2-1 16,-7-5 3-16,1 1 0 16,2-3-3-16,-5 7-3 15,0 7 1-15,-2 11 0 16,-8 12 0-16,-1 19 2 15,-3 13-2-15,-6 17-3 16,-1 13 2-16,-7 5-3 16,1 7 1-16,4 3 1 15,-5 6-2-15,7 0-1 16,3 7-2-16,4 3 0 16,-6 11-3-16,-1 9 3 0,0 12-4 15,-6 5-2-15,4 15-4 16,-7 3-11-16,4 12-21 15,-4 6-42-15,0-1-8 16,10 10-1-16,-10-11 69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12:53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21093 2291 25 0,'-79'-17'82'0,"-6"6"5"16,-10-12-9-16,0 0-52 15,0 2-7-15,-2 0-7 16,2 2-5-16,-2 3-6 16,-5 7-2-16,-9 14 0 15,-9 11 3-15,-9 16-2 16,-8 12 3-16,-2 19-4 15,1 11 3-15,-1 13-3 16,2 10 3-16,1 10-3 16,14 6 1-16,4 0 0 0,4 1 3 15,13-1-1-15,13 7-2 16,4-4 4-16,15 2-5 16,16 0 4-16,11 6-3 15,17 4 3-15,20 1-4 16,14-4 2-16,19-2 2 15,16-8-1-15,23-6 8 16,12-12-1-16,18-9-3 0,19-14 4 16,13-7-5-16,12-14 4 15,21-7-5 1,9-16 5-16,5-11-11 16,13-19 4-16,8-14 3 0,-7-19-8 15,-1-13 5-15,-8-14-4 16,-8-12 5-16,-11-8-5 15,-7-13 5-15,-12-11-3 16,-9-5 0-16,0-6 6 16,-9-8-1-16,-7-6 5 15,-9-5 4-15,-12-5-1 16,-9 5 4-16,-12-3-4 16,-16 3 2-16,-18-2-4 15,-17 4 2-15,-15-2-6 16,-17 5-8-16,-16 6-2 15,-14 5-12-15,-10 14-6 16,-27 2-15-16,-2 38-35 0,-19 8-40 16,-16 26 4-16,-21 14-7 15</inkml:trace>
  <inkml:trace contextRef="#ctx0" brushRef="#br0" timeOffset="2355.7682">5463 7458 44 0,'32'-12'96'0,"5"12"-2"16,0 0-7-16,5 5-76 16,9 11-6-16,16 3 0 15,19 11-4-15,4 0 0 16,12 9-1-16,18 3 0 16,7-1 2-16,12 5 0 15,9 1 3-15,11-6 1 16,8 1 3-16,4-5 0 15,18-5 1-15,-1 1 1 16,11 1-1-16,0-1-1 16,9 6-1-16,-3 3-2 15,10 4-1-15,10 5-3 16,-1 9 0-16,0-5-1 0,5 3-1 16,-2-5 0-16,7-2 1 15,-3 0 1-15,7-2 1 16,-9-10 0-1,4-2-1-15,-1-7 2 0,8 2-3 16,3-6 2-16,-3 2-4 16,6-8 2-16,3-4-5 15,6-2 3-15,8-2-1 16,6-5-1-16,-1-5 1 16,12 0 0-16,-3-6-1 15,1-1 2-15,-6-2 0 16,-10 0 0-16,-6 0 0 0,-6 5 0 15,-9 0 0-15,-17 4-1 16,-9 0 2-16,-9 8-3 16,-7 1 0-1,0 8-2-15,-5-3 2 0,-12 7-2 16,1-2 1-16,-5 0 0 16,-7-3 1-16,-7-2 0 15,-13-2-1-15,-6-2-5 16,-17-5-9-16,-1 4-27 15,-21 1-54-15,-13-12-7 16,-5 7-1-16,-19-14 94 16</inkml:trace>
  <inkml:trace contextRef="#ctx0" brushRef="#br0" timeOffset="2947.9499">24104 6963 1 0,'67'37'54'16,"-14"-11"38"-16,7 6-4 15,2 0-57-15,3 1-14 16,14 6 0-16,6-2-7 16,5 5-4-16,19-1-3 0,4 3-4 15,17-2-3 1,13-5-1-16,15-5 2 16,6-4-4-16,16-12 7 15,10-2 4-15,9-16 7 0,16-3 5 16,0-14 6-16,18-1 1 15,-2-8-5-15,12 2 4 16,-2-6-10-16,6 2-4 16,10 0-6-16,-3 0-2 15,3 2-5-15,-7 3-1 16,-8-1 1-16,-3 3-9 16,-6 5-3-16,-18-3-16 15,-9 9-35-15,-5 1-33 16,-23-12 2-16,3 0 11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55:10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5463 6101 1 0,'0'0'0'0,"-44"-26"46"0,44 26 15 16,-35-32-59-16,10 13-6 15,25 19-1-15,-35-44-5 16,10 24 1-16,2-3 8 15,-12 4 1-15,7-2 10 16,-9 7 2-16,-2-9 11 16,2 9-2-16,-7-2 6 15,2 2-3-15,-11-2-4 0,-2 2-1 16,-8-2-4 0,-6 2-2-16,-7 3-2 15,-12 4 0-15,-7 2-2 16,-9 5 1-16,-9 7 0 0,-5 5-3 15,-9 6 0-15,2 8 5 16,-9 4-7-16,6 4 4 16,3 6-5-16,8 1 0 15,3 5-1-15,-4 3 1 16,14-3-1-16,2 7-4 16,8-6 3-16,6 1-4 15,7-2 3-15,7 3 0 16,11 0 0-16,20-3 0 15,3 0 1-15,22 3 1 16,11 1 0-16,14 1 3 16,16 0-2-16,7 2 2 15,21 1-1-15,14-1 1 0,6 2-2 16,12-4 2-16,5 0-2 16,7-3 0-16,9-4-4 15,3-2 1-15,1-5-1 16,6-5 0-16,6-4 1 15,7-7 1-15,9-10 1 16,8-4 1-16,8-14 1 16,3-2 0-16,7-9 0 15,2-5-2-15,1-12 1 16,1-2-4-16,-6-5 1 16,1-4-3-16,-10-5 4 15,-3-9-5-15,2-5 4 0,-11-4-4 16,-7-3 3-16,-5-2-3 15,-16 3 4-15,-9 1-4 16,-15 3 3-16,-17 5 1 16,-19 6 1-16,-21 5-2 15,-16 1 2-15,-21-4 3 16,-19-3-6-16,-11 1 2 16,-21-2-3-16,-6 1 2 15,-17-1-3-15,-9 0 0 16,-12 5-5-16,-9 2-8 15,-2 14-5-15,-22-7-18 16,6 16-42-16,-5 3-23 16,-10 2-2-16,3 4 26 0</inkml:trace>
  <inkml:trace contextRef="#ctx0" brushRef="#br0" timeOffset="4340.2882">4300 8383 16 0,'0'0'24'0,"9"-23"-4"16,-9 23-4-16,0 0-1 15,0 0-1-15,0 0 0 16,-25-14 0-16,25 14 3 16,0 0 2-16,0 0 3 15,0 0 0-15,41-7-1 16,-13 2-1-16,7 3 2 16,6-5-2-16,13 7-1 15,6-5-3-15,14 5-2 16,0-2-2-16,18 2-2 0,3-5-1 15,16 3-2 1,9-3 1-16,17-2-2 16,8-9 0-16,13 0-1 15,8-5 0-15,21-4-2 0,10-1 1 16,9-4-3-16,2-2-2 16,0 0-8-16,-4 8-6 15,-15-6-19-15,-6 12-33 16,-21 4-33-16,-33-7 0 15,-25 12 6-15</inkml:trace>
  <inkml:trace contextRef="#ctx0" brushRef="#br0" timeOffset="5015.802">4432 9062 1 0,'41'5'53'0,"1"-17"36"15,25 6-1-15,2-4-61 16,12-6-5-16,28 5-3 16,11-6-4-16,21 8-3 15,5-5-2-15,18 7-2 16,5-4-1-16,11-1-2 15,5 1-3-15,12-1-3 16,-5-2-8-16,-3-2-16 0,8 4-26 16,-10 1-38-16,-13-8-6 15,-8 10 8-15</inkml:trace>
  <inkml:trace contextRef="#ctx0" brushRef="#br0" timeOffset="5787.696">4499 10475 1 0,'28'7'3'0,"-3"-16"83"16,24 4 0-16,11-6-48 16,9-13-3-16,28 4-2 15,23-13-5-15,35 5-6 16,16-11-5-16,31 0-4 0,24-7-3 15,26 4-4-15,21-4-3 16,14 0-3-16,14 2-10 16,4-10-11-1,19 8-28-15,2-2-45 0,-7-12-4 16,0 2-1-16,-23-12 90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56:32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23431 1814 1 0,'41'7'66'16,"3"-11"23"-16,12-3 5 16,11 4-34-16,9-15-14 15,26 13-4-15,-5-16-4 16,23 14-6-16,-2-6-9 15,0 6-9-15,0 2-9 0,-7 3-13 16,-9 9-22-16,-28-5-39 16,-7 10-31-16,-33 1-4 15,-34-13 0-15</inkml:trace>
  <inkml:trace contextRef="#ctx0" brushRef="#br0" timeOffset="238.0479">23810 2184 118 0,'9'35'101'0,"17"-5"-5"16,8 0 3-16,10-12-86 16,7 15-2-16,0 2-3 15,2 4 2-15,-4 5-5 16,-5-5-6-16,-10 5-14 15,-8-14-21-15,-8 2-45 16,-2-8-14-16,-16-24-3 16,-7 20 1-16</inkml:trace>
  <inkml:trace contextRef="#ctx0" brushRef="#br0" timeOffset="623.6173">24020 2295 109 0,'30'-32'95'0,"0"18"-5"16,19-2 5-16,11 9-71 16,7-5-9-1,12 10-2-15,-1-3-3 0,6 10-2 16,-15 0-4-16,-9 6 0 16,-7 5-6-16,-18 5 2 15,-14 7-4-15,-17 0 3 16,-17 6-4-16,-15 1 4 15,-14 4-3-15,-9-4 1 16,-9 2 0-16,-2-5 2 16,2-2 0-16,6-7 1 0,6-2-1 15,18-7-1 1,7-5 4-16,23-9-1 16,0 0 0-16,34-4 1 15,8-5 1-15,9-1-1 0,9-1 1 16,2 1 0-16,8 1-3 15,-10 0-7-15,0 11-17 16,-18-6-33-16,-10 8-37 16,-32-4 1-16,0 0-5 15,0 0 16-15</inkml:trace>
  <inkml:trace contextRef="#ctx0" brushRef="#br0" timeOffset="999.6067">23727 3021 116 0,'34'26'86'0,"8"-31"5"16,25-14-18-16,14 6-56 16,11-8 0-16,19 2-1 15,3-6 1-15,8 4-1 16,8-2-2-16,4 2-7 15,-5 5-3-15,-6 2-4 16,-5 9 0-16,-14 8-1 16,-19 4 1-16,-17 13 1 15,-25 11-1-15,-15 8 1 16,-19 9-1-16,-9 13 2 16,-9-1-1-16,-7 4 1 0,-2 6-1 15,-6-3-5-15,4-7 4 16,3-7-5-16,-1-9 3 15,-1-7-10-15,6-5-9 16,-15-13-27-16,9-5-49 16,-13-12 0-16,-12-2-4 15,-14-12 8-15</inkml:trace>
  <inkml:trace contextRef="#ctx0" brushRef="#br0" timeOffset="1256.2659">23828 3444 105 0,'0'0'93'0,"0"0"4"15,23 7 2-15,33-16-75 16,20-12-4-16,28 10 3 16,10-15-2-16,29 5-1 15,5-6-5-15,14 6-3 16,-5-2-7-16,5 2-4 15,-7 2-8-15,-16-1-10 16,-10 8-16-16,-34-7-31 16,-19 15-38-16,-27-3-3 15,-28 9 2-15,-21-2 0 16</inkml:trace>
  <inkml:trace contextRef="#ctx0" brushRef="#br0" timeOffset="1488.406">24180 3719 63 0,'0'0'91'0,"21"28"4"16,25-30-3-16,16-7-74 16,26 2-4-16,14-7 1 15,11 0-1-15,-2-2-3 16,-4 2-7-16,-1-2-9 15,-16-3-13-15,-4 8-23 0,-24-8-48 16,-13-2-7-16,-17-2 5 16,-27-7 15-16</inkml:trace>
  <inkml:trace contextRef="#ctx0" brushRef="#br0" timeOffset="1907.736">24305 1306 52 0,'25'-17'89'0,"-25"17"1"0,33 0 2 15,-20 26-43-15,-10 11-21 16,6 30-5-16,-7 9-3 16,5 26 1-16,-2 11-1 15,-1 24-6-15,3 8-2 16,5 24-5-16,2 7-2 16,-3 9-3-16,6 9-1 15,-1 2-8-15,7-1 1 16,-5-1-1-16,3-5 1 0,0-10-2 15,-3-18 3-15,-6-13-2 16,2-18 2 0,-12-15 2-16,-4-13-3 15,-7-19-3-15,-1-11-12 0,-13-26-40 16,5-16-40-16,18-30-5 16,-40-2 2-16</inkml:trace>
  <inkml:trace contextRef="#ctx0" brushRef="#br0" timeOffset="2184.8368">26471 1826 106 0,'10'30'91'0,"-17"14"-5"16,-21 14 2-16,-23 6-63 15,-4 22-9-15,-26 4 1 16,-7 16-9-16,-16 1-10 16,-3-1-27-16,-1 0-53 15,-3-8-10-15,7-13-4 0,16-16-2 16</inkml:trace>
  <inkml:trace contextRef="#ctx0" brushRef="#br0" timeOffset="2400.3209">25808 2938 115 0,'46'42'93'15,"3"8"0"-15,-8 4 2 16,-11 3-70-16,3 15-7 15,-10-3-4-15,-2 8-6 16,-12-8 1-16,0 0-7 0,-2-6-1 16,-7-8-17-16,9-6-12 15,-9-21-44 1,0-28-28-16,0 0 2 16,23 4-4-16</inkml:trace>
  <inkml:trace contextRef="#ctx0" brushRef="#br0" timeOffset="2707.2077">26858 2596 161 0,'0'0'98'0,"0"0"-5"16,-24 34-4-16,-13-22-80 15,-13 16-7-15,-1 2-4 16,-2 4 3-16,2-3-3 15,0-1 3-15,9-7 0 16,14-5 2-16,28-18-1 0,-9 28 1 16,9-28 0-16,42 14 1 15,-5-12 2-15,21 0 1 16,4-2 0-16,12 0-1 16,0 0-3-16,5 3-6 15,2 4-14-15,-19-5-28 16,-2 12-50-16,-25 4-3 15,-19 3-2-15,-16 2-1 16</inkml:trace>
  <inkml:trace contextRef="#ctx0" brushRef="#br0" timeOffset="2927.494">26178 3400 161 0,'0'0'98'15,"0"21"1"-15,37-32-4 16,30-1-79-16,18-6-9 16,26 1-1-16,10-6 0 15,10 2 1-15,-1-2-3 16,4-2-9-16,-2 9-20 16,-14-12-42-16,-12 2-29 15,-18-6-4-15,-21-3 0 16</inkml:trace>
  <inkml:trace contextRef="#ctx0" brushRef="#br0" timeOffset="3211.68">27126 2328 189 0,'0'0'105'0,"-35"18"-5"16,26 5 2-16,2 14-86 15,5 19-6-15,4 22 0 16,-2 15-2-16,0 18 4 16,0 4-4-16,-2 10 2 15,-5 0-4-15,7 0-6 0,-3-7-1 16,-4-10-4-16,5-8 0 16,-5-12-8-16,0-3-3 15,-9-15-18-15,14-3-25 16,-14-19-48-16,-1-8-3 15,17-40 0-15,-25 25-2 16</inkml:trace>
  <inkml:trace contextRef="#ctx0" brushRef="#br0" timeOffset="3760.1819">28280 2397 155 0,'0'0'96'16,"0"0"0"-16,27 0 4 16,13-2-76-16,1-8-5 15,20 10 0-15,1-9 0 0,10 9 0 16,-5-7-5-1,2 7-5-15,-6 0-10 16,-6-4-9-16,-6 10-18 16,-16-12-36-16,-7 10-42 0,-28-4 1 15,32-7-5-15,-32 7 3 16</inkml:trace>
  <inkml:trace contextRef="#ctx0" brushRef="#br0" timeOffset="4376.783">29235 2390 118 0,'0'0'89'0,"0"0"-1"16,-28 32 3-16,14-4-64 0,-7 7-9 16,7 13 2-16,-13 3-1 15,11 12 1-15,-8 1-6 16,11 3-5-16,-8-2-7 15,7-7-7-15,0-5-13 16,-7-14-18-16,5-2-58 16,-9-16-6-16,-6-14 1 15,4-16-2-15</inkml:trace>
  <inkml:trace contextRef="#ctx0" brushRef="#br0" timeOffset="4799.2792">28719 2642 189 0,'-2'42'100'16,"-5"2"-1"-16,-2 13-1 15,-8-1-82-15,1 13-7 16,-2 1-1-16,-8-1 0 16,-6-7-1-16,2-4-1 15,-5-12-1-15,10-9-2 16,-1-7-2-16,10-6-1 15,16-24-1-15,-2 23 1 16,20-21 0-16,17-4-1 16,18-5 0-16,7 0 0 15,14 0 1-15,5 0 0 0,0 2 0 16,1 5 0-16,-6 10 1 16,-6 1 1-16,-15 12 3 15,-7 7-5 1,-7 5 6-16,-9 7-4 0,-7 1 5 15,3 11-6-15,-15 1 4 16,3 5-5-16,-7-2 1 16,-4 0 0-16,-6-3-4 15,-13-4-4-15,-7 5-9 16,-19-15-12-16,-4 8-26 16,-30-17-39-16,-5 1-18 15,-19-13 0-15,-4-3 0 16</inkml:trace>
  <inkml:trace contextRef="#ctx0" brushRef="#br0" timeOffset="4980.74">28005 3881 193 0,'0'0'105'16,"50"-44"-1"-16,1 30-33 15,16-9-56-15,14 7-7 16,12-2-2-16,-3-1-8 15,5 10-25-15,-12-10-69 16,0-1-7-16,-9-6 1 16,0-9-4-16</inkml:trace>
  <inkml:trace contextRef="#ctx0" brushRef="#br0" timeOffset="5339.3858">30222 2513 190 0,'14'23'98'0,"-14"-23"0"16,0 0-1-16,-2 27-76 16,-1-4-11-16,-10 8-3 0,-4 12 2 15,-10 8-2-15,-10 14-1 16,-12 4-1-16,-4 10-1 16,-7 0-4-16,0-1-1 15,0 3-10-15,-8-16-14 16,18 2-39-16,-4-18-42 15,1-10 0-15,2-16-1 16,7-12 6-16</inkml:trace>
  <inkml:trace contextRef="#ctx0" brushRef="#br0" timeOffset="5535.91">29503 3229 174 0,'32'5'99'16,"12"4"1"-16,0-2-4 15,7 9-74-15,2 0-10 16,5 5-2-16,2 0-7 16,-9 0-7-16,-5 2-8 15,-11-14-14-15,4 7-27 16,-20-16-47-16,-19 0 1 16,18-30-4-16,-29-4 4 15</inkml:trace>
  <inkml:trace contextRef="#ctx0" brushRef="#br0" timeOffset="5767.3755">29417 2563 214 0,'0'0'104'15,"40"-14"-3"-15,-6 8-5 16,10-4-91-16,10 3-6 15,6 3 2-15,7 1-1 16,-5 1-1-16,5-2-9 16,0 6-18-16,-11-9-30 15,-5 9-39-15,-7-4 0 16,-19 2-4-16,-25 0 0 0</inkml:trace>
  <inkml:trace contextRef="#ctx0" brushRef="#br0" timeOffset="6076.3171">29320 2878 183 0,'-23'60'98'0,"19"-2"0"16,6 4 2-16,7-4-86 15,14 18-5-15,-4 1 0 16,6 6-4-16,-6-2 4 15,4 2-4-15,-9-7 0 0,9 3-6 16,-5-3 2-16,5-9-4 16,3-4 0-16,-1-13 2 15,3-8 0-15,0-10 1 16,7-8 0-16,6-13-2 16,3-11-3-16,5-14-10 15,13 0-20-15,-9-16-49 16,14-4-21-16,3-8 0 15,-8-7-3-15</inkml:trace>
  <inkml:trace contextRef="#ctx0" brushRef="#br0" timeOffset="6348.8407">30911 2533 195 0,'0'0'102'16,"28"23"-5"-16,-28-23-5 15,35 37-86-15,-17-9-19 16,-4 5-14-16,-2 10-32 0,-15 1-35 15,-20 0-3-15,-2 0 0 16,-19-4 2-16</inkml:trace>
  <inkml:trace contextRef="#ctx0" brushRef="#br0" timeOffset="7135.1585">30329 3174 148 0,'0'0'92'16,"0"0"-2"-16,0 0 2 15,53 11-74-15,-2-13-10 16,9-3 4-16,2 3-1 16,-4-3 0-16,0 5-1 0,-12 3 0 15,-7 4-3-15,-13 7-3 16,-12 6 0 0,-7 8-3-16,-14 7 0 15,-5 6 0-15,-6 6-4 0,-8 1 4 16,-6 3-3-16,-5 0 5 15,2-5-4-15,0-4 4 16,5-5-4-16,5-9 3 16,11-5 1-16,14-23-1 15,-14 25 0-15,14-25-1 16,23 0-2-16,-23 0 0 16,40-18 0-16,-10 6 1 15,-3-2-1-15,6 3-1 0,-3-3 2 16,5 4-1-1,-3 4 1-15,5 3 0 16,2 1 0-16,-2 4 0 16,5 1 0-16,2 3 1 0,-3 1 0 15,-4 0 1-15,-4 3-1 16,-5-3 0-16,-3-1 2 16,-25-6 0-16,30 5-1 15,-30-5 1-15,0 0-2 16,5-21 1-16,-5 21 0 15,-10-39 0-15,8 9 3 16,-3-7-4-16,3-7 4 16,2-5-3-16,7-1 3 15,12-4-3-15,6-1 3 16,10 2-5-16,13 2 1 16,5 7 1-16,10 2-2 0,6 8 1 15,5 1-1-15,5 10 2 16,0 7 0-16,-1 7 0 15,-2 6 1-15,3 13 0 16,-10 8 0-16,-2 8-1 16,-4 8 1-16,-12 8-1 15,-10 6 0-15,-6 8 0 16,-9 6-5-16,-8 1 4 16,-2 1-3-16,-7-1 5 15,-6-1-6-15,-3-2 5 16,-3-2-5-16,-6-5 4 15,-5-6 0-15,-4-3-3 16,-3-10-5-16,-4 1-10 0,-15-19-19 16,13 7-40-16,-17-20-35 15,0-13-2-15,-7-15 2 16</inkml:trace>
  <inkml:trace contextRef="#ctx0" brushRef="#br0" timeOffset="7379.1005">32241 2309 221 0,'39'-30'104'16,"-9"14"0"-16,-4 11-4 0,-26 5-86 16,14 39-7-16,-28 12-4 15,-7 23 5-15,-21 21-5 16,-18 21 2-16,-16 16-3 15,-12 13 1-15,-14 10-7 16,-2 2-10-16,0 12-20 16,-21-14-66-16,10 2-10 15,-8-16-6-15,-4-11 0 16</inkml:trace>
  <inkml:trace contextRef="#ctx0" brushRef="#br0" timeOffset="32690.9804">3329 8214 1 0,'25'21'0'16,"-25"-21"74"-16,28-5-3 16,-28 5-47-16,42-16-8 15,-10 7-9-15,3-1-3 16,11-3-2-16,2-4 3 0,6 3 0 16,8-4 5-1,12 4 1-15,7-7 6 16,14 7 3-16,4-2 2 15,12 2 1-15,-4-2-3 0,13 5-2 16,-7-3-4-16,7 9-2 16,-11-9-4-16,-5 5-3 15,-7-7-3-15,-4 7-3 16,-17-3-2-16,-14 3-7 16,-1 0-10-16,-20-3-15 15,-6 5-35-15,-17 2-27 16,-18 5-1-16,-20-13 42 15</inkml:trace>
  <inkml:trace contextRef="#ctx0" brushRef="#br0" timeOffset="33007.8292">4240 7488 76 0,'0'0'107'16,"-37"0"-5"-16,37 0-9 16,0 0-73-16,-21 42-10 15,30-5-5-15,5 13-4 16,7 10 0-16,2 21-1 16,0 12 1-16,-2 13-2 15,2 8 3-15,-4 3-1 16,1 8-1-16,1-2 1 0,-5-5-2 15,3-12 1-15,-1-11-6 16,8-12-9-16,-8-20-21 16,8-13-34-16,-1-20-29 15,-25-30-2-15,35-4 11 16</inkml:trace>
  <inkml:trace contextRef="#ctx0" brushRef="#br0" timeOffset="33411.7932">4584 7432 1 0,'-9'-27'62'0,"9"27"25"16,0-28-2-16,0 28-55 15,28-12-10-15,-3 12-8 16,17 0-2-16,2 3 1 15,18 1 0-15,12-1 0 16,14 4 0-16,7-5 0 16,9 7-2-16,5-4-1 15,2 4-3-15,-7 0 0 16,-5 3-4-16,-6 2 0 16,-17 2-2-16,-7 2 1 15,-15 5-2-15,-13 3 2 0,-15 9 1 16,-8 4 0-16,-16 5 1 15,-6 7 0 1,-12 6 0-16,-17 11 0 16,-1 6 0-16,-17 4-4 0,-2 1-4 15,-1 4-12-15,-15-9-17 16,9 0-41-16,-5-2-24 16,0-17 2-16,1-4 34 15</inkml:trace>
  <inkml:trace contextRef="#ctx0" brushRef="#br0" timeOffset="44040.4308">3026 11150 1 0,'-49'16'21'0,"28"7"52"15,21-23-37-15,-18 10-5 16,18-10-4-16,28-19-4 16,6 3-1-16,-1-14 1 15,13 0-3-15,5-14-2 16,9-2-5-16,9-17-7 15,15-6-2-15,3-10-3 16,15-11 0-16,12-7 0 16,13-7-1-16,5-2 1 15,13-10-2-15,-4-2-1 16,12 3 4-16,2-3-3 0,7-3 3 16,-3 1-4-16,8 0 2 15,-3 0-3-15,-5 2 2 16,3 7 3-16,-7 4-3 15,-9 8 2-15,-7 9-4 16,-12 7 2-16,-14 11-1 16,-11 7 1-16,-12 10 1 15,-7 11-1-15,-16 0 1 16,-4 9-1-16,-10 8 2 16,-11 3-1-16,-5 4 1 15,-5 3 0-15,-7 4-2 16,-1 1 2-16,-24 12-2 15,27-16 1-15,-27 16-1 0,0 0 0 16,0 0-3-16,0 0-1 16,0 0-1-16,0 0-2 15,0 0-6-15,0 0-12 16,0 0-29-16,0 0-26 16,0 0-2-16,-34-23 57 15</inkml:trace>
  <inkml:trace contextRef="#ctx0" brushRef="#br0" timeOffset="44459.0194">6161 8357 10 0,'0'0'39'0,"-2"33"-8"15,2-33-4-15,-7 48 2 16,5-13-2-16,2 13-1 0,-5 6-1 15,10 10-1-15,-5 1-4 16,5 11 0-16,1 3-4 16,4 2-2-1,4-7-3-15,2-3-1 0,2-3-3 16,1-8-2-16,6-7-1 16,-4-12-3-16,4-8-4 15,1-10-7-15,-1-2-17 16,-25-21-31-16,33 4-32 15,-33-4-2-15,16-37 27 16</inkml:trace>
  <inkml:trace contextRef="#ctx0" brushRef="#br0" timeOffset="44879.7178">6434 8311 1 0,'5'-21'25'16,"-5"21"45"-16,0 0 0 15,0 0-68-15,0 0 2 16,0 0-3-16,0 0-1 16,0 0-1-16,32 7 2 15,-9-2 0-15,3 4 2 0,9-2 0 16,4 2 1-1,9-2 1-15,10 2-1 16,-2-2 0-16,4 0-1 16,0 0 0-16,-2 0 0 0,-7 5-2 15,-12 2 3-15,-7 2 1 16,-6 7 4-16,-17 0 0 16,-9 9 3-16,-9 5-1 15,-10 12 0-15,-15-3 1 16,-8 10-3-16,-9-1-3 15,-4 5-5-15,-6 7-8 16,-6-4-10-16,10 4-17 0,-6-3-25 16,-4-6-25-1,14 0-1-15,-5-14 76 16</inkml:trace>
  <inkml:trace contextRef="#ctx0" brushRef="#br0" timeOffset="49671.4433">7470 8840 1 0,'23'35'76'0,"5"11"12"15,-12-2-5-15,-6 12-59 16,15 13 1-16,0 10-5 15,3 16-1-15,0 11-3 16,4 19-3-16,-6 18 0 16,-3 26-3-16,-5 13-3 15,-6 22-3-15,-3 16-2 0,-4 13-6 16,-10 12 2 0,-4 12 1-16,-3 2-3 15,-4 0 1-15,-7-3 2 0,2 1-2 16,-4-7 3-16,-1-3 2 15,-8-4 0-15,-1-10-1 16,-14-8 2-16,1-6 1 16,-17-11-2-16,-2-9 2 15,-7-16-3-15,-11-12 4 16,-8-19-5-16,-11-13 3 16,-7-9-1-16,-9-15-2 15,-5-13 1-15,-12-12 1 0,-13-11 1 16,-5-15-1-1,-9-13 1-15,-2-14-2 16,-6-25 2-16,-1-17-2 16,4-16 2-16,3-20-3 0,1-17 0 15,4-14 2-15,6-18-2 16,4-16 2-16,6-12-1 16,1-18 0-16,15-17 0 15,6-20-3-15,15-19 1 16,13-21-2-16,23-9 2 15,14-9-3-15,21-3 4 16,14-4-1-16,14 2-1 0,16 10 3 16,14 11-1-1,13 9 1-15,17 19-1 16,14 13 2-16,14 12-1 16,11 17 1-16,9 11 0 0,5 18 0 15,7 17 0-15,3 6 0 16,-1 15-2-16,5 1 0 15,-5 15 0-15,5 6-1 16,2 12 1-16,1 12-1 16,1 11 0-16,5 12 1 15,-11 14 2-15,2 11 0 16,-12 14 1-16,-2 16 1 16,-9 10-3-16,-2 13 2 15,-17 19 0-15,3 16-1 16,-17 18 0-16,-2 17 0 15,-4 23-3-15,-10 16 1 16,-5 16 3-16,-8 12-2 0,-3 4 0 16,0 5 0-16,-7-4 0 15,0-10-1-15,-7-12 3 16,-4-4-2-16,-5-13 0 16,-14-8 2-16,-5-12-2 15,-13-4 2-15,-17-7-2 16,-2-4 2-16,-13-8-3 15,-6-6 4-15,-15-10-3 16,-1-9 1-16,-16-7 0 16,-7-16-3-16,-11-14 3 15,-7-16-4-15,-7-16 3 16,4-19-3-16,-4-14-1 0,4-18-1 16,-4-16 1-16,5-10 3 15,4-14-3-15,-10-8 3 16,6-13-2-16,-5-13 0 15,4-18 3-15,1-15-3 16,8-30 0-16,13-25-3 16,17-23 2-16,15-25-4 15,25-8 3-15,19-4-2 16,18 7-1-16,20 9 3 16,15 23-1-16,16 19 2 15,23 23 1-15,16 20 2 16,15 12-1-16,6 12 0 15,16 7 1-15,16 6-4 0,10 5 3 16,9 10-3-16,9 13 2 16,7 14-2-16,3 17 1 15,-1 18-1-15,1 18 2 16,-3 24 0-16,0 20-1 16,-9 23 2-16,-7 19-2 15,-12 19 3-15,-2 15-3 16,-12 15 2-16,-15 18 1 15,-12 9 0-15,-24 14 0 16,-11 12 1-16,-30 13 0 16,-14 10-1-16,-30 4 3 15,-18 10-2-15,-26-7 1 0,-18 4 2 16,-26-2-4-16,-16-7 3 16,-19-11-3-16,-8-8 2 15,-15-13-4-15,-4-12-1 16,-5-7-3-16,-5-20-1 15,-4-15 0-15,-7-20-1 16,5-14 0-16,-8-33 0 16,1-25 2-16,-10-32 2 15,1-40 3-15,2-43-2 16,11-49 2-16,5-49 4 16,16-46-2-16,16-39-1 15,26-30-1-15,27-26 2 16,33-9-2-16,30-4 1 0,23 1-1 15,35 13-3-15,18 13 4 16,30 19-1-16,21 9 2 16,28 16-2-1,14 11 4-15,15 20-4 0,20 13 4 16,15 25-4-16,12 26 3 16,7 32-4-16,-4 28 4 15,-1 37-3-15,-2 35 0 16,1 34 2-16,-4 40-1 15,-1 32 1-15,-12 37-2 16,-12 30 3-16,-9 35-7 16,-11 21 3-16,-17 29-5 0,-23 24 1 15,-25 21-1-15,-25 8 0 16,-26 15 1 0,-28 11-1-16,-25 10 5 15,-24 6 1-15,-20 3 0 0,-23-5 3 16,-19-14-3-16,-28-9 4 15,-20-16-3-15,-7-23 1 16,-15-24-1-16,-13-27 3 16,-11-28-1-16,-19-25 3 15,-17-30 1-15,-6-22 3 16,-7-34 0-16,-16-25 0 16,-10-39-1-16,-2-38-2 15,12-55 0-15,18-47 1 0,30-61-1 16,30-57-6-1,37-52 1-15,40-49-3 16,53-30-3-16,37-19 2 16,27-4 1-16,33 9-6 0,30 21 4 15,21 28 1-15,18 18 3 16,23 28 0-16,5 21 7 16,16 16-5-16,17 20-2 15,18 19 2-15,16 21-2 16,16 19 0-16,-7 39-5 15,10 32 3-15,-3 42-5 16,3 41 5-16,-10 47 1 0,-9 38 0 16,-25 50 0-1,-17 46-2-15,-18 43 2 16,-21 40-2-16,-23 40-4 16,-30 27-5-16,-21 32-3 0,-25 16-6 15,-19 24 5-15,-16 2 1 16,-19-2 0-16,-15-10 1 15,-22-9 7-15,-8-16 5 16,-29-16 4-16,-13-16 8 16,-31-24-2-16,-8-15 6 15,-20-24-1-15,-8-12 2 16,-21-27-1-16,-3-25 0 16,-4-35 0-16,11-31-5 15,1-41-3-15,6-36-2 16,3-43-1-16,2-39-3 15,4-41 0-15,10-40-1 16,9-41 1-16,2-40-2 0,24-41 1 16,16-35-2-16,27-30-1 15,33-21-7-15,39-9-9 16,37-7-19-16,49 5-29 16,30 23-15-16,20 13 1 15,24 42 65-15</inkml:trace>
  <inkml:trace contextRef="#ctx0" brushRef="#br0" timeOffset="54955.0808">9329 9442 4 0,'0'0'29'0,"0"0"-4"16,0 0-3-16,24-5-4 16,-24 5-1-16,27-2 0 15,-4-1-2-15,-2 1 0 16,7 4 1-16,2-2 0 15,7 3 0-15,-2-3 0 16,6 7 0-16,6-5 1 16,4 5-2-16,6-5 1 15,10 3-2-15,-2-1-1 16,16 1-1-16,2-3-2 16,17 3-1-16,4-3-1 15,9 3-2-15,7-3 0 16,3 0-2-16,11-4 1 0,5 4-2 15,0-2 0-15,6 0-2 16,1 0 0-16,7 0-2 16,4 5 0-16,7-5-1 15,0 2 1-15,10 1-2 16,13-6 1-16,2-1-1 16,17-3 1-16,2-5 0 15,10-4 1-15,11-2-2 16,11-3 1-16,3-2 1 15,14 2 1-15,-8 5 1 16,1 0 0-16,0 6 0 16,7 6 0-16,-5 6 1 0,-3 3-1 15,-6 6 3-15,5-2-3 16,-6 3 1-16,13-3 0 16,-10 0-1-16,-7-2 0 15,3-2 1-15,-6-3-1 16,4-2-1-16,-8-2 0 15,-5 2 0-15,-8 0 0 16,-3 0 0-16,-2 2 1 16,-5 5 1-16,-12 0 0 15,-8 5 1-15,-13-1-1 16,-10 5 0-16,-11-2-3 16,-15 3-2-16,-2 1-9 15,-19-4-11-15,-3 4-19 0,-6-4-35 16,-12-4-27-16,5 8-3 15,-21-18 83-15</inkml:trace>
  <inkml:trace contextRef="#ctx0" brushRef="#br0" timeOffset="65195.5857">9112 16005 71 0,'0'0'39'0,"0"0"-3"16,0 0-1-16,0 0-12 0,9-21-7 16,-9 21-9-16,28-20-3 15,-28 20-3-15,42-21 2 16,-10 9 3-16,3 5 4 15,-1-4 3-15,6 8 2 16,-1-3 1-16,5 6 0 16,-2-5 2-16,9 5-3 15,-8-7-2-15,11 2-4 16,-3 1-3-16,6-1-1 16,-1-2 0-16,6 5 1 15,3-3-1-15,-3 1 1 16,5-1-1-16,3 0-1 0,-1-2 1 15,8 3-1-15,1-5-1 16,-2 2-1-16,12 0 0 16,-2 0-2-16,-1 0 1 15,3 2 0-15,5 3 0 16,-5 0 1-16,7 2-1 16,-1 0 1-16,8 0-1 15,4 2 2-15,5-2-1 16,7 2 0-16,3 1 1 0,1-1-1 15,-2 0 0 1,1 0 1-16,-1 1 0 16,0-1 0-16,-2 0 0 15,-2 5 1-15,-3-2-1 0,5 2 1 16,2 2 0-16,10-2 0 16,-3 2-1-16,2 1-1 15,10-6 1-15,0 1-1 16,4-1 0-16,5-1-2 15,0-1 1-15,5-2 0 16,2 0-1-16,2 0-1 16,0 0 2-16,5 0-1 15,9-2 1-15,0-3-1 16,5 5 0-16,9 0 1 16,-2 5 0-16,6-1 1 15,-1 3-1-15,-3 5 1 0,2-3-1 16,-7 7 1-16,-4-4 0 15,-5-1-1-15,0 1 0 16,-9 0 1-16,-5-1-2 16,-2 1 0-16,-7-1 0 15,3 1 0-15,-3-1 0 16,-3 1 0-16,-6-1 0 16,0 1 0-16,-3 2 2 15,3 0 2-15,-9 0-1 16,4 4 2-16,-5-2-1 15,1 5 0-15,1 0-1 16,4 0 1-16,-6 4-2 16,-6 3-5-16,-3-3 2 0,0 8-3 15,-9-3 3-15,-7-2-5 16,-7-3 1-16,-2-7-10 16,-2-1-8-16,-8-22-40 15,3-7-54-15,-2-6 1 16,-17-17-1-16,-9-6 49 15</inkml:trace>
  <inkml:trace contextRef="#ctx0" brushRef="#br0" timeOffset="67567.2857">12204 14408 10 0,'-26'-44'43'0,"10"14"-10"0,-9-3 0 15,-3-1 1-15,-11 1-2 16,-8-4-4-16,-6 5-5 16,-14-7-4-1,-5 4-7-15,-13-4-2 0,-1 4-3 16,-13-7 2-16,2 8-1 15,-14-3 2-15,-2 0-4 16,-8 4 5-16,-1 6-6 16,-12 1 4-16,2 10-7 15,-5 4 2-15,1 5-5 16,-3 12 2-16,0 11 4 16,3 5-5-16,4 9 4 15,5 3-4-15,7 10 5 0,0 1-4 16,6 10 4-1,10 1-6-15,12 1 3 16,6 1-1-16,14 6 1 16,8 4-2-16,17 2 2 0,6 3-1 15,15 2 1-15,10 0-1 16,14 4 3-16,11 1-3 16,7 2 3-16,19 0 0 15,9 7-2-15,7-7 2 16,9 0-2-16,12-3 1 15,11 1-1-15,2-3 1 16,6-2-3-16,3-7 0 0,8-9 2 16,0 2-3-1,9-7 2-15,2-4-2 16,7-10 0-16,17-7 0 16,2-13 0-16,13-8 0 0,-4-11-1 15,16-6 2-15,-2-8 0 16,5-9-1-16,-5-1-1 15,2-3 1-15,-9-1-2 16,0-2 1-16,-7 2 0 16,-5-4 1-16,-11-3-2 15,-10-4 3-15,-11-7-2 16,-11-5 2-16,-22-7-4 16,-8-7-4-16,-19-11-20 15,-17-3-20-15,-15-6-49 16,-26-12 0-16,-5 4-3 15</inkml:trace>
  <inkml:trace contextRef="#ctx0" brushRef="#br0" timeOffset="90815.6711">10509 11028 1 0,'0'0'37'0,"0"0"41"16,0 0-39-16,0 0-6 15,28-10 0-15,-28 10-4 16,48-9-2-16,-22 4-6 15,11 5-3-15,2-2-5 16,7 4-1-16,5-2-5 0,9 5-1 16,9-3-1-16,8 3-1 15,4-3 1-15,11 1-1 16,12-6 0-16,7 1 0 16,12 0-1-16,11-5 0 15,-2 0 0-15,6 2-1 16,6-2 2-16,2 3-2 15,-10-1 1-15,-4 0 0 16,-10 1-1-16,-1-1-1 16,-3 1 1-16,-3-3-2 15,-6 2-1-15,2-4-1 16,-7-1-1-16,-7-1-5 0,5 4-6 16,-17-5-14-16,3 5-30 15,-9 7-45-15,-12-6 1 16,0 6 14-16</inkml:trace>
  <inkml:trace contextRef="#ctx0" brushRef="#br0" timeOffset="97075.2731">9528 9557 1 0,'0'0'20'16,"19"-28"48"-16,-19 28-29 15,23-25-3-15,-23 25-3 16,32-25-1-16,-32 25-3 0,37-24-6 16,-14 15-7-16,5 2-3 15,7 3-2-15,0 1-3 16,6 1-1-16,5 2-2 15,5 0 1-15,7 0-1 16,-5 0 0-16,14 0-1 16,-4 0-1-16,11-2 0 15,-3-1-1-15,15-1 0 16,7-1-1-16,1 0 1 16,10-1-1-16,3 3 0 15,13-1 0-15,0 4-2 16,10-3 1-16,6 1-1 15,5-3 0-15,10-2 0 0,-1 0-1 16,2-4 1-16,-4-3 0 16,-2-2 0-16,-9 0 2 15,-17-3-1-15,-9 5 1 16,-16-2-1-16,-10 2-1 16,-11 5-6-16,-7 2-10 15,-16 2-16-15,7 5-42 16,-12 7-23-16,-6-9-1 15,-3 11 60-15</inkml:trace>
  <inkml:trace contextRef="#ctx0" brushRef="#br0" timeOffset="99139.5985">14505 9032 1 0,'32'-4'13'15,"14"8"65"-15,1-4-50 16,6-7-5-16,9 7 1 0,8-4 1 15,13 6 0-15,-5-4 0 16,10 4-5-16,0 0-5 16,12 3-4-1,11 2-6-15,2 0-1 0,7 4-2 16,3-1-2-16,6 1 0 16,5-2 1-16,5-2-1 15,7-2 1-15,4 0-1 16,12-5-1-16,7-3 1 15,4 1 0-15,10 2 0 16,-1-2-1-16,6 2 0 16,1 2 0-16,1 3-1 0,2 2 1 15,2 4-1-15,-4-2 2 16,-3 3-2-16,-4 2 2 16,0-3-1-1,-10 1 1-15,-2 2 0 0,-11-3-1 16,-12-1 0-16,-12-1-2 15,-6 0 1-15,-10-4-2 16,-14 4-2-16,-13-7-3 16,-12 3-8-16,-14-5-19 15,-7-5-37-15,-7 12-18 16,-28-18 46-16</inkml:trace>
  <inkml:trace contextRef="#ctx0" brushRef="#br0" timeOffset="103203.6201">10617 11018 18 0,'3'-23'25'0,"-3"23"-3"16,18-9 0-16,-18 9-5 15,28-9-3-15,-28 9-3 16,32 0-2-16,-32 0-3 0,35 2-2 15,-35-2-1-15,42 7 2 16,-17-5 0-16,3 3 2 16,4-5 1-16,5 0 1 15,3-5 0-15,6 3 1 16,5-3 1-16,9-2 0 16,2-2 0-16,12 2 0 15,3-4-1-15,4 4-1 16,11-5-2-16,3 5-1 15,2 0-2-15,-2 3-2 16,6-1-2-16,1 0-2 16,-5 3 1-16,0 2-1 15,3-2 2-15,2-3-1 0,-3-2 1 16,3 0-1-16,7-2 1 16,-3-3-6-16,7 3-5 15,3-5-12-15,-1 3-23 16,-1 4-40-16,-6-7 0 15,3 7 66-15</inkml:trace>
  <inkml:trace contextRef="#ctx0" brushRef="#br0" timeOffset="103727.1546">16105 10868 51 0,'85'-14'48'0,"8"3"-13"0,4 1-6 15,5-1-7-15,4 4-10 16,5-2-12-16,9 2-14 15,1 2-17 1,8 3-16-16,1-5-25 0,18 11 40 16</inkml:trace>
  <inkml:trace contextRef="#ctx0" brushRef="#br0" timeOffset="105467.629">11214 11853 1 0,'0'0'13'0,"0"0"65"16,0 0-41-16,23-5-5 0,-23 5-4 15,35-9 0-15,-35 9-6 16,46-2-3-16,-18 4-6 16,11 3-1-1,3-3-3-15,4 5-1 0,5 0-1 16,9 0 0-16,12-7 0 15,9 4-2-15,2-6 1 16,9 2-2-16,3-4 0 16,7 1-2-16,2-4 1 15,7 3 0-15,0-3 0 16,5 0 0-16,11-2 1 16,5 2 1-16,11-7 2 0,10 7 0 15,2-5 2-15,9 3 0 16,5-3 0-1,9 1-1-15,11-1 0 16,8-2-1-16,2 5 0 0,0-2-3 16,6 1-1-16,-6 3-3 15,7 7 1-15,-5-2-1 16,-11 7-1-16,-3-1 1 16,-9 1-1-16,-4 0 0 15,-10-3 0-15,-2-4 0 16,-14-3 1-16,-7-2-1 15,-7-5 0-15,-5 3 0 16,-11-2-2-16,-11-1-1 16,-10 1 1-16,-7 4-2 15,-11 0-1-15,-12 0-1 16,-12 4 0-16,-6-3 0 16,-12 6-1-16,-10-5 0 0,-3 5-3 15,-24 0-5-15,34 0-8 16,-34 0-11-16,19-5-15 15,-19 5-13-15,0 0-16 16,0 0-12-16</inkml:trace>
  <inkml:trace contextRef="#ctx0" brushRef="#br0" timeOffset="106518.9441">10717 12826 1 0,'44'-2'0'16,"-44"2"51"-16,48-19 12 16,-20 13-40-16,5-6-2 15,1 5-2-15,1-2-2 0,7 4 0 16,-1-4 0-16,5 7-3 15,8-5-1-15,6 4-2 16,7-1-2 0,9-1 2-16,10 1 1 0,11-1 0 15,7-2-2-15,16 2 1 16,0-6-3-16,10 2-1 16,6-5 1-16,1 0-4 15,-6-2-1-15,4-1-1 16,-13 4-2-16,-6-6 0 15,2 7 0-15,-7-1 1 16,-5 1-4-16,0 0-5 16,-1 8-13-16,-8-5-20 0,14 4-34 15,2 5-20-15,-16-7-2 16,19 5 73 0</inkml:trace>
  <inkml:trace contextRef="#ctx0" brushRef="#br0" timeOffset="108447.1751">12851 13825 1 0,'127'5'0'15,"-13"-15"0"-15,29 10 64 16,-9-13-56-16,21 3 11 0,14-4 2 16,16 1 3-16,18 1 3 15,6 0-3-15,13 1 0 16,4-3-7-16,19 7 0 16,5-7-10-16,2 5 2 15,0 2-6-15,5 2 2 16,2-2-1-16,4 3 0 15,-8-1 0-15,-8 5 0 16,-6-2-1-16,-1 2 1 0,-13 0-1 16,-5 0-3-1,-14 0-2-15,-11 2-1 16,-10 1-3-16,-14-1-3 16,-6 5-4-16,-15-3-8 0,-8 10-12 15,-22-4-18-15,-11-6-19 16,0 12-14-16,-32-11 81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3:58:2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 7104 1 0,'0'0'59'0,"0"0"21"16,-11-28-39-16,11 28-7 15,30-25-3-15,2 9 0 0,0-10-1 16,15 3 0 0,1-14-5-16,5 3-4 15,7-10-5-15,8 0-6 16,12-9-2-16,6 4-5 0,9-7 0 15,-10 3-2-15,17-2 1 16,-12 4-2-16,12-5-6 16,-7 8-4-16,0 2-7 15,-19-1-16-15,3 13-17 16,-19-1-19-16,-7 5-31 16,-14 14 1-16,-39 16 58 15</inkml:trace>
  <inkml:trace contextRef="#ctx0" brushRef="#br0" timeOffset="368.54">1414 6075 1 0,'-23'-30'6'16,"23"30"62"-16,14-34 2 16,-14 34-50-16,39-19 0 15,-7 21-1-15,-6 8 2 16,2 10 1-16,-5 15-4 16,-2 2 2-16,4 16-5 15,0-2 1-15,8 12-5 0,-5-3 3 16,11 4-2-16,-9-3 0 15,9-1 0-15,-11 2-3 16,-3-9-8-16,-1 5-11 16,-13-19-9-16,-2 5-10 15,-9-23-9-15,0 0-13 16,0-21-38-16,0 0-3 16,-20-26 34-16</inkml:trace>
  <inkml:trace contextRef="#ctx0" brushRef="#br0" timeOffset="672.5288">1631 6087 1 0,'26'-23'0'0,"-1"-14"57"16,22 11 20-16,8-4-39 15,17-2-9-15,16 2-3 16,6-3 3-16,8 10-4 15,0 0-4-15,-7 12-4 16,-3 1-5-16,-13 13-6 16,-7 6 1-16,-22 7-4 15,-8 7-5-15,-23 10 4 16,-17 11-4-16,-14 6-1 16,-20 11 1-16,-5 8-2 0,-23 19-6 15,-7 2-4-15,-14 16-23 16,-2 8-47-16,-10-13-1 15,12 8-2-15,-11-10 68 16</inkml:trace>
  <inkml:trace contextRef="#ctx0" brushRef="#br0" timeOffset="1132.3023">799 8875 1 0,'-62'39'0'16,"85"-55"54"-16,-9-16 12 15,16-3-39-15,-3-2-5 16,31-9-2-16,-21-3 1 0,23-8-5 16,-9-4 8-16,9-8-5 15,7-7-4-15,12-10-2 16,6-9-2-1,13-6 2-15,-4-3-6 0,10-3 4 16,-9 3-6-16,5 7-3 16,-15 9-3-16,-6 14-7 15,-26 14-4-15,-9 12-8 16,-19 13-8-16,-8 14-23 16,-17 21-32-16,-7-28-2 15,7 28 27-15</inkml:trace>
  <inkml:trace contextRef="#ctx0" brushRef="#br0" timeOffset="1808.7107">1287 7553 1 0,'0'0'6'16,"-9"30"75"-16,9-30 2 15,20 34-42-15,4-4-11 16,1 3 2-16,0 13-1 16,8 0-4-16,-5 14-1 15,6-2-5-15,1 9-3 0,0-7-6 16,2 7-1 0,2-6-5-16,-2-6 0 15,-2-6-4-15,-3-6 0 16,-7-10-6-16,-6-10-5 0,-3-2-10 15,-16-21-9-15,0 0-7 16,0 0-4-16,9-21 1 16,-18-14-1-16,4 3 5 15,1-21 4-15,-1-3 10 16,3-8 12-16,2-6 9 16,2 1 5-16,5 2 3 15,0 2 3-15,2 5 3 16,1 9 1-16,-1 5 3 15,0 7-2-15,5 4 0 16,2 5-1-16,5-5 0 16,4 7-1-16,10-6-3 15,4-1 0-15,17-2-10 0,6-2 4 16,12-1-4-16,7 3 5 16,14 0-5-16,-2 3 3 15,15 4-2-15,-4 4 2 16,-7 3 4-16,-2 9 0 15,-12 0-2-15,-9 7-3 16,-13 5-1-16,-11 2-1 16,-17 2 0-16,-8 5-1 15,-25-7 0-15,0 30 1 16,-16-2 0-16,-21 5-1 16,-11 10 1-16,-15 6-6 15,-13 13 0-15,-17 8-11 0,-2 15-9 16,-11 1-13-16,-5 18-23 15,9 7-35-15,-11-5 3 16,11 5 31-16</inkml:trace>
  <inkml:trace contextRef="#ctx0" brushRef="#br0" timeOffset="3928.281">815 10352 59 0,'0'0'48'16,"-35"-20"-16"-16,35 20-4 16,0 0-5-16,0 0-5 15,10-47-4-15,4 24-1 16,4-4-11-16,19-10 0 15,2-7 8-15,15-10 2 16,3-8-10-16,29-14-2 0,-12-5 11 16,28-9 0-16,-1-10 0 15,10-6 0-15,-7 0 1 16,10-8-2 0,-10 3-2-16,16 5-7 0,-16 7-8 15,-2 8-9-15,-23 13-10 16,4 11-13-16,-30 16-25 15,-9 5-30-15,-5 20 3 16,-36-4 91-16</inkml:trace>
  <inkml:trace contextRef="#ctx0" brushRef="#br0" timeOffset="4295.6625">1423 8686 1 0,'-25'23'71'16,"25"-23"14"-16,0 0-25 16,16 27-34-16,-16-27 0 15,28 54 0-15,-3-17 0 16,-6 11-4-16,6 8-4 15,1 8-3-15,6 6-6 0,3 4-1 16,-1 0-4-16,1 0 0 16,0-5-2-1,-1-2 1-15,-6-7-2 16,5-9 0-16,-8-9-1 0,0-10-1 16,1-7-6-16,-26-25-7 15,37 28-14-15,-37-28-18 16,32-9-22-16,-32 9-27 15,19-39 1-15,-12 11 40 16</inkml:trace>
  <inkml:trace contextRef="#ctx0" brushRef="#br0" timeOffset="4687.7584">1809 8840 1 0,'0'0'53'15,"-4"-39"13"-15,4 39-34 16,25-37-10-16,8 14-5 16,1 2 1-16,22-7-9 15,11-4 5-15,9-7-1 16,10 2 6-16,9-3-3 16,6 1 1-16,6 2-4 15,-6 5-4-15,1 2 4 16,-14 7-4-16,-9 6-2 15,-12 6-3-15,-16 6-2 16,-12 5-1-16,-16 5-1 16,-23-5 1-16,16 39-2 15,-30-4 2-15,-4 9 1 0,-15 9-2 16,-4 9 1-16,-16 12-3 16,-9 10 0-16,-10 3-5 15,1 11-2-15,-6-1-8 16,-1 4-8-16,1-3-2 15,6-1-29-15,4-3-31 16,-1-22 1-16,18 0 46 16</inkml:trace>
  <inkml:trace contextRef="#ctx0" brushRef="#br0" timeOffset="8015.9781">942 11656 15 0,'0'0'21'16,"16"-32"-2"-16,-16 32-1 15,17-39-1-15,-6 13 0 16,5-1 1-16,10-13 1 16,6-8 0-16,8-12 1 15,10-10-1-15,17-11-2 16,5-4-2-16,14-12-1 15,4-7-3-15,7-3 2 16,-9 6-2-16,4 3 0 16,-6 8-1-16,0 2-7 0,-15 14 5 15,-1 0-8-15,-6 14-5 16,-8 5-7-16,-8 6-16 16,-1 5-19-16,-6 12-38 15,-8-10-1-15,4 8 35 16</inkml:trace>
  <inkml:trace contextRef="#ctx0" brushRef="#br0" timeOffset="8360.6189">1409 10142 1 0,'-2'37'63'0,"2"16"18"16,7-2-40-16,7 9-7 16,7 7-4-16,13 5-4 15,-4 4-2-15,19 3-6 16,-5 4-3-16,7-4-3 15,2-1-2-15,-2-4-3 16,2-7-4-16,-2-7-1 0,-9-11-5 16,2-7-8-16,-17-17-18 15,3-9-49-15,-2-11-15 16,-19-28 2-16,5 0 30 16</inkml:trace>
  <inkml:trace contextRef="#ctx0" brushRef="#br0" timeOffset="8828.1809">1527 10269 1 0,'54'-23'67'16,"-11"-9"-28"-16,18-8-10 16,6 3-6-16,2-6 1 15,0-4-3-15,8-1-9 16,1-1-4-16,1-4-5 16,0 2-1-16,11 3-4 15,-12 1 1-15,17 8-3 16,-16 9 0-16,4 2 5 15,-20 14 3-15,-3 5 3 0,-14 7 3 16,-7 6 3-16,-13 6 0 16,-26-10-1-1,9 34 2-15,-25-4 2 16,4 0-3-16,-20 12-2 0,4 9-6 16,-18 4 1-16,6 10-5 15,-15 7 2-15,9 6-4 16,-12 8-3-16,5 4 1 15,-3 5-21-15,-2-5-11 16,10 0-52-16,9 0 0 16,-10-18 0-16,14 2 69 15</inkml:trace>
  <inkml:trace contextRef="#ctx0" brushRef="#br0" timeOffset="9600.623">1063 13021 1 0,'18'-33'0'0,"5"8"39"16,-4-15 34-16,18-10-43 0,7-11-1 15,11-8 3-15,5-7-2 16,12-14-5-16,11-10 1 16,14-15-5-16,0-10-1 15,21-9-13-15,5 2-1 16,13-7-4-16,-8 12-2 15,8 7 0-15,-16 11-6 16,3 12-1-16,-19 16-8 16,-2 12-7-16,-24 11-27 15,-15 0-37-15,-3 14-5 16,-33-2 27-16</inkml:trace>
  <inkml:trace contextRef="#ctx0" brushRef="#br0" timeOffset="9936.102">2108 11157 1 0,'-3'39'16'16,"3"-39"68"-16,14 35-4 15,-2-5-47-15,4-2-9 16,-4 13 9-16,2 6-12 0,-3 13 1 16,-4 0-8-16,2 9-2 15,-6 3-5-15,4 0-1 16,-1-1-2 0,4-4-1-16,1-7-3 0,3-4-6 15,-2-10 5-15,4-9-7 16,0-7 0-16,-16-30-20 15,28 21-23-15,-28-21-47 16,25-32 6-16,-15-1 25 16</inkml:trace>
  <inkml:trace contextRef="#ctx0" brushRef="#br0" timeOffset="10319.6545">2443 11102 1 0,'0'0'71'0,"65"-28"13"16,-35 7-46-16,28-4-19 16,4-1 0-16,14-2-3 15,10-2-2-15,-3 3-5 16,-2-1-1-16,-5 2-1 15,-4 8 0-15,-16 2-2 0,-5 6-1 16,-17 4-1 0,-6 8 1-16,-28-2-1 15,25 21 1-15,-25-21 0 16,-4 46 0-16,-5-16 0 0,-8 12 1 16,-3 6-2-16,-8 12 0 15,-12 5-1-15,-3 11-1 16,-11 8-1-16,-13 8-5 15,-2 14-15-15,-10-4-27 16,-6 0-44-16,15 6-3 16,-15-15 10-16</inkml:trace>
  <inkml:trace contextRef="#ctx0" brushRef="#br0" timeOffset="11376.0653">963 14486 65 0,'23'-32'29'16,"3"0"4"-16,6-5 1 16,-2 0-4-16,5-14-3 15,6 0-3-15,8-16-3 16,4-7-6-16,23-19-4 16,5-6-2-16,21-14-3 15,-5-12-2-15,21-5-5 16,-14-6 5-16,19 2-6 15,-12 7 1-15,0 2 1 16,-16 7-2-16,6 12 0 0,-13 13-2 16,5 10 3-16,-17 9-12 15,3 14-5-15,-19 4-8 16,0 15-19-16,-18 18-37 16,-19-10-5-16,0 22 60 15</inkml:trace>
  <inkml:trace contextRef="#ctx0" brushRef="#br0" timeOffset="11735.8245">2001 12621 1 0,'-23'23'2'0,"21"-3"79"16,2-20-3-16,-23 28-43 15,21-2-9-15,-5 4-1 16,4 7-5-16,1 7-6 16,2 6-3-16,-5 13-3 15,10 2-1-15,-3 6-2 16,8 3 1-16,6 0-2 15,0-2 0-15,2-5-1 0,8-5 1 16,2-11-9-16,-3-7 5 16,3-9-13-1,-5-12-5-15,2-11-30 16,-25-12-39-16,33-14-7 0,-22-9 26 16</inkml:trace>
  <inkml:trace contextRef="#ctx0" brushRef="#br0" timeOffset="12156.2536">2064 12581 1 0,'0'0'39'0,"4"-30"39"16,24 21-3-16,0-12-62 0,16-9-3 15,7 5 3-15,14-15-1 16,-1 8 3-16,13-10-4 16,1 3 0-16,12-7 1 15,-2 2-1-15,7-2-4 16,2-3 0-16,-4 7-2 16,1 1-2-16,-15 6 0 15,-10 10-1-15,-15 9 1 16,-13 9 1-16,-15 11 0 0,-26-4 0 15,18 42-1 1,-20-5 2-16,-10 2-2 16,-4 12 1-16,-9 9 0 15,-8 7-6-15,-1 9 4 0,-10 8-5 16,2 4 3-16,-18 9-5 16,7 9-4-16,-17-4-16 15,13 9-24-15,-6 2-44 16,-4-16-2-16,12 3 13 15</inkml:trace>
  <inkml:trace contextRef="#ctx0" brushRef="#br0" timeOffset="15508.2231">1194 16008 8 0,'14'-44'15'0,"5"11"2"15,6-6 5-15,1-7 3 16,6 0 4-16,7-10 0 16,5 1-1-16,14-15-3 15,0 1-5-15,14-14-3 16,-3-3-5-16,19-6-4 15,-5-6 0-15,12-3-9 16,-10-3 0-16,8 0-1 16,-5-5 1-16,0 3-2 0,-3 2 3 15,3 2-4-15,-5 0-7 16,5 5-14-16,-14 9-37 16,-4-16-17-16,1 21 6 15,-27-7 73-15</inkml:trace>
  <inkml:trace contextRef="#ctx0" brushRef="#br0" timeOffset="15908.1913">2068 14049 11 0,'5'44'80'16,"-7"-23"-3"-16,2 14-43 15,9 4-11-15,-2 7-10 16,5 7 4-16,4 8-12 15,0 3 4-15,2 3-8 16,8 5 6-16,-1-5-7 0,10 0 0 16,-3-9 4-16,3-3-7 15,0-13 6-15,-1-7-8 16,-1-10 1 0,-8-11-12-16,-2-7-4 0,-23-7-9 15,35-21-11-15,-23-2-17 16,-8-12-15-16,5-2 35 15</inkml:trace>
  <inkml:trace contextRef="#ctx0" brushRef="#br0" timeOffset="16311.8208">2346 13913 2 0,'16'-28'12'0,"12"0"1"16,7-4-9-16,15-3 13 16,1 1 1-16,19-3 3 15,-3 4 2-15,11-4-1 16,1 7 2-16,-3-4-2 16,3 8 1-16,-10 3-3 15,-6 7-1-15,-15 2-1 16,-4 9-1-16,-16 3-1 15,-5 14-3-15,-23-12-1 0,9 44-1 16,-18-10-1-16,-2 12-3 16,-10 15-1-1,-5 10-3-15,-1 13-2 16,-8 10 0-16,-7 13-1 0,-9 8 0 16,-2 5-3-16,-7 8 0 15,0-6-4-15,-7-4-3 16,7-5-8-16,2-18-13 15,9-12-16-15,15-18-25 16,-1-23-20-16,26-12 21 16</inkml:trace>
  <inkml:trace contextRef="#ctx0" brushRef="#br0" timeOffset="19108.1625">15871 5999 1 0,'104'39'71'16,"10"21"16"-16,-10 5-1 15,-12 18-66-15,3 31-8 0,-2 17-7 16,-19 29-8-16,0 30 4 15,-12 25 0-15,-11 30-5 16,-10 16 5-16,-8 23-4 16,-12 17 4-16,-12 18-2 15,-18 18 0-15,-10 8 1 16,-13 9-1-16,-19 4 3 16,-12-2-6-16,-20 0 3 15,-12-7 0-15,-9-20 0 16,-7-24 3-16,-9-21-4 15,-5-34 4-15,-9-28-2 16,5-23 8-16,-3-33-4 16,-5-25 1-16,-4-23 0 0,-2-16 1 15,-12-24 0-15,-7-11-1 16,-14-18-1-16,-13-17 0 16,-17-20 1-16,-7-17 0 15,-13-25 1-15,-6-23-3 16,-3-33 2-16,6-27-4 15,4-33 0-15,10-29 0 16,9-33-1-16,10-30-2 16,20-24 1-16,14-20 1 15,10-21 1-15,22-13 1 16,15-17 1-16,15-16-2 16,19-5 2-16,30-7 3 0,17-11-4 15,22 2-1-15,24 0-1 16,22 7 2-16,26 5-1 15,24 13-2-15,29 15 2 16,10 15 0-16,22 19-2 16,10 21 0-16,12 14 2 15,11 23-5-15,11 20 3 16,3 22 3-16,2 18-7 16,3 23 0-16,-3 23 1 15,7 19 4-15,1 25-4 16,-4 16 4-16,-3 24-5 15,-13 20 1-15,3 19 3 16,0 14-1-16,-4 18 0 0,-1 16 2 16,3 16 1-16,0 19-4 15,1 19 5-15,-1 16-5 16,-2 25 3-16,-8 11-2 16,0 17 3-16,-11 12-9 15,-7 17 4-15,-14 13 0 16,-7 20-2-16,-13 0 2 15,-17 12 0-15,-16 7 0 16,-10 9-2-16,-13 7 3 16,-21 7-2-16,-9 0 0 15,-15-5 0-15,-13 3 1 16,-9-1-3-16,-17-4 3 16,-13 2 2-16,-16-4-2 0,-8 4 0 15,-13 0 1-15,-15-6 2 16,-10-6-1-1,-10 1 3-15,-14 4 1 0,-7 3-2 16,-14 4 3-16,-16 8-7 16,-16-1-5-16,0 5-14 15,-7-12-8-15,2-18-21 16,5-19-31-16,-9-46 45 16</inkml:trace>
  <inkml:trace contextRef="#ctx0" brushRef="#br0" timeOffset="19387.6756">13520 13388 47 0,'-271'-97'80'16,"0"-5"-37"-16,-27-18-9 15,-5-19-7 1,3-11-9-16,6-28-4 0,10-16-3 16,8-23 0-16,27-22-1 15,15-33-4-15,44-29-7 16,29-32-5-16,31-39-9 15,35-28-2-15,37-28-3 16,40-18-2-16,34-19-3 16,42 1-1-16,30-8 1 15,32 12 5-15,21 18 9 16,28 19-1-16,18 32-6 16,17 31-16-16,18 45-14 15,-10 29 48-15,4 59 0 16</inkml:trace>
  <inkml:trace contextRef="#ctx0" brushRef="#br0" timeOffset="37463.8757">23354 6808 1 0,'-25'-46'53'0,"25"23"37"16,-2-3-35-16,4-4-18 0,14 7-8 15,3-2-8-15,15 6-3 16,8 1-2-16,11 9-5 16,7 2 0-16,16 9-2 15,3 9-2-15,4 3-2 16,5 14-3-16,-2 9 0 15,-8 7-3-15,-8 12 1 16,-17 8-3-16,-11 10 1 16,-15 7-3-16,-10 9 5 15,-17 3-4-15,-19 2-3 16,-4 2-2-16,-16-3-2 16,-12 4 1-16,-16-8-2 15,-12-2 3-15,-16-14-5 0,0 2 1 16,-6-16 0-16,-1-5 0 15,7-15 1-15,16-10 0 16,10-19 1-16,25-6 0 16,16-12 4-16,28 7 4 15,10-30 5-15,20 9 5 16,18 7 1-16,12-2 3 16,19 7 2-16,0 0 3 15,13 6 0-15,3-1 0 16,11 4-1-16,-4 0-2 15,9 4-1-15,-9 3-9 16,-5 0-11-16,5 7-26 0,-14 2-43 16,-12-11-19-16,-7 6 1 15,-16-20 89-15</inkml:trace>
  <inkml:trace contextRef="#ctx0" brushRef="#br0" timeOffset="38116.2117">25937 6552 1 0,'0'0'42'0,"3"46"41"16,-20-18 0-16,6 9-71 15,-12 23-2-15,-5 11 1 16,0 15 2-16,-6 11 4 16,1 12 1-16,-4-3-2 15,12 7-2-15,6-2-2 16,8 0 0-16,15-9 0 15,15-7 1-15,13-14-4 0,21-12 1 16,17-16-1-16,8-11 1 16,13-19-2-16,6-12-1 15,-3-17-2-15,4-15-2 16,-6-16 1-16,-4-14-2 16,-5-14 4-16,-13-4-3 15,-8-12-6-15,-9-7 5 16,-11-2-5-16,-10 0 0 15,-16 9-2-15,-16 4 1 16,-16 20-3-16,-9 10 0 16,-17 20 6-16,-9 20-5 15,-4 18 4-15,-12 15 0 16,4 18 6-16,-4 11-2 0,7 10 0 16,9 7 0-16,14 4 2 15,12 0-1-15,16 3 1 16,18-1 0-1,12-6-5-15,20-12 2 0,17-2-2 16,4-16-4-16,15-10-7 16,4-16-7-16,13-14-12 15,-1-22-16-15,11-10-19 16,-2-12-17-16,-7-25-17 16,11 2 36-16</inkml:trace>
  <inkml:trace contextRef="#ctx0" brushRef="#br0" timeOffset="38407.345">27926 6822 58 0,'9'-44'88'0,"-9"21"-33"0,0 23-11 16,-32-2-13-16,4 27-11 16,-23 10-7-16,-4 18-3 15,-17 7-4-15,0 14 0 16,-4 5 2-16,7 6-2 15,6-2-2-15,5 3 1 16,17-5 0-16,15-2 2 16,22-1 0-16,13-6 2 15,23-12-5-15,15-7 2 0,10-7-1 16,15-6 0-16,7-10-6 16,4-14-8-1,5-11-17-15,0-10-39 16,-12-18-36-16,3-7 0 0,-19-26 3 15</inkml:trace>
  <inkml:trace contextRef="#ctx0" brushRef="#br0" timeOffset="38775.7392">28125 6933 1 0,'0'0'76'0,"25"-21"24"15,8 10 0-15,4-1-61 16,4-4-7-16,19 9 0 16,3-7-7-16,4 12-6 15,5-5-6-15,8 2-7 16,-6 1-6-16,3-3-9 16,-1 2-11-16,-9-11-19 15,-4 7-35-15,-13-8-32 0,-15-10 0 16,-9 4 18-16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4:00:14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 6496 35 0,'42'2'93'0,"-22"-13"-4"15,13-1-3-15,1-2-62 0,8-6-9 16,9-1-7-16,4-5-9 16,6 1-3-16,13-7 1 15,-5-1 0-15,19-4 3 16,0-4 3-16,23-3 0 16,7 0 3-16,9-5 5 15,-5 5 1-15,8 0-5 16,-10 3 1-16,-7 4-5 15,-18 4-10-15,-19 10-5 16,-22-2-19-16,-13 11-18 16,-41 14-40-16,0 0 2 15,-14-21-6-15,-25 14 70 0</inkml:trace>
  <inkml:trace contextRef="#ctx0" brushRef="#br0" timeOffset="315.7481">1927 5786 53 0,'-20'26'98'15,"6"6"-2"-15,11-2 2 16,10-2-67-16,12 18-1 0,13 3-9 15,8 13-7-15,8 3-8 16,5 16-5-16,0 0-2 16,3 9-3-16,-5 5 3 15,-12 2 0-15,0 2-5 16,-8-4 0-16,-8-5-4 16,-7-16-8-16,0-5-17 15,-16-20-23-15,0-19-38 16,0-30-4-16,0 0 2 15</inkml:trace>
  <inkml:trace contextRef="#ctx0" brushRef="#br0" timeOffset="683.4789">2216 5902 18 0,'7'-35'92'0,"-11"1"-2"15,8 13-8-15,-1 0-47 16,-3 21-13-16,32-35-17 16,-6 19 2-16,4 2-9 15,11 3 8-15,3 1-6 16,16 1 9-16,0 7-5 16,7-3 8-16,1 10 1 15,1 2 0-15,-7 7-2 0,-4-1-1 16,-9 11-1-16,-12-1-1 15,-14 9-2-15,-19 3-2 16,-11 6 0-16,-18 8-4 16,-10 6-1-16,-16 6 0 15,-2 3 0-15,-9 8-1 16,-3 2-5-16,3 9-9 16,-1-7-18-16,8 10-50 15,9-5-16-15,4-5-4 16,14-11-3-16</inkml:trace>
  <inkml:trace contextRef="#ctx0" brushRef="#br0" timeOffset="6172.4185">1224 9636 1 0,'-23'9'41'16,"23"-9"51"-16,-25-14-1 15,25 14-48 1,14-35-5-16,7 12-7 0,6-11-5 16,13-6-2-16,10-17-3 15,11-8-2-15,15-18-2 16,12-8-4-16,16-17 0 16,7-10-4-16,18-14-10 15,10-4 0-15,16-8-2 16,0 3 1-16,7 0-2 15,-7 7 1-15,0 7-4 0,-10 14 1 16,-13 16 6-16,-14 13 0 16,-23 20-4-1,-23 13-2-15,-19 16-7 16,-19 7-6-16,-1 17-27 0,-33 11-48 16,0 0-6-16,0 0 0 15,-49-12 31-15</inkml:trace>
  <inkml:trace contextRef="#ctx0" brushRef="#br0" timeOffset="6480.6347">2115 7622 50 0,'-19'30'89'15,"19"7"1"-15,0 2-6 0,19 3-64 16,13 13-5-16,12 10-7 16,7 16 2-16,2 2-6 15,10 8 2-15,4 3-6 16,0 3 3-16,0-6 4 16,-12-1-2-16,10-12-1 15,-17-6-2-15,1-12-2 16,-12-11-10-16,-5-10-6 0,-13-16-24 15,-19-23-41 1,0 0-11-16,0 0-5 16,-12-23 37-16</inkml:trace>
  <inkml:trace contextRef="#ctx0" brushRef="#br0" timeOffset="6815.4211">2605 7677 1 0,'-2'-46'55'16,"4"16"29"-16,-4 0-3 16,13 2-44-16,12 8-7 15,12-6-11-15,18 3-6 16,7 0-2-16,19 2-1 16,-3 3 0-16,10 6 0 15,-8 5-3-15,1 9-4 16,-14 8-2-16,-12 10 1 0,-18 15 0 15,-10 9 0-15,-16 14 1 16,-6 11 1-16,-13 12-1 16,-1 14 2-16,-19 9 1 15,2 7-1-15,-7 7-5 16,-11 7 0-16,-2 2-5 16,-22-5-10-16,10 10-18 15,-19-9-43-15,12-15-21 16,0-8-4-16,5-33 25 15</inkml:trace>
  <inkml:trace contextRef="#ctx0" brushRef="#br0" timeOffset="28755.7985">14246 8027 1 0,'7'32'88'16,"-7"-32"14"-16,18 23 0 15,-18-23-71-15,28 39-9 16,2 1 1-16,-12 1-4 16,8 17 0-16,-8 9-4 15,1 14-5-15,-3 7-2 16,-4 11-3-16,1 3-2 15,-3 0-3-15,4 0-1 0,-10-12-6 16,3-7-8-16,-7-23-18 16,2-11-63-16,-6-15-15 15,4-34 0-15,-39-18 38 16</inkml:trace>
  <inkml:trace contextRef="#ctx0" brushRef="#br0" timeOffset="29071.7506">14246 7821 1 0,'14'-37'85'16,"23"11"8"-16,4-13-1 0,12 7-69 16,26 6-8-16,9 6 0 15,14 8 0-15,-3 7-1 16,-4 12-2-1,-14 7-1-15,-12 12-1 0,-16 4-2 16,-11 9-1-16,-17 5-1 16,-20 9 1-16,-21 3-2 15,-17 4 2-15,-4 0-2 16,-11 2-1-16,-10-2-5 16,0-4-5-16,0-1-12 15,-2-13-24-15,12-10-61 16,8-4-4-16,-1-19-1 0,15-11 59 15</inkml:trace>
  <inkml:trace contextRef="#ctx0" brushRef="#br0" timeOffset="29312.4678">15235 7941 1 0,'37'25'102'15,"12"15"3"-15,-12-8 1 16,7-4-69-16,2 20-9 16,-7-1-8-16,10 13-2 15,-7-7-6-15,-5 2-3 0,-3-6-9 16,-1-5-7 0,-3-2-13-16,-9-17-16 15,9-6-32-15,-7-15-42 16,-5-18 3-16,10-7 18 0</inkml:trace>
  <inkml:trace contextRef="#ctx0" brushRef="#br0" timeOffset="29533.3954">16218 7980 20 0,'39'7'94'16,"-39"-7"3"-16,26 33-45 15,-17 8-13-15,-16 6-10 0,0 15-5 16,-11 5-8-16,-8 9-1 15,-6 8-5 1,-3 3-5-16,-2-3 0 16,3-1-8-16,-6-2-5 0,1-14-14 15,9 2-19-15,0-16-41 16,4-23-25-16,17-4 1 16,9-26 70-16</inkml:trace>
  <inkml:trace contextRef="#ctx0" brushRef="#br0" timeOffset="29740.0429">16424 8279 1 0,'42'-26'60'16,"20"15"36"-16,-2-17 2 15,5 2-64-15,16 8-11 0,2-7-4 16,5 8-4-16,-2 1-7 15,-8 2-9-15,-8 5-22 16,-13 0-39-16,-20-5-38 16,0 9-1-16,-23-16 35 15</inkml:trace>
  <inkml:trace contextRef="#ctx0" brushRef="#br0" timeOffset="29943.9451">17148 8064 9 0,'-26'37'98'0,"17"11"-1"0,-9-2 3 16,1 5-79-16,8 12-6 15,-2 1-4-15,4 8 1 16,-10-3-7-16,8-4-8 16,-5 2-12-16,3-14-28 15,4-9-40-15,7-7-20 16,0-37-2-16,0 0 90 15</inkml:trace>
  <inkml:trace contextRef="#ctx0" brushRef="#br0" timeOffset="30303.1406">17707 8091 1 0,'0'0'80'0,"28"42"16"16,-39-7 2-16,-6 16-71 15,-3 11-12-15,-13 5-2 16,8 12 1-16,-8-8-7 16,6 1-6-16,1-10-6 15,3-11-10-15,11-9-3 16,3-14-4-16,9-28 0 16,0 0 1-16,0 0 2 15,19-40 9-15,-3 8 6 16,0-7 12-16,3-3 2 15,-1 3 6-15,8 2 0 0,-1 11-1 16,3 1 1-16,6 9-3 16,6-1-1-16,4 8-5 15,2-5 0-15,12 3-6 16,4-5-7-16,-2-5-16 16,10 0-24-16,-6-9-21 15,-1-12-20-15,-3 3-8 16</inkml:trace>
  <inkml:trace contextRef="#ctx0" brushRef="#br0" timeOffset="30483.6826">18505 7932 69 0,'-7'25'59'16,"-9"5"-8"-16,0 14-10 0,-12 7-7 16,10 12-9-16,-15 1-8 15,8 8-2-15,-10 0-4 16,17 2-2-16,-6-5-14 15,6-7-21-15,9-4-42 16,9-2-29-16,-16-29-5 16,20-1 70-16</inkml:trace>
  <inkml:trace contextRef="#ctx0" brushRef="#br0" timeOffset="31223.6532">19180 7946 1 0,'79'18'71'0,"-12"-11"30"16,9 9-1-16,-4 0-68 15,-5-2-7-15,0 7-2 16,-16-2-4-16,-7 8-3 15,-16-8-4-15,-3 4-2 16,-23 0-2-16,-4 7-2 16,-16-2-2-16,-1 4 0 15,-13 1-2-15,-3 4 0 0,-7-3-2 16,8 1 1-16,6-7-1 16,3-5 1-1,8-2-2-15,17-21 1 16,-11 27-1-16,11-27 1 0,0 0 1 15,25 14-1-15,-25-14 2 16,21 5 1-16,-21-5 1 16,19 0 1-16,-19 0 1 15,0 0 1-15,0 0-1 16,23 2 1-16,-23-2-1 16,0 0-2-16,0 0 0 15,0 0-1-15,0 0-1 0,0 0 0 16,0 0-2-1,0 0 1-15,0 0-2 16,0 0 1-16,-16 26 1 16,16-26 4-16,0 0-3 0,-26 18 3 15,8-11-1-15,-6 0 2 16,-6 2 0-16,-2 1 0 16,-5-6-2-16,-9-2-1 15,-3 1 0-15,-6-6-1 16,-5-6-1-16,-3-2-2 15,3-10 1-15,-7-2-2 16,14-5 2-16,0-4-3 16,13-8 4-16,13-4-3 0,15-6 3 15,14-6-1 1,24-2 2-16,6-2-4 16,12 2 2-16,7 5-4 15,2 2-1-15,0 12-5 0,0 11-7 16,-6 3-12-16,-1 20-24 15,-21 1-38-15,10 6-29 16,-3 5 1-16,-1 0 28 16</inkml:trace>
  <inkml:trace contextRef="#ctx0" brushRef="#br0" timeOffset="31471.8465">20420 7969 21 0,'9'30'102'15,"5"14"-1"-15,-21-10-1 16,5 1-79-16,-14 21-12 16,-12 1-2-16,-7 8 2 15,-13-2-4-15,-3-3 2 16,-3-5-12-16,1-11-15 15,5-7-40-15,1-7-38 16,6-25-4-16,15-5 6 16</inkml:trace>
  <inkml:trace contextRef="#ctx0" brushRef="#br0" timeOffset="31735.3036">20424 8061 52 0,'47'-14'97'0,"-3"24"-12"15,-12 17-38-15,-16 6-13 16,3 18-7-16,-10-3-6 16,9 10 0-16,-1-7-1 15,8 0-1-15,-2-14-1 16,12-5 0-16,-5-18-3 16,12-5-1-16,-5-18-2 15,9-10-3-15,-9-13-4 16,7-12-10-16,-3-2-7 15,1-17-11-15,9 10-13 0,-14-11-33 16,7 3-48-16,4 13-3 16,-11-3 1-16</inkml:trace>
  <inkml:trace contextRef="#ctx0" brushRef="#br0" timeOffset="32043.8432">22103 7782 26 0,'70'25'101'0,"-17"-7"-3"15,2 10 0-15,-4 0-79 16,-9 2-8-16,-10 12-1 0,-16-1-1 16,-13 12 1-16,-22 1 0 15,-13-1 2-15,-12-5-3 16,-7 3 1-1,5-9-5-15,0-1 1 0,9-6-4 16,11-7 0-16,17-3-2 16,9-4 0-16,0-21-4 15,37 32-4-15,4-13-8 16,8-10-14-16,11 5-26 16,3-2-36-16,-3-10-15 15,7 7-5-15</inkml:trace>
  <inkml:trace contextRef="#ctx0" brushRef="#br0" timeOffset="32183.7628">22931 8531 1 0,'44'7'49'0,"-9"-14"46"16,2 14-6-16,-7-3-60 16,-9 5-45-16,-21-9-65 15,25 19-5-15,-25-19 7 16,0 0 79-16</inkml:trace>
  <inkml:trace contextRef="#ctx0" brushRef="#br0" timeOffset="32531.4876">23676 7819 21 0,'39'-7'97'0,"-7"-12"-2"0,8 12 2 15,1 5-77-15,10-10-7 16,9 10 0-16,3 2 1 16,6 7 0-16,-2 0-1 15,3 11 1-15,-3-1-4 16,4 10-4-16,-11 6-4 16,-6 6 1-16,-6 5-1 15,-15 14 3-15,-15-1-2 0,-9 13 3 16,-11 2-4-1,-7 4 3-15,-7 5-3 16,-1 2-1-16,1-4-3 16,7-3-3-16,2-2-7 0,5-12-11 15,4 1-27-15,-11-10-57 16,-7-30-6-16,4 0 4 16,-20-28 73-16</inkml:trace>
  <inkml:trace contextRef="#ctx0" brushRef="#br0" timeOffset="32749.6485">23956 8464 5 0,'41'-19'95'15,"24"10"-1"-15,9-14 5 0,7 2-81 16,21 9-5-16,-1 3 1 15,3 7-1-15,-9 2-8 16,-5 4-11-16,-6 1-36 16,-8 7-56-16,-23-15-2 15,5 10-4-15</inkml:trace>
  <inkml:trace contextRef="#ctx0" brushRef="#br0" timeOffset="33603.6619">12747 10847 1 0,'-51'7'0'16,"51"-7"75"-16,-32 5 20 15,32-5-58-15,23-16-3 16,-23 16 1-16,51-17 3 16,-16 6-6-16,11 4-6 15,12-7-7-15,18 5-3 16,17-7-4-16,20 2-2 15,23-5-2-15,24-2-3 16,29 1 0-16,33-6-1 16,21-2 0-16,23 1-1 15,19-3 1-15,22-3 0 16,15-1 1-16,17-1 0 0,11-2 1 16,10 5-2-16,10-3 2 15,17 0-3-15,8-4 1 16,10-3-1-16,25-2-1 15,9-2-1-15,12-2 1 16,9-3-2-16,0 4 2 16,-2 1 2-16,-5 12-4 15,-22-3 4-15,-20 7-9 16,-18 4 6-16,-23 5-6 16,-14 5 3-16,-18 2-10 15,-10 0-3-15,1 5-9 16,-12 0-5-16,-5 13-7 0,-21-6-15 15,-6 16-28-15,-17 0-34 16,-28-12 5-16,-18 12 69 16</inkml:trace>
  <inkml:trace contextRef="#ctx0" brushRef="#br0" timeOffset="166739.4181">23842 12271 26 0,'0'0'95'15,"12"24"-4"-15,-12-24-21 16,7 25-62-16,-7-25-5 0,25 35 0 15,-11-15-5-15,0 15-27 16,-14 11-52-16,-16-9-9 16,4 19-3-16,-32-10 93 15</inkml:trace>
  <inkml:trace contextRef="#ctx0" brushRef="#br0" timeOffset="167055.1234">23250 13346 1 0,'7'35'80'16,"-7"-35"5"-16,26 14-2 15,-6-26-78-15,15-8-6 0,7-6 3 16,9-4 3-16,-5 2 0 16,2 3 1-16,-4 2 1 15,-9 11 1-15,2 17-1 16,-12 13 0-16,1 22 1 15,-10 6-1-15,0 14 2 16,-6 9 2-16,3 10-4 16,-1 0 2-16,6-3-1 15,-1-14-2-15,6-4-4 16,2-12-4-16,-4-11-12 16,7-14-20-16,-5-19-25 15,2-23-36-15,3-2-5 0,-9-28 38 16</inkml:trace>
  <inkml:trace contextRef="#ctx0" brushRef="#br0" timeOffset="167243.1584">24291 13217 1 0,'28'0'52'16,"-28"0"40"-16,60-18 4 15,-19 6-59-15,13-13-14 16,15 1-1-16,7-8-4 15,12-3-9-15,7 1-16 16,-10-6-21-16,1 3-39 16,-7 7-31-16,-29-14-4 0,1 14 55 15</inkml:trace>
  <inkml:trace contextRef="#ctx0" brushRef="#br0" timeOffset="167447.6801">25001 12382 1 0,'-3'28'51'0,"-13"-2"41"16,19 31 1-16,-6 10-67 15,3 17-6-15,9 20 0 16,-4 7 2-16,4 16-2 16,1-2-10-16,-6 0-9 15,3-3-19-15,0-13-33 0,-5-26-43 16,8-4-5-1,-20-40 6-15</inkml:trace>
  <inkml:trace contextRef="#ctx0" brushRef="#br0" timeOffset="167879.3512">25990 11860 78 0,'61'21'101'0,"-43"0"1"16,-4 13-40-16,-21 26-55 15,-14 10-5 1,-13 8 2-16,-22 5-2 16,3 5-6-16,-17-7-6 0,8-11-10 15,4-13-4-15,5-13-8 16,11-14 1-16,17-11-5 15,25-19 3-15,0 0 4 16,18-23 10-16,17-3 11 16,16-1 10-16,0-3 8 15,11 4 5-15,-2 1 3 16,-2 11-3-16,-7 7 1 0,-7 7-3 16,-9 7-3-16,-10 7-7 15,-13 9-4 1,-8 7-7-16,-17 5-5 15,-6-5 1-15,-6 4 1 0,-3-4-3 16,2 0 1-16,-1-9-7 16,1-2-4-16,26-19-6 15,-25 11-12-15,25-11 17 16</inkml:trace>
  <inkml:trace contextRef="#ctx0" brushRef="#br0" timeOffset="168227.225">26841 11675 57 0,'26'14'103'16,"-8"25"1"-16,-20-11-3 15,-7 16-96-15,-7 7-6 16,-1 4-2-16,-8-2-5 15,0-2-12-15,-10-9-10 16,9-8-10-16,-1-15-7 16,27-19-3-16,-26-2 0 15,26 2 2-15,12-47 9 16,11 17 18-16,9-4 16 16,5-1 19-16,7 3 12 15,5 9 9-15,-5 4 1 16,-7 7 1-16,-3 12-8 0,-8 3-18 15,-26-3-24-15,0 0-23 16,4 39-13-16,-29-23-5 16</inkml:trace>
  <inkml:trace contextRef="#ctx0" brushRef="#br0" timeOffset="169016.798">26684 12123 44 0,'-41'35'61'15,"6"4"3"-15,0 10-11 16,5 11-7-16,2 5-6 15,10 18-9-15,-8 0-2 16,17 14-8-16,-7 1-3 16,7 6-7-16,-1-10-1 15,4-1-6-15,-1-10-4 0,4-11-4 16,-4-12-6-16,3-21-3 16,-3-9-6-16,7-30-2 15,0 0-2-15,-7-53-1 16,14-2-1-16,2-19-2 15,16-10 5-15,1-8 2 16,9-1 11-16,-1 6 4 16,13 10 10-16,1 17 5 15,-4 14 9-15,0 18 5 16,-9 17 4-16,-1 20 1 16,-11 12-3-16,-2 23-3 15,-16 6-5-15,-3 17-2 0,-11 0-5 16,-7 17-2-16,-10-8-5 15,-1-4 0-15,-6-8-4 16,-1-10-2-16,-1-13-5 16,5-20-3-16,-3-7-5 15,6-28-3-15,10-9 0 16,1-14-1-16,9-2 2 16,7-12 1-16,7 7 5 15,0 2 4-15,2 5 9 16,1 14 4-16,-10 23 3 15,0 0 2-15,0 0-1 16,11 21 2-16,-15 4-2 16,-3 8-1-16,-7 4-5 0,2 7-1 15,-4 6-4-15,-2 1 1 16,-8 5-1-16,-6 2-1 16,-5 2 1-1,-5 0 0-15,-9 2-1 0,-4 1 2 16,-10-1 3-16,0 3-1 15,-9-7 1-15,5-1-1 16,0-1 3-16,6-1-1 16,3-8 2-16,9 1 0 15,10-15-1-15,17-6 3 16,15-6 2-16,9-21 2 16,44 12-2-16,14-22 0 0,18-13 1 15,28-14-6-15,17-11 0 16,15-8-1-16,12-4-5 15,-2-2-3 1,-5 2-7-16,-14-5-4 0,-18 14-12 16,-38-2-15-16,-13 16-23 15,-37 0-15-15,-30 9 3 16,-26 3 8-16</inkml:trace>
  <inkml:trace contextRef="#ctx0" brushRef="#br0" timeOffset="169172.0556">26564 13432 68 0,'-60'35'63'15,"9"9"0"-15,2 16-4 16,19 14-6-16,0-3-9 0,19 13-10 16,-6-6-8-16,17 5-10 15,3-9-14 1,4-9-16-16,9-16-29 16,0-21-34-16,-16-28-28 0,35 0 0 15,-17-37 22-15</inkml:trace>
  <inkml:trace contextRef="#ctx0" brushRef="#br0" timeOffset="169335.6888">26770 13520 42 0,'0'0'107'16,"39"72"1"-16,-30-12 2 0,-4 14-74 16,4 11-15-16,-7 3-12 15,5-2-11 1,3-5-19-16,-10-17-36 15,0-20-48-15,7-9 0 0,-7-35-5 16</inkml:trace>
  <inkml:trace contextRef="#ctx0" brushRef="#br0" timeOffset="169667.757">27480 13136 11 0,'51'-51'90'0,"25"14"2"16,-9-14 3-16,14 5-76 15,14 7-6-15,-1 2 5 16,8 14-1-16,-7 4 3 0,-3 15-1 16,-11 4 0-16,5 16-3 15,-24 9-1-15,3 15-2 16,-21 15-1-16,-7 19 0 15,-14 9-2-15,-14 17 3 16,-9 4-4-16,-9 7 2 16,-14 2-7-16,-5-4-8 15,-6-8-8-15,-8-17-11 16,-2-10-18-16,-9-24-34 16,0-20-37-16,4-13-6 15,-4-43 3-15</inkml:trace>
  <inkml:trace contextRef="#ctx0" brushRef="#br0" timeOffset="169875.1574">28548 12318 107 0,'32'-12'108'0,"-9"44"-2"15,-36 24-46-15,-15 20-40 16,-14 26-6-16,-18 25 1 15,-16 23-5-15,-19 12-4 16,-7 5-11-16,-4 6-17 16,-3-9-37-16,3-11-47 15,13-7 2-15,-1-33-5 0</inkml:trace>
  <inkml:trace contextRef="#ctx0" brushRef="#br0" timeOffset="230799.8244">11473 12863 1 0,'0'0'43'16,"0"0"53"-16,26 28 1 15,-26-28-60-15,9 28-11 0,0 6 1 16,-2 3-1-16,5 24-1 15,-8 8-6-15,1 23-4 16,-5 12-4-16,4 14-1 16,-11 3-4-16,7 6-1 15,-2 0-3-15,-2-7 0 16,1-11-9-16,3-14-10 16,7-10-40-16,-5-18-46 15,-2-28-5-15,7-13 0 16</inkml:trace>
  <inkml:trace contextRef="#ctx0" brushRef="#br0" timeOffset="231057.1606">11690 13573 11 0,'24'2'96'16,"-24"-2"5"-16,34-2-3 15,-8 4-74-15,-1-6-7 16,10 8 2-16,6-8 0 16,10 8-2-16,-4-8-6 15,3 4-8-15,4-5-7 16,-4-6-11-16,1 6-10 16,-7-16-14-16,-2 10-17 0,-14-15-22 15,-1-4-24-15,-1 2 6 16</inkml:trace>
  <inkml:trace contextRef="#ctx0" brushRef="#br0" timeOffset="231279.9159">12474 12958 37 0,'0'0'89'16,"0"0"-27"-16,0 0-14 15,-34 53-9-15,22 3-9 16,-6 2-8-16,4 18-1 15,-5 2-6-15,10 10-1 16,-7 0-6-16,7 7 0 0,-1-7-8 16,3-5-6-16,7-2-15 15,-2-19-19-15,4-8-57 16,8-11-2-16,-3-22-6 16,-7-21 81-16</inkml:trace>
  <inkml:trace contextRef="#ctx0" brushRef="#br0" timeOffset="231671.1452">12867 13418 52 0,'12'39'99'0,"-14"-6"1"15,9 8-3-15,-7-4-87 16,0 5-1-16,9 4 1 15,0-2 2-15,7 2 1 16,-6-9-1-16,8 0 1 16,-2-13-2-16,12-1-1 15,4-21-2-15,3-4-1 16,0-17-3-16,6-6 0 16,3-12-1-16,0-12-1 15,-2-4-2-15,-7-7 0 16,-10 2-1-16,0-2 1 15,-15 7 0-15,-13 4-1 0,-10 8 2 16,-11 8-1-16,-6 13 1 16,-9 8-4-16,-7 14-2 15,-7 8-7-15,2 10-11 16,-7-1-31-16,5 6-53 16,11 3-5-16,0-10 1 15,22-1 63-15</inkml:trace>
  <inkml:trace contextRef="#ctx0" brushRef="#br0" timeOffset="232464.1557">13624 13851 1 0,'18'-26'40'16,"-18"-6"46"-16,16 4 2 16,-6-7-63-16,-1-11-3 15,9-3-1-15,-2-6-1 16,3-3 0-16,-1-4-6 15,13 2-3-15,-6 0-2 16,3 6-2-16,-3 6-2 16,8 11 0-16,-13 9 0 0,8 12 0 15,-5 16 0 1,-23 0 1-16,33 30 0 16,-17-2 2-16,-7 6 0 15,3 10 1-15,-3 3 0 0,5 3 1 16,-10-3-2-16,8 1 1 15,-7-11-2-15,4 3 0 16,-2-13-2-16,2-6-1 16,-9-21-2-16,23 14 0 15,-23-14-3-15,28-28-1 16,-5 0-2-16,-2-11-1 16,9-7 2-16,0-10-2 15,9 1 0-15,-4-1 0 16,2 6 3-16,-2 6 0 15,-1 9 3-15,-6 12-1 16,4 11 1-16,-13 19 1 16,-19-7 1-16,32 46 2 0,-22-9 0 15,-1 10 2-15,-2 4-2 16,4 4 1-16,-4 1-3 16,7-1 1-16,-2-2-4 15,-3-7-5-15,7 5-10 16,-7-16-20-16,14 7-36 15,-11-15-38-15,-12-27-6 16,25 12 0-16</inkml:trace>
  <inkml:trace contextRef="#ctx0" brushRef="#br0" timeOffset="232763.5065">15226 13136 38 0,'37'-5'100'0,"-37"5"1"16,7 37 0-16,-23 3-69 16,0 1-20-16,2 13 0 15,-7 1-1-15,3 10-1 16,-1-3 1-16,5 5-2 16,3-2-2-16,11-5-2 15,2-9 1-15,12-5-2 16,7-9 1-16,11-4-2 15,5-10-1-15,12-7 1 16,4-16-1-16,7-14-7 0,5 2-7 16,-10-20-25-16,12-3-62 15,-14-4-12-15,-11-12 0 16,-14 0 13-16</inkml:trace>
  <inkml:trace contextRef="#ctx0" brushRef="#br0" timeOffset="233001.3454">15314 12974 72 0,'0'0'103'0,"0"0"0"16,0 0 0-16,0 0-93 15,23-4-4-15,5-6 1 16,7-3 2-16,6 3-1 15,3 1-4-15,-2-3-8 16,2 6-19-16,-10-6-35 16,-1 3-48-16,-6 11-1 15,-27-2-4-15</inkml:trace>
  <inkml:trace contextRef="#ctx0" brushRef="#br0" timeOffset="233216.582">15210 13448 1 0,'0'0'51'16,"18"26"32"-16,-18-26 2 0,58-28-54 16,-14 7-29-16,9 0 3 15,5 0 3-15,-2 3-4 16,-1-1-12-16,-2 8-27 15,-2 2-45-15,-7-12-6 16,7 12 26-16</inkml:trace>
  <inkml:trace contextRef="#ctx0" brushRef="#br0" timeOffset="234451.6221">16285 12963 1 0,'-32'4'23'15,"32"-4"65"-15,0 0 3 16,0 0-56-16,-19 40-11 15,12-15 1-15,7 19 2 16,-4 0-1-16,4 21 0 16,-7-5-5-16,2 14-3 15,3-12-5-15,2 3-2 16,0-12-4-16,7-7 0 16,0-18-3-16,4-7-2 15,-11-21-2-15,33-9-2 16,-6-17 0-16,1-13-2 15,12-10 1-15,-3-11-2 16,4-5 2-16,1-2-1 0,-3 10 2 16,0 1 1-16,-4 15 2 15,-9 6 1-15,1 21 1 16,-27 14 2-16,26 25 3 16,-24 17 3-16,-4 7 1 15,-5 13 3-15,-5 0-2 16,5 8 1-16,-2-8-2 15,9-4 0-15,0-14-4 16,9-14-2-16,7-9-3 16,10-17-1-16,-1-8-3 15,10-12-3-15,2-10-3 16,5-15-4-16,9-1-3 0,-5-16-6 16,12 3-4-16,-10-12-10 15,8 11-13-15,-8-9-28 16,5 5-35-16,-2 14 0 15,-7 0 18-15</inkml:trace>
  <inkml:trace contextRef="#ctx0" brushRef="#br0" timeOffset="234799.6356">17578 13090 10 0,'-9'32'98'15,"6"14"2"-15,-11-2 2 16,-11 0-64-16,13 14-12 15,-13-7-6-15,11 9-4 0,0-9-4 16,0 4-1-16,5-13-4 16,9-3-1-16,9-11-4 15,8-7 1 1,8-14 1-16,10-5 2 0,6-11-1 16,6-7 0-16,1-10 0 15,-2-4-1-15,3-11 1 16,-12-3-2-16,-2-7 0 15,-17-2-3-15,-4 2 2 16,-12-2-3-16,-11 4 3 16,-9 7-5-16,-8 8 0 15,-9 4-7-15,3 14-6 0,-12 2-13 16,12 14-21-16,-5-5-27 16,4 3-35-16,33 2 2 15,-27-5 27 1</inkml:trace>
  <inkml:trace contextRef="#ctx0" brushRef="#br0" timeOffset="235024.0922">17999 12951 1 0,'44'21'86'0,"-44"-21"11"16,44 49 2-16,-28-8-63 15,-7 3-14-15,-2 16 0 16,-7 3-4-16,0 13-2 0,-7-4-4 15,5 4 0-15,-5-4-5 16,-2-8-5 0,9-6-6-16,-3-16-13 15,8-3-13-15,-5-39-28 0,7 25-30 16,-7-25-19-16,14-20 3 16</inkml:trace>
  <inkml:trace contextRef="#ctx0" brushRef="#br0" timeOffset="235478.887">18163 12988 20 0,'0'0'91'16,"0"-46"0"-16,0 46 1 16,28-28-76-16,-28 28-7 15,41-25 1-15,-15 13 1 0,8 12 0 16,1 0 1-16,7 12 1 15,-8-1 0-15,8 10-1 16,-12 0 0-16,5 7-3 16,-12 2-1-16,-7 4 0 15,-7 3-2-15,-11 3 0 16,-12-3-2-16,-11 2-1 16,-10-2-3-16,-7 0 2 15,-2-7-2-15,-6 0 0 16,-1-7-1-16,4-2 1 15,4-5-1-15,8-2 0 16,5-2 0-16,30-12 0 16,-23 18 1-16,23-18 1 0,11 23 0 15,8-9 0-15,11 2 0 16,4 3 1-16,3-1 0 16,7 5-1-16,5 1-1 15,0-4-1-15,1 6-5 16,-1-8-6-16,2 10-12 15,-14-14-21-15,11 4-24 16,-11-4-42-16,-9-18 7 16,7 4 14-16</inkml:trace>
  <inkml:trace contextRef="#ctx0" brushRef="#br0" timeOffset="235864.1897">19171 12854 1 0,'0'0'20'0,"7"-28"68"15,-7 28 4-15,0 0-61 16,12-21-5-16,-12 21 0 0,0 0 0 16,-3 33 0-16,-6-5-3 15,2 11-3-15,-2 5-5 16,2 14-1-16,-2 2-3 16,6 11-1-16,-1-4-1 15,8 7-2-15,-1-4-3 16,4-3-1-16,-5-7-8 15,3-11-9-15,4-6-23 16,-14-15-44-16,5-28-24 16,0 0-5-16,0 0 11 15</inkml:trace>
  <inkml:trace contextRef="#ctx0" brushRef="#br0" timeOffset="236251.552">19627 12958 58 0,'27'19'100'0,"-27"-19"-1"15,0 0-4-15,-11 25-85 16,-17-13-11-16,-4 4-1 16,-3 2 1-16,-9 5 1 15,-7 3-1-15,-2-1 1 16,2-2 2-16,3 0 0 15,11-2 2-15,9-2-1 0,2-3 0 16,26-16 2-16,-25 30 1 16,20-9 3-16,5-21 0 15,10 41 2-15,-1-20-2 16,7 5 3-16,7-8-3 16,5 10 1-16,11-7-3 15,1 2-1-15,8-5-2 16,5 3-1-16,5-2-1 15,2-1-1-15,0 1-4 16,-4-3-6-16,2 0-15 16,-14-7-42-16,-7 1-40 15,4 3-6-15,-41-13 3 0</inkml:trace>
  <inkml:trace contextRef="#ctx0" brushRef="#br0" timeOffset="236823.311">9392 13945 26 0,'83'12'104'0,"-13"-10"-3"16,-8-2 0-16,5-2-86 15,-7-7 0-15,10 2-1 16,-3-3 1-16,11 1-3 16,5-2-4-16,5-1-12 15,16 1-36-15,7-3-65 16,0-7-1-16,0 2-7 15,-11-6 71-15</inkml:trace>
  <inkml:trace contextRef="#ctx0" brushRef="#br0" timeOffset="237519.6663">9665 16019 16 0,'-23'16'95'16,"23"-16"5"-16,0 0-3 15,0 0-70-15,0 0-3 16,0 0-1-16,0 0 1 0,30-7-3 16,-30 7-6-16,51-16-3 15,-12 5-3-15,19-1-1 16,2-4-3-16,9 4-2 15,14-4-1-15,5-2-2 16,9 4-7-16,5-7-5 16,2 12-14-16,-9-19-25 15,14 14-48-15,-12-9-10 16,-2 5 0-16,-10-1 42 16</inkml:trace>
  <inkml:trace contextRef="#ctx0" brushRef="#br0" timeOffset="238607.5937">12775 15196 123 0,'0'0'58'0,"16"-25"-5"16,-16 25-6-16,0 0-9 0,0 0-12 15,-28-3-8-15,28 3-7 16,-39 23 1-16,16-6-9 16,-2 1 0-16,-8 3 0 15,-2 2-1-15,-4 3-1 16,2-1 2-16,0-2-1 15,-4 2-1-15,6-1 1 16,2-1-1-16,1-2 0 16,11-5 0-16,21-16-1 15,-34 30 1-15,34-30-2 16,0 0 2-16,-19 25-1 16,19-25-1-16,0 0 0 0,0 0 1 15,0 0-3-15,0 0-2 16,0 0-5-16,19 14-11 15,-19-14-24-15,0 0-53 16,0 0-3-16,25-25-1 16,-25 25 80-16</inkml:trace>
  <inkml:trace contextRef="#ctx0" brushRef="#br0" timeOffset="240143.2151">13041 14944 1 0,'-35'21'0'0,"-16"-7"74"16,5 14 9-16,-5 2-50 16,-9-3-3-16,9 13 0 0,-9-6-3 15,14 8-7-15,-3-7-4 16,15 4 1-16,1-7-7 16,12 1-4-16,8-1-1 15,8-4-3-15,7-3 0 16,10-2 1-16,4 3-2 15,14-5 1-15,-2 4 0 16,9-4 0-16,4 0 0 16,1 2 2-16,0 2-1 15,-3 3 3-15,3-3 0 16,-8 3 1-16,-6-3-1 16,-5 6 2-16,-7-4-1 0,-6 1 0 15,-10-3-2-15,-7 3-1 16,-10-2-1-16,-3 1-1 15,-8-1-2-15,-4-1-2 16,-8 1-5-16,3-6-5 16,0 6-14-16,-9-15-22 15,11 1-38-15,5-5-18 16,0-12 2-16,9-2 54 16</inkml:trace>
  <inkml:trace contextRef="#ctx0" brushRef="#br0" timeOffset="240663.6798">13383 15501 28 0,'35'12'102'15,"-7"-5"1"-15,-10 0-1 16,5 2-78-16,-23-9-2 15,35 12 0-15,-35-12-4 16,48 6-5-16,-24-10-5 16,10-3-2-16,8-7 0 15,6-7-3-15,3-4 0 16,2-8-2-16,1-4 1 0,-3-2-4 16,-8 0 2-16,-3 0-2 15,-17 2 0-15,-9 4-1 16,-12 3 1-16,-13 7-1 15,-8 9 0-15,-20 7 0 16,-5 7 0-16,-9 12 2 16,-8 4-1-16,4 9 1 15,-3 8 0-15,6 6 1 16,1 3 0-16,9 2 3 16,3 6 1-16,8 1 1 15,8 2-1-15,9 3 2 16,11-3 0-16,7-2 0 15,12-2-2-15,7-3 0 0,11-5-2 16,5-6 1-16,14-7-4 16,-2-5-5-16,4-7-6 15,0-11-12-15,7-1-23 16,-16-18-44-16,7-6-16 16,0-6-2-16,-7-6 25 15</inkml:trace>
  <inkml:trace contextRef="#ctx0" brushRef="#br0" timeOffset="241271.9648">14650 15194 1 0,'0'0'97'0,"0"0"6"16,-9 21 0-16,9-21-64 16,-9 23-8-16,0-2-2 0,9 13-2 15,-14 5-4 1,11 17-3-16,-6 4-4 16,5 14 1-16,-1 2-5 15,5 12 0-15,-5-2-5 0,5-1 1 16,5-11-5-16,-5-4-2 15,2-10-8-15,-2-16-6 16,7-7-9-16,-7-37-7 16,0 21-14-16,0-21-20 15,0-35-18-15,-7-4-17 16,7-10-8-16,0-11 20 16</inkml:trace>
  <inkml:trace contextRef="#ctx0" brushRef="#br0" timeOffset="241522.9839">14650 15240 31 0,'17'-51'46'16,"8"7"1"-16,3 12-2 0,-3 4-8 15,17 14-2-15,-8 0-5 16,10 12 2-16,-2 0-8 16,4 11 2-16,-2 3-8 15,-2 11-7-15,-7 4 3 16,-3 10-5-16,-23 5 0 15,-7 4-5-15,-13 5 0 16,-15 2-3-16,-11 0 0 16,-4-2-3-16,-10-4-13 15,0-13-19-15,5 1-47 16,7-10-19-16,2-13-3 16,11-10 15-16</inkml:trace>
  <inkml:trace contextRef="#ctx0" brushRef="#br0" timeOffset="241899.1437">15337 15376 32 0,'53'21'94'0,"-2"-12"1"16,5-4 0-16,1-7-79 15,6-10-3-15,4-4 0 16,-7-9-3-16,-7-5-2 15,-4-7-3-15,-17-3-5 16,-11 1 2-16,-14 0 1 0,-14-1 1 16,-18 8 2-16,-10 7-2 15,-9 13 5-15,-16 10-3 16,-3 16 3-16,-4 11-3 16,0 12-3-16,3 7 2 15,8 9-3-15,5 0 1 16,17 7-3-16,6 0 1 15,19-2 1-15,11-2-2 16,19-5 0-16,13-5-6 16,13-9-5-16,20-5-17 15,2-25-28-15,19-14-47 16,11-7-1-16,-2-18 0 0,5-14 71 16</inkml:trace>
  <inkml:trace contextRef="#ctx0" brushRef="#br0" timeOffset="242251.6858">16611 15136 131 0,'-23'30'101'15,"-2"16"9"-15,-12 14-35 16,-7-4-50-16,11 16-3 16,1-8-2-16,14 1-3 15,8-5-2-15,17-7-2 16,12-9-8-16,15-18-4 15,15-15-9-15,9-15-5 0,16-8-8 16,4-20-5-16,15-1-4 16,-12-18-3-16,11 5 4 15,-15-2 1 1,-1 8 11-16,-16 6 8 0,-7 11 10 16,-18 16 7-16,-7 11 6 15,-10 19 3-15,-11 7 3 16,2 19 0-16,-9 2-4 15,7 4-4-15,-7 1-9 16,3-10-7-16,4 0-20 16,-5-16-63-16,-2-30-16 15,0 0-5-15,0 0 3 0</inkml:trace>
  <inkml:trace contextRef="#ctx0" brushRef="#br0" timeOffset="243063.1911">18084 15215 49 0,'60'18'104'0,"-18"-6"-2"15,-14-5 4-15,-7 0-77 0,-21-7-7 16,0 0-4-16,-37-19-4 16,4 12-1-16,-11-2-4 15,0 7-3-15,-2-1 0 16,-2 8-2-16,1 6-1 15,6 10-1-15,6 9 0 16,3 5 1-16,11 7-2 16,7 1 1-16,12 4 0 0,6-6 0 15,17-4-1 1,7-11 1-16,16-8-2 16,7-8-1-16,9-15 2 15,0-4-2-15,7-12 2 0,-5 0-2 16,-4-2 4-16,-12 4 0 15,-4 6 3-15,-14 8 1 16,-28 5-1-16,32 23 2 16,-32 0 0-16,0 10 0 15,2-1-2-15,5 0-1 16,5-4-2-16,11 0 0 16,12-17 0-16,6-11-1 15,10-11 0-15,5-17-2 16,9-11 1-16,-3-12-3 15,7-16 0-15,-9-14-3 16,1-7 3-16,-8-7 0 16,-2 3-1-16,-12-1 3 0,-9 10-3 15,-7 7 4-15,-7 11-1 16,-6 14 3-16,-8 16-4 16,-2 12 0-16,0 23 0 15,0 0 1-15,-26 23 0 16,8 10 1-16,2 13-1 15,0 10 2-15,4 11 0 16,3 7-2-16,2 0 3 16,14 2-4-16,4-2 3 15,12-5-3-15,5-2 2 16,16-7-4-16,7-6-3 16,7-13-8-16,13-4-19 0,-10-18-44 15,15-5-42-15,3-14-2 16,-3-12-2-16</inkml:trace>
  <inkml:trace contextRef="#ctx0" brushRef="#br0" timeOffset="243459.4685">21324 15101 132 0,'0'0'111'15,"0"0"-4"-15,0 0-37 16,-9 47-48-16,-3-8-1 16,5 21-3-16,-9 9-1 15,7 15-3-15,0 1-3 16,6 12 0-16,-1-2-6 0,11-5-1 16,9-4-9-16,-5-19-6 15,8-9-11-15,-5-21-18 16,4-12-52-16,-18-25-26 15,0 0 1-15,7-53-1 16</inkml:trace>
  <inkml:trace contextRef="#ctx0" brushRef="#br0" timeOffset="243723.3936">21317 14900 49 0,'25'-39'101'0,"-1"4"-3"15,17 19-3-15,-11 7-70 0,10 2-11 16,4 16 2-16,-7 3-1 16,4 18 3-16,-15 4-2 15,6 17 3 1,-20 7 0-16,1 9-5 0,-10 0-2 16,-6 2-4-16,-10-4-3 15,-6-2-8-15,-6-8-4 16,-8-9-13-16,5-4-19 15,-13-24-32-15,13-6-45 16,3-7 0-16,25-5-1 16</inkml:trace>
  <inkml:trace contextRef="#ctx0" brushRef="#br0" timeOffset="244223.1294">21978 15108 60 0,'30'21'89'15,"1"21"8"-15,-25 4-19 16,-3 2-58-16,4 15 0 16,-14-3-2-16,7 5 0 15,-9-14-2-15,6-1 0 16,-4-17-3-16,10-5-4 16,-3-28-5-16,0 0-4 15,37-14-3-15,-17-19-1 16,13-4 0-16,1-9 0 0,8-2 1 15,4-6-1-15,-4 10 1 16,4 5 2 0,-4 11 2-16,-1 17 0 15,-13 11 2-15,2 14 1 0,-11 11 1 16,-1 12 1-16,1 2 0 16,-3 5 3-16,7-4-1 15,0-1 2-15,7-9-1 16,5-5 2-16,2-13-1 15,7-7-2-15,2-12 0 16,-2-7-3-16,-7-12-1 16,5-8-4-16,-15-8 0 0,-1-6-4 15,-17-3 2 1,-9-2-3-16,-11 6 1 16,-15 3 2-16,-6 12-5 15,-10 7-1-15,3 15-6 0,-17 3-4 16,17 21-14-16,-10-5-12 15,22 15-30-15,-3-1-38 16,30-23 0-16,-12 30 11 16</inkml:trace>
  <inkml:trace contextRef="#ctx0" brushRef="#br0" timeOffset="244459.501">23232 15314 130 0,'27'46'111'0,"-10"0"-1"16,-6 5-20-16,-4 12-71 16,-5 6-6-16,5 7-1 0,-7 3-5 15,3 4 2-15,-6-6-2 16,3-3 1-16,0-10-5 16,-7-8-2-16,3-12-9 15,-10-19-10-15,14-25-28 16,-44 14-43-16,16-32-23 15,-4-13-6-15,-12-19 5 16</inkml:trace>
  <inkml:trace contextRef="#ctx0" brushRef="#br0" timeOffset="244615.9557">23218 14731 36 0,'41'7'79'0,"-15"-9"-14"16,11 21-33-16,-2 4-104 16,-35-23-14-16,48 34 33 15</inkml:trace>
  <inkml:trace contextRef="#ctx0" brushRef="#br0" timeOffset="245403.0055">23697 15388 97 0,'18'53'104'15,"-6"-20"-2"-15,22-3 6 16,1-12-97-16,14-4-4 16,11-5 5-16,0-9 1 15,2-4 2-15,-11-13 3 16,0-1-4-16,-9-12-7 15,-12-3-6-15,-7-4-3 16,-16 5-3-16,-23 7 0 16,-10 6 0-16,-16 17 0 15,-8 9 2-15,-11 16 0 16,-1 12 3-16,2 11 0 0,2 5 2 16,12 2-1-16,13 0 2 15,13 0-2-15,13-9 1 16,16-5-2-16,16-15 1 15,19-13-1-15,14-9-2 16,16-11 2-16,9-14-3 16,12-9 2-16,0-10-2 15,9-4 3-15,-4 0-2 16,-13-1 3-16,-8 8-1 16,-17 7 4-16,-13 9 0 15,-21 13 2-15,-28 10 0 16,7 23 1-16,-24 10 4 15,-8 6-1-15,0 7 2 0,-1 5-4 16,15 2 1-16,1-4-1 16,15-3 1-16,11-11-3 15,23-10-2 1,8-8-1-16,20-17-1 0,2-14 0 16,10-12-1-16,-1-11-1 15,1-14-1-15,4-13 2 16,-13-10-4-16,-10-14 2 15,-7-2 1-15,-11 2-2 16,-8 0 5-16,-8 12-2 16,-10 9 2-16,-7 13-1 15,-2 17 3-15,-7 37-4 0,0 0-1 16,-14 24 1-16,3 15-5 16,4 9 3-16,0 10-2 15,7 7 2-15,7 4-1 16,11-2 2-16,15 3 0 15,11-10-2-15,13-9-2 16,13-5-5-16,1-11-5 16,15-5-9-16,-12-21-10 15,5 7-29-15,-26-23-52 16,-9-14-7-16,-19-2 2 16,-25-16 29-16</inkml:trace>
  <inkml:trace contextRef="#ctx0" brushRef="#br0" timeOffset="245604.8512">25239 15272 94 0,'0'0'103'0,"0"0"2"16,0 0 0-16,44-16-89 15,7 9-10-15,18 0 0 16,7-7-5-16,5 12-15 15,3-9-30-15,1 4-58 16,10 9-2-16,-7-9-8 16,7 7 53-16</inkml:trace>
  <inkml:trace contextRef="#ctx0" brushRef="#br0" timeOffset="246640.1033">12835 16565 31 0,'118'7'104'15,"-5"-5"-2"-15,15-4 3 16,1-3-77-16,12-11-3 16,23 7 2-16,14-8 1 15,26 8-2-15,6-9-3 16,21 8-1-16,17-6-3 15,27 9-4-15,14-6 0 16,28 6-1-16,11 0-2 16,26 4-2-16,21 1-4 15,22 7 1-15,15-1-3 16,4 6-1-16,12 1-2 0,2 8 0 16,-7-1-2-16,-9 5 1 15,-9 0 2-15,-17 0-1 16,-15 1 0-16,-8-8 1 15,-16-5 0-15,0-4-1 16,-11-9 1-16,0-3-4 16,-5-4 0-16,-7-5-2 15,-7 0 3-15,-9 3-2 16,-14 4 1-16,-16 2-2 16,-15 5 2-16,-29 0 0 15,-11 5 0-15,-20-3-3 16,1 3 0-16,-14-5-3 15,-5 0-1-15,-8-5-2 0,-11 0-1 16,-6-6-7-16,-9 6-8 16,-28-18-23-16,-5 7-73 15,-28-3 3 1,-22-8-3-16,-12-3 22 0</inkml:trace>
  <inkml:trace contextRef="#ctx0" brushRef="#br0" timeOffset="253947.2061">11052 14711 1 0,'42'0'38'16,"18"0"52"-16,-2-14 4 15,7-2-54-15,20 4-3 16,10-9-6-16,23 5-3 15,2-3-3-15,19 3-3 16,6 0-2-16,17 2-6 16,5-7-2-16,22 3-3 15,10-5 0-15,9 2-2 16,14-4 1-16,10-3-1 0,11-2 0 16,6 0-1-16,15 0 1 15,2 4-1 1,2 1 1-16,10-1-3 15,4 3 0-15,4 5-1 0,-1-1 1 16,4 1-1-16,-2-1-1 16,-1 1-1-16,3-5 0 15,-11-3-2-15,-1-4-1 16,-4-2-5-16,-14-3-4 16,-16-7-10-16,-5 10-7 15,-23-12-27-15,-7 7-51 16,-18 5-10-16,-26-1 3 0,-20 6 27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14:20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14236 3100 1 0,'-34'2'81'16,"6"3"-1"-16,-11-15-1 15,4-1-43-15,0-5-23 16,1-3-6-16,-1-4-3 16,-9-7 0-16,2-5 1 15,-11-4 3-15,-7-3 3 16,-9-6 2-16,-8 2 4 16,-10-8 2-16,-15 6 2 15,-12-8 0-15,-6 10-3 16,-16-9-2-16,-5 11-5 15,-19-2-2-15,-6 6-5 16,-19 1-3-16,-5 7-3 0,-2-1 0 16,-14 5-4-16,-4 5 2 15,-10 0-2-15,-4 7 3 16,-7 4-1-16,4 10 3 16,-11 9 1-16,2 9-2 15,-11 14 5-15,-1 12-5 16,3 16 4-16,5 9-2 15,8 11 3-15,6 17-5 16,4 5 4-16,9 13-3 16,19 5 3-16,13 7-1 15,17 2-2-15,12 2 3 16,20 8-2-16,14-3 3 16,23 4-3-16,16-1 2 0,19 2-2 15,16-5 0-15,19-5 2 16,18 3 0-16,16-7-4 15,26-3 0-15,18-8-3 16,23-6 6-16,19-8-6 16,25-5 6-16,24-8-5 15,13-8 2-15,23-10 0 16,17-9 2-16,18-11 0 16,16-10-1-16,12-6 2 15,2-8-2-15,5-9 1 16,11-9 0-16,1-4 1 15,3-8 0-15,-6-7-1 0,-9-4 0 16,9-9 0-16,-2-5 1 16,0-12-1-16,-5-4 1 15,-12-12-1-15,1-4 2 16,-10-5-2-16,-12-7 2 16,-13-7 1-16,-25-3-5 15,-17 1 5-15,-16-5-4 16,-14 3 4-16,-28-5-3 15,-11-3 4-15,-21-4-3 16,-18 0 0-16,-10-2 4 16,-9-3-3-16,-19 0-2 15,-4-2-3-15,-11 5-12 16,-6-8-24-16,-4 10-58 0,-18 0-3 16,-10 2-4-16,-13 0-2 15</inkml:trace>
  <inkml:trace contextRef="#ctx0" brushRef="#br0" timeOffset="10716.1038">5190 7363 8 0,'14'28'57'0,"-14"-28"-25"15,26 7-5-15,-8-5-2 16,7-2 1-16,12 0-1 16,5-2 0-16,9 2-2 15,0-5-2-15,11 5 0 16,-2-5-4-16,14 3 0 15,-11-5-4-15,6 3 0 16,1-6-4-16,6 3-1 16,-4-4-1-16,9 4 0 15,-7-2-1-15,9 4-2 16,-5-4 1-16,-1 7-2 0,-1-1 2 16,-4 6-1-16,-3 1-1 15,-2 3-1-15,-7 5 2 16,7 2-2-1,-11-1 0-15,9 1-2 0,-12 2 2 16,7 3-3-16,7-5 2 16,-5 4-3-16,8-6 2 15,-1 2-3-15,0-5 2 16,1 5 0-16,6-5 1 16,-2-2-1-16,-2 0 0 15,4-2 1-15,0-3 1 16,-2 0-1-16,3 1 0 15,-1-6 0-15,-7 3-3 0,-2-4-4 16,-4 6-9 0,-12-7-13-16,0 10-28 0,-7-3-33 15,-7 1-5-15,-5-1 0 16</inkml:trace>
  <inkml:trace contextRef="#ctx0" brushRef="#br0" timeOffset="12968.091">9494 7580 1 0,'0'0'46'0,"0"0"20"16,0 0-43-16,23 3-3 16,-23-3-6-16,0 0-1 15,25 2 0-15,-25-2-1 16,26 5-1-16,-26-5-1 16,34 4 1-16,-15-1 1 15,9 1-2-15,-3-4 2 16,7 3-2-16,3-6 1 15,0 1-1-15,2-5 0 16,7 2-1-16,2-4 0 0,0 2 0 16,5-4-2-16,0 1-2 15,-7 1 1-15,9 0-2 16,-2 0 0-16,2 2-1 16,5-3-1-16,2 6 0 15,0-1-1-15,0 3 0 16,3-3 1-16,1 3-1 15,-1 0 2-15,-3-1-2 16,-4-1 1-16,1 1 0 16,-6-1 1-16,2-1-1 15,-2 3-1-15,-7-1 0 16,7 1-1-16,-2 0 0 0,-3 0 0 16,2-1 0-16,-1 1-1 15,4-3 3-15,-1-2-2 16,11-2 3-1,-1-2-4-15,7-6 4 0,4 3-7 16,1-4 7-16,9 2-7 16,-7-3 4-16,0 3-4 15,-2 2 4-15,-8 5-3 16,-8 7 3-16,-5 2 1 16,-10 4 1-16,-6 6 4 15,-2 3-3-15,-6 6 4 16,-8 4-6-16,4 0 6 15,-5 0-7-15,8-2 6 0,2 0-7 16,-1-5 2-16,13-4-4 16,4-3 3-1,0-4 0-15,9-3 0 0,5-4 0 16,4-3-1-16,5-4 1 16,5-3-1-16,2 1 5 15,4-3-5-15,-1-3 4 16,-8 6-2-16,-2 2 2 15,-7 2-3-15,-9 4-1 16,-12 8 0-16,-6 4-3 16,-5 5 3-16,-5 2-3 15,-3 3 3-15,4 2-4 0,-8-1 4 16,5-3 1 0,2-1-1-16,2-5 1 15,1-1-1-15,-1-6 2 16,10-4-1-16,6-4 0 0,-4-8 0 15,12 1 1-15,-3-8-1 16,7 1 4-16,3-1-4 16,-1-2 3-16,-2 5-3 15,-2 2 3-15,0 5-3 16,-9 7-1-16,-1 2 1 16,-6 4-4-16,-5 3 4 15,0 2-3-15,-2 3 2 16,0 0-3-16,4-3 4 0,-4 0 0 15,4 3-1 1,3-5 0-16,0 2 1 16,-1 0-1-16,-1-4 1 15,1-3 0-15,1-2 0 0,0-5 0 16,9-4 0-16,-3-2 3 16,6-6-3-16,3-6 3 15,8 2-3-15,-5-4 3 16,5 6-6-16,-7 1 6 15,-5 6-6-15,-2 3 2 16,-9 5 1-16,-3 8 0 16,-11 3 0-16,-21-7-3 15,33 26 5-15,-33-26-4 16,25 30 4-16,-25-30-4 16,25 25 2-16,-25-25-2 15,35 14 2-15,-16-9 0 0,6-5 0 16,-2 2 0-16,3-4 1 15,-1 2-2-15,3-3 1 16,-7-1 3-16,9 1-3 16,-5 1 0-16,1-3 0 15,-6 3 2-15,6 0-2 16,-26 2 0-16,34-5 0 16,-34 5-3-16,31 2 3 15,-31-2 0-15,20 7-1 16,-20-7-1-16,0 0 1 15,26 17 1-15,-26-17-2 16,0 0-1-16,11 23-8 16,-11-23-15-16,0 0-52 0,-9 25-19 15,-12-20-5-15,-11-1 21 16</inkml:trace>
  <inkml:trace contextRef="#ctx0" brushRef="#br0" timeOffset="15667.9404">15934 7372 19 0,'18'-4'30'15,"8"-1"-3"-15,-1 3-6 0,1-3-4 16,1 3-4-16,-1 0-2 16,6 2-1-16,-6-3-1 15,8 3-1-15,-1 0 1 16,1 0-1-16,1 0-1 16,9-4 0-16,-2-1-2 15,1-2 3-15,4 0-2 16,4-2 2-16,-7 2-3 15,4 0 4-15,-6 2-3 0,-3 5 1 16,0 0-2-16,-2 7 0 16,-2 3 1-1,-3 1-2-15,1 3 4 16,-5 4-3-16,4 1 4 0,-7 4-5 16,3-4 6-16,4-1-6 15,5-6 2-15,7-1-2 16,7-11-1-16,7-4-1 15,-2-3-1-15,11-5 2 16,-7-2-3-16,0 0 3 16,0 0-3-16,2 1 0 15,-4 1-3-15,-5 0 3 0,-2 6-3 16,0-4 3 0,-7 8 0-16,0 2 2 15,-16 2 0-15,-5 12 2 16,-23-14 2-16,35 30-6 0,-26-9 7 15,0 4-7-15,0-4 4 16,5 2-6-16,-14-23 3 16,30 35-4-16,-4-21 3 15,4-5 0-15,7-4 0 16,0-3 0-16,11 0 0 16,-1-4 0-16,3 2 0 15,1 0 1-15,3 0-1 16,-6 0 1-16,-2 0 1 0,-4 5-1 15,-7-3 0 1,-3 3 0-16,-7 2 0 16,-6-3 0-16,-19-4-1 15,32 16 0-15,-32-16 0 0,19 14-2 16,-19-14 0-16,0 0 0 16,25 14-3-16,-25-14-1 15,0 0-6-15,0 0-17 16,26-7-54-16,-26 7-10 15,0 0-4-15,7-25 73 16</inkml:trace>
  <inkml:trace contextRef="#ctx0" brushRef="#br0" timeOffset="16672.0081">19194 7541 35 0,'19'23'40'16,"-19"-23"-7"-16,23 12-4 15,-23-12-5-15,28 7-4 16,-8-7-5-16,6-5-5 15,6 0-4-15,10-4-1 16,2-2 0-16,2-3 2 0,5 2 1 16,4-2 2-16,1 3 3 15,-5-1-2-15,7 3 4 16,-8 0-5-16,6 4 1 16,-5 0-5-16,0 5-2 15,0 3 1-15,-7 4-1 16,-3 4 3-16,-4 5-3 15,-4 5 4-15,-6 2-3 16,-1 1 3-16,-1-1-1 16,8-3-2-16,4-6-2 15,6-4-2-15,8-6 0 16,0-1 0-16,5-6-2 0,2-1 3 16,-10 1-1-16,-2-1 0 15,-6 4 0-15,-3-3 1 16,-5 3-1-16,5-4 1 15,7-3-1-15,7-2 0 16,7-1 0-16,4-1 0 16,5-1 0-16,-2 5-1 15,2 3 1-15,-9 4-1 16,-14 7 0-16,-3 4 0 16,-13 3-1-16,-5 7-2 15,-23-21-3-15,30 44-8 16,-23-24-15-16,12 4-45 15,-3-1-23-15,-16-23-5 0,37 11 38 16</inkml:trace>
  <inkml:trace contextRef="#ctx0" brushRef="#br0" timeOffset="51360.2773">27350 6411 62 0,'-21'-93'98'15,"-18"-16"-1"-15,-5-4-7 16,-9 2-86-16,-16 12 2 16,-15 18 4-16,-27 11-1 15,-21 29-1-15,-46 20 8 0,-16 26-1 16,-35 20-4-16,-18 24-7 15,-21 27-4-15,-17 19-7 16,-6 25-1 0,-12 28 1-16,-9 23 1 0,-14 21 2 15,-3 28 7-15,-6 25-1 16,2 23-3-16,12 16 4 16,11 26-4-16,9 9 0 15,28 19-1-15,10 6-6 16,17 19 1-16,22 7 3 15,25 4 2-15,12 3 3 16,30 3 1-16,27-11 3 16,42-10-3-16,33-8 6 0,43-20-4 15,38-12 3-15,43-23-4 16,44-9 3 0,31-24-2-16,27-6 0 15,19-17 0-15,27-6 4 0,26-22-4 16,20-10 1-16,15-18-3 15,20-15-3-15,24-23 2 16,13-21-2-16,19-30 0 16,16-31-2-16,9-29 4 15,7-28-3-15,5-35 5 16,2-23 6-16,-5-27-1 16,6-26 3-16,-6-24 0 0,-9-17 1 15,-2-19-1-15,-2-12-4 16,-12-16-1-16,-7-21-8 15,-11-13 1 1,-15-17-2-16,-15-11-1 0,-19-19-1 16,-19-16-1-16,-22-7 2 15,-22-9 1-15,-20-5-1 16,-21 0 1-16,-35 0-2 16,-23 1 2-16,-27 6 2 15,-31 4 0-15,-32 6 3 16,-28 4 2-16,-28 14 2 15,-36 11 0-15,-15 14 2 16,-29 8 2-16,-14 10-2 0,-26 13 2 16,-7 6-2-1,-9 0-4-15,-5 1-4 16,-2-10 3-16,0-3-3 16,-2 8 2-16,2 2 1 0,0 7-7 15,-6 16 1-15,-6 14 4 16,-6 26 1-16,-15 22-1 15,-1 28 0-15,-10 21-5 16,-14 24-4-16,-4 20-1 16,-15 16-8-16,8 32-14 15,-12 6-29-15,7 29-51 16,-13 14-6-16,-6 21 4 0,-2 14 36 16</inkml:trace>
  <inkml:trace contextRef="#ctx0" brushRef="#br0" timeOffset="52928.9957">25764 9238 1 0,'-67'-55'21'0,"16"15"54"15,-12-1-43-15,-4 4-6 16,-2 7-5 0,-10 4-5-16,-15 12-4 15,-15 5-2-15,-11 14-2 0,-14 11-2 16,-17 14-3-16,-6 21 0 15,-5 16 0-15,-4 14 0 16,-3 14 2-16,2 16 3 16,5 13-4-16,5 8 5 15,12 5-3-15,13 11 3 16,7 6-4-16,21 4 2 16,23 6-2-16,16-2 1 0,19 4 5 15,16 1-4-15,25 4 5 16,14-9-5-16,21 6 5 15,19-1-5 1,20 4 3-16,15-2-3 0,22-1-2 16,14-1 1-16,17-10 1 15,13-9 0-15,14-14-1 16,21-16 1-16,14-16-3 16,9-28 1-16,14-21-1 15,9-23-2-15,10-23-1 16,9-26 1-16,4-18 1 15,-4-23 2-15,-3-14 1 16,-13-20 0-16,-1-10 4 0,-11-17-3 16,-9-6 2-1,-28-12-3-15,-16-2 1 16,-23-9-3-16,-24-5-2 16,-18-4 1-16,-28-3-4 0,-25 2 3 15,-23-2-3-15,-19 1 3 16,-20-6-2-16,-22 1 2 15,-20 2-3-15,-23-3 1 16,-10 3 3-16,-18 2-3 16,-14 9 1-16,-7 12-5 15,-13 17 0-15,-15 20-6 16,-9 13 3-16,-11 29-3 0,-10 13-2 16,-4 26 0-1,-3 9-2-15,1 19-3 16,1 2-5-16,15 16-15 15,2-2-34-15,11 2-33 0,14 9-2 16,-4-13 29-16</inkml:trace>
  <inkml:trace contextRef="#ctx0" brushRef="#br0" timeOffset="96460.6483">24474 10029 1 0,'0'-40'72'16,"0"40"7"-16,0 0-54 15,-42-13-12-15,7 22-5 16,-2 12 2-16,-11 13-5 0,-6 10 4 16,1 14-3-1,-5 9 2-15,-2 14 1 16,7 7-4-16,2 2 1 16,7 7-4-16,17-4 3 0,3-3-2 15,18-9 2-15,12-12-1 16,13-9 2-16,23-18-1 15,11-7 1-15,14-15-1 16,11-8 1-16,8-14 0 16,9-10 1-16,9-13-1 15,5-12 0-15,-5-14 1 16,-3-16-3-16,-4-10 1 16,-11-8-2-16,-17-5 0 15,-8-5-3-15,-27-2 1 16,-15 4-3-16,-19 3-2 15,-21 9-1-15,-14 12-8 0,-20 9-3 16,-8 16-14-16,-11 9-15 16,-7 10-51-16,5 25 1 15,-19-7 51-15</inkml:trace>
  <inkml:trace contextRef="#ctx0" brushRef="#br0" timeOffset="96700.5264">24224 10443 1 0,'23'37'0'16,"21"11"70"-16,-9-15 21 0,8 6-54 16,18 12-5-16,-1-3-4 15,2 17-1-15,5-3-4 16,3 10-6-16,-1 2-10 15,-2 2-7-15,-2 3-23 16,2-5-30-16,-16-12-49 16,11 8 5-16,-20-26 40 15</inkml:trace>
  <inkml:trace contextRef="#ctx0" brushRef="#br0" timeOffset="97352.3024">25678 9895 6 0,'-18'21'94'0,"18"-21"4"16,0 0-3-16,0 0-73 15,0 0-13-15,28 25-5 16,-10-11 4-16,10 9-4 15,4-7 2-15,10 10-4 16,16-8 1-16,4 3-7 16,17-7-3-16,-3-7-12 0,10-3-35 15,-8 1-40-15,-18-17-5 16,0 10 26-16</inkml:trace>
  <inkml:trace contextRef="#ctx0" brushRef="#br0" timeOffset="97560.2312">26092 10170 1 0,'-7'44'54'16,"-4"-12"45"-16,15 19 1 16,3 4-60-16,0 10-11 0,9 21-1 15,-13 4-6-15,6 19-9 16,-9 11-19-16,-2 5-17 15,2 6-39 1,-3 8-39-16,-11-26-5 0,12 5 19 16</inkml:trace>
  <inkml:trace contextRef="#ctx0" brushRef="#br0" timeOffset="144867.8886">17455 6237 1 0,'-32'-53'51'0,"20"18"28"0,-11-16 2 16,2 5-60-16,-2 7 0 15,-9-3 0-15,-10 17 5 16,-15-1-3-16,-11 17-5 16,-17 7 4-16,-1 13-2 15,-11 13-8-15,5 10-7 16,-3 8-1-16,7 9-5 16,2 6 2-16,10 11-1 15,2 8 0-15,12 5-1 0,9 9 0 16,11 5 2-16,7 9-2 15,10 4 4-15,16 3-3 16,9-2 3 0,11-3-1-16,12 3 0 0,14-10 2 15,12-6-2-15,11-8 0 16,7-6-2-16,12-7 2 16,8-12-1-16,15-12-1 15,9-15 1-15,3-10-1 16,6-18 2-16,7-15 0 15,2-13 0-15,-4-14 2 16,2-11 3-16,-13-17-5 0,-3-11 7 16,-9-17-4-1,-5-9 1-15,-7-13 0 16,-18-15-1-16,-12-8 1 16,-9-1-6-16,-24 0 9 0,-11 10-10 15,-25 6 7-15,-14 14 4 16,-23 15-8-16,-14 22 1 15,-26 14-4-15,-9 19 2 16,-13 11-7-16,-8 12 2 16,-4 16-8-16,-3 7-7 15,5 21-11-15,-2-1-27 16,16 13-50-16,2 11-3 16,5-1 2-16,12 4 52 0</inkml:trace>
  <inkml:trace contextRef="#ctx0" brushRef="#br0" timeOffset="148023.923">16581 8445 5 0,'0'0'93'0,"23"-14"-3"16,-23 14-38-16,0 0-22 16,0 0-8-16,0 0-7 0,-23-11-4 15,23 11-3-15,-25 23 0 16,6 2-2 0,1 12 2-16,-3 7-2 15,-4 12-4-15,1 6 3 0,-1 12-2 16,0 9 2-16,-3 10-2 15,2 4 0-15,3 7-3 16,-2 11 1-16,-1 6 1 16,3 8 1-16,0 5-3 15,-2 0 2-15,2 0-2 16,4-2 1-16,1-5-4 16,-1-4-6-16,3-14-23 15,0-17-66-15,4-6-3 0,-13-33-3 16,2-9 68-16</inkml:trace>
  <inkml:trace contextRef="#ctx0" brushRef="#br0" timeOffset="148360.5642">15638 10100 1 0,'14'47'43'16,"-10"-10"33"-16,22 23-42 0,-10 5-16 15,5 13 0 1,4 8 3-16,-2 2-3 16,3-1 0-16,-1-6-3 0,12-7-2 15,-2-21-5-15,13-13-3 16,6-26-4-16,8-21 1 15,5-28 0-15,12-25-2 16,6-21 2-16,1-16-1 16,9-7-1-16,-5-7-6 15,2 0-9-15,-4 5-30 16,-16 11-46-16,-3 23 1 16,-34 12 42-16</inkml:trace>
  <inkml:trace contextRef="#ctx0" brushRef="#br0" timeOffset="148803.7812">13927 12230 22 0,'9'78'106'0,"-9"-8"-5"16,7 4-1-16,-7 2-57 16,0 3-40-16,11 11 1 15,5 7-1-15,-6 23 3 16,-3 5-2-16,2 9 3 16,-7 3-3-16,3-8-1 15,2-11-6-15,-3-16-8 16,13-21-13-16,-10-38-28 15,-7-43-46-15,34 12-4 0,-25-56 2 16,1-14 85-16</inkml:trace>
  <inkml:trace contextRef="#ctx0" brushRef="#br0" timeOffset="149164.1394">13721 12382 33 0,'-28'-4'100'0,"28"4"-5"16,21-23 1-16,-21 23-77 15,65-37-9-15,-12 18-1 0,16 10 2 16,5 4-3-16,5 10 0 16,-1 9-1-16,15 7 0 15,-10 6-1-15,7 6-3 16,-9 8 0-16,-4 6-3 15,-8 3 2-15,-11 8-2 16,-17 9 3-16,-11 7-3 16,-11 7 1-16,-12 12 0 15,-16 1 1-15,-8 6 0 16,-8-1-1-16,-5-2 2 16,-9-6-5-16,-3-11 0 15,3-10-9-15,-3-17-13 16,7-11-34-16,3-17-42 0,4-23-1 15,28-2-2-15</inkml:trace>
  <inkml:trace contextRef="#ctx0" brushRef="#br0" timeOffset="149464.7403">15279 12410 67 0,'17'23'105'0,"-6"19"-6"0,-6-3 1 15,-5 7-86-15,-7 12-14 16,7 7 0-16,-3 18 1 16,-3 10 0-16,-4 13 0 15,3 3 0-15,-2-1 2 16,0-6-3-16,2-12-2 15,7-13-8-15,5-24-3 16,4-14-8-16,-9-39-13 16,0 0-35-16,30-9-29 15,-26-37 1-15,-4-12 50 16</inkml:trace>
  <inkml:trace contextRef="#ctx0" brushRef="#br0" timeOffset="149860.7726">15104 12193 1 0,'37'-37'52'16,"7"-23"34"-16,13 7-4 16,-3-8-52-16,13 1-18 15,4 12 1-15,-4 6 3 16,-4 21 0-16,-3 12 2 15,-9 18 0-15,-7 12 2 16,-3 16-1-16,-6 5-3 0,2 13-5 16,-5 3-5-16,3 7-1 15,-3 2-3 1,3 7 4-16,-7 7 0 16,7 9 1-16,-10-2 3 0,0 4 0 15,-1 1 1-15,-4 2-1 16,-3-8 1-16,1 4-4 15,-2-17-1-15,0-7-4 16,3-7-6-16,-10-12-3 16,5-4-5-16,-12-11-5 15,-2-1-18-15,0-32-51 16,-44 18-26-16,12-20 0 16,-14-21 1-16</inkml:trace>
  <inkml:trace contextRef="#ctx0" brushRef="#br0" timeOffset="150064.1415">15198 12928 34 0,'0'0'100'0,"-9"-35"0"16,21 8-5-16,6-3-74 15,22 4-7-15,-1-2 0 16,9 12-8-16,3 5-9 15,-4 1-20-15,13 6-49 16,7-3-24-16,-7-16-5 16,9-5 13-16</inkml:trace>
  <inkml:trace contextRef="#ctx0" brushRef="#br0" timeOffset="150303.9017">16440 11906 1 0,'21'0'46'0,"-21"0"38"16,0 0 1-16,23-2-55 15,-23 2-11-15,51-33 1 16,-9 10 2-16,11 5-2 16,5-5 0-16,6 4-3 15,13-6-4-15,-1 4-8 16,5 5-18-16,0-10-26 15,-3 1-45-15,-6 2-14 0,-14-12-4 16,2 10 57-16</inkml:trace>
  <inkml:trace contextRef="#ctx0" brushRef="#br0" timeOffset="150527.7474">16914 11858 23 0,'-18'69'94'16,"2"-14"-1"-16,18 10 2 15,7 5-71-15,12 4-11 0,4 16-4 16,-4 9 2-16,2 12-3 16,-4 2-7-16,-10-2-20 15,7-7-46-15,3-13-32 16,-5-36-3-16,13-18 11 15</inkml:trace>
  <inkml:trace contextRef="#ctx0" brushRef="#br0" timeOffset="150800.3461">17929 11566 58 0,'37'28'106'16,"-30"7"-1"-16,3 29-1 16,-8 15-78-16,-4 11-11 15,2 17-3-15,-7 8-7 16,2 12-4-16,-4 0 1 16,-3-2-2-16,8-7-1 15,-3-11-5-15,14-13-7 16,-5-20-19-16,12-18-38 15,7-24-32-15,-21-32-5 16,25-16 5-16</inkml:trace>
  <inkml:trace contextRef="#ctx0" brushRef="#br0" timeOffset="151203.9736">17717 11615 50 0,'13'-42'99'16,"18"3"2"-16,1-19-2 15,16 3-82-15,8 4-3 16,9-2 3-16,-3 13-5 16,-2 8 1-16,-7 11-4 15,1 10 1-15,-3 11-3 0,-3 9-1 16,-4 9-3-16,0 12-1 15,-7 12 1 1,2 11-3-16,-2 7 5 16,-2 3-5-16,7 11 3 0,-8 7-2 15,3 9 6-15,0 5-3 16,0 6 6-16,-2 1-2 16,2 9 2-16,-5-2-2 15,-4-1-2-15,2-11-1 16,-9-9-9-16,4-9-7 15,-11-21-12-15,5-5-17 16,-19-28-28-16,0-25-42 0,0 0-6 16,0 0 0-16,-33-34 76 15</inkml:trace>
  <inkml:trace contextRef="#ctx0" brushRef="#br0" timeOffset="151436.3961">17878 12274 1 0,'0'0'78'16,"33"-7"16"-16,2-14 3 16,15 0-68-16,15 5 0 15,11-2-4-15,10 4-7 16,0 2-8-16,-1 3-11 15,3 4-18-15,-9-6-37 16,-3-3-41-16,0 9-6 0,-18-11 1 16</inkml:trace>
  <inkml:trace contextRef="#ctx0" brushRef="#br0" timeOffset="151984.1857">14005 14563 105 0,'-7'44'109'0,"19"-21"-1"15,16-14-7-15,18-16-93 16,23-9-4-16,24-5 0 15,11-2 4-15,16 2-1 0,16-2 1 16,17 2-1-16,14-4 0 16,20-5-1-16,19-7-1 15,11 0-3-15,23-5-1 16,17-4-2-16,11 0 1 16,10-1-1-16,-1 6 3 15,6 1-1-15,-6 3 2 16,5 3-1-16,-7-1 1 15,-16 5-2-15,-18 2-1 16,-10 3-3-16,-14 4-5 16,-20 3-8-16,-7 8-11 15,-33-1-25-15,-5 4-59 0,-13 7 2 16,-28-5-4-16,-14 7 53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17:03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3412 4519 20 0,'28'10'59'15,"-28"-10"4"-15,0 0-40 16,27 4-6-16,-27-4-2 16,40 7-6-16,-40-7 3 0,44 14-3 15,-23-9 5 1,11 4-3-16,3-5 4 15,6-1-6-15,10-3 3 16,2-3-1-16,17-3 0 0,6-1-2 16,10-5 0-16,4 1-1 15,7-6 0-15,2 6 0 16,1-1-4-16,4 8 0 16,-7-1-1-16,5 5 0 15,-5 5-1-15,7 4 1 16,4 2-1-16,3 3 0 15,0 0 2-15,3 0 0 16,-3 4 1-16,-3-4 1 16,1-4-6-16,-2-1 1 15,-8-2-1-15,-2 0 0 16,3-5-1-16,-3 3 2 16,7-8-5-16,7 3 1 0,0 0 4 15,9-4 1-15,0 1-1 16,0-4 0-16,1 3-1 15,1-1 0-15,-8 1 0 16,-3 1 2-16,0 6-1 16,-7 1 0-16,7 5 3 15,-7 3-3-15,0 2 5 16,-3 0-3-16,-3 2 3 16,-6 0-3-16,-4 0 2 15,-3 1-3-15,-6-1-2 16,-3 2 1-16,-9-4-2 15,-4 0-2-15,-3-2 1 0,-7 1-2 16,3-3 3-16,-8 1-3 16,1-4 4-16,-5 0-2 15,0-5 2-15,4 3 0 16,-1-3 1-16,3-2-1 16,1 0 0-16,-2-2 0 15,-3 0 0-15,-2-3 0 16,-2 3-1-16,-8-1-3 15,1 3-6-15,-10-4-10 16,1 6-28-16,-26-2-43 16,25 2-5-16,-25-2-2 15,0 0 55-15</inkml:trace>
  <inkml:trace contextRef="#ctx0" brushRef="#br0" timeOffset="1320.9981">8115 1891 1 0,'0'0'80'0,"24"-12"3"15,-24 12-3-15,0 0-41 16,0 0-10-16,0 0-5 15,-24-2-6-15,-1 18-3 16,-3 5-4-16,-11 9 0 16,-7 2-4-16,-3 12 1 15,-4 5-3-15,2 4-1 16,0-2 0-16,5 4-3 16,2-2 1-16,5 0-3 0,4-4 3 15,14-3-2-15,3-9 1 16,6-7 1-16,12-4-2 15,0-26 2-15,30 30-1 16,-2-28 1-16,9-2-2 16,12-2 1-16,4-3 0 15,5 1 0-15,4-3-2 16,3 2-2-16,-3 3-5 16,-9-1-8-16,7 8-21 15,-18-7-30-15,-5 2-25 16,-7 0 1-16,-9-5-1 15</inkml:trace>
  <inkml:trace contextRef="#ctx0" brushRef="#br0" timeOffset="1664.4968">8259 2087 50 0,'-33'-23'75'16,"33"23"-5"-16,-34 0-25 15,34 0-21-15,-23 0-7 16,23 0-5-16,0 0-2 16,32-12-1-16,-4 5 2 15,11 1 0-15,7-4 1 16,12-1-1-16,11 1 0 0,3-6-3 16,14 0-1-16,6-9 1 15,10 2-2-15,4-10 1 16,5-1-1-16,0-3 1 15,-4 2-2-15,-6 2 0 16,-3 3-3-16,-15 7-1 16,-14 3-4-16,-16 10-7 15,-13-1-8-15,-13 18-17 16,-27-7-29-16,0 0-25 16,-2 25-4-16,-23-9 2 15</inkml:trace>
  <inkml:trace contextRef="#ctx0" brushRef="#br0" timeOffset="1980.2695">8666 2233 1 0,'0'0'66'0,"0"0"13"15,0 0-11-15,41-30-28 16,-13 14-11-16,14 6 0 16,-1-6-9-16,6 9 1 15,4-4-7-15,2 6 1 0,11-4-6 16,-1 4-3-16,6-4 0 16,3 0-2-1,0-3-1-15,-3-2-1 0,-7 3-3 16,-4-8-9-16,-9 10-17 15,-10-12-33-15,-11 3-27 16,-10-3-4-16,-11-2 2 16</inkml:trace>
  <inkml:trace contextRef="#ctx0" brushRef="#br0" timeOffset="2384.672">9362 1111 77 0,'0'0'84'15,"0"0"1"-15,35-16-6 16,-8 16-61-16,15 7-8 16,9-4 1-16,9 10-1 15,2-1 1-15,12 11 1 16,-9-2-1-16,11 9-1 15,-6-2-1-15,-1 2-3 16,-2 2-2-16,-4 5 0 16,-13 5-3-16,-8 2 0 15,-14 6-1-15,-10 6 1 16,-11 4-1-16,-16 5 1 16,-9 6-1-16,-15 1 1 15,-8 0-1-15,-8 2 2 0,-9-3 0 16,-2-1-3-16,-2-5 0 15,-3-5-6-15,12 0-4 16,-7-14-12-16,16 0-22 16,4-6-48-16,20-17-4 15,20-23 3-15,-24 16 17 16</inkml:trace>
  <inkml:trace contextRef="#ctx0" brushRef="#br0" timeOffset="2720.3214">11274 843 68 0,'3'-30'81'16,"-3"30"0"-16,0 0-4 15,0 0-54-15,0 0-8 16,0 0-3-16,6 39-1 16,-8 1-1-16,-5 11 0 0,0 4-1 15,7 8-5-15,0 4-15 16,5-7-24-16,4-9-51 15,0-10-3-15,-4-18-3 16,-5-23 5-16</inkml:trace>
  <inkml:trace contextRef="#ctx0" brushRef="#br0" timeOffset="3064.4305">11533 538 125 0,'-18'0'88'0,"18"0"1"16,0 0-10-16,27-28-71 15,6 19-8-15,4-2 0 16,14-1 2-16,9-2 1 16,0 5 1-16,2 2 1 15,5-5 0-15,7 5 0 16,-2 3-1-16,-3 6 0 15,-8 3-2-15,-1 9-1 16,-9 4 0-16,-14 8-1 16,-5 6 2-16,-9 12 0 15,-18 0 1-15,-5 7 0 16,-10 6-3-16,-8-3-7 0,-7 6-14 16,-10-7-20-16,-2-2-48 15,-12-5-2-15,-9-14-2 16,-4-4 1-16</inkml:trace>
  <inkml:trace contextRef="#ctx0" brushRef="#br0" timeOffset="3320.8618">11542 857 35 0,'0'0'68'0,"-16"44"-2"0,16-44-9 15,23 7-51-15,12-7 0 16,11-12 7-16,12 5 4 16,2-13 3-16,7 8 4 15,-4-6-1-15,4 8-1 16,-7-6-12-16,-7 7-14 16,-9 9-19-16,-12 0-12 15,-20 23-16-15,-12-23-5 16,-28 51-2-16,-13-16 2 15</inkml:trace>
  <inkml:trace contextRef="#ctx0" brushRef="#br0" timeOffset="3481.0206">11714 1139 25 0,'-26'14'30'0,"26"-14"8"16,-23 16 0-16,23-16-2 16,0 0-5-16,35-2-2 15,-3 0-3 1,3-8-5-16,13 1-14 0,-1 2-27 15,3 0-42-15,-13-2-12 16,0 9-2-16,-37 0 28 16</inkml:trace>
  <inkml:trace contextRef="#ctx0" brushRef="#br0" timeOffset="3772.2011">10689 1784 95 0,'37'-28'93'15,"19"-2"-4"-15,8-13 1 16,20-8-68-16,17 4-7 16,3-1 1-16,7 4-3 15,-4 5 1-15,4 9-1 16,2 0 2-16,7 9-3 15,-9-2-3-15,3 4-5 16,-3 1-5-16,-7 1-7 16,-5 6-13-16,-25-5-21 0,-7 11-56 15,-32-2-1 1,-35 7-2-16,0 0 1 16</inkml:trace>
  <inkml:trace contextRef="#ctx0" brushRef="#br0" timeOffset="4024.3869">11767 1493 83 0,'-7'28'90'16,"-2"-1"-2"-16,6 6-2 15,3 11-59-15,-9 2-13 16,9 14 0-16,-7 2-5 15,7 12-1-15,-7-4-1 16,5 1-5-16,2-8 1 0,2-8-9 16,12-11-7-16,-5-21-34 15,-9-23-41-15,42 3-10 16,-17-36 3-16,1-17 12 16</inkml:trace>
  <inkml:trace contextRef="#ctx0" brushRef="#br0" timeOffset="4528.4318">12060 1424 51 0,'0'0'86'15,"0"0"-3"-15,33 2-2 16,-8 2-47-16,10 6-27 16,2-1-5-16,9 0 2 0,-2 5 3 15,-5 0 1-15,-6 2 1 16,-8 10 2-16,-9-1-1 15,-9 14 1-15,-14 3-2 16,-9 7-2-16,-9 4-4 16,-10 4-1-16,-9 1-5 15,-7 0 0-15,-2-5-2 16,-7-9 0-16,2-5-3 16,-2-8-4-16,7-6 1 15,0-16-6-15,11-9 2 16,5-16 0-16,23-7 1 15,5-14 1-15,25-7 4 0,10-7 7 16,8-2 5-16,10 7 8 16,0 4 2-16,7 14 3 15,-16 10 3-15,2 20 0 16,-14 7-2-16,-5 19-2 16,-8 7-5-16,-4 16 1 15,-6 11-1-15,3 12-4 16,-6 0 1-16,3 7-3 15,-2-2 1-15,-2-1-1 16,4-6 0-16,0-7-4 16,-3-14-6-16,1-15-9 15,2-1-22-15,0-35-37 16,-30 9-21-16,11-25-1 0,-1-12-1 16</inkml:trace>
  <inkml:trace contextRef="#ctx0" brushRef="#br0" timeOffset="4880.4682">11841 2249 45 0,'0'0'81'15,"0"0"0"-15,37-16-1 16,-3 20-52-16,8-8-7 16,11 8 0-16,0-6-3 15,8 9 0-15,-11 0-3 16,1 11 2-16,-16-1-6 0,-3 8 0 15,-15 10-7-15,-15 6 0 16,-11 13-5-16,-17-4 1 16,-9 10-1-1,-6-4 0-15,-10 4-2 0,0-9 3 16,5-9-2-16,4-10 0 16,14-9 1-16,5-11 0 15,23-12 0-15,0 0-1 16,35-19 2-16,7-6-3 15,11-5-4-15,14-12-9 16,12-2-14-16,6-14-17 16,8-4-25-16,4-12-21 15,-2-7 3-15,4-9 9 0</inkml:trace>
  <inkml:trace contextRef="#ctx0" brushRef="#br0" timeOffset="5085.0006">13748 813 95 0,'42'-51'93'0,"-16"26"2"16,-26 25-4-16,0 0-49 15,-44 62-18-15,-7-6-17 16,-16 22-4-16,-21 24-8 16,-16 14-2-16,-14 20-10 15,-7-2-10-15,7 0-15 0,-2-20-25 16,23-13-22-16,20-24-3 15,26-36 3-15</inkml:trace>
  <inkml:trace contextRef="#ctx0" brushRef="#br0" timeOffset="5411.6466">13342 1421 125 0,'76'-18'89'0,"-23"27"-1"15,-18 23-34-15,-12 31-21 16,-21 8-13-16,-2 17-3 15,-11 2-9-15,-3 5-1 16,-5-2-1-16,3-5-6 16,0-24 1-16,4-10-8 15,5-17-2-15,7-37-7 16,0 0 1-16,0 0 1 16,35-40-2-16,-10-13 6 15,3-2 1-15,12-10 8 0,-3 2 4 16,2 3 10-16,0 7 0 15,10 9 0-15,-5 3 0 16,4 8-1-16,-2 1-1 16,5 4-3-16,0 0-8 15,2-4-14-15,-2 7-27 16,-7-12-48-16,0-3-1 16,-12-4-1-16,-6-9-2 0</inkml:trace>
  <inkml:trace contextRef="#ctx0" brushRef="#br0" timeOffset="5700.6007">14299 929 97 0,'25'-16'82'15,"-25"16"2"-15,30 9-1 16,-30-9-55-16,12 48-9 16,-19-11-2-16,5 21 0 15,-15 0 0-15,1 18 0 16,-2 3-2-16,6 13-2 15,1-4-5-15,15 5-3 16,6-5-4-16,8-3 1 16,14-9-4-16,5-4 4 15,12-14-2-15,2-14 3 16,4-12-2-16,12-20 0 16,12-17-4-16,7-25-9 0,15-9-22 15,1-33-61-15,14-16-4 16,2-16-4-16,-5-9-2 15</inkml:trace>
  <inkml:trace contextRef="#ctx0" brushRef="#br0" timeOffset="7159.7437">14179 1553 20 0,'0'0'54'15,"0"0"0"-15,0 0-26 16,0 0-9-16,23 2-3 16,-23-2 0-16,44-11 3 15,-12-8 2-15,10 8 3 16,-3-15 2-16,16 8-3 16,-1-15-3-16,1 13-2 15,3-10-3-15,2 4-3 16,-7-2-2-16,5 5-3 0,-2-4 0 15,1 6-4 1,1-7 0-16,-5 5-1 16,1 0-2-16,-6 4 0 15,-9 5-9-15,-6-2-20 0,-8 9-57 16,-25 7-1-16,0 0-6 16,0 0-2-16</inkml:trace>
  <inkml:trace contextRef="#ctx0" brushRef="#br0" timeOffset="7600.1406">16595 596 30 0,'9'-37'81'0,"-9"37"-2"15,17-42 6-15,-8 21-51 16,-9 21-2-16,32-18-1 16,-13 23-4-16,-19-5-6 15,37 16-5-15,-14-2-11 16,-5 2-12-16,8 14-30 15,-17-2-53-15,-9-1-3 16,-9 3-3-16,-17-9-1 16</inkml:trace>
  <inkml:trace contextRef="#ctx0" brushRef="#br0" timeOffset="7813.409">16070 1021 87 0,'51'-11'88'16,"18"-15"2"-16,17-6 0 15,2-5-61-15,9 7-8 16,-2-5-6-16,-3 12-9 16,-15 5-26-16,-17 4-47 15,-16 7-21-15,-17 7-6 16,-27 0 0-16</inkml:trace>
  <inkml:trace contextRef="#ctx0" brushRef="#br0" timeOffset="7977.6362">16493 1118 53 0,'-69'63'72'0,"-7"11"3"16,-3 4-2-16,-7 3-49 15,-4 5-12-15,-2-1-8 16,-1-4-10-16,8-4-18 15,4-10-45-15,7-23-5 16,28-12-3-16,13-32 15 16</inkml:trace>
  <inkml:trace contextRef="#ctx0" brushRef="#br0" timeOffset="8380.0731">16595 1218 97 0,'88'-23'87'0,"-9"9"-2"15,-10 5-3-15,-9 11-58 16,-2 0-14-16,-7 5-5 16,-7 2-2-16,-7 3-2 15,-12 2-1-15,-25-14-2 16,33 25-4-16,-33-25-7 16,0 26-9-16,0-26-5 15,-28 25-1-15,-5-16 2 16,8 8-1-16,-17-6 5 15,5 8 4-15,-4-3 11 0,-3 5 11 16,2 4 9-16,-2 0 5 16,7 8 3-16,-11 1 1 15,11 10 2 1,-12 0-1-16,12 14-1 0,-14-7-3 16,7 11-2-16,-9-4-5 15,2 9-2-15,-2 0-1 16,-5 3-6-16,-2-6 2 15,0 3-5-15,-2-4-2 16,1-8-10-16,6 1-15 16,-1-12-51-16,6-14-12 15,6-9 2-15,2-17-4 0</inkml:trace>
  <inkml:trace contextRef="#ctx0" brushRef="#br0" timeOffset="8672.2056">16130 1780 124 0,'35'23'95'0,"7"-5"0"16,2-9-8-16,9 5-76 15,-2-2-3-15,2 6 1 16,-5 3 0-16,-4 9 2 0,-9 5-1 15,-3 7 0 1,-11 1 3-16,7 4-8 16,9-6 0-16,2 1-6 15,10-10 0-15,-3-4-12 0,14 0-6 16,-9-14-26-16,16 0-52 16,-7-8 2-16,-7-6-6 15,-2-9-2-15</inkml:trace>
  <inkml:trace contextRef="#ctx0" brushRef="#br0" timeOffset="10228.0871">18195 728 47 0,'-32'-17'81'0,"-3"-3"2"16,7 1 0-16,-2 8-45 0,3-6-11 15,27 17-2-15,-42-16-8 16,42 16 0 0,-21 7-2-16,21-7-3 15,-16 39-1-15,16-8-3 0,7 12-3 16,-2 11-5-16,11 3 2 16,0 8-3-16,9 5 0 15,-1 1 0-15,-4 1-6 16,-1-5-10-16,-3 0-22 15,-11-14-50-15,-5-4-4 16,-7-19-2-16,7-30-2 16</inkml:trace>
  <inkml:trace contextRef="#ctx0" brushRef="#br0" timeOffset="10592.3541">18121 769 12 0,'0'0'72'0,"0"0"2"15,35-21 4-15,0 8-45 16,9-6-7-16,13 3 4 16,6-5-1-16,11 10 5 15,-7-6-8-15,7 13 0 16,-5-6-10-16,8 8-2 15,-1 0-7-15,7 6-2 16,-9-1-4-16,2 4 0 16,-6 2 3-16,-5 3-3 0,-12 4 2 15,-9 9-1-15,-17 5 2 16,-13 10-1-16,-11 10 0 16,-13 8-5-16,-10 5-5 15,-13-1-9-15,-6 12-14 16,-14-12-24-16,-1 5-40 15,-8-9-4-15,-7-7 2 16,-3-12 1-16</inkml:trace>
  <inkml:trace contextRef="#ctx0" brushRef="#br0" timeOffset="10850.1308">18362 1155 94 0,'32'3'82'15,"14"-3"-1"-15,10-7-2 16,4-3-58-16,14 4-4 16,2-6-2-16,10 5-3 15,-10-2-1-15,-4 4-4 16,-7 1-9-16,-12-1-26 15,-9 0-54-15,-19 5-5 16,-25 0-4-16,0 0-1 0</inkml:trace>
  <inkml:trace contextRef="#ctx0" brushRef="#br0" timeOffset="11240.3629">18103 1518 10 0,'0'0'75'16,"0"0"1"-16,41 14 3 16,3-21-39-16,16-11-15 15,17 9-1-15,-1-12-3 16,5 14-4-16,-7-7-4 0,-2 9-4 16,-5-4-5-16,-7 4-5 15,-9 3 0-15,-5 0-3 16,-11 2 1-1,-10 0-1-15,-25 0 1 0,23 11-1 16,-23-11 2-16,-23 28 2 16,-2-7 0-16,-17 7 3 15,-9 6 0-15,-11 8 1 16,-10 7-1-16,-11 4 2 16,-5 2-3-16,-5 10 1 15,-4-3-3-15,5 5-3 16,-3-4 2-16,7-3-9 15,5-5-6-15,11-8-15 0,14-6-21 16,14-13-36-16,17-21 5 16,27-7-3-1</inkml:trace>
  <inkml:trace contextRef="#ctx0" brushRef="#br0" timeOffset="11515.874">18230 1865 38 0,'97'-41'77'16,"-4"4"5"-16,1 11-3 15,-6 10-37-15,-4 0-15 16,3 13-9-16,-8 3-6 16,-3 12-4-16,-6 6 1 15,-1 13 1-15,-18-1 1 0,2 14 3 16,-18-5-2 0,-3 9 0-16,-16 1 2 15,-6 4-4-15,-10-4 1 16,-7 2-7-16,-12-5-1 0,-6 2-8 15,-8 3-2-15,-11-5-7 16,-9 3-5-16,-14-10-5 16,0 14-21-16,-16-11-49 15,0-7-2-15,-12-12 1 16,2-16 2-16</inkml:trace>
  <inkml:trace contextRef="#ctx0" brushRef="#br0" timeOffset="11733.961">18558 2055 67 0,'51'-3'89'0,"-7"10"-7"16,-9 0-1-16,-12 7-55 15,-14 16-13-15,-18 3-3 16,-16 13-11-16,-22 7-11 15,-11 0-27-15,-9-2-41 16,0-2 0-16,5-19-7 16,11-14 19-16</inkml:trace>
  <inkml:trace contextRef="#ctx0" brushRef="#br0" timeOffset="11914.4784">19067 1902 129 0,'25'21'96'16,"-8"11"-6"-16,-24 12-4 16,-19 5-68-16,-15 18-18 15,-12 14-3-15,-24 2-16 16,-1 14-40-16,-26-2-33 16,-3-7 0-16,-2-17-1 15</inkml:trace>
  <inkml:trace contextRef="#ctx0" brushRef="#br0" timeOffset="25136.6056">3079 6161 1 0,'-28'-26'52'0,"28"26"19"15,-25-25 1-15,25 25-38 16,-19-14-13-16,19 14-7 15,0 0-3-15,0 0-3 16,0 0-1-16,19-23-1 16,-1 21-1-16,8-1 0 0,8 1 0 15,1 0 1-15,7-1-1 16,-1 1 1-16,6 0-2 16,-3-1-2-16,11-1 1 15,-2 2-2-15,3-3 0 16,2 0 0-16,9 3-1 15,-3 0-1-15,10 2 0 16,3 0 3-16,1 0-1 16,8-3 2-16,2 3 0 15,7-7 0-15,-1 3-1 16,10-5 0-16,0-1-3 16,0-4 2-16,3 5-3 0,-3-5 1 15,-5 5-2-15,1 2 4 16,-5 3-1-16,-5-1 3 15,2 5 1-15,-6-2 0 16,-1 2 2-16,-1 0-2 16,-3 0 1-16,-3-3-2 15,5 3-1-15,-11-2-3 16,4 2 0-16,-6 0 0 16,-3 2-2-16,2 1 2 15,-6-1-1-15,4 0 1 16,2-2 0-16,7 0 2 15,-4 0 0-15,11 0 0 16,-2 0 0-16,3 0 1 0,-1 0-1 16,-5 3 0-16,-6-1-1 15,-5 7 4-15,3-7 0 16,-10 8-2-16,0-3 1 16,0 2-1-16,0-5 2 15,-4 6-2-15,8-6 1 16,-1 1-4-16,4 2 1 15,-5-3 0-15,5 3 1 16,0 0-1-16,-2 5-4 16,4-5 4-16,-1 4-4 15,1-6 4-15,-4 2-4 16,-3-5 5-16,-2 3-6 0,0-5 6 16,-7 0 4-16,8 0-5 15,-11 0 0-15,1 2 0 16,-4 3-2-16,-3-1-1 15,-5 3-2-15,2 3-6 16,-6-3-12-16,-5 11-16 16,0-2-48-16,-9-4-4 15,-21-12-2-15,26 11 56 16</inkml:trace>
  <inkml:trace contextRef="#ctx0" brushRef="#br0" timeOffset="59867.981">3148 7705 1 0,'-27'5'0'0,"27"-5"47"16,-33 2 3-16,33-2-32 16,-21-2 0-16,21 2 4 15,0 0 2-15,0 0 1 16,0 0 4-16,-23-14 5 15,23 14 0-15,0 0-1 16,28 16-6-16,-28-16-8 16,39 12-3-16,-20-12-2 0,9 4-4 15,2-6-4-15,0 2 0 16,2-7-1-16,3 5-2 16,6-3-4-16,3 1-1 15,0-1-1-15,9 0 2 16,5-2-1-16,0-2-1 15,5 2-1-15,-1-2 2 16,3-3 3-16,-3 3 3 16,5-2-1-16,-2-1 0 15,9 0 0-15,-2 3 1 16,4-5 0-16,0 3-1 16,5-3-1-16,2 0 0 15,3-2-2-15,2 2-1 0,-3-2-1 16,3-5-1-16,5 0 2 15,-1 0 2 1,-4 3-2-16,7-1 3 16,-3 3 0-16,-1 2 2 0,1 10-1 15,1 6 0-15,-5 5 0 16,-1 4-2-16,-1 3 1 16,0 5-3-16,-1-3 1 15,-4 3-3-15,2-3 5 16,-4 2-3-16,4-2 3 15,-4 5 0-15,2-2 0 16,0 4 2-16,0-2-2 0,-5 2 2 16,0 0-2-16,-4-2 1 15,-3-3-3 1,-2 1 1-16,-7-3-1 16,-6-2-1-16,3 0 2 0,-6-3-2 15,-4-2 1-15,-6 1-1 16,3-3-1-16,-9-3-3 15,6 5-6-15,-8-11-13 16,1 11-38-16,-6-9-39 16,0-2-4-16,-5 2-1 15</inkml:trace>
  <inkml:trace contextRef="#ctx0" brushRef="#br0" timeOffset="80443.928">3301 8665 1 0,'0'0'32'0,"-23"-14"37"15,23 14-2-15,-19-35-47 0,19 35-6 16,-18-30-7-16,18 30 0 15,-9-21 0-15,9 21-1 16,0 0 1-16,0 0-1 16,0 0 4-16,2 30-1 15,-2-30 1-15,35 21 0 16,-10-14-3-16,17 2 4 16,-5-4-2-16,14 2 0 0,2-5-2 15,11 3-1-15,1-3-1 16,12 7-1-16,6-2 4 15,12 7-5 1,2-7 6-16,11 7-1 0,3-5 0 16,5 1-1-16,4-4-1 15,3 1-2-15,2 0-1 16,0 0 0-16,9 7-3 16,-3 2 2-16,8 7-3 15,2 7 1-15,-7 10 1 16,3-1 1-16,-8 7-2 15,-1 1 3-15,-8-8-1 16,-5-2 1-16,3-7 0 0,-4-5 0 16,4-8 0-16,4-6-1 15,-2-6 0 1,1-3-1-16,-1-2 0 16,0-5-2-16,-9 1 1 0,2-3 0 15,-4 2-1-15,-5-2 1 16,3-4 0-16,4-5-1 15,0-10 1-15,4-4-1 16,3-7 0-16,5-5 0 16,1-6 1-16,-1-3 0 15,-5 0 1-15,-2-2-1 16,-8 11-3-16,-1 1-3 0,-3 11-8 16,-9-5-17-16,6 10-52 15,-6 8-17 1,-16-3 1-16,4 8 15 15</inkml:trace>
  <inkml:trace contextRef="#ctx0" brushRef="#br0" timeOffset="121423.6769">3329 10052 44 0,'-3'28'89'16,"3"-28"-5"-16,-4 37-3 16,8-14-56-16,-4-23-13 15,10 34-6-15,-10-34-8 16,34 33 4-16,-11-22-6 16,-2 1 7-16,5-3-4 0,6-2 1 15,5 2 2 1,5-4 1-16,2-5 6 15,13 0-4-15,6-7 6 16,16 5-5-16,6-8 5 0,12 6-2 16,5-1 0-16,9 5-2 15,0 3-1-15,0 3-1 16,2 1-4-16,1 0 0 16,-10 0-1-16,0 0-1 15,4 0 1-15,-4 0 0 16,7 5 0-16,3 2 1 15,-3 9 2-15,0 4 0 16,-7 10-1-16,7 0 0 16,-7 5-2-16,0-5-1 15,0-2-1-15,0-8 1 16,7-13-3-16,7-9 2 16,4-17-1-16,8-6 1 0,2-17 1 15,2-6-1-15,2-3 1 16,-2-3-1-16,1 1 1 15,-8 0-1-15,-5 4 1 16,1-2 0-16,-3 0-1 16,0-2 1-16,-6-5 0 15,-3-6 2-15,0-6-1 16,-10 1 2-16,-6-1-1 16,-7 3 2-16,-12 7-2 15,-4 7 2-15,-5 6-2 16,-9 10 0-16,-12 3-1 15,-4 4-1-15,-5-3 2 0,-5-4-3 16,-6-5 2-16,-3-4-1 16,-12-10 1-16,-1-6-1 15,-13 0 2-15,-6-6 0 16,-14 1 1-16,-12 5 3 16,-9-1 2-16,-4 5 0 15,-12 1 1-15,-3 3-1 16,-15-4-1-16,1 1 0 15,-15-6-2-15,-8 3 0 16,-11-3-5-16,-16 8 2 16,-5 4-1-16,-6 9 2 15,-13 5 3-15,1 9 1 16,-5 8-1-16,2 3 1 0,-2 3-1 16,7 5 1-16,-4 2-2 15,4 7-1-15,2 12-4 16,0 11 0-16,-4 14 1 15,-2 11-2-15,6 7 3 16,0 5-2-16,7-2 1 16,3 5 1-16,7-8 1 15,6-7-1-15,3-6 0 16,9-5 2-16,-7-2-1 16,9-1 0-16,-9 1-1 15,-2-5 0-15,0-3 0 16,-1 1 0-16,6-2-1 0,4-1 0 15,9 0-2-15,7 1 2 16,10-3-2-16,15 0 1 16,8 0 0-16,2 2 4 15,9-2 0-15,7 0-1 16,5 0 0-16,11-4 1 16,9 1 4-16,6-1-4 15,10 4 1-15,15 5-9 16,11-3 5-16,5 3-5 15,13 2 3-15,12 0-3 16,12-3-3-16,7 1-1 16,13-7 2-16,3-5-2 15,21-2-5-15,-3-10-6 0,15 8-13 16,-10-12-27-16,18 7-42 16,1-3-1-16,-3-2-4 15,5-2 51 1</inkml:trace>
  <inkml:trace contextRef="#ctx0" brushRef="#br0" timeOffset="122184.792">10291 8558 1 0,'-18'23'55'0,"-5"1"26"16,7 13-7-16,-3 4-52 15,1 5-11-15,1 15-4 16,1 6-3-16,-2 20-5 16,4 13-9-16,2 2-30 0,-6 2-37 15,9 9-2-15,-15-14 32 16</inkml:trace>
  <inkml:trace contextRef="#ctx0" brushRef="#br0" timeOffset="122384.8941">9813 10225 10 0,'9'47'92'0,"-9"-15"-6"16,14 5-5-16,-7-9-88 16,4-3-45-16,15 1-30 15,-8-10-2-15,15 0 41 16</inkml:trace>
  <inkml:trace contextRef="#ctx0" brushRef="#br0" timeOffset="122680.5898">10974 8926 1 0,'41'5'0'16,"-41"-5"27"-16,0 0-11 15,19 34-6-15,-19-4 0 16,-7 14-3-16,2 12-6 16,-9 6-14-16,-4 10-40 15,4 16 48-15,-14-10 5 16</inkml:trace>
  <inkml:trace contextRef="#ctx0" brushRef="#br0" timeOffset="122872.4712">10835 10408 1 0,'7'37'0'16,"14"21"33"-16,-14-7-33 16,-5-7-33-16,14 9 33 15,-18-26 0-15</inkml:trace>
  <inkml:trace contextRef="#ctx0" brushRef="#br0" timeOffset="167731.9309">2450 11187 28 0,'-21'-5'80'15,"0"-15"-7"-15,17-15-36 16,4 3-25-16,11-12-2 16,8 2-2-16,6-4-1 15,1 0 2-15,6-1-1 16,-4 8 1-16,13 0 1 15,-6 6 0-15,11 3 2 16,5 7-1-16,7 0 2 0,2 12-1 16,-4 1 0-16,11 6 1 15,-7-1 0-15,9 7 0 16,-11 1-2-16,11 11-1 16,-2-1-7-16,5 8 0 15,-2 0-1-15,4 7-1 16,-3 0-2-16,6 4 0 15,1-2-1-15,8-2 1 16,-3-1 3-16,-2 1 1 16,7 0-1-16,4 2 1 15,-4 5-2-15,5 4-1 16,1 3-2-16,4 4-1 16,-6-2 1-16,3-3-3 0,0-4 3 15,-1-2-2-15,4-12 1 16,8-9 1-16,0-7 1 15,1-7 1-15,4-5 0 16,4-4-1-16,1 0 0 16,-3 2-1-16,-2 5 0 15,-2 2 0-15,-5 7 0 16,0 4 1-16,-2 1-2 16,-3 1 1-16,8-3 1 15,-8-3 0-15,5-7 0 16,5-3 0-16,-7-4 0 15,-3-4 0-15,3 4 0 0,-1-2 0 16,-6 4 0-16,-7-2 0 16,0 0 0-16,-5-2 0 15,-6-7-1-15,-1-7 1 16,-7-12 1-16,-6-9 5 16,-1-14-3-16,-6-6 2 15,-10-8-1-15,-4-4 2 16,-15-1-1-16,-4 6 2 15,-23-1-1-15,-9 9 0 16,-21 3 4-16,-7 9 0 16,-21 3 1-16,-4 4 0 15,-17-2-1-15,1 4 0 16,-15-2 0-16,-2 3-4 0,-16 4-1 16,-2 7-3-16,-19 6 0 15,-14 8-1-15,-15 2 2 16,-8 5-2-16,-7 5 3 15,-4-3-3-15,-10-3 3 16,-2 1-2-16,3-7 1 16,1-3 0-16,10 1 0 15,2 4 0-15,-2 5-3 16,-2 9-1-16,-3 11-6 16,1 8-4-16,4 18-6 15,-5 7-3-15,12 18-6 16,0-2 1-16,16 19-8 0,7-14-14 15,30 9-42-15,21-10 1 16,11-10 0-16,14-11 42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21:15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7299 7053 23 0,'-21'-11'88'0,"-20"-12"2"16,6 9-7-1,-16-9-77-15,-2-1 0 0,0-6-4 16,-7 0 1-16,-14 0 1 16,-7-4 4-16,-12-1 1 15,-11-4 5-15,-7-1 1 16,-9-4 3-16,-7 10 1 15,-7-6-2-15,-10 10-1 16,-11-2-4-16,-2 11-3 16,-14 3-3-16,2 8-2 0,3 4-2 15,-12 3 0-15,2 6-1 16,-5 3 0 0,8 4 0-16,-5 4 0 15,7 2 0-15,4 9 7 16,6 3-3-16,6 2 3 0,9 7-1 15,14 5 1-15,14 4 0 16,12 7 0-16,13 5-1 16,15 2-4-16,18 7-5 15,16 2 0-15,25 5-2 16,21 5-3-16,24 2 3 16,18 7-4-16,18 6 4 15,21 4-3-15,12 6 2 16,19 2 0-16,6 0 1 15,16 1 5-15,17-6-2 16,13-8 3-16,15-12-4 16,8-10 2-16,13-17 2 0,10-15 0 15,6-16-1-15,4-11-1 16,-5-17 0-16,-4-13-3 16,0-15 3-16,-8-13-1 15,-1-10 2-15,-8-11-2 16,-15-11 3-16,-10-10-1 15,-14-9 4-15,-11-3-1 16,-24-6 4-16,-13-3-1 16,-37-4-1-16,-21 2-4 15,-26 0-8-15,-25 0-13 16,-16 14-51-16,-23-5-39 16,-26 5-4-16,-21 7-6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22:06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1310 5735 1 0,'0'0'70'16,"-37"-37"9"-16,37 37-1 15,-35-37-33-15,35 37-14 16,-23-32-5-16,23 32-7 0,-23-23-3 16,23 23-2-16,0 0-2 15,0 0-1-15,0 0-4 16,0 0-2-16,0 0-3 15,0 0-1-15,35 2-1 16,-3 5 1-16,-2-2 1 16,14-3-1-16,5 3 0 15,8-3 0-15,-1 3 0 16,9-3 1-16,-3 7-1 16,5 1-1-16,-4 1 1 15,-1 3 0-15,-4 2-1 16,-5 0-1-16,-9 3-1 15,5-1-2-15,-12 1-2 0,2-5-10 16,-9 0 1-16,12-1-19 16,-17-8-16-16,3-5-38 15,4 2-5-15,-6-16 2 16,1 3 63-16</inkml:trace>
  <inkml:trace contextRef="#ctx0" brushRef="#br0" timeOffset="344.6087">2004 5370 1 0,'-19'-14'61'16,"19"14"4"-16,-25-25 2 15,25 25-43-15,0 0-2 16,0 0-1-16,-9 30 0 16,-1 14 1-16,1 18-1 15,-7 10-5-15,-3 9-4 16,3 11-12-16,-2 3-2 16,1-5-5-16,1-2-3 15,7-12-2-15,0-4-2 16,2-9-3-16,5-8-5 0,-3-6-2 15,3-12-11-15,2-10-17 16,0-27-19-16,0 0-2 16,25 7 60-16</inkml:trace>
  <inkml:trace contextRef="#ctx0" brushRef="#br0" timeOffset="744.8389">2122 5199 74 0,'-7'28'82'0,"7"-28"-8"16,0 0-10-16,34 2-64 16,-6 3-11-16,5 4 3 15,-6 3 4-15,6 8 2 16,-6 8 4-16,-1 4 2 15,4 3 7-15,-2 2-7 16,13 0 5-16,1 0-4 16,11-5-3-16,-9 3-1 15,16-7 0-15,-16 2-1 16,-2-2 0-16,-15 4 0 16,-10 0 1-16,-17 5 0 15,-17 3-1-15,-10 4 1 0,-24 4-5 16,-7 1-1-16,-14 4-10 15,-4-2-2-15,-16 2-8 16,8-4-3 0,-8 1-8-16,6-10-12 0,1-10-24 15,15 4 12-15,1-17 60 16</inkml:trace>
  <inkml:trace contextRef="#ctx0" brushRef="#br0" timeOffset="1936.1569">7158 6038 1 0,'26'-7'71'0,"-8"-9"3"15,17 9-8-15,-1 5-59 16,15-5-2-16,0 7 2 15,8 2 3-15,3 14-5 0,3-2 6 16,4 14-4-16,7-2 4 16,5 11-6-16,8 0 1 15,11 2-6-15,17-7 2 16,10 1 0-16,9-10 2 16,14-5-1-16,16-9 1 15,7-4-1-15,3-10 2 16,6-2-1-16,1-6 2 15,-6-6 0-15,3-4 0 16,-4-7 6-16,-3-7-5 16,0-5 6-16,-4-11-6 15,-6-2 6-15,-15-10-2 0,-7-2 4 16,-19-9-2-16,-16 4-4 16,-30-11 3-16,-23-1-5 15,-37-1 4-15,-16 2-4 16,-31-1-2-16,-20 6-4 15,-35 4 0-15,-30 9-2 16,-20 10 1-16,-15 13-1 16,-16 10 0-16,-18 11 1 15,-10 14-2-15,-13 7 1 16,-5 11-3-16,2 10 1 16,-2 12-1-16,2 6 0 15,10 12-2-15,-1 4 0 16,15 15-1-16,17 1 1 0,22 8-2 15,9 2 2-15,26 7-3 16,20-5 1-16,18 12 1 16,24-5 0-16,23 0 3 15,19-4-2-15,27-3 3 16,18-2-1-16,20-5 3 16,22-7-2-16,16-6-5 15,15-15-12-15,15 3-30 16,15-14-39-16,-1-14-2 15,10-9-3-15</inkml:trace>
  <inkml:trace contextRef="#ctx0" brushRef="#br0" timeOffset="38400.086">10148 2300 1 0,'-25'-37'30'0,"-1"2"1"16,-9-2-1-1,-2 5-6-15,-4 2 4 16,-12 0-4-16,-5 2 5 0,-7-4-4 16,-11 6 3-16,-14-4-5 15,-7 5-1-15,-21-3-3 16,2 2-4-16,-14-1-3 15,-6 6-2-15,-10 2-4 16,1 6-2-16,-3 1-2 16,-5 5-1-16,-2 5-1 15,0 2 0-15,-2 0 1 16,2 7 1-16,-2 0 1 16,-3 2 3-16,3 0 0 15,0 10 2-15,-5 1-1 16,7 13 1-16,-2 4-2 15,4 9-1-15,7 7-1 0,8 10-3 16,10 6 1-16,15 7-3 16,11 10 1-16,17 6-2 15,13 12 1-15,14 3-1 16,14 8-1-16,17 1 2 16,10 6-3-16,17 1 3 15,17-1-1-15,10 3-1 16,10-4 1-16,12-4-1 15,18-1-2-15,5-3 0 16,11 1 0-16,7-3-1 16,19-3 1-16,4-6 2 15,17-3 2-15,8-1-1 0,8-8 2 16,2-5-5-16,14-13 5 16,0-5-5-16,11-14 4 15,1-9-3-15,6-19 1 16,3-11-2-16,9-14 4 15,-3-14 3-15,3-13-5 16,0-13 6-16,-5-15-6 16,-6-12 6-16,-8-14-6 15,-2-16 5-15,-13-12-3 16,-3-6 1-16,-12-8 2 16,-14-4-2-16,-13 2 5 15,-17-2-1-15,-11 4 2 16,-21 10 5-16,-23 2-2 0,-21 9 3 15,-23 1-3-15,-20-1 2 16,-20 3-4-16,-18 11-1 16,-18 7-7-16,-14 4-6 15,-16 17-6-15,-10 3-15 16,-4 22-26-16,-7 9-34 16,-5 10-5-16,2 5-2 15</inkml:trace>
  <inkml:trace contextRef="#ctx0" brushRef="#br0" timeOffset="39876.3365">3618 6938 1 0,'0'0'1'0,"0"0"64"15,21-3-2-15,-21 3-34 16,25-25-8-16,-2 9-3 16,-2 0 1-16,11-1 0 15,-4 1-2-15,11 5-2 16,-2 1 0-16,14 6-4 15,2 1-1-15,15 3-2 16,1 0-1-16,16 3-1 16,-4-3 0-16,12 2 1 15,2-2-1-15,2 0-1 0,-5-2 0 16,3 4-1-16,0-2 0 16,2 0-1-16,5 0 0 15,6-2 0-15,3-3 2 16,3-2 0-16,6-2 0 15,3-7 0-15,8-5-1 16,6-2-2-16,6-3 1 16,-2 1-4-16,5 0 2 15,0 4-2-15,-3 2 1 16,-2 10-1-16,-14 4 1 16,-11 8 0-16,2 4 0 15,-14 2-1-15,-9 2 0 16,-3 1 0-16,-4-7-1 0,0-3-1 15,4-2 0-15,-6-5-3 16,2-2-4-16,-10-4-10 16,6 8-28-16,-13-3-42 15,-6-6-2-15,-12 3-3 16,-20-7 70-16</inkml:trace>
  <inkml:trace contextRef="#ctx0" brushRef="#br0" timeOffset="42079.6056">3715 7701 1 0,'0'0'12'0,"0"0"53"15,25-24-22-15,-25 24-20 16,42-4-2-16,-14 6 2 16,6 10-2-16,3-1-3 15,12 5-2-15,4 1-4 16,17-3-2-16,8-1-3 0,15-3-2 15,1-3-3-15,17-7 0 16,3-5 1-16,8-4 1 16,5-5 2-16,10 0 0 15,4-9 2-15,12 2-1 16,4-7 0-16,9 3-2 16,1-3-1-16,6 5-2 15,5 2-2-15,-4 7 0 16,-3 7-1-16,-9 5 1 15,-5 7 0-15,-9 2-2 16,-2 2 2-16,-3 0-1 16,-11-2 1-16,-3-5-2 15,1-4 2-15,-1-3-2 0,-1-1 2 16,-1-6-1-16,-12 3 1 16,-4-3-1-16,-4 5 1 15,-15 3-3 1,-13 4-5-16,-12 0-14 0,-14 7-35 15,-11 2-24-15,-19-5-4 16,-23-4 19-16</inkml:trace>
  <inkml:trace contextRef="#ctx0" brushRef="#br0" timeOffset="42775.8488">3370 8810 20 0,'37'-14'64'0,"12"8"-3"16,-7-6-39-16,4 0-23 16,5 3 1-16,9 5 1 15,0 1 1-15,2 3 6 16,5 5 1-16,10-5 1 16,8 0-1-16,5-5-1 0,12-6-2 15,9-1-1 1,9-4 1-16,1-5 1 15,8 3 1-15,-2-1 1 16,3 8 2-16,2-1 0 0,6 7 3 16,1 1-3-16,5 1 0 15,-3 1-4-15,11 0 2 16,3-3-3-16,9-2 1 16,7-4-2-16,10-1 1 15,8-6-1-15,3-1-1 16,5 1 0-16,2 2-3 15,0-3 1-15,-12 5-2 16,-14 5 0-16,-11 4-1 16,-16 3 1-16,-17 2-2 15,-11 2-3-15,-21 1-7 16,-11 4-15-16,-24-5-25 16,-11 0-33-16,-9 5-6 0,-42-7 3 15</inkml:trace>
  <inkml:trace contextRef="#ctx0" brushRef="#br0" timeOffset="43579.8574">3389 10209 1 0,'28'0'0'16,"-28"0"58"-16,23-9-7 0,-23 9-41 15,0 0-8-15,25-28-2 16,-25 28 1-16,26-16 2 16,-26 16 3-16,25-9-2 15,-25 9 8-15,30-5-4 16,-30 5 6-16,51-11-4 16,-16-3 5-16,16 2-5 15,6-6 3-15,20 1 0 16,11-6 1-16,13 0-1 15,13 2 1-15,13-4-1 16,14 4-4-16,21-2 0 16,18 0-3-16,19-3-1 15,14 3-8-15,13 3 4 0,22-6-5 16,22 3 4-16,12-7-3 16,12 2 3-16,4 0-4 15,8 1-1-15,1-3-10 16,-4 2-21-16,-5 0-43 15,-11 14-6-15,-21-2 5 16,-9 14 80-16</inkml:trace>
  <inkml:trace contextRef="#ctx0" brushRef="#br0" timeOffset="100108.3156">8046 6404 1 0,'-28'-19'7'0,"28"19"17"16,-23-18-5-16,23 18 0 16,-21-21 2-16,21 21 0 15,-32-16 1-15,14 6 1 16,-6 6-1-16,4-6-4 15,-4 6-6-15,-3-3-4 16,-3-2-2-16,2-3-2 16,0 1-3-16,-4-1 0 0,-3-4-1 15,-7 2-1 1,5 0 0-16,-13 3 1 16,-8-1 0-16,-7 3 2 15,-4 2 1-15,-12 0 1 0,0 2 1 16,-5-2 1-16,-6 0 1 15,-3-7 2-15,0 5 1 16,-2-2 0-16,-7 4 0 16,-7 0-1-16,-7 9 2 15,-7 3-1-15,-2 9-1 16,-16-1-4-16,2 8 1 16,-12 0-2-16,3-2 0 15,-1-1-1-15,10-2-1 0,7 0 0 16,5 1 3-1,6 3-1-15,10 4 0 16,4 3 0-16,3 6 2 16,4 1-1-16,-2 6 2 0,9-6-1 15,0 6-1-15,17-3-1 16,4-3 1-16,14 3-3 16,16 0 1-16,9 5-3 15,14 4 1-15,5 7-2 16,9 3 2-16,7 4-2 15,9 5 2-15,7-1-1 16,12-1 1-16,16-5-3 16,14-10 2-16,18-2-2 15,10-11-1-15,16-7 1 16,6-12-2-16,19-2 1 16,3-9-2-16,6-3 2 0,5-4 0 15,10-5 1-15,-3-3 1 16,7 3 0-16,-3-4 1 15,5-1-1-15,1 3-1 16,4 0 1-16,4 2 0 16,3-2 0-16,2 2-2 15,-5 0 2-15,8-3-3 16,-5 4 3-16,-7-4-1 16,-7 3 0-16,-10-4 0 15,-13-1 1-15,-5-2-1 16,-13-2 2-16,-10-2 0 15,-10-3 0-15,-6-2 1 16,-11-7 2-16,-15 2-1 0,-7-7 3 16,-8 3 0-16,-15-5 0 15,-4-2 1-15,-14-5 0 16,-10-7-2-16,-8-5 1 16,-12-8-3-16,-10-10-1 15,-16-7-4-15,-8-5 1 16,-17-4 2-16,-12 4-4 15,-9 3 2-15,-14 5-13 16,-4 11-10-16,-5 25-37 16,-9 14-27-16,-17 12-7 15,-4 21-2-15</inkml:trace>
  <inkml:trace contextRef="#ctx0" brushRef="#br0" timeOffset="103699.8638">8293 6667 1 0,'19'-35'0'16,"9"10"32"-16,-12 2-24 15,-16 23-6-15,28-28-2 16,-28 28 2-16,0 0 0 0,0 0 1 15,0 0 1-15,23 2 2 16,-23-2 0-16,25-2-1 16,-4-5 1-1,11-2-1-15,3-5 1 0,2-4 2 16,12 1 0-16,-5-3 1 16,0 3-1-16,-3-6 2 15,1 9-2-15,-5-2 0 16,-3 5-1-16,1 4-3 15,-5 0-1-15,-2 2-1 16,-3 5 1-16,-4 3 1 16,-21-3-1-16,35 6-1 0,-35-6 1 15,32 14 1-15,-32-14-1 16,42 14-1 0,-21-7-1-16,11-2 1 15,0 2 2-15,3-5 2 0,9 3 3 16,-2-3 1-16,2 3 0 15,2-3 1-15,2 5 0 16,3-5-1-16,3 3-2 16,3-1-4-16,3-1 0 15,12-3-3-15,4-3-1 16,10-1 0-16,2-3 1 16,9-2 0-16,5-3 0 15,9 0 1-15,7 3-1 16,-5 0 1-16,3 0 0 15,4-1-1-15,7 1-1 16,-7-2 0-16,3-1 2 16,2 1-2-16,-5-1 1 0,3-2-1 15,-1 3 1-15,3-3 0 16,-9 2-1-16,4 1 1 16,-7 4-2-16,-4 0 0 15,-5 2-1-15,-9 3-5 16,-12 2-15-16,-9 4-34 15,-7 8-23-15,-16-7-4 16,-7-1 40-16</inkml:trace>
  <inkml:trace contextRef="#ctx0" brushRef="#br0" timeOffset="152804.138">17774 8780 51 0,'-7'225'109'0,"12"15"-5"16,-19-6-3-16,3 20-109 15,-12 12 3 1,4 13 1-16,-11 13 3 0,-5 20-1 16,-9 9 4-16,5 10-2 15,-10 6 8-15,3-8-2 16,7-10 4-16,-3-23-4 16,15-26-7-16,3-43-41 15,13-35-53-15,-15-72-6 16,15-46-6-16,-19-86 77 15</inkml:trace>
  <inkml:trace contextRef="#ctx0" brushRef="#br0" timeOffset="153635.7872">18991 7120 21 0,'229'70'111'0,"20"-8"-6"15,3-18 1-15,24-9-88 16,10-1-7-16,13-13 0 16,8-5-6-16,-4-9-3 15,0 0 0-15,-9-4 2 16,-3-3-2-16,-18-3 1 15,-12 3 2-15,-11 3-4 0,-16 3-3 16,-29 6 2-16,-17 7-2 16,-29 11 1-1,-15 9-1-15,-26 16 1 16,-21 10-1-16,-19 23 2 0,-20 16 2 16,-14 21-4-16,-16 18 2 15,-14 19-3-15,-14 16 1 16,-7 26-3-16,-16 13 4 15,-5 21-3-15,-4 12-2 16,-3 20 1-16,-2 10 1 16,9 18 0-16,-4 5 4 15,-1 7 2-15,6 4 4 0,-8-4-1 16,3 2 4-16,-3-16-1 16,-2-9 2-1,-5-24-3-15,-9-13 1 16,5-33-5-16,-12-25-2 0,-2-28 1 15,-9-22-1-15,-10-36 0 16,-6-21-1-16,-17-29 1 16,-5-19-1-16,-20-23 4 15,-21-17-3-15,-25-17 3 16,-21-8 3-16,-28-7-2 16,-30-2 1-16,-31-2-1 15,-19 2 1-15,-27 2-3 16,-6 10 1-16,-17 2-2 15,3 4-2-15,0-2 1 16,11 3-1-16,12-1 2 16,19 3-2-16,20-2-3 15,28-8-16-15,37-8-82 0,23-10-11 16,19-28-2-16,43-7-4 16</inkml:trace>
  <inkml:trace contextRef="#ctx0" brushRef="#br0" timeOffset="154316.2633">19291 12443 116 0,'0'0'117'0,"0"-49"-7"15,-2-37 0-15,7-36-108 16,9-35-8-16,18-40-4 15,7-34-3-15,21-23 3 16,14-12-5-16,14 0 6 16,7 12-1-16,16 20 0 0,12 26 4 15,4 32 3-15,-5 40 4 16,-11 39-1-16,-7 41 3 16,-11 49 0-16,-21 44-3 15,-15 51 5-15,-13 42-3 16,-9 41 3-16,-10 21-1 15,-6 20 3-15,4 8-1 16,-2-14-4-16,9-19 4 16,7-34-3-16,7-36 2 15,11-47-3-15,10-42-1 16,14-56-7-16,4-55-7 16,21-49-5-16,0-62-14 0,21-47-2 15,0-48 1-15,23-16 3 16,2-7 6-16,7 21 9 15,-9 29 13-15,-4 40 8 16,-5 58 15-16,-26 58 6 16,-2 67 0-16,-26 52-2 15,-6 52-3-15,-12 35-6 16,2 34-6-16,-6 37-1 16,6 28-5-16,5 36-7 15,-4 22-10-15,11 27-27 16,-17 24-60-16,-11 2-4 15,-4 25 1-15,-30-14 89 16</inkml:trace>
  <inkml:trace contextRef="#ctx0" brushRef="#br0" timeOffset="203408.5971">8668 8949 1 0,'32'-9'31'0,"3"9"45"0,-16-12-5 16,4 3-55-16,-23 9-9 15,34-12-5-15,-34 12-3 16,33-11 2-16,-33 11 5 0,0 0 4 16,21-7 3-16,-21 7 4 15,0 0 1-15,-26-2 2 16,26 2 1-16,-44 4-1 15,10 3-6-15,-15-2-3 16,-4 4-3-16,-12 0-2 16,-9 1-3-16,-11-1-1 15,-17 2 0-15,-5 1-1 16,-13 2 1-16,-16 4-2 16,-3 1 2-16,-16 4-1 15,-7 2 1-15,-4 3-2 16,-15 0 1-16,-6-5-1 0,4-2 1 15,-6-10-2-15,6-6 1 16,-4-12 1-16,-1-9-1 16,6-12 1-16,8-14 1 15,6-11 3-15,8-7-2 16,-2-7 3-16,5-5 0 16,-3-4 0-16,3-2 2 15,-5-3-3-15,5 0 1 16,-5-2-4-16,7-10 1 15,7-2-4-15,2-9 0 16,19-7 1-16,12-4-3 16,15-6 2-16,15-1-1 15,13-1 0-15,10 1 1 0,11 2 0 16,9-5-3-16,17 2-5 16,15 1-2-16,20 1-3 15,15 1 0-15,26 2-1 16,14 3-4-16,18 8 3 15,21 8 6-15,16 9 4 16,17 2 3-16,18 9 4 16,11 5-2-16,19 7 2 15,7 9 0-15,32 3 1 16,8 6-4-16,10 8 0 16,8 6 2-16,0 10 3 15,23 6 1-15,-5 8 5 0,9 11-1 16,-4 7 2-16,5 13-1 15,-10 10 2-15,-2 17-3 16,-16 15 1-16,-19 19-6 16,-25 16 1-16,-24 21-3 15,-20 23 1-15,-30 14-3 16,-21 11 0-16,-18 10-1 16,-15 4 1-16,-18 5 1 15,-2 3 0-15,-14-3 2 16,-14-3 0-16,-7-1 4 15,-11-6-1-15,-12 1 2 16,-9-12-2-16,-17-2 1 16,-9-9-2-16,-11-8 0 0,-12-13-5 15,-4-12-7-15,-12-4-15 16,-9-19-25-16,-12-14-50 16,-5-11-1-1,-11-21-3-15,-2-19 60 0</inkml:trace>
  <inkml:trace contextRef="#ctx0" brushRef="#br0" timeOffset="214683.7235">8441 9000 15 0,'-87'21'91'0,"-22"-10"-3"15,5-1-3-15,-2-8-67 16,-5-9-8-16,6-5-6 16,-1-8-3-16,0-8-2 0,-5 0 0 15,-10-4 0-15,-17-1 1 16,-10 6 2-16,-16-3 4 15,-15 4 0-15,-8-2 2 16,-5 8-1-16,-7-4 0 16,-13 6 0-16,1-1-3 15,-2 6 1-15,1 8-1 16,-6 7-3-16,-6 14-2 16,-10 15-1-16,1 15-1 15,-1 12 2-15,5 18-1 16,3 7-2-16,4 10-2 15,7-3 3-15,27 2-1 0,24-4 1 16,23-2 2-16,23-5-2 16,24-1 3-16,26 1-1 15,34 0 3-15,31 0-2 16,38 2 2-16,28 1-2 16,38 1 2-16,20-6-3 15,33-3-6-15,18-11 3 16,26-5-2-16,20-9 3 15,4-5-1-15,7-14 2 16,0-2-2-16,11-9 1 16,5-7 4-16,0 0 0 15,-4-5-2-15,-3-6 1 16,-11-3-2-16,6-3 0 0,-4-6 1 16,-9-3-1-16,-17-4 1 15,-13-5-1-15,-14-4 1 16,-14-3 1-16,-17-6-1 15,-15-6 1-15,-22-8 0 16,-17-5 0-16,-13-8 0 16,-11-8 0-16,-13-9-3 15,-8-8 0-15,-16-4-6 16,-7-10-1-16,-14-1-7 16,-11-10-4-16,-10 4-6 15,-13-4-3-15,-12 5-9 16,-7 9-29-16,-23-5 3 0,2 21 65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26:15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9646 2915 25 0,'-60'-33'91'0,"7"-1"-3"16,-21-8 0-16,-12 1-57 15,-1 4-12-15,-15-5-6 16,-2 3-7-16,-17-3-2 16,-8 5 0-16,-12 2-1 15,-14 3-3-15,-12-3 1 0,-1 5-1 16,-13-2-1-16,-6 4 1 15,-10 0 2-15,-8 3-1 16,-10 2 4-16,4 7 1 16,-11-1 1-16,-2 8 2 15,0 0 1-15,-8 7-2 16,6-3 0-16,4 5-2 16,14-2-2-16,2 4-1 15,14 5 1-15,5 2-3 16,6 10 0-16,10 4 0 15,9 11 0-15,19 6 0 16,6 15-1-16,13 5-2 16,17 7-1-16,10 5 7 0,21 9-8 15,16 5 8-15,18 6-7 16,10 1 8-16,22 4-7 16,17 0-1-1,12 4 2-15,22 4-5 0,20-4 6 16,17 6-5-16,24-6 6 15,14 6-5-15,13-6 4 16,12 1 4-16,9 2-6 16,15-7 2-16,13 3 0 15,11-6-3-15,8-8 3 16,4-5-3-16,14-14 2 16,14-5-4-16,14-11 8 0,7-4-5 15,8-17 2 1,1-7-1-16,7-12 0 15,19-11 0-15,-8-14 1 16,3-13 2-16,-12-13-7 0,8-13 7 16,-15-9-4-16,-4-10 7 15,-17-4-5-15,-16-5 4 16,-22-5-3-16,-8 1 1 16,-14-5 3-16,-23-3-5 15,-13 3-3-15,-22-3-11 16,-18 8-20-16,-27-8-62 15,-20-1-2-15,-29 3-3 16,-37-6 15-16</inkml:trace>
  <inkml:trace contextRef="#ctx0" brushRef="#br0" timeOffset="15876.0664">19197 3081 81 0,'-12'-23'94'16,"-11"-5"2"-16,-3 1-5 15,-1 8-64-15,-15 8-11 0,-2 13-3 16,-16 9-4-16,-9 15-3 15,-15 11-2-15,-10 11 0 16,-10 15-2-16,-1 6-1 16,1 1-2-16,7 1-6 15,12-6 5-15,15-5-7 16,22-7 7-16,25-4-5 16,30-12 5-16,25-9-4 15,28-1 5-15,16-1 1 16,22-1-1-16,6 1 2 15,14 1-1-15,-3 6 1 16,-6 6-2-16,-7 7 3 16,-21 7-2-16,-19 3 2 0,-20 6-2 15,-19 3 1-15,-30 4-1 16,-28 1 1-16,-23-1-1 16,-20-2 0-16,-13-2-4 15,-20-7 0-15,0-7-12 16,-6-19-20-16,17-14-59 15,15-15-4-15,11-29 1 16,30-18 38-16</inkml:trace>
  <inkml:trace contextRef="#ctx0" brushRef="#br0" timeOffset="16113.0718">19400 3546 120 0,'28'16'99'16,"4"5"-1"-16,-6-12-10 16,1 3-89-16,8-3-8 15,9 5 3-15,5-3 3 16,-3 1 1-16,5-3 5 16,-5-2 0-16,9-4-10 15,6-3-25-15,-1-10-53 16,2-8-10-16,5-5 3 15,-11-12 14-15</inkml:trace>
  <inkml:trace contextRef="#ctx0" brushRef="#br0" timeOffset="16319.6812">20142 2998 117 0,'-51'19'99'16,"5"8"0"-16,-2 15-5 15,6 11-63-15,5 12-18 16,14 20-15-16,11 15 0 16,3 15-5-16,2 17 2 15,5 7-6-15,4 7-13 16,-2-10-39-16,9-7-35 0,8-11-3 16,-1-28 0-16</inkml:trace>
  <inkml:trace contextRef="#ctx0" brushRef="#br0" timeOffset="16664.4324">20582 3786 127 0,'0'0'97'16,"23"17"-2"-16,-23 24-17 15,-7 17-72-15,2 11-5 16,3 17-2-16,-5 9 3 15,-2 2-3-15,0-2 3 0,-1-12-2 16,8-9 1 0,2-23-2-16,2-19 0 15,-2-32-1-15,28-9 0 16,-5-33 3-16,5-23 0 0,0-18 3 16,9-21-2-16,0-9 4 15,7-3-3-15,-3 5 3 16,12 7-1-16,-2 12 0 15,0 20 2-15,2 17-8 16,0 20-11-16,5 21-23 16,-7 9-48-16,0 12-16 15,2 7 1-15,5 5-3 0</inkml:trace>
  <inkml:trace contextRef="#ctx0" brushRef="#br0" timeOffset="17131.5789">22346 3793 182 0,'0'0'112'0,"9"23"-13"15,-9-23-11-15,-34-27-97 16,8 1-14-16,-8-11 1 16,-1 0 5-16,-9-4 11 15,-12-1 6-15,1 7 14 16,-12 5 3-16,11 19 0 15,-4 4 1-15,12 18-4 16,-3 13-6-16,9 15-9 16,5 14 2-16,2 9-3 15,8 15 3-15,4 4 1 0,11 4-1 16,7-4 2-16,12-9-3 16,16-10 1-16,8-18-2 15,19-21 0-15,11-25 1 16,13-21 1-16,6-21 1 15,8-16-1-15,3-5 1 16,-11-4 0-16,-3 6 2 16,-17 10-2-16,-12 18 1 15,-13 22 0-15,-35 13-1 16,14 39 2-16,-19 7-4 16,-8 12 2-16,3 9-4 15,1 0 0-15,2 2-8 0,5-13-8 16,18-5-23-16,-7-19-57 15,12-20-11-15,9-22-2 16,0-17 1-16</inkml:trace>
  <inkml:trace contextRef="#ctx0" brushRef="#br0" timeOffset="17348.0126">22933 3560 179 0,'0'0'112'0,"3"37"-7"16,-3-37 0-16,25 30-99 16,10-16-8-16,16 2 2 0,9 0 2 15,14-4 1-15,-2-5 1 16,11 0-4-16,2-7-10 16,-6-12-23-16,16 0-41 15,-14-11-28-15,-5-7-8 16,-16-14 4-16</inkml:trace>
  <inkml:trace contextRef="#ctx0" brushRef="#br0" timeOffset="17579.9852">23734 3047 95 0,'-35'-24'93'16,"-2"13"6"-16,-2 11 0 0,11 21-49 15,-14 4-19-15,17 21-6 16,-12 14-5-16,4 21-7 15,-8 10 3-15,4 15-10 16,0 7 0-16,4 10-9 16,1 6-2-16,7-4-11 15,13-7-4-15,-2-16-9 16,23-5-22-16,-2-30-35 16,19-16-24-16,1-30-2 15,22-31 5-15</inkml:trace>
  <inkml:trace contextRef="#ctx0" brushRef="#br0" timeOffset="17983.829">24011 3763 142 0,'32'-2'102'0,"-13"11"0"16,4 3-5-16,-23-12-87 15,44 30-10-15,-9-12 0 16,9 1 4-16,0-8 1 15,6 1 4-15,-1-12 0 16,4-5 0-16,0-13 1 16,0-5-2-16,3-12-1 15,-10-4-5-15,-11-10 1 16,-17 3 3-16,-13 0-3 0,-21 2 2 16,-19 14-3-16,-16 7-2 15,-16 13 1-15,-11 13 0 16,-8 13 1-16,1 12-5 15,4 11 5-15,4 9-3 16,10 10 3-16,14 7 2 16,9 2-3-16,19 7 1 15,11-2-3-15,18-1 1 16,15-4-5-16,9-6-2 16,27-11-7-16,3-17-8 15,32-6-16-15,-2-29-32 16,25-7-39-16,12-21 0 15,7-7 2-15</inkml:trace>
  <inkml:trace contextRef="#ctx0" brushRef="#br0" timeOffset="18471.6433">25634 3763 139 0,'37'-14'100'0,"-11"3"0"15,-26 11-3-15,25-30-75 16,-16 7-16-16,-2-5-2 15,-4-7 3-15,-10-4-5 16,-5-3 8-16,-16 1-2 16,-11 4 6-16,-12 7-6 15,-4 11 5-15,-19 17-5 0,-5 16-4 16,-9 11 4 0,0 17-7-16,-4 6 1 15,6 8-5-15,17 2 5 16,9-1-7-16,25-10 4 0,26-13 2 15,25-13-2-15,23-12-1 16,28-13 2-16,26-12-1 16,9-12 2-16,6-5 0 15,8 1 3-15,-10 2-1 16,-6 7 1-16,-19 11 0 16,-12 12-1-16,-18 17 0 15,-16 13-2-15,-12 14 1 16,-19 9-2-16,-6 11 1 0,-7 8-1 15,-10 4 3 1,-11 3 0-16,3 0 1 16,-8-5-1-16,-2-5 1 15,-5-7-2-15,1-8-2 0,-13-8-7 16,1-16-5-16,2 0-12 16,-9-28-24-16,16 1-66 15,-4-27-5-15,13-8 2 16,10-21-1-16</inkml:trace>
  <inkml:trace contextRef="#ctx0" brushRef="#br0" timeOffset="18720.5083">26550 3419 220 0,'42'25'112'15,"-10"-4"-1"-15,-2 7-8 16,-7 4-97-16,5 7-9 16,2 3 5-16,0 4-4 15,-4 5 3-15,-1 0-1 16,-2 0-5-16,3-12-8 16,13 3-25-16,-7-24-64 15,17-8-8-15,-12-22 0 16,7-11-3-16</inkml:trace>
  <inkml:trace contextRef="#ctx0" brushRef="#br0" timeOffset="18992.5843">27688 3296 199 0,'-3'37'106'0,"-3"3"-3"15,-6 6-8-15,-16 7-86 16,-9 12-9-16,-7 9 4 16,-7 9-4-16,-9 2 3 15,-4 10-2-15,-10 2 1 16,11 5 3-16,-4-2-6 16,14-3-1-16,2-3-8 0,7-8-4 15,2 6-16-15,-2-15-41 16,10-6-37-16,-1-10-4 15,7-15 3-15</inkml:trace>
  <inkml:trace contextRef="#ctx0" brushRef="#br0" timeOffset="19200.4713">28423 4173 129 0,'14'25'46'0,"7"-2"-39"16,-21-23-5-16,0 0-93 15</inkml:trace>
  <inkml:trace contextRef="#ctx0" brushRef="#br0" timeOffset="19980.0647">18808 4963 1 0,'-35'23'72'16,"3"-11"12"-16,14 4 6 15,18-16-55-15,-24 26-8 0,24-26-3 16,33 25-1-16,6-9-1 16,14-7-3-1,24 3-3-15,17-3-5 16,22-2-4-16,30-2-3 0,16-3-1 15,20-2-1-15,22-2 0 16,6-3 1-16,21 0-1 16,10-6 1-16,9 2 1 15,2-7-1-15,14 2-2 16,9-7 2-16,9 0-1 16,8-2 0-16,4 2-1 15,11-2 0-15,1 4-1 16,2 1 1-16,-8 4 1 0,6-2-1 15,-10 2 0 1,-6 0 1-16,-3-7 3 16,-9 3-9-16,4-5 9 15,-9-3-9-15,-2 1 7 0,-5 2-7 16,-2 0 5-16,-5 6-11 16,1 4-5-16,-3 13-9 15,-19-5-52-15,-4 5-23 16,-7 2-6-16,-16-6 2 15</inkml:trace>
  <inkml:trace contextRef="#ctx0" brushRef="#br0" timeOffset="69167.7958">9921 3086 1 0,'-39'-9'74'0,"-12"-21"1"16,5-3-7-16,-5-11-57 16,-2-9-4-16,4-7-6 15,-1-9-2-15,-13-3-2 16,-6-7 1-16,-15 3-3 15,-13-3 8-15,-7 3 1 16,-16-2 7-16,-12 6 6 16,-20-4 2-16,-6 2 4 0,-20 0-1 15,-11 9 3-15,-12 2-5 16,-12 10-2-16,-18 14-6 16,-10 11-6-1,-11 21-1-15,2 19-1 0,-6 20-3 16,-13 19 3-16,-4 16-4 15,-2 23-2-15,7 12 6 16,7 23-3-16,2 11 1 16,2 12-3-16,17 7 1 15,27 9-1-15,28 5 1 16,21 2 4-16,23 0-8 16,27 0 5-16,38 0-3 0,30-2 4 15,30-2-3-15,18-3-3 16,33-5 3-1,32-1-5-15,27-8 6 16,29-9-6-16,23-9 7 0,22-7-9 16,15-8 6-16,25-13 1 15,14-9-1-15,12-12 2 16,4-15-4-16,2-13 1 16,15-20 0-16,11-17 2 15,7-20 1-15,-5-19-1 16,0-23 0-16,7-18-1 15,7-17 5-15,-6-16-3 16,-8-16 2-16,-5-16 1 0,-1-9-6 16,-10-10 6-1,-16-6-4-15,-26-3 4 16,-20 2-3-16,-26 0 5 16,-28 5 0-16,-27 3 2 0,-44-1 3 15,-24 5 2-15,-38 0-2 16,-17 0 0-16,-35 0-5 15,-20 2-6-15,-26 14-13 16,-27 5-15-16,-15 28-24 16,-18 15-41-16,-9 29-2 15,-14 27-1-15,4 19 29 16</inkml:trace>
  <inkml:trace contextRef="#ctx0" brushRef="#br0" timeOffset="69759.8658">10807 4762 8 0,'0'0'82'15,"-46"2"3"-15,46-2-9 16,-5-34-63-16,24 4-11 16,25-3-6-16,18-1-6 15,21-6 3-15,12-4 1 16,12 0-1-16,17 7 2 16,6 0 5-16,9 12 5 15,9 4 2-15,-3 5 3 16,10 9 3-16,0 2 1 0,9 8 1 15,7-3 0-15,10 9-2 16,-8-2-1-16,10 5-2 16,4-6-1-16,8 8-3 15,-6-4-1-15,-4 6-1 16,0-2-1-16,-11 2-1 16,-17 0 0-16,-9 3 1 15,-14 1-3-15,-21 1 1 16,-9 5-7-16,-16-3-18 15,-12 7-60-15,-6 0-7 16,-26-7-4-16,-3-7 20 16</inkml:trace>
  <inkml:trace contextRef="#ctx0" brushRef="#br0" timeOffset="71363.7457">2956 5303 4 0,'-48'-25'70'0,"11"8"-4"15,-14 6-19-15,14 6-32 16,5 15-7-16,6 15-5 15,8 14-1-15,2 17-2 0,4 15 1 16,7 17 0-16,10 12 1 16,9 6-3-16,16 5 0 15,14-12 0-15,18-4 4 16,15-18 1-16,10-15 4 16,8-27-2-16,23-19 3 15,-11-28 5-15,13-22 3 16,-9-17 2-16,7-19-2 15,-12-18 0-15,3-11-4 16,-14-19 4-16,-10-11-3 16,-20-8 0-16,-17 10-7 15,-20 0 1-15,-23 14-4 16,-38 18-2-16,-27 32-10 0,-25 38-8 16,-26 32-7-16,-19 48-13 15,-25 26-9-15,-2 33-22 16,-5 15-19-16,7 5 1 15,17 5 43-15</inkml:trace>
  <inkml:trace contextRef="#ctx0" brushRef="#br0" timeOffset="71748.3824">3077 6783 1 0,'9'51'70'0,"-18"-14"1"15,2 7-5-15,-16-3-51 16,4 10-8-16,-9 14-4 16,5 9-1-16,-5 11-1 15,3 8 3-15,4 2-2 16,7-1 4-16,14-3-1 16,14-18 4-16,21-12 1 15,4-24 3-15,28-19 3 16,0-27 1-16,12-14-3 15,-7-26-2-15,9-11-2 16,-19-16-2-16,0-10-2 16,-13-11-4-16,-7 0-1 15,-22 2-3-15,-15 5 5 0,-28 11 0 16,-12 12 2-16,-25 23-2 16,-18 19-3-1,-17 25-4-15,-26 19-6 16,-3 22-16-16,-6 12-36 0,8 12-27 15,8 7-2-15,13-1-2 16</inkml:trace>
  <inkml:trace contextRef="#ctx0" brushRef="#br0" timeOffset="72204.2996">3044 8413 1 0,'-53'71'13'0,"-21"-1"46"15,14 6-5-15,-2 3-51 16,11 6 2-16,9 10 1 15,12-3 1-15,21 6 0 16,9-8 0-16,21 0 2 16,20-11 2-16,29-10 1 0,8-18-2 15,26-17 1 1,14-20-2-16,14-18 4 16,2-29 2-16,12-15 0 15,-10-26 3-15,5-16 1 0,-11-26-2 16,-1-11-1-16,-25-21 1 15,-11-2 0-15,-24-8-4 16,-25 13-1-16,-37 4-5 16,-32 23-1-16,-38 23-3 15,-32 35-9-15,-29 48-13 16,-34 28-17-16,-11 45-40 16,-29 20-18-16,-8 25-2 15,5 14 12-15</inkml:trace>
  <inkml:trace contextRef="#ctx0" brushRef="#br0" timeOffset="79776.0521">19601 6013 1 0,'0'0'28'16,"-9"25"51"-16,9-25 6 15,32-11-55-15,-2 6-10 16,12-4-2-16,9 2-6 15,9-5 2-15,9 8-8 16,8-6 3-16,11 4-6 16,6-8 4-16,20 7-5 15,13-5 5-15,16 5 2 16,5 0 0-16,16 5 2 16,1 2-1-16,6 9 0 15,-7 10 0-15,0 11-5 16,-9 7 1-16,-12 16-4 15,-11 16 0-15,-9 12-3 0,-12 23 1 16,-9 14-3-16,-8 12-1 16,-15 6 3-1,-5 14 3-15,-12 3-1 16,-1 2 0-16,-15-3 0 0,0-4 0 16,-9-7 0-16,-2-2 2 15,-10-2 0-15,1-13-3 16,-1-3 3-16,-9-8-2 15,5-4 4-15,-3-15-3 16,8-3 2-16,4-15-3 16,0-7 0-16,12-6-1 15,-1-8 0-15,10-6-1 0,2-10-1 16,10-2 2-16,6-7 1 16,7-7-1-1,3-4 1-15,4-5 0 16,3-5-1-16,-7 0 0 0,-1-7-3 15,1 3-6-15,-12-7-15 16,2-3-54-16,-9 0-23 16,-18-18-4-16,-5 7 10 15</inkml:trace>
  <inkml:trace contextRef="#ctx0" brushRef="#br0" timeOffset="80136.3425">23747 8570 1 0,'0'0'80'0,"30"16"4"15,-6-18 0-15,6 6-76 16,16 3-2-16,7-2 0 15,7 7-1-15,3-3 0 16,11 5-2-16,-3-3 0 16,8 8-1-16,4-3 2 0,-2 5 3 15,-5 0 1 1,-6 4 2-16,-10 3 2 16,-16 6-1-16,-19 10-1 15,-11 5-1-15,-28 9-8 0,-16 2-10 16,-18 14-15-16,-19-5-19 15,-7 10-26-15,-10 2-31 16,-10-17 0-16,8 8 87 16</inkml:trace>
  <inkml:trace contextRef="#ctx0" brushRef="#br0" timeOffset="82336.514">25516 8163 3 0,'-9'21'85'0,"9"-21"-1"15,-16 23-2-15,16-23-67 16,-9 35-6-16,6-3 2 0,-4 12 0 16,1 16 4-16,-11 12-3 15,3 16 0-15,-9 6-2 16,5 13-2-16,-5 4-4 16,7-5-1-16,2-2-5 15,7-9-1-15,7-10 1 16,2-8 2-16,17-13 0 15,6-8 4-15,7-14-2 16,5-5 3-16,5-14-1 16,2-3 2-16,0-8 0 15,4-5-2-15,-13-5-3 16,2-6-7-16,2-3-15 0,-13-9-33 16,-5-15-44-16,9 4-4 15,-16-22 1-15</inkml:trace>
  <inkml:trace contextRef="#ctx0" brushRef="#br0" timeOffset="82636.8555">26259 8679 38 0,'23'7'95'0,"-23"-7"-6"15,28-3 2-15,-28 3-82 0,32 9-2 16,-14 8 3-16,-1 3 1 16,-6 15 1-1,-6 7-2-15,2 9 1 16,-7 11-2-16,2 3-2 0,5 4-4 16,-2 3-1-16,2-1-3 15,-1-1 0-15,1-5-4 16,-4-5-5-16,-1-7-16 15,-4-9-35-15,-8-19-39 16,8 5-2-16,2-30 5 16</inkml:trace>
  <inkml:trace contextRef="#ctx0" brushRef="#br0" timeOffset="83527.9163">27013 8653 33 0,'0'0'49'16,"0"0"-1"-16,0 0-5 15,0 0-8-15,0 0-8 16,18 42-7-16,-18-10-7 16,7 12-2-16,-7 12-5 15,2 11 1-15,-2 11 0 16,0 8 1-16,3 2-2 16,1-1 2-16,3-3-1 0,-5-6 0 15,1-15-4-15,4-12-1 16,0-17-3-16,-5-11-6 15,-2-23-7-15,0 0-14 16,0 0-20-16,0 0-38 16,9-32-6-16,-9 32 29 15</inkml:trace>
  <inkml:trace contextRef="#ctx0" brushRef="#br0" timeOffset="84163.6636">27006 8508 12 0,'27'-3'89'0,"-27"3"5"0,56-16-3 15,-28 14-68-15,-1-1-4 16,13 13 2-16,-13 6 0 15,6 14-2-15,-12 11-2 16,4 13-3-16,-6 3-4 16,6 11-3-16,7 1-4 15,-4 5-3-15,11-2-1 16,-2-3-1-16,5 3 0 0,0-5 2 16,-5 2-1-16,0-7 2 15,-5-2 0-15,-7-6 0 16,1-10 0-16,-8-5 0 15,-8-11 0-15,-10-28 1 16,23 16 0-16,-23-16 0 16,21-49-1-16,-8-2-1 15,6-18 1-15,-1-16-1 16,6-15 2-16,3-4-1 16,6-5 2-16,4 1-1 15,2 6 0-15,0 12 0 16,1 14 0-16,-6 15 1 15,-1 15-1-15,-6 14 1 0,-8 11-2 16,-19 21 1-16,35 7 1 16,-26 18 1-1,-5 15 0-15,-1 8-2 16,4 15 0-16,-5 8-3 0,0 15 1 16,5 6 0-16,0 3-1 15,2 0-2-15,3 2 1 16,2-7-1-16,4-4-3 15,-1-10-1-15,6-11-8 16,-9-17-8-16,9-6-21 16,-12-19-47-16,-11-23-16 15,0 0-1-15,14-42 32 0</inkml:trace>
  <inkml:trace contextRef="#ctx0" brushRef="#br0" timeOffset="84455.8487">28647 8496 73 0,'21'2'93'0,"-21"-2"4"16,14 33-4-16,-5-8-79 16,8 7-7-16,1 10 0 15,7 9 2-15,1 14 0 16,-10 9 0-16,5 11-2 0,-12 5-2 15,7 5-1 1,-6-2-4-16,-1-6-3 16,5-6-4-16,-5-11-3 15,9-10-7-15,-8-14-4 0,6-9-7 16,-7-14-12-16,-9-23-26 16,26 26-33-16,-26-26 3 15,0-33 57-15</inkml:trace>
  <inkml:trace contextRef="#ctx0" brushRef="#br0" timeOffset="84744.9863">29080 8501 84 0,'28'0'91'0,"-5"-14"5"16,11 4-47-16,8 6-32 16,-3-5-1-16,19 6 0 15,-7 6-2-15,9 1 0 16,3-1-4-16,13-1-2 16,0-4-2-16,12-3-4 15,0 0-9-15,-2-9-22 16,-1-2-61-16,-6 2-12 15,-22-9 2-15,-13 5 6 16</inkml:trace>
  <inkml:trace contextRef="#ctx0" brushRef="#br0" timeOffset="84935.8294">29901 8348 27 0,'-40'32'93'0,"10"24"-1"16,-7-5 3-16,14 11-53 15,2 12-30-15,-2 16-3 16,12 12 1-16,-5 16-1 16,2 9-4-16,2 5-12 15,-4-5-20-15,7 0-53 16,2 3-21-16,-5-31-4 16,5 3 32-16</inkml:trace>
  <inkml:trace contextRef="#ctx0" brushRef="#br0" timeOffset="85596.7125">25711 10623 1 0,'-26'14'0'15,"19"21"13"-15,7-35 60 16,-18 46-56-1,13-9 1-15,12 9-1 0,-5 9 4 16,8 8-2-16,4 6 2 16,4 3-5-16,7-3-3 15,15-4-8-15,6-7 0 16,7-10-3-16,7-8 1 16,7-17 1-16,-4-7 1 15,4-18 2-15,-7-15 2 16,-9-10 0-16,0-15 0 15,-24-16 4-15,-1-6-4 0,-17-15 1 16,-16-2-3-16,-11-4 1 16,-17 8-4-1,-9 8 1-15,-16 13-2 16,-2 15-2-16,-12 15-5 0,4 17-6 16,1 9-15-16,6 12-31 15,15 11-42-15,-3-21 1 16,30 12 41-16</inkml:trace>
  <inkml:trace contextRef="#ctx0" brushRef="#br0" timeOffset="85824.4322">26703 10577 67 0,'53'62'101'16,"-18"-13"-2"-16,-1 13-4 0,-8-2-92 15,-1 3-6-15,-9 6 0 16,-4 12 0-16,-5 9 2 16,-14 7-2-16,2-4 3 15,-9 6-8-15,-2-16-10 16,12-2-26-16,-3-16-31 16,-3-37-24-16,13-7 1 15</inkml:trace>
  <inkml:trace contextRef="#ctx0" brushRef="#br0" timeOffset="86243.7553">26719 10554 1 0,'0'0'65'15,"0"0"21"-15,0 0-3 16,28 13-69-16,4-8-8 15,14 9 2-15,14 2-1 16,3 5 2-16,2 7-1 16,-5 6 2-16,-7 3 0 15,-9 7 1-15,-10 0-3 16,-8 2-2-16,-19-2-2 16,-14 5 2-16,-12 2-4 15,-6-3 0-15,-12 1-4 0,-9-3-1 16,-1 3-1-16,-1-5 0 15,2 0 1-15,4 0 2 16,10-10-1-16,11 3 2 16,7-7 2-16,19 3 1 15,6-10 0-15,19-2 0 16,10-1-1-16,10-1 0 16,8 2-1-16,-2-3 0 15,8 3-6-15,-10-3-15 16,6-1-41-16,-7 1-35 15,-14-20-2-15,8 6 35 16</inkml:trace>
  <inkml:trace contextRef="#ctx0" brushRef="#br0" timeOffset="86692.2137">27928 10736 4 0,'0'0'101'15,"10"44"-1"-15,-10-44 0 16,-3 42-56-16,3-10-30 16,0 3-8-16,7 11 2 15,-11 12-2-15,1 14 1 16,1 4-1-16,-5 12 1 15,0 4-2-15,5 3 1 16,-5-7-4-16,4-5-2 0,3-16-6 16,0-14-4-16,3-11-10 15,-3-42-11-15,7 25-22 16,-7-25-24 0,0-53-26-16,7 14 1 0</inkml:trace>
  <inkml:trace contextRef="#ctx0" brushRef="#br0" timeOffset="87504.2502">28081 10711 1 0,'0'0'0'15,"0"0"17"-15,0 0 0 0,7-23-2 16,-7 23 2-16,0 0 0 16,0 0 1-16,0 0 3 15,0 0-1 1,0 0-5-16,0 0-3 0,18 7-3 16,-18-7 1-16,0 0-1 15,21 2 0-15,-21-2-2 16,0 0-1-16,23-7 0 15,-23 7-1-15,0 0-2 16,26-14 2-16,-26 14-2 16,0 0 1-16,18-11 1 15,-18 11 0-15,0 0-1 0,0 0 0 16,0 0-2-16,23-5-1 16,-23 5-1-1,0 0 0-15,21-5 1 16,-21 5 1-16,26-9 4 0,-26 9 0 15,32-5 3-15,-32 5 0 16,32-4 1-16,-32 4 1 16,37 7 0-16,-14 4-1 15,-2 1 0-15,7 9 1 16,2 0 1-16,0 11 1 16,2 0-1-16,3 10 2 15,-9-1-3-15,8 6 0 16,-11-3-4-16,-4 2 0 15,-3 5-3-15,-14 2-3 16,-4-5 1-16,-7 3-1 16,-14-4-1-16,-5 6 1 15,-11-2-1-15,2-1-1 0,-14-3 0 16,0-1 0-16,-2 5-3 16,0-7 1-16,-5 2-3 15,-2-7-2-15,9 3-9 16,4-14-12-16,8-3-30 15,9-4-44-15,0-30-6 16,30 9 2-16</inkml:trace>
  <inkml:trace contextRef="#ctx0" brushRef="#br0" timeOffset="87804.1072">28987 10861 20 0,'30'39'92'0,"-27"-9"1"15,6 28-3-15,-9 2-76 16,-9 5-13-16,-1 4 0 16,4 5-1-16,-4 5 2 15,1 9-1-15,2-7 0 16,5-5 1-16,11-9 0 15,10-7 0-15,13-7 0 16,10-11-2-16,4-16-6 16,14-10-11-16,0-14-21 0,7-18-41 15,2 0-14-15,-18-26 4 16,3 3 89-16</inkml:trace>
  <inkml:trace contextRef="#ctx0" brushRef="#br0" timeOffset="88012.2278">29244 10757 3 0,'0'0'90'16,"0"0"1"-16,44-2-2 0,-12-5-71 15,22-7-13-15,6-2-3 16,9 2-3-16,-4-2-14 15,-7 2-35-15,2 16-38 16,-28-16-3-16,0 24 39 16</inkml:trace>
  <inkml:trace contextRef="#ctx0" brushRef="#br0" timeOffset="88200.5041">29142 11206 16 0,'-37'32'92'16,"30"5"-5"-16,7-37 2 0,0 0-83 16,23 14-7-16,14-19-1 15,7-4-3-15,7 7-17 16,0-10-28-16,-7-4-39 16,16 7-1-16,-9-26 60 15</inkml:trace>
  <inkml:trace contextRef="#ctx0" brushRef="#br0" timeOffset="88412.2839">30130 10965 80 0,'-7'35'105'0,"0"23"-3"0,-7-5-1 16,7 5-90-16,0 6-11 15,7 8-2-15,0 11 1 16,-2 10 1-16,-5 2 1 15,-2-1-4-15,-5-6-5 16,4-2-19-16,-1-22-29 16,4-22-36-16,14-12-10 15,-7-30-1-15</inkml:trace>
  <inkml:trace contextRef="#ctx0" brushRef="#br0" timeOffset="88844.0149">30174 10822 1 0,'7'-30'63'16,"-17"-7"23"-1,10 37 1-15,0 0-57 16,0 0-13-16,19 4-4 0,-19-4-1 16,51 28 0-16,-21-9 1 15,18 8 0-15,3-4-3 16,5 8-1-16,4-4-3 15,0 6-2-15,-9 1-3 16,-3 3 1-16,-13 3-2 16,-10 4 1-16,-20-1 0 15,-7 1-1-15,-21 3-2 16,-7-1 0-16,-3-2 1 16,-8 0-1-16,-3-3 1 0,0-1 0 15,0-1-1 1,9-2 2-16,7 0 1 0,5-5 0 15,14 3 0-15,9-7 0 16,9-1 0-16,17-3 2 16,15-4-1-16,10 1 1 15,2 0-1-15,10-2 1 16,2-3-3-16,-3 2-7 16,-4 3-20-16,-12-7-41 15,-11-7-32-15,-3 7-2 16,-32-14 19-16</inkml:trace>
  <inkml:trace contextRef="#ctx0" brushRef="#br0" timeOffset="89295.7368">26030 12870 44 0,'-5'74'103'0,"-6"-11"-3"15,6 13-2-15,-4 5-86 16,6-5-10-16,10 10 3 15,-7 13 1-15,0 10 0 16,-4-3 0-16,-6 3-5 16,8-12-15-16,-12-14-41 0,3-23-38 15,11-16-2-15,0-44-6 16</inkml:trace>
  <inkml:trace contextRef="#ctx0" brushRef="#br0" timeOffset="89827.9153">25935 12854 5 0,'0'0'95'16,"-23"-14"-3"-16,23 14 0 16,0 0-75-16,0 0-13 0,44-25-3 15,0 11 1-15,14 2-1 16,9 3-1-16,7 4 0 15,2 3 1-15,7 4-1 16,-2 8 1-16,0 6 4 16,-19 12 2-16,-8 6 2 15,-22 8 1-15,-14 9 1 16,-24 4-1-16,-13 8 1 16,-18-6-3-16,-12 4-3 15,-4-8-7-15,-9-2 0 16,4-5-3-16,-2-7 2 15,11-4-2-15,12-7 0 16,19-3 2-16,18-25 1 0,7 32 2 16,23-20 2-16,14-5 1 15,21-2 2-15,4 1 1 16,7 4 1 0,-4-1 1-16,4 7 2 0,-16 5-1 15,-9 11 1-15,-16 8 0 16,-17 10-2-16,-18 6 0 15,-16 9-1-15,-25 4-1 16,-13 5-1-16,-15 2-1 16,-17-6-4-16,-6-10-7 15,-3-16-9-15,0-3-17 16,5-22-20-16,14-15-43 0,13-8-8 16,6-24-2-16,24-2 54 15</inkml:trace>
  <inkml:trace contextRef="#ctx0" brushRef="#br0" timeOffset="90224.3134">27350 13372 1 0,'-16'44'40'0,"7"14"36"16,-10-10 0-16,-4 12-65 16,14 5 0-16,7-5 0 15,4 5 2 1,12-10 1-16,4-1-1 0,17-13 0 16,13-11 0-16,8-18-4 15,11-15-5-15,2-13 8 16,3-11-2-16,-3-13 4 15,3-4 2-15,-16-11 1 16,-5 2 1-16,-26-5-2 16,0 2 2-16,-25-1-9 15,-7 8-2-15,-20 7-7 0,-8 5-7 16,-16 12-5-16,-9 6-11 16,7 15-14-1,-14 2-29-15,7 2-38 16,13 11-2-16,1-11 20 0</inkml:trace>
  <inkml:trace contextRef="#ctx0" brushRef="#br0" timeOffset="90583.9655">28402 13330 70 0,'-18'70'107'0,"-1"15"-1"15,-18-11-7 1,3 7-69-16,-6-7-32 16,8-2-1-16,9 2-2 15,2 0 0-15,9-10-1 0,8-13 1 16,8-9 3-16,17-24-7 16,12-20 0-16,20-21-2 15,12-28-3-15,13-16 2 16,-2-14 5-16,5-7 4 15,-4-2 6-15,-10-2 5 16,-14 8 3-16,-25 8 1 16,-12 16 3-16,-28 14-4 15,-13 13-7-15,-17 20-10 16,-16 6-12-16,-4 21-27 16,-7 11-52-16,-10-7-2 15,19 15-3-15,-7-22 87 0</inkml:trace>
  <inkml:trace contextRef="#ctx0" brushRef="#br0" timeOffset="90824.7311">29216 13007 1 0,'3'46'83'15,"15"19"2"-15,-18-8 3 16,0 13-76-16,0 13 5 16,-5 16 5-16,-6 15 2 0,-10-3-3 15,3 2-10-15,-6-9-19 16,-1-9-37-16,9-24-45 16,14-1-5-16,-8-35-6 15</inkml:trace>
  <inkml:trace contextRef="#ctx0" brushRef="#br0" timeOffset="91192.2394">29700 13321 22 0,'0'0'96'16,"0"0"-2"-16,-10 35 1 15,-15-10-72-15,-3 10-6 16,-11 0-3-16,-5 8-3 16,-2-1 1-16,-3 4-5 15,3 1-1-15,4-6-5 16,10-2-1-16,6-8-4 16,17-1 2-16,9-5-1 15,9-2-1-15,15 0 5 16,3-7 1-16,15 8 4 15,2-6 0-15,7 10 3 16,-5-3 0-16,12 8 1 0,-5 1-1 16,-2 1-4-16,0-3-11 15,-7-4-20-15,7-9-57 16,-10-1-17-16,-13-18-6 16,7-2 0-16</inkml:trace>
  <inkml:trace contextRef="#ctx0" brushRef="#br0" timeOffset="91656.4386">30844 13185 54 0,'37'18'97'0,"-37"-18"0"16,16 23-3-16,-16-23-87 16,-11 23-1-16,-3 3 2 15,-11-1 1-15,-10 15 1 16,-7 1-1-16,-4 8 0 16,-7 2-3-16,-3-1-1 15,10-6-5-15,9-7-5 16,7 0-2-16,14-9-3 15,13 0 4-15,13-7-1 0,13 4 6 16,2 3 2 0,5 0 3-16,12 4 3 15,-7-9 1-15,6 14 2 16,-4-7-2-16,5 12 2 0,-10-5-4 16,-4 4 0-16,-12 6-3 15,-7 1 1-15,-9 5 0 16,-16 5-1-16,-18 0-1 15,-13-5-3-15,-17 5-9 16,-15-10-21-16,-7-8-65 16,-1-1-5-16,-22-20-2 15,12-10-2-15</inkml:trace>
  <inkml:trace contextRef="#ctx0" brushRef="#br0" timeOffset="92384.1909">24679 7504 34 0,'42'23'101'16,"4"14"2"-16,-4 3-4 16,2 8-54-16,-3 19-27 15,-6 19-11-15,0 18-1 16,-8 25-4-16,-1 21 1 16,-10 31-1-16,-7 27 2 15,-9 28-1-15,-7 16-4 16,-4 25 2-16,-8 19-2 15,-4 14-1-15,-2 2 0 16,-3 9 0-16,3-4 4 16,-1 2-4-16,10-11 10 0,4-10-6 15,5-11 2-15,10-17-1 16,4-9 2-16,2-23-2 16,7-18-2-16,-4-21 1 15,9-14-8-15,-3-23-1 16,1-21-8-16,6-21-18 15,-7-28-38-15,-1-29-32 16,8-17 1-16,-25-46-4 16</inkml:trace>
  <inkml:trace contextRef="#ctx0" brushRef="#br0" timeOffset="93847.9135">25551 7425 1 0,'44'-16'0'16,"7"-21"31"-16,25 14 44 15,17-7-43-15,13 5 4 16,28 6 3-16,0 1 0 16,28 8-3-16,2-3-1 15,33 3-11-15,11-8-5 16,16-1-8-16,21-11-3 15,17-4-4-15,25-6 0 16,13 1 0-16,17 2 0 16,4 5-1-16,10 6 1 15,-3 8 1-15,-6 11 0 16,-5 11 2-16,-17 10 0 0,-13 5 0 16,-7 2 1-16,-21 6 1 15,-23 3-1-15,-5 5 2 16,-16 2-3-16,-16 5 2 15,-21 4 3-15,-19 12-1 16,-22 2 1-16,-19 11-3 16,-21 10 0-16,-21 12-2 15,-23 13 0-15,-11 17-1 16,-23 9-8-16,-6 9 3 16,-10 18-4-16,-3 5 1 15,-7 17 0-15,2 8 3 16,-2 8-1-16,-2 11 1 15,-5 2 5-15,5 10-3 0,0-3 3 16,-1 7-1-16,1-9 0 16,9 0-2-16,0-4 0 15,2-3-1 1,8-2-3-16,4 4 4 0,-5 3-2 16,0-1 1-16,-7 8 1 15,-2 2 0-15,-2 0 0 16,-7 7 1-16,-7-3 0 15,-1 1 1-15,1-5-1 16,-2 7 2-16,-1-7-4 16,-4 4 4-16,0-4-5 15,-2-4 1-15,-6-6-1 0,6-10-2 16,-3-4-1-16,1-10 3 16,-8-10-3-1,0-7 1-15,0-9-1 16,-4-5 3-16,-2-7-3 0,-3-7-1 15,-3-8 1-15,-4-1-2 16,-2-10 1-16,2-10-2 16,-2-8 1-16,-5-13-3 15,1-6 1-15,-6-8 1 16,-6-7-1-16,-1-8 1 16,-13-3 0-16,-12-1 2 15,-11 0 0-15,-14 2-1 16,-17-2 3-16,-4-2-4 15,-14-12 1-15,-7-9-7 16,-9-9 0-16,-2-21-3 16,2-12 1-16,-7-13 2 15,9-1-1-15,-9-11 3 0,4 12 1 16,-6-3 6-16,-16 12 1 16,-3 7 1-16,-14 2 1 15,-4 2 0-15,-10-7 0 16,-11-2 1-16,4-9-2 15,3-7 1-15,14-9-1 16,11-10 0-16,16-9-1 16,10-2 0-16,11 2 2 15,12 0-2-15,4-2 2 16,5 4-2-16,7 1 1 16,5 4 1-16,6-2 1 15,10 0-1-15,9-1-1 0,14 1-1 16,14 2 0-16,11 3 0 15,14-1 0-15,-2 7 0 16,14 1 2-16,-1 8-1 16,3 1 1-16,5 4 0 15,0 0 1-15,2 5-1 16,-2 0 0-16,2-1 0 16,4 1-2-16,3 0 0 15,0-7 0-15,2-7-1 16,5-12 0-16,5-15 6 15,-1-13-5-15,5-15 1 16,10-22-3-16,-6-20 1 16,6-16-2-16,1-24 4 0,3-13-1 15,3-19-2-15,4-7-1 16,2-9-1-16,7 5-9 16,3-12-36-16,4-2-55 15,11 2-5-15,-8-9-6 16,4 9 62-16</inkml:trace>
  <inkml:trace contextRef="#ctx0" brushRef="#br0" timeOffset="180692.2232">2131 9659 21 0,'0'0'85'0,"9"-21"0"16,-9 21-15-16,0 0-47 15,28-14-12-15,-28 14-8 16,48 3-9-16,-15 3-1 15,4 1 1-15,4 5 2 16,3 4 7-16,3 0-4 16,10 3 8-16,13-1-5 15,8 8 12-15,15-5-1 0,2 2 3 16,11-3-4-16,10 4-2 16,6-4-4-16,-8 4 3 15,13-1-5-15,-7-7-2 16,3 7-2-16,6-7 1 15,5 5-1-15,-2-5 4 16,4 7-1-16,3-4-2 16,0-1-1-16,4 3 0 15,-2 0 0-15,5 0 0 16,2-1 1-16,5 1-1 16,2-2 1-16,2-1 0 15,5 1 1-15,2-3-2 0,7 0 1 16,2 0-2-16,8-4-1 15,1-3 0-15,6-2 0 16,1-5 1-16,3 1-1 16,12-8 1-16,-5 3 0 15,-3-5 2-15,-6 2 0 16,0-2 1-16,1 5 1 16,-1 0-1-16,0-1 1 15,-3 3-1-15,-4 3-1 16,-5 4 0-16,-3-3-1 15,-3 5 0-15,-1-2 0 16,-9 0-1-16,-5 3 0 16,2-4 1-16,-8 1-1 0,1 3 0 15,-4-1 0-15,-2 0 1 16,0 3-1-16,-8 2 1 16,1 2-1-16,-2 0 1 15,-6 0-1-15,4 0 1 16,-4-2-2-16,-4-2 0 15,1-3 0-15,-3-4 0 16,2-5 1-16,-7-3 0 16,0-6-1-16,0-7 2 15,1-7-1-15,6-5 1 16,-5-4 0-16,-6-5 0 16,0-5-1-16,-3-4 2 0,-9 2-2 15,-2-7 3-15,-7-2 2 16,-10-3-6-16,-6-4 6 15,-1-7-6 1,-6-4 2-16,0-8-2 0,-7-4 2 16,-8-3-2-16,-1-4-1 15,-5-5 5-15,-7 0-4 16,-5 3 5-16,-4 2-3 16,-12 7 3-16,-9 9-2 15,-7 2 2-15,-7 7 4 16,-10 7-7-16,-1 10 6 15,-12-1-5-15,-3 5 3 16,-8 3-4-16,-8-1 3 0,-4 5-2 16,-5 5-2-1,-7-1 3-15,-4 6-3 16,-12 1 3-16,2 5-1 16,-11 1 1-16,-5 1 1 0,-7 3-1 15,-11 0 0-15,-12-1 1 16,-3 1-1-16,-6 2 1 15,-7 1-1-15,-9 1 0 16,-5 0 0-16,-7 3 0 16,-5-2-1-16,-6-1 0 15,-1-2 0-15,-9 0 1 16,3-4 0-16,-10-1 1 16,1-4-1-16,-6 0 1 0,-1-2 0 15,-1-1-1 1,7 3 1-16,-6-5 0 15,2 5-1-15,-8-4 0 0,-4 3-1 16,1-1-1-16,-4 4 1 16,-8-2 0-16,-5 5-1 15,-2 1 1-15,-15 3-1 16,-1 3 0-16,-1 4 3 16,3 0-2-16,-10 2 0 15,-1 1-1-15,-8 6 2 16,0 0-2-16,10 1 3 15,-1-3-2-15,-4 2-1 16,5-4 0-16,1-3 2 16,17 0-1-16,7-6 1 15,7-1 0-15,0 3 0 16,5-2-1-16,11 4 0 0,2 7 0 16,3 4 3-16,6 5 0 15,6 10-1-15,4 2 0 16,4 7-2-16,5 4 2 15,16 3-1-15,3 11 0 16,14 7-3-16,8 7-1 16,13 7 5-16,1 7 1 15,24 9 0-15,7 12 3 16,11 9-3-16,12 5 2 16,7 9-1-16,6 7 0 15,13 4-5-15,8 10-1 16,5-5 0-16,10 0-3 0,4-2 2 15,9 2 2-15,2-9 0 16,17-7-5-16,4-5-4 16,12-2-2-16,7-14-14 15,19 9-35-15,-3-13-47 16,21-19-7-16,-3-21-4 16,1-28 34-16</inkml:trace>
  <inkml:trace contextRef="#ctx0" brushRef="#br0" timeOffset="200979.9719">15203 10320 22 0,'-12'30'96'15,"12"-30"0"-15,-6-28-35 16,6 28-36-16,0-41-5 15,6 13-1-15,-6-18-1 16,10-10 0-16,-1-20-10 16,7-14 1-16,10-23-6 15,11-22 1-15,16-19-4 0,11-18 6 16,15-10-7-16,7 4 0 16,6 4 6-16,-2 13 0 15,3 15 0-15,-8 23 1 16,-15 22-1-16,-3 22-4 15,-19 21 4-15,-6 19-2 16,-10 16 0-16,-6 11-2 16,-8 15-1-16,8 15 0 15,-1 10-1-15,8 13 1 16,4 8-1-16,7 13 0 16,6 19 1-16,1 12-3 15,9 15 2-15,-4 8-2 16,4 11 0-16,-2 3-1 0,-5 1 1 15,-2-1 0-15,0-14-1 16,-10-12 3-16,3-10 2 16,-9-17 1-1,-16-10 0-15,-3-16 1 0,-19-7-1 16,-10-10-5-16,-15-11 5 16,-14-11-1-16,-11-19-9 15,-21-9 0-15,-7-14-2 16,-14-12-2-16,-13-16 1 15,-15-16 4-15,-18 0-3 16,-14-4 0-16,-7-1 7 16,-7 3 0-16,10 0 5 0,-1 6-1 15,19 1 3-15,16 9-1 16,28 0 2-16,28 9-1 16,18 0 1-1,25 5 4-15,20 2-3 0,26 2 4 16,17 7-6-16,14 1 4 15,19-1-6-15,15 5 3 16,19-2-6-16,19-1-1 16,18-4 0-16,11 0-1 15,26-4 3-15,19-3-2 16,11 4 3-16,7 1-1 16,-2 7 1-16,-12 6-2 15,-11 15 2-15,-17 11-1 0,-29 9 0 16,-31 14-1-16,-35 9 1 15,-29 12 1 1,-40 10 1-16,-25 13-3 16,-35 7 1-16,-37 9-1 0,-23 14-2 15,-30 9-3-15,-25 17-3 16,-17 4-4-16,-13 9-5 16,-22-4-1-16,-4 14-16 15,-4-3-38-15,1-11-26 16,17 2 1-16,2-30 70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4T12:29:57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4138 3266 1 0,'0'0'49'16,"-35"-28"25"-16,35 28-2 15,-27-9-44-15,1 14-4 16,3 13-1-16,-12 10-1 15,8 21-1-15,-17 2-2 16,11 20-5-16,-8 10-5 0,13 12-4 16,9 1-3-1,13 1-2-15,15-5-1 16,16-9 2-16,15-4 0 16,6-15 4-16,16-16 2 0,12-13 2 15,3-22 3-15,1-9 1 16,-2-20 1-16,-4-7-1 15,-12-19 0-15,-2-10-2 16,-23-10-2-16,-17-3-4 16,-18-7-1-16,-16 0-3 15,-19-3 1-15,-18 3 0 16,-14 3-3-16,-9 4 1 16,-3 9-3-16,1 7-2 15,6 12-8-15,5 2-13 16,16 18-31-16,14 5-41 15,14 5 1-15,23 9-4 16,0 0 19-16</inkml:trace>
  <inkml:trace contextRef="#ctx0" brushRef="#br0" timeOffset="233.3791">4776 3141 119 0,'56'21'87'16,"-17"7"3"-16,-9 14-35 15,-4 20-31-15,-15 7-8 16,5 15-9-16,-6 10-1 16,-1 10-5-16,-2 7 1 15,0 7-2-15,-5 0 2 16,5-5 1-16,-2-11-5 0,2-9-2 16,6-15-9-16,-10-20-12 15,8-12-37-15,-4-23-32 16,-7-23 0-16,0 0-2 15</inkml:trace>
  <inkml:trace contextRef="#ctx0" brushRef="#br0" timeOffset="640.0421">5058 2845 76 0,'33'-32'92'0,"1"2"0"0,20 5-6 16,3 4-72-16,6 12-13 16,6 11 2-16,1 12 3 15,-13 13 3-15,-17 17 0 16,-15 16 1-16,-27 10-1 16,-10 8 3-16,-27 6-2 15,-5 10-5-15,-18-3-3 16,-15 3-4-16,-1-6 2 15,-6-4-3-15,-1-10 3 16,13-10-1-16,5-13 0 16,16-9 3-16,14-8-2 15,19-10 2-15,18-24 1 0,11 30 2 16,22-21 1-16,11 5-3 16,9-3 4-16,9 10-3 15,5-2 2-15,3 8-3 16,4 8-9-16,-12-3-17 15,5 10-50-15,-14-3-27 16,-9-4-2-16,-4-14-2 16</inkml:trace>
  <inkml:trace contextRef="#ctx0" brushRef="#br0" timeOffset="924.5582">6145 3361 72 0,'0'0'83'16,"0"0"1"-1,0 0-4-15,23 19-65 0,-25 1 0 16,2 17-2-16,-7 5 6 16,0 23-4-16,-9 6 4 15,7 17-3-15,-3 2-2 16,5 10-9-16,0-5-3 15,5-3-3-15,2-4-7 16,-5-16-4-16,10-8-12 16,-12-22-15-16,9-7-31 0,-2-35-28 15,0 0 1-15,12-49 0 16</inkml:trace>
  <inkml:trace contextRef="#ctx0" brushRef="#br0" timeOffset="1448.4625">6307 3058 71 0,'-2'-37'81'16,"2"37"-6"-16,16-32-1 16,-16 32-68-16,46-30-6 15,-4 16 2-15,2 5 4 0,9-1 5 16,7 13 4-16,-2-1 3 15,2 12 1-15,-7 0-2 16,7 11-2 0,-16-2-5-16,5 7-5 0,-21 0-2 15,-3 3-1-15,-6-3-2 16,-10 2 1-16,-9-4-1 16,0 0 2-16,-3-3-2 15,-3 1 0-15,-1-6 1 16,-3 3-1-16,1 5 1 15,-2 2-2-15,-6 3 2 16,-1 1-4-16,-5 3 5 0,-3 3-4 16,1-6 3-16,-3 3-4 15,3-9 5 1,2 0-3-16,4-7 1 16,19-21 0-16,-32 37 0 0,32-37 0 15,-28 37-1-15,16-17 2 16,-6 8-2-16,-3 4 2 15,-4 5-2-15,-3 5 2 16,-5 7-2-16,3-1 1 16,-9 8-1-16,2-5-3 15,2-3-10-15,-6-9-20 16,13-2-59-16,-2-9-4 16,2-19-1-16,28-9 10 0</inkml:trace>
  <inkml:trace contextRef="#ctx0" brushRef="#br0" timeOffset="1780.1468">7678 2806 129 0,'12'58'100'0,"-10"9"-4"16,-9 7-5-16,-11 21-91 16,2 11-4-16,-10 12 6 15,-2 7-2-15,-4-5 2 16,4-2-2-16,-4-5 2 0,11-9-2 16,7-11 2-16,14-17 0 15,14-13-4-15,5-15 1 16,13-11-5-16,-2-16-6 15,19-7-13-15,-15-23-23 16,10-5-44-16,-9-9-4 16,-7-14 0-16,-3-12 53 15</inkml:trace>
  <inkml:trace contextRef="#ctx0" brushRef="#br0" timeOffset="1989.8735">7773 2936 78 0,'49'-30'89'15,"9"-5"0"-15,6-4-3 16,3 9-76-16,5-3-5 16,2 5-4-16,-7 5-7 15,-14 12-22-15,-18 13-54 16,-35-2-2-16,7 42-2 15,-30-10 15-15</inkml:trace>
  <inkml:trace contextRef="#ctx0" brushRef="#br0" timeOffset="2340.3198">7445 3567 94 0,'0'0'88'0,"41"11"-1"15,17-34-12-15,5-2-71 16,22-1-6-16,3-11 3 16,7 5-10-16,-3-7-3 15,-4 6-15-15,-4-6-3 16,-4 4-3-16,-3-6 3 16,-6 6 6-16,-3 0 8 15,-8 10 15-15,-7 11 12 16,-12 12 14-16,-6 25 8 0,-19 16 0 15,1 28-3 1,-17 12 0-16,-7 18-9 0,-3 9-6 16,-1 10-6-16,-5 2-3 15,-1-3-3-15,1-8-4 16,0-15-5-16,7-6-22 16,-3-24-34-16,-2-16-28 15,12-22-4-15,2-24 0 16</inkml:trace>
  <inkml:trace contextRef="#ctx0" brushRef="#br0" timeOffset="2783.6833">8657 2792 94 0,'9'-23'90'0,"-9"23"-1"16,44-30-4-16,-5 21-70 15,10 2-8-15,15 5 2 16,6-1 0-16,6 13 2 16,-4 10-1-16,-3 8 0 15,-11 9-1-15,-14 12 0 16,-19 8-6-16,-22 10-1 16,-24 12-4-16,-28 2 2 15,-20 5-3-15,-17 1-3 0,-9-1 3 16,-6-5-3-16,4-5 2 15,2-9-2 1,16-14 5-16,12-4-6 16,23-12 6-16,12-9 3 0,23-8 0 15,9-20 3-15,39 31 0 16,7-18 0-16,17 4 1 16,20 3 0-16,5 4-1 15,20 6-1-15,3 4-2 16,5 8-2-16,4 2-6 15,-9 0-10-15,9 9-16 16,-13-16-26-16,4 5-42 0,-7-8-3 16,-9-11-1-16,0-13 69 15</inkml:trace>
  <inkml:trace contextRef="#ctx0" brushRef="#br0" timeOffset="28388.3247">2977 6175 42 0,'0'0'90'16,"0"0"-5"-16,0 0 2 16,33-5-68-16,-8-2-7 15,19 7 0-15,-2-4 2 16,18 1 0-16,0-1-2 16,9 4-1-16,3-7-1 15,18-3-5-15,-9 1-5 16,12-5-9-16,-8 10-23 15,-9-10-33-15,-15 7-31 16,-13-2 2-16,-18 4-6 16</inkml:trace>
  <inkml:trace contextRef="#ctx0" brushRef="#br0" timeOffset="28604.2752">3535 6223 43 0,'-12'33'97'0,"-2"-3"-3"16,14 2 0-16,7 10-62 16,0 9-15-16,5 18-9 15,-3 19-1-15,-9 13-1 16,-7 15-3-16,-14 7 3 16,-4 6-11-16,-17-6-20 15,10-10-48-15,-5-21-18 16,2-29-1-16,9-22-8 0</inkml:trace>
  <inkml:trace contextRef="#ctx0" brushRef="#br0" timeOffset="28808.8622">3567 6787 35 0,'0'0'87'16,"0"0"-1"-16,28 30-2 15,-21-9-67-15,-7-21-11 16,27 40-2-16,-1-15-6 0,-1 0-8 16,3 5-16-16,-3-4-32 15,1-8-23 1,6-4-3-16,-11-16 27 16</inkml:trace>
  <inkml:trace contextRef="#ctx0" brushRef="#br0" timeOffset="29352.642">4721 5814 76 0,'28'12'94'16,"-28"-12"-2"-16,32 16-3 15,-32-16-79-15,37 32-7 16,-21 3-1-16,3 4-3 16,-3 5-3-16,-7 0-19 15,0 0-49-15,5-5-16 16,-14-39-4-16,30 23 7 15</inkml:trace>
  <inkml:trace contextRef="#ctx0" brushRef="#br0" timeOffset="29520.659">5701 5525 74 0,'30'-16'92'0,"-30"16"-6"15,14 23-4-15,-37 7-74 16,-14 5-15-16,-11 13-13 15,-20-2-14-15,-3 8-40 16,-10 1-14-16,-16-16-1 16,9 3 60-16</inkml:trace>
  <inkml:trace contextRef="#ctx0" brushRef="#br0" timeOffset="29729.9176">4799 6029 20 0,'-16'32'93'16,"7"17"-4"-16,-5 4 5 15,12 0-54-15,-1 21-17 16,3-2-5-16,5 16-5 16,2 0-3-16,7 4-3 15,-9-4-2-15,8-2-1 16,-3-12-4-16,-1-7-4 16,0-12-12-16,-4-20-19 15,4-12-27-15,-9-23-32 16,12-21 0-16,-3-21-4 0</inkml:trace>
  <inkml:trace contextRef="#ctx0" brushRef="#br0" timeOffset="29991.9595">5040 6306 45 0,'28'-34'85'0,"11"11"2"16,-2 7-18-16,9-3-38 15,19 5-11-15,4 0-5 16,8 5-4-16,-3 2-1 15,7 9-1-15,-10 5 0 16,-4 10-1-16,-16 10-3 16,-14 10-2-16,-11 9-2 0,-12 8-1 15,-19 10-6-15,-14-1-7 16,-8 11-9 0,-29-9-3-16,-4 6-6 15,-21-15-5-15,-4-1-11 0,-17-18-18 16,0-16-20-16,5-9 8 15,0-26 77-15</inkml:trace>
  <inkml:trace contextRef="#ctx0" brushRef="#br0" timeOffset="30308.4124">4887 6628 49 0,'35'-21'85'0,"7"3"0"16,8 6-36-16,6 10-16 15,2 2-14-15,0 11-7 0,-12 8-9 16,-7 6-5-16,-20 17-6 15,-26 4-3-15,-12 12-3 16,-22 0-1 0,-13 4-1-16,-8-6-1 0,-3-6 2 15,3-10 3-15,18-17 6 16,11-12 9-16,33-11 5 16,0 0 5-16,10-39 5 15,31 11 4-15,6-4 2 16,17 7 0-16,-1-3-2 15,4 12-5-15,-7 2-5 16,-5 11-4-16,-6 6-10 16,-14 4-15-16,-8 11-28 0,-27-18-43 15,10 35-4 1,-20-14-2-16,-10-7 43 16</inkml:trace>
  <inkml:trace contextRef="#ctx0" brushRef="#br0" timeOffset="30608.0079">4025 7652 32 0,'28'23'98'0,"22"-27"-1"16,17-10 3-16,21-5-55 15,5-13-17-15,29 2-4 16,-1-10-1-16,17 6-2 0,-1-6-4 16,2 8 1-16,-3-5-6 15,3 7-2-15,-17-2-8 16,-6-1-5-16,-10 8-13 16,-20-7-12-16,-8 13-27 15,-24-11-45-15,-15 5-8 16,-14-1-2-16,-15-4 5 15</inkml:trace>
  <inkml:trace contextRef="#ctx0" brushRef="#br0" timeOffset="30875.717">5368 6593 54 0,'-16'28'99'15,"16"-5"-2"-15,0-23-3 16,0 42-51-16,-7-5-39 16,-4 16-4-16,-3 14 3 15,-7 16-1-15,-5 10-2 16,-8 13 2-16,-1 10 1 16,0 1-2-16,1 6-3 15,11-3-9-15,4-7-12 16,3 8-17-16,4-15-24 15,3-7-29-15,2-8-3 0,7-15 24 16</inkml:trace>
  <inkml:trace contextRef="#ctx0" brushRef="#br0" timeOffset="32788.4087">1985 9282 1 0,'-21'2'0'15,"21"-2"64"-15,-25 10 12 16,25-10-34-16,0 0-10 15,0 0 1-15,0 0 4 16,-14 20 0-16,14-20 1 16,7 28-7-16,-7-28-7 15,28 30-4-15,-3-14-3 16,10-6-9-16,16-1-1 16,2-5-3-16,12 6 0 15,-1-6-2-15,10 3-1 16,-2-2-3-16,4 2 0 0,-6 0 3 15,-8 0-2-15,10 2-9 16,-17-9-26-16,12 2-63 16,-16-2-6-16,-7-4-3 15,-11-6-5-15</inkml:trace>
  <inkml:trace contextRef="#ctx0" brushRef="#br0" timeOffset="39208.4736">4328 8870 129 0,'27'3'101'0,"-27"-3"1"0,33 18-39 16,-33-18-50-16,25 47-3 15,-9-8 1-15,10 19 2 16,-8 16-1-16,1 20 1 15,-3 10-4-15,-2 12 1 16,-9 9-3-16,4-3-5 16,-2-4-2-16,-7-9-8 15,0-12-6-15,-7-21-15 16,7-4-15-16,-12-30-26 16,3-12-34-16,9-30-1 15,-35 4 0-15</inkml:trace>
  <inkml:trace contextRef="#ctx0" brushRef="#br0" timeOffset="39688.4638">4388 8954 88 0,'0'0'102'15,"35"-35"-3"-15,-35 35 0 16,50-21-75-16,-22 10-19 15,23 1-4-15,7 6-3 16,11 4 1-16,1 7-2 16,-1 9 2-16,-9 9-1 15,-7 8 1-15,-11 8 1 0,-17 13 1 16,-22 6-2-16,-15 4 3 16,-16 3-3-16,-13 0 2 15,-3-4 0 1,-7-5-2-16,2-7-1 0,5-10 0 15,17-8 0-15,3-10 0 16,24-23-1-16,7 25 1 16,19-13 0-16,6-1 2 15,8-2 1-15,8 5 3 16,5 0 0-16,5 5 1 16,-7-1 5-16,-5 10-6 15,-6 7 5-15,-20 6-7 0,-13 5 3 16,-16 10-5-16,-21 4 4 15,-16 2-3-15,-12 1-1 16,-7 2-3 0,-11-8-6-16,0-10-13 0,8 1-23 15,-3-18-33-15,8-4-21 16,13-8-4-16,6-18 19 16</inkml:trace>
  <inkml:trace contextRef="#ctx0" brushRef="#br0" timeOffset="40008.5583">6039 9104 88 0,'28'-9'106'16,"-3"6"-1"-16,-25 3-3 15,0 0-84-15,7 35-11 16,-21 9-5-16,-4 16 1 16,-15 19-2-16,-6 18 0 0,-10 21-4 15,-6 11-12 1,-1 17-12-16,-6-5-27 15,18 2-43-15,0 3-8 16,2-12 5-16,17-2 69 0</inkml:trace>
  <inkml:trace contextRef="#ctx0" brushRef="#br0" timeOffset="40811.5812">8072 8928 7 0,'0'0'93'16,"9"-27"-2"-16,-9 27 1 0,-33 9-61 16,-4 5-10-16,-13 16-4 15,-11 7-6-15,-8 11-1 16,-14 15-3-16,2 6 0 15,-2 7-3-15,4-2-1 16,10-2-4-16,8-7 2 16,18-5-2-16,15-7 1 15,14-14-1-15,23-6 1 16,17-10-1-16,18-5 1 16,16-2 0-16,14 1 0 15,4-3 2-15,8 2 0 16,-1 5 2-16,-8 4-5 0,-6 7 4 15,-13 8-3-15,-16 4 4 16,-21 9-5-16,-19 2 2 16,-21 5-9-16,-15 7-13 15,-26-4-38-15,-17-1-39 16,-8 3-1-16,-22-12-4 16</inkml:trace>
  <inkml:trace contextRef="#ctx0" brushRef="#br0" timeOffset="43759.7714">6661 9250 1 0,'0'0'58'0,"-19"25"26"0,19-25 2 16,0 0-51-16,-25 44-14 15,16-12-5-15,2 12-2 16,-2 9-2-16,-1 12 1 16,-6 12-2-16,0 13-5 15,-3-2-2-15,-6 11-8 16,-3-2-6-16,0-2-19 15,-2 0-24-15,3-10-41 16,-8-20-1-16,10-17 20 0</inkml:trace>
  <inkml:trace contextRef="#ctx0" brushRef="#br0" timeOffset="44024.8919">6668 9245 50 0,'7'30'95'0,"-5"-2"-5"16,5-3-1-16,-14 12-78 0,23 7-11 16,3 14 0-1,6 7 1-15,1 9 1 16,6 7-4-16,-4-3-3 15,-3 1-15-15,3-1-17 0,-5-4-39 16,-11-11-11-16,4-3-5 16,-23-18 74-16</inkml:trace>
  <inkml:trace contextRef="#ctx0" brushRef="#br0" timeOffset="44226.0521">6485 9966 46 0,'0'0'81'0,"0"0"-6"15,19-4-43-15,8 1-26 16,8 6-6-16,16 1 1 0,7 1-2 16,7 0-8-16,9-3-41 15,11 5-26-15,-13-21-7 16,13 2 62-16</inkml:trace>
  <inkml:trace contextRef="#ctx0" brushRef="#br0" timeOffset="44531.9027">8779 9231 117 0,'39'-14'111'0,"-39"14"-2"15,0 0-2-15,0 26-94 16,-13 1-7-16,3 13-1 16,-8 15-2-16,4 10 0 15,2 14-3-15,-4 4-1 16,7 14-4-16,2 2-6 15,12 1-5-15,-5-10-13 16,11 5-16-16,-2-19-33 16,5-11-28-16,0-12-2 15,2-30 34-15</inkml:trace>
  <inkml:trace contextRef="#ctx0" brushRef="#br0" timeOffset="44847.9829">9473 9562 73 0,'-21'44'95'16,"-18"-23"0"-16,-17 11-5 16,-6 3-85-16,-10-5-8 15,5 2 1-15,5 3 1 0,1-5-1 16,13 0 2-16,11 0 2 15,14-7 2-15,20 2-1 16,13-2 4-16,17 3-3 16,8-5 3-16,14 6-2 15,4-1 2-15,9 2-3 16,5 2-2-16,0-3-9 16,-2 8-26-16,-7-5-56 15,-14-9-12-15,-2 2 1 16,-42-23 36-16</inkml:trace>
  <inkml:trace contextRef="#ctx0" brushRef="#br0" timeOffset="45413.0618">5345 8965 29 0,'0'0'90'15,"7"-41"-1"-15,-16 18-35 16,9 23-33-16,-26-26-2 15,26 26-3-15,0 0-11 16,-25 5-18-16,25-5-44 16,-2 30-28-16,2-30-7 15,2 25 17-15</inkml:trace>
  <inkml:trace contextRef="#ctx0" brushRef="#br0" timeOffset="45599.9374">5246 9421 47 0,'-16'32'87'15,"9"-4"-3"-15,-3-5-18 16,10-23-62-16,0 30-12 16,7-9-13-16,-7 0-28 15,0-21-31-15,-7 39-5 16,7-39 41-16</inkml:trace>
  <inkml:trace contextRef="#ctx0" brushRef="#br0" timeOffset="46331.8818">5808 9083 38 0,'0'0'95'16,"0"0"0"-16,0 0-2 15,-26-16-58-15,26 16-25 16,-32-25-8-16,32 25-1 15,-37-24 0-15,14 20 0 16,2 2 0-16,-5 8 0 16,1 11 0-16,2 6 0 15,4 7 1-15,8 4 2 0,-3 10-1 16,12 0 2-16,2 0-2 16,9-4 2-16,2-6-1 15,13-8 0-15,3-10-1 16,6-12-2-16,4-17 0 15,2-13-1-15,-2-18 1 16,5-14-1-16,-5-16 1 16,4-13-2-16,-1-17 0 15,-3-7-2-15,0-5-1 16,2-9-2-16,-4 10-1 16,-8 1 1-16,-1 19 3 15,-8 12 2-15,-2 25 2 0,-9 17 1 16,-7 41 3-16,0 0 1 15,-25 41 0-15,2 17 3 16,2 14-7-16,-4 16-1 16,1 14 0-16,4 13 0 15,6 5-4-15,5 1-4 16,15 6-20-16,4-9-35 16,1-7-34-16,19-5-2 15,-2-18-3-15</inkml:trace>
  <inkml:trace contextRef="#ctx0" brushRef="#br0" timeOffset="48147.9363">1400 12373 121 0,'0'0'107'16,"0"0"3"-16,19-23-4 16,4 14-94-16,11 0-8 0,8 6 2 15,14 3 0-15,4 9 1 16,16 3 1-16,3 7-10 15,20 6-24 1,1-7-41-16,24 6-39 0,13 6-5 16,11-7-1-16</inkml:trace>
  <inkml:trace contextRef="#ctx0" brushRef="#br0" timeOffset="49551.9452">4325 12174 1 0,'3'-25'83'16,"-3"25"15"-16,7-30 1 16,-7 30-58-16,0 0-17 15,-44-9-8-15,2 25-1 16,-18 2-4-16,-16 12-3 16,-12 5-2-16,-9 4 1 15,-10 5 1-15,10-7 1 16,9-2-2-16,14-10-2 15,28-6-2-15,21-10-5 16,25-9 3-16,0 0-3 16,53-5 2-16,-2 3-2 0,9 2 5 15,18 9-4-15,-1 8 6 16,1 8 0-16,-1 5 2 16,-8 12-2-16,-11 4 0 15,-12 9-1-15,-18 6 0 16,-14 3 0-16,-17-1-2 15,-17-1-2-15,-8 3-6 16,-9-10-3-16,-2 3-12 16,-12-19-16-16,14 3-41 15,2-17-30-15,-2-15-1 16,12-15 0-16</inkml:trace>
  <inkml:trace contextRef="#ctx0" brushRef="#br0" timeOffset="49776.3616">4786 12371 105 0,'39'9'111'16,"-2"5"-2"-16,-2-5-2 15,-12 10-92-15,9 2-12 16,5 2 1-16,-2 7-4 15,6 0-5-15,-11 0-18 16,12 2-35-16,-10-9-46 0,3-13-4 16,0-10 1-16</inkml:trace>
  <inkml:trace contextRef="#ctx0" brushRef="#br0" timeOffset="50023.983">5590 12080 100 0,'-14'20'97'16,"-6"13"4"-16,-6 4-42 15,-6 18-46-15,-10 10 1 16,5 18-3-16,-4 7 0 16,-3 19-4-16,-5 11 1 0,5 10-3 15,-2-3-3 1,4 0 0-16,8-9-8 15,6-12-3-15,5-6-16 16,-3-24-30-16,8-16-46 0,8-16-4 16,10-44 0-16</inkml:trace>
  <inkml:trace contextRef="#ctx0" brushRef="#br0" timeOffset="50624.2385">6023 12510 103 0,'18'25'110'15,"-11"7"-2"-15,-14 8-2 16,-11 11-104-16,2-1-2 15,-1 6 1-15,1-1-1 16,5-4-1-16,-8-7-4 16,12-14-2-16,7-30-4 15,0 0-5-15,0 0-6 16,26-39 0-16,1-7-2 16,6-12 1-16,4-5 4 15,4-4 3-15,3 10 6 16,5 3 8-16,-8 15 10 0,-1 21 2 15,-6 11 5-15,-1 18 4 16,-8 10 2-16,1 21 1 16,-15-3 1-16,5 12-4 15,-6-7-2-15,4 0-3 16,-3-10-4-16,5-8-6 16,-16-26-5-16,44 11-4 15,-11-22-4-15,-1-17-2 16,5 0 1-16,-2-9 0 15,-1 3 1-15,-1 1 2 16,-8 8 5-16,-25 25 0 16,30-21 4-16,-30 21-1 15,16 28 0-15,-9 0 2 0,3 6-1 16,-1 6 0-16,7 1-1 16,9 1 1-16,1-1-6 15,2-13-12-15,6 2-29 16,-1-14-52-16,-8-20-4 15,8-8 1-15,-22-20 82 16</inkml:trace>
  <inkml:trace contextRef="#ctx0" brushRef="#br0" timeOffset="51103.7245">7454 12017 54 0,'14'26'106'16,"4"11"-6"-16,-11 0 0 15,-2 0-87-15,-5 18-17 16,7 17 3-16,-2 9-2 16,-5 6 4-16,-7 4-2 15,0-4 1-15,-3-6-3 16,1-7 1-16,-5-14-2 15,5-16-2-15,0-16-5 16,9-28-4-16,0 0-4 16,0 0-1-16,-9-21 0 0,18-9 2 15,0-4 2-15,14-3 1 16,-4 0 5-16,13 4 8 16,-2 6 5-1,9 6 7-15,3 9 4 0,-3 5 4 16,8 12 0-16,-10 2 3 15,4 14 0-15,-13-1-1 16,4 13-2-16,-20 1-3 16,2 8-2-16,-19 4-4 15,-4 3 0-15,-19-1-4 16,-4 1-1-16,-10-5-6 16,-4-7-8-16,4-2-22 15,-11-19-35-15,5-16-34 0,13-10-2 16,7-22 17-16</inkml:trace>
  <inkml:trace contextRef="#ctx0" brushRef="#br0" timeOffset="51440.4597">8453 12549 92 0,'25'48'116'0,"-8"1"-3"15,-13 4-2-15,-15 0-98 16,-1 5-14-16,-2-2 0 0,5-3-2 16,0-2 2-16,0-7-2 15,9-12 2 1,0-32 1-16,25 7-1 16,7-37 1-16,12-19-2 0,14-15 1 15,2-13-2-15,3-4 0 16,-3-2 2-16,-5 4-3 15,-8 12 2-15,-27 17-3 16,-13 13 4-16,-7 37-2 16,-44-14 0-16,0 28-7 15,-16 2-21-15,2 9-42 16,-2 3-30-16,3-14-1 16,13-5 20-16</inkml:trace>
  <inkml:trace contextRef="#ctx0" brushRef="#br0" timeOffset="51695.7485">9390 11791 73 0,'37'25'105'0,"-17"5"1"15,-10 7-30-15,-8 30-57 16,-11 12-3-16,2 15-3 15,-9 6-2-15,4 13-4 0,3-6 0 16,2-1-4 0,7-7-1-16,9-9-5 15,14-11-8-15,5-21-12 16,21 2-38-16,-3-21-46 0,5-13-2 16,-7-8-2-16</inkml:trace>
  <inkml:trace contextRef="#ctx0" brushRef="#br0" timeOffset="52828.6572">1786 14269 89 0,'35'-7'104'16,"-12"9"-1"-16,-23-2-3 15,37 0-80-15,-11 5-5 16,8-3-2-16,8 5-4 0,4 0-9 16,12-2-2-16,4-3-2 15,5-4-8 1,19 2-23-16,-10-9-56 16,19-5-15-16,2 4-2 0,-11-3 14 15</inkml:trace>
  <inkml:trace contextRef="#ctx0" brushRef="#br0" timeOffset="53468.276">3974 14530 1 0,'0'0'29'15,"-28"5"62"-15,28-5 1 0,0 0-55 16,0 0-6-16,26 14 1 16,-6-19-2-16,31 10-7 15,2-12-6-15,24 0-6 16,15-7-13-16,10-9-19 16,11 7-30-16,1-3-45 15,-13-2-4-15,-10 14-1 16</inkml:trace>
  <inkml:trace contextRef="#ctx0" brushRef="#br0" timeOffset="53708.1733">4062 15032 27 0,'67'16'101'16,"-9"-25"1"-16,13-3-3 16,15-6-78-16,-1-1-17 15,10-1-3-15,-9 6-13 16,-8-3-18-16,-17 11-50 16,-11 3-18-16,-29-6 2 15,-21 9 58-15</inkml:trace>
  <inkml:trace contextRef="#ctx0" brushRef="#br0" timeOffset="53925.2869">4284 14276 80 0,'-19'32'102'0,"12"-2"-2"16,10 19-3-16,-6 11-91 15,10 7-7-15,3 14 2 16,-1 11-1-16,0 1-11 16,7 2-18-16,-7-12-33 0,1-23-34 15,13-14-5-15,-23-46 16 16</inkml:trace>
  <inkml:trace contextRef="#ctx0" brushRef="#br0" timeOffset="54120.4522">4860 14137 41 0,'16'40'98'0,"-5"24"0"16,-4 10 1-16,-14 16-74 16,12 14-11-16,-3 7-5 15,7 10-8-15,3-1-18 0,2-11-36 16,-3-10-43-16,13-4-3 15,-6-21-2 1</inkml:trace>
  <inkml:trace contextRef="#ctx0" brushRef="#br0" timeOffset="54488.0685">6229 14498 69 0,'0'0'109'0,"20"18"-4"16,-31 3-3-16,-15 7-87 15,-18 11-15 1,0 5-1-16,1 2 1 16,-6 3-1-16,5-1 0 0,9-1-2 15,10-8 2-15,16-9-2 16,18-7 1-16,16-4-3 15,19-5 2-15,7 6 1 16,12-1-3-16,4 6 5 16,-7 5 0-16,-2 7 2 15,-12 5-2-15,-18 4 2 16,-12 7 0-16,-16-2-2 16,-16 5 4-16,-12-3-10 0,-14-14-19 15,-2-4-53 1,-7-12-16-16,-9-18-4 15,7-12 17-15</inkml:trace>
  <inkml:trace contextRef="#ctx0" brushRef="#br0" timeOffset="54919.6916">6832 14405 102 0,'37'63'112'16,"-5"13"0"-16,-13 7-1 15,-12 10-95-15,9 6-6 16,-7-2 1-16,3 3-4 0,-8-10-1 16,-1-7-5-16,-6-11-9 15,-3-19-10-15,6-16-11 16,0-37-10-16,0 0-9 15,13-32-4-15,8-8 3 16,-2-24 0-16,13 3 18 16,0-6 17-16,3 7 18 15,-5 12 18-15,3 8 12 16,-1 27 10-16,-11 8-1 16,9 33 5-16,-19 4-8 15,13 26-4-15,-15 0-9 16,7 13-7-16,-4-4-6 15,4 0-9-15,0-6-10 0,2-20-11 16,8-2-15-16,-1-29-16 16,12-1-22-16,-4-25-27 15,8-10-15-15,6-11 6 16</inkml:trace>
  <inkml:trace contextRef="#ctx0" brushRef="#br0" timeOffset="56119.8319">8134 15020 65 0,'35'5'121'16,"-12"11"-6"-16,-23-16-5 16,0 0-51-16,0 0-34 15,0 0-14-15,0-32-8 0,-10-14-8 16,1-8 0-16,0-3-3 16,-3-1 6-16,1 9-5 15,-5 12 2-15,16 37 3 16,-44-14 2-16,9 40 1 15,0 18 2-15,-6 16 1 16,4 12-2-16,-5 4 1 16,7 0 0-16,10-7 0 15,7-6-2-15,11-10 2 16,9-11-4-16,9-15 0 16,10-10 1-16,12-15-1 15,1-14 0-15,13-8 0 16,1-17-5-16,8-5 2 0,-1-2 4 15,-2 0-4-15,-2 5 5 16,-9 13-1 0,-8 13 2-16,-6 19 1 15,-5 20 5-15,-11 9-2 0,-1 6-2 16,3 1 2-16,-2-1-4 16,2-6 1-16,4-7-3 15,-18-28 1-15,35 7-1 16,-10-23-1-16,-1-14-3 15,3-14 2-15,1-10 2 16,4-6-4-16,3 0 3 16,-3 5-4-16,-4 4 3 0,-2 12-1 15,1 18 5-15,-1 21-3 16,-26 0 1-16,32 60 2 16,-23-7 0-16,1 3 2 15,-1 6-3-15,0-4 3 16,7-3-3-16,1-13 1 15,3-10-3-15,4-18 0 16,8-14-1-16,5-11-1 16,5-15 0-16,8-6 1 15,1-8 2-15,5-4-3 16,2-2 3-16,4 0-2 16,-4 0 1-16,-3 4-3 15,1 3 3-15,-10 2-2 0,-7 0-1 16,-11 2 2-16,-9-6-1 15,-5 1 1-15,-12-1 0 16,-9-1 3 0,-9 7-1-16,-3 5 0 0,-6 7 0 15,-3 14 1-15,3 16 1 16,-3 9 1-16,2 14 2 16,6 7-1-16,8 12 2 15,12-1 1-15,9 8 1 16,7-5-1-16,10 4-1 15,9 1 0-15,2-1-4 16,4-2 2-16,8-2-3 0,-3-7 1 16,3-7-3-1,4-9-1-15,0-14-5 16,5-17-1-16,2-20-6 16,5-12 3-16,2-15 2 0,9-11-2 15,-7-10 2-15,8-5 1 16,-10-8 4-16,-3 6 2 15,-6 11 11-15,-11 7-2 16,-8 13 1-16,-18 8 1 16,-5 18 0-16,-16 21 1 15,0 0-1-15,-35 14 0 16,17 16-2-16,-10 5-3 16,5 9 0-16,-3 2-1 0,8 5 1 15,9 0-1 1,11 4 1-16,12-6-2 15,11-1 1-15,12 3-2 16,14 0-1-16,9-5 0 0,0 0-1 16,10 1 3-16,-3-1-1 15,-12 5 3-15,3 7 0 16,-21-1 1-16,-7 8 2 16,-21 9-3-16,-13 2-2 15,-15 5-10-15,-13-7-15 16,-3 10-53-16,-25-24-47 15,-12-5-1-15,-13-16-5 0</inkml:trace>
  <inkml:trace contextRef="#ctx0" brushRef="#br0" timeOffset="57407.7962">13654 6760 23 0,'0'0'96'16,"0"0"1"-16,0 0 1 15,32-3-76-15,-9 8-8 16,-2-7 2-16,11 13 1 16,-4-4 0-16,14 9-3 15,-8-2-3-15,24 5-3 16,7-8-5-16,18 1-3 15,12-1-8-15,11-8-12 16,15 6-32-16,-1-9-51 16,7-7-1-16,3-2-2 0,-17-12 64 15</inkml:trace>
  <inkml:trace contextRef="#ctx0" brushRef="#br0" timeOffset="59931.7584">16140 6133 147 0,'9'-23'70'15,"-7"2"-6"-15,-2 21-14 16,0 0-14-16,0 0-19 0,0 0-3 15,-21 44-13-15,7-2 1 16,1 13-6-16,-11 17 5 16,6 16 0-1,-5 9-1-15,2 7 3 0,-2 7-5 16,2 0 3-16,5 2 1 16,0-4 1-16,9-10-1 15,0-11-2-15,7-12 1 16,4-11-1-16,6-12 2 15,-1-9-2-15,7-16-1 16,10-10-4-16,1-11-5 16,8-11-12-16,9-8-29 0,0-6-46 15,11-22-2-15,1 1-4 16,2-21 81-16</inkml:trace>
  <inkml:trace contextRef="#ctx0" brushRef="#br0" timeOffset="60140.4993">17058 6720 123 0,'4'21'101'16,"3"9"-4"-16,-16 14-46 16,-7 5-47-16,0 13-2 15,-3 12 2-15,-4 7 1 0,-5 2-3 16,-4-2-6-16,4 0-19 15,0-19-29 1,12-18-43-16,9-11 0 16,7-33-7-16</inkml:trace>
  <inkml:trace contextRef="#ctx0" brushRef="#br0" timeOffset="60337.099">17085 6154 54 0,'0'0'96'0,"-27"-28"-3"16,27 28 0-1,0 0-74-15,0 0-17 16,0 0-14-16,27 33-21 16,-27-33-37-16,42 30-23 0,-7-14 1 15,-8-9 36-15</inkml:trace>
  <inkml:trace contextRef="#ctx0" brushRef="#br0" timeOffset="61071.6151">17791 6468 92 0,'-10'70'109'0,"-13"-3"-3"15,5 2-3-15,-8 3-88 16,1-1-16-16,6 3-1 15,-4-2-2-15,-2 4 2 16,-3-2 2-16,-4-9 2 0,4-9-7 16,5-19-2-16,23-37-8 15,0 0-4-15,0 0-1 16,46-70-3-16,7 1-1 16,7-24-2-16,19-8 10 15,2-6 5-15,9 8 17 16,-2 11 4-16,-9 9 8 15,-3 29 3-15,-23 22 2 0,-9 37 1 16,-30 26-3 0,-7 32 0-16,-30 16-6 15,-5 16 0-15,-16 5-8 16,-2 5 0-16,0-7 0 0,11-7-2 16,9-24-1-16,10-22-1 15,16-19-7-15,0-30 3 16,49-12-4-16,-5-22-1 15,16-19-2-15,2-17 2 16,15 1 0-16,-1 2 1 16,-4 7 7-16,-5 18-3 15,-7 26 6-15,-16 27 0 16,-12 26-1-16,-13 26 1 16,-10 15 2-16,-9 17-1 15,0 2-1-15,2 3-2 16,3-10 0-16,4-16 0 15,16-21 1-15,6-25-2 0,24-26-2 16,7-27 0-16,15-22-5 16,13-24 5-16,9-19-5 15,5-12 0-15,7 0 0 16,-7-2 1-16,-9 19 0 16,-11 13 1-16,-22 21 8 15,-9 30-5-15,-27 28 6 16,-17 28 1-16,-18 25-1 15,-17 19 3-15,-9 8 1 16,-6 13-4-16,2-1-2 16,-1-4-4-16,8-14-6 15,4-21-12-15,19-11-25 0,0-26-59 16,9-23-13-16,0-30 2 16,2-26 18-16</inkml:trace>
  <inkml:trace contextRef="#ctx0" brushRef="#br0" timeOffset="61272.8627">19525 6128 50 0,'42'-32'99'15,"-1"18"-13"-15,5-14-1 16,12 10-89-16,5 2-3 0,11 11-15 15,-10 1-15-15,3 6-50 16,-9 21-7-16,-11-11 26 16,8 15 68-16</inkml:trace>
  <inkml:trace contextRef="#ctx0" brushRef="#br0" timeOffset="61520.0588">20330 6584 96 0,'-47'51'108'0,"22"-3"-2"16,-3-22-2-16,28-26-88 0,-25 25-14 15,25-25 1-15,32 0 2 16,-4-4 2-16,14 4 4 16,-1-5 0-1,12 5 0-15,10-7-3 0,13-2-7 16,0-5-9-16,1-7-14 15,8 3-26-15,-20-15-49 16,2-6-14-16,-14-5 0 16,-11-9 20-16</inkml:trace>
  <inkml:trace contextRef="#ctx0" brushRef="#br0" timeOffset="61752.2682">20961 5930 70 0,'-35'25'95'16,"-2"19"-2"-16,-9 9-3 16,-3 23-71-16,10 22-9 0,-7 15-1 15,4 12-2-15,8 4-2 16,6 1 3-16,5-3-3 16,20-9 1-16,13-12-4 15,17-20-4-15,20-15-13 16,13-29-11-16,23-12-34 15,12-28-39-15,9-27-3 16,9-17-2-16</inkml:trace>
  <inkml:trace contextRef="#ctx0" brushRef="#br0" timeOffset="62119.7974">22975 5476 99 0,'32'5'101'0,"-32"-5"3"16,0 0-6-16,14 21-77 15,-23 4-5-15,0 15 0 16,-10 6-2-16,-13 19 0 0,-7 11-2 16,-8 14-7-16,-1 12-2 15,-3 16-4-15,-5 14-1 16,1 6-2-16,-5 13-2 16,2-4-3-16,7 13-3 15,-4-12-12-15,11 9-36 16,-12-16-50-16,5-18 0 15,7-12-1-15,0-30 58 0</inkml:trace>
  <inkml:trace contextRef="#ctx0" brushRef="#br0" timeOffset="62892.2834">23026 7442 4 0,'0'0'92'0,"0"0"-9"15,28-35 6-15,-1-4-75 16,8-5-3-16,4-9 3 15,8-3 3-15,1-9 0 16,12 1-1-16,0-20 6 16,10 1-10-16,6-12 0 15,3 5-6-15,-1-2 0 0,1 11-4 16,-10 9 1-16,-4 17-1 16,-14 18 0-16,-14 20 0 15,-12 24 0-15,-6 17 0 16,-12 22 0-16,-5 9 3 15,-9 12-1-15,5 10 1 16,-7 1-2-16,-1-4 1 16,4-7-1-16,6-9 0 15,0-19-3-15,4-18-1 16,-4-21-3-16,30-21-2 16,3-20 2-16,8-19-1 15,10-19 1-15,5-9 0 16,11-2 3-16,0 0-1 0,-3 11 3 15,1 17 0-15,-16 13 5 16,-8 24-1-16,-8 25 0 16,-12 23 1-1,-10 21 0-15,-9 14 0 0,-4 16-1 16,-5 9 1-16,0 2-4 16,5-1 0-16,2-8-5 15,2-11-2-15,7-14-6 16,8-21-2-16,8-14-9 15,-2-25-21-15,14-8-45 16,5-13-22-16,-7-16 3 16,6-3 31-16</inkml:trace>
  <inkml:trace contextRef="#ctx0" brushRef="#br0" timeOffset="63584.6186">25461 6619 79 0,'23'11'101'16,"9"1"0"-16,-6-19-2 15,-26 7-90-15,41-35-8 16,-22 7 2-16,-1-4 0 16,-1-3 2-16,-10 1 0 15,-7-1 2-15,-7 5 0 0,-5 0 0 16,12 30-1-16,-42-28 0 15,10 33-1-15,-10 13-3 16,-4 17 2 0,-5 16-2-16,-2 14 2 0,0 8-1 15,2 8 1-15,3 5-2 16,13-3 2-16,7-9-1 16,12-7-1-16,16-14-1 15,9-13 0-15,17-22-2 16,8-16 0-16,17-18 1 15,9-21-1-15,10-11 1 16,6-15 0-16,3-4 1 0,-8-2-2 16,3 7 2-16,-11 11-1 15,-12 14 3 1,-10 23-1-16,-8 16 1 16,-13 21-1-16,-10 17-1 0,-1 6 1 15,-4 7-2-15,-3 0 2 16,0-4-3-16,3-8 0 15,-1-8 0-15,-4-33 1 16,24 20-2-16,-24-20 1 16,37-37-2-16,-14 0-1 15,9-9 1-15,-2-9-1 16,9-1 2-16,-4-4-1 16,9 9 1-16,0 5 0 0,-2 9 3 15,-1 14 1 1,-6 11 2-16,0 15 1 15,-8 8-1-15,1 12 1 16,-5 5 0-16,-4 7 1 0,-5-1-2 16,-3 1 0-16,-2-2-6 15,-2-10-5-15,-7-23-9 16,0 0-23-16,35-3-60 16,-17-24-13-16,1-22 2 15,4-13-2-15</inkml:trace>
  <inkml:trace contextRef="#ctx0" brushRef="#br0" timeOffset="63815.9244">27177 5752 108 0,'0'0'105'16,"16"55"6"-16,-21-6-2 15,-6 11-88-15,4 21-7 16,-9 13 3-16,2 20-2 15,-9 6 0-15,-1 7-5 16,4-2-15-16,3-12-9 16,8 1-14-16,0-29-12 15,14-11-16-15,-1-32-22 16,17-28-34-16,9-24 1 16,7-31 31-16</inkml:trace>
  <inkml:trace contextRef="#ctx0" brushRef="#br0" timeOffset="64611.7336">27864 6112 118 0,'0'0'101'15,"0"0"-4"-15,-21 35-1 16,-16-5-85-16,-14 2-12 16,-12 3-6-16,-6 7 2 15,-7-3 1-15,6 3 0 16,1-8 2-16,11 3-1 15,17-9 2-15,15-3 0 16,21-4 2-16,5-21 2 16,28 33 0-16,7-20 1 15,9 4 2-15,7-1 0 0,9 5 2 16,2 2-1-16,5 5 0 16,0 2-3-16,-2 0 1 15,7 0 0-15,0-5 0 16,-3-6-1-16,5-6 0 15,-5-13-2-15,3-11 0 16,-3-14 1-16,-2-12 0 16,-4-14-1-16,-3-7-3 15,-9-7 1-15,-7-2-2 16,-12 2 2-16,-13 5-2 16,-17 9 2-16,-14 10-2 15,-13 11 4-15,-17 16 0 16,-4 12 1-16,-12 13 0 0,-2 12-1 15,5 16 3-15,-6 12 0 16,6 9 0-16,11 10-3 16,2 6 1-16,15 0-1 15,15 1 2-15,8-8-2 16,20-7 1-16,11-11-3 16,24-16 4-16,16-16-1 15,17-22 1-15,13-18 1 16,14-18-1-16,9-21 1 15,3-21-1-15,6-18 1 16,1-19 0-16,-10-16-8 16,-9-5 1-16,-9-7 0 0,-15 5-1 15,-10 9-1-15,-15 12 1 16,-20 21 0-16,-8 23-3 16,-15 25 8-1,-12 23-1-15,-7 28 0 0,-26 21-1 16,-1 18-1-16,-13 21 2 15,3 16-3-15,-7 12 3 16,3 9 1-16,6 7-1 16,10 0 0-16,6 3-2 15,12-3-1-15,14-7 0 16,12-9 0-16,4-12-7 16,14-9-9-16,4-25-10 15,13-5-36-15,-3-23-46 0,-8-31-1 16,1-17 0-16,-18-26 35 15</inkml:trace>
  <inkml:trace contextRef="#ctx0" brushRef="#br0" timeOffset="64827.9272">28684 5904 84 0,'0'0'98'0,"74"12"-6"16,-9-24 6-16,28 3-92 0,20 7-3 16,14-3 2-16,10 3 0 15,-3 2-9 1,2 0-36-16,1-7-49 16,8 4-8-16,-15-8 0 0,-1-1 34 15</inkml:trace>
  <inkml:trace contextRef="#ctx0" brushRef="#br0" timeOffset="65608.7219">23236 7587 1 0,'58'14'37'16,"-25"-23"42"-16,17 11 3 15,-6-6-54-15,10-6-11 16,22 3 2-16,-4 3 3 16,20 6 3-16,3-2-2 15,18 9 1-15,7-6-3 16,26 4-5-16,16-7-3 15,21 2-4-15,22-4-3 16,20-3-2-16,24-4 0 16,17-3-2-16,21-2 0 15,11 0 0-15,8 3 0 0,10-5 0 16,6 2-1-16,2-2-1 16,-8 2-7-16,-3-9-14 15,-4 2-53-15,-8-2-28 16,-23-17-2-16,-3 3-4 15</inkml:trace>
  <inkml:trace contextRef="#ctx0" brushRef="#br0" timeOffset="67603.8076">15830 7902 1 0,'0'0'48'15,"0"0"30"-15,0 0-41 16,0 0-8-16,-10 21-4 16,10-21-3-16,35 27 2 0,-7-6-1 15,4 2-3-15,12 7-1 16,7 0-4-16,18 7-3 16,15 3-2-1,15 1-3-15,17 1-1 0,18 2-2 16,21-5 0-16,16 0 0 15,12-6 1-15,20-5-1 16,3-8 0-16,20-1 0 16,13-8 0-16,6-4-1 15,9-4 0-15,3-1-3 16,4-2-2-16,3 0-5 16,-3 2-5-16,-20-4-17 15,1 4-39-15,-10 1-38 0,-15-17 3 16,-11 2 16-16</inkml:trace>
  <inkml:trace contextRef="#ctx0" brushRef="#br0" timeOffset="74064.2852">13968 10445 1 0,'0'0'74'16,"0"0"11"-16,-14-25-47 15,14 25-9-15,0 0-8 16,0 0-5-16,0 0-1 16,0 0-1-16,0 0-3 15,33-3-2-15,-10 6-4 16,14-1 0-16,9-2-1 15,14 2 1-15,16-6-2 16,10-1-1-16,9 0-2 16,-3 1-1-16,12-1-6 15,-9-4-12-15,9 6-33 0,-2 6-41 16,-14-10-4-16,-3 11 30 16</inkml:trace>
  <inkml:trace contextRef="#ctx0" brushRef="#br0" timeOffset="77412.0741">17164 10006 1 0,'0'0'83'0,"-23"37"17"16,23-37-2-16,-30 39-74 16,21-2-5-16,-5 9 0 15,4 24 0 1,-8 15-4-16,4 24-1 16,-7 11 0-16,5 16-4 0,-7 15-2 15,11 4 0-15,3-5-4 16,7-7 2-16,4-13-5 15,-2-15 0-15,9-11-12 16,-9-25-8-16,10-17-40 16,-8-20-46-16,-2-42-2 15,0 0-2-15</inkml:trace>
  <inkml:trace contextRef="#ctx0" brushRef="#br0" timeOffset="77836.0072">16958 10073 15 0,'9'-51'86'15,"15"16"-41"-15,1 0-3 16,0 8-6-16,10 6-2 0,-7 7-9 15,16 3-4-15,0 6-6 16,14 7-4 0,2 1-3-16,9 13-6 15,3 0 0-15,9 12-4 0,-3 2 2 16,-8 11-2-16,-1 3 4 16,-16 12 0-16,-14 2 2 15,-11-1 3-15,-12 6-1 16,-16-1 1-16,-16-2-1 15,-12 3 0-15,-11-6-2 16,-12-1-1-16,-9-3-3 16,-5-4 1-16,-11-5-2 15,-3-7-2-15,-1-5-3 16,6-14-5-16,7-1-14 16,-1-17-26-16,25-12-47 15,10 1-6-15,12-22 18 16</inkml:trace>
  <inkml:trace contextRef="#ctx0" brushRef="#br0" timeOffset="78436.7562">18413 10225 1 0,'32'0'88'16,"-32"0"-19"-16,5 30-30 16,2-2-5-16,-7 11-6 15,4 10-4-15,-8 9-5 16,8 13 0-16,-4 6-5 16,3 6 1-16,-1 0-3 15,5 0-1-15,-5-9 1 0,5 3-5 16,-7-10 0-16,0-7-1 15,0-9-1-15,-7-10 0 16,2-11-1-16,-8-6 0 16,13-24-6-16,0 0 2 15,-19-14-5-15,19-19-2 16,7-20 1-16,9-12-1 16,3-16 2-16,6-9-2 15,5-5 2-15,10 1 2 16,-3 1 3-16,2 5 0 15,-2 3 1-15,-2 13-1 16,-3 12 0-16,-4 11-4 0,-3 10-2 16,-6 7-7-16,4 13-12 15,-23 19-24-15,37-30-52 16,-12 30 0-16,-25 0 24 16</inkml:trace>
  <inkml:trace contextRef="#ctx0" brushRef="#br0" timeOffset="78744.9477">19021 10591 8 0,'0'0'84'15,"11"25"1"-15,-11-25-40 16,37-9-32-16,5 0 1 15,7-3 4-15,1 7 2 16,-3 3 0-16,1 2-1 16,-4 0-3-16,-2 2-4 15,-5-2-6-15,0 0-4 16,-5-2-4-16,-9 0-5 16,-23 2-6-16,21-12-7 15,-21 12-9-15,0 0-11 16,-18-4-12-16,-6 4-18 15,-3-10-25-15,27 10 62 0</inkml:trace>
  <inkml:trace contextRef="#ctx0" brushRef="#br0" timeOffset="79496.4063">19280 10454 1 0,'0'0'33'15,"-7"23"52"-15,7-23-40 16,0 0-10-16,0 26-5 16,0-26-6-16,7 46 0 15,-7-14-3-15,2 12-2 16,-2 5-4-16,7 9-3 16,-5-1-5-16,-2 1-1 15,3-7-5-15,1-5-15 16,-1-6-36-16,4-6-49 15,-7-34 0-15,0 0 4 16</inkml:trace>
  <inkml:trace contextRef="#ctx0" brushRef="#br0" timeOffset="79696.1082">19305 9957 1 0,'21'-28'78'0,"-21"28"20"16,0 0-4-16,28 21-69 15,-24 0-24-15,-4-21-23 16,26 44-35-16,-26-44-38 16,37 42 1-16,-37-42 66 15</inkml:trace>
  <inkml:trace contextRef="#ctx0" brushRef="#br0" timeOffset="79936.1307">19953 10475 1 0,'18'60'65'0,"-11"-16"37"15,5 9-3-15,2-4-60 16,-10-10-14-16,10 5-4 15,-2-9-8-15,2-1-4 16,-8-8-5-16,-3-3-2 0,-3-23-5 16,9 25-8-16,-9-25-18 15,0 0-44-15,0 0-29 16,0 0-4-16,16-34 51 16</inkml:trace>
  <inkml:trace contextRef="#ctx0" brushRef="#br0" timeOffset="80575.6601">20496 10304 1 0,'0'0'38'0,"-7"-35"57"15,7 35 2 1,-18-18-73-16,-8 11 2 0,-1 9 1 16,-15 3 0-16,0 13-4 15,-9 10-7-15,5 7-3 16,-2 6-4-16,1 12-3 16,6 5-3-16,6 7 2 15,7 7-2-15,3 2 2 16,9-3 0-16,6 6 2 15,3-8 1-15,14-2-2 0,12 0 0 16,9-5 0-16,11-4-2 16,14-5 0-16,7-9 0 15,12-2-1 1,11-12-3-16,14-9 4 0,14-17-4 16,17-15 0-16,1-17-4 15,0-18-4-15,10-5 0 16,-2-14-1-16,-8-6 1 15,-18-13-1-15,-14-6 2 16,-18-2-2-16,-14 2 2 16,-21-3 1-16,-17 10 1 15,-10 7-1-15,-17 16 0 16,-10 13 0-16,-13 26 1 0,-5 19 6 16,-9 23 3-1,-4 21 5-15,-3 11 2 16,2 18 5-16,8 6-1 15,10 13 4-15,13-2-1 0,27 7-4 16,12-5-1-16,20 2-2 16,24-13-3-16,21-8-3 15,22-15-8-15,22-19-17 16,24-19-74-16,6-22-23 16,6-35-4-16,17-22-7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D1C9-D11D-6148-8F55-B58A15235F12}" type="datetimeFigureOut">
              <a:rPr kumimoji="1" lang="zh-CN" altLang="en-US" smtClean="0"/>
              <a:t>2016/9/24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7D949-B57F-9849-A45B-41B2AC147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6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a team work,,, but you need to know the big picture and see which one suits you.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D949-B57F-9849-A45B-41B2AC14759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111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content is self-contained. And is my own design.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D949-B57F-9849-A45B-41B2AC14759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804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强调的是自动化的过程</a:t>
            </a:r>
            <a:endParaRPr kumimoji="1" lang="en-US" altLang="zh-CN" dirty="0" smtClean="0"/>
          </a:p>
          <a:p>
            <a:r>
              <a:rPr kumimoji="1" lang="zh-CN" altLang="en-US" dirty="0" smtClean="0"/>
              <a:t>行为背后的原理无所谓。周易也可以</a:t>
            </a:r>
            <a:endParaRPr kumimoji="1" lang="en-US" altLang="zh-CN" dirty="0" smtClean="0"/>
          </a:p>
          <a:p>
            <a:r>
              <a:rPr kumimoji="1" lang="zh-CN" altLang="en-US" dirty="0" smtClean="0"/>
              <a:t>量化交易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D949-B57F-9849-A45B-41B2AC14759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63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Books</a:t>
            </a:r>
          </a:p>
          <a:p>
            <a:r>
              <a:rPr kumimoji="1" lang="en-US" altLang="zh-CN" dirty="0" smtClean="0"/>
              <a:t>33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D949-B57F-9849-A45B-41B2AC14759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136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2.xml"/><Relationship Id="rId7" Type="http://schemas.openxmlformats.org/officeDocument/2006/relationships/customXml" Target="../ink/ink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4.emf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customXml" Target="../ink/ink1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6600" dirty="0" smtClean="0"/>
              <a:t>机器学习与量化交易实战</a:t>
            </a:r>
            <a:endParaRPr kumimoji="1"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第一讲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08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04000" y="974520"/>
              <a:ext cx="10333800" cy="47934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0" y="967680"/>
                <a:ext cx="10343520" cy="48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-1080" y="339480"/>
              <a:ext cx="12072600" cy="5982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30120"/>
                <a:ext cx="12090960" cy="59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571120" y="595800"/>
              <a:ext cx="8998560" cy="48999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3560" y="586800"/>
                <a:ext cx="9009720" cy="49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1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机器学习流程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5497633"/>
              </p:ext>
            </p:extLst>
          </p:nvPr>
        </p:nvGraphicFramePr>
        <p:xfrm>
          <a:off x="1598049" y="2142799"/>
          <a:ext cx="8128000" cy="263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785520" y="274320"/>
              <a:ext cx="10662480" cy="6067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000" y="262440"/>
                <a:ext cx="10683720" cy="60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5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机器学习流程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71302529"/>
              </p:ext>
            </p:extLst>
          </p:nvPr>
        </p:nvGraphicFramePr>
        <p:xfrm>
          <a:off x="1489560" y="1788391"/>
          <a:ext cx="8128000" cy="20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43095973"/>
              </p:ext>
            </p:extLst>
          </p:nvPr>
        </p:nvGraphicFramePr>
        <p:xfrm>
          <a:off x="1489560" y="3777870"/>
          <a:ext cx="8128000" cy="263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墨迹 5"/>
              <p14:cNvContentPartPr/>
              <p14:nvPr/>
            </p14:nvContentPartPr>
            <p14:xfrm>
              <a:off x="63720" y="138600"/>
              <a:ext cx="11613960" cy="54723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80" y="128160"/>
                <a:ext cx="11631960" cy="54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0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一个例子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81400" y="297720"/>
              <a:ext cx="11431080" cy="61056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160" y="290880"/>
                <a:ext cx="11442600" cy="61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Four paradigms of machine learning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Connectionism</a:t>
            </a:r>
          </a:p>
          <a:p>
            <a:r>
              <a:rPr kumimoji="1" lang="en-US" altLang="zh-CN" dirty="0" smtClean="0"/>
              <a:t>Symbolism</a:t>
            </a:r>
          </a:p>
          <a:p>
            <a:r>
              <a:rPr kumimoji="1" lang="en-US" altLang="zh-CN" dirty="0" smtClean="0"/>
              <a:t>Frequentists</a:t>
            </a:r>
          </a:p>
          <a:p>
            <a:r>
              <a:rPr kumimoji="1" lang="en-US" altLang="zh-CN" dirty="0" smtClean="0"/>
              <a:t>Bayesian</a:t>
            </a:r>
          </a:p>
          <a:p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-5400" y="1680120"/>
              <a:ext cx="9185760" cy="28278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040" y="1677600"/>
                <a:ext cx="9196920" cy="28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(super) Brief History of A.I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58-69 NNs, logics </a:t>
            </a:r>
          </a:p>
          <a:p>
            <a:r>
              <a:rPr kumimoji="1" lang="en-US" altLang="zh-CN" dirty="0" smtClean="0"/>
              <a:t>70s  WINTER</a:t>
            </a:r>
          </a:p>
          <a:p>
            <a:r>
              <a:rPr kumimoji="1" lang="en-US" altLang="zh-CN" dirty="0" smtClean="0"/>
              <a:t>80-95 NNs</a:t>
            </a:r>
          </a:p>
          <a:p>
            <a:r>
              <a:rPr kumimoji="1" lang="en-US" altLang="zh-CN" dirty="0" smtClean="0"/>
              <a:t>95-10 SVMs and statistical learning</a:t>
            </a:r>
          </a:p>
          <a:p>
            <a:r>
              <a:rPr kumimoji="1" lang="en-US" altLang="zh-CN" dirty="0" smtClean="0"/>
              <a:t>10s-current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690480" y="852120"/>
              <a:ext cx="7447680" cy="54252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843480"/>
                <a:ext cx="7461720" cy="54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8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Machine Learning in a nutshell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Data</a:t>
            </a:r>
          </a:p>
          <a:p>
            <a:r>
              <a:rPr kumimoji="1" lang="en-US" altLang="zh-CN" dirty="0" smtClean="0"/>
              <a:t>Model &amp; Objective Function</a:t>
            </a:r>
          </a:p>
          <a:p>
            <a:r>
              <a:rPr kumimoji="1" lang="en-US" altLang="zh-CN" dirty="0" smtClean="0"/>
              <a:t>Optimization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56960" y="412560"/>
              <a:ext cx="11834640" cy="46962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40" y="401760"/>
                <a:ext cx="11843280" cy="47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9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7280" y="2719953"/>
            <a:ext cx="3242245" cy="174355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机器学习 </a:t>
            </a:r>
            <a:r>
              <a:rPr kumimoji="1" lang="zh-CN" altLang="en-US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与 </a:t>
            </a:r>
            <a:r>
              <a:rPr kumimoji="1" lang="zh-CN" altLang="en-US" b="1" dirty="0" smtClean="0">
                <a:solidFill>
                  <a:srgbClr val="00B05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量化交易  </a:t>
            </a:r>
            <a:r>
              <a:rPr kumimoji="1" lang="zh-CN" altLang="en-US" b="1" dirty="0" smtClean="0">
                <a:solidFill>
                  <a:srgbClr val="7030A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实战</a:t>
            </a:r>
            <a:endParaRPr kumimoji="1" lang="zh-CN" altLang="en-US" b="1" dirty="0">
              <a:solidFill>
                <a:srgbClr val="7030A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为什么要做算法交易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交易系统的开发与设计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b="1" dirty="0" smtClean="0">
                <a:solidFill>
                  <a:srgbClr val="FF0000"/>
                </a:solidFill>
              </a:rPr>
              <a:t>时间序列分析</a:t>
            </a:r>
            <a:endParaRPr kumimoji="1" lang="en-US" altLang="zh-CN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b="1" dirty="0" smtClean="0">
                <a:solidFill>
                  <a:srgbClr val="FF0000"/>
                </a:solidFill>
              </a:rPr>
              <a:t>策略建模及其优化方法</a:t>
            </a:r>
            <a:endParaRPr kumimoji="1" lang="en-US" altLang="zh-CN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b="1" dirty="0" smtClean="0">
                <a:solidFill>
                  <a:srgbClr val="FF0000"/>
                </a:solidFill>
              </a:rPr>
              <a:t>策略评价与回测</a:t>
            </a:r>
            <a:endParaRPr kumimoji="1" lang="en-US" altLang="zh-CN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>
                <a:solidFill>
                  <a:srgbClr val="FF0000"/>
                </a:solidFill>
              </a:rPr>
              <a:t>风险管理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交易策略的实现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交易策略的</a:t>
            </a:r>
            <a:r>
              <a:rPr kumimoji="1" lang="zh-CN" altLang="en-US" dirty="0" smtClean="0"/>
              <a:t>执行</a:t>
            </a:r>
            <a:endParaRPr kumimoji="1" lang="en-US" altLang="zh-CN" dirty="0" smtClean="0"/>
          </a:p>
          <a:p>
            <a:pPr marL="0" indent="0">
              <a:buNone/>
            </a:pPr>
            <a:r>
              <a:rPr lang="en-US" altLang="zh-CN" dirty="0"/>
              <a:t>This is a team work</a:t>
            </a:r>
            <a:r>
              <a:rPr lang="en-US" altLang="zh-CN" dirty="0" smtClean="0"/>
              <a:t>, </a:t>
            </a:r>
            <a:r>
              <a:rPr lang="en-US" altLang="zh-CN" dirty="0"/>
              <a:t>but you need to know the big picture and see which </a:t>
            </a:r>
            <a:r>
              <a:rPr lang="en-US" altLang="zh-CN" dirty="0" smtClean="0"/>
              <a:t>role </a:t>
            </a:r>
            <a:r>
              <a:rPr lang="en-US" altLang="zh-CN" dirty="0"/>
              <a:t>suits you.</a:t>
            </a:r>
            <a:endParaRPr lang="zh-CN" altLang="en-US" dirty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502258" y="3488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FF0000"/>
                </a:solidFill>
              </a:rPr>
              <a:t>重点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348480" y="391680"/>
              <a:ext cx="9443160" cy="52581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60" y="384120"/>
                <a:ext cx="9453600" cy="52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0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Machine Learning &amp; Trading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CN" b="1" dirty="0"/>
              <a:t>Limit Order Book Modeling </a:t>
            </a:r>
            <a:r>
              <a:rPr lang="zh-CN" altLang="en-US" b="1" dirty="0" smtClean="0"/>
              <a:t> </a:t>
            </a:r>
            <a:endParaRPr lang="en-US" altLang="zh-CN" b="1" dirty="0"/>
          </a:p>
          <a:p>
            <a:pPr fontAlgn="base"/>
            <a:r>
              <a:rPr lang="en-US" altLang="zh-CN" b="1" dirty="0"/>
              <a:t>Price-based Classification Models</a:t>
            </a:r>
          </a:p>
          <a:p>
            <a:pPr fontAlgn="base"/>
            <a:r>
              <a:rPr lang="en-US" altLang="zh-CN" b="1" dirty="0"/>
              <a:t>Text-based Classification </a:t>
            </a:r>
            <a:r>
              <a:rPr lang="en-US" altLang="zh-CN" b="1" dirty="0" smtClean="0"/>
              <a:t>Models</a:t>
            </a:r>
          </a:p>
          <a:p>
            <a:pPr fontAlgn="base"/>
            <a:r>
              <a:rPr lang="en-US" altLang="zh-CN" b="1" dirty="0" smtClean="0"/>
              <a:t>Reinforcement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Learning</a:t>
            </a:r>
            <a:endParaRPr lang="en-US" altLang="zh-CN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05920" y="1914840"/>
              <a:ext cx="6069240" cy="2796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800" y="1906920"/>
                <a:ext cx="6077880" cy="28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Factors that makes magic happens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Good Model and Efficient Training Algorithms</a:t>
            </a:r>
          </a:p>
          <a:p>
            <a:r>
              <a:rPr kumimoji="1" lang="en-US" altLang="zh-CN" dirty="0" smtClean="0"/>
              <a:t>Hardware( GPU/CPU)</a:t>
            </a:r>
          </a:p>
          <a:p>
            <a:r>
              <a:rPr kumimoji="1" lang="en-US" altLang="zh-CN" dirty="0" smtClean="0"/>
              <a:t>(high quality) DATA</a:t>
            </a:r>
          </a:p>
          <a:p>
            <a:r>
              <a:rPr kumimoji="1" lang="en-US" altLang="zh-CN" dirty="0" smtClean="0"/>
              <a:t>Platform(</a:t>
            </a:r>
            <a:r>
              <a:rPr kumimoji="1" lang="en-US" altLang="zh-CN" dirty="0" err="1" smtClean="0"/>
              <a:t>keras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tensorflow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sklearn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-23040" y="1601280"/>
              <a:ext cx="11813400" cy="4181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760" y="1591920"/>
                <a:ext cx="11825640" cy="41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7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little aside: </a:t>
            </a:r>
            <a:r>
              <a:rPr kumimoji="1" lang="zh-CN" altLang="en-US" dirty="0" smtClean="0"/>
              <a:t>深度学习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CNN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spatial data (</a:t>
            </a:r>
            <a:r>
              <a:rPr kumimoji="1" lang="zh-CN" altLang="en-US" dirty="0" smtClean="0"/>
              <a:t>空间）</a:t>
            </a:r>
            <a:endParaRPr kumimoji="1" lang="en-US" altLang="zh-CN" dirty="0" smtClean="0"/>
          </a:p>
          <a:p>
            <a:r>
              <a:rPr kumimoji="1" lang="en-US" altLang="zh-CN" dirty="0" smtClean="0"/>
              <a:t>LSTM for temporal data</a:t>
            </a:r>
            <a:r>
              <a:rPr kumimoji="1" lang="zh-CN" altLang="en-US" dirty="0" smtClean="0"/>
              <a:t>（时间）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772920" y="1099440"/>
              <a:ext cx="8719560" cy="4885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920" y="1096200"/>
                <a:ext cx="8739360" cy="48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little aside: </a:t>
            </a:r>
            <a:r>
              <a:rPr kumimoji="1" lang="zh-CN" altLang="en-US" dirty="0" smtClean="0"/>
              <a:t>强化学习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725920" y="401760"/>
              <a:ext cx="9070920" cy="5995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6920" y="390960"/>
                <a:ext cx="9082800" cy="60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7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little aside: </a:t>
            </a:r>
            <a:r>
              <a:rPr kumimoji="1" lang="zh-CN" altLang="en-US" dirty="0" smtClean="0"/>
              <a:t>强化学习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45734"/>
            <a:ext cx="8498255" cy="32609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442440" y="1799280"/>
              <a:ext cx="10029240" cy="42876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760" y="1789560"/>
                <a:ext cx="10036440" cy="43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3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little aside: </a:t>
            </a:r>
            <a:r>
              <a:rPr kumimoji="1" lang="zh-CN" altLang="en-US" dirty="0" smtClean="0"/>
              <a:t>自然语言处理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7407748" cy="38327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783440" y="287640"/>
              <a:ext cx="10253880" cy="59490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880" y="278640"/>
                <a:ext cx="10265400" cy="59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第二个例子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94000" y="477360"/>
              <a:ext cx="10852560" cy="5037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40" y="468720"/>
                <a:ext cx="10863000" cy="50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4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Key Problem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4000" dirty="0" smtClean="0"/>
              <a:t>How to define the input features?</a:t>
            </a:r>
          </a:p>
          <a:p>
            <a:pPr lvl="1"/>
            <a:r>
              <a:rPr kumimoji="1" lang="zh-CN" altLang="en-US" sz="3800" dirty="0" smtClean="0"/>
              <a:t>特征工程</a:t>
            </a:r>
            <a:endParaRPr kumimoji="1" lang="en-US" altLang="zh-CN" sz="3800" dirty="0" smtClean="0"/>
          </a:p>
          <a:p>
            <a:pPr lvl="1"/>
            <a:r>
              <a:rPr kumimoji="1" lang="zh-CN" altLang="en-US" sz="3800" dirty="0" smtClean="0"/>
              <a:t>特征选择</a:t>
            </a:r>
            <a:endParaRPr kumimoji="1" lang="en-US" altLang="zh-CN" sz="3800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005120" y="730440"/>
              <a:ext cx="9674640" cy="5731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960" y="721080"/>
                <a:ext cx="9688320" cy="57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2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交易策略的评估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策略基本假设</a:t>
            </a:r>
            <a:r>
              <a:rPr kumimoji="1" lang="en-US" altLang="zh-CN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dirty="0" smtClean="0"/>
              <a:t>Sharp Ratio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杠杆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频率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风险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dirty="0" smtClean="0"/>
              <a:t>W/L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模型复杂度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最大亏损</a:t>
            </a:r>
            <a:r>
              <a:rPr kumimoji="1" lang="en-US" altLang="zh-CN" dirty="0" smtClean="0"/>
              <a:t>(</a:t>
            </a:r>
            <a:r>
              <a:rPr kumimoji="1" lang="en-US" altLang="zh-CN" dirty="0" err="1"/>
              <a:t>M</a:t>
            </a:r>
            <a:r>
              <a:rPr kumimoji="1" lang="en-US" altLang="zh-CN" dirty="0" err="1" smtClean="0"/>
              <a:t>axium</a:t>
            </a:r>
            <a:r>
              <a:rPr kumimoji="1" lang="en-US" altLang="zh-CN" dirty="0" smtClean="0"/>
              <a:t> drawdown)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dirty="0" smtClean="0"/>
              <a:t>Benchmarking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03280" y="273600"/>
              <a:ext cx="11615040" cy="5482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000" y="266400"/>
                <a:ext cx="11627640" cy="54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6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回测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b="1" dirty="0" smtClean="0"/>
              <a:t>何谓回测？</a:t>
            </a:r>
            <a:endParaRPr kumimoji="1" lang="en-US" altLang="zh-CN" b="1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 smtClean="0"/>
              <a:t>将交易策略在历史数据中进行合理验证的过程。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zh-CN" altLang="en-US" sz="4000" b="1" dirty="0" smtClean="0">
                <a:latin typeface="Lantinghei SC Demibold" charset="-122"/>
                <a:ea typeface="Lantinghei SC Demibold" charset="-122"/>
                <a:cs typeface="Lantinghei SC Demibold" charset="-122"/>
              </a:rPr>
              <a:t>科学的回测十分重要</a:t>
            </a:r>
            <a:r>
              <a:rPr kumimoji="1" lang="en-US" altLang="zh-CN" sz="4000" b="1" dirty="0" smtClean="0">
                <a:latin typeface="Lantinghei SC Demibold" charset="-122"/>
                <a:ea typeface="Lantinghei SC Demibold" charset="-122"/>
                <a:cs typeface="Lantinghei SC Demibold" charset="-122"/>
              </a:rPr>
              <a:t>(</a:t>
            </a:r>
            <a:r>
              <a:rPr kumimoji="1" lang="zh-CN" altLang="en-US" sz="4000" b="1" dirty="0" smtClean="0">
                <a:latin typeface="Lantinghei SC Demibold" charset="-122"/>
                <a:ea typeface="Lantinghei SC Demibold" charset="-122"/>
                <a:cs typeface="Lantinghei SC Demibold" charset="-122"/>
              </a:rPr>
              <a:t>大部分人死在回测上）</a:t>
            </a:r>
            <a:endParaRPr kumimoji="1" lang="en-US" altLang="zh-CN" sz="4000" b="1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002600" y="645480"/>
              <a:ext cx="6269760" cy="3961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600" y="636120"/>
                <a:ext cx="62812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 Big Picture </a:t>
            </a:r>
            <a:br>
              <a:rPr kumimoji="1" lang="en-US" altLang="zh-CN" dirty="0" smtClean="0"/>
            </a:br>
            <a:r>
              <a:rPr kumimoji="1" lang="en-US" altLang="zh-CN" dirty="0" smtClean="0"/>
              <a:t>And How The Course Is Organized 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1361367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zh-CN" dirty="0" smtClean="0"/>
              <a:t>Office Hours:</a:t>
            </a:r>
          </a:p>
          <a:p>
            <a:r>
              <a:rPr kumimoji="1" lang="en-US" altLang="zh-CN" dirty="0" smtClean="0"/>
              <a:t>8-10 pm </a:t>
            </a:r>
            <a:r>
              <a:rPr kumimoji="1" lang="zh-CN" altLang="en-US" dirty="0" smtClean="0"/>
              <a:t>周二／周四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Weekly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Readings</a:t>
            </a:r>
          </a:p>
          <a:p>
            <a:r>
              <a:rPr kumimoji="1" lang="en-US" altLang="zh-CN" dirty="0" smtClean="0"/>
              <a:t>Homework</a:t>
            </a:r>
          </a:p>
          <a:p>
            <a:r>
              <a:rPr kumimoji="1" lang="en-US" altLang="zh-CN" dirty="0" smtClean="0"/>
              <a:t>Extra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Projects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For Motived Students.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1414080" y="659880"/>
              <a:ext cx="8788680" cy="46530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6520" y="650880"/>
                <a:ext cx="8804160" cy="46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2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回测的意义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sz="4400" dirty="0" smtClean="0"/>
              <a:t>策略筛选</a:t>
            </a:r>
            <a:endParaRPr kumimoji="1" lang="en-US" altLang="zh-CN" sz="4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sz="4400" dirty="0" smtClean="0"/>
              <a:t>策略优化</a:t>
            </a:r>
            <a:endParaRPr kumimoji="1" lang="en-US" altLang="zh-CN" sz="4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sz="4400" dirty="0" smtClean="0"/>
              <a:t>策略验证</a:t>
            </a:r>
            <a:endParaRPr kumimoji="1" lang="en-US" altLang="zh-CN" sz="4400" dirty="0" smtClean="0"/>
          </a:p>
          <a:p>
            <a:pPr marL="457200" indent="-457200">
              <a:buFont typeface="+mj-lt"/>
              <a:buAutoNum type="arabicPeriod"/>
            </a:pP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934560" y="1969200"/>
              <a:ext cx="4122720" cy="23533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040" y="1966320"/>
                <a:ext cx="4128120" cy="23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9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错误的回测方法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CN" altLang="en-US" sz="3200" b="1" dirty="0" smtClean="0"/>
              <a:t>很多情况下，回测结果不错，实盘交易不尽如人意。</a:t>
            </a:r>
            <a:endParaRPr kumimoji="1" lang="en-US" altLang="zh-CN" sz="3200" b="1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CN" altLang="en-US" sz="3200" b="1" dirty="0" smtClean="0"/>
              <a:t>造成的偏差原因主要有：</a:t>
            </a:r>
            <a:endParaRPr kumimoji="1" lang="en-US" altLang="zh-CN" sz="3200" b="1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1" lang="en-US" altLang="zh-CN" sz="3200" b="1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zh-CN" altLang="en-US" sz="3200" b="1" dirty="0" smtClean="0"/>
              <a:t>乐观主义偏差。</a:t>
            </a:r>
            <a:r>
              <a:rPr kumimoji="1" lang="en-US" altLang="zh-CN" sz="3200" b="1" dirty="0" smtClean="0"/>
              <a:t>(special look back region)</a:t>
            </a:r>
            <a:r>
              <a:rPr kumimoji="1" lang="zh-CN" altLang="en-US" sz="3200" b="1" dirty="0" smtClean="0"/>
              <a:t> </a:t>
            </a:r>
            <a:endParaRPr kumimoji="1" lang="en-US" altLang="zh-CN" sz="3200" b="1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zh-CN" altLang="en-US" sz="3200" b="1" dirty="0" smtClean="0"/>
              <a:t>时间旅行。</a:t>
            </a:r>
            <a:endParaRPr kumimoji="1" lang="en-US" altLang="zh-CN" sz="3200" b="1" dirty="0" smtClean="0"/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kumimoji="1" lang="zh-CN" altLang="en-US" sz="2800" b="1" dirty="0" smtClean="0"/>
              <a:t>程序</a:t>
            </a:r>
            <a:r>
              <a:rPr kumimoji="1" lang="en-US" altLang="zh-CN" sz="2800" b="1" dirty="0" smtClean="0"/>
              <a:t>Bug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kumimoji="1" lang="en-US" altLang="zh-CN" sz="2800" b="1" dirty="0" smtClean="0"/>
              <a:t>Train/Val/Test set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kumimoji="1" lang="zh-CN" altLang="en-US" sz="3200" b="1" dirty="0" smtClean="0"/>
              <a:t>幸存者误差</a:t>
            </a:r>
            <a:endParaRPr kumimoji="1" lang="en-US" altLang="zh-CN" sz="3200" b="1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156680" y="334440"/>
              <a:ext cx="10952280" cy="64076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160" y="324000"/>
                <a:ext cx="10957320" cy="64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工具和语言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Python</a:t>
            </a:r>
          </a:p>
          <a:p>
            <a:pPr lvl="1"/>
            <a:r>
              <a:rPr kumimoji="1" lang="en-US" altLang="zh-CN" dirty="0" err="1" smtClean="0"/>
              <a:t>Sklearn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Pandas</a:t>
            </a:r>
          </a:p>
          <a:p>
            <a:pPr lvl="1"/>
            <a:r>
              <a:rPr kumimoji="1" lang="en-US" altLang="zh-CN" dirty="0" smtClean="0"/>
              <a:t>And more</a:t>
            </a:r>
            <a:r>
              <a:rPr kumimoji="1" lang="is-IS" altLang="zh-CN" dirty="0" smtClean="0"/>
              <a:t>…</a:t>
            </a:r>
            <a:endParaRPr kumimoji="1" lang="en-US" altLang="zh-CN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892080" y="1994760"/>
              <a:ext cx="2241360" cy="1779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160" y="1992240"/>
                <a:ext cx="2251800" cy="17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7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量化交易：从工程的角度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3" y="1846263"/>
            <a:ext cx="7247419" cy="402272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057680" y="464040"/>
              <a:ext cx="10588680" cy="5454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2640" y="457200"/>
                <a:ext cx="10603800" cy="54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7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量化交易：从工程的角度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Event </a:t>
            </a:r>
          </a:p>
          <a:p>
            <a:r>
              <a:rPr kumimoji="1" lang="en-US" altLang="zh-CN" dirty="0" smtClean="0"/>
              <a:t>Event Queue</a:t>
            </a:r>
          </a:p>
          <a:p>
            <a:r>
              <a:rPr kumimoji="1" lang="en-US" altLang="zh-CN" dirty="0" err="1" smtClean="0"/>
              <a:t>DataHandler</a:t>
            </a:r>
            <a:endParaRPr kumimoji="1" lang="en-US" altLang="zh-CN" dirty="0" smtClean="0"/>
          </a:p>
          <a:p>
            <a:r>
              <a:rPr kumimoji="1" lang="en-US" altLang="zh-CN" dirty="0" smtClean="0"/>
              <a:t>Strategy</a:t>
            </a:r>
          </a:p>
          <a:p>
            <a:r>
              <a:rPr kumimoji="1" lang="en-US" altLang="zh-CN" dirty="0" smtClean="0"/>
              <a:t>Portfolio</a:t>
            </a:r>
          </a:p>
          <a:p>
            <a:r>
              <a:rPr kumimoji="1" lang="en-US" altLang="zh-CN" dirty="0" err="1" smtClean="0"/>
              <a:t>ExecutionHandler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Backtest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65320" y="1631160"/>
              <a:ext cx="10200600" cy="4132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800" y="1623960"/>
                <a:ext cx="10205640" cy="41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3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Next </a:t>
            </a:r>
            <a:r>
              <a:rPr kumimoji="1" lang="en-US" altLang="zh-CN" dirty="0" smtClean="0"/>
              <a:t>Time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一些金融基本知识</a:t>
            </a:r>
            <a:endParaRPr kumimoji="1" lang="en-US" altLang="zh-CN" dirty="0" smtClean="0"/>
          </a:p>
          <a:p>
            <a:r>
              <a:rPr kumimoji="1" lang="zh-CN" altLang="en-US" dirty="0" smtClean="0"/>
              <a:t>以及</a:t>
            </a:r>
            <a:r>
              <a:rPr kumimoji="1" lang="en-US" altLang="zh-CN" dirty="0" smtClean="0"/>
              <a:t>Python</a:t>
            </a:r>
            <a:r>
              <a:rPr kumimoji="1" lang="is-IS" altLang="zh-CN" dirty="0" smtClean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23360" y="2048040"/>
              <a:ext cx="9887400" cy="3938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2040480"/>
                <a:ext cx="9903240" cy="39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0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算法交易综述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sz="4800" b="1" dirty="0" smtClean="0"/>
              <a:t>Algorithmic Trading Without Bullshit</a:t>
            </a:r>
            <a:endParaRPr kumimoji="1" lang="zh-CN" altLang="en-US" sz="4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966680" y="758880"/>
              <a:ext cx="8973720" cy="2489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3800" y="755280"/>
                <a:ext cx="8979120" cy="24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9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何谓算法交易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Algorithmic Trading</a:t>
            </a:r>
          </a:p>
          <a:p>
            <a:r>
              <a:rPr kumimoji="1" lang="zh-CN" altLang="en-US" dirty="0" smtClean="0"/>
              <a:t>利用自动化平台，执行预先设置的一系列规则完成交易行为。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868400" y="788760"/>
              <a:ext cx="9419040" cy="4716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880" y="780120"/>
                <a:ext cx="9430560" cy="47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算法交易：优势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历史数据评估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执行高效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无主观情绪输入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可度量评价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交易频率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865440" y="153000"/>
              <a:ext cx="6083280" cy="3943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144720"/>
                <a:ext cx="6098400" cy="39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算法交易：劣势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成本</a:t>
            </a:r>
            <a:endParaRPr kumimoji="1"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dirty="0" smtClean="0"/>
              <a:t>技巧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023480" y="2333520"/>
              <a:ext cx="1622880" cy="711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760" y="2324880"/>
                <a:ext cx="1641960" cy="7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算法交易流程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 smtClean="0"/>
              <a:t>大前提：基于某种平台：</a:t>
            </a:r>
            <a:endParaRPr kumimoji="1" lang="en-US" altLang="zh-CN" dirty="0" smtClean="0"/>
          </a:p>
          <a:p>
            <a:pPr marL="749808" lvl="1" indent="-457200">
              <a:buFont typeface="+mj-lt"/>
              <a:buAutoNum type="arabicPeriod"/>
            </a:pPr>
            <a:r>
              <a:rPr kumimoji="1" lang="zh-CN" altLang="en-US" dirty="0" smtClean="0"/>
              <a:t>提出假设</a:t>
            </a:r>
            <a:endParaRPr kumimoji="1" lang="en-US" altLang="zh-CN" dirty="0" smtClean="0"/>
          </a:p>
          <a:p>
            <a:pPr marL="749808" lvl="1" indent="-457200">
              <a:buFont typeface="+mj-lt"/>
              <a:buAutoNum type="arabicPeriod"/>
            </a:pPr>
            <a:r>
              <a:rPr kumimoji="1" lang="zh-CN" altLang="en-US" dirty="0" smtClean="0"/>
              <a:t>建立模型</a:t>
            </a:r>
            <a:endParaRPr kumimoji="1" lang="en-US" altLang="zh-CN" dirty="0" smtClean="0"/>
          </a:p>
          <a:p>
            <a:pPr marL="749808" lvl="1" indent="-457200">
              <a:buFont typeface="+mj-lt"/>
              <a:buAutoNum type="arabicPeriod"/>
            </a:pPr>
            <a:r>
              <a:rPr kumimoji="1" lang="zh-CN" altLang="en-US" dirty="0" smtClean="0"/>
              <a:t>回测验证</a:t>
            </a:r>
            <a:endParaRPr kumimoji="1" lang="en-US" altLang="zh-CN" dirty="0" smtClean="0"/>
          </a:p>
          <a:p>
            <a:pPr marL="749808" lvl="1" indent="-457200">
              <a:buFont typeface="+mj-lt"/>
              <a:buAutoNum type="arabicPeriod"/>
            </a:pPr>
            <a:r>
              <a:rPr kumimoji="1" lang="zh-CN" altLang="en-US" dirty="0" smtClean="0"/>
              <a:t>执行交易</a:t>
            </a:r>
            <a:endParaRPr kumimoji="1" lang="en-US" altLang="zh-CN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29120" y="649080"/>
              <a:ext cx="8294400" cy="43408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840" y="641520"/>
                <a:ext cx="8310600" cy="43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1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交易策略的来源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sz="2800" b="1" dirty="0" smtClean="0"/>
              <a:t>市场微观结构研究（</a:t>
            </a:r>
            <a:r>
              <a:rPr kumimoji="1" lang="en-US" altLang="zh-CN" sz="2800" b="1" dirty="0" smtClean="0"/>
              <a:t>for HFT mostly)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sz="2800" b="1" dirty="0" smtClean="0"/>
              <a:t>基金结构套利</a:t>
            </a:r>
            <a:r>
              <a:rPr kumimoji="1" lang="en-US" altLang="zh-CN" sz="2800" b="1" dirty="0" smtClean="0"/>
              <a:t>(fund structure arbitrage)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sz="2800" b="1" dirty="0" smtClean="0"/>
              <a:t>机器学习／人工智能</a:t>
            </a:r>
            <a:endParaRPr kumimoji="1" lang="zh-CN" altLang="en-US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29000" y="639720"/>
              <a:ext cx="11178720" cy="57168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20" y="631440"/>
                <a:ext cx="11198880" cy="57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9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怀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回顾</Template>
  <TotalTime>581</TotalTime>
  <Words>515</Words>
  <Application>Microsoft Office PowerPoint</Application>
  <PresentationFormat>宽屏</PresentationFormat>
  <Paragraphs>152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Lantinghei SC Demibold</vt:lpstr>
      <vt:lpstr>DengXian</vt:lpstr>
      <vt:lpstr>华文中宋</vt:lpstr>
      <vt:lpstr>宋体</vt:lpstr>
      <vt:lpstr>Calibri</vt:lpstr>
      <vt:lpstr>Calibri Light</vt:lpstr>
      <vt:lpstr>怀旧</vt:lpstr>
      <vt:lpstr>机器学习与量化交易实战</vt:lpstr>
      <vt:lpstr>机器学习 与 量化交易  实战</vt:lpstr>
      <vt:lpstr>The Big Picture  And How The Course Is Organized </vt:lpstr>
      <vt:lpstr>算法交易综述</vt:lpstr>
      <vt:lpstr>何谓算法交易</vt:lpstr>
      <vt:lpstr>算法交易：优势</vt:lpstr>
      <vt:lpstr>算法交易：劣势</vt:lpstr>
      <vt:lpstr>算法交易流程</vt:lpstr>
      <vt:lpstr>交易策略的来源</vt:lpstr>
      <vt:lpstr>PowerPoint 演示文稿</vt:lpstr>
      <vt:lpstr>PowerPoint 演示文稿</vt:lpstr>
      <vt:lpstr>PowerPoint 演示文稿</vt:lpstr>
      <vt:lpstr>机器学习流程</vt:lpstr>
      <vt:lpstr>机器学习流程</vt:lpstr>
      <vt:lpstr>一个例子</vt:lpstr>
      <vt:lpstr>PowerPoint 演示文稿</vt:lpstr>
      <vt:lpstr>Four paradigms of machine learning</vt:lpstr>
      <vt:lpstr>A (super) Brief History of A.I</vt:lpstr>
      <vt:lpstr>Machine Learning in a nutshell</vt:lpstr>
      <vt:lpstr>Machine Learning &amp; Trading</vt:lpstr>
      <vt:lpstr>4 Key Factors that makes magic happens</vt:lpstr>
      <vt:lpstr>A little aside: 深度学习</vt:lpstr>
      <vt:lpstr>A little aside: 强化学习</vt:lpstr>
      <vt:lpstr>A little aside: 强化学习</vt:lpstr>
      <vt:lpstr>A little aside: 自然语言处理</vt:lpstr>
      <vt:lpstr>第二个例子</vt:lpstr>
      <vt:lpstr>Key Problem</vt:lpstr>
      <vt:lpstr>交易策略的评估</vt:lpstr>
      <vt:lpstr>回测</vt:lpstr>
      <vt:lpstr>回测的意义</vt:lpstr>
      <vt:lpstr>错误的回测方法</vt:lpstr>
      <vt:lpstr>工具和语言</vt:lpstr>
      <vt:lpstr>量化交易：从工程的角度</vt:lpstr>
      <vt:lpstr>量化交易：从工程的角度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机器学习与量化交易实战</dc:title>
  <dc:creator>tech peony</dc:creator>
  <cp:lastModifiedBy>Ji Feng</cp:lastModifiedBy>
  <cp:revision>30</cp:revision>
  <dcterms:created xsi:type="dcterms:W3CDTF">2016-09-23T10:06:35Z</dcterms:created>
  <dcterms:modified xsi:type="dcterms:W3CDTF">2016-09-24T14:11:15Z</dcterms:modified>
</cp:coreProperties>
</file>