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88" r:id="rId3"/>
    <p:sldId id="286" r:id="rId4"/>
    <p:sldId id="289" r:id="rId5"/>
    <p:sldId id="290" r:id="rId6"/>
    <p:sldId id="291" r:id="rId7"/>
    <p:sldId id="287" r:id="rId8"/>
    <p:sldId id="271" r:id="rId9"/>
    <p:sldId id="272" r:id="rId10"/>
    <p:sldId id="273" r:id="rId11"/>
    <p:sldId id="306" r:id="rId12"/>
    <p:sldId id="274" r:id="rId13"/>
    <p:sldId id="275" r:id="rId14"/>
    <p:sldId id="276" r:id="rId15"/>
    <p:sldId id="277" r:id="rId16"/>
    <p:sldId id="280" r:id="rId17"/>
    <p:sldId id="281" r:id="rId18"/>
    <p:sldId id="282" r:id="rId19"/>
    <p:sldId id="307" r:id="rId20"/>
    <p:sldId id="283" r:id="rId21"/>
    <p:sldId id="308" r:id="rId22"/>
    <p:sldId id="311" r:id="rId23"/>
    <p:sldId id="309" r:id="rId24"/>
    <p:sldId id="312" r:id="rId25"/>
    <p:sldId id="310" r:id="rId26"/>
    <p:sldId id="284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28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52"/>
  </p:normalViewPr>
  <p:slideViewPr>
    <p:cSldViewPr snapToGrid="0" snapToObjects="1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03:57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28882 14530 62 0,'18'0'106'16,"-18"0"0"-16,22-15 4 15,-5 9-67-15,-17 6-7 16,19-16-7-16,-19 16-6 15,13-14-5-15,-13 14-6 16,0 0-6-16,0 0-8 16,7-14-10-16,-7 14-11 15,0 0-19-15,0 0-53 16,0 0-15-16,0 0-6 0,0 0 3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26:29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12169 4564 14 0,'13'23'90'15,"-13"-23"4"-15,14 21-3 16,-1-8-70-16,-13-13-4 15,26 29-3-15,-8-17-2 16,2 4-9-16,7-5 1 16,5 4-7-16,11-7 2 0,8 2-4 15,8-4 4 1,9-4 0-16,8-4 0 16,9-1 7-16,6 0-3 15,9-1 6-15,4-3-2 0,7 3 3 16,7-2-3-16,9 1 1 15,7 0 0-15,9 0-2 16,7 1-2-16,2 0-1 16,6 1-1-16,5 0 0 15,1 3-2-15,0 1 1 16,1 2-2-16,-5 3-1 16,0-2-4-16,-3 4-8 15,-1-1 0-15,-7 0-9 0,-2 2-3 16,-9-5-19-1,-2 5-36-15,-8-1-13 16,-14-2 2-16,-7 3 67 16</inkml:trace>
  <inkml:trace contextRef="#ctx0" brushRef="#br0" timeOffset="42518.3702">4722 12639 1 0,'-8'23'47'0,"8"-23"42"16,-10 15-4-16,10-15-58 16,5-16-8-16,6-1-6 0,4-11-5 15,9-11-2 1,3-13-2-16,12-11-4 16,10-14-2-16,10-11-8 0,13-8 4 15,8-10-1-15,8-3 1 16,1-5 1-16,6-2 2 15,2 5 2-15,0 0 2 16,-2 4 4-16,-1 2 2 16,-2 3-2-16,-3-1 4 15,4 2-3-15,-4-1 3 16,1 1-4-16,-5 0 2 16,-3 4 0-16,-7 3-5 15,-4 9 1-15,-11 10-4 16,-9 13 1-16,-12 12-2 15,-10 9 3-15,-9 11-3 16,-10 7 1-16,-6 7 1 0,-4 16 0 16,-10-23-1-16,10 23 1 15,-27-16 0-15,7 12-1 16,-8 2 1-16,-5 5-1 16,-10 7 1-16,-8 2 0 15,-6 6 0-15,-11 4 0 16,-7 7 2-16,-9 1-2 15,-5 2 3-15,-2 4-3 16,-6-3 3-16,-1 3-2 16,-3-2 2-16,0 2-2 15,1-6-1-15,2 2 2 16,6-3-2-16,4-4 0 16,10 3-1-16,7-6-2 0,12 2-1 15,11-7-1-15,14 2 0 16,11-3-2-16,14 0 1 15,11-3 1-15,13 0 1 16,14-2 1-16,15 2 0 16,10 0 2-16,14 0 0 15,12 5 2-15,9-4-1 16,8 5 1-16,9 1-1 16,6 3 1-16,4 3 0 15,1 3-1-15,3 1 1 16,0 5 0-16,-5 2 0 15,-1 5 2-15,-6-3-1 0,-2 0 2 16,-10-6 0-16,-5-1 4 16,-11-6-3-16,-8-4 3 15,-13-11-1-15,-7-5 1 16,-13-7 0-16,-9-8-1 16,-10-11-3-16,-4-12-4 15,-6-11 1-15,-2-14-4 16,-4-10 0-16,-3-16-7 15,1-6-7-15,-7-12-28 16,1-3-47-16,-3 4-3 16,-12-1 1-16,-2 8 94 15</inkml:trace>
  <inkml:trace contextRef="#ctx0" brushRef="#br0" timeOffset="43601.9265">3096 9757 1 0,'28'11'81'16,"-7"-7"6"-16,14 7-6 16,3-3-64-16,6-1-7 15,11 5-5 1,10 0-1-16,6 2-4 0,5 0 5 15,8 4-5-15,4-1 3 16,6 3 0-16,4 2 0 16,7-1 1-16,5 1 1 15,10-2 2-15,4-4-3 16,8 3 2-16,7-5 1 16,8-1 0-16,9-3 0 15,6-1-2-15,1-3-2 0,8 0-1 16,7-3 0-16,4-2-1 15,5-1-1 1,4-1-1-16,3-2-1 16,3-2 1-16,0 0 1 0,1-1 0 15,-2 1 0-15,2 1 0 16,-2 1 0-16,0 3 1 16,0 2-1-16,1 1 1 15,3 1 0-15,1-1-1 16,4 1 2-16,1-1-1 15,8 1 1-15,2-1 1 16,0 2-1-16,1-3 1 16,2 1-1-16,2 2 0 0,-3-2 0 15,-2 1 0 1,1-3-1-16,1-1-1 16,-1 0 0-16,4-4 0 15,0 1-2-15,0-4 2 0,2 1-1 16,7-4-1-16,-4 3 0 15,-1 0 2-15,3-1-2 16,3 3 1-16,-1 2 0 16,-2 1 0-16,2 4 1 15,0 2 1-15,-4 2-1 16,4 0 1-16,-4-2 0 16,5-1-1-16,1-3-1 0,8-2 0 15,2-2-1-15,1 0 0 16,3-2-1-1,7-3 2-15,-1 3 0 16,-5 2 1-16,0 1 1 0,-6 2 0 16,-9-2 1-16,-4 2 0 15,-7-1-1-15,-12-1 0 16,-8-1-1-16,-7-5-6 16,-10 2-9-16,-8-6-27 15,-7-6-35-15,-6 8-21 16,-21-17 0-16,-2 10 66 15</inkml:trace>
  <inkml:trace contextRef="#ctx0" brushRef="#br0" timeOffset="48136.8643">3069 6226 1 0,'36'-13'65'0,"-16"1"12"16,11 8-9-16,2-3-53 15,6-2-6-15,7 3-1 16,7-2-1-16,9 1-1 15,5-1 4-15,11 1-4 16,4-2 1-16,10 1 1 16,6-4 0-16,9 2-1 15,6-3 1-15,9 3-2 16,1-1 1-16,4 0-3 0,3 3 3 16,5 1-1-16,8 4-2 15,3 1-1-15,1 1-3 16,3-1-2-16,3 2 0 15,6 2 2-15,2 1 0 16,2-3 0-16,-1 0-2 16,2 1 3-16,2-2-1 15,3-1 1-15,-1 2-1 16,-2-1 0-16,-2 2 0 16,2-2 1-16,-3 1 0 15,-1 1 0-15,-5 1 1 16,4-1 0-16,2 1 0 15,3-4 1-15,3-1-1 0,0-1 0 16,6 1 0-16,1-1-3 16,0-1 2-16,-2 2-1 15,-3 1 1-15,-3 0-1 16,0 4 0-16,-5-2-1 16,0-2 3-16,1 1-1 15,-1-1 0-15,2 1-1 16,1-1 1-16,-2 1 0 15,1 2 2-15,1 4-1 16,-5 2-2-16,-3 3 2 16,-4 3-3-16,-3 1 1 15,-1 4-1-15,1-2 1 0,-4-2-2 16,-3-1 1-16,-1-3 0 16,1-3 0-16,0-2 1 15,-2-2-2-15,-4-2-5 16,-8-1-11-16,-1 4-26 15,-11 2-48-15,-11-4-1 16,-9 2-4-16,-22-7 84 16</inkml:trace>
  <inkml:trace contextRef="#ctx0" brushRef="#br0" timeOffset="49070.743">3114 7716 19 0,'31'0'91'0,"-7"-3"1"16,3 3-7-16,2-1-57 16,7 1-26-16,7 3 0 15,9 0-1-15,7 1-2 16,6 2 3-16,6 1-1 15,10 0-2-15,8 1 1 16,6-3 4-16,14 0 2 0,5-2 3 16,11 1 2-16,5-3 0 15,13 2 0 1,7-4 2-16,14 2-1 16,14-2-3-16,11-1-5 0,11-2-1 15,10-2-3-15,10-2 1 16,7-3-2-16,7-3 4 15,-2-2-4-15,2-4 5 16,5 1-3-16,-4 0 2 16,2-1-3-16,4 3 2 15,1-2-3-15,1 5 1 16,1-1-3-16,2 5 0 16,-8 0 0-16,3 4 1 0,-1 2 0 15,-8 3-1 1,-5 2 2-16,-4 0-1 15,-2 2 1-15,-5-1-1 16,-3-2 0-16,-7 1-3 0,-10 2-1 16,-4 3-5-16,-12-2-5 15,-5 9-8-15,-16-3-15 16,-9 9-23-16,-13 6-39 16,-17-5 2-16,-9 4 62 15</inkml:trace>
  <inkml:trace contextRef="#ctx0" brushRef="#br0" timeOffset="52891.6081">8744 11606 11 0,'-12'22'79'0,"8"8"-1"16,-8 2-39-16,5 4-24 16,3 15-7-16,-2 5-1 15,-1 15-1-15,-3 14-1 16,-2 16-1-16,-2 13 1 16,-2 13 3-16,-3 13-3 15,0 13-1-15,2 11 3 16,0 3 2-16,2 2 6 15,2 6-4-15,-1-1 4 0,4 7-6 16,0-2 9-16,2 1-5 16,0 3 1-16,2 8-8 15,0 3 3-15,5 3-4 16,2-1 0-16,2-3-4 16,3-2-1-16,5-9 2 15,5-9 2-15,4-16-4 16,4-13 0-16,2-14-1 15,2-19-2-15,0-16-11 16,6-14-20-16,-8-23-47 16,2-23-20-16,-4-20 1 15,-5-28 18-15</inkml:trace>
  <inkml:trace contextRef="#ctx0" brushRef="#br0" timeOffset="53739.5174">8809 11277 24 0,'26'3'94'0,"2"-9"-5"15,14-2-1-15,9-1-81 16,17-4 0-16,11 2 0 16,9-4 0-16,6 2-3 0,14 2 1 15,9-2-5 1,13 3 4-16,5-3-4 16,11-2 5-16,4 2 1 15,7 2-1-15,8 1 2 0,-1-2-1 16,-1 6 4-16,-1 5-4 15,0 1-1-15,-2 4-2 16,-2 0-5-16,1 4 4 16,-7-1-4-16,-4 3 4 15,-3 2-3-15,-5-4 1 16,-8 7 2-16,-11-2-2 16,-7 5 4-16,-11 5-2 15,-6 11 4-15,-15 3-2 0,-6 9 5 16,-14 13 0-1,-5 12 3-15,-11 10-2 16,-4 8 3-16,-8 14-4 16,-3 11-2-16,-5 10-1 0,-3 13 1 15,-6 6-4-15,-4 8-3 16,-6 11 2-16,-4 11-1 16,-7 6 1-16,-2 4-2 15,-4 2 1-15,0 7-1 16,-2 3 0-16,4 4-2 15,0 0 1-15,7 4-1 16,4 1 1-16,4-1-2 16,6-1 1-16,7-6-1 15,6-7 1-15,4-5 0 16,4-10 1-16,-1-14-12 16,1-7 5-16,-3-17-12 0,-1-9-6 15,-16-23-29-15,1-6-38 16,-15-17-19-16,-15-18 4 15,-8-11 66-15</inkml:trace>
  <inkml:trace contextRef="#ctx0" brushRef="#br0" timeOffset="54258.8975">8445 16398 99 0,'-61'40'108'16,"18"-5"-2"-16,14-8-5 15,21-14-97-15,23-7-1 16,27-12-3-16,19-5-3 0,24-1-2 16,18-8-1-16,25 1 1 15,16-2-1-15,19 5 2 16,10 3-2-1,15 7 2-15,8 3 2 0,8 3 5 16,5 10 3-16,0 2 3 16,2 4 1-16,-2-2 1 15,2 5 1-15,-4-3-1 16,0 3 0-16,-7-8-5 16,-4 2-2-16,-8-3-3 15,-8-1-2-15,-12-3-6 16,-17-6-7-16,-14 0-23 15,-24-18-43-15,-18 0-28 0,-18-16-1 16,-28-13 2-16</inkml:trace>
  <inkml:trace contextRef="#ctx0" brushRef="#br0" timeOffset="54775.0142">8663 12755 63 0,'23'4'112'0,"17"0"-3"16,11-2-7-16,17-1-93 15,17-1-6-15,23-1-1 16,13-2 0-16,15-1 1 0,10 1-3 15,7 1 0 1,8 2 4-16,1 0-1 0,4 5 5 16,0-5-2-1,8 4 4-15,-1-3-4 0,3 4 6 16,-4-5-4-16,3 1 2 16,-2-1-3-16,-3 2 0 15,-7-2-2-15,-7 0 0 16,-7 0-1-16,-8 1-2 15,-10-1-4-15,-12 0-8 16,-14 3-10-16,-14-4-22 16,-10 5-35-16,-15-3-28 0,-17-1-6 15,-12-1 4-15</inkml:trace>
  <inkml:trace contextRef="#ctx0" brushRef="#br0" timeOffset="55458.8133">9286 11696 5 0,'0'0'91'0,"0"0"-1"16,-11 14 1-16,11-14-51 16,1 18-12-16,-1-18-9 15,22 30-6-15,-3-10-2 16,8 6-1-16,5 6-2 15,8 7-2-15,5 1 1 16,8 5-1-16,2 0 0 0,6 2-1 16,-1-1 0-16,2 1-3 15,-3-9-1-15,-1-3-5 16,-4-3-14-16,-13-11-25 16,1-6-53-16,-12-6-3 15,-8-11-3-15,-7-5 21 16</inkml:trace>
  <inkml:trace contextRef="#ctx0" brushRef="#br0" timeOffset="55706.8637">10012 11821 6 0,'-3'-16'86'15,"-7"1"4"-15,10 15-4 16,-22-13-44-16,4 11-14 15,-1 9-11-15,-9 3-5 16,0 9-4-16,-11 7-3 16,-3 10-3-16,-9 6-1 15,-1 9-1-15,-3 2-4 16,1 3-7-16,5 5-16 16,0-8-30-16,5-1-35 15,14-9 2-15,10-12-4 16</inkml:trace>
  <inkml:trace contextRef="#ctx0" brushRef="#br0" timeOffset="56173.8308">11094 11331 101 0,'-3'43'108'15,"-3"6"-1"1,5 13-4-16,-5 9-87 15,5 13-5-15,2 17-4 0,-4 18-5 16,-1 17 1-16,-2 17-2 16,-1 13-2-16,-2 17 1 15,2 13 0-15,-1 18 1 16,2 7-2-16,3 6 3 16,3 1-3-16,4 3-1 15,-1 3 0-15,-1-2 1 16,-5-4-2-16,0-3 2 0,-4-5-2 15,-1-11 2 1,-3-7-2-16,-2-17 4 16,1-21-12-16,5-20-2 15,1-28-29-15,9-27-54 0,3-30-9 16,1-34 0-16,8-32 34 16</inkml:trace>
  <inkml:trace contextRef="#ctx0" brushRef="#br0" timeOffset="56538.5075">11608 11406 82 0,'29'13'102'0,"7"3"-1"15,-2 1-5-15,4-1-86 16,2 8-1-16,-1 5-6 16,0 4-7-16,-4 5-14 0,-8-3-36 15,-4-1-37-15,-1-2-5 16,-8-13 1-16</inkml:trace>
  <inkml:trace contextRef="#ctx0" brushRef="#br0" timeOffset="56907.3719">12274 11492 60 0,'0'0'94'0,"-8"18"-1"15,8-18-3-15,-18 16-71 16,5-3-8-16,-7 5-6 15,-6 4 1-15,-4 4-4 16,-2 1 0-16,0 2-1 16,4 1 0-16,3 2-1 15,6 1 1-15,8 3-1 16,5 1 0-16,7 4 0 16,2 7 1-16,0 2 4 15,0 7 0-15,-1 0 2 16,-2 8-1-16,-2 3 1 15,-1 4-1-15,-1-1-5 16,-2-2-3-16,2 2-17 0,-3-9-25 16,2 0-52-16,1-7-2 15,0-13-2-15,2-9 37 16</inkml:trace>
  <inkml:trace contextRef="#ctx0" brushRef="#br0" timeOffset="58066.9817">8910 13041 22 0,'0'0'81'0,"15"10"3"15,-15-10-37-15,2 15-12 16,-1 1-8-16,-4 3-6 16,1 10-5-16,-6 4-6 0,0 8-3 15,-1 0-9-15,-5 4-15 16,5 1-23-16,-4-1-46 16,1-10 0-16,4-6-4 15,2-9 62-15</inkml:trace>
  <inkml:trace contextRef="#ctx0" brushRef="#br0" timeOffset="58256.0188">9127 13355 74 0,'5'16'90'0,"-7"0"1"0,-1 3-8 16,-1-2-75-16,1 2-22 15,-1-5-15-15,5 3-28 16,1-4-29-16,-2-13 0 16,0 0 13-16</inkml:trace>
  <inkml:trace contextRef="#ctx0" brushRef="#br0" timeOffset="58591.5232">9452 13097 66 0,'28'-6'91'0,"-8"2"1"16,-1 5-4-16,-4 5-63 15,-15-6-14-15,19 20-6 16,-16-3-5-16,-3 5 0 16,-6 4 0-16,-1 3 3 15,-5 3-1-15,0 2 2 16,-1-2 0-16,0 1 1 15,2-5-1-15,4-1 1 16,3-4-2-16,4-3-1 16,4-5-2-16,-4-15 0 15,20 20-1-15,-2-16-1 16,2-1-5-16,2-6-9 16,8 2-20-16,-4-5-45 0,3-4-8 15,0-2-6-15,-2-2 13 16</inkml:trace>
  <inkml:trace contextRef="#ctx0" brushRef="#br0" timeOffset="58991.6043">10129 13002 62 0,'0'0'92'15,"0"0"-5"-15,14 10-4 0,-14-10-73 16,22 3-11-16,-5-2-4 16,1 3 1-16,-1 2 2 15,-4 3 2 1,-3 4 4-16,-7 3 3 0,-3 4 2 16,-7 1 0-16,-3 4 0 15,-5-1-4-15,-2 1-3 16,-2-2-6-16,-3-3-1 15,5-1-3-15,-2-2 1 16,6-2-1-16,-1-1 1 16,8 1 3-16,2-1 2 15,4-1 4-15,3 3 2 16,2-3 1-16,4 3 1 0,-3-2 0 16,1 2 1-16,-4-1-1 15,-3-1-1 1,-3 0-7-16,3-14-15 15,-14 23-43-15,14-23-27 0,-29 21 1 16,14-14-4-16</inkml:trace>
  <inkml:trace contextRef="#ctx0" brushRef="#br0" timeOffset="59175.3576">10358 13397 63 0,'20'13'91'0,"2"3"-15"15,-9-6-17-15,4-1-85 0,-17-9-55 16,23 18-3-16,-10-12-4 16</inkml:trace>
  <inkml:trace contextRef="#ctx0" brushRef="#br0" timeOffset="59558.2963">10722 13013 58 0,'-15'4'81'0,"2"11"-8"15,-8 1-4-15,-4 8-73 16,4 5-8-16,-1 7-3 16,3 3 1-16,3 3 0 15,5 0 5-15,8-2 7 16,10-4 2-16,10-7-1 16,9-7 2-16,8-11-2 15,5-6 2-15,2-10 2 16,1-3 5-16,-3-8 2 15,-4-3 0-15,-9-4 2 16,-6 0-2-16,-10 1 1 16,-8 5-6-16,-11 4-11 0,-8 3-19 15,-7 7-48-15,-3 7-5 16,-12 1 0-16,6 6 59 16</inkml:trace>
  <inkml:trace contextRef="#ctx0" brushRef="#br0" timeOffset="60392.6018">11919 13007 48 0,'0'0'84'0,"-18"2"-1"16,0 5-8-16,0 2-60 15,-1 9-8-15,-4 5-4 16,-2 9 0-16,2 6-1 16,0 5 1-16,6 0-1 15,4 1 1-15,10-4-1 16,9-5 0-16,8-9 0 15,12-11 0-15,6-10-1 0,8-12 0 16,3-11 1 0,4-9-2-16,-3-9 5 0,1-6 0 15,-7-4 4 1,-7 1 0-16,-9 0 2 0,-8 9-1 16,-12 3 1-16,-8 11 0 15,-13 7-3-15,-5 10-2 16,-9 7-4-16,-3 5-2 15,-1 7-10-15,0-1-14 16,7 7-30-16,4-2-39 16,5-2 0-16,13-3-3 15</inkml:trace>
  <inkml:trace contextRef="#ctx0" brushRef="#br0" timeOffset="60519.6872">12153 13253 45 0,'28'20'84'0,"-2"4"-7"16,-9-3-13-16,0-1-80 16,0 0-55-16,-4-6-6 15,2-2-7-15</inkml:trace>
  <inkml:trace contextRef="#ctx0" brushRef="#br0" timeOffset="60895.56">12665 12950 76 0,'0'0'102'0,"0"0"-3"16,0 0-3-16,-24 1-57 15,-2 12-29-15,-4 6-8 16,-2 7-2-16,-3 4 0 15,2 3-2-15,3 2 2 16,8 0-1-16,11-4 1 16,12-5-2-16,12-8 2 15,13-10-2-15,11-11 1 16,8-10 0-16,7-8 1 16,2-10-1-16,0-8 0 15,-2-2 1-15,-3-4-1 16,-10-1 1-16,-8 5-1 0,-13 7 0 15,-10 5-5-15,-14 11-5 16,-13 6-14-16,-7 13-32 16,-10 6-33-16,-6 5-4 15,0 4 0-15</inkml:trace>
  <inkml:trace contextRef="#ctx0" brushRef="#br0" timeOffset="61210.1195">12631 13196 35 0,'-5'28'83'0,"5"2"-7"0,-11-3-4 15,2-1-55-15,-2 2-24 16,1 1-5-16,-1-2 1 16,7-1 1-16,1-1 8 15,6-7 4-15,6 0 6 16,4-10 0-16,8-5 1 15,3-6-1-15,6-7-2 16,-1-6-1-16,1-5-2 16,0-5-1-16,-2-3-3 15,-7 0 3-15,-3 0-2 16,-10 3 3-16,-5 3-2 16,-10 6-4-16,-9 4-22 15,-10 4-49-15,-9 9-4 0,-12-1-3 16,-2 7 46-16</inkml:trace>
  <inkml:trace contextRef="#ctx0" brushRef="#br0" timeOffset="62112.2762">8918 13794 1 0,'-17'14'48'0,"17"-14"28"0,-13 7-4 16,13-7-43-16,0 0-16 15,0 0-8-15,26 2 1 16,-9-1-2-16,6 4 2 15,2 2-1-15,2 1 1 16,1 4-2-16,-4 2 1 16,-2 2 1-16,-5 4 0 15,-8 2 0-15,-9 4 0 16,-10 1 0-16,-6 4 1 0,-9-1-3 16,-4 2 1-16,-2-2-5 15,-2-1 0 1,2-6 0-16,4-1 0 15,5-8-2-15,5-1 2 0,17-13 2 16,-12 15 0-16,12-15 1 16,15 5 3-16,-1-5-1 15,8 0 0-15,2-1 0 16,7 1 1-16,2-2-3 16,1 1 0-16,3 1-3 15,-4 1-1-15,1 1-5 16,-3-1-14-16,-1 5-32 0,-5-2-36 15,-10-4 0-15,0 2-2 16</inkml:trace>
  <inkml:trace contextRef="#ctx0" brushRef="#br0" timeOffset="62283.713">9469 14048 25 0,'21'4'70'0,"-21"-4"-5"16,21 6-7-16,-21-6-72 16,0 0-16-16,16 1-21 15,-16-1-24-15,0 0 28 0,2-26 47 16</inkml:trace>
  <inkml:trace contextRef="#ctx0" brushRef="#br0" timeOffset="62660.333">9713 13746 44 0,'0'0'92'0,"18"20"-1"15,-16-7-2-15,0 2-52 16,-4 3-24-16,-2 3-10 16,-4 0-1-16,-4 5-2 15,-4 0 2-15,-4 3-1 16,-3 1 0-16,1-1-1 15,1-1 0-15,2-4 1 16,4-4-1-16,7-2-1 16,6-2 1-16,2-16 0 0,25 18 0 15,-4-12 0-15,8 0 3 16,2 0 1-16,0 1 3 16,-2-1 1-16,-1 4 3 15,-11-2-3-15,-6 7 3 16,-11-2-2-16,-7 6-1 15,-10-1-3-15,-6 4-3 16,-9 4-6-16,-3-3-10 16,-1 6-16-16,-1-10-29 15,5 2-38-15,2-5-5 16,4-4 2-16</inkml:trace>
  <inkml:trace contextRef="#ctx0" brushRef="#br0" timeOffset="63026.6532">10233 13815 90 0,'0'0'93'16,"0"0"-2"-16,0 22-4 15,-13-2-77-15,-6 6-9 16,-6 10 0-16,-3 9-3 0,-4 5 3 16,0 4-2-16,0 1 1 15,8-3-2-15,5-5 2 16,9-8-2-16,9-9 1 16,8-12 0-16,7-10-2 15,8-9 1-15,5-11-2 16,1-3 2-16,1-9-2 15,-5 0 3-15,-2-3-2 16,-6 2-7-16,-8 2-15 16,-3 6-26-16,-7 4-32 15,2 13-1-15,-20-16-1 16</inkml:trace>
  <inkml:trace contextRef="#ctx0" brushRef="#br0" timeOffset="63159.5433">10314 14152 1 0,'25'12'15'15,"-4"0"-12"-15,-1-8-8 16,-1 8-8-16</inkml:trace>
  <inkml:trace contextRef="#ctx0" brushRef="#br0" timeOffset="63543.5684">10787 13838 78 0,'1'-17'91'0,"-1"17"-2"15,-27 7-2-15,2 8-68 16,-5 8-15-16,-3 4-3 15,-6 11-3-15,-3 5 1 16,-1 8-1-16,2 0 0 16,7 3-1-16,6-4-1 15,12-1 0-15,8-8-3 16,14-8 2-16,9-11-1 0,11-14 2 16,9-8 2-16,5-11 1 15,4-8 3 1,-2-8 2-16,-2-2 2 15,-5-4-1-15,-8 2 2 0,-10 7-4 16,-11 2-9-16,-6 22-14 16,-19-19-25-16,-5 19-37 15,-4 8-5-15,-8 0 2 16,5 7 58-16</inkml:trace>
  <inkml:trace contextRef="#ctx0" brushRef="#br0" timeOffset="64944.2213">12010 13849 89 0,'-14'-22'92'0,"14"22"0"16,-22-12-30-16,5 8-37 16,0 8-8-16,-4 4-4 15,-2 7-3-15,-3 11-4 16,-1 9 0-16,0 8-4 15,-2 5 0-15,6 4-3 0,2 1 1 16,7-1-3-16,7-4 2 16,8-12-2-1,9-12 3-15,10-12 0 16,11-16 0-16,6-15 1 0,7-13-1 16,5-13 3-16,1-8 1 15,-4-8 1-15,-2-1-1 16,-11 2 3-16,-7 5-1 15,-13 7 1-15,-9 14-1 16,-17 8 0-16,-6 13-4 16,-8 10-4-16,-6 7-8 15,0 12-17-15,-6-3-30 16,7 10-40-16,4-4-2 0,11 1-2 16,7-3 36-16</inkml:trace>
  <inkml:trace contextRef="#ctx0" brushRef="#br0" timeOffset="65080.3191">12195 14072 84 0,'22'32'88'16,"-9"-5"-10"-16,3 1-16 16,-8-5-89-16,4 0-33 15,-4-3-25-15,0-4 1 16,-1-2 29-16</inkml:trace>
  <inkml:trace contextRef="#ctx0" brushRef="#br0" timeOffset="65544.4678">12598 14053 122 0,'0'0'102'0,"-5"-23"-2"15,-1 2-3-15,4-4-79 16,-6-4-12-16,4-2-5 16,1-4 0-16,-3 3-3 15,-1 2 2-15,-3 5 0 16,-4 5 2-16,-2 10-1 16,-6 4 2-16,0 8-2 15,-1 5 1-15,3 3 0 16,1 3 0-16,5 1-1 0,5 4-1 15,6-1 1-15,5 2 0 16,2 1 1-16,3 3-2 16,-1 5 2-16,1 0-1 15,-2 6 2-15,-2 0-2 16,-2 2 1-16,-1 2-2 16,2-1 2-16,-1-2-2 15,5 0 2-15,1-2-3 0,3-3 1 16,2 3-1-1,1-1-5-15,-2 1 4 16,-1 0-7-16,0 2-9 16,-7-3-37-16,2 4-44 0,-7 1-5 15,-4 1-1-15,-1 1 30 16</inkml:trace>
  <inkml:trace contextRef="#ctx0" brushRef="#br0" timeOffset="72514.176">14385 13632 54 0,'0'0'102'15,"-4"-23"-2"-15,4 23-1 16,9-19-69-16,1 6-9 16,14 2-3-16,8-4-10 15,11-1 2-15,14-2-5 16,12 2 1-16,14-4-4 15,13 1 2-15,9 3-3 16,9 0-1-16,9 3 2 16,5 2 1-16,6 0 2 0,2 7 0 15,1 1 3-15,3 3-1 16,-2 0 0-16,2 5-1 16,0-1-1-16,-5 2-2 15,-9 1-2-15,-9 2-4 16,-11-1-4-16,-15-1-9 15,-12 6-19-15,-20-8-34 16,-13-1-34-16,-13-1-4 16,-15-7 1-16</inkml:trace>
  <inkml:trace contextRef="#ctx0" brushRef="#br0" timeOffset="72964.2754">16498 13041 4 0,'0'0'81'15,"0"0"-5"-15,0 0-1 16,8-16-72-16,-8 16 4 15,23-8 1-15,-5 8 2 16,5 8 3-16,1-1 2 0,9 10 0 16,2 0 0-1,8 8 0-15,5 1-3 16,8 7 0-16,1 0-4 16,2 3-1-16,0 3-3 0,-3 2 2 15,-5-1-4-15,-7 3 4 16,-9 2-3-16,-12 0-2 15,-9-2 3-15,-9 2 1 16,-11-3 2-16,-4 3-1 16,-13-2 4-16,-2 3-4 15,-8-1 2-15,-6 2-1 16,-8 4-8-16,-5-1-9 0,-3 5-21 16,-9-9-46-1,5-2-23-15,-3-8-3 16,4-12-4-16</inkml:trace>
  <inkml:trace contextRef="#ctx0" brushRef="#br0" timeOffset="74764.7323">24127 11368 42 0,'12'-14'49'0,"-12"14"-2"15,7-22-7-15,-7 22-7 16,0 0-2-16,0 0-4 15,-19-11-3-15,19 11-5 16,-27 11-1-16,8 1-3 16,-7 1-1-16,-3 7-2 15,-8 3-2-15,-6 4-2 16,-11 9-3-16,-6 9 1 0,-11 6-2 16,-10 8 3-16,-8 7-3 15,-7 8-2 1,-10 7 2-16,-7 8-1 15,-8 3 2-15,-3 8 2 0,-6 1-1 16,-1 6 2-16,-11 0 1 16,1 4 0-16,-8 4 0 15,-1 8-1-15,-7 1-2 16,-5 3 0-16,-5 4 0 16,-2 3-6-16,0 3 2 15,2 0 2-15,-2 0-2 16,8-4 1-16,2-4 1 15,7-2-6-15,5-6 4 0,-1 1-1 16,0-2 1 0,6 0-3-16,0-5 2 15,5-1-2-15,3-4 1 16,7-5-2-16,9-7-2 0,8-8-4 16,13-8 0-16,9-11-5 15,15-8 0-15,5-12-7 16,13-4-4-16,6-15-7 15,13 0-27-15,6-15-38 16,4-7-1-16,7-10 1 16,2-13 47-16</inkml:trace>
  <inkml:trace contextRef="#ctx0" brushRef="#br0" timeOffset="108896.2206">15411 2443 75 0,'-46'-48'89'0,"-7"-1"-5"15,-21-4-4-15,-10-8-77 16,-9 5-2-16,-16-5-3 16,-13 6-1-16,-15 3-4 15,-24 11-2-15,-12 13 0 16,-19 17 0-16,-11 12 7 15,-11 16 5-15,-8 18 7 16,-4 11 6-16,-1 19 5 16,14 12 2-16,3 12 0 15,23 8 2-15,11 14-7 16,20 6-3-16,19 10-8 16,21 7-6-16,24 9-2 0,19 10 1 15,25 4-2-15,22 5-5 16,29 1 0-16,24 5-3 15,25 0 1-15,23-5 2 16,25-4 2-16,21-12-6 16,22-9 9-16,11-9-1 15,15-10 5-15,13-9 0 16,8-10 5-16,8-4-2 16,5-12 5-16,7-3 2 15,-1-15-3-15,6-7-4 16,4-20 3-16,5-14-2 15,2-19-4-15,5-19 1 16,4-25-5-16,-4-18 2 0,0-24 1 16,-2-16 3-16,-8-15-2 15,-13-11 3-15,-16-12 5 16,-18-11-1 0,-23-8 0-16,-22-8-3 0,-25-3-1 15,-24-11 4-15,-31-4-5 16,-20-5-5-16,-28 3-4 15,-23 0-2-15,-21 10-14 16,-25 1-15-16,-14 17-65 16,-23 15-4-16,-22 11-5 15,-19 16 2-15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29:47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16215 2765 55 0,'-51'-19'77'0,"-6"-14"1"16,-1-2-5-16,-10-1-67 0,-4-3 0 15,-5 9 0-15,-11-4 1 16,-7 11 0-16,-10-3-1 15,-9 9 0-15,-12 1-1 16,-4 8-1-16,-7 0-2 16,-4 8-1-16,-5 5-5 15,-8 5-7-15,-5 13-3 16,-7 3-2-16,2 19-1 16,-8 2 0-16,2 15 6 15,0 3 7-15,5 10 10 16,6 2 7-16,8-1 8 15,7 12 4-15,7-4-1 16,12 12 3-16,10 0-9 0,11 9-3 16,6 2-7-16,17 8-5 15,9 2-3-15,16 3-2 16,11 0-1-16,13-1 0 16,11 0-1-16,8-4-5 15,14-5 7-15,11-3-3 16,11-5 3-16,11-4-1 15,17-8 3-15,12-8-4 16,15-9 5-16,15-5 1 16,12-9-4-16,10-7 4 15,17-10-3-15,8-7 4 16,10-5-2-16,4-4 4 0,12-6-1 16,10-2 2-16,9-4-1 15,7 0 2-15,8-4-1 16,9 1-1-16,9-4 0 15,7-1-1-15,3-2-2 16,2-1 0-16,2 0 0 16,5-2-1-16,-1 3 0 15,-1-1 4-15,6 2-4 16,5-2 4-16,0 1-4 16,7-3 5-16,2 2-4 15,5-3 4-15,0-4-3 16,7 0-3-16,-2-4 2 15,-2 1-2-15,-2-3 2 0,-6-3-3 16,-4-3 5-16,-4-4-5 16,-6-3 4-16,-9-5 0 15,-7-6 1-15,-4-5-1 16,-6-4 1-16,-8-6-2 16,-10-2 1-16,-6-2-1 15,-11-5 0-15,-5-1-3 16,-12-3 0-16,-12-3 5 15,-8-4-3-15,-9-4 4 16,-13-5-3-16,-10-5 3 16,-17-5 1-16,-13-3 2 0,-16-1 1 15,-16-4-5-15,-20 0 0 16,-15-4 0-16,-21-1-3 16,-17 0-3-16,-21 3-7 15,-20 0-2-15,-19 4-9 16,-24-3-1-16,-19 9-4 15,-22 0-2-15,-14 9 1 16,-23 0 4-16,-11 7 2 16,-18-6 8-16,-12 7 4 15,-11 6 9-15,-12 1 4 16,-11 7 3-16,-10-1 4 16,-8 9-1-16,-5 1 0 15,-6 11-1-15,-1-1-2 16,-2 5-2-16,1-1-4 0,5 5 1 15,2 0-5-15,9 7 3 16,8-5-5-16,8 8 3 16,7-3-2-16,10 9-1 15,6 5-7-15,3 2-20 16,3 10-54-16,3 8-4 16,-11 7-3-16,5 7-1 15</inkml:trace>
  <inkml:trace contextRef="#ctx0" brushRef="#br0" timeOffset="59526.2042">2954 6162 1 0,'20'-5'81'0,"10"6"8"16,-4-5 1-1,9 4-60-15,2 4-12 16,4-4-5-16,9 4-7 0,5 1-5 15,5-1-1-15,10 0 0 16,6 1 1-16,2-2 6 16,7 0 2-16,5-3-1 15,6 2 0-15,4-2 1 16,8 3 1-16,-3-1-1 16,8 2-1-16,-2-1 0 15,7 3-6-15,1 1 4 16,9-3 0-16,5 2-2 15,4-5 0-15,0 2-3 16,3-3 1-16,1-1-5 16,2-2 2-16,4-3 0 15,-5 3-2-15,-2 2 5 0,-3 2 0 16,-3 2 1-16,0 3 0 16,-1 4 2-16,0 3-3 15,-5 0 3-15,-1 2-5 16,-4-4 1-16,-1 2-6 15,0-1 5-15,-4 1-5 16,-3-3 5-16,-5 0 0 16,-2 1-1-16,-3-2 2 15,-2-2-2-15,-2-1 0 16,-4 0 0-16,-4 0-1 16,-2 2-6-16,-4-2-15 15,-2 5-77-15,-6 7-1 16,-12-10-9-16,-11 4 22 0</inkml:trace>
  <inkml:trace contextRef="#ctx0" brushRef="#br0" timeOffset="74181.4157">4249 8729 1 0,'23'2'65'16,"-7"-4"-32"-16,3 1-9 15,1 1-6-15,3 0-2 16,0 1-4-16,3 1 0 16,3-2-1-16,1 0 0 0,4 0 0 15,-1-2-2-15,1 1-3 16,0-2-2-16,-1-4 1 15,-1 1-4 1,-4-4 2-16,3 0-4 0,-4-6 2 16,1-6-4-16,-1-8 5 15,0-8-3-15,1-8 0 16,-2-10 0-16,0-12 1 16,-5-7 1-16,0-3 1 15,-7-7 3-15,-4-1-2 16,-4-2 3-16,-3-2-1 15,-5-1 0-15,-3 5 0 0,-4-1 1 16,-4 0-3 0,-6 5 0-16,-3 1 3 15,-9 6 0-15,-4 9 3 16,-10 5 1-16,-5 14 1 0,-9 8-2 16,-9 13 3-16,-9 11-4 15,-5 18-3-15,-3 13-1 16,-4 13-3-16,-2 16-1 15,0 12 1-15,3 14-1 16,1 11 1-16,9 14 0 16,2 10 0-16,9 8 1 15,7 12-1-15,11-1-1 16,8 4 0-16,14-5 3 16,13-6-3-16,15-7 4 15,16-7-4-15,15-11-2 16,13-15-11-16,14-9-27 15,13-13-53-15,6-21-7 0,11-17-3 16,-6-31 78-16</inkml:trace>
  <inkml:trace contextRef="#ctx0" brushRef="#br0" timeOffset="76432.454">5992 7122 31 0,'-23'-9'68'16,"-6"-4"-37"-16,-4 3-7 0,4 3-7 16,-5 1-6-16,0 5-5 15,-2 2-3-15,-4 5-1 16,-5 7 0-16,-4 7 0 15,0 3 6-15,-6 10 0 16,-1 3 3-16,-6 11 0 16,4 3 1-16,0 11-1 15,8 4-1-15,4 5 0 16,7 7-6-16,9 1 0 0,9 7-5 16,10 4 2-1,8 5-1-15,4 1 0 16,8 3-2-16,5-2 2 15,7-2-2-15,5-2 2 0,4-8-1 16,7-8-2-16,5-11 3 16,6-12-3-16,5-11 4 15,4-9-4-15,5-7 4 16,4-5-4-16,3-11 2 16,6-5 1-16,3-6-1 15,2-3 0-15,0-8 0 16,1-7 2-16,-2-7-1 15,-6-8 1-15,-4-8 0 16,-4-9 2-16,-12-11-1 16,-7-7 2-16,-10-9 0 15,-5-6 0-15,-15-5 0 0,-5-6-2 16,-14-6 1-16,-8 1-1 16,-8 4 0-16,-7 2-3 15,-6 12 0-15,-7 7-5 16,-3 15-5-16,-7 13-10 15,3 18-22-15,-3 17-37 16,-4 8-3-16,4 13 30 16</inkml:trace>
  <inkml:trace contextRef="#ctx0" brushRef="#br0" timeOffset="79683.8944">7628 7373 1 0,'-31'-7'9'0,"10"4"11"15,0 1-1-15,-7 4 0 16,1-1 0-16,-6 4 0 16,0 2 2-16,-6 2 1 15,-2 2 1-15,-5-1-1 16,0 5 0-16,-3-4-3 15,-2 5 0-15,-4-2-2 16,-4 4-3-16,-3 1-3 16,-1 8-4-16,-4 8-3 15,0 6-2-15,-3 11-3 16,1 7 0-16,4 6-2 16,3 5 0-16,7 2-2 0,6-1 1 15,10-4-1-15,8-2 1 16,10-3-1-16,10-3 3 15,11-1-1-15,6-2 3 16,9 2 0-16,10-2 0 16,4 2 1-16,7-3-3 15,6-6 2-15,7-4-2 16,9-11 1-16,8-6-2 16,6-12 2-16,7-12 0 15,7-11 2-15,4-13 2 16,0-9-1-16,2-10 2 15,-2-9 1-15,-4-10 3 16,-4-8 1-16,-4-8 0 0,-7-8 3 16,-3-7 3-16,-12-5-1 15,-7-1-1-15,-13-5-1 16,-8 1-2 0,-15-1-1-16,-10 5-3 0,-16 5-4 15,-15 11-11-15,-9 13-4 16,-15 9-16-16,-7 24-23 15,-8 20-41-15,-11 18-4 16,0 22 0-16</inkml:trace>
  <inkml:trace contextRef="#ctx0" brushRef="#br0" timeOffset="97124.7222">2873 8042 1 0,'-32'2'43'15,"32"-2"45"-15,-32-2-3 16,18 0-51-16,14 2-10 16,-25 1-7-16,25-1-8 15,-17 14-4-15,11 1-3 16,2 8-2-16,4 1 0 15,3 4-2-15,3 1 1 16,5 0 0-16,5-2 0 0,4-7 0 16,3-5 4-16,3-15 2 15,3-5 4 1,-3-12 2-16,4-8 2 16,-7-8 2-16,5-4 0 0,-14-6 0 15,2-1-1-15,-12 1-7 16,-5 4 0-16,-11 4-5 15,-9 9 1-15,-7 11-3 16,-11 6 0-16,0 13-7 16,-5 6-7-16,5 13-4 15,-2 2-15-15,10 12-17 16,3 1-34-16,7 1-16 16,9 6 1-16,2-5 84 15</inkml:trace>
  <inkml:trace contextRef="#ctx0" brushRef="#br0" timeOffset="97741.4621">2626 10415 24 0,'3'-13'37'16,"-3"13"-1"-16,13-21 0 15,-13 21-7-15,14-5-3 0,-14 5-5 16,23 7-5-16,-10 3-5 16,8-3-6-16,-6 3 0 15,9-3-1-15,-3 1 5 16,2-8 5-16,2-2 2 16,-5-9 3-16,3-7 1 15,-7-8-3-15,6-3 4 16,-14-5-6-16,4-2-1 15,-11 1-8-15,-7 2-1 16,-5 7-9-16,-12 10-2 16,-5 12-8-16,-8 7-9 15,-4 17-15-15,-3 4-22 0,-4 12-37 16,10 12-4-16,-6 1 39 16</inkml:trace>
  <inkml:trace contextRef="#ctx0" brushRef="#br0" timeOffset="98875.2037">3373 11332 1 0,'15'-17'72'16,"-4"-5"16"-16,5 3-40 15,4 6-5-15,1-1-8 16,6 5-8-16,0 1-5 16,8 5-6-16,1 1-3 15,7 4-2-15,1-1-2 16,8 4-2-16,1-1-2 16,8 3-2-16,-1-1 1 15,5 3-1-15,3-1-1 0,6 4 1 16,2-1 0-1,8 2 1-15,1-1 1 16,3 2 0-16,6-2-2 16,4 2 0-16,1-2-1 0,5 2 0 15,0 1-2-15,4 1 0 16,2-2-1-16,1 2 1 16,3 1-1-16,3-1 1 15,6 0 0-15,2-2 0 16,-1 1 0-16,0-2 0 15,3 0-1-15,2 0 2 16,3 0-2-16,3-2 2 0,-4-1-3 16,2 2 3-1,2-5-1-15,4 0 0 16,4-1 0-16,2 0 0 16,3-3 0-16,-4-3 2 0,6-2-1 15,6-1 1-15,2 1-1 16,3-4 2-16,0 0 1 15,-1-3 0-15,6 4 0 16,3-1-2-16,0 1 2 16,-2 3-1-16,1 0-1 15,5-1 0-15,-2 3-1 16,3 2 0-16,-3-1 0 16,1 2 0-16,1 3-1 15,-1 0 1-15,-2 2 0 16,-3 2-1-16,1 2 0 15,-1 1 0-15,-1 0 0 16,-3 1-1-16,-1 1 1 0,1 1 0 16,-2-1 0-16,-2 3 0 15,-3-1-1-15,-3 3 2 16,-2-4-1-16,4 0 1 16,-2-2-3-16,-3-1 4 15,0-1-5-15,0-3 4 16,1-1-3-16,1-3 2 15,-3 0-1-15,-7 1 0 16,-5 0 0-16,1-2-2 16,-9 3 0-16,-3-2-8 15,-6 6-8-15,-11-3-33 16,-6 2-53-16,-7 7-4 0,-18-6 0 16,-8 5 52-16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33:18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5539 2476 52 0,'-33'11'99'16,"-13"-8"0"-16,0 2-5 16,-9-8-79-16,0 0-15 15,2-1-1-15,-2-1-2 16,-3-1-3-16,-4 5-2 15,-4 4 1-15,-5 4 0 16,-4-1-1-16,-6 14 1 16,-6-3 2-16,-2 9 2 0,-6 3 4 15,0 7 4 1,-1 3 4-16,1 5 2 16,4 6 3-16,5 2-2 15,6 7 5-15,5 5-4 0,7 11-1 16,9-2-2-16,4 11-4 15,9 8-4-15,7 11 1 16,10 1-3-16,11 7-4 16,13 0 2-16,10 1-1 15,11 1 1-15,12-5-1 16,14-7 2-16,9-7-3 16,11-5 0-16,7-9 4 15,8-7-2-15,11-8-1 0,8-11 2 16,10-8-1-1,5-12 3-15,7-6-5 16,6-11 6-16,7-8-3 16,6-14 1-16,2-7 2 0,-1-12-4 15,1-10 4-15,0-9-5 16,-1-14 6-16,1-9-4 16,-5-11 2-16,-6-6-2 15,-4-10-1-15,-10-5 4 16,-8-4-1-16,-11-4 3 15,-10-6 0-15,-16-1 3 16,-10 5 0-16,-15-10 1 16,-14-2 3-16,-13-5-3 15,-14-8-3-15,-13 2-2 16,-13 5-5-16,-15 3-7 16,-15 5-13-16,-12 17-26 0,-14 17-52 15,-14 14-1-15,-9 29 1 16,-15 17 38-16</inkml:trace>
  <inkml:trace contextRef="#ctx0" brushRef="#br0" timeOffset="18275.9385">18946 3505 1 0,'6'-15'52'0,"-6"15"15"16,6-17 4-16,-6 3-38 0,0 14-9 16,0-28 0-16,0 28-4 15,0-26-3-15,0 26-5 16,3-22-4-16,-3 22-7 15,14-24-2-15,0 11-1 16,8-1-2-16,3-4 2 16,6-2 3-16,7 0 2 15,2-5 8-15,9 1 3 16,-4-1 6-16,8 4 1 16,-8-1 4-16,7 6-1 15,-12 3-1-15,5 4-3 16,-13 5-4-16,-3 13-3 15,-6-1-4-15,-10 13-4 0,-2 3-2 16,-11 12-1-16,-1 3-2 16,-9 15 0-16,-3 5-3 15,-4 4 4-15,-5 8-3 16,0 3 4-16,-2 2 2 16,2 0-3-16,2-2 5 15,5-2-2-15,3-5 4 16,4-3-4-16,5-6 4 15,5-2-5-15,4-5-1 16,4-5 0-16,4-5-2 16,3-4 1-16,7-8-2 15,0-5 1-15,6-5-2 0,4-7 0 16,3-6 0-16,3-9 0 16,4-6-1-16,2-11-1 15,4-5-3-15,-2-12-9 16,5-4-35-16,-5-12-50 15,0-8-3-15,-8-9-9 16,-8-10 1-16</inkml:trace>
  <inkml:trace contextRef="#ctx0" brushRef="#br0" timeOffset="19658.2869">19503 2343 92 0,'0'0'83'0,"9"-19"1"16,-9 19-2-16,18-14-48 16,-18 14-16-16,24-16-4 15,-11 9-1-15,0 3-1 16,-13 4 2-16,18-8-1 16,-18 8 1-16,0 0 0 15,0 0-1-15,0 0-1 0,0 0-2 16,-3 19-3-1,3-19-2-15,-8 17 0 16,8-17-2-16,0 0 0 16,0 0-2-16,0 0 0 0,20-7 0 15,-4-3 3-15,1-6-3 16,0-1 1-16,1-5-1 16,-2 5 1-16,-8-3-1 15,-1 7 2-15,-7 0-1 16,0 13-2-16,-17-10 2 15,3 10-2-15,-4 10 1 16,1-2 0-16,1 5-2 16,3-1 1-16,2 2-1 15,11-14 2-15,-9 18-1 16,9-18 2-16,0 0 0 16,17 3 0-16,-17-3 1 0,23-13-2 15,-23 13 1-15,22-18 0 16,-22 18-1-16,13-17-1 15,-13 17 0-15,0 0-2 16,-13 3 2-16,13-3-1 16,-24 16 0-16,24-16 0 15,-25 20 0-15,25-20 0 16,-19 13 1-16,19-13 1 16,0 0 0-16,0 0 0 15,-8-17 1-15,8 17-1 16,-5-22 1-16,5 22-1 15,-11-17 0-15,11 17 0 16,-18-9-1-16,18 9-1 0,-17 3 0 16,17-3 0-16,-13 10 0 15,13-10 0-15,0 0 0 16,0 0 0-16,19 6 0 16,-3-13 1-16,4-6 1 15,0-2 0-15,2-1 1 16,-3 0 0-16,-1-1 2 15,-3 4-1-15,-15 13 0 16,17-11-1-16,-17 11 1 16,0 15-1-16,-3 1-2 15,0 3 1-15,0 1-2 16,2 3 1-16,1-1-1 0,1-5 2 16,5-2-1-16,-6-15 2 15,13 11 2-15,-13-11 1 16,15-3-1-16,-15 3 1 15,7-14 1-15,-7 14-1 16,-9-20-1-16,9 20-1 16,-17-15-2-16,4 12-1 15,0 1 1-15,0 0-1 16,0 4-2-16,13-2 1 16,-16 1 0-16,16-1 0 15,0 0 0-15,0 0 0 16,3-17 1-16,-3 17-1 15,9-25 3-15,-9 25-1 0,5-21 0 16,-5 21 0-16,-5-13 0 16,5 13 1-16,-18 5-1 15,18-5 0-15,-23 28-3 16,12-12 3-16,2 4-3 16,2-6 2-16,4 1 0 15,3-15-1-15,6 18-3 16,-6-18-5-16,18 3-24 15,-18-3-73-15,0 0-4 16,9-17-5-16,-19 1-7 16</inkml:trace>
  <inkml:trace contextRef="#ctx0" brushRef="#br0" timeOffset="28447.9354">4101 6243 12 0,'0'0'66'0,"14"-10"-21"16,-14 10-9-16,0 0-8 15,0 0-7-15,0 0-6 16,0 0-7-16,0 0-2 0,0 22-6 16,0-22 4-16,-3 20-2 15,3-20 5 1,-1 25-2-16,1-25-1 16,-2 18 2-16,2-18-3 0,2 18 3 15,-2-18-5-15,0 0 3 16,3 20-6-16,-3-20 4 15,0 0 2-15,20-10-3 16,-20 10 4-16,23-23-4 16,-10 7 1-16,0 0 0 15,-2-1 0-15,-2-1 1 16,-9 18-1-16,4-23 2 0,-4 23-1 16,-17-7 2-16,4 10 1 15,-9 5-1-15,4 4 3 16,-8 4-6-1,3 3 2-15,0 2-3 0,2-1 2 16,4 1-3-16,3-1 0 16,14-20 0-16,-15 23 0 15,15-23 0-15,0 0-1 16,19 6 1-16,-6-11-2 16,1 0 3-16,5-8 0 15,-3 3 0-15,1-5 0 16,-17 15 0-16,25-20 1 15,-25 20-2-15,13-12 0 0,-13 12-1 16,0 0-5 0,-5 13-2-16,5-13-19 15,-8 22-50-15,2-8-7 16,6-14-5-16,-9 16 36 0</inkml:trace>
  <inkml:trace contextRef="#ctx0" brushRef="#br0" timeOffset="31563.585">2689 6408 1 0,'0'0'14'0,"-25"-5"48"16,25 5 0-16,-13-5-38 16,13 5-9-16,0 0-6 15,0 0-2-15,0 0-1 16,-13-5 3-16,13 5-1 16,0 0 2-16,15 7-2 15,0-5 3-15,4 1 1 16,7-3 3-16,7 0-1 15,4-3 0-15,9 1-1 16,1-2 0-16,3 1-2 16,-2 0-1-16,4 2-3 15,-5 1-6-15,4 0-1 16,-4 1 0-16,4 1 0 0,1-1 1 16,3-1 0-16,4-1 1 15,4-1-1-15,4 0 5 16,-1-1-1-16,2-2 0 15,0 1-1-15,-3 0-1 16,0 1-2-16,-9 0 1 16,-1 0-2-16,-8 2 1 15,1-1-2-15,-3 1 2 16,-1-1-3-16,1 1 3 16,-2-8-1-16,2 8 1 15,0-7-1-15,-3 6 0 16,1-6 4-16,-8 7-3 0,-1-5-1 15,-8 5-1-15,-3 1-5 16,-5 3-15-16,-18-3-19 16,14 8-49-16,-14-8-2 15,0 0-4-15,0 0 46 16</inkml:trace>
  <inkml:trace contextRef="#ctx0" brushRef="#br0" timeOffset="42768.0393">7807 6353 8 0,'5'-15'64'16,"-5"15"-30"-16,0 0-6 15,-5-13-9-15,5 13-3 16,0 0-1-16,-17-1-3 16,17 1-3-16,-13 1 1 15,13-1 0-15,0 0-4 16,0 0 7-16,0 0-5 15,0 0 6-15,0 0-4 16,20 6 6-16,-7-4-1 16,0-4-1-16,3 1 4 15,-2-1-9-15,2 2 3 0,0-3-7 16,2 3 6-16,-1-2-7 16,0 2 0-16,-1-2 0 15,1 2-7-15,2 2 6 16,-2-1-1-16,2 2 0 15,1 1-7-15,1-2 6 16,0 1-5-16,2-1 5 16,0 1 1-16,2-1 0 15,1 1-6-15,-2-2 5 16,2-1 1-16,2 4-1 16,-1-1 0-16,1-1-1 15,-1-1 1-15,2 1-1 16,0-1 1-16,1 1 1 0,0-1-1 15,1-1 1-15,0 0-1 16,1 0 0-16,3-1 0 16,-4-1 0-16,3-1-1 15,-1 2 0-15,0-2 6 16,2-3-5-16,-1 2 5 16,1 1-5-16,-2-1 6 15,0-1-6-15,-1 2 5 16,-2-1-5-16,1 0-1 15,-4-2 0-15,-1 3-4 16,-1-1 4-16,-4 1-5 16,2 0 5-16,-3 0-5 0,-2 0 1 15,-1 2 0-15,-1 1 3 16,0 0-3-16,-3 1-6 16,-13-1-2-1,20 5-12-15,-20-5-6 0,0 0-14 16,0 0-17-16,0 0-30 15,-3 12 5-15,3-12 42 16</inkml:trace>
  <inkml:trace contextRef="#ctx0" brushRef="#br0" timeOffset="43518.6193">7760 6627 1 0,'23'-7'62'0,"4"2"-7"16,1 1-20-16,-4 0-6 15,5 2-3-15,-6-1-3 16,3 3-2-16,-1-1-3 16,-1 1-4-16,-1 0-4 0,3 1-2 15,0-1-1-15,0 2 0 16,1-2-1-1,2 0 1-15,-3 1-2 16,3 2 1-16,0-1 0 0,0 1-2 16,4-2-2-16,0 3 1 15,5-2 0-15,1 2 0 16,4-4 0-16,2 0 1 16,-1-3 1-16,3 2-1 15,-3-2 2-15,0 0-2 16,-5 0-1-16,-2 0 0 15,-1 2-1-15,0-2-1 16,-3 3 1-16,2-3-1 16,0 3-2-16,2-1 2 15,2-1-1-15,3 1 0 16,-2-1-1-16,-1 1 1 0,3-1-1 16,-1 2 0-16,-1 0-4 15,-1-2-8-15,1 3-24 16,-6-1-54-16,0-7-3 15,1-3-4-15,-6-11 41 16</inkml:trace>
  <inkml:trace contextRef="#ctx0" brushRef="#br0" timeOffset="49327.238">5519 6333 1 0,'0'0'13'0,"0"0"59"16,-6-15 5-16,6 15-41 16,0 0-2-16,-1-16-10 15,1 16-2-15,0 0-1 0,0 0-2 16,14-14-4-16,-14 14-5 15,20-3-5-15,-5 5-1 16,4-4-1 0,4 5 0-16,3-3 0 0,2 1 1 15,6-1 1-15,-1 0-1 16,0 0 1-16,2 5-7 16,-2-4 6-16,0-1 0 15,0 2-1-15,-3-1-1 16,2 1 1-16,-1 0-1 15,0-2 0-15,0 2 0 16,0 1-2-16,1 1-4 16,0-3 4-16,1 4-4 0,0-5 5 15,2 0 1 1,1-2 0-16,4-2 4 16,1 1-4-16,3-3 5 15,1 2-5-15,4 0 4 0,2-1-6 16,-1 3 1-16,1-1 0 15,-4 1-1-15,2-1 1 16,-4 3-1-16,1 0 0 16,-2 0 1-16,-4 0-1 15,2 2 0-15,-5-1 0 16,1 1 0-16,-4-2 1 16,1 0-1-16,-3 1 0 0,-2-1 0 15,-2 2 0 1,-1-1-1-16,-4 2 1 15,-1 1-7-15,-5-2 7 16,-3 2-1-16,-14-4-1 0,18 4-7 16,-18-4-13-16,0 0-23 15,0 0-46-15,0 0 0 16,-15 10-6-16,15-10 39 16</inkml:trace>
  <inkml:trace contextRef="#ctx0" brushRef="#br0" timeOffset="52972.1989">10220 6266 21 0,'14'-14'34'15,"-14"14"-1"-15,0 0-6 16,17-4-4-16,-17 4-3 16,16 0-1-16,-16 0-1 0,25 0 1 15,-25 0-1-15,29-3-1 16,-15 0-2-16,5 1-3 16,3 1-1-16,-1-1-3 15,2 0-1-15,3 0-1 16,0 1 0-16,2-1 0 15,-1-1 0-15,2 3-1 16,-3-1 0-16,3-1-1 16,-2 1 0-16,-1 1-1 15,2-1 0-15,0 1-1 16,3 0-1-16,0-2 0 16,3 1 2-16,0 1-2 0,4 0 0 15,1 0 0-15,0 1 0 16,-2 1 1-16,2-2 0 15,0 1 1-15,-1 0-2 16,-1 1 2-16,4-2 0 16,0 0-1-16,3-3 1 15,0 3-1-15,1-3-1 16,3 2 0-16,-2-1 0 16,0 1 0-16,0 1-1 15,-1 0 0-15,1 1 1 16,0 1-2-16,1-1 1 15,-1 2 0-15,0 1 0 16,1-1-1-16,0 0 0 16,-1 1 0-16,-3 1 0 0,2-1 1 15,-3 2-1-15,1-2 1 16,-1 3 0-16,1-2 6 16,-3 2-5-1,4-4 5-15,2 3-5 0,3-3 5 16,0 1-5-16,4-3 4 15,-1 1-5-15,0-2 0 16,0 1 0-16,-3 1-1 16,-1-1 1-16,-3 2 0 15,-3-2 0-15,-2 1 1 16,-3 1-2-16,1 0 1 16,-3-2-1-16,-1 2 2 0,-2 0-1 15,-2 0 0-15,-1-2 0 16,-4 2 0-16,-1-2 0 15,-2 2 0 1,-5-1 0-16,-1-1-10 0,-3 2 6 16,-13-3-13-16,19 6 1 15,-19-6-16-15,0 0-5 16,11 16-23-16,-11-16-29 16,0 0 1-16,16 10 36 15</inkml:trace>
  <inkml:trace contextRef="#ctx0" brushRef="#br0" timeOffset="74681.5206">8614 6900 3 0,'0'0'31'0,"0"0"-5"15,0-15-5 1,0 15-5-16,0 0-2 16,0 0-1-16,0 0-1 0,-17-1-1 15,17 1 1-15,-15 4-1 16,15-4 1-16,-16 7-1 15,16-7 1-15,-19 9-1 16,19-9-1-16,-20 12-1 16,6-4 1-16,-2-1-2 15,-1 5 0-15,-5 0-2 16,2 1 0-16,-5 0-1 0,2 1-1 16,-3 3-1-16,5-1 4 15,-4 3-2-15,2-2-1 16,3 2 0-1,0 0-2-15,1-2 2 0,3 2-3 16,2-5 3-16,3 1-7 16,11-15 2-16,-15 23-2 15,15-23 3-15,-5 18-1 16,5-18 1-16,7 19 1 16,-7-19 0-16,16 16 0 15,-3-7 1-15,2-2-1 16,2 0 1-16,3-1 0 15,3-3 1-15,5 0-1 0,3-3 0 16,6-2-1 0,3-1 0-16,3-2 1 15,3-3 0-15,2 1 1 16,1 0 1-16,-1 0 1 0,-4-2 0 16,0 0 1-16,-7 1 1 15,-1 1-1-15,-7-2 1 16,-1 2-1-16,-8-2-2 15,-3 0 4-15,-17 9-6 16,20-17 4-16,-20 17-4 16,2-22 2-16,-2 22-6 15,-13-23 6-15,1 8-7 16,-4-1-2-16,-2-2 3 16,-3 0-2-16,0 0 1 15,-4 2-2-15,2-1 5 16,-3 0-7-16,3 4 4 0,-1 0-4 15,0 3-2-15,0-2-7 16,4 6-13-16,-3-2-27 16,5 3-34-16,4 2-2 15,1-4 16-15</inkml:trace>
  <inkml:trace contextRef="#ctx0" brushRef="#br0" timeOffset="77682.6988">6229 6865 1 0,'-20'16'4'15,"20"-16"6"-15,-15 16-2 0,15-16 2 16,-7 14 1-16,7-14 0 16,-6 19 0-16,3-6 0 15,-1 1 0-15,0 4-4 16,-2 2-2-16,-3 3 0 16,6-1 5-16,-1 1-1 15,4-4 6-15,0-2-3 16,10-4 4-16,-10-13-4 15,29 16 3-15,-6-16-7 16,4-3-1-16,10-7-5 16,-6-2-4-16,8-5 1 15,-6-2-2-15,1-3 4 16,-8 1-1-16,-6-2 4 0,-7 3-2 16,-9 1 5-16,-7 3 0 15,3 16 0-15,-27-17 2 16,4 14-2-16,-5 7 0 15,-1 3-2-15,-4 6 0 16,0 2-3-16,3 3 1 16,-3 4-2-16,5 0 4 15,1 1-4-15,5-3 3 16,2 2-3-16,5-2 2 16,7-3-1-16,3-1-2 15,5-16 2-15,16 14-2 16,2-12 1-16,6-6-1 0,7-5-2 15,5-6-9-15,4 0-23 16,0-3-44-16,-8-3-1 16,-2 5-7-16,-11-12 86 15</inkml:trace>
  <inkml:trace contextRef="#ctx0" brushRef="#br0" timeOffset="91623.9366">3166 10068 1 0,'0'0'62'16,"-13"-21"8"-16,13 21-34 15,-16-23-17-15,16 23-3 16,-18-21-6-16,18 21-3 15,-8-16 0-15,8 16 0 16,0 0 2-16,0 0 0 16,0 0 2-16,0 0 0 0,0 0 0 15,17-1 1 1,-4 7 1-16,3-3-2 16,8 2 0-16,1-3-1 15,8 1-2-15,3-5 0 0,8 2-3 16,3-3-1-16,7 2-2 15,2 0 2-15,2 1 0 16,-1 1 0-16,2 3 1 16,-2 1 0-16,0 3 0 15,0-2-2-15,3 1 0 16,-5-1 0-16,6 0-1 16,2-5 0-16,4 1 0 15,2-2-1-15,4-2-1 16,1 1 3-16,1 1-2 15,0 0 0-15,-1 1 1 0,1 2-3 16,-2 0 0-16,1-2 0 16,-1 1 0-16,2-2 0 15,2-2 1-15,2 0-1 16,4-1 0-16,-1 1 1 16,-1-1 0-16,2 3 0 15,-1 3 0-15,1 0-1 16,-5 4 0-16,-2 1 0 15,-1 0 0-15,-1 1 0 16,-2 0-1-16,-4-2 1 16,0-1 0-16,-4-2 0 15,0-3 0-15,1 1 1 16,0-1 0-16,-3-2 0 16,0-1-1-16,1 1 1 0,-1-1 1 15,2 1-1-15,-2 0 0 16,-1-1-1-16,-4-1 0 15,-1 2 1-15,-2-1-1 16,-4 1 1-16,-3-1-2 16,-3 2 3-16,-3 0-2 15,-2 2 0-15,-3 1-1 16,0 1-3-16,0 0-7 16,4 7-12-16,-4-4-21 15,5 3-49-15,1 1-3 16,-5-6-4-16,1-2 86 15</inkml:trace>
  <inkml:trace contextRef="#ctx0" brushRef="#br0" timeOffset="114548.3808">14753 5496 17 0,'-11'23'79'16,"11"-23"-4"-16,-9 24 4 15,5-9-63-15,-1 1-2 16,1 3 0-16,-2-4 5 0,5 3-3 15,1-18 3-15,-3 21-2 16,3-21-3 0,17 0-5-16,-1-10-1 15,7-3 0-15,3-7-3 0,0-4 1 16,2-4-8-16,-5 1 4 16,-3-1-3-16,-7 4 3 15,-6 4-5-15,-8 7 0 16,1 13-2-16,-22-9-5 15,5 20-9-15,-8 2-35 16,-1 8-36-16,4 2-3 16,-1-3 0-16</inkml:trace>
  <inkml:trace contextRef="#ctx0" brushRef="#br0" timeOffset="114703.9224">14895 5657 84 0,'13'9'88'0,"4"0"-2"16,-17-9-8-16,26 7-80 16,-13-3-13-16,4 4-19 15,-17-8-40-15,20 4-12 16,-20-4 3-16,19-10 42 16</inkml:trace>
  <inkml:trace contextRef="#ctx0" brushRef="#br0" timeOffset="115015.8952">15482 5334 69 0,'0'0'83'0,"7"20"3"16,-19 5-4-16,-5 7-69 16,-6 4-4-16,-3 7-1 15,-3 3 3-15,2 0-3 16,2-4 4-16,7-3-4 15,7-10 0-15,11-7-1 16,11-8-3-16,9-11-2 16,6-9 0-16,7-5 0 15,0-8 1-15,0-4 0 16,-4-2 0-16,-7 2-2 16,-8 0-2-16,-9 6-9 0,-5 17-22 15,-19-19-56-15,-3 16-8 16,-5 2-1-16,-9-2-2 15</inkml:trace>
  <inkml:trace contextRef="#ctx0" brushRef="#br0" timeOffset="115782.7164">3360 7291 65 0,'0'0'96'15,"-15"-2"2"-15,15 2-2 16,1-17-70-16,13 10-6 16,5-2-5-16,10 2-3 0,6-2 0 15,6 3 0-15,4 1-2 16,7 2-4-16,3 1-6 16,0-1-6-16,1 2-10 15,-4-5-12-15,0 6-21 16,-15-6-32-16,-3 1-21 15,-13-5 2-15,-8-2 15 16</inkml:trace>
  <inkml:trace contextRef="#ctx0" brushRef="#br0" timeOffset="115975.9538">3783 7139 55 0,'-20'19'84'0,"4"7"-2"0,-6 3 0 15,1 3-59 1,3 5-10-16,0 5-6 16,2 3-2-16,3-1-2 15,3 1 0-15,7-3-5 0,9-7-7 16,12-7-22-16,10-9-47 16,6-13-7-16,16-9-2 15,0-11 23-15</inkml:trace>
  <inkml:trace contextRef="#ctx0" brushRef="#br0" timeOffset="116196.1268">4203 7359 1 0,'-14'18'76'0,"14"-18"-2"0,0 13 0 16,0-13-57-16,20 2-12 15,0-2-3-15,3-2 0 16,5-1 1-16,2 1-8 16,-3-3-20-16,2-2-46 15,0 4-3-15,-6-7-3 16,3 3 76-16</inkml:trace>
  <inkml:trace contextRef="#ctx0" brushRef="#br0" timeOffset="116399.5708">4714 7170 87 0,'-2'21'97'16,"2"4"-1"-16,-3 1-5 16,-5 4-82-16,3 9-9 15,4 9-4-15,-3 2-9 16,-1 14-41-16,0-2-35 15,-3-2-1-15,6-4-4 16</inkml:trace>
  <inkml:trace contextRef="#ctx0" brushRef="#br0" timeOffset="117912.2709">14397 6846 11 0,'0'0'86'0,"27"-7"2"16,-12 6-42-16,-1-7-12 0,5 7-6 15,0-3-3-15,5 2-2 16,-2-2-2-16,5 2-4 16,-4 0-5-16,5 0-3 15,-2-1-6-15,2 0-3 16,0 0-7-16,-5-1-12 15,4 6-25-15,-6-1-55 16,-3-5-1-16,5 1-2 16,-4-6 71-16</inkml:trace>
  <inkml:trace contextRef="#ctx0" brushRef="#br0" timeOffset="118367.2176">15095 6647 1 0,'0'0'87'15,"0"0"1"-15,-17 18-2 16,17-18-56-16,-28 26-18 15,10-3-3-15,-5 3-2 16,1 7 0-16,-5 3 0 0,2 4 0 16,3-2 0-16,6 2-1 15,8-5-3-15,6-6-1 16,11-8-1-16,8-9 0 16,12-9 0-16,4-11 1 15,8-7-1-15,1-11 2 16,4-10 1-16,0-6-2 15,-4-4 2-15,-3-4 0 16,-9 0 0-16,-8 4-2 16,-9 4 1-16,-9 7-3 15,-14 11 0-15,-7 8-3 16,-9 13-6-16,-9 5-11 0,2 13-25 16,-3 4-50-16,-3 1-2 15,10 2-1-15,3-5 75 16</inkml:trace>
  <inkml:trace contextRef="#ctx0" brushRef="#br0" timeOffset="118556.71">15364 6862 52 0,'17'26'97'16,"-4"-9"0"-16,4 2-6 15,-1-1-79-15,-2-3-10 0,1-2-8 16,-4 3-17-16,-11-16-38 16,8 18-32-1,-8-18-3-15,0 0 25 16</inkml:trace>
  <inkml:trace contextRef="#ctx0" brushRef="#br0" timeOffset="118967.1041">15661 6669 19 0,'36'-15'94'0,"7"5"0"16,0-6 0-16,1-1-64 16,2 7-12-16,-7 0-4 15,-3 7-1 1,-14 3-1-16,-8 7-1 0,-14 6-2 15,-7 6-3-15,-11 3-3 16,-3 2-2-16,-4 5-1 16,-1 0 0-16,2 3-3 15,1-2 2-15,8-3-2 16,5 1 2-16,7-4-2 16,8 1 2-16,6-4-1 15,4 3 2-15,2-6 0 0,3 3 3 16,-3-4-1-16,-1 2 1 15,-6 1 0 1,-1 0 5-16,-10 2 1 16,-5 1-8-16,-9 3-4 15,-9-3-25-15,-2 1-69 0,-9 2-6 16,-8-8 0-16,-3 0 5 16</inkml:trace>
  <inkml:trace contextRef="#ctx0" brushRef="#br0" timeOffset="120467.4921">2793 8337 50 0,'13'4'91'0,"6"0"-1"16,-4-2 1-16,-2-2-77 15,7 3 2-15,-4-3 1 16,5 4 0-16,-5-1 0 0,6 1-1 15,-5-1-2 1,9 0-6-16,0-1-7 16,6-5-7-16,4 1-15 15,-3-9-15-15,6 1-54 0,-4-1-11 16,-5-6-2-16,-4 1 19 16</inkml:trace>
  <inkml:trace contextRef="#ctx0" brushRef="#br0" timeOffset="120718.0621">3218 8066 63 0,'-24'17'93'16,"4"10"-2"-16,-7 1-5 15,1 6-76-15,-3 7-9 0,5 5 0 16,-4 9 5-16,2 1-1 15,-3 6 7-15,2 0 3 16,7 0-3-16,4-6 1 16,9-2-8-16,8-9-5 15,6-8-11-15,12-7-15 16,4-11-37-16,6-10-33 16,6-8 2-16,-1-11-9 15</inkml:trace>
  <inkml:trace contextRef="#ctx0" brushRef="#br0" timeOffset="120921.0517">3422 8556 30 0,'13'19'91'0,"-13"-19"2"15,28 7-2-15,-7-7-76 16,5-1-7-16,6 2-1 15,4-1-6-15,-3-1-19 16,1 1-60-16,-1 1-9 16,-10-7-4-16,0 3 30 15</inkml:trace>
  <inkml:trace contextRef="#ctx0" brushRef="#br0" timeOffset="121267.8791">3871 8441 48 0,'22'20'89'16,"-9"-13"-1"-16,7 0-2 15,2 2-74-15,2-2-6 16,5 3 1-16,-4 2 0 16,-2 2 1-16,-7 4-2 15,-5 3 3-15,-8 4 1 16,-10-1-5-16,-6 4 5 15,-5-1-6-15,-3-1 5 16,-1-1-7-16,1-5 6 0,2 0-8 16,1-7 1-16,8 1-2 15,10-14 1-15,-3 15 0 16,3-15-3-16,25 7 3 16,0-8-4-16,8-5-8 15,10-1-23-15,3-8-56 16,15-2-7-16,5-3 0 15,3-8 26-15</inkml:trace>
  <inkml:trace contextRef="#ctx0" brushRef="#br0" timeOffset="122315.1951">14404 7773 1 0,'0'0'1'16,"-13"-5"85"-16,13 5-1 15,0 0-45-15,0 0-10 16,0 0-2-16,0 0-1 16,19-5-2-16,-19 5-3 15,29 0-4-15,-11-2-4 16,8 4-5-16,0-2-2 15,5 0-3-15,-3 0-4 16,3 0-5-16,-5 1-15 16,-5-4-23-16,0 3-39 0,-7 0-18 15,-14 0-1-15,0 0 56 16</inkml:trace>
  <inkml:trace contextRef="#ctx0" brushRef="#br0" timeOffset="122539.6398">14700 7578 49 0,'1'-19'93'16,"-1"19"0"-16,0 0-43 15,-21 17-20-15,8 7-6 16,-6-1-9-16,2 8-1 16,-5 5-6-16,0 5 0 0,3 2-4 15,1 2 0-15,5-5-8 16,0-2-8-16,8-5-13 15,0-7-14-15,10-6-21 16,7-5-28-16,-12-15-13 16,35-3 39-16</inkml:trace>
  <inkml:trace contextRef="#ctx0" brushRef="#br0" timeOffset="123019.0671">15039 7734 1 0,'0'0'4'15,"0"0"65"-15,0 0-23 16,0 0-26-16,-13 7-2 16,13-7 1-16,0 0 4 15,-10 16 0-15,10-16 2 16,-3 16-5-16,3-16-4 15,0 16-5-15,0-16-4 16,1 15-4-16,-1-15-2 16,0 0-1-16,0 0-2 15,6 13 1-15,-6-13-1 16,0 0 2-16,0 0 0 0,0 0 0 16,0 0 1-16,0 0-1 15,0 0-1-15,0 0 0 16,0 0 1-16,0 0-2 15,0 0 3-15,0 0-3 16,0 0 3-16,0 0-1 16,0 0 3-16,3 15-1 15,-7-2 4-15,-5 3-3 16,0 4 2-16,-2 0-1 16,-2 3-3-16,1 2-5 15,-2-2-11-15,5-2-22 16,-2 1-39-16,11-22-18 15,-12 25 1-15,12-25 91 0</inkml:trace>
  <inkml:trace contextRef="#ctx0" brushRef="#br0" timeOffset="123219.0461">15221 7950 28 0,'3'20'92'0,"-3"-20"0"16,0 25-5-16,0-25-83 15,-3 17-18-15,3-17-12 0,0 0-28 16,7 17-34-16,-7-17-6 16,0 0 68-16</inkml:trace>
  <inkml:trace contextRef="#ctx0" brushRef="#br0" timeOffset="123535.444">15502 7758 33 0,'17'2'99'0,"8"6"-7"16,-8-5 3-16,-1 4-82 15,3 4-3-15,-5 2-3 16,-2 2 2-16,-11 3 0 0,-5 3 0 15,-8 1-1-15,-1 1 0 16,-3 2 0 0,2-2-3-16,1-3 0 15,4 0-4-15,7-5 1 0,2-15-2 16,14 17 2-16,6-13 1 16,9-5 0-16,6-2 0 15,6-4-5-15,4-2-7 16,7 0-17-16,-4-2-33 15,-2-2-46-15,0 3 0 16,-13-5 0-16</inkml:trace>
  <inkml:trace contextRef="#ctx0" brushRef="#br0" timeOffset="124836.0465">16495 5281 5 0,'13'23'73'0,"-9"-3"4"16,2 3 1-16,-6 8-52 15,-3 0-2-15,0 10-4 16,-9-1 5-16,5 6-4 0,-6 0 1 16,6 5-8-16,-3 1-6 15,3 4-7-15,0 5 2 16,2 1 2-16,-1 1-2 15,2 2 3-15,-2 2 2 16,2 0 0-16,-2-3 0 16,2-1-2-16,0-4 1 15,2 1-3-15,-1-3 1 16,2-2-4-16,-2 0-2 16,1 0 1-16,0 1-1 15,-3-1 1-15,2 0-2 16,0 1 0-16,1-3-1 15,-1-1 1-15,1 0 6 0,1-1-2 16,1-2 3-16,1-2-1 16,-1 0 3-16,2-1 0 15,-1-1 1-15,1-2-2 16,-2-6-4-16,2-1 1 16,-2-1-2-16,2-3 0 15,-1-3-1-15,1 0 0 16,-2-4-1-16,-2 0 2 15,1 0-2-15,-1-1 1 16,-2-1-2-16,1-3 1 16,0-1-1-16,1 1 1 15,0-5-2-15,2-1 2 0,3-1-2 16,-3-13 2-16,10 22-2 16,-10-22 1-16,13 20-1 15,-13-20-2 1,13 23-2-16,-13-23-1 0,13 26-1 15,-10-13 1-15,3 3 0 16,-3-3-1-16,1 1-2 16,-4-14-4-16,9 25-9 15,-9-25-19-15,5 16-50 16,3-3-6-16,-8-13-3 16,0 0 70-16</inkml:trace>
  <inkml:trace contextRef="#ctx0" brushRef="#br0" timeOffset="129904.9967">13610 5196 25 0,'-47'-23'87'0,"-17"-11"-2"16,-3-3-19-16,-7 1-55 16,-5-2 0-16,-4 2 1 15,-8-3 1-15,-1 5-1 16,-10-4 1-16,-7 5-2 16,-9-2 1-16,-5 9 3 15,-11 2-3-15,-6 8-1 16,-10 6-5-16,-6 7-2 15,-4 6-2-15,0 8-1 0,1 7-4 16,1 5-6-16,3 7 0 16,10 3-3-16,12 9 0 15,9 1 4 1,11 9-4-16,12 3 4 0,12 7-1 16,14 8 5-16,11 7 2 15,11 7-1-15,12 4 3 16,14 6-1-16,16 0 2 15,11 1-3-15,14 0 4 16,12 0-4-16,16-1 1 16,10-1 0-16,11-3 1 15,9 0-1-15,11 2 0 0,6-7 0 16,6 0-1-16,6-8 0 16,9-8-2-1,4-7 2-15,9-10-1 16,5-13 0-16,3-11 1 0,3-13 1 15,8-10 3-15,4-12 0 16,1-11 3-16,4-14 0 16,-1-8 1-16,-1-12-1 15,-2-10 3-15,5-7 6 16,-7-13-9-16,0-8-2 16,-7-8-1-16,-7-3 0 15,-8-9-3-15,-12 1-4 16,-8-1-14-16,-20-2-27 0,-16 0-41 15,-15 6-1 1,-24-5-4-16,-15 5 80 16</inkml:trace>
  <inkml:trace contextRef="#ctx0" brushRef="#br0" timeOffset="242321.35">4020 10850 30 0,'36'-53'87'16,"11"-6"-7"-16,11-3-32 0,7-12-8 16,20-4-11-1,9-14-11-15,19-8-5 16,18-17-5-16,23-10-5 0,21-15-1 15,21-19 1-15,23-16-3 16,17-9-1-16,28-13-4 16,14-15-15-16,64-4-50 15,-26-5-19-15,4-17-7 16,11-4 17-16</inkml:trace>
  <inkml:trace contextRef="#ctx0" brushRef="#br0" timeOffset="252524.3769">5802 10303 1 0,'114'2'11'16,"0"-2"-3"-16,4 0-2 15,0-2-1-15,4 0 1 16,2-1-2-16,-6-3 1 16,-1 2 0-16,-5-2 1 0,-1 3-1 15,-10 1-1-15,-5 4-3 16,-10 4-12-16,-8 2-26 15,-7-2 19-15,0 7 18 16</inkml:trace>
  <inkml:trace contextRef="#ctx0" brushRef="#br0" timeOffset="326504.7835">2967 4785 45 0,'4'20'95'15,"4"4"-2"-15,-6-1-5 16,-5 5-70-16,6 9-6 16,-2 5-4-16,2 4-2 0,-4 6-4 15,-1 4 0-15,-2 5-2 16,-2 1 0-16,-1 4 4 16,0 4-1-16,0-4 5 15,-1 3-1-15,0 1 4 16,-1 0-2-16,-1 1 2 15,-2 4 1-15,-2-3-5 16,-2-1 2-16,-4 2-9 16,0-2-2-16,-2-3-6 15,0-5-5-15,2-5-7 16,-1-10-6-16,3-2-10 16,0-14-7-16,6-5-5 15,-5-10-17-15,4-11-29 0,13-6 5 16,-16-21 84-16</inkml:trace>
  <inkml:trace contextRef="#ctx0" brushRef="#br0" timeOffset="327655.1733">3262 4676 61 0,'22'3'94'0,"5"0"1"16,1-7-10-16,1 2-75 15,14 2-10-15,9 0 1 16,7 2-4-16,7 1 0 16,5-3-1-16,6 0-4 15,3 1 1-15,4-2 1 16,5-2 1-16,4-3 4 16,6-1 7-16,2-3 0 0,5 1 4 15,2-1 1 1,6 1 4-16,1-2-2 15,8 3 2-15,0-3-5 16,4 2 0-16,1 1-6 0,6 0 0 16,2 1-2-16,4 0-2 15,1 0 1-15,-2-2-1 16,1 2 0-16,1-2 0 16,5 1 2-16,1-1 2 15,-1-3 0-15,1 2 1 16,-1-1 2-16,7 1-1 15,-1 0 3-15,4-1-3 0,-3 1 0 16,3 0-2-16,3 2-1 16,4-1-1-16,0-1 0 15,-2 3-3-15,0-1 1 16,-1 4 0-16,1 1 0 16,1 2 1-16,-2 1-1 15,-4 1 1-15,1 4 0 16,3-1 0-16,-1 0 0 15,-3 0-1-15,-2 1 0 16,2-4 0-16,1 1 1 16,1 1 0-16,-2-2 2 15,-2 3-1-15,-5 1 2 16,2 0-1-16,-2 3 1 16,-4 2 0-16,-5 1-2 15,-3 1-1-15,-4-2 0 16,0-1 1-16,-2-1-2 15,-2 1 1-15,-10-3-1 0,-3 1 2 16,-7-1-1-16,-5 1 1 16,-10 0-2-16,-7 2 2 15,-11-1-2-15,-8 1 2 16,-6 3-3-16,-6-4 2 16,-7 2 0-16,-4 0-1 15,-5 2 0-15,-2 2-1 16,-6 1 3-16,-3 1-8 15,-5 0 6-15,-1 4-6 16,-6 1 6-16,-1 3-7 16,-4 0 7-16,-2 2-6 15,-6 4 5-15,1 4 0 0,-5 5-1 16,-2 2 1-16,-1 10 0 16,-1 5 2-16,0 6-3 15,-1 5 3-15,1 6 2 16,3 4-3-16,2 1 3 15,2 1-4-15,4 2 2 16,0-1-2-16,5 0 2 16,-1-5-3-16,2-7-3 15,0-3 5-15,-1-8-3 16,-3-6 2-16,-1-6-1 16,-1-9 2-16,1-6-4 15,-4-7-4-15,2-3-8 16,-6-20-13-16,13 22-29 0,-13-22-49 15,19-19 2-15,-6-11-5 16,-1-19 66-16</inkml:trace>
  <inkml:trace contextRef="#ctx0" brushRef="#br0" timeOffset="330106.0112">8386 2469 8 0,'-36'21'82'16,"8"10"-5"-16,1-11 1 15,1 14-63-15,10 8-3 16,-1 12-2-16,5 9-1 16,-4 15-2-16,2 14 0 15,-3 4 0-15,2 12 1 0,-1 0 2 16,6 6 0-16,0-6-2 15,6 3 2-15,2-8-1 16,7-2-1-16,0-3 0 16,4-3-2-16,1-7-7 15,-1-6-6-15,0-2-10 16,-5-11-19-16,2-7-46 16,-3-8-11-16,-3-21 0 15,0-13 34-15</inkml:trace>
  <inkml:trace contextRef="#ctx0" brushRef="#br0" timeOffset="331456.8778">8747 2208 71 0,'40'-22'93'0,"-1"0"-4"16,7-1-4-16,9 4-74 16,11 1-9-16,12 0-3 0,9 0 0 15,8-1 0 1,9-3-1-16,7 1 0 15,10-4 0-15,9 3 0 16,4-5 1-16,5-2 1 0,9 5 1 16,7-1-1-16,6 3 2 15,5 7-1-15,2-1 0 16,2 1 1-16,5-1-1 16,3 6 6-16,1-10-6 15,0 6 7-15,2-7-4 16,3-2 9-16,2-1-1 15,2 5 5-15,-6 2-4 16,2 5-3-16,-2 9-1 0,-1-1-2 16,-4 7 0-16,-1 8-3 15,-1 0-6 1,-2-3 1-16,1 4-2 16,0-5 2-16,2-1 1 0,-2-5 1 15,2-1 0-15,-3-7-1 16,-1 6 0-16,-3-4 4 15,-3-2-3-15,-5 4 3 16,-5-4-3-16,-3 7 2 16,-9 0-3-16,-2 4 4 15,-9-1-3-15,-6 0 0 16,-12 1 0-16,-7 4-7 16,-10 3 7-16,-7 2-6 15,-10 3 6-15,-9 0-8 16,-11 5 9-16,-8 8-8 15,-7 9 7-15,-4-4 1 0,-9 13-2 16,-4 0 2-16,-3 9-4 16,-6-1 3-16,1 13-2 15,-3-3 1-15,-2 12-2 16,-3 2 1-16,-3 15-1 16,-2 1 2-16,-3 10 1 15,0 2 1-15,-4 7-1 16,2 1-1-16,-2 7 3 15,2 3-1-15,-1-1 2 16,-1 3 4-16,-2 0-2 16,-4 10-5-16,-2-4 4 15,-3 1 0-15,-4-8-3 16,-2-7 0-16,-2-9 0 0,0-7-11 16,-1-15 6-16,3-12-2 15,0-12 4-15,0-11-4 16,0-10 7-16,1-7-4 15,-4-8 5-15,-1-5 2 16,-5-6 0-16,-2-2 0 16,-6-7-1-16,-5-1 1 15,-5-4-3-15,-8-3 0 16,-5-4-1-16,-9-5-2 16,-7-2 1-16,-10-4 0 15,-8-2-1-15,-8-3-1 16,-6 0 0-16,-7-5 5 0,-9 2-7 15,-5-4 7-15,-8-1-7 16,-5 1 7-16,-8 1-6 16,-10-2 8-16,-9 1-6 15,-9-2 0-15,-5 0 1 16,-7 0 1-16,-5-1-2 16,-3-3 0-16,-4-2 1 15,-4 1-1-15,0-1 0 16,0 0-2-16,-3 5 3 15,-3 3-3-15,-1 4 3 16,-3 7-2-16,-2 4 2 16,-1 5-2-16,2 4 3 15,-2 3-1-15,0 3 2 0,4 1-1 16,5 1 0-16,1 2 0 16,5-1 0-16,3 4 1 15,4 1-2-15,5 1 0 16,8 4-2-16,5 0-1 15,7 2-2-15,5 0-1 16,8 2-7-16,8-3-3 16,11 5-14-16,2-6-17 15,13 2-51-15,6 1-3 16,3-3-1-16,13 0 30 16</inkml:trace>
  <inkml:trace contextRef="#ctx0" brushRef="#br0" timeOffset="340043.7328">4027 6390 1 0,'0'0'0'0,"0"0"56"0,-7-13-32 16,7 13-3-16,0 0-1 16,0 0-2-16,0 0 2 15,-15 9-2-15,15-9-4 16,-7 13-3-16,7-13-6 15,-4 17-2-15,4-17-3 16,0 16 0-16,0-16-1 16,6 15 2-16,-6-15-2 15,15 10-3-15,-2-9 2 16,2-1-3-16,-1-1 3 16,4-2-2-16,-3-1 3 15,0-2-2-15,-2-1 6 16,-13 7 1-16,14-16 3 0,-14 16 2 15,5-16 0-15,-5 16 1 16,0 0-1-16,-16-13-2 16,16 13 0-1,-28 3 1-15,11 2-4 0,-3 4 1 16,0 3-2-16,-2 2 1 16,3-1-2-16,3 2 1 15,3 0-1-15,5-2-1 16,8-13-1-16,-2 19 1 15,2-19-2-15,23 6 0 16,-5-8 0-16,5-3 0 16,1-5 2-16,4-2-2 15,-5-2 4-15,0 1-3 16,-4-2 3-16,-6 2 0 16,-13 13-1-16,4-19 0 15,-4 19 1-15,-25-5 1 0,5 9-3 16,-6 2 3-16,-3 5-3 15,-2 4 2-15,0 2-1 16,3 0 1-16,3 4-2 16,8-3-1-16,2 0 2 15,9-4-3-15,8-1 1 16,-2-13 0-16,26 9-1 16,-3-12-1-16,4-6 1 15,5-2-1-15,-2-5 2 16,4-2-2-16,-6 0 3 0,-2 0 0 15,-8 1 4 1,-5 4 0-16,-13 13 0 16,6-17 0-16,-6 17 0 0,-22 1 0 15,3 5-2-15,-3 4 2 16,-1 3-5-16,-3 0 2 16,2 3-1-16,-1-2-1 15,7 1-4-15,2-4-1 16,16-11-5-16,-18 16-7 15,18-16-9-15,0 0-10 16,13 10-25-16,2-10-18 16,1-7 0-16,5 3 43 15</inkml:trace>
  <inkml:trace contextRef="#ctx0" brushRef="#br0" timeOffset="340172.7531">4142 6467 1 0,'0'0'15'0,"0"0"39"15,-18-19-10-15,18 19-48 16,-19-6-14-16,19 6-19 16,-19 3-17-16,5-1 54 15</inkml:trace>
  <inkml:trace contextRef="#ctx0" brushRef="#br0" timeOffset="344379.0421">8713 6418 1 0,'0'0'24'15,"0"0"46"-15,-11-13-34 16,11 13-6-16,0 0-2 16,-16-10-2-16,16 10-4 15,-14 0-1-15,14 0-5 16,-18 8-4-16,18-8-1 16,-19 18-3-16,9-5-1 15,3 1-1-15,1 3 0 16,2 2-2-16,6 1 1 15,2-2 0-15,4-2 1 16,5-2-1-16,6-4 2 16,3-7-1-16,4-3 1 0,1-6 0 15,1-4 0-15,1-6 0 16,-1-1-1-16,-3-6 1 16,-3 1-3-16,-7-2 1 15,-2-1 4-15,-7-2-6 16,-6 2 0-16,-10 2-5 15,-3 4 4-15,-9 8-1 16,-5 2 4-16,-3 8-5 16,-5 8-7-16,-2 7 6 15,-2 8 0-15,4 3 3 16,2 2-3-16,7 2-1 16,6 1-4-16,10-2 6 0,8-3 1 15,11-3-1-15,10-6 2 16,4-4 1-16,7-8 1 15,3-7 1-15,2-6 0 16,-1-8 1-16,0-5-2 16,-3-5 1-16,-3-3 5 15,-5-4-5-15,-4 1-2 16,-8 3-4-16,-7 1 3 16,-8 6-4-16,-5 6 4 15,-8 7-2-15,-5 8-6 16,-3 9 5-16,-6 8-2 15,1 8 5-15,0 3-4 16,4 3 4-16,3 1-4 0,5 2 0 16,7-2 1-16,6-5-1 15,10-5 2-15,6-7-1 16,8-5 1-16,6-6 0 16,3-8-1-16,4-7 3 15,1-4-2-15,-2-6 2 16,-4-3-1-16,-5-2 1 15,-9 1 5-15,-5 0-8 16,-8 2 3-16,-8 5-5 16,-10 5 5-16,-3 10-3 15,-8 5 1-15,-1 7-1 16,-4 6-6-16,1 7 7 16,1 2-7-16,6 4-2 0,2-2-16 15,11 8-35 1,4-6-39-16,8-4-5 15,8-5 1-15</inkml:trace>
  <inkml:trace contextRef="#ctx0" brushRef="#br0" timeOffset="371173.4638">5914 13678 58 0,'0'0'95'15,"-7"16"0"-15,7-16-3 16,-11 16-82-16,8-3 0 15,0 6 0-15,3 7 1 16,0 7-1-16,3 9-1 16,2 7-4-16,7 7-1 15,4 8-8-15,4 2 0 16,7 5-2-16,1-2-5 16,5 4 4-16,-3-2-5 0,1-3 4 15,-5-5-2-15,-3-3 6 16,-7-6-1-1,-6-6 2-15,-6-8 4 16,-3-5 0-16,-3-10 3 0,-3-8 0 16,5-17 1-16,0 0 2 15,-17 6-1-15,11-22 1 16,2-6 0-16,-2-10 1 16,0-2-1-16,0-9 1 15,4-7 3-15,-4-3-6 16,6-3 7-16,-3-8-5 15,7-1 4-15,1-5-5 16,6-2 3-16,2-6-4 16,7 4 0-16,3 0 3 0,6 5-4 15,3 3 4 1,4 8-3-16,2 5 3 0,3 7-2 16,3 5-2-16,0 7 3 15,4 3-5-15,1 4 1 16,3 4-8-16,-1 3-1 15,3 7-16-15,-6-2-16 16,8 9-61-16,-8-1-11 16,-1 6 2-16,-5-4-6 15</inkml:trace>
  <inkml:trace contextRef="#ctx0" brushRef="#br0" timeOffset="371472.6705">7106 13986 70 0,'22'11'104'16,"-9"-7"-2"-16,0-1-2 15,1 3-82-15,-14-6-13 0,22 13-20 16,-11 2-52-16,-5 2-29 16,-6 0-3-16,-3 3-4 15</inkml:trace>
  <inkml:trace contextRef="#ctx0" brushRef="#br0" timeOffset="371690.3432">7115 14382 48 0,'0'21'97'15,"4"0"3"-15,-3 1-1 0,-1-5-78 16,3 13-10-16,-3 2 3 15,2 7 1-15,-4 2-8 16,-1 0-13-16,3 10-47 16,-2-9-45-16,0-3-4 15,1-12-2-15</inkml:trace>
  <inkml:trace contextRef="#ctx0" brushRef="#br0" timeOffset="372040.2132">7875 13546 89 0,'16'-13'104'16,"-16"13"-1"-16,-7 14-2 15,-8 2-85-15,2 11-6 16,-4 8 2-16,-3 11-6 16,-3 12 5-16,-2 12-6 15,2 8-1-15,0 7 0 16,3 8-2-16,3 4-3 16,4-1 2-16,5-3-3 15,11-5 0-15,9-12-4 0,7-7-1 16,6-14-15-16,13-7-24 15,1-18-55-15,10-13-4 16,2-12 2-16,-2-18 31 16</inkml:trace>
  <inkml:trace contextRef="#ctx0" brushRef="#br0" timeOffset="372340.8411">8203 14072 78 0,'-19'0'100'15,"4"0"0"1,2-1 2-16,13 1-85 16,0 0 0-16,0 0-1 0,0 0 0 15,0 0 1-15,29 7-1 16,-3-9-1-16,9 4-1 15,7-5-3-15,7-1-3 16,3-4-1-16,3 0-6 16,-2-2-7-16,-4-6-12 15,-1 6-34-15,-12-8-58 16,-6 1-2-16,-10-7 0 16,-8 1-3-16</inkml:trace>
  <inkml:trace contextRef="#ctx0" brushRef="#br0" timeOffset="372624.4655">8487 13623 87 0,'-17'16'98'0,"2"3"4"16,1 8 0-16,-1 1-82 15,5 11-4-15,0 7-5 16,3 9 3-16,-3 7-5 15,3 7 1-15,1 5-6 0,4-1 2 16,7 2-5-16,3-3-2 16,10-4 1-1,8-6-3-15,5-7 2 16,8-9-8-16,7-4-5 0,-1-16-26 16,10-4-52-16,-4-15-10 15,-1-10-5-15,-1-13 2 16</inkml:trace>
  <inkml:trace contextRef="#ctx0" brushRef="#br0" timeOffset="372974.5149">9213 13387 99 0,'17'7'101'0,"3"7"-4"16,-1 4 1-16,1 3-80 15,5 10-9-15,2 2 2 16,5 10-4-16,-2 5 4 16,2 8-2-16,-5 8 3 15,2 6-3-15,-6 2 0 16,0 3 2-16,-5 0-5 15,-5 2 1-15,-11-1-3 16,-2 2-3-16,-8-4 0 16,-7-2-7-16,-3-1-4 15,-7-8-13-15,2 6-31 0,-7-11-57 16,1-7-2-16,-4-11 2 16,-2-5 20-16</inkml:trace>
  <inkml:trace contextRef="#ctx0" brushRef="#br0" timeOffset="373592.2113">5203 12908 139 0,'20'19'112'0,"-16"4"-9"15,-4 11-5-15,-5 12-99 16,-4 18-4-16,-1 11 4 16,-4 14-1-16,-2 14-1 15,-3 11 2-15,3 10 1 16,0 7 0-16,3 3 0 16,3 5 2-16,4 4-8 0,1 2 3 15,2 1-1-15,1-2 0 16,4-9-1-16,3-7 7 15,5-10-7-15,3-8 3 16,3-13-2-16,5-9-5 16,-1-18-5-16,6-2-5 15,-9-19-18-15,6-7-50 16,-6-13-11-16,-4-16-1 16,0-16 53-16</inkml:trace>
  <inkml:trace contextRef="#ctx0" brushRef="#br0" timeOffset="374358.2915">5682 12912 109 0,'13'-10'102'15,"6"0"-2"-15,4 3-6 16,9-1-87-16,8 3-2 16,12 0-1-16,7 2 1 0,10 2 0 15,6 2 2 1,9 1 0-16,7 1 0 15,6-2 1-15,8 1-1 16,7-2 1-16,8-2-3 0,4-2 1 16,6-3-4-16,3-5 3 15,8-4-6-15,4-2 0 16,2-3 4-16,-2 1-5 16,4-2 5-16,3 1-8 15,2 1 7-15,0-2-7 16,-2 5 11-16,-4-1-6 15,3 1 0-15,-3 1 2 0,1 0 1 16,-8 2 2-16,-2-1 1 16,-7 4 2-1,-5 4-2-15,-8 2 1 16,-10 5-2-16,-13 5-1 0,-13 3 0 16,-11 4-3-16,-12 5 0 15,-14 3-1-15,-7 6 4 16,-10 6-2-16,-6 6-5 15,-6 2 6-15,-3 6-6 16,-2 9 5-16,-1 7-4 16,0 10 4-16,-3 8-7 15,-1 5 4-15,-1 7 5 16,-1 8-4-16,-3 5-1 16,1 5 1-16,-1 6 0 15,-2 4-1-15,0 1 1 16,-3 8-1-16,1 2-6 15,0 3 5-15,0 2 0 0,-2 0-3 16,1-8 1-16,0-1-3 16,-1-7-7-16,4-9-2 15,-5-14-14-15,8-7-24 16,-7-17-57-16,4-14 1 16,-2-13-4-16,-2-16 46 15</inkml:trace>
  <inkml:trace contextRef="#ctx0" brushRef="#br0" timeOffset="375125.4794">5513 15320 89 0,'32'-7'102'0,"3"-2"1"15,2 1-8-15,1-2-91 16,3 1 1-16,6 2-3 15,0 0-1-15,1 2 1 16,1 4 0-16,4-1 2 16,4 2 1-16,2-1 1 0,6 1-1 15,2-2 1-15,4 4-2 16,1-2-1-16,3 0-1 16,0 1-1-16,2-1 0 15,2 2 0-15,0-2 0 16,1 1-2-16,-1 1 2 15,3-1 0-15,-1 1 2 16,-1-1-1-16,-1 2 2 16,0 1-2-16,-1 0 2 15,3 1 0-15,3 1 0 16,-1-1-1-16,1 0-1 16,6 0-1-16,-1 0 1 0,0 1-2 15,4-2 1-15,1 2-1 16,-1-2-1-16,4 0 0 15,1 1 1-15,0-2-3 16,0-1 2-16,3 0-1 16,2-1 0-16,2 1 0 15,0-1 1-15,1 1 0 16,-1 2-1-16,3 0-2 16,-1 2-6-16,3 6-15 15,-6-7-46-15,1 5-36 16,-3 1 0-16,-5-6-4 15</inkml:trace>
  <inkml:trace contextRef="#ctx0" brushRef="#br0" timeOffset="390201.4525">6640 15841 3 0,'0'0'94'0,"0"0"4"15,20-14-2-15,-5 15-66 16,-15-1-4-16,30 13-4 16,-13 3-6-16,5 6 3 15,0 5-3-15,5 5-4 16,0 7-2-16,4 0-10 15,-1 5 5-15,3 1-6 16,3-2 6-16,0-1-12 0,-1-1-3 16,-2-12-25-16,5-2-58 15,-4-8-5-15,-2-14-6 16,0-6 2 0</inkml:trace>
  <inkml:trace contextRef="#ctx0" brushRef="#br0" timeOffset="390965.3448">7914 15788 1 0,'22'-5'0'15,"-22"5"65"-15,23-11 19 16,-23 11-44-16,0 0-4 0,0 0-1 16,0 0-5-16,-10 14-7 15,-11-4-8-15,-2 6-7 16,-3 2-6-16,-7 0 0 16,-3 5-2-16,-4-1 4 15,-2 3 0-15,0-1-1 16,2 1 1-16,-1-4-1 15,5-1 1-15,3-1 0 0,7-6 0 16,3-1-3-16,7-6-1 16,2-2 0-1,14-4 1-15,-18 7 0 16,18-7 1-16,-13 10-6 0,13-10 6 16,0 0-6-16,-18 19 7 15,18-19-6-15,-13 14 8 16,13-14-6-16,-16 15 7 15,16-15 1-15,-18 17-1 16,18-17 0-16,-20 23-2 16,20-23 1-16,-24 26-3 15,12-13-1-15,1 2-1 16,1-1 0-16,-1-1-1 16,11-13 0-16,-13 22 1 15,13-22 0-15,-7 15 0 16,7-15 2-16,-1 16 0 15,1-16 1-15,3 19 2 0,-2-3 0 16,-1-2 0-16,0 8 2 16,-1-3-2-16,-1 8 2 15,1-2-2-15,-1 5 1 16,-1 2-2-16,2 4 1 16,-2 0-3-16,0 4 2 15,0 5-2-15,0 4 9 16,2 0-12-16,-3 5 10 0,1-2 1 15,-2 2-2 1,5 0-4-16,-2 2-8 16,2-4 0-16,-3-6-20 15,6 0-6-15,-8-4-48 0,5-10-37 16,2-3 1-16,-5-11 2 16</inkml:trace>
  <inkml:trace contextRef="#ctx0" brushRef="#br0" timeOffset="396650.8108">11254 14211 83 0,'16'7'101'0,"4"2"-7"16,-2-5 5-16,-1 0-86 15,7 3-3-15,1 1 0 16,8-1 1-16,0 0 1 16,8 3 0-16,4-3 0 15,6 2-2-15,6-3-1 16,3 1-1-16,4-1-1 16,1 0 0-16,0-4-2 0,0 4 1 15,-5-1-6-15,-4-5-11 16,-2 5-32-16,-11-6-55 15,-1 1-4-15,-7-4-7 16,-9-1 4-16</inkml:trace>
  <inkml:trace contextRef="#ctx0" brushRef="#br0" timeOffset="397001.2895">11570 14704 91 0,'38'12'104'0,"5"-4"-1"15,2 0-2-15,-3-4-86 16,8 2-2-16,-2-2 0 16,5 5 1-16,-1-2-2 15,6 1-2-15,-2 3-3 16,5-3-1-16,4 2-2 0,0 0-3 16,4-1-11-16,-3-5-20 15,2 4-72-15,-6-5-6 16,-1-3 0-16,-7-6-5 15</inkml:trace>
  <inkml:trace contextRef="#ctx0" brushRef="#br0" timeOffset="397934.8472">15052 13204 5 0,'-30'-16'79'0,"15"7"-1"15,-7-3 0-15,2-1-59 16,4 5-3 0,-5-5 0-16,1 6 1 15,-6-3 0-15,3 5 0 0,-9 1-3 16,0 7-1-16,-5 0-4 16,-5 4-2-16,-5 7-3 15,-2 2 0-15,-4 6-2 16,-3 5 3-16,0 2-3 15,-4 4 2-15,4 2 0 16,0 2 0-16,2 2 0 16,4 3 1-16,2 4-2 0,6 5-2 15,4 2 3-15,6 5 0 16,3 3 1 0,10 8 0-16,6 2 2 15,7 5-2-15,6 0 2 0,8 5 4 16,2 3-4-16,3 7-1 15,1 1 2-15,1 3-2 16,-4 5 0-16,-1 1-2 16,-3 0 0-16,-2 3-3 15,-5-5 2-15,-2 0-4 16,1-3 1-16,-1-1-2 16,0-1 2-16,-1-1-3 15,0-1 1-15,-2-6-3 16,3 3-3-16,-4-7 8 15,0-6-5-15,-3-12-11 16,4-5-2-16,-11-20-22 16,7-2-52-16,-8-12-14 0,-5-16 3 15,-2-11-6-15</inkml:trace>
  <inkml:trace contextRef="#ctx0" brushRef="#br0" timeOffset="398318.8063">13258 14785 82 0,'19'-13'105'0,"4"6"2"16,5-5-3-16,8 8-78 15,-5-6-2-15,8 4-3 16,0 0-1-16,5 3-4 16,-1 0-2-16,6 3-3 15,0-1-2-15,6 2-2 16,1-1-1-16,5 2-4 15,1-1 0-15,4-1-7 16,1 0-8-16,-4-7-13 0,9 6-26 16,-10-14-57-16,10 5-4 15,-4-7-1-15,4 0-2 16</inkml:trace>
  <inkml:trace contextRef="#ctx0" brushRef="#br0" timeOffset="398869.1605">15703 13811 63 0,'-26'4'102'0,"1"2"-1"16,-2 1 0-16,-5 2-68 16,2 7-14-16,-4 3-5 15,1 8 1-15,-6 5-3 16,-3 11 0-16,-2 6-2 16,-1 10 0-16,-4 11-3 15,3 6-5-15,-2 6 3 16,2 9-4-16,4 6 2 15,5 4-2-15,3 3 1 16,10 0-2-16,8-2 2 16,9-2-2-16,10-5 0 15,10-4-3-15,10-6-3 0,9-9-7 16,12 2-6-16,4-13-16 16,12 3-30-16,1-15-42 15,5-8-3-15,2-13 0 16</inkml:trace>
  <inkml:trace contextRef="#ctx0" brushRef="#br0" timeOffset="399669.0748">16493 14149 40 0,'29'4'90'16,"-3"0"3"-16,3 5-2 16,1 5-61-16,-2 1-6 15,6 11-1-15,-5 6-2 16,6 9-3-16,-5 4 1 15,6 11-5-15,0 5 1 16,5 7-5-16,-2 2 1 0,4 5-3 16,0-1 0-1,2 1 3-15,1 0-5 16,2 0-1-16,-4-7 1 16,1-2-5-16,0-5 3 0,-2-3-5 15,-2-5 3-15,-4-5-9 16,-2-8-1-16,-11-8-14 15,2 1-30-15,-14-19-55 16,-12-14-5-16,16 6 1 16,-16-6-4-16</inkml:trace>
  <inkml:trace contextRef="#ctx0" brushRef="#br0" timeOffset="400052.7414">17473 14224 55 0,'-12'-23'90'16,"-3"1"4"-16,0 5-4 15,-4 8-60-15,-4 2-11 16,0 8-4-16,-4 5-2 15,-4 11-1-15,-6 5-1 16,-3 11-1-16,-7 9-2 16,-2 10-6-16,-5 7 2 15,-1 9-4-15,-4 7 2 16,-1 6-4-16,1 1 2 0,0 3-2 16,4-6 0-16,2 1 4 15,8-5-3-15,2-5-5 16,7-6 1-16,3-11-6 15,9-2-7-15,1-15-22 16,13-1-41-16,3-14-18 16,7-21 0-16,0 0 9 15</inkml:trace>
  <inkml:trace contextRef="#ctx0" brushRef="#br0" timeOffset="400486.0153">17933 13648 114 0,'38'16'109'16,"1"3"-3"-16,1 8-1 0,2 9-81 15,0 6-11-15,3 11-1 16,-7 9-2-16,0 8 2 16,-8 3-1-16,2 9-1 15,-6 4 0-15,1 3-3 16,-2 2 3-16,1 6-3 15,-2-2 0-15,1 4-5 16,-6 1 1-16,-6-1-3 16,-8 1 1-16,-7-2-3 15,-8 3-4-15,-14-11-8 16,-3 2-15-16,-18-16-34 16,2 1-48-16,-10-14-3 15,-2-5-3-15,-6-13 1 16</inkml:trace>
  <inkml:trace contextRef="#ctx0" brushRef="#br0" timeOffset="404804.2838">19041 14636 128 0,'0'0'103'16,"0"0"0"-16,0 0-1 15,0 0-90-15,21-5 0 16,0 6-2-16,11 3 1 16,4-1-1-16,12 2 1 15,5-4-3-15,8 2-3 16,4-3-2-16,2-3-4 15,0 0-8-15,-8-6-18 16,-3 5-34-16,-15-7-42 16,-14-2-4-16,-13-5 1 0,-12-2 3 15</inkml:trace>
  <inkml:trace contextRef="#ctx0" brushRef="#br0" timeOffset="405037.997">19530 14342 103 0,'-13'-3'103'16,"-1"3"3"-16,0 6-5 16,-1 7-63-16,1 1-18 15,5 11-9-15,-1 5 2 16,3 10-5-16,1 7 2 16,5 9-7-16,1 6-1 0,1 3-3 15,5 6-9-15,0-5-8 16,7 6-23-16,-8-14-48 15,7-3-15-15,1-15-3 16,4-15-1-16</inkml:trace>
  <inkml:trace contextRef="#ctx0" brushRef="#br0" timeOffset="405671.3619">21194 13997 93 0,'45'-26'104'0,"-12"6"1"15,-14 3-2-15,-13 1-55 16,-6 16-31-16,-24-13-4 15,1 19-3-15,-10 2-2 16,-4 15 0-16,-8 6-4 16,-4 10 2-16,-5 7-3 15,4 6 1-15,-1 6-3 16,5-3-1-16,6 4 2 0,10-1-6 16,11-5 6-16,13-2-6 15,12-5 6 1,13-4-7-16,12-6 6 15,10-3-2-15,6-9 1 0,5-6 2 16,3-8-2-16,-1-7 1 16,0-8 0-16,-5-5 1 15,-8-6-2-15,-7-4 1 16,-6-4 1-16,-8-1-2 16,-11-1 1-16,-12 4-2 15,-12 4 1-15,-9 5 0 16,-11 5-1-16,-8 10 1 0,-12 7-2 15,-5 9 2-15,-7 10 0 16,1 6 0-16,2 8 0 16,4 6 1-1,6 7-2-15,10 2 3 0,13 5-3 16,13 0 2-16,18-1-3 16,13 0 7-16,17-4-3 15,13 0-2-15,15-7 3 16,13-4-5-16,11-2 0 15,7-11-11-15,12-1-22 16,0-12-72-16,12-10-2 16,4-14 0-16,2-17-6 15</inkml:trace>
  <inkml:trace contextRef="#ctx0" brushRef="#br0" timeOffset="411340.7114">4155 12779 18 0,'0'0'99'0,"25"-1"2"15,-25 1-6-15,13 16-72 16,-4 5-5-16,-7 8-6 0,4 16 3 15,-7 11-8-15,-1 18 4 16,-8 12-7-16,0 18 7 16,-6 16-6-16,-1 17 0 15,-5 18-2-15,1 10 4 16,-2 14-3-16,0 10-1 16,1 8-2-16,3 0 0 15,2 2 2-15,2-2-1 16,7-7-2-16,2-4-4 15,6-10 9-15,-1-8-8 16,3-8 8-16,1-9-11 16,3-11 1-16,-2-17-5 0,2-12-2 15,-4-22-19-15,6-15-40 16,-1-21-34-16,-4-24 0 16,-3-29 0-16</inkml:trace>
  <inkml:trace contextRef="#ctx0" brushRef="#br0" timeOffset="414211.7675">4301 12713 1 0,'16'14'41'0,"1"-6"51"0,15-7-1 16,6-1-46-16,3-10-10 15,17 3-3-15,1-9-15 16,12 0-1-16,-2-3-9 16,11 2 2-16,-4 0-6 15,6 1-1-15,3 1 0 16,3 1 0-16,0 2 1 15,2 1 0-15,4 1-1 16,1 1 1-16,3-1-2 16,2 1 2-16,4-1-1 15,4-3 0-15,1 0-1 16,7-1 1-16,-2-1 0 16,4 1 1-16,0 0 2 0,2 2-1 15,-4 2 0-15,-2 3 1 16,-2-1-1-16,1 6 0 15,-1-3-1 1,2 1 0-16,3-3-2 0,1-2 1 16,5-1 0-16,4-3-1 15,3-3 1-15,7 0-1 16,3 0 1-16,0 2-1 16,-2 1 1-16,1 3 0 15,-1 3-1-15,2 1-1 16,2 2 1-16,-4 4-1 15,1-2 2-15,4 2 0 0,2-1-1 16,7-2-1-16,-1 0 1 16,4 0 2-1,1-1 2-15,5-1 1 16,2 0 1-16,3 3 0 0,0-2 2 16,0 2-2-16,4-1 2 15,5 2-4-15,-1 0 0 16,1 1-3-16,1-2-1 15,3 1-1-15,1-1 0 16,-1-1-2-16,2 2 1 16,2-3 1-16,3-1-1 15,2 1-1-15,-1 1 1 16,6 0 0-16,5 0 1 0,3 2 0 16,2-2-1-1,3 1 1-15,1 1-1 16,1 0 2-16,2-2-1 15,2 0 0-15,0 0 1 0,2 1-1 16,-1 0 1-16,0 2-1 16,-3 1 1-16,1 2 0 15,-3 0 0-15,-3 1 0 16,-2 0 0-16,-1-1 0 16,1 0-1-16,2-1 1 15,-1-1-1-15,1-1 1 16,0 0-1-16,-2 0 1 15,0 2-1-15,-2 0 1 16,-5 1 0-16,-2 3 0 16,-4-2-1-16,-4 4 1 15,-1-1-1-15,-2 0 1 0,-3 0 0 16,-1-1 0-16,-3 0 0 16,-3-2 0-16,2-1 0 15,-3-1 0-15,-6-1 0 16,-6 0 0-16,-7 1 0 15,-5 1-1-15,-3 0 0 16,-10-1 0-16,-8 3 0 16,-4-2-1-16,-8-2 2 15,-4 1-2-15,-2-1 1 16,-8-2 0-16,-8 1 0 16,-3 0 0-16,-8 0 0 15,-7 2 1-15,-8 3 0 16,-5 2 0-16,-10 2 1 0,-5 2 0 15,-5 7-2-15,-4 5 1 16,-8 4-1-16,-3 5 2 16,-5 4-3-16,-3 4 2 15,-6 9 1-15,-5 5 0 16,-5 3 1-16,-3 10-4 16,-3 2 4-16,-5 8-2 15,0 9 1-15,-3 8 0 16,-2 10 0-16,-2 7-1 15,-2 4 1-15,0 9 3 16,-2 5-3-16,3 5 1 16,0-1 1-16,3 2-2 0,2 1-1 15,2 4-1-15,2 3-1 16,4-2 0-16,2-1 5 16,1 0-6-16,1 1 4 15,-1-1-3-15,1-7 3 16,-1-6-1-16,0-7 2 15,0-8 6-15,0-6-4 16,0-8-6-16,0-7 6 16,-1-9-6-16,-2-3 7 15,-3-4-8-15,-1-5 7 16,-3-3-14-16,-3-6 8 16,-3-2 3-16,-1-5-3 15,-3-5 2-15,-2-7-2 0,-2-5 2 16,-1-7-2-16,-2-4 2 15,-2 0-2-15,1-8 11 16,-3-3-10-16,2-3 9 16,-3-3-8-16,3-5 8 15,-1 0-9-15,1-2 9 16,-3-8-9-16,0 3-10 16,-1-7 10-16,-6 3-10 15,-1-3 9-15,-5 1-8 16,-2-1 9-16,-8-2-9 15,-3 1 10-15,-5-2-2 16,-7 1 1-16,-3-1 0 0,-5-1 0 16,-7 1-3-16,-5 0 0 15,-5 1-1 1,-7 4 1-16,-8-1-1 0,-6 3 1 16,-6 3-1-16,-8 3 0 15,-7 2 4-15,-9-2-1 16,-8 3 1-16,-4 1-2 15,-3 2 1-15,-5-3-1 16,-6 1 2-16,1 0-2 16,0-2 0-16,2-1 0 15,-1-1-1-15,-1-3 2 16,-3 2-1-16,3 1 0 16,-1 0-1-16,-7 1 1 0,-3 4 0 15,-5 0 0 1,-2 3 0-16,-5 0-1 15,-2 0 0-15,0-1-1 16,0 3 1-16,-1-1-2 0,3 1 3 16,3-2 0-16,4 5 0 15,2 3-1-15,-3 4 10 16,-1 1-8-16,-1-1 9 16,1 0-9-16,-3 2 8 15,-1-2-10-15,-5-1 9 16,0-2-9-16,5-1 2 15,0-2-1-15,-1 2-1 0,4 0-1 16,-1 0 2-16,1 0-1 16,2-3 1-1,2 0-2-15,0-5 0 16,-1 4 1-16,-1-5 2 0,3-1 0 16,1 2 0-16,-3 0 1 15,1-3 4-15,-1 3 0 16,5 2 4-16,-4 0-3 15,3 3 2-15,1-2-2 16,4 0 4-16,4-6-5 16,1 2 2-16,2-5-5 15,3 2 3-15,3-5-4 16,2 1 3-16,-3-3-3 16,0 3 0-16,0-2 1 15,2 5 0-15,-5 0 0 16,-1 0 0-16,1 1 0 15,-1-4-2-15,4-1 5 0,3 1-5 16,-2 3 4-16,6-5-3 16,4 4 12-16,3-4-14 15,3 0 12-15,2 3-10 16,3-2 0-16,3-2-1 16,4-2 0-16,1 1 0 15,2-6-11-15,0 1 11 16,1 1-7-16,6-4 7 15,1 2 0-15,2 0 0 16,3-2 2-16,3-2-3 16,1 5 2-16,4-1-1 15,1-4 0-15,4 8 0 0,1-4 1 16,1 3-1-16,4-2 1 16,1 8 1-16,1-5-1 15,2 1 0-15,2 1 0 16,0-5 0-16,3 1-2 15,0-1 2-15,2-1 0 16,3-6-3-16,5 5 1 16,2-5-2-16,4 0 2 15,2 0-1-15,3 0 2 16,3-4-3-16,5 1 2 16,5 0-8-16,7-1 10 15,6-4-9-15,9 2 9 16,6-5-9-16,10-2 9 0,6-2-10 15,7 0 9-15,3-10-3 16,7 1-2-16,4-11-5 16,7 4-4-16,1-14-10 15,13 5-19-15,-4-16-31 16,16-3-40-16,5-5 4 16,6-15-3-16</inkml:trace>
  <inkml:trace contextRef="#ctx0" brushRef="#br0" timeOffset="481820.6843">21269 15837 20 0,'0'0'91'15,"13"-19"5"-15,-13 19-1 16,6-13-43-16,-6 13-21 0,-3-14-6 16,3 14-3-16,-13-6-5 15,0 6-6 1,13 0-2-16,-27 13-5 16,11-2-1-16,-2 2-2 0,4 3 0 15,-2 4-1-15,5-2 8 16,-1 6-8-16,6-2 7 15,2 0-7-15,5-2 8 16,4-4-2-16,3-2 1 16,7-7-7-16,2 2 1 15,5-12 1-15,4-4 0 16,-2-3 2-16,4-5 1 0,-2-2-5 16,0-2 0-16,-6-4 8 15,-1 3-7 1,-6-5 9-16,-8 8-9 15,-2-3 7-15,-4 4-9 0,1 16 6 16,-20-19-2-16,4 15 0 16,-5 4-1-16,0 6-1 15,-2 2-1-15,1 1-1 16,2 5 1-16,3-1 0 16,4 3 0-16,5 2-1 15,8-5 8-15,5 2-8 16,8-6 8-16,3 3-8 15,7-9 9-15,3-1-8 0,1-4 1 16,2-6 0-16,-3 0-7 16,-2-8 8-1,-3 4-8-15,-4-4 9 16,-17 16-8-16,16-24 7 0,-16 24-2 16,-3-15 1-16,3 15-1 15,-20-1 1-15,7 7-1 16,-3 2-1-16,1 3 1 15,-3 6-1-15,5-4 9 16,0 6-10-16,5-2 10 16,4-3-9-16,4-14 9 15,4 18-9-15,-4-18 9 16,29-3-9-16,-10-2-6 16,7-9 8-16,-1-2-9 15,1-1 9-15,-3-1-10 16,0 1 9-16,-7 3-9 0,-16 14 8 15,17-18-3-15,-17 18-5 16,0 0-12-16,-16 12-46 16,0-5-37-16,-4 2-7 15,-2-3-6-15,-1-6 0 16</inkml:trace>
  <inkml:trace contextRef="#ctx0" brushRef="#br0" timeOffset="486640.8472">22490 14518 21 0,'-18'9'86'0,"18"-9"1"16,0 0 0-16,0 0-54 16,0 0-14-16,-7 13 0 15,7-13 1 1,12 17-2-16,-2-4-3 0,3 1-3 16,4 4-1-16,8-1-3 15,5 2 1-15,3-3-3 16,9-1 1-16,6-3-1 15,8-3 2-15,6-6 0 16,9-5 2-16,2-9 1 16,8-4-2-16,3-6 0 15,1-8-2-15,-1-9 0 0,-1-4 0 16,-5-7-4-16,-4-3 2 16,-6-4-3-16,-6-5 1 15,-8-6-3 1,-2-6 3-16,-5-3-3 0,-4-5-1 15,-6 0 3-15,-3 1-4 16,-6-3-1-16,-5 5 1 16,-4 6-1-16,-6 6 2 15,-3 8-3-15,-1 5 3 16,1 4-1-16,2 3 0 16,5 5 3-16,6 2-3 15,12 0 2-15,6 2-3 16,10 2 3-16,8 3 0 0,8 5 1 15,6 2 0 1,5 4 3-16,4 4-1 0,-1 2 3 16,3 5 0-1,-1-2-1-15,4 7 0 0,-3-3-1 16,-4 4 0-16,-3 1-3 16,-6 0-5-16,-4 3-9 15,-9-3-11-15,-6 6-29 16,-19-3-56-16,-7-1-3 15,-26 1-2-15,0 0 0 16</inkml:trace>
  <inkml:trace contextRef="#ctx0" brushRef="#br0" timeOffset="487039.9824">25215 12621 55 0,'31'8'86'0,"-4"-3"5"16,8 5-2-16,-1 3-61 15,2-2-4-15,8 5-4 16,-3 1 3-16,7 5-6 15,-5-2 4-15,4 5-8 16,-6-2 2-16,0 3-9 16,-7-2 0-16,-5 4-4 0,-11-2 1 15,-8 3-2-15,-10 4-1 16,-10 1 1-16,-11 5-2 16,-9 2 2-16,-9 5-4 15,-7 2-2-15,-5 2-6 16,-6-1-3-16,0 2-14 15,-3-10-20-15,7 3-51 16,3-8-4-16,6-7 4 16,11-8 9-16</inkml:trace>
  <inkml:trace contextRef="#ctx0" brushRef="#br0" timeOffset="487825.0965">24260 11456 34 0,'42'10'90'16,"10"2"0"-16,-3-5-2 16,3-3-62-16,10 5-5 15,4-3-4-15,9 1-4 16,3 0-1-16,10 2 0 15,5 0-1-15,9 1 0 0,9 0-1 16,12 0 0-16,7 1-2 16,13 2 1-16,7-2 0 15,11 3-1-15,8 0 2 16,6 2-2-16,1-3 0 16,4 5-1-16,-1-4 0 15,-2 5-2-15,-6-3 0 16,-7 1-2-16,-7-3-1 15,-8 1 0-15,-12-2-2 16,-14-2-2-16,-15-1-5 16,-17-2-16-16,-12 0-39 15,-23-3-41-15,-25-5 0 0,-31 0-6 16,0 0 1-16</inkml:trace>
  <inkml:trace contextRef="#ctx0" brushRef="#br0" timeOffset="488706.6974">24146 10948 101 0,'-17'21'100'0,"21"3"-4"16,15-2 1-16,13 1-93 16,17-2-1-16,11 1 3 15,12-6-4-15,8-4 2 16,9-7-2-16,4-9 4 15,5-6-2-15,4-12-1 16,5-8 3-16,3-10-4 16,4-11 3-16,1-12 0 0,-1-7 0 15,0-9 0 1,1-9-1-16,-2-9-3 16,-3-7 1-16,-5-7-2 15,-5-3 0-15,-8-3-2 0,-6 3 1 16,-5 3-1-16,-9 5-2 15,-2 6 1-15,-7 9 0 16,-4 13 3-16,-2 10 0 16,-1 9 1-16,0 10 1 15,3 7 0-15,5 9 1 16,1 10 2-16,2 7-1 16,4 9-1-16,0 10-1 15,1 7-1-15,-1 9 0 16,-3 8-2-16,-5 8 2 15,-4 7 2-15,-5 8-1 16,-5 3 2-16,-6 8-1 16,-8 7 1-16,-7 7 1 0,-6 10 0 15,-8 6 2-15,-5 1-3 16,-5 4 0-16,-2 2 2 16,-2 1 0-16,1-2 0 15,4-2-1-15,0-1 0 16,8-5-2-16,0-1 1 15,8 0 2-15,2-4-2 16,4 0 3-16,6-8-2 0,3-2 3 16,5-9-2-1,3-5 0-15,7-5 1 16,4-6-1-16,3-7-3 16,4-6-1-16,1-6 0 0,3-2-1 15,5-8 1-15,0-4-2 16,1-6-1-16,-3-3-2 15,0-5-3-15,-4-4-2 16,-3-1-5-16,-8-8-6 16,1 5-9-16,-12-11-16 15,0 7-33-15,-10-8-30 16,-5 0-1-16,-8-3 3 16</inkml:trace>
  <inkml:trace contextRef="#ctx0" brushRef="#br0" timeOffset="490709.0207">27316 8130 124 0,'22'16'94'16,"-6"0"-2"-16,1 6-6 15,-4 5-73 1,-2 5-8-16,-2 7-1 0,-7 7-2 15,-5 6 2-15,-6 9 1 16,-3 7-5-16,-5 4 5 16,-2 8-5-16,-2 6 3 15,-4 7-5-15,-1 8 1 16,-7 5-1-16,-3 3 1 16,-6 7 3-16,-1 5-3 0,-2 3 4 15,-1 6-3-15,1 1 4 16,3 2-1-16,5 1-2 15,2 2-1-15,6 1 0 16,2 3 1 0,4-2 0-16,-3-1 3 0,0 0-2 15,0-2 0-15,-1-1 3 16,-1-3-3-16,1-4 2 16,1-6-3-16,1-4 2 15,6-9-6-15,2-4 2 16,3-10-2-16,5-7 1 15,3-12-2-15,2-9-2 16,4-8-4-16,0-14-6 16,3-5-8-16,-2-15-13 15,7-10-34-15,-8-14-23 16,15-10-1-16,-3-15 2 16</inkml:trace>
  <inkml:trace contextRef="#ctx0" brushRef="#br0" timeOffset="491724.8707">27180 9061 33 0,'0'13'87'0,"0"-13"1"0,-7 22 2 16,4-8-56-1,-7-1-7-15,3 3-7 16,-7 0-6-16,2 1-2 16,-5 2-3-16,2 1-2 0,1 2-2 15,2 1-2-15,4 0-2 16,5 0 1-16,6-1-1 15,5-2 1-15,7-4 0 16,5-3 0-16,6-6 0 16,6-4 0-16,-1-7 1 15,4-7 0-15,-2-3 1 16,-2-6-1-16,-7-5 2 16,-4-2 0-16,-10-2 2 15,-7 0-2-15,-10 2 2 16,-6 4 0-16,-10 4-1 15,-6 6 0-15,-5 7-1 0,-5 9-2 16,-2 4 1-16,4 8-2 16,2 1-1-16,8 4-1 15,8 0 0-15,6 2 0 16,11-5-1-16,10 0 2 16,6-4-1-16,5-4 0 15,2-3 1-15,3-3 0 16,-1-6 0-16,-2-2 0 15,-3-3 1-15,-4-2-1 16,-14 10 0-16,12-24 0 16,-12 24-1-16,-12-18 0 15,-1 12 0-15,-3 4 0 16,-3 2-1-16,-1 6 1 0,1 1-1 16,2 4 1-16,17-11-1 15,-20 23 0-15,20-23 1 16,4 17-1-16,-4-17 0 15,25 7 1-15,-9-7 1 16,1-4-1-16,-1-2 1 16,-2-4 0-16,-14 10 0 15,16-23 0-15,-16 23 0 16,-9-22-1-16,-5 15 1 16,-8 0-2-16,-2 4 1 15,-2 4-1-15,0 4 0 16,0 0-1-16,6 1 1 0,4 3 0 15,16-9-1-15,-9 14-1 16,9-14-1-16,23 9-2 16,-1-6-4-16,1-5-7 15,4 5-22-15,-3-6-62 16,-1 1-2-16,-5-3-3 16,-18 5 2-16</inkml:trace>
  <inkml:trace contextRef="#ctx0" brushRef="#br0" timeOffset="494059.047">14985 16223 1 0,'0'0'1'0,"-14"11"78"15,14-11 6-15,-14 13-48 16,14-13 2-16,-19 11-2 16,4-4 1-16,7 8-7 15,-7-4-8-15,7 7-5 16,-5-3-5-16,8 4-3 15,1-1-5-15,5 2 0 16,5-6-2-16,4 1 0 0,6-10 0 16,4-2 0-16,5-9 1 15,2-4 0 1,2-7 0-16,0-3-1 16,-3-6 1-16,-1-2-1 0,-7 1 2 15,-3 1-1-15,-8 2 1 16,-4 6 0-16,-7 4-1 15,4 14 0-15,-28-10 0 16,8 15-1-16,-5 3-1 16,-2 3-1-16,1 7-2 15,0 0 2-15,7 3-3 16,3-7 1-16,9-1 1 0,7-13-1 16,7 13 1-16,8-13 0 15,5-4 0 1,5-8-1-16,-1-2 1 15,4-2 1-15,-5-2 0 0,-2 1-1 16,-3 3 0-16,-8-1 0 16,-10 15 2-16,4-17-2 15,-4 17 1-15,-17 3 0 16,4 1-1-16,-5 3 0 16,4 3-1-16,-2 1-2 15,16-11 0-15,-19 15-1 16,19-15 0-16,0 0-5 0,0 0-12 15,16 0-32-15,-3-5-54 16,2-5 4 0,-4-6-9-16,-1-6 39 15</inkml:trace>
  <inkml:trace contextRef="#ctx0" brushRef="#br0" timeOffset="506253.1556">21198 15975 49 0,'0'0'91'0,"11"-13"-3"16,-11 13 4-16,7-18-61 16,-7 18-1-16,16-8-2 15,-16 8-6-15,14 0-6 16,-14 0-6-16,0 0-5 16,13 9-6-16,-13-9-8 15,0 0-20-15,4 17-39 16,-4-17-29-16,-4 15 4 0,4-15-7 15</inkml:trace>
  <inkml:trace contextRef="#ctx0" brushRef="#br0" timeOffset="507598.1958">20216 10612 79 0,'3'20'105'0,"-3"-20"-3"15,0 0-2 1,0 0-90-16,0 0-9 0,4-24-4 16,-1 2-4-16,-2-5-3 15,5-6-1-15,1-8 1 16,3-4-2-16,2-2 3 16,5-2 1-16,2-2 6 15,3 4 3-15,2-1 6 16,1 6 0-16,-2 8 2 15,0 8 1-15,-3 10 0 16,-1 7 2-16,-3 13-1 0,-16-4-2 16,23 31 0-16,-17-7-2 15,1 8 2-15,-6 0 0 16,5 2-1 0,-5-3 0-16,7-4-1 0,-4-5-1 15,5-6-2-15,-9-16 0 16,27 11-5-16,-7-18-1 15,2-9-1-15,5-4-2 16,1-8 0-16,4-5-2 16,-1-1 2-16,1-1-2 15,-5 0 3-15,-1 7 1 16,-3 6 1-16,-4 6 2 0,-4 12-1 16,-15 4 1-16,14 18 2 15,-11 4-1 1,-3 6 3-16,0 2-1 15,0 2 1-15,-1-1 1 16,5-3 0-16,2-8 0 0,4-7-1 16,7-9-1-16,8-5 0 15,1-11-1-15,5-7-1 16,4-6 0-16,1-6-1 16,2-2 2-16,-1 1 1 15,-4 3 1-15,-4 6 0 16,-3 7 2-16,-6 11 0 15,-4 8 0-15,-16-3 0 16,19 27-1-16,-13-7-2 16,-1 2-1-16,6-2-1 15,1-4-4-15,9-9-11 16,12-4-38-16,10-13-62 0,5-20 1 16,12-14-5-16,2-36 15 15</inkml:trace>
  <inkml:trace contextRef="#ctx0" brushRef="#br0" timeOffset="521737.1834">18037 3440 72 0,'0'0'88'15,"0"0"0"1,0 0-3-16,-16 16-58 15,16-16-10-15,-19 10-6 16,7-2-6-16,-3 1-3 0,-2 1-2 16,-3 3 2-16,-4 2 0 15,-3 3 2-15,-6 3 0 16,-3 3 2-16,-6-1 0 16,-3 6 3-16,-2-3 0 15,-2 4 0-15,-3 1 0 16,1 2-3-16,-1-3 6 15,5 3-3-15,2-1 2 16,3 3-4-16,4-4 2 0,7 4-6 16,3-2 4-1,10 0-1-15,6 2-4 16,8 0 2-16,8 1-2 16,9 1 1-16,7 1-1 0,9 2 1 15,6-1-1-15,8 1 1 16,5-3-1-16,2-1 1 15,6-5-1-15,2-2 1 16,1-3-3-16,-1-4 2 16,-2-3-1-16,-2-5-1 15,-4-1-4-15,-4-6-4 0,-2 2-14 16,-16-11-33 0,0 2-49-16,-12-7-5 15,-16 7 1-15,-3-29-5 16</inkml:trace>
  <inkml:trace contextRef="#ctx0" brushRef="#br0" timeOffset="533376.1946">9247 5173 1 0,'-27'-13'51'15,"4"7"32"-15,-8-10-2 16,1 2-64-16,1-2-7 15,-1 0-2-15,0-1-1 16,-8-1-1-16,-1 4-2 0,-7-1 0 16,-3 5-1-16,-7 3 1 15,-3 7 2-15,-3 0 0 16,-2 7 1-16,-1 0 0 16,3 5 1-16,1 2 0 15,5 5 1-15,1 3 1 16,6 4-1-16,0 3 0 15,5 4-1-15,-4 4-1 16,6 8 0-16,2 1 3 16,2 6-6-16,1 4 3 15,3 7-6-15,6 1 2 16,3 7-4-16,6 4 3 0,2 5-3 16,4 2-2-16,4 0 4 15,2 3 0-15,4 3-2 16,3-1 2-16,2-2-2 15,5-1 2-15,2-7-4 16,6 1 2-16,3-5-3 16,9-7-1-16,5-7 3 15,5-6-2-15,7-8 2 16,5-7-2-16,7-8 3 16,9-8 0-16,7-8 2 15,5-8-1-15,5-6 2 16,6-10 1-16,3-6 0 15,3-9 1-15,1-6-1 0,-1-8 1 16,1-8-2-16,1-7 2 16,1-6-3-16,0-6 3 15,-1-6 3-15,1-6-7 16,-3-4 2-16,-2-5-1 16,-7-2 1-16,-5-4-1 15,-8 0 1-15,-12-1-1 16,-9 2-1-16,-15 1-1 15,-14 3 5-15,-18 4-5 16,-13 5 5-16,-15 4-4 16,-12 4 2-16,-16 2-3 15,-12 5-1-15,-6 5 3 0,-8 4-4 16,-7 6-4-16,-9 6-12 16,0 12-18-1,-10 5-36-15,0 8-28 16,0 11-1-16,-2-1 15 0</inkml:trace>
  <inkml:trace contextRef="#ctx0" brushRef="#br0" timeOffset="593618.8611">14059 16577 102 0,'-13'-23'115'15,"9"8"-1"-15,0 2-38 16,-4-7-48-16,8 20-7 0,-1-21-4 16,1 21-5-16,0 0-5 15,0 0-4-15,22-9-4 16,-8 13-2-16,5 2-1 16,2-3-1-16,5 3-1 15,0-1 0-15,2 1-1 16,-5-1 1-16,-2 3 1 15,-5 1 1-15,-4 4-1 16,-6 1 2-16,-4 4-2 16,-3 2 1-16,-2-1-3 15,0-2 1-15,3-17 0 16,6 16 1-16,7-18 0 16,7-8 2-16,12-7 1 0,5-5 4 15,4-2 4-15,2-4 0 16,-4 2 4-16,-4 3-2 15,-9 3 3-15,-6 9-2 16,-20 11 0-16,-2-18-4 16,-13 18-1-16,-10 7-3 15,-8 1-4-15,-5 3-2 16,-1 2-3-16,-1-1 0 16,5 2-2-16,5-4 3 15,10-1-1-15,7-8 2 16,13-1 2-16,0 0 6 15,26-21 3-15,1 3 3 0,4-5 3 16,6-1 1-16,-4-7 3 16,2 4-2-16,-11-3 1 15,-8 5-5-15,-14 4 0 16,-2 21-3-16,-39-8-6 16,-3 18-2-16,-10 12-8 15,-7 1-1-15,0 7-3 16,2-2 3-16,11 1-1 15,7-12 1-15,19-7 3 16,20-10 3-16,0 0 6 16,33-26 1-16,3 6 3 15,3 0-2-15,3 0 3 16,-3 1-1-16,-7 4-1 0,-5 4-1 16,-9 5-2-16,-18 6-2 15,0 0-5-15,10 13-3 16,-10-13-5-16,1 19-4 15,8-6-1-15,-9-13 1 16,30 14 0-16,-7-15 4 16,7 2 2-16,2-4 6 15,0 0 7-15,-3-1 4 16,-8 1 4-16,-2 3-1 16,-19 0 0-16,0 0 0 15,-13 5-1-15,-8 0-1 16,-10 0-2-16,-2-1-1 0,-4-3 0 15,-1 1-1-15,2-4 0 16,3 0 2-16,5-4 1 16,7 0 3-16,5-7 1 15,16 13 0-15,-20-20-1 16,20 20 1-16,-5-22 1 16,5 22-2-16,8-16 1 15,-8 16-4-15,15-7-1 16,-15 7-1-16,25 2 0 15,-12 0-1-15,1 0-2 16,1-2 1-16,-2 0-1 16,-13 0 1-16,20-2 0 15,-20 2 0-15,0 0-1 0,0 0-3 16,-27 12-1-16,-7 4-5 16,-6 7-6-16,-12 4-5 15,0 7-10-15,-6-4-3 16,11 6-5-16,2-12 4 15,19 0 4-15,10-11 11 16,16-13 11-16,29 2 13 16,7-13 13-16,16-4 8 15,4-11 8-15,11 1 2 16,-5-10 2-16,4 6-5 16,-14-6-3-16,-1 9-4 0,-20-5-4 15,-5 10-4-15,-18 0-2 16,-8 21-6-16,-24-13-3 15,-7 17-3-15,-11 6-6 16,-9 8-3 0,-6 8-5-16,-5 0 0 0,2 7-4 15,6-6 2-15,9 3-1 16,7-11 1-16,15 0 4 16,23-19 4-16,0 0 5 15,15 1 4-15,16-19 4 16,13-4 2-16,5-5 2 15,9-1-1-15,-1-8 3 16,1 6-2-16,-9-3-1 16,-6 8-3-16,-12 2 0 15,-14 9-4-15,-17 14 0 16,-13-5-3-16,-19 23-4 16,-15 6-4-16,-8 11-6 15,-12 2-3-15,5 12-7 0,-3-3 0 16,16 5-4-16,6-11 4 15,20-1-1-15,13-14 7 16,23-4 3-16,13-8 9 16,16-8 6-16,8-5 4 15,5-6 5-15,6-4 2 16,-4-7 3-16,1 5 1 16,-13-8 3-16,-5 5-4 0,-15-3-1 15,-11 2-3 1,-17 1-1-16,-11 5-5 15,-18 6-3-15,-11 4-6 16,-11 7-5-16,-9 2-4 0,-1 14-4 16,-3-1 0-16,7 5-4 15,6-4 3-15,15 3-1 16,11-10 5-16,20-3 7 16,8-13 6-16,28 4 7 15,13-10 6-15,9-11 4 16,15-2 1-16,5-11 2 15,6 6-2-15,-7-7-2 16,-2 7-3-16,-14-4-2 16,-10 7-4-16,-17 0-1 15,-26 21-3-15,0 0-4 16,-21-7-5-16,-17 22-6 16,-14-1-8-16,0 16-20 0,-16-7-41 15,9 11-44-15,3-7-1 16,11-2 2-16</inkml:trace>
  <inkml:trace contextRef="#ctx0" brushRef="#br0" timeOffset="603539.0298">7133 6261 3 0,'0'0'22'0,"13"-9"0"15,-13 9-10-15,0 0-1 16,0 0-4-16,0 0-5 15,-14-6-1-15,14 6 3 16,-20 6 0-16,20-6-4 16,-23 7 5-16,23-7-3 0,-23 6 1 15,23-6 2-15,-21 6 2 16,21-6 0-16,0 0 1 16,-13 10 2-16,13-10 0 15,0 0 1-15,0 0 2 16,22 7 1-16,-22-7 1 15,26-6 1-15,-10 2 0 16,-2-6-4-16,1 3-3 16,-2-5 0-16,-13 12-4 15,19-20-2-15,-19 20-2 16,7-18 1-16,-7 18-1 16,0 0 5-16,-22-5 1 0,8 8-1 15,-4 2 0-15,0 5 3 16,-1 3 1-16,2 0-5 15,2 0 2-15,4 2-3 16,5-1-5-16,6-14 5 16,4 18 1-16,-4-18-5 15,23 4 1-15,-7-6 0 16,3-3 0-16,0-5-4 16,1-5 5-16,-3 2-5 15,-2 0-1-15,-4-1 2 16,-11 14-3-16,9-20 2 15,-9 20-1-15,-16-9 4 16,-1 10 0-16,-5 7 0 0,-3 0 5 16,-1 4-1-16,-1-1 1 15,2 4-1-15,4-1-5 16,4-1 5-16,17-13-5 16,-18 19 5-16,18-19-4 15,0 0 0-15,25 7 1 16,-5-11 0-16,4-5 5 15,2-4-9-15,3-1 6 16,-3-1-4-16,-3 2 0 16,-5-3 1-16,-18 16-1 15,16-23 0-15,-16 23 0 16,-21-7 3-16,0 9 0 0,-7 2-1 16,-5 3-1-16,-2 6 4 15,-2-1 0-15,2 2-1 16,6-2 2-16,6-1-1 15,10-1 0-15,13-10 0 16,0 0 1-16,15 13-5 16,8-14 1-16,4-6-3 15,7-1 1-15,-1-2 1 16,1 0 0-16,-5-3 2 16,-3 3-1-16,-7-1 2 15,-6 2-3-15,-13 9 5 16,0 0-3-16,0 0 0 15,-25-6-1-15,4 15 4 0,-4-1-1 16,1 4 0-16,-1 1 0 16,3 0 0-1,4 1-5-15,18-14 4 0,-18 22-4 16,18-22 1-16,0 0-6 16,19 10 6-16,-4-13 0 15,2-3 0-15,0-2 6 16,1-2-10-16,-3-2 5 15,-2 1-4-15,-13 11 4 16,16-19-5-16,-16 19 0 16,0 0-1-16,0 0 0 15,-21-4 10-15,6 9 0 0,-4 5-2 16,1 3-5-16,-1 0 6 16,2 0-6-1,5 0 7-15,3 0-7 16,9-13 2-16,2 15-6 0,-2-15 6 15,24 3 7-15,-6-8-6 16,2-3 5-16,0-2-6 16,-1-5 2-16,-2 1-5 15,-4-1 4-15,-3 1-5 16,-7-1-1-16,-3 15 1 16,-7-17 0-16,7 17-1 15,-27-4 5-15,8 7 4 16,-4 2-4-16,0 7 4 0,1 0 0 15,2 1-1 1,4 1-4-16,6 0 5 16,5 1-6-16,5-15 1 15,11 20 0-15,3-16 1 0,5 1-5 16,2-8 5-16,2-3 6 16,1 0-6-16,-3-5 7 15,-2-2-10-15,-5 0 5 16,-4-2-6-16,-5 1 6 15,-5 14-5-15,-5-22-2 16,5 22 1-16,-24-11-1 16,5 11 5-16,-1 3 0 0,-5 7 3 15,1 3 2-15,-1 1-2 16,2 2-4 0,3 0 4-16,6 0-4 15,5 0 4-15,6-1-5 0,3-15 2 16,17 13-6-16,2-11 6 15,6-4 0-15,2-2 0 16,3-9 7-16,-2 0-10 16,-1-4 5-16,-5 0-5 15,-5-1 5-15,-4 1-5 16,-6 1 5-16,-7 2-6 16,0 14-1-16,-13-13 6 15,0 11-1-15,-4 9 4 16,-3 1 0-16,-3 6-1 15,-2 5-4-15,2 2 4 16,2 1-4-16,3 0 4 16,5-1-4-16,8-5 0 0,5-3-5 15,0-13 6-15,23 10-1 16,-3-13 1-16,4-4 1 16,2-4-1-16,0-5 7 15,-3-6-10-15,-1 2 5 16,-5 1-6-16,-5 0 6 15,-6 4-6-15,-6 15 5 16,-8-19-5-16,-5 20-1 16,-4 6 9-16,-4 6-6 15,-3 3 6-15,1 3-5 16,0 0 4-16,4 1-4 16,7 0 4-16,3-2-4 0,9-18 0 15,7 20 1-15,6-16 1 16,6-3-1-16,4-3 1 15,3-6-1-15,0-3 1 16,0-5 6-16,-3-3-10 16,-3-1 5-16,-7 1-5 15,-4 1 5-15,-8 3-6 16,-5 2 6-16,4 13-6 16,-28-10 0-16,7 16 8 15,-4 4-6-15,1 1 5 16,1 5-5-16,1 0 6 15,5 1-6-15,7-1 6 16,5 2-6-16,5-18 2 0,12 16 0 16,4-12-1-16,4-4 2 15,3-3 0-15,1-4-1 16,2-2 1-16,-2-7 5 16,-7 2-9-16,-4-2 5 15,-7 0-5-15,-8 2 4 16,2 14-4-16,-23-19 4 15,-1 16-1-15,-4 6 0 16,-2 4 3-16,-6 6-4 16,1 2 4-16,1 0-4 15,5 3 4-15,3 0-5 16,10-5 1-16,6 2-5 0,10-15 6 16,0 0-1-16,27 13 1 15,-2-15 1-15,4-5 0 16,2-4 6-16,1-2-6 15,0-8 5-15,-6 3-8 16,-5-1 3-16,-6 0-5 16,-7 2 5-16,-8 4-5 15,0 13 0-15,-20-12 0 16,0 14-1-16,-6 6 8 16,-3 7-4-16,-1 2 4 15,-2 3-4-15,5 2 4 16,1 1-5-16,8 0 4 15,7-3-4-15,9-5 1 0,2-15 1 16,21 17-1-16,0-15 2 16,7-4-1-16,3-4 1 15,1-4 0-15,1-3 0 16,-4-3 0-16,-3-2 5 16,-7-3-8-16,-5 3 3 15,-5 0-4-15,-7 3 4 16,-2 15-5-16,-11-21 5 15,-2 20-2-15,-2 5-4 16,-4 8 7-16,-1 2-3 16,-1 5 4-16,3 1-4 15,0 3 4-15,5 0-5 0,5-4 1 16,3-3 1-16,5-16-1 16,9 19 1-16,-9-19 0 15,29 0 0 1,-10-9 1-16,2-3 0 0,1-3 0 15,-2-6 6-15,-3 1-10 16,-1-1 10-16,-7 0-11 16,-6 4 6-16,-5 3-6 15,2 14 5-15,-20-10-2 16,3 14-6-16,-3 5 9 16,-3 5-9-16,0 3 9 15,-1 3-7-15,6 4 3 16,0-6-11-16,11 1-8 15,0-6-14-15,13 0-42 16,-6-13-12-16,23 13-5 16,-4-13 16-16</inkml:trace>
  <inkml:trace contextRef="#ctx0" brushRef="#br0" timeOffset="604458.1152">7119 6331 23 0,'0'0'10'0,"-9"13"5"15,9-13-3-15,-8 20 5 16,3-7-7-16,5-13 4 16,0 19-1-16,0-19 2 15,8 15 0-15,-8-15 3 16,18 2 0-16,-18-2 2 15,25-8-1-15,-11-1-1 16,1 1-3-16,-15 8-2 0,20-25 2 16,-20 25-9-16,3-25 4 15,-3 25-7-15,-13-14 5 16,-2 11-8-16,-2 3 0 16,-5 3 0-16,-1 6-6 15,0 1 5-15,0 6-5 16,3-3 5-16,1 1-5 15,8-1 5-15,11-13 0 16,-10 20 1-16,10-20-1 16,0 0 0-16,23 7-9 15,-9-7-23-15,2-1-40 16,-16 1-6-16,25-13 0 0,-17-1 71 16</inkml:trace>
  <inkml:trace contextRef="#ctx0" brushRef="#br0" timeOffset="619678.9226">6502 6719 1 0,'14'-8'15'0,"-14"8"50"15,0 0-36-15,0 0-10 16,0 0-6-16,-14-3-1 16,14 3-3-16,-16 13 2 15,16-13-1-15,-28 27 4 16,7-9 2-16,-3 6 3 16,-3 1 1-16,-2 5 2 15,-4-3-1-15,4 6-1 16,-7-4-3-16,6 3-3 0,-3-2-2 15,5 1-2-15,-1-2-4 16,8-1-3-16,3-3-1 16,5-1-2-16,8-2 1 15,5-2-1-15,7-7-1 16,2 2-3-16,9-5 4 16,4-4 0-16,2-4 0 15,8-3 2-15,3-5 1 16,2-5 4-16,2-2-2 15,5-7 3-15,-5-5-5 16,1-1 1-16,-4-1-1 16,0-4-1-16,-7 1-1 15,-2 0-4-15,-5-2 3 0,-8 2-4 16,-2 2 5-16,-5 1-1 16,-7 2 2-16,-4 4-1 15,-6 2 0-15,-3 2-1 16,-3 5 1-16,-1 5-1 15,-2 3 1-15,1 4 0 16,0 4-2-16,-4 6 2 16,3 3-1-16,-1 6 2 15,0-1-2-15,1 4 3 16,3 1-2-16,0 0 1 16,6 0-1-16,6-4 0 15,7-3 0-15,4-3-1 0,10-7 0 16,8-5-1-16,4-7 1 15,4-5-2-15,5-8 3 16,-1-5-3-16,-2-7 4 16,-1-5-3-16,-5-3 3 15,-6-1 0-15,-7-2 2 16,-6 2 0-16,-7 1 1 16,-7 5-2-16,-8 6 1 15,-7 7-2-15,-5 11 0 16,-4 7 0-16,-5 11-3 15,-4 8 2-15,-2 7-2 16,1 5 2-16,2 7-2 16,3 0 2-16,6-1-2 0,2 0 3 15,6-7-2-15,8-1 1 16,5-6-1-16,6-3 2 16,0-17-1-16,13 21 2 15,-13-21-2-15,25 3 1 16,-8-8-1-16,-1-5 0 15,1-3 1-15,0-6-3 16,-4-1 2-16,-5-6 0 16,-3 3 0-16,-6-1-1 15,-6 3 2-15,-3 3-2 16,-3 3 1-16,-2 8 0 16,-1 7-1-16,16 0 0 0,-24 22 0 15,17-1-1-15,1 1 0 16,3 5 1-1,3-1-1-15,3 0 0 0,3-4 0 16,1-3 1-16,6-6-2 16,0-8 2-16,4 0 0 15,0-7-1-15,1-2 1 16,-1-5-1-16,-3-4 1 16,1-3 0-16,-6-2 1 15,-2-3-1-15,-6 4 1 16,-2 0-1-16,-5 1 1 15,6 16 0-15,-22-14 0 16,5 15-1-16,0 9-1 0,-4 7 3 16,3 5-3-16,-1 4 2 15,3 3-2 1,6 1 0-16,3-1 1 16,5-3 0-16,7-3-1 0,3-7 1 15,8-3-1-15,4-6 0 16,3-5 1-16,3-5 0 15,2-7 1-15,1-6-1 16,-2-7 1-16,-1-6-2 16,-4-4 3-16,-3-2-2 15,-5-1 2-15,-5 0-3 16,-5 4 2-16,-6 3-2 0,-5 8 0 16,-6 5 0-1,-4 9 1-15,-3 5 0 16,-5 8-1-16,-4 10 3 15,1 5-2-15,-1 5 2 0,1 2-2 16,5 1 2-16,3-3-2 16,6 0 2-16,3-6-2 15,7-7 0-15,4-13 0 16,0 0-1-16,0 0 1 16,13 0 0-16,-9-15 1 15,-2-2-1-15,-2-3 1 16,-3-3-1-16,-4-2 0 15,-5 4 0-15,-4 2 0 16,-4 4-1-16,-3 7 1 16,-3 5-1-16,-3 9-1 15,-1 5 1-15,0 6 0 16,-2 5-1-16,3 1 1 0,3 3-1 16,2-1-1-16,3-1 0 15,7-1-2-15,2-3-1 16,8-2-4-16,4-18-6 15,3 26-13-15,-3-26-24 16,17 10-44-16,3-9-5 16,1-9 3-16,3-4 58 15</inkml:trace>
  <inkml:trace contextRef="#ctx0" brushRef="#br0" timeOffset="620579.4736">6325 6715 23 0,'-13'-3'26'0,"13"3"1"15,0 0 2-15,-14-3-4 16,14 3-2-16,-14 3-2 16,14-3-1-16,-18 7-3 15,18-7-1-15,-14 15-4 16,8-2-1-16,6-13-2 15,-9 24-2-15,8-8-3 16,2 3-1-16,5-2-1 0,3 1-2 16,4-4 1-16,4-1 1 15,6-6 3-15,2-4 2 16,2-7 2-16,4-5 0 16,-3-5 2-16,1-5-1 15,-4-7 2-15,-2 0-3 16,-10-4 1-16,-3-1-5 15,-9 1 0-15,-5 4-2 16,-6 2 0-16,-9 5 0 16,-4 6-1-16,-3 8-1 15,-4 10-1-15,0 3 1 16,-4 11-2-16,3 4 2 16,2 6-3-16,3-1 2 0,6-2-1 15,4-2 1-15,6-7 1 16,5-1 1-1,5-16 1-15,0 0-1 0,19-1 1 16,-5-9-4-16,-1-2-2 16,0-5-10-16,0 2-19 15,-4-2-48-15,-2-3-14 16,1 3-2-16,-8-6 25 16</inkml:trace>
  <inkml:trace contextRef="#ctx0" brushRef="#br0" timeOffset="722939.1277">5500 6359 38 0,'-36'-8'47'0,"1"0"5"16,9 1 1-16,3-1-7 16,9 3-3-16,0 0-8 15,14 5-8-15,0 0-5 16,0 0-6-16,13 9-6 16,4 0-6-16,7-2 2 15,8 7-3-15,10-5 2 16,6 0-1-16,6 1 1 15,7 1 1-15,4-1-1 16,6 5 0-16,2-2-1 0,4 4-1 16,-4-1 0-16,1 3 0 15,1-3-1-15,0-2-2 16,-3-1-1-16,-1-6 0 16,-5-1 1-16,1-6-1 15,-4-3 2-15,-1-3-2 16,-6 0 1-16,-8-1-2 15,-8 1-2-15,-12 1-2 16,-14 3 0-16,-14 2-2 16,-21 2 1-16,-16 1 0 15,-12-1 0-15,-14 1 3 16,-11 0 1-16,-6 0 3 16,-9-3 0-16,-3-1 2 0,-2-2 0 15,1 0 1-15,2 0 1 16,7 2 1-1,6-2 1-15,9 1 0 0,11 2-1 16,13 2 1-16,14 1-3 16,10-1 1-16,21-2-3 15,0 0-1-15,18 9 1 16,16-9 0-16,15-1 3 16,19-2 0-16,10-3 2 15,15 0 0-15,6-2 1 16,8 0 0-16,1-3 1 15,2 2-2-15,-2-1 0 0,-4 1-3 16,-9-1 1-16,-7 0-2 16,-13 2 0-1,-13-1-3-15,-11 5 0 16,-18-2-2-16,-16 3 1 0,-17 3-1 16,-13-4 1-16,-19 2-1 15,-11 4 1-15,-12-1 0 16,-11 0 1-16,-8 4 0 15,-6-2 1-15,-4 2 0 16,0 3-1-16,8-1 2 16,6 2-1-16,10-1 0 15,12 1 0-15,11 0 0 16,18-2-1-16,19-7 0 0,0 0 0 16,30 11 0-1,14-9 0-15,10-2 0 16,14-2 1-16,12-1-1 15,10 1 1-15,9-1-1 0,3 0-4 16,2-2-14-16,6 7-27 16,-7-5-51-16,7 0-4 15,1-1-1-15,-1-3-2 16</inkml:trace>
  <inkml:trace contextRef="#ctx0" brushRef="#br0" timeOffset="724623.2651">10614 6253 117 0,'0'0'102'16,"0"0"-6"-16,10-16-29 15,13 8-45-15,13 5-6 16,10 0-4-16,12 3-1 15,7 1-2-15,7 4-1 16,7-1 0-16,11 3-2 16,5-1 0-16,10 1-2 15,8 1-1-15,4-1-1 16,4 1 1-16,3-2 3 16,-6 1-5-16,-1-4 5 15,-10 3-6-15,-9-4 5 0,-17 0-4 16,-12-2 4-16,-17 0-6 15,-16-2-3-15,-19 2-2 16,-17 0-2-16,-18 0 1 16,-21-2-1-16,-18 1-1 15,-19-1-4-15,-16-1 6 16,-20 2-2-16,-10-3 7 16,-14 4-3-16,-5-2 6 15,-8 4-6-15,-5 3 6 16,1 1 3-16,4 1-3 15,12-1 3-15,10 1-3 16,15-2 3-16,16-1-5 0,20-1 5 16,23-3-5-16,18 1 0 15,35-1 1-15,0 0 0 16,32-4 1-16,21 4-2 16,24-3 5-16,18 3-1 15,22-3 6-15,15 2 1 16,16-5-2-16,12 2-3 15,9-2 4-15,4 0-1 16,-2-1-4-16,3 1 1 16,-3-3-4-16,-5 2-4 15,-9 1 4-15,-14 1-1 16,-13-1-1-16,-14 0-2 16,-21 2 0-16,-20-2-4 0,-23 2 0 15,-26-1-3-15,-26 5 2 16,-22-5 0-1,-26 6 0-15,-25 0 1 0,-22 4 1 16,-22 1 3-16,-17 4 1 16,-15-2 0-16,-13 10-1 15,-4-1-2-15,-2 3 2 16,5-1-2-16,7 1 3 16,13 0-3-16,16-2 3 15,16-3-2-15,24-4 3 16,21-3 2-16,21-1 0 15,22-2 3-15,23-5 0 0,25 3 0 16,22-6 2-16,22 1-1 16,22-2 1-16,22-2-1 15,14-2-1 1,11 0-2-16,10 0 1 0,3-1-1 16,1 0 0-16,-1-4 10 15,-10 5-9-15,-5-5 8 16,-15 1-10-16,-10 1 4 15,-18 1-4-15,-18 0 4 16,-23 2-6-16,-23 3-8 16,-29 5 4-16,-19-3-1 15,-29 6 2-15,-22-1 5 16,-23 3-6-16,-15-1 6 0,-16 3-4 16,-9-2 8-1,-8 0-7-15,-6 1-8 16,1 0 9-16,4 1-10 15,14-1 9-15,4 0-9 0,14-1 8 16,18-2-8-16,18-1 9 16,21-2 9-16,23-3-6 15,30 3 9-15,-3-16-6 16,33 9 4-16,19-2-2 16,16 2 3-16,19-3-2 15,14 4-4-15,13-3 1 16,7 5-4-16,5 1 1 15,5 2 0-15,2 2-1 16,-1 1 6-16,-7 1-5 16,-5-1 3-16,-10 3-3 15,-6-1 4-15,-10 2-5 0,-12-3 2 16,-11 0-9-16,-15-2-12 16,-8 5-18-16,-16-5-43 15,-13 4-24-15,-16-5-7 16,0 0 4-16</inkml:trace>
  <inkml:trace contextRef="#ctx0" brushRef="#br0" timeOffset="726425.7206">5539 6364 1 0,'-17'-1'23'16,"17"1"43"-16,-15 4-1 15,15-4-38-15,0 0-7 16,23 9-5-16,-2-3 2 15,5 0 1-15,5 4-2 16,3-2 0-16,5 5-1 16,5-1 0-16,8 2 0 15,4-2 0-15,12 1-3 16,3-2 0-16,8-1 1 16,6-2-4-16,5-1-1 0,-1 0-3 15,2-3-2-15,-6 1-1 16,-4-1-1-1,-4-1 0-15,-8 0-1 16,-10-2 0-16,-10 2 1 0,-8-3 0 16,-11 0 1-16,-10-1-1 15,-20 1 0-15,0 0 1 16,0 0-1-16,-19-8-1 16,-7 6-2-16,-8-1-2 15,-8 1-2-15,-7-1 0 16,-10 0-1-16,-6 2 0 15,-7-3 0-15,-6 2 1 16,-6-1 0-16,-1 1 3 0,-3-3 2 16,4 1 0-16,5 0 0 15,7-1 1 1,8 2 0-16,9-1 1 0,15 0 0 16,10 1-1-16,11 1 0 15,19 2 1-15,0 0 0 16,0 0 1-16,32-8 0 15,4 6 1-15,11 1 0 16,11-1 1-16,11 2 1 16,9-1 0-16,7 1-1 15,5 0 1-15,4 0 0 16,1-3 0-16,3 2-1 0,-3-5 0 16,-4 1-1-1,-9-2 0-15,-7 1-1 16,-13-1 0-16,-10 0-2 15,-17 1 1-15,-15 2-2 0,-20 4 2 16,0 0-2-16,-37-10 1 16,-7 10 0-16,-12 0-1 15,-13 1 0-15,-11 2-1 16,-9 1 2-16,-9 4-4 16,-7-1 2-16,-7 3-2 15,1 2 0-15,3-1-1 16,4-1 2-16,12 2-1 15,11-2-1-15,16-1 0 16,18-5 1-16,21 0 0 16,26-4 0-16,0 0 1 15,34-7 0-15,18 1 1 0,13-2 1 16,16-3 3-16,13 3 0 16,10-4 2-16,7 2 1 15,4-1 1-15,3 0 0 16,-4 0 0-16,-7 2-1 15,-9 1 0-15,-11 0-2 16,-16 1 0-16,-15 3-1 16,-17 1 0-16,-18 2-2 15,-21 1 1-15,0 0-2 16,-39 2 0-16,-4 1-1 16,-12 0 0-16,-13 2-1 15,-8-1-1-15,-12 0 3 16,-6 1-2-16,-2-1 1 0,-1 2 0 15,3-2 3-15,8 0-2 16,6-1 1-16,12 0-1 16,15-2-1-16,14 2 1 15,13-3 0-15,26 0 0 16,0 0 0-16,26-5 2 16,13-1-1-16,14-1 3 15,12-1-1-15,12-2 2 16,9 0-2-16,5-1 2 15,3-2-1-15,-2 5-17 16,-5 0-21-16,-3 5-55 16,-11 3 0-16,-9 0-7 15,-8 0 15-15</inkml:trace>
  <inkml:trace contextRef="#ctx0" brushRef="#br0" timeOffset="727228.5609">10785 6321 1 0,'0'0'56'0,"0"0"22"16,0 0-2-16,16-4-49 15,10 2-15-15,7 2-5 16,11 2-2-16,5-1-2 16,7 2 2-16,9 1 1 15,7-1 1-15,5 0-1 16,8 2-5-16,3-3 7 15,3 0-5-15,2-1 7 0,1-1 0 16,-2-3-2-16,-1-1 1 16,-4-2-1-16,-6 1 7 15,-8-4-15 1,-8 0-3-16,-8 5-27 0,-16-3-24 16,-13 5-16-16,-28 2 0 15,0 0 8-15</inkml:trace>
  <inkml:trace contextRef="#ctx0" brushRef="#br0" timeOffset="727474.5906">11919 6359 6 0,'-86'11'33'16,"9"-1"2"-16,5 2-16 15,12-4 5-15,11 0-2 16,10-4 0-16,16 2 2 0,23-6 0 16,0 0 1-1,20-2-1-15,20-2-2 16,14-5-4-16,16-1-1 15,12-3-3-15,15-1 4 0,3-2-9 16,9-1 5-16,0 1-10 16,-1 1 0-16,-6 1-10 15,-7 1-10-15,-9 9-29 16,-13 1-44-16,-12-3 0 16,-15 5-10-16,-22 2 66 15</inkml:trace>
  <inkml:trace contextRef="#ctx0" brushRef="#br0" timeOffset="825715.7729">13293 5082 15 0,'-20'-39'93'0,"-5"3"-2"16,-8-8-3-16,-4-3-65 0,-2 6-9 16,-9 1-6-16,-2 2 0 15,-8 4-6-15,-3 1 3 16,-7 1-4-16,-8 2 4 16,-2 4-4-16,-7 1 5 15,-5 3-4-15,-2 7 2 16,-5 0-1-16,-1 8 2 15,-6 6-1-15,-1 6-1 16,-6 10 1-16,-3 8-2 16,-3 6-1-16,0 7-5 15,-1 6 4-15,0 7-6 16,4 5 5-16,5 6-3 16,7 0 5-16,8 5-1 0,8 4 3 15,9 2 5-15,6 3-3 16,8 4 3-16,7-3 3 15,8 5-4-15,6 1 1 16,9 3-4-16,6 3 1 16,6 2-4-16,11-2 1 15,9-1-1-15,12 1-1 16,10-2-1-16,9-3 1 16,9-4-1-16,13-2 1 15,6-8-1-15,12-3 2 16,10-6-2-16,6-4-1 15,8-7 4-15,7-8-1 0,6-7 2 16,8-8 0-16,6-9 1 16,3-9-1-16,2-6 2 15,5-11-1-15,-1-7-2 16,4-10 1-16,1-8-1 16,-3-8 3-16,-3-6-2 15,-4-9 5-15,2-4 4 16,-10-10-5-16,-3-2 1 15,-7-7-2-15,-8-2 2 16,-9-5-3-16,-9-2 1 16,-12-2-1-16,-10 2-5 15,-10-1 0-15,-11 1 4 16,-14-1-4-16,-9 4 2 0,-14-2-2 16,-11 5 3-16,-12 0-4 15,-12 3-2 1,-13 5 8-16,-9 4-5 15,-12 4 5-15,-7 7 1 0,-10 7-4 16,-6 5 3-16,-5 7-6 16,-5 4 5-16,-5 6-7 15,-2 4 6-15,1 5-6 16,1 2 0-16,0 5 0 16,2 5 0-16,3 4 2 15,5 4 0-15,3 6 1 0,4 5-2 16,4 5-1-16,4 5-1 15,7 8-2-15,2 2-8 16,9 7 1-16,2 1-11 16,9 12-4-1,0-3-23-15,13 14-47 0,0 3-13 16,3 1 3-16,5 4 17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44:06.6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7878 4727 1 0,'9'23'0'16,"-9"-23"69"-16,21-3 9 16,-21 3-52-16,33-16-2 15,-4 6 0-15,2 0-4 16,6-2-4-16,1 4-2 15,6 1-4-15,4 1-1 16,7 1-4-16,3 1 1 16,5 3-5-16,6-5 2 15,6 3 1-15,6 2-3 16,7-1 0-16,3-1 1 0,7 2-1 16,3-1 1-16,7-1 1 15,3 3 1-15,6-1-2 16,5-5 4-16,2 2 5 15,7-2-1-15,0 5 3 16,-1 1-3-16,1 1 1 16,2-1-3-16,3 4 2 15,2 1-5-15,2-1-2 16,-1-4 0-16,1-1-1 16,3-5 0-16,1 2 2 15,3-5 2-15,0 0-1 16,-3-2-1-16,-1 1 1 15,-3 2-1-15,0 1 0 0,0 1-1 16,-4 5 1-16,-11 1-7 16,-3 4-4-16,-7 8-16 15,-7-4-34-15,-4 7-42 16,-6 2-3-16,-10-2-3 16,-4-1 43-16</inkml:trace>
  <inkml:trace contextRef="#ctx0" brushRef="#br0" timeOffset="2100.9237">13843 4741 50 0,'0'0'96'15,"0"0"-5"-15,16-11 0 16,-16 11-76-16,23-12-9 16,-3 2 2-16,6-2-4 15,7 1 5-15,9-1-4 16,7-1 6-16,6-1-5 16,8 1 2-16,8 1 0 0,8 4 0 15,6-2 0-15,12 4 2 16,4-1-3-16,9 4 2 15,5 1-2 1,9 2 0-16,2-1-2 0,8 1 1 16,6-1-1-16,4-1 1 15,3-1 1-15,6 5-1 16,2-4 1-16,5 5-1 16,3 0 0-16,1 3 0 15,2-3-1-15,9 2-2 16,1 0-1-16,4-4 0 15,2-1 1-15,3-3-1 16,2 0 1-16,4-2-2 0,2 0 2 16,-1 1-2-1,1 1 1-15,1 2-2 16,2 2 2-16,-1 2-2 16,0 1 2-16,-2 1 0 0,-1-1-1 15,-2 2 3-15,-1-2-1 16,0 2 1-16,-4-3-2 15,-3 1 2-15,-2 0-2 16,3-1 1-16,-4 3-2 16,-1-3-1-16,-5 4 0 15,0-4 0-15,5 4 2 16,-5-2-3-16,3-1 3 0,-6 0-2 16,3 2 2-1,-1 1-2-15,-6-4 2 16,-3 4-5-16,-10-1 1 15,-2 1-4-15,-9 0-3 0,-8 1-14 16,-9 6-39-16,-14-2-48 16,-12 1-5-16,-19-5 1 15,-22-6-9-15</inkml:trace>
  <inkml:trace contextRef="#ctx0" brushRef="#br0" timeOffset="17657.3873">7823 6063 84 0,'-21'-6'49'16,"2"5"-1"-1,1-1-7-15,18 2-6 16,-23 9-9-16,23-9-6 0,-16 22-8 15,11-5-5-15,-5 4-3 16,-3 8 0-16,-10 6 2 16,-3 7-5-16,-8 4 2 15,-3 4-3-15,-5 7 1 16,2-4-8-16,-4-1-5 16,4-6-22-16,7-5-48 15,4-8-4-15,4-16-3 16,11-8 59-16</inkml:trace>
  <inkml:trace contextRef="#ctx0" brushRef="#br0" timeOffset="17905.377">7783 6090 43 0,'29'-14'94'16,"-3"4"-5"-16,-3 1 0 15,-7 5-68-15,5 5-7 16,-2 4-3-16,-2 6-1 16,-4 4 0-16,-1 5 0 0,-8 3-2 15,0 3 0 1,-2 0-2-16,-1-2-13 16,1 5-9-16,-7-7-15 15,5 2-28-15,-4-3-34 0,-3-4-1 16,-2-3-2-16</inkml:trace>
  <inkml:trace contextRef="#ctx0" brushRef="#br0" timeOffset="18657.9231">7724 6239 1 0,'-13'14'62'0,"8"2"19"16,0 3-27-16,-1 0-10 0,4 11-6 15,-2 0-6-15,3 11-4 16,-4-2-6-16,2 8-9 16,-4 5 1-16,1 7-2 15,-2 6-7-15,-1 3 1 16,-4 7 0-16,1 3-2 15,-2 1 0-15,1 7 2 16,-1-3-1-16,4 5 1 16,1 3-1-16,2 1 2 15,4-1-6-15,3 3 5 16,-2 4-5-16,8 5 1 16,0-1-2-16,0 5 0 0,-1 5-2 15,-2 2 2-15,-3 6 0 16,0 6-3-16,0-2 1 15,-4 4 1-15,0 6-1 16,-4 1 1-16,4 3 0 16,-2 4-2-16,2 5-1 15,-2 9 5-15,0 8-2 16,-1 5-1-16,1 5 1 16,-1 7-1-16,0 2 2 15,-2 2 1-15,1-1-1 16,-4 3 1-16,-1-4-3 15,0 0 9-15,-1-3-7 16,-1 2 6-16,1 3-6 0,2 0 10 16,2 2-6-16,5-4-1 15,2 3-1-15,1-1-2 16,4-3 5-16,-1-5-8 16,3-6 6-16,-1-2-11 15,0-8 6-15,2-5 1 16,-3-6 3-16,0-4-6 15,-1-5 3-15,-1-4 1 16,0-3 2-16,0-5 1 16,-3-7 5-16,-1-2-4 15,-2-7 0-15,1-6 1 16,-3-8-6-16,1-9-4 0,1-5-13 16,-4-16-18-16,6-4-64 15,-3-13-8-15,-1-12-3 16,1-12 1-1</inkml:trace>
  <inkml:trace contextRef="#ctx0" brushRef="#br0" timeOffset="19642.0476">7097 15124 26 0,'29'3'95'0,"3"-5"4"16,6 4-7-16,5-1-66 16,7-5-7-16,12 3-2 15,6-5-3-15,10 1-3 0,3-3 3 16,7 1-1-16,4-5 1 16,6 2-5-1,3-3-1-15,3 4-3 16,4-2-1-16,2 4 1 0,3 1-4 15,4-1 2-15,2 2-4 16,10-3 3-16,8-1 0 16,6-1 1-16,2-3 1 15,10 1 1-15,5-1 0 16,4 5 3-16,1-2 0 16,-2 7 2-16,-4 1-1 15,-1 5-1-15,0-1 0 16,-1 3-1-16,-3-2-1 15,1-1-2-15,2-2-1 0,4-5-2 16,7 0 0 0,1-4 0-16,1-1-1 15,7 0 0-15,1 1 0 0,1 0 1 16,-2 4-2-16,1 0 2 16,-1 1 0-16,4 4 1 15,-3 0 1-15,1 1 1 16,2 2 1-16,5 2-1 15,3 0 2-15,0 5-1 16,-3 2 0-16,2 2-1 16,-4 1-1-16,-3 2-1 0,-8-2 0 15,-6-1 0 1,-5-1-2-16,-5-1 1 16,-8-4 0-16,-5-2 0 15,-4 0 0-15,0-3 0 0,0 1 0 16,-3 0 0-16,0 2 1 15,-3 0 0-15,0 3-1 16,2-1 1-16,0 2-1 16,-4 2 0-16,-3-1 0 15,2-2 2-15,-1 1-1 16,1-3-1-16,0 1 1 16,-2-1 0-16,-6-1 1 15,-5-1-2-15,-4 0 2 16,-7 0-4-16,-6 0 4 15,-6-1-4-15,-9 2 4 16,-3-3-5-16,-7 1 2 16,-7-3-4-16,-5 4-4 0,-11-7-9 15,-5 8-15-15,-19-15-40 16,-2 7-51-16,-12-13 0 16,-7 1-2-16,-8-12 2 15</inkml:trace>
  <inkml:trace contextRef="#ctx0" brushRef="#br0" timeOffset="20059.2186">18802 14527 135 0,'0'20'106'0,"0"-20"0"16,19 20-3-16,-19-20-86 16,30 20-6-16,-4-7-1 15,4 5-1-15,0 0-1 16,7 5 1-16,-3 3-2 16,2 3 1-16,0 4-2 15,2 3 0-15,-5 3-1 16,-1 2 1-16,-5 1-2 15,-4 1 3-15,-5 3 0 16,-5 2-2-16,-8-1 1 0,-5 2-1 16,-10 0 1-16,-4 3-2 15,-12 0 1-15,-7 3-3 16,-11-3-2-16,-9 0 2 16,-8-1-4-16,-8-2-3 15,-4 0-10-15,-13-9-17 16,4 6-53-16,-10-14-33 15,-3 1-1-15,-8-10-6 16</inkml:trace>
  <inkml:trace contextRef="#ctx0" brushRef="#br0" timeOffset="23076.4903">19685 15374 16 0,'0'0'90'0,"13"0"6"16,-13 0 1-16,0 0-40 15,13 13-23-15,-13-13-2 16,11 21 0-16,-3-5-7 0,3 12-4 15,2-3-7-15,4 9-3 16,1 2-3-16,5 6-2 16,0 2-3-16,1 2 1 15,2 2-3-15,0 0 2 16,-1 4-1-16,1-2 6 16,-2-1-2-16,1-4-8 15,-1-3 8-15,2-2-7 16,0-4 8-16,2-5-13 15,-2-8 2-15,-5-10-30 16,4 1-57-16,-9-11-14 16,-16-3-8-16,16-17 6 0</inkml:trace>
  <inkml:trace contextRef="#ctx0" brushRef="#br0" timeOffset="23376.8618">20255 15486 133 0,'0'0'102'0,"-22"12"2"16,6-1-4-16,-5-1-80 15,3 8 1-15,-6-1-3 0,1 10 0 16,-8-2-7-16,1 7 0 15,-7 2-6-15,-2 4 0 16,-5 4-5-16,-2 5-2 16,-3 5-2-16,-6-3-16 15,8 12-14-15,-7-12-59 16,8 3-14-16,3-9-4 16,5-11 1-16</inkml:trace>
  <inkml:trace contextRef="#ctx0" brushRef="#br0" timeOffset="25844.3408">6103 6139 28 0,'-29'-33'79'0,"12"1"8"15,-2 2-35-15,2-3-20 0,8 7-1 16,-4 0 1-16,9 9 0 15,-5 1-2 1,9 16-6-16,0 0-8 16,0 0-6-16,9 16-6 0,4 7-2 15,6 6-1-15,5 8 2 16,4 4-2-16,3 6 0 16,1 4 4-16,4 3-2 15,-3 0 2-15,-1 4-3 16,-3 1 1-16,-1-3-6 15,-1 2-4-15,-7-9-14 16,5 4-28-16,-9-11-46 16,1-4-10-16,0-13 0 15,-2-9 8-15</inkml:trace>
  <inkml:trace contextRef="#ctx0" brushRef="#br0" timeOffset="26144.7491">6944 5937 69 0,'0'0'92'16,"0"0"0"-16,-18 32-5 16,-5 1-75-16,-9 13-1 15,-6 15-4-15,-9 7 4 16,-5 16-2-16,-10 11 2 15,-5 10 0-15,-5 8-1 16,0 4-2-16,-3 4-6 0,1 3 3 16,2 0-6-16,2-3 4 15,6-8-5-15,8-11-6 16,13-5-26-16,4-11-62 16,13-18-1-16,8-12-6 15,8-21 5-15</inkml:trace>
  <inkml:trace contextRef="#ctx0" brushRef="#br0" timeOffset="31964.4946">20944 15235 60 0,'-15'3'97'16,"0"0"0"-16,2-2 5 15,13-1-61-15,-23 8-2 16,23-8-6-16,-9 14-6 16,11 0-5-16,-4 1-6 15,7 6-2-15,-2 5-4 16,1 6-2-16,-1 6-3 16,1 5-1-16,-1 6-4 0,-1 3 3 15,-2 3-5-15,1 1 4 16,-1-1-4-16,1-5 3 15,1 1-4 1,-1-5 8-16,2-7-8 0,0-7 7 16,-1-6-7-16,-2-8 6 15,0-5-5-15,0-13 6 16,0 0-5-16,-15-15-6 16,6-6 7-16,2-6-8 15,1-8 9-15,-1-6-10 16,3-7 10-16,2-4-9 15,4-1 9-15,2-7-1 0,3 1 3 16,4 0-3-16,3 1 4 16,6 4-3-1,0 2 2-15,6 4 2 16,2 5-7-16,3 4 5 0,4 4-5 16,3 5 4-16,1 5-4 15,2 5 4-15,0 6-4 16,-1 2-1-16,1 8-2 15,-7 1-7-15,1 10-11 16,-11-5-21-16,1 8-60 16,-9-3-3-16,-16-7-3 15,19 14 0-15</inkml:trace>
  <inkml:trace contextRef="#ctx0" brushRef="#br0" timeOffset="32713.9271">21458 15655 143 0,'0'0'111'0,"10"20"1"16,-10-20-2-16,0 0-61 15,6 16-31-15,-6-16-3 16,3 22 2-16,0-5-4 16,-5 0-3-16,2 5-2 15,-4 1-3-15,-2 3 1 0,-4 3-4 16,0 1 8-16,-2-2-10 16,-1-2 8-16,1-3-10 15,1-6 8-15,3-3-8 16,8-14 7-16,0 0-7 15,0 0 0-15,0 0 1 16,21-28-8-16,-3 4 10 16,3-2-10-16,4-2 11 15,2-1-9-15,1 0 9 16,1 4-8-16,-2 2 8 16,2 6-1-16,-5 4 1 15,-1 7 0-15,-4 3-1 16,-1 9 0-16,-3 4-1 0,-5 5 1 15,1 5-1-15,-4 1 1 16,-1 7-1-16,1-1 8 16,-1 1-8-16,-1-4 9 15,1-5-10-15,0 0 11 16,-6-19-11-16,17 14 9 16,-17-14-9-16,20-17-8 15,-8 1 7-15,2-4-8 16,4-3 8-16,2-5-9 15,3-1 10-15,0 3-9 16,4 3 10-16,-1 2-1 16,3 3 1-16,-3 5 0 0,-1 6 0 15,-4 4-1-15,-2 8 1 16,-1 3 1-16,-4 5 0 16,-1 6-1-16,0 1 2 15,-2 5 0-15,2 1 0 16,3 4 10-16,2-1-13 15,0 0 6-15,7 0-15 16,-3-8-64-16,8 1-40 16,3-13-1-16,2-12-8 15,2-20-9-15</inkml:trace>
  <inkml:trace contextRef="#ctx0" brushRef="#br0" timeOffset="43121.1809">6592 7268 1 0,'0'0'72'16,"9"-18"12"-16,-9 18-21 16,10-17-25-16,-10 17-4 15,0 0-3-15,4-17-1 16,-4 17-5-16,0 0-7 15,0 0-6-15,-11 18-5 16,8-5-2-16,-1 2-1 16,1 1 1-16,-1 3 0 0,4 1 2 15,-3 1-1-15,4 2 0 16,-2-1-2-16,2 1 0 16,1 2-2-1,-1-2 0-15,-1 1-1 0,0-1 1 16,0-1-2-16,-1-3 2 15,-1-2-1-15,1-4-2 16,-1 0-4-16,2-13-4 16,-8 17-4-16,8-17-6 15,0 0-15-15,-19 2-30 16,19-2-36-16,-10-16 0 16,5-1 3-16</inkml:trace>
  <inkml:trace contextRef="#ctx0" brushRef="#br0" timeOffset="43368.8852">6649 7089 32 0,'7'-18'86'16,"-4"0"0"-16,1 2-31 15,-4 16-24-15,6-20-4 16,-6 20-9-16,0 0-1 16,0 0-9-16,0 0-14 0,-6 15-24 15,6-15-58 1,-9 26 0-16,-1-13-6 16,10-13 41-16</inkml:trace>
  <inkml:trace contextRef="#ctx0" brushRef="#br0" timeOffset="46586.734">4246 8161 77 0,'0'0'94'0,"0"0"-2"15,0 0-2 1,0 0-77-16,0 0-4 16,9 33-1-16,-6 0 1 0,-3 9-2 15,-3 10 2-15,-4 7-2 16,0 7-1-16,-1 8 0 16,0 3-6-16,-1-1 2 15,2-2-2-15,0-2 4 16,2-6-5-16,4-5 5 15,-1-5-5-15,-1-11 0 16,3-9 2-16,0-6-1 0,-1-8 1 16,-2-9-2-16,3-13 2 15,0 0 0 1,-14-12-1-16,5-8 2 16,2-9-1-16,0-10 2 0,1-7-3 15,3-6 3-15,3-9 0 16,4-4-4-16,8-1 4 15,2-3-1-15,6 1 4 16,5 0-2-16,4 5 3 16,3-1-3-16,5 7 2 15,2 2 2-15,6 4-4 16,0 5 1-16,2 7-3 16,1 3 0-16,-1 7-2 15,0 6 1-15,-4 7-2 16,-3 6-3-16,-5 4-5 15,-2 9-9-15,-8 2-15 16,3 8-35-16,-6-3-35 0,0 3-3 16,-4-2-1-16</inkml:trace>
  <inkml:trace contextRef="#ctx0" brushRef="#br0" timeOffset="47255.2932">4673 8700 37 0,'0'0'85'15,"0"0"2"-15,13-1-39 16,-13 1-17-16,0 0-6 16,13 9-3-16,-13-9-8 15,12 21-10-15,-6-8-26 16,-2 0-63-16,2 5-3 16,-9-5-5-16,3 1 29 15</inkml:trace>
  <inkml:trace contextRef="#ctx0" brushRef="#br0" timeOffset="47486.7156">4639 8986 1 0,'6'20'0'15,"-6"-20"73"-15,8 13 12 16,-8-13-45-16,9 22-1 15,-2-6 0-15,-7 0-5 16,3 8-10-16,-4 4-22 16,-4 0-35-16,-1 6-49 0,1 2-7 15,-7-6-2-15,5 2 50 16</inkml:trace>
  <inkml:trace contextRef="#ctx0" brushRef="#br0" timeOffset="52796.165">7357 12120 6 0,'0'0'14'0,"0"0"5"16,19 0 4-16,-19 0 2 0,0 0 1 16,13 4 1-16,-13-4-3 15,0 0-8-15,16 5-6 16,-16-5-5-16,0 0-3 16,13-2-1-16,-13 2 1 15,0 0-3-15,0 0-7 16,13-3-25-16,-13 3-34 15,0 0-2-15,0 0 48 16</inkml:trace>
  <inkml:trace contextRef="#ctx0" brushRef="#br0" timeOffset="60461.4103">7789 10000 16 0,'8'13'85'16,"-8"-13"0"-16,0 0-44 15,0 0-12-15,0 0-15 16,-14 12-30-16,14-12-59 0,0 0-9 16,0 0-3-16,-2-13 80 15</inkml:trace>
  <inkml:trace contextRef="#ctx0" brushRef="#br0" timeOffset="60812.7767">7374 10504 1 0,'21'6'83'16,"-7"-9"11"-16,8 0 4 15,-1 2-58-15,5-11-7 16,7 6-9-16,4-4-6 16,4 4-4-16,3-1-3 15,0 1-7-15,3 3-10 16,-1-2-12-16,4 5-21 15,-5-6-16-15,8 6-16 0,-1-6-3 16,5 2-3-16</inkml:trace>
  <inkml:trace contextRef="#ctx0" brushRef="#br0" timeOffset="64713.3798">7559 8786 84 0,'22'18'107'0,"-3"-12"-6"15,5-2 0-15,9 1-83 16,6-2-9-16,6-1-7 15,7 1-16-15,-3-3-15 16,10 6-18-16,-4-6-16 16,4 3-23-16,0 0-11 15,2-2 12-15</inkml:trace>
  <inkml:trace contextRef="#ctx0" brushRef="#br0" timeOffset="65964.69">14104 14436 69 0,'1'94'86'0,"5"1"-4"15,-4-4-2-15,0-3-83 16,3-8-13-16,5 4-46 16,0-7-30-16,-6-12 1 15,5-9 39-15</inkml:trace>
  <inkml:trace contextRef="#ctx0" brushRef="#br0" timeOffset="71964.0286">7047 12241 65 0,'13'-4'100'0,"-13"4"1"15,22-16 0-15,-22 16-80 16,11-14-2-16,-11 14 0 0,0 0-1 15,-23 7-2-15,-4 6-2 16,-8 6-3-16,-11 8-1 16,-8 12 0-1,-8 7-3-15,-4 7 0 0,-3 5-2 16,-1 3 0-16,4 1 0 16,10 1-5-16,10-5 3 15,10-9-5-15,14-6 4 16,12-7-5-16,13-4 4 15,10-3-5-15,8-4 3 16,5-1 1-16,5 2-1 16,3-1 3-16,-1 2-2 15,1 2 3-15,-6 4-1 0,-4 5 1 16,-9 2-1-16,-6 5 0 16,-9 1-1-1,-9 3 0-15,-8 3-1 16,-7 1 4-16,-10-1-3 0,-3 0-4 15,-5-4 4-15,-1-4-4 16,1-3 3-16,3-7-3 16,7-3 1-16,8-11-6 15,9-6 4-15,15-14 2 16,0 0 0-16,25 6-1 16,2-9 2-16,8 0-1 15,2 2 3-15,1 2 0 0,-1 5 1 16,-2 9 1-16,-10 5-1 15,-7 7 1 1,-9 9-1-16,-8 9 1 16,-11 7-3-16,-7 7 2 0,-6 2-4 15,-5 2 3-15,3 1 0 16,-1-4-4-16,5-2 3 16,5-5-3-16,8-5 5 15,6-2-5-15,5-3 5 16,7 1-6-16,2-4 2 15,5 1 4-15,1 0-1 16,0 0 2-16,1-1-1 16,1-1 4-16,0-3 0 0,2 2 2 15,-2-5 0 1,5 0 1-16,-2-3-2 16,1 1 0-16,-1-7-1 15,3 1-1-15,-1-5-3 0,4-1 1 16,0-5-2-16,1-2 0 15,2-4-4-15,-1-5-6 16,6 3-16-16,-7-15-52 16,7 5-43-16,-6-12-6 15,2-3-1-15</inkml:trace>
  <inkml:trace contextRef="#ctx0" brushRef="#br0" timeOffset="113698.05">7965 11665 1 0,'-9'-13'56'0,"9"13"24"16,-15-10 6-16,15 10-53 16,-18-2-6-16,5 0-1 0,13 2 0 15,-23 16-1-15,11 0-1 16,-2 0-5-16,4 7-2 15,-2-2-5-15,5 5-1 16,1-1-2-16,6-2 0 16,0-4 0-16,7-3 1 15,-7-16-1-15,23 11-1 16,-5-17-1-16,5-5-3 0,-2-8 0 16,2-5-2-16,-2-5 0 15,-4-4-3 1,-5 1 1-16,-5 3 0 0,-7 3 0 15,-7 7-1-15,-6 9 1 16,-6 9 1-16,-3 6-1 16,-2 8 0-16,-1 5 1 15,2 2-1-15,4 3 1 16,5-1 0-16,4-4 0 16,5 0-1-16,5-18-1 15,6 18-3-15,-6-18-6 16,17 2-9-16,-2-2-21 15,-15 0-45-15,20-23-21 16,-10 8-4-16,2-2 1 16</inkml:trace>
  <inkml:trace contextRef="#ctx0" brushRef="#br0" timeOffset="114231.759">8648 11355 34 0,'0'0'92'0,"0"0"5"16,-7 16-1-16,7-16-71 16,0 0-3-16,-10 17 2 15,10-4 1-15,0-13-2 16,-1 24-7-16,1-24-5 16,8 23-3-16,-8-23-1 15,23 10-1-15,-7-13-1 16,3-7-1-16,1-6 0 15,2-4-1-15,-5-6 0 16,1 0-1-16,-7-3 1 16,-2 3-1-16,-9 1 0 15,-3 8 0-15,-7 4 0 0,-5 6 0 16,-2 7 0-16,-2 4 0 16,1 6-1-16,-1 3 1 15,4 2-1-15,4 1 1 16,5-2-2-16,6-14 1 15,1 22-2-15,-1-22-3 16,16 7-7-16,-16-7-14 16,22-4-30-16,-22 4-52 15,14-19-5-15,-8 4 0 16,-2-3 9-16</inkml:trace>
  <inkml:trace contextRef="#ctx0" brushRef="#br0" timeOffset="114700.8424">8930 10415 3 0,'19'-8'96'16,"-19"8"1"-16,0 0 3 0,0 0-60 15,0 0-10-15,7 13-7 16,-7-13-5-16,-7 22-4 16,7-22-4-1,-6 26-4-15,6-26-3 0,3 17-2 16,-3-17 0-16,21-4 0 15,-3-8-1-15,2-8 0 16,1-4 1-16,1-5 0 16,-2-2-1-16,-5 1 4 15,-5 1-3-15,-7 5 4 16,-8 5-3-16,5 19 4 16,-30-16-4-16,7 20 2 0,-3 7 1 15,-1 3-4-15,-1 6 2 16,2 0-10-1,8 3-2-15,0-5-21 16,14-1-44-16,4-17-32 0,0 0-3 16,24 9 1-16</inkml:trace>
  <inkml:trace contextRef="#ctx0" brushRef="#br0" timeOffset="115216.1122">10163 10445 57 0,'0'0'97'16,"-18"0"5"-16,3 1-2 15,-5 4-72-15,4 3-8 16,-4 1-3-16,6 4 0 0,-5 1-3 16,9 2-2-16,-2-1-4 15,12-15-2 1,0 18-4-16,0-18 0 15,29-5-1-15,-7-7-1 0,4-5 0 16,0-2 1-16,-3-4 2 16,-2 3 0-16,-8 1 2 15,-8 6-1-15,-5 13 1 16,-21-7 1-16,-3 11 0 16,-3 8 0-16,-7 1-2 15,3 2-1-15,0 1-1 16,5-1-4-16,6-2-8 15,6-9-11-15,14-4-38 16,0 0-51-16,13-11-6 16,5-11 1-16,7-10 18 15</inkml:trace>
  <inkml:trace contextRef="#ctx0" brushRef="#br0" timeOffset="115653.0256">10736 9418 23 0,'-21'-9'98'15,"21"9"-2"-15,-23-7 5 16,23 7-75-16,-21-8-8 0,8 8-4 15,13 0 1-15,-23 13-1 16,23-13 0-16,-21 22-5 16,21-22-2-16,-12 19-1 15,12-19 0-15,0 0 0 16,23 0-2-16,-6-10 0 16,1-3 1-16,1-5 0 15,-4 0-2-15,-2-3 0 16,-7 4-1-16,-6 0 0 15,-6 4 0-15,-7 4 1 16,-4 5-1-16,-3 2 1 16,-2 4-2-16,2 1 1 15,3 3-1-15,2-1-2 0,15-5-2 16,-16 12-6-16,16-12-8 16,0 0-21-16,5 14-60 15,-5-14-10-15,23 5-6 16,-9-5 8-16</inkml:trace>
  <inkml:trace contextRef="#ctx0" brushRef="#br0" timeOffset="116117.4864">11507 9849 64 0,'0'0'98'0,"0"0"-1"15,0 0 3-15,-19-15-83 16,19 15-6-16,-17-7-1 15,17 7 1-15,-22 0-1 16,22 0-2-16,-16 7-3 0,16-7-4 16,0 0-2-16,13-1-1 15,4-6 1-15,5-2-1 16,3-4 0-16,-1 3 1 16,1-3 4-16,-5 4 1 15,-7 2 2-15,-13 7 1 16,0 0 1-16,0 0 0 15,-6 18 0-15,6-18 0 16,-24 18-4-16,24-18-2 16,-19 15-8-16,19-15-9 15,0 0-28-15,0 0-61 16,3-23-4-16,13 8 0 16,1-8 12-16</inkml:trace>
  <inkml:trace contextRef="#ctx0" brushRef="#br0" timeOffset="116532.4351">12525 9223 25 0,'0'0'95'0,"0"0"1"16,-14-12 3-16,-9 14-82 16,6 6-4-16,-2-1-2 15,3 6-1-15,-3-2 1 16,9 3 0-16,10-14-4 16,-10 16-3-16,10-16-4 0,23 0 0 15,-1-7 0-15,1-3 1 16,3-2 0-16,-2-2 0 15,1-1 2-15,-6-1 1 16,-8 3 1-16,-11 13-1 16,2-14 1-16,-2 14 1 15,-28 0-1-15,11 7-1 16,-5-1-4-16,3 3-4 0,2-2-10 16,0-4-14-1,17-3-33-15,0 0-44 16,0 0-1-16,1-28-2 15</inkml:trace>
  <inkml:trace contextRef="#ctx0" brushRef="#br0" timeOffset="116937.3574">12362 8586 6 0,'-21'-27'101'0,"21"27"-1"15,-18-25 6-15,3 14-81 16,15 11-5-16,-21-9-3 0,21 9-1 16,-21 3-2-16,21-3-3 15,-16 12-6-15,16-12-2 16,0 0-3-16,0 0 0 15,0 0-1-15,24 3 1 16,-8-12 0-16,0-3 0 16,3-1 1-16,-5-2-1 15,-2 0 1-15,-6 1-1 16,-6 14 0-16,-6-18 0 16,-7 17 0-16,-4 4-1 15,-7 5-2-15,0 3-4 16,1 3-5-16,3-1-12 0,8 1-30 15,6-1-51-15,6-13 0 16,19 8-2-16</inkml:trace>
  <inkml:trace contextRef="#ctx0" brushRef="#br0" timeOffset="117317.389">13593 8164 56 0,'22'-15'104'0,"-22"15"-3"15,3-17 0-15,-3 17-91 16,-16-13-4-16,16 13-2 15,-26-3 0-15,11 4-1 16,2 2 1-16,13-3-1 16,-14 5 0-16,14-5-1 15,0 0-1-15,24-18 0 16,-9 10 0-16,-1-2 1 16,-1-2 0-16,-13 12 0 15,19-14-1-15,-19 14 0 0,0 0-3 16,-14 7-6-16,4 6-16 15,-6-3-33-15,3 2-47 16,4 3-1 0,9-15-1-16</inkml:trace>
  <inkml:trace contextRef="#ctx0" brushRef="#br0" timeOffset="117749.9021">13804 8812 9 0,'0'0'97'16,"21"7"4"-16,-21-7-3 16,0 0-75-16,0 0-8 15,-4 13-2-15,4-13-2 16,-3 13-3-16,3-13-1 16,0 0-1-16,0 0-3 0,19 0 2 15,-19 0-1-15,22-19 3 16,-22 19-2-1,18-27 2-15,-18 27-2 16,8-25 1-16,-8 25-1 0,-6-16-6 16,6 16-5-16,-19-3-15 15,3 3-35-15,-1 0-52 16,17 0 3-16,-26 9-7 16</inkml:trace>
  <inkml:trace contextRef="#ctx0" brushRef="#br0" timeOffset="118850.107">7992 11761 11 0,'-17'-9'77'0,"17"9"7"16,-22-9-40-16,22 9-7 15,-20-5-1-15,20 5-2 16,-16-3-4-16,16 3-4 16,0 0-5-16,-12 16-3 15,12-16-4-15,-2 23-2 16,3-9-4-16,3 2 0 15,1 0-3-15,5-2 1 0,-10-14-3 16,24 19 1-16,-6-19-2 16,0-3 1-16,3-7-1 15,0-3 1-15,-2-6 0 16,-2-4-2-16,-4 0 3 16,-6 0-1-16,-4 3 2 15,-7 1-2-15,-8 6 2 16,-2 7-3-16,-8 6 1 15,-1 8 0-15,-1 3-1 16,1 5 0-16,0 1-2 16,5 1 2-16,4-3-1 15,14-15 0-15,-12 18 0 0,12-18 0 16,13-2-1-16,0-8 0 16,5-3 1-16,-1-3-2 15,0-2 1-15,1-1 0 16,-5 2 1-16,-2 1-1 15,-11 16 0-15,6-19 1 16,-6 19-1-16,0 0 0 16,-23 9 1-16,23-9-1 15,-25 26-1-15,14-11 1 16,2 0-1-16,3-2 0 16,6-13-1-16,3 13-1 15,-3-13-3-15,22-9-1 0,-3-2 1 16,-4-4-1-16,4 1 2 15,-3-4 0-15,-2 5-3 16,-14 13-7-16,18-15-18 16,-18 15-68-16,0 0 0 15,-18 7-5-15,5 0-1 16</inkml:trace>
  <inkml:trace contextRef="#ctx0" brushRef="#br0" timeOffset="122389.5826">8819 11212 8 0,'0'0'83'0,"0"0"7"15,-3-17 0-15,3 17-62 16,0 0-7-16,-12-14-1 16,12 14 2-16,0 0-1 15,0 0-2-15,0 0-5 16,-13 23-4-16,8-10-3 16,0 4 0-16,-3 3-3 15,2 3 2-15,-3-1-3 16,3 0 2-16,2-5-1 15,0-1 0-15,4-16 2 0,-2 17-1 16,2-17 0-16,0 0-1 16,12-14 0-1,-5 1-2-15,-1-3 0 0,0-1 0 16,-2-2 0-16,-1 3-2 16,-3 3 2-16,0 13-1 15,-13-15 1-15,13 15 0 16,-26 5 0-16,10 3 0 15,-1 4 0-15,1 1 1 16,1 0-1-16,15-13 1 16,-18 22-1-16,18-22 2 15,0 0-2-15,0 0 2 0,0 0-2 16,23-3 0-16,-23 3-1 16,23-20 0-1,-12 7-1-15,-11 13 0 16,16-21 0-16,-16 21 0 0,0 0-1 15,0 0 0-15,0 0 1 16,-14 2 0-16,14-2-1 16,-15 20 1-16,15-20-1 15,-7 20 1-15,7-20 0 16,6 13 0-16,-6-13 0 16,21-1 0-16,-5-5 0 15,0-4-1-15,4-2 2 0,-2-2-1 16,-2 1 0-1,-5-2-1-15,-11 15 1 16,10-21-1-16,-10 21 0 16,0 0 1-16,-20-2-2 0,7 13 1 15,-4 1 0-15,2 6 1 16,2-1 0-16,3 0 0 16,3-1-1-16,7-16 1 15,4 18-1-15,-4-18 1 16,28-8 0-16,-8-3-1 15,5-4-1-15,-2-2 0 16,-2 0-1-16,-2-2-2 16,-3 6-1-16,-16 13-3 15,9-13-4-15,-9 13-5 16,-21 7-8-16,1-1-25 16,3 6-55-16,-2-1 3 0,3-5-5 15,16-6 38-15</inkml:trace>
  <inkml:trace contextRef="#ctx0" brushRef="#br0" timeOffset="125699.84">9063 10145 37 0,'0'0'90'0,"0"0"3"16,0 0-37-16,-12 16-24 15,12-16-9-15,-12 17-1 16,12-17-5-16,-14 29-3 16,4-13-2-16,1 4-2 15,1 0 0-15,-1 0-4 16,0 0 4-16,2 2-4 15,1-5 1-15,2-1-2 16,4-16 1-16,0 22-3 16,0-22 1-16,0 0 1 0,13-6-3 15,-13 6 2-15,17-26-3 16,-9 9 2-16,-3 0-4 16,1-1 4-16,-6 1-4 15,0 17 2-15,-7-19-2 16,7 19 2-16,-23-1 2 15,7 8-2-15,-1 6 3 16,-4 0-6-16,6 6 5 16,-1 1-5-16,4 0 6 15,5 2-4-15,3-4 2 16,6 1-2-16,4-4 2 16,7-2 1-16,2-9-1 15,3-1 2-15,3-6-1 0,-1-4-1 16,1-6 0-16,-2-5 0 15,-4-2 0-15,-5 0 1 16,-6 1-4-16,-5 3 3 16,1 16-2-16,-25-18 2 15,5 19-2-15,-6 8-3 16,0 4 3-16,-1 3-3 16,2-1 3-16,5 3-2 15,7-4 1-15,13-14-1 16,-5 16 2-16,5-16 0 15,25-3 0-15,-2-7 1 16,3 0-1-16,1-4 1 0,1-1-3 16,-4-1 0-16,-3 5-2 15,-8 1 2 1,-13 10-2-16,0 0-1 0,0 0 1 16,-31 26 0-16,7-9 1 15,-4 2-1-15,4-1 2 16,1-2-2-16,7-4 3 15,16-12 1-15,-13 7-1 16,13-7 0-16,17-14 0 16,1-1 2-16,0 1-1 15,1-2 2-15,-2-1 0 16,-1 1 1-16,-16 16-1 16,18-20 2-16,-18 20-1 0,0 0-2 15,0 0 1-15,-22 18-2 16,12-5-5-1,-3-3-14-15,6 5-42 0,7-15-45 16,0 0-4-16,0 0-3 16,0 0 40-16</inkml:trace>
  <inkml:trace contextRef="#ctx0" brushRef="#br0" timeOffset="128604.6726">10077 10370 1 0,'0'0'49'0,"-7"-20"38"16,7 20 4-16,-3-13-50 16,3 13-6-16,0 0-4 15,-18-6-3-15,18 6-4 16,-20 17-6-16,9-1-4 0,-2 0-4 15,1 6-3-15,-2-1-1 16,-1 4-1-16,4-2 0 16,1 1 0-16,5-1-2 15,2-2 1-15,8-4-1 16,3-3 1-16,8-5-2 16,5-5-1-16,6-4 0 15,2-4-1-15,0-6 2 16,1-3-1-16,-7-3 2 15,-3 2 0-15,-7-4 0 16,-7 4 0-16,-6 14 1 16,-14-19-1-16,-5 15-1 15,-6 7 1-15,-5 2-2 0,-2 7 0 16,-2 5-1-16,0 4 1 16,4 0-1-16,6 4 1 15,3-4 0-15,10 1 1 16,5-3-1-16,10-6 2 15,-4-13-2-15,32 10 1 16,-6-13-1-16,4-4 1 16,4-5 0-16,0-2-1 15,-2-5 1-15,-3 3 0 16,-6-1-1-16,-9 2 1 16,-14 15-1-16,8-18 0 15,-8 18 0-15,-26 0-1 0,3 8 1 16,-2 4-2-16,-1 4 1 15,2 1 0-15,3 2-1 16,5-2 1-16,9-3-1 16,7-14 0-16,12 13 1 15,7-17 0-15,6-7-1 16,7-5 2-16,1-4-1 16,1-4 0-16,-3 1 1 15,-5 2 0-15,-7 5-1 16,-19 16 0-16,6-13 1 15,-21 19-1-15,-6 8 0 16,-7 5 0-16,-3 4-1 0,-1 1 2 16,3 1-2-16,4-3 0 15,8-5-1-15,17-17 0 16,0 0-2-16,15 6 1 16,9-19 0-16,6-5 0 15,2 0 1-15,0-4 0 16,-2 3 1-16,-4 2 0 15,-10 7 1-15,-16 10 0 16,0 0-5-16,0 0-10 16,0 0-34-16,-26 19-57 15,26-19-3-15,-22 7-4 16,22-7 4-16</inkml:trace>
  <inkml:trace contextRef="#ctx0" brushRef="#br0" timeOffset="131389.1067">11475 9713 98 0,'-13'-10'88'0,"13"10"-18"15,-16-1-19-15,16 1-18 0,0 0-12 16,-13 17-5-16,13-17-3 15,-8 30 1-15,0-11 0 16,3 7 0-16,-6 3-2 16,6 1-2-16,-3 1-3 15,6-3 1-15,-1-3-2 16,6-5 0-16,2-7 0 16,8-7 0-16,3-9-1 15,3-4 1-15,1-9-1 16,0-1-1-16,-1-5-1 15,-4 0 0-15,-5 1-1 16,-6 3 0-16,-7 4 0 0,3 14 0 16,-27-10 0-16,5 16 0 15,-4 4 0-15,0 4-1 16,0 3-1-16,3 4 0 16,6-4 0-16,7 0 0 15,10-17 0-15,5 15 1 16,13-17-1-16,5-5 0 15,6-6 1-15,2-4-1 16,4-3 0-16,-3-2 0 16,-3 0 1-16,-9 5-1 15,-20 17 1-15,13-19-1 16,-13 19 0-16,-28 12 1 16,5 2-2-16,-3 5 2 0,-1 3-1 15,2-1 0-15,4-1-1 16,8-2 2-1,13-18 0-15,-6 14-1 16,6-14 1-16,23-10-2 0,-3-1 1 16,3-7 0-16,3-1 1 15,-1-1-2-15,-2 0 1 16,-4 4 0-16,-8 3 1 16,-11 13-2-16,0 0 1 15,0 0 0-15,-26-1-1 16,8 15 2-16,-3 1-2 15,4-1 1-15,1-1-1 16,16-13 2-16,-10 17-2 0,10-17-1 16,17 2-5-1,-2-11-5-15,5 5-13 16,-4-12-31-16,4 4-55 0,-1-4-1 16,-3-4-3-16,1-1 18 15</inkml:trace>
  <inkml:trace contextRef="#ctx0" brushRef="#br0" timeOffset="133989.1939">13326 8373 123 0,'23'30'117'16,"2"-5"-1"-16,5-7-33 16,3 8-86-16,9 6-29 15,0 1-76-15,1-10-3 16,3-1-5-16,-9-15 48 16</inkml:trace>
  <inkml:trace contextRef="#ctx0" brushRef="#br0" timeOffset="134154.1864">14049 9047 137 0,'7'69'123'16,"3"-1"-5"-16,-5-13-12 16,-5-2-126-16,7-7-45 15,7 0-49-15,7-1-1 16,-4-10-4-16</inkml:trace>
  <inkml:trace contextRef="#ctx0" brushRef="#br0" timeOffset="134265.1509">14284 9788 57 0,'19'18'53'16,"8"-2"-51"-16,5-5-49 0,-3-21-17 15,10 4 64-15</inkml:trace>
  <inkml:trace contextRef="#ctx0" brushRef="#br0" timeOffset="134429.0559">14883 9653 145 0,'30'8'105'16,"-5"-21"-50"-16,7-11-55 0,4-6-115 15,-2-14-1-15,11 0 43 16</inkml:trace>
  <inkml:trace contextRef="#ctx0" brushRef="#br0" timeOffset="134580.8768">15576 9057 111 0,'23'-20'101'16,"16"-2"-52"-16,-2-11-47 16,-2-16-106-16,7-2-6 15</inkml:trace>
  <inkml:trace contextRef="#ctx0" brushRef="#br0" timeOffset="134873.869">16577 7539 58 0,'19'-30'31'16,"-6"4"1"-1,-3 1-6-15,-3 1-21 0,2 2-58 16,-5-14-7-16,13 3 22 16,-8-15 38-16</inkml:trace>
  <inkml:trace contextRef="#ctx0" brushRef="#br0" timeOffset="135024.2128">16776 7162 39 0,'16'10'11'15,"8"-10"-7"-15,4-8-5 16,-2-10-51-16</inkml:trace>
  <inkml:trace contextRef="#ctx0" brushRef="#br0" timeOffset="135338.3983">16964 8369 136 0,'-3'43'93'16,"10"2"-39"-16,-4-2-84 16,-3-19-67-16,9 7-12 15,-8-10 63-15</inkml:trace>
  <inkml:trace contextRef="#ctx0" brushRef="#br0" timeOffset="135481.5588">17057 9221 28 0,'2'65'75'0,"9"7"-42"15,-5-10-28-15,-1-11-95 16,6 7 40-16</inkml:trace>
  <inkml:trace contextRef="#ctx0" brushRef="#br0" timeOffset="136841.1565">13815 7872 79 0,'19'6'107'16,"-6"-5"3"-16,4 5-7 15,-17-6-91-15,23 0-11 16,-7-1-3-16,6-1-1 16,0-3 0-16,2 0 0 15,1-1-1-15,-1 2 0 0,-2 0 2 16,-2 1 4-1,-4 4 4-15,-16-1 3 16,17 13 3-16,-17-13 1 16,-3 22 0-16,3-22 0 0,-11 23-1 15,11-23-3-15,-13 20-2 16,13-20-3-16,0 0-3 16,-10 13-1-16,10-13-4 15,0 0 1-15,-12 20-2 16,6-2-1-16,-7 1-5 15,0 8-4-15,-4-1-14 16,7 9-46-16,1-4-35 16,4-5-3-16,7-3 1 15</inkml:trace>
  <inkml:trace contextRef="#ctx0" brushRef="#br0" timeOffset="137062.2435">14147 9038 63 0,'7'36'109'0,"3"2"-1"15,-4-10-4-15,-3 0-94 16,3-2-16-16,1-2-40 15,2 1-57-15,-9-25-3 16,8 22-2-16,-8-22 84 0</inkml:trace>
  <inkml:trace contextRef="#ctx0" brushRef="#br0" timeOffset="137221.2987">14553 9340 48 0,'15'18'102'16,"6"3"-12"-16,-21-21-20 16,29 1-156-16,-8 3-13 15,-2-11 2-15,5 1 70 16</inkml:trace>
  <inkml:trace contextRef="#ctx0" brushRef="#br0" timeOffset="137384.2955">15183 9350 35 0,'26'8'103'0,"6"5"-6"16,-9-13-12-16,1 2-123 16,7 1-54-16,-5-12-3 15,7 3 1-15</inkml:trace>
  <inkml:trace contextRef="#ctx0" brushRef="#br0" timeOffset="137542.2989">15651 9296 109 0,'0'0'114'16,"18"6"-15"-16,-12-22-26 15,7-5-171-15,7 0-12 16,-2-13-2-16,3-2 38 15</inkml:trace>
  <inkml:trace contextRef="#ctx0" brushRef="#br0" timeOffset="137961.9143">14541 8308 69 0,'-22'13'105'15,"14"3"-5"-15,8-16-10 16,0 0-122-16,-2 13-66 16,2-13-3-16,32-16-4 15,-13-4 78-15</inkml:trace>
  <inkml:trace contextRef="#ctx0" brushRef="#br0" timeOffset="138294.5043">15643 9174 1 0,'29'1'0'16,"13"-2"0"-16,9-2 0 15,-4-20 0-15</inkml:trace>
  <inkml:trace contextRef="#ctx0" brushRef="#br0" timeOffset="138450.7525">16412 8938 31 0,'42'-25'81'0,"15"0"-59"16,-5-7-21-16,-9-11-81 16,10 4 26-16</inkml:trace>
  <inkml:trace contextRef="#ctx0" brushRef="#br0" timeOffset="138642.3805">17531 7662 145 0,'31'-39'106'0,"-2"-15"-24"16,12 2-78-16,-1-4-103 16,2-5-9-16,3 4-4 15</inkml:trace>
  <inkml:trace contextRef="#ctx0" brushRef="#br0" timeOffset="138765.317">18056 7070 159 0,'14'7'84'16,"9"5"-81"-16,-4-1-43 0,-3-11-54 15,6 7-13-15</inkml:trace>
  <inkml:trace contextRef="#ctx0" brushRef="#br0" timeOffset="138893.8426">18307 7530 52 0,'23'49'10'0,"4"-3"-8"15,4-7-7-15,-8-5-53 16</inkml:trace>
  <inkml:trace contextRef="#ctx0" brushRef="#br0" timeOffset="139042.52">18722 8410 95 0,'16'54'86'15,"9"3"-65"-15,-8-3-23 16,-4-17-83-16,10 8-16 15</inkml:trace>
  <inkml:trace contextRef="#ctx0" brushRef="#br0" timeOffset="139261.2031">19108 9073 83 0,'26'36'90'0,"14"7"-35"15,-7-14-44-15,0-9-99 16,17 5-11-1,-6-11 48-15,2 3 51 0,3 1 0 16,-7 0 0-16,-4 1 0 16,-2-2 0-16,1 11 91 15,-11-8 2-15,10 12-12 16,-7-6-70-16,4-2-64 16,8 8-31-16,-6-15-10 15,12 5 49-15</inkml:trace>
  <inkml:trace contextRef="#ctx0" brushRef="#br0" timeOffset="139392.4108">20199 9715 111 0,'28'31'104'0,"-6"-12"-34"16,3 0-67-16,-1 0-87 16,-2-18-23-16,2 4 11 15</inkml:trace>
  <inkml:trace contextRef="#ctx0" brushRef="#br0" timeOffset="139525.9308">20566 9987 199 0,'18'13'81'0,"6"-2"-77"16,4-11-4-1,-2-13-117-15,5 1-8 0</inkml:trace>
  <inkml:trace contextRef="#ctx0" brushRef="#br0" timeOffset="140325.3503">9679 10350 122 0,'20'5'105'0,"14"0"-68"16,3-15-33-16,0-19-113 16,8-9-3-16</inkml:trace>
  <inkml:trace contextRef="#ctx0" brushRef="#br0" timeOffset="140476.3201">10784 9850 177 0,'68'-10'113'0,"-5"-17"-31"16,9-9-83-16,-1-2-108 15,-3-8-9-15,5 1-3 16</inkml:trace>
  <inkml:trace contextRef="#ctx0" brushRef="#br0" timeOffset="140633.9163">11917 9405 1 0,'99'-58'68'0,"-8"-7"-40"15,-4 4-7-15,-7 14 16 16,-16 8 2-16,-12 13-81 0,-16-12-14 16,7 6-15-16,-10-19 47 15</inkml:trace>
  <inkml:trace contextRef="#ctx0" brushRef="#br0" timeOffset="140769.8149">12978 8552 56 0,'19'-15'103'0,"14"2"-44"16,-1-10-56-16,3-10-75 15,5 4-35-15,-2-1 66 16</inkml:trace>
  <inkml:trace contextRef="#ctx0" brushRef="#br0" timeOffset="140843.0229">13358 8353 1 0,'26'-8'0'0,"7"0"0"15,6-5 0-15,6-9 0 0</inkml:trace>
  <inkml:trace contextRef="#ctx0" brushRef="#br0" timeOffset="141109.5989">13804 8292 67 0,'33'17'99'16,"2"14"-16"-16,-11-5-49 15,5 0-64-15,-2 0-16 16,8 0 7-16,-6-2 18 16,6 2 13-16,-7 4 12 15,-3 5 23-15,-2 8 20 0,-10 1 17 16,1 3-10-16,-2 2-28 16,4-3-43-1,1 1-23-15,3-7-11 0,8 0 6 16,1-5 15-16,5 7 11 15,-1 0 18-15,-2 1 14 16,0 7 22-16,-5 0-5 16,3 0-45-16,-3-11-48 15,16 6-16-15,-3-18 1 16</inkml:trace>
  <inkml:trace contextRef="#ctx0" brushRef="#br0" timeOffset="141188.4578">14993 9498 123 0,'47'32'102'15,"-12"-7"-59"-15,1-4-46 16,4-2-81-16,-8-22-28 16</inkml:trace>
  <inkml:trace contextRef="#ctx0" brushRef="#br0" timeOffset="141460.0263">15662 9559 277 0,'32'3'126'0,"-3"-19"-28"16,8-6-80-16,-9-1-145 16,2-3-4-16,-3 2-8 15,1 6 61-15,-14-6 35 16,5 9 43-16,-5-5 0 16,2-1 3-16,5-8 88 15,13 4 2-15,-2-12 3 0,7-1-58 16,4-1-25-16,-4 3-11 15,-6 0-24 1,-13 1-73-16,-1 11-2 0,-20-11 0 16,-1 9 72-16</inkml:trace>
  <inkml:trace contextRef="#ctx0" brushRef="#br0" timeOffset="141661.6188">15163 8459 214 0,'-95'11'144'16,"2"-4"-4"-16,8 3-3 16,10-1-128-16,10-4-32 15,23 4-74-15,11-8-41 16,13-11-1-16,13-10-3 15</inkml:trace>
  <inkml:trace contextRef="#ctx0" brushRef="#br0" timeOffset="141801.1307">14808 8521 109 0,'9'51'80'16,"-4"-12"-75"-16,6-10-5 15,3 3-103-15,-1-8 13 16</inkml:trace>
  <inkml:trace contextRef="#ctx0" brushRef="#br0" timeOffset="141969.16">15137 9104 1 0,'50'32'68'16,"-6"-12"27"-16,0 1-48 15,1 5-7-15,-10-6-10 0,-1 7-5 16,-5-5-28-16,5-1-75 16,-4-19-7-16,20-1-9 15,1-22 49-15</inkml:trace>
  <inkml:trace contextRef="#ctx0" brushRef="#br0" timeOffset="142081.0384">16026 9102 197 0,'13'-3'129'0,"-3"-12"-17"16,13-2-62-16,4-12-157 16,4-19-19-16,8-6-4 15</inkml:trace>
  <inkml:trace contextRef="#ctx0" brushRef="#br0" timeOffset="142246.5047">16731 8193 189 0,'47'-55'116'16,"-4"-13"-33"-16,9 3-57 16,-5-1-136-16,-3 4-5 15,-4-1 30-15,-2 19 38 16,-15-4 6-16,-3 12 26 16,-7 1 15-16</inkml:trace>
  <inkml:trace contextRef="#ctx0" brushRef="#br0" timeOffset="142393.3895">17321 7447 169 0,'3'17'121'15,"-10"6"-7"-15,-3 9-18 0,-2-3-126 16,-2-1-75-16,10-3-13 16,8-6-4-16,8 1-2 15</inkml:trace>
  <inkml:trace contextRef="#ctx0" brushRef="#br0" timeOffset="142510.7335">17450 7928 137 0,'10'60'105'0,"-3"-11"-10"15,8 7-20-15,-1-7-113 0,5 3-48 16,2 1-23-16,-2-1-2 16,3 6 44-16</inkml:trace>
  <inkml:trace contextRef="#ctx0" brushRef="#br0" timeOffset="142634.1035">17738 9054 136 0,'19'68'104'16,"-6"-13"-33"-16,6-2-69 16,8-3-98-16,-5-16-13 0,10-1 2 15</inkml:trace>
  <inkml:trace contextRef="#ctx0" brushRef="#br0" timeOffset="142762.2888">18275 9581 180 0,'30'34'124'0,"-5"-9"-5"16,5 1-28-16,-5-12-187 16,8-10-25-16,9-2-3 15,1-9-5-15</inkml:trace>
  <inkml:trace contextRef="#ctx0" brushRef="#br0" timeOffset="143060.5529">18948 9583 205 0,'43'-1'126'0,"-3"-11"-14"16,6 2-18-16,-8-14-129 16,12-1-57-16,-1-5-36 15,-1-5-1-15,-3 1 1 0,0 1 104 16,-9-5 24-16,0 3 0 15,-2 2 0-15,-5-1 62 16,-1-8 41-16,9 7-10 16,-7-15-24-16,14 1-93 15,2-2-39-15,6-4 14 16,-6-2 30-16,3-4 13 16,-3 5 18-16,-13-4 12 0,-1 11 25 15,-15-3 20 1,-5-1-45-16,-6-7-75 15,7 6-34-15,-9-11-20 16</inkml:trace>
  <inkml:trace contextRef="#ctx0" brushRef="#br0" timeOffset="143193.7817">20197 7827 246 0,'19'-2'119'0,"4"-13"-34"15,6 1-83-15,4-6-100 16,-1-2-32-16,2-1-8 16</inkml:trace>
  <inkml:trace contextRef="#ctx0" brushRef="#br0" timeOffset="143361.9983">21043 8142 105 0,'36'65'113'16,"-10"-3"-7"-16,1 6-23 15,-2-3-155-15,1-15-19 16,12 1-10-16,6-18-11 16</inkml:trace>
  <inkml:trace contextRef="#ctx0" brushRef="#br0" timeOffset="143549.4546">21735 8913 159 0,'38'37'113'0,"4"-15"-10"15,17-4-7-15,0-12-101 16,13-9-11-16,-1-4 0 16,-6 3 6-16,-12-2 4 15,-8 0 5-15,-12 2-11 16,-7-8-80-16,0 8-2 15,-12-16-4-15,11 1-3 16</inkml:trace>
  <inkml:trace contextRef="#ctx0" brushRef="#br0" timeOffset="143910.9588">16075 7978 121 0,'-39'4'118'0,"9"-13"-24"15,22-5-87-15,13-12-71 16,15-13-47-16,16-4-10 15</inkml:trace>
  <inkml:trace contextRef="#ctx0" brushRef="#br0" timeOffset="144028.3072">16500 7610 53 0,'50'-3'5'0,"0"-6"-1"15,3-11-5-15,7 1-59 16</inkml:trace>
  <inkml:trace contextRef="#ctx0" brushRef="#br0" timeOffset="144194.5863">18028 7464 85 0,'73'17'3'16,"-1"-5"-3"-16,9-9-2 16,12-11-82-16</inkml:trace>
  <inkml:trace contextRef="#ctx0" brushRef="#br0" timeOffset="144397.8813">20175 7928 127 0,'31'54'4'15,"-2"-9"-8"-15,7-11 2 0,1-15-110 16</inkml:trace>
  <inkml:trace contextRef="#ctx0" brushRef="#br0" timeOffset="144545.1559">20770 8631 84 0,'35'29'46'0,"9"-3"-46"16,2-4 1-16,-10-8-94 15</inkml:trace>
  <inkml:trace contextRef="#ctx0" brushRef="#br0" timeOffset="145221.2543">10266 10404 1 0,'27'-14'0'0,"5"-2"0"15,-2-4 0-15,-4-9 0 16</inkml:trace>
  <inkml:trace contextRef="#ctx0" brushRef="#br0" timeOffset="145446.1945">10670 9832 258 0,'-29'43'97'15,"-3"-3"-88"-15,-4-14-10 16,-4-8-138-16,1-10-5 16</inkml:trace>
  <inkml:trace contextRef="#ctx0" brushRef="#br0" timeOffset="145581.8739">10026 10172 172 0,'-46'46'99'16,"-6"-13"-91"-16,2-8-8 16,-2-12-95-16,1-1-29 15</inkml:trace>
  <inkml:trace contextRef="#ctx0" brushRef="#br0" timeOffset="145762.7326">8972 10625 40 0,'-48'20'94'0,"-1"-2"-4"15,6 2-5-15,-5-3-78 16,2 5-29-16,-7 1-66 16,-1-3-4-16,5 0-2 15,-3-10 75-15</inkml:trace>
  <inkml:trace contextRef="#ctx0" brushRef="#br0" timeOffset="145914.3979">8141 10895 231 0,'-25'38'69'0,"-1"-13"-66"0,0-20-14 16,2-1-122-16,6-4-1 15</inkml:trace>
  <inkml:trace contextRef="#ctx0" brushRef="#br0" timeOffset="146094.1061">7913 11334 49 0,'13'27'10'0,"0"-8"-6"16,0-11-4-16,7-5-62 15</inkml:trace>
  <inkml:trace contextRef="#ctx0" brushRef="#br0" timeOffset="146317.2051">8426 11324 1 0,'25'28'35'15,"-25"-28"-31"-15,23 18-6 16,-6-13-35-16,-17-5 37 16</inkml:trace>
  <inkml:trace contextRef="#ctx0" brushRef="#br0" timeOffset="146497.8303">8837 11208 152 0,'28'4'93'0,"-1"-12"-91"16,9-14 3-16,3-10-105 16,2-7-15-16</inkml:trace>
  <inkml:trace contextRef="#ctx0" brushRef="#br0" timeOffset="146610.6789">9582 10726 42 0,'48'-14'39'0,"-5"-8"-34"16,0-5-5-16,8 1-83 0</inkml:trace>
  <inkml:trace contextRef="#ctx0" brushRef="#br0" timeOffset="146714.7026">10058 10443 90 0,'42'-23'94'15,"-5"-4"-3"-15,-3 5-50 16,-5 1-54-16,-9-4-66 16,6 5-11-16,-9-8-6 15,6 2 59-15</inkml:trace>
  <inkml:trace contextRef="#ctx0" brushRef="#br0" timeOffset="146862.065">10409 10075 185 0,'-23'12'82'0,"5"-6"-75"15,18-6-7-15,-26-28-116 0,28-1-8 16</inkml:trace>
  <inkml:trace contextRef="#ctx0" brushRef="#br0" timeOffset="146995.2466">10752 9552 88 0,'25'-25'49'0,"9"1"-42"16,7-11-11-16,3-10-92 16</inkml:trace>
  <inkml:trace contextRef="#ctx0" brushRef="#br0" timeOffset="147229.3568">12215 8589 1 0,'33'-8'6'0,"9"-10"-4"0,6-9-2 15,2-11-8-15</inkml:trace>
  <inkml:trace contextRef="#ctx0" brushRef="#br0" timeOffset="147310.4573">12699 8314 103 0,'0'0'96'0,"0"0"-84"15,0 0-13-15,20-5-89 16,-13-15-20-16</inkml:trace>
  <inkml:trace contextRef="#ctx0" brushRef="#br0" timeOffset="147553.9284">14619 7751 78 0,'40'1'66'0,"11"4"-62"15,1-8-2-15,8-13-93 0,13 0 33 16</inkml:trace>
  <inkml:trace contextRef="#ctx0" brushRef="#br0" timeOffset="147670.4065">15534 7650 86 0,'20'25'105'15,"2"8"-28"-15,-12-7-59 16,3-6-78-16,8 0-44 15,7-7-7-15</inkml:trace>
  <inkml:trace contextRef="#ctx0" brushRef="#br0" timeOffset="147756.8338">15955 7843 38 0,'23'26'91'0,"-21"-1"-59"16,-7 5-38-16,-8 5-56 0,-13-14-29 15</inkml:trace>
  <inkml:trace contextRef="#ctx0" brushRef="#br0" timeOffset="148416.8954">11778 9187 55 0,'22'-9'89'0,"9"10"-13"0,-8-15 0 16,3 7-94-16,0-3 2 16,3 4 3-16,-6 0-1 15,0 3-2-15,-1 5-67 16,0-15 6-16,11 6 19 15,-3-19 58-15</inkml:trace>
  <inkml:trace contextRef="#ctx0" brushRef="#br0" timeOffset="148545.1693">12990 8718 16 0,'68'-16'4'0,"-2"-3"-3"0,-4-4-2 15,-4 6-18-15</inkml:trace>
  <inkml:trace contextRef="#ctx0" brushRef="#br0" timeOffset="148896.9681">10971 9930 85 0,'-59'59'104'0,"0"-10"-13"16,16-1-53-16,1-5-113 15,5-14-18-15,11 0-10 0</inkml:trace>
  <inkml:trace contextRef="#ctx0" brushRef="#br0" timeOffset="149145.2755">11391 10143 113 0,'81'-43'67'16,"11"-2"-67"-16,7-7 0 15,2-14-102-15,14-3 25 16</inkml:trace>
  <inkml:trace contextRef="#ctx0" brushRef="#br0" timeOffset="154282.1033">4606 12603 42 0,'30'-7'91'0,"-11"-2"1"15,2 2-4-15,1-3-75 16,2-3-2-16,5 2-1 16,0-4-3-1,1 1-1-15,1 1-2 0,1-2 0 16,-1 2-1-16,4-1-1 16,2 1 0-16,1-1-1 15,4-1 0-15,-2 1 0 16,6-2 3-16,2 1 0 15,0-3 1-15,5 2 0 16,-3-4-1-16,7-2 1 16,0-4-6-16,3-3-11 0,3-1-18 15,-2-6-12-15,8 3-6 16,-4-6-5-16,8 7 8 16,-8-4 7-1,5 8 19-15,-10 4 11 0,-1 5 24 16,-5 5 9-16,-8 1 10 15,-1 5 5-15,-9-3-10 16,3 7-4-16,-6-7-16 16,6 4 0-16,-2-4-9 15,5-2 4-15,3-2-9 16,3-2-7-16,3-2-7 16,3-4-8-16,4 1-3 15,-2-5-3-15,4 5 1 0,-3-5 0 16,-1 5 3-1,-4 1 9-15,-2 3 10 16,-3 1 8-16,-3 3 8 16,0 1 5-16,-4 1 4 0,2 2 0 15,-3 0 2-15,3 1-2 16,1-4-4-16,2 0-10 16,4-3-13-16,1 1-27 15,1-10-29-15,5 8 17 16,-4-9 50-16</inkml:trace>
  <inkml:trace contextRef="#ctx0" brushRef="#br0" timeOffset="155385.1712">7989 11335 1 0,'27'-1'71'0,"-3"-5"12"16,0 4 1-16,-1 1-49 16,-3-6-14-16,5 4-7 0,-2-6-2 15,6 3 2-15,0-5 1 16,2 2 1-16,3-5 2 15,5 1-1-15,2-7 0 16,9-2-8-16,0-5-1 16,6-2-3-16,2-3-2 15,1-1-1-15,2 1-1 16,1-3 0-16,-2 4-1 16,0-1 4-16,-1 0-2 15,1 2 0-15,-1 1 3 16,4-1-1-16,-3-1 1 15,1 5 0-15,-1-1 1 16,4 3 0-16,-5-2-1 0,-1 2-2 16,1 0 1-16,0-1-2 15,-1 2 0-15,-2-1-1 16,3-2 0-16,-1 1-1 16,4 1 1-16,0 1-1 15,0-2 0-15,3-1 0 16,-2 3 1-16,1-3 1 15,1 0-1-15,3 0 2 16,-3-3-2-16,1 2 2 16,3-1-3-16,0 3 3 15,6-6-3-15,3 2 1 16,3-2 0-16,1-4-2 0,5 0 2 16,2-2 0-16,4-1 0 15,2-2-1-15,5 0 1 16,1-1 0-16,2 1 3 15,3 2-1-15,2-1 1 16,2 3-1-16,1 0 2 16,3-1-3-16,1-1 2 15,2-1-6-15,4 2-1 16,3-2-1-16,5 0 0 16,5-3-1-16,4 1 2 15,1 1 0-15,1 1-1 16,3-3 5-16,2 0 0 15,6-1 0-15,-1 0 1 0,-2 0-1 16,-1-2 1-16,5 0-2 16,1 0 2-16,0 2-1 15,0 0 1-15,-3-2 2 16,1 2-5-16,2-2 4 16,2 0-4-16,-2-1 5 15,-2 0-6-15,1 0 6 16,2-3-5-16,2 1 1 15,-3 1 4-15,0 0-2 16,-3 1 1-16,1 1 0 16,4 1 0-16,-1 0 0 15,-3 0 1-15,2 0 0 0,2 0-2 16,1-1 1-16,4-4 0 16,-2-2-2-16,0-1 2 15,0-4-1-15,3-2 1 16,0-1-3-16,-1-3 5 15,1 0-1-15,-4-3 2 16,4 3-2-16,1-1 2 16,-3 1-1-16,-3 0-4 15,1 1 1-15,2 2-2 16,1 1 0-16,0 2-1 16,-4-2 2-16,-1 1-1 15,6 2-1-15,-3-2 6 16,-2 1-3-16,-3 3 3 0,-4 2-3 15,-5 1 1-15,2 4-2 16,-3 4 1-16,-8 4-5 16,-3 5-2-1,-8-3 1-15,-2 9-16 0,-9-7-9 16,1 10-51-16,-16-4-37 16,-13 4-2-16,-14-1-1 15,-21 1 0-15</inkml:trace>
  <inkml:trace contextRef="#ctx0" brushRef="#br0" timeOffset="158516.8929">4838 12531 5 0,'35'-10'91'16,"8"-3"-3"-16,0-6-2 15,6-2-63-15,7-4-5 16,6-7-5-16,2 1-4 16,2-4 0-16,2 2-3 0,1-3 1 15,4 3 1-15,-3-3 0 16,4 4 1-1,-1 0 0-15,7 3-1 0,2 0-1 16,3 2 0-16,2 1 1 16,-2 1-7-16,3 1 2 15,0 2 2-15,0 1-5 16,0-1 3-16,-2 2-5 16,5 1 4-16,-1-3-4 15,4 4 7-15,-2-1-4 16,3-1 0-16,0-2 0 15,2-1 0-15,3-2 1 16,2-2 0-16,3 0 1 0,2-5-1 16,3-3 3-16,4-2-2 15,4-4 2-15,8-1-3 16,1-2 3-16,1-2-3 16,3-5 3-16,2 1-7 15,3-4 3-15,5 1 0 16,2-3 0-16,-5-1 0 15,2 1 2-15,2-3 0 16,4-2 0-16,2 2 4 16,-1-3-1-16,1-1-2 15,-3-1 2-15,5 1-2 16,3-7-1-16,0 1-1 0,-1-3-1 16,-2 0 1-16,1-3-2 15,5-2 1-15,1-1-1 16,2-1-1-1,-5 3 2-15,5-1-2 0,4-1 1 16,2 2-5-16,3 2 1 16,-2 0-1-16,6 5 1 15,3-1 0-15,5-3 1 16,-1 1-1-16,1 3 2 16,6 0 2-16,-1 1 4 15,3-1-3-15,-1-2 4 16,2-1 0-16,0-2-4 15,5 1 4-15,2-5-3 0,4-3 4 16,2-6-4 0,3 2 5-16,3-4-4 15,4 2 1-15,3-1 2 16,0 0-1-16,3-1 0 0,0 1 0 16,3-2 1-16,-1 2-1 15,4-1 1-15,-5-1-3 16,-1 2-2-16,3 0 4 15,-3 3-5-15,-3 3 1 16,-4 0 0-16,1 2 0 16,-5 2-1-16,-2 3 1 15,-4 2 6-15,-2 5-7 0,-4 0 7 16,-2 6-3-16,-2 3 2 16,-5 6 3-1,-5-1-7-15,1 4 1 16,-4 5-2-16,-5 3 1 0,-7 3-2 15,-3 3 3-15,-3 0-4 16,-3 6-3-16,-8 2 7 16,-8 2-2-16,-5 2 1 15,-6 1-2-15,-6 3 2 16,-9 1-1-16,-9 4 0 16,-10 1 0-16,-9 2-1 15,-9 4 0-15,-10 0 0 16,-11 4-2-16,-6 3 0 15,-15 1-2-15,-6 1-1 16,-8 2-1-16,-8 1-1 16,-14-4 1-16,5 15-1 15,-5-15 1-15,-29 21 0 0,1-6 2 16,-11 2 1-16,-10 3 1 16,-14 3 0-16,-9 3 1 15,-12 2-1-15,-13 2 1 16,-8 5 1-16,-12 1-2 15,-10 0 2-15,-6 3-3 16,-5 1 3-16,-6 1-3 16,-8 2 3-16,-7 2-3 15,-4 1-1-15,-1-1 2 16,-4 5-2-16,-3 1 2 16,-8 2-1-16,-2 2 2 15,-2 1-2-15,-4 2 2 0,-7 1 4 16,-5 3-2-16,-6 1 1 15,-10 4-1-15,-4 4-2 16,-9 2 1-16,-7 5-2 16,-2 1 2-16,1 2-8 15,-4-1 5-15,-2 2-2 16,4-1 0-16,0-1 1 16,-2-2 1-16,3 2-1 15,-2 2 2-15,-6 2 0 16,-4 4 0-16,0-3-2 15,-7 0-1-15,-6 6 5 16,1-2-3-16,-8 1 2 16,-3 1-3-16,-1 1 2 0,-7 2-1 15,-3 5 2-15,-4 4 4 16,-4 5 0-16,-7 9 4 16,-9 7 0-16,-3 9 3 15,-8 2-2-15,2 7-1 16,-2-1 0-16,-1 0-2 15,3-6-8-15,6-7-4 16,5-8-3-16,5-9 0 16,4-4 1-16,-1-6 3 15,3-3-1-15,2-2 6 16,1-2 1-16,5 0 5 0,9-6 0 16,9-1 2-16,6-12-2 15,21-3 1-15,12-7-3 16,11-6-1-16,12-6 0 15,10-4 2-15,7-1 2 16,13 0-1-16,2-5 3 16,11-1-3-16,9-5 2 15,16-2-2-15,12-5 2 16,15-2-4-16,11-8-1 16,14-3 0-16,15-3-2 15,13-2 1-15,11-3 0 16,9-4-1-16,12 1-3 15,9-4 2-15,17-2-1 0,0 0 0 16,17-15 2-16,11 2-2 16,14-5 0-16,12-7 0 15,16-5 1-15,15-6-4 16,14-8 3-16,15-2 2 16,13-7-3-16,12-4 2 15,15-5-1-15,12-4 2 16,10-6-3-16,4-2 5 15,12-2-4-15,7-5-1 16,6-3 2-16,7-2-3 16,8-4 2-16,5-3-1 15,9-6 3-15,11-6-4 16,7-2 4-16,10-8-1 0,12-2 2 16,4-4 2-16,14-2 1 15,6-1 0-15,5 1 4 16,5 1-1-1,3-1-2-15,11 2-1 0,4-5 3 16,7 1-6-16,2-1 3 16,6 2-3-16,6-3-4 15,0 2 5-15,10-5 0 16,-3 0 1-16,5 0 0 16,-2 2 4-16,0-6-3 15,1-2 2-15,-7-4 3 16,4-3-3-16,-12 0 4 15,-1 1-4-15,-8 0-2 0,-8 4-4 16,-3-2 4 0,-6 4-1-16,-5 6 1 15,-8 8-2-15,-5 3-5 16,-9 11 3-16,-10 4 4 0,-10 9 0 16,-16 7-1-16,-13 9-1 15,-13 5-1-15,-16 5 1 16,-16 8 4-16,-14 3-4 15,-15 4 2-15,-13 3-6 16,-12 8 0-16,-14 2-8 16,-14 11-2-16,-16-2-8 15,-11 12-8-15,-19-3-13 0,-3 14-25 16,-23-2-41 0,-12 7-10-16,-13 2 5 0,-17 2 0 15</inkml:trace>
  <inkml:trace contextRef="#ctx0" brushRef="#br0" timeOffset="182110.0793">6802 15499 1 0,'-25'7'44'0,"6"6"25"0,-4-4-43 15,0-2-8-15,2 3-6 16,0-1-3-16,5 0-3 16,1-4-1-1,15-5-2-15,-19 9-1 0,19-9 0 16,0 0 2-16,4-19 2 15,8 3 6-15,4-2 2 16,2-8 4-16,7 0 1 16,4-9 4-16,7 3 0 15,1-8 1-15,9 2-1 16,4-9-8-16,6 1 1 16,4-11-3-16,10 0 0 0,2-11-2 15,10-4-2 1,6-11 0-16,12-2-3 15,5-8 2-15,10-6 1 0,5-7-2 16,13-10 2-16,11-5-3 16,9-4 1-16,9-10-2 15,8-3 5-15,12-6-3 16,10-8-2-16,8-5 1 16,9-2-4-16,6-1 0 15,5-7 6-15,5-5-4 16,4-6-1-16,4-1 0 15,2-2 2-15,4-5-3 16,5-4 3-16,0-1-3 0,4-6-4 16,5-3 2-1,-4-5-3-15,5 1 1 16,4-5-3-16,-1 4 2 16,1-4-2-16,2 6 0 0,-6 2-2 15,-1 5 3-15,1 7-2 16,-8-2 1-16,-8 10 2 15,0 0 1-15,-4 4 1 16,-7 2 5-16,-7 6 1 16,-5 8-1-16,-7 2 0 15,-7 8 3-15,-6 2-4 16,-14 12 5-16,-9 9-4 0,-7 3-4 16,-10 13-2-1,-13 7 2-15,-15 8-3 16,-10 12-2-16,-13 7-5 15,-14 13-7-15,-15 6-7 0,-14 18-1 16,-19 4-10-16,-7 20-9 16,-22 4-9-16,-13 13-18 15,-18 27-35-15,-15-1 3 16,-13 14 46-16</inkml:trace>
  <inkml:trace contextRef="#ctx0" brushRef="#br0" timeOffset="183013.5378">6981 15476 1 0,'15'-7'58'15,"4"0"25"-15,-3-1-38 16,0-7-4-16,7 2-8 16,-1-9-7-16,6 3-8 15,1-10-4-15,7 2-5 0,2-8-7 16,5-2 4-16,3-7-4 15,6 0 4-15,5-7-1 16,6-5 2-16,3-8 1 16,8 0 0-16,3-9 5 15,5 0-5-15,3-5 2 16,7-3 1-16,5-4-5 16,7-2 0-16,3-2-3 15,4-3 2-15,6-5-3 16,4 0 3-16,3-2-4 15,9-1-1-15,-1 1 2 16,0 0 0-16,0 3-1 16,1 2 2-16,0 3-4 0,-3 2 0 15,-3 6-6-15,-12 3-9 16,-4 12-21-16,-14 3-55 16,-11 7-7-1,-12 11-2-15,-22 8 6 0</inkml:trace>
  <inkml:trace contextRef="#ctx0" brushRef="#br0" timeOffset="351882.3091">18193 12010 69 0,'19'-20'99'16,"-8"3"6"-16,-2 1-33 15,-9 16-18-15,7-17-16 16,-7 17-6-16,-6-15-9 16,6 15-3-16,-18-6-8 15,3 8-4-15,-5 1-2 0,-6 5-1 16,-4 8-2-1,-3 6-1-15,-5 5 3 16,0 8-1-16,-2 7 0 16,3 5 1-16,-1 4 1 0,8 5 0 15,4-1 0-15,6 3 2 16,4 2-2-16,8 1 1 16,4-3-3-16,8-2 0 15,7 0-2-15,4-4-4 16,9-6 3-16,3-4-5 15,8-9 3-15,4-7-4 16,5-7 4-16,4-9-8 16,5-8-2-16,-1-12-9 15,6-3-15-15,-8-16-23 16,7 0-56-16,-8-10-2 16,1-3-1-16,-4-7 4 0</inkml:trace>
  <inkml:trace contextRef="#ctx0" brushRef="#br0" timeOffset="352299.001">18836 12137 105 0,'0'0'98'16,"0"0"2"-16,-1 25 4 15,-2-5-86-15,-8 3-4 16,3 9 1-16,0 10 0 15,3 5 4-15,1 4-3 16,8 1-3-16,5-5-7 0,10-3 1 16,7-11-2-16,8-9 0 15,10-16-2-15,8-16 0 16,7-13-1 0,3-15-2-16,4-9 1 0,-1-8-1 15,-3-8 0-15,-7-3-1 16,-10 0 4-16,-9 1-3 15,-15 6 4-15,-10 6 1 16,-17 7 0-16,-10 9 0 16,-13 7-1-16,-8 11 1 15,-8 9-2-15,-9 8 0 0,-3 11-3 16,-5 5-5-16,2 6-7 16,3-2-11-16,12 6-24 15,-1-5-55-15,16-2-13 16,11-3-1-16,19-16-1 15</inkml:trace>
  <inkml:trace contextRef="#ctx0" brushRef="#br0" timeOffset="352782.5176">19629 11849 83 0,'0'0'105'0,"21"23"-3"0,-16-7 6 16,-5 8-53-16,2 12-32 16,-4 0 4-16,3 13-5 15,-4 2 1-15,6 7-9 16,-3-5-1-16,9 2-5 16,2-9-3-16,5-7 0 15,4-7-4-15,8-14-1 16,2-10-1-16,6-14-2 15,3-11-1-15,1-14-3 16,5-9 0-16,0-11-3 16,2-8 1-16,0-4 5 15,-1-1-1-15,-6 4 2 0,-1 6 3 16,-7 8 3-16,-6 9 1 16,-4 11 4-16,-11 11 0 15,-11 15-2 1,0 0-3-16,13 13 0 0,-16 4 1 15,2 8 0-15,-1 5-1 16,4 5-2-16,1 4 1 16,4 1-2-16,4 2 4 15,5-1-3-15,4-2-4 16,6-9-8-16,3-1-13 16,0-19-31-16,7-3-60 15,-1-7-2-15,1-12-2 16,0-5 0-16</inkml:trace>
  <inkml:trace contextRef="#ctx0" brushRef="#br0" timeOffset="353167.2809">20900 11759 102 0,'29'-10'103'0,"-29"10"5"16,18 17 1-16,-8 5-73 15,-5 0-4-15,2 14-3 16,-4-2-6-16,6 13-5 16,-7-3-4-16,6 5-5 0,-4-4-4 15,5 1-3-15,-5-5-1 16,5-7-1 0,-5-3-3-16,-1-10 0 15,1-6-3-15,-4-15-2 0,0 0-1 16,0 0-2-16,0-20 0 15,-3-4 0-15,3-3 3 16,-3-8 0-16,5-5 4 16,-1-6 3-16,5-5 1 15,4-2 1-15,3-5-2 16,6-5-2-16,4 2-7 16,1-4-6-16,8 12-12 15,-4-1-22-15,6 10-36 16,1 5-19-16,-5 6 0 15,3 8 4-15</inkml:trace>
  <inkml:trace contextRef="#ctx0" brushRef="#br0" timeOffset="353501.6321">21771 11312 153 0,'16'13'104'0,"-16"-13"0"15,-23 26 1-15,1-6-93 16,-4 3-5-16,0 6 2 16,-2 1-1-16,3 5 0 15,2 1-3-15,10-3-2 16,9-1-4-16,11-5 0 16,7 1 0-16,8-2-1 0,8-3 1 15,3 0 2-15,1 0 1 16,0 2 4-16,-6-2 0 15,-4 4 3-15,-8-1-2 16,-7 1-1-16,-12 2 1 16,-10 2-5-16,-9-4-6 15,-7-1-14-15,-1 0-17 16,-10-9-43-16,1-1-35 16,4-6 1-16,3-10-4 15</inkml:trace>
  <inkml:trace contextRef="#ctx0" brushRef="#br0" timeOffset="354385.9045">22438 11306 139 0,'14'5'108'0,"-14"-5"0"15,-11 23 3-15,-7-3-86 16,-8 1-10-16,2 7-3 16,-2-1-2-16,1 4-1 15,5-1-2-15,6-1-2 16,7 0-3-16,9-1 0 0,7-4-1 16,7-1 2-16,4-2-1 15,6-2 1-15,4-3 1 16,5-5-1-16,4-3-1 15,6-4 0-15,-1-5 1 16,4-5 2-16,1-6 0 16,3-4 0-16,0-2-1 15,0-3 1-15,-3-3 0 16,-1 1-1-16,-4-2 0 16,-3 1-3-16,-7-2 0 15,-6 1-1-15,-7 1 1 16,-9 1-1-16,-6 0 0 15,-8 1-1-15,-5 0 2 0,-4 3-2 16,-4 1 1-16,-2 2-2 16,0 1 2-16,-1 1-2 15,1 4 1-15,0 0-1 16,-1 5 0-16,2 0 1 16,2 3 0-16,-2 2 2 15,2 0-2-15,1 3 1 16,-2 0 0-16,15-3 1 15,-21 4 0-15,21-4-1 16,-21 6 0-16,21-6 0 16,-18 2 1-16,18-2-1 15,-22 0 1-15,9-2-2 0,0 1 1 16,-1-2 0-16,-2 1-1 16,0-1 1-16,-1 3 0 15,1 0 0 1,-2 2 0-16,-3 1 0 0,1 1 2 15,-2 3 0-15,0 2 0 16,1 3 2-16,-2 1 1 16,1 4 0-16,0 4 1 15,3 5 2-15,1 5-2 16,0 5 2-16,0 3-1 16,3 6 1-16,2 2-2 15,3 2 1-15,1 2-2 16,7-1 1-16,3-1-3 0,6 0-1 15,6-4-1-15,7-3-2 16,5-5 1 0,4-5-3-16,8-6-2 0,5-10-9 15,7-4-8-15,-5-18-16 16,16 1-36-16,-11-15-55 16,12-6 2-16,-4-7 0 15,1-7 2-15</inkml:trace>
  <inkml:trace contextRef="#ctx0" brushRef="#br0" timeOffset="355050.2621">23462 11238 66 0,'0'0'107'0,"0"0"2"0,16 12 6 16,-14 8-44-16,-4 0-44 15,8 12 1-15,-6 1-2 16,7 12-3-16,-5 3-4 16,2 5-5-16,0 2-6 15,2 0-1-15,-2-5-5 16,2-2 2-16,-3-6-3 16,-2-11-2-16,-2-6-5 15,-5-12-2-15,6-13-5 16,-14-6-2-16,7-10 0 15,-5-13-1-15,5-7 0 16,-2-14 0-16,6-11 6 16,2-7 0-16,7-5 9 0,2-4-3 15,4 2 7-15,4 7 0 16,1 9 4-16,5 10-1 16,-1 12 1-16,4 11 0 15,-1 10-2-15,4 13 3 16,1 9-3-16,4 2-1 15,1 7-1-15,1 4 0 16,0 1 2-16,-4 3-1 16,-6-1 2-16,-5 4-2 15,-11-6-1-15,-11 4 1 16,-14-4-2-16,-7-1 0 16,-8 0 0-16,-8-3 0 0,-3-2-2 15,1-1 0-15,2 2 0 16,5-2 1-16,6 0 1 15,8 4 2-15,7-1 0 16,9 5 2-16,8 0-2 16,12 0 2-16,9 2-1 15,6 1 1-15,13-3-3 16,6 1-1-16,8-2-4 16,1-4-2-16,3 1-9 15,-4-7-8-15,1 3-23 16,-10-14-44-16,-3-1-32 15,-5-6-2-15,-4-8 2 16</inkml:trace>
  <inkml:trace contextRef="#ctx0" brushRef="#br0" timeOffset="355500.2863">24627 11091 166 0,'11'-43'108'0,"-8"-6"-5"15,-6 6 5-15,-3 4-94 16,-8 7-5-16,-2 10-1 16,-10 11 4-16,-3 15 1 15,-11 10 1-15,1 18 2 16,-7 10-3-16,2 14-1 0,0 2-1 16,5 7-1-16,6 0-3 15,10-2-1-15,10-3-2 16,8-6 0-16,12-13-3 15,11-14 0-15,9-11-2 16,12-12 1-16,6-12-1 16,4-14-1-16,4-10 1 15,1-10-2-15,2-2-2 16,-6-2-1-16,-3 4 2 16,-10 4 1-16,-8 9 3 15,-6 14 2-15,-23 15 0 16,17 10 1-16,-21 14 2 15,-3 11 2-15,-2 8-3 0,2 6 0 16,1 0-5-16,3-1-4 16,9-2-11-16,0-14-15 15,14 4-44 1,-3-17-46-16,8-6-1 0,1-11-1 16,6-6 1-16</inkml:trace>
  <inkml:trace contextRef="#ctx0" brushRef="#br0" timeOffset="355645.3197">25264 11368 204 0,'22'10'112'0,"-6"0"-6"0,0 5-6 16,1-8-115-16,2 9-42 16,-2-7-52-1,2-6-1-15,1-3 0 16,0-9-1-16</inkml:trace>
  <inkml:trace contextRef="#ctx0" brushRef="#br0" timeOffset="356016.9745">25842 11009 125 0,'-16'22'110'0,"4"-1"1"0,-2 2 4 15,-1 2-76-15,5 5-20 16,3-1 0 0,10 4-1-16,1-5-2 15,13 2-1-15,5-10-8 0,11-4-1 16,9-7-2-16,7-8-1 16,5-8 2-16,2-8-1 15,-3-6 1-15,-4-9-5 16,-7-8 2-16,-13-4-1 15,-13-1 1-15,-18 0-3 16,-15 2 1-16,-13 4-2 16,-15 6-1-16,-7 8 2 0,-3 12-8 15,-4 2-7-15,9 13-14 16,1-5-26 0,21 10-43-16,8-6-19 15,20-3 0-15,0 0 1 0</inkml:trace>
  <inkml:trace contextRef="#ctx0" brushRef="#br0" timeOffset="356918.2476">26419 10699 157 0,'49'-6'112'0,"-15"9"2"16,-8 14 4-16,-14 8-80 16,-1 14-12-16,-6 3-6 15,-1 11-3-15,-5 2-2 0,3 7 0 16,-2-5-6-1,5 0-1-15,2-7-3 16,5-5-1-16,-1-7 0 16,2-10-3-16,-1-7-7 0,-12-21-9 15,0 0-6-15,0 0-8 16,-6-13-13-16,-14-21-21 16,8 3-10-16,-12-18-3 15,9 1 10-15,-4-16 21 16,9 1 19-16,2-8 16 15,5-2 21-15,7 8 25 16,-1-2 16-16,10 15 6 16,-1-1 0-16,12 18-12 15,-5 4-8-15,13 15-10 16,-2 3-5-16,10 10-5 16,5 2-4-16,7 6-2 0,0 5-4 15,3 5 0-15,-3 2-2 16,-5 5-1-16,-8 1-1 15,-10 4 0-15,-20 4 0 16,-14 0 0-16,-16 1-2 16,-14 1 1-16,-8 0-3 15,-5 1 1-15,-2-1-2 16,2-3 1-16,8-2 0 16,8-4 0-16,10-1 0 15,12-1 1-15,10-3-1 16,12-2 2-16,9-4-1 15,10-2-1-15,9-2-1 16,8-5-3-16,8-4-4 0,3-7-5 16,8 0-5-16,-7-10-5 15,6-1-2-15,-8-12-3 16,7 1-3-16,-9-16 1 16,2 1 6-16,-9-13 3 15,3-2 10-15,-4-6 5 16,-2-1 12-16,-1 5 9 15,-14 4 9-15,-2 13 2 16,-10 4 3-16,-5 20-2 16,-16 7 3-16,2 13-4 15,-35 19-4-15,5 9-6 16,-15 7-4-16,-1 11-1 0,-8 8-3 16,1 9 2-16,1 3-6 15,4 4 1-15,8-1-5 16,10-3 3-16,11-1 0 15,10-4 1-15,14-11 0 16,12-8 0-16,12-10 0 16,13-9-1-16,7-10 2 15,7-9-5-15,5-15-5 16,-2-9-4-16,-3-6-11 16,-11-13-12-16,-6 5-30 15,-25-10-49-15,-10 3-15 16,-19 0 1-16,-13 9 2 15</inkml:trace>
  <inkml:trace contextRef="#ctx0" brushRef="#br0" timeOffset="357217.9921">27401 10846 127 0,'0'19'98'0,"18"-15"5"16,9-3 1-16,13-2-74 15,5-8-9-15,13 4 0 16,1-8 0-16,7 5 0 15,-7-2-2-15,2 6-3 16,-9 0-4-16,-3 7-2 16,-11 1-2-16,-10 7-1 15,-12 7-1-15,-6 5-1 0,-11 6-1 16,-5 7 0-16,-5 4 3 16,-1 5-2-16,1 1 0 15,0 2-1 1,4-4-2-16,3-3-4 0,4-4-7 15,0-6-12-15,7-3-26 16,-13-12-59-16,4-3-16 16,-13-7 0-16,-8-7-3 15</inkml:trace>
  <inkml:trace contextRef="#ctx0" brushRef="#br0" timeOffset="357818.3803">17914 13219 157 0,'83'6'116'0,"26"-14"-7"16,24-13-3-16,30-9-100 16,32-5-3-16,31-9 2 15,27-4 2-15,23-7 2 16,24 2 3-16,21-6-1 15,27 1 2-15,16-4-5 16,21-2 2-16,64-2-5 16,-28-3-1-16,19-3-2 0,9-3-2 15,17-2 1-15,4-1-2 16,12-1 3-16,7 5 2 16,-46 8 0-16,41 11 3 15,-14 13-4-15,-13 12 1 16,-25 11-11-16,-27 8-15 15,-27 9-87-15,-42-1-10 16,-34-1 0-16,-37-5-8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51:03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3137 7726 101 0,'0'0'114'0,"0"0"-5"16,11-15-1-16,-2 0-105 15,8 2 4-15,9-3-2 16,12-1-4-16,8-5-1 16,12 1-1-16,11-1-3 15,9-2 0-15,4 3 4 16,3 3-1-16,9 2-1 16,1 3 0-16,6 3 0 15,0 2 0-15,3 0 2 0,1 5-1 16,4-1 2-16,3 2-1 15,2 2 1-15,7 4 1 16,3 1-1-16,6 3 1 16,-3 5 0-16,3 3-2 15,0 4 1-15,3 2-2 16,-2 3 1-16,-1 1 0 16,-6 1-1-16,-4 0 0 15,-2-1 0-15,-3-1-1 16,-2 1-8-16,-5-4-23 15,2-1-62-15,-3 4-7 0,-9-9-1 16,-3-2 14-16</inkml:trace>
  <inkml:trace contextRef="#ctx0" brushRef="#br0" timeOffset="14219.9427">13388 9762 1 0,'0'0'81'0,"-33"-21"14"16,9 8 0-16,-10-5-69 16,-6-2-9-16,1 4-5 15,-10-1-5-15,-2-3-3 16,-3 0-2-16,-6-2-4 16,-3-1 3-16,-3-2-5 15,-7 2 1-15,-4-1 0 16,-6 1 1-16,-3 4-1 15,-10 0 2-15,-2 5 1 16,-3 2-1-16,-4 4 4 16,-2 0-1-16,-1 3 0 0,1 0 1 15,1 4-1-15,2 2-1 16,0 4 0-16,1 3 4 16,-1 5-4-1,1 9 4-15,2 2-2 0,-2 7 1 16,4 5 0-16,0 3-1 15,4 7 0-15,4 6-4 16,5 4 5-16,5 8-5 16,4 5 3-16,7 7-2 15,2 2 2-15,3 9 0 16,9 2-1-16,5 4 1 16,7 2 0-16,7 0-1 15,9 0 1-15,3 0 0 0,11 2 0 16,8-3 0-16,3 0 2 15,7-5-1-15,11 1 3 16,2-7-1 0,12-2 2-16,7-3 0 0,10-3 1 15,5-6-2-15,9-1 4 16,5-6-3-16,9 0 1 16,2-6-2-16,6-2 0 15,6-4-2-15,3 1-3 16,5-6 2-16,2-2-5 15,3-4 3-15,1-6-3 16,3-4 3-16,5-5-2 0,1-8 1 16,5-6 1-1,1-7 1-15,2-6-2 16,3-4 1-16,2-7-1 16,5-6 1-16,1-9-2 0,0-4 3 15,-1-8 3-15,-2-5-3 16,0-6 3-16,-1-6-3 15,0-7 3-15,-6-4-2 16,-5-3 1-16,-2-6-2 16,-6-1-2-16,-8-6 1 15,-7-1-1-15,-8-3 1 16,-10-2-3-16,-11-4 2 16,-7-3-3-16,-11 0 2 15,-10-8 0-15,-6 2-2 16,-13-2 2-16,-11-1 0 15,-10-1 0-15,-10 2-1 16,-12 2 1-16,-9 3-2 0,-12 6 0 16,-7 4 1-16,-7 3-7 15,-7 6-2-15,-8 7-6 16,-2 10-3-16,-9-1-15 16,1 11-28-16,1 4-51 15,-8-2 2-15,2 10 8 16</inkml:trace>
  <inkml:trace contextRef="#ctx0" brushRef="#br0" timeOffset="19822.8664">11347 9723 21 0,'-86'9'48'0,"9"5"-12"15,0 1-10-15,5 2-8 16,3 5-2-16,2 5-6 16,5 5-2-16,0 6-3 15,5 6-1-15,2 4-3 16,4 7 0-16,5 4 1 0,1 6-2 15,5 1 3-15,2 6 1 16,4 2 3-16,5 1 1 16,4 3 2-16,8 3 0 15,4-2 1-15,10 0 2 16,6 4-3-16,7-1-1 16,10-4-3-16,8 1 0 15,5 0-4-15,6-1 3 16,9-1-2-16,8-4 5 15,10-3-3-15,8-7 2 16,7-4 0-16,5-5 3 16,9-8-1-16,6-4 1 15,5-9-2-15,3-3-2 0,4-5-1 16,2-5-1-16,4-6-2 16,3-2 0-1,2-5-4-15,3-4 0 16,6-7 0-16,0-8-1 0,0-7 0 15,-1-7-1-15,-2-5 2 16,0-10-3-16,0-5 4 16,-5-4-2-16,-6-5 2 15,-7-3 1-15,-5-1 3 16,-6-3-3-16,-7-2 5 16,-11-3-6-16,-9-6 5 15,-6-6-3-15,-8-6 2 0,-3-7-5 16,-8-7 2-16,-7-4-2 15,-5-3 0 1,-8 1 3-16,-9 4-6 16,-11-2 1-16,-13 8-4 0,-15 1-2 15,-13 8-7-15,-16 2-9 16,-11 6-13-16,-17-1-14 16,-14 5-24-16,-8 12-20 15,-19-4 66-15</inkml:trace>
  <inkml:trace contextRef="#ctx0" brushRef="#br0" timeOffset="30879.3754">3346 5429 1 0,'-25'25'51'16,"-3"-8"33"-16,7 6-4 15,-2 0-64-15,13 2 2 16,6 14-9-16,10 7-4 16,8 9-4-16,9 6 1 15,10 2-4-15,14 2 3 0,12-3-3 16,13-3 2 0,10-5 3-16,12-11-1 15,11-3 1-15,6-4 0 16,18-5 5-16,1-3-3 0,7 0 0 15,8-8 0-15,11-1-3 16,12-9 4-16,6-9 0 16,11-12-6-16,1-5-3 15,9-13 3-15,1-8-2 16,-1-7 2-16,-3-9 1 16,-8-8-1-16,-3-4-1 15,-13-5 7-15,-12-4 1 16,-16-5-4-16,-13-2 5 15,-19-7-3-15,-15 1 4 16,-22-4-5-16,-18 1 3 16,-20-4-6-16,-17 3 2 0,-22-1 1 15,-20 2-2-15,-19 5 2 16,-19 7 1-16,-23 6-3 16,-17 7 2-16,-17 9-4 15,-18 4 3-15,-14 10-5 16,-14 4 0-16,-8 10-4 15,-8 4 0-15,-4 10-1 16,-8 5 1-16,-1 12 0 16,-2 4 2-16,3 9 3 15,-1 6 1-15,3 5 3 16,7 9 1-16,7 8 3 16,10 6-5-16,12 9 2 15,6 6-7-15,20 10-4 0,14 8-10 16,19 9-8-16,9 3-17 15,15 6-46-15,21 6-2 16,9-3 1-16,21 1 87 16</inkml:trace>
  <inkml:trace contextRef="#ctx0" brushRef="#br0" timeOffset="31512.0067">3711 6151 1 0,'-66'-10'18'0,"4"11"51"16,-9-4-1-16,0 9-47 15,5 10 0-15,-3 10-10 16,1 11-2-16,-1 13-6 16,-9 12 2-16,-2 20-4 0,-6 13 4 15,-4 16-1-15,2 13 2 16,-4 10 9-16,8 12-1 15,-1 11 1-15,16 8-2 16,1 4 3-16,16 7-4 16,4 4-2-16,12 9-7 15,6 6 0-15,8 5 0 16,5 5 0-16,7 0 2 16,7-7 1-16,6-5 4 15,4-8 1-15,9-9 4 16,6-13-2-16,4-12 0 0,5-12-1 15,5-8 0-15,8-9-10 16,3-6-1-16,5-9 0 16,3-7-3-16,9-7-2 15,2-6 2 1,6-6 0-16,-1-6-1 0,0-12 6 16,-4-6-1-16,-3-10-2 15,-6-8-2-15,-5-7-6 16,-10-9-4-16,-4-7-15 15,-11-13-12-15,0-6-58 16,-4-12-8-16,-13-10 1 16,-7-9 57-16</inkml:trace>
  <inkml:trace contextRef="#ctx0" brushRef="#br0" timeOffset="31911.162">2845 10531 1 0,'35'2'64'0,"-13"-2"20"16,8 7-3-16,2 3-60 15,1 7-5-15,9 8-3 16,-3 7-7-16,-2 5 0 0,-4 7-5 15,-2 2 5 1,-7 3-4-16,-5 4 7 16,-8 2 0-16,-5 0 5 0,-13-3 6 15,-2 4-4-15,-14-8 3 16,0 5-3-16,-13-5 1 16,-3 1-5-16,-10-7-2 15,-4 1-5-15,-6-4-4 16,-5-2-2-16,-1 4-4 15,-1-4-5-15,1 4-10 16,0-8-5-16,3 6-17 16,7-8-31-16,5-2-22 15,11-4-3-15,2-14 19 16</inkml:trace>
  <inkml:trace contextRef="#ctx0" brushRef="#br0" timeOffset="32444.16">2900 10425 45 0,'-4'24'81'15,"-8"1"-34"-15,4-1-7 16,3 8-8-16,-3 4-4 16,2 9-6-16,-1 5-7 15,-1 7-1-15,0 5-5 0,2 4-1 16,-1 5-3-16,2 2-1 15,1-1-2-15,1 1-2 16,2-3-4 0,-1-5-3-16,5 2-8 0,-3-10-6 15,6-3-14-15,-3-13-16 16,6-3-37-16,5-9 1 16,-4-13 44-16</inkml:trace>
  <inkml:trace contextRef="#ctx0" brushRef="#br0" timeOffset="33662.2109">3206 11986 1 0,'25'23'42'0,"-8"-13"49"15,3-4-1-15,-4-8-60 0,0-5-1 16,11-6-9-16,2-9-2 16,11-8-9-16,7-13-4 15,9-12-4-15,9-11-2 16,7-12-2-16,9-7-3 16,5-3 3-16,2-3 0 15,2-2-3-15,-1 5 5 16,2 10 3-16,-4 8 3 15,1 11 1-15,-10 11 4 16,-2 15 2-16,-8 8 1 16,-3 18 2-16,-9 11-2 15,-2 12-1-15,-10 12 1 16,0 11-3-16,-5 5 0 0,1 8-3 16,-1 6-1-1,4 4-1-15,2 2-1 16,4-1 0-16,7-5-4 15,5-3 2-15,5-6-3 0,2-5 2 16,6-8-2-16,1-8 1 16,3-7-1-16,-1-6 2 15,4-8-3-15,3-8 3 16,3-7-2-16,1-5 0 16,0-5 1-16,2-4-1 15,-2 0 0-15,0 2 0 16,-4 3 1-16,-6 7-2 0,-6 7 2 15,-5 10 0-15,-4 10-1 16,-7 9 3 0,-4 8 0-16,-6 5 3 0,-2 4-2 15,-4 2 2-15,-1-4-1 16,1-2 1-16,1-3-2 16,5-10-6-16,3-10 5 15,9-8-2-15,5-11 0 16,9-12-2-16,11-8 0 15,5-9 0-15,6-8-1 16,-4 0 7-16,4-2-5 16,-4 3-2-16,-8 7 4 15,-6 9 0-15,-11 10 2 16,-6 10 3-16,-5 9 0 16,-5 10 1-16,-6 5-1 15,2 8 2-15,0 0-3 16,5 1 0-16,4-2-2 0,3-7 0 15,10-6-2-15,6-11-1 16,9-11-1-16,9-15-1 16,10-12 1-16,9-11-3 15,1-6 3-15,2 1-3 16,-2 4 3-16,-7 8-2 16,-6 17 5-16,-10 16 2 15,-15 21 1-15,-8 17 3 16,-10 12-3-16,0 8 4 15,-5 4-6-15,5-2 0 16,4-3-15-16,5-16-30 16,12-13-69-16,7-22-10 0,-1-28-3 15,0-27-7-15</inkml:trace>
  <inkml:trace contextRef="#ctx0" brushRef="#br0" timeOffset="39964.47">14697 7591 14 0,'-52'34'98'16,"6"8"-3"-16,-9-8-2 15,3 6-82-15,-9 6-13 16,1 5-5-16,-9 5 0 16,-5 9-3-16,-5 3 2 15,-7 7-1-15,-7 5 6 0,-5 3 0 16,-5-1 5-16,-4 4 4 15,1 2-3-15,-1-1 5 16,4 0-3-16,4-5 3 16,6-1-4-16,7-3 2 15,9-3-4-15,10-8-4 16,10-6-3-16,10-6-15 16,3-9-23-16,7-13-48 15,10 2-3-15,-7-21 44 16</inkml:trace>
  <inkml:trace contextRef="#ctx0" brushRef="#br0" timeOffset="40598.6068">12771 8379 25 0,'0'0'95'0,"24"26"-1"15,-14-9-45-15,8 2-37 16,9 5-4-16,5 4-2 15,7 2-2-15,5 5 1 16,7 2-2-16,4-1 2 16,5 5-1-16,5-1 3 15,0 5-4-15,0-1 3 16,-1 4-3-16,-5 1-2 16,-6-1 0-16,-5 2 0 15,-8-1 0-15,-7 2-1 16,-8-4 0-16,-9-2 0 15,-9-3 1-15,-10-5-1 16,-6 0 1-16,-11-7 3 0,-4-3-2 16,-11-5 3-1,-5-2-2-15,-11-4 2 16,-6 0-1-16,-7-5 2 16,-4-1-4-16,-2 1 0 0,-6-4 0 15,4-4-1-15,5 0-1 16,2-5 1-16,7-1-1 15,6-4 1-15,6 0-1 16,5-6-3-16,10 0 1 16,3-3-1-16,12-6 2 15,9-5-2-15,9-6 1 16,11-8-2-16,7-8 3 0,12-8-2 16,6-8-9-16,9-6-15 15,3-7-31 1,5-10-40-16,10 7-2 15,-3-14 45-15</inkml:trace>
  <inkml:trace contextRef="#ctx0" brushRef="#br0" timeOffset="50752.5629">9334 9374 1 0,'-36'-8'44'15,"3"5"35"-15,-6 0-43 16,-6 0-6-16,0 4-4 16,-5 1-5-16,1 4-3 15,-6 1-4-15,3 4-1 16,-7 5-2-16,1 4-1 16,-3 5-3-16,-4 2-1 15,-1 5-2-15,0 3 0 16,-1 2-1-16,1 5 1 15,0 4 0-15,4 5 0 16,-1 1 1-16,9 8 0 16,-3 4-3-16,5 6 4 0,0 7-1 15,2 4 0-15,1 0 0 16,0 2-1-16,3 1 2 16,4 0 0-16,3-6 0 15,7 1-1-15,5-4-2 16,5-3 2-16,9 2-2 15,7-2 2-15,8-4-3 16,8-2 2-16,6-1-2 16,4-3 1-16,7-3-2 15,5-4 1-15,3-6-2 16,5-4 2-16,5-6-2 16,2-5 2-16,4-5-2 15,2-3 1-15,7-4-1 0,3-5 2 16,8-4-2-16,4-3 1 15,4-1-2-15,3-2 1 16,5-4 0-16,1-5 0 16,1-5 0-16,1-3-1 15,-2-6 2-15,0-7-3 16,0-7 3-16,-3-8-2 16,-3-6 1-16,-5-7-2 15,-4-7 3-15,-3-5 0 16,-7-6 2-16,-2-6-1 15,-11-6 2-15,-2-3-1 16,-5-4 2-16,-4-1-2 0,-4-1 1 16,-5-1-2-16,-7-1 0 15,-9 4-1-15,-3 1 0 16,-10 4 1 0,-8 3-1-16,-6 5 1 0,-9 3-1 15,-7 9-2-15,-5 2 2 16,-5 6-2-16,-5 6 2 15,0 3-3-15,-5 6 2 16,-5 2-1-16,-2 4 1 16,-3 3 1-16,-3 4 0 15,-3 5-1-15,0 6 1 16,-3 3-1-16,3 5-1 0,0 3-3 16,3 8-4-16,3 2-5 15,6 8-2-15,1 0-7 16,6 8-16-1,-2 2-29-15,6 6-40 0,6 4 2 16,0-2 16-16</inkml:trace>
  <inkml:trace contextRef="#ctx0" brushRef="#br0" timeOffset="60503.6093">5757 5965 1 0,'0'0'50'0,"-16"-6"-27"16,16 6-7-16,0 0-5 15,-14-7-7-15,14 7-2 0,0 0-5 16,0 0-2-16,0 0-4 15,0 0-5-15,8 13-7 16,-8-13-14-16,13 3 16 16</inkml:trace>
  <inkml:trace contextRef="#ctx0" brushRef="#br0" timeOffset="73395.0388">3502 7631 1 0,'10'16'63'0,"-10"-16"-2"16,14 19-34-16,-14-19-10 15,26 27-2-15,-5-11-4 0,4 4-3 16,7-1-3-16,4 3-2 16,6-2-2-16,4 2-2 15,6-2 0 1,6-1-3-16,3-2 4 0,2-1-5 15,5-3 4-15,4 3-3 16,3-5 3-16,7 2-1 16,1-1 3-16,2-2 0 15,3 0-1-15,4 0 4 16,-1-3-1-16,4 0 2 16,3-1-1-16,2 0 2 15,1-2-2-15,3 1 2 16,1-3-1-16,3 1-1 0,3 0-1 15,2-1-1 1,1-1 0-16,-2 1-1 16,2-1 0-16,0 0-1 15,-5 1 0-15,-1-1 0 0,-3 2 0 16,-4 0 0-16,-4 0 0 16,-3 0-1-16,-8-2 0 15,-4 2 1-15,-2 0 0 16,-10 0-2-16,-5 3-4 15,-7-2-19-15,-7 0-49 16,-4 7-3-16,-14-10 19 16,-1 3 58-16</inkml:trace>
  <inkml:trace contextRef="#ctx0" brushRef="#br0" timeOffset="78430.6927">12857 9811 1 0,'-56'3'58'16,"-15"-14"27"-16,6 2-3 15,-7-4-72-15,0-1-5 16,-3 1-3-16,-4-3-5 0,-4 0-5 16,-6 0-2-16,-3 0 1 15,-4 0 0 1,-6 2 1-16,0-1 2 16,-4 7 5-16,-1 1 4 15,4 5 4-15,-1 5 3 0,1 9-1 16,1 5 1-16,4 9-2 15,0 7 1-15,5 6-5 16,4 9 0-16,2 2-3 16,6 8 0-16,9 4 1 15,6 4 1-15,11 6-1 16,5 1 2-16,8 3 1 16,7 3 0-16,8 8 2 15,8 0 1-15,6 6-1 16,9-5-1-16,8 2 1 15,7 1-2-15,11-3 0 16,10-6-1-16,8-4-1 0,6-7-1 16,9-4 2-16,9-2-1 15,5-3 1-15,9-5-1 16,6-5 2-16,2-5-4 16,7-6 2-16,8-8-1 15,4-9 1-15,7-8-3 16,5-9 1-16,3-5 0 15,1-9 0-15,6-6 0 16,0-3-1-16,2-9 1 16,0-1-2-16,0-6 1 15,-4-5-3-15,-1-6 1 16,-2-5-2-16,-5-5 3 0,-5-9-5 16,-4-5 5-16,-7-6 2 15,-10-10 3-15,-6-6 0 16,-13-8 3-16,-10-4-1 15,-12-7-1-15,-12 0 6 16,-14-5-8-16,-16-4-3 16,-12 2-9-16,-15-2-13 15,-8 5-24-15,-15 3-45 16,-14 1-8-16,-6 13-9 16,-21-5 98-16</inkml:trace>
  <inkml:trace contextRef="#ctx0" brushRef="#br0" timeOffset="85017.0205">17990 8334 20 0,'-28'-20'102'16,"-1"10"-2"-16,-14-2 0 16,-8 11-80-16,5 6-6 15,-4 10-6-15,-2 6-3 16,-2 8-5-16,-5 9 0 16,-3 14 1-16,-3 8-5 15,0 13 5-15,-2 10-2 16,-1 18 4-16,1 10 1 15,4 13 3-15,7 9 1 0,2 4 0 16,10 9 6-16,3 4-2 16,11 3 5-1,1-6-4-15,12 0-2 0,-2-5-1 16,7 1-1-16,2-6-2 16,3-5-1-16,-2-12-3 15,2-3 1-15,0-10-5 16,-5-8-2-16,-2-8-8 15,-12-14-8-15,0-10-22 16,-16-12-35-16,-8-11-32 16,-5-13-4-16,-12-18 3 0</inkml:trace>
  <inkml:trace contextRef="#ctx0" brushRef="#br0" timeOffset="85300.0922">15962 9918 59 0,'75'-16'107'0,"2"-4"0"0,12 6-2 16,2-1-88-16,10 1-7 15,4 4-2 1,2 4-9-16,-1-3-7 0,2 4-21 16,-9-6-40-16,-2-6-36 15,3 1-1-15,-11-13 12 16</inkml:trace>
  <inkml:trace contextRef="#ctx0" brushRef="#br0" timeOffset="85651.6807">18010 9318 70 0,'-10'13'111'15,"2"9"-5"-15,-12-7 2 16,-1 7-93-16,-5 7-8 15,-5 10-4-15,0 7-1 16,-7 10-6-16,-1 6 2 16,-1 12-4-16,-1 4 4 15,5 4-3-15,2 3 5 16,3 3-2-16,8 2 1 16,6-2 3-16,5 0-1 15,9-5 4-15,6 1-4 16,9-6 3-16,8-1-3 15,7-10-3-15,5-8-9 16,9-5-30-16,2-8-58 0,0-19-1 16,6-5-4-16,-7-22 48 15</inkml:trace>
  <inkml:trace contextRef="#ctx0" brushRef="#br0" timeOffset="86800.6282">19157 9441 28 0,'-19'28'101'0,"10"13"-3"0,-2-9 1 15,5 11-84-15,7 12-7 16,2 11-4 0,6 12 0-16,0 10-3 15,-1 6 2-15,1 8-3 0,-2 2 1 16,-1-3 0-16,-2-6-1 15,-1-15 2-15,0-11-3 16,-3-16 3-16,2-11-4 16,-4-20 2-16,2-22-1 15,0 0 1-15,2-42 0 16,3-9-1-16,5-16 2 16,6-17-2-16,6-16 0 15,8-9 1-15,6-2 0 0,5 0 1 16,3 2 0-16,5 10 2 15,2 8-1 1,2 13 1-16,1 16-4 16,3 13-15-16,-3 6-40 0,-2 5-39 15,5 19-5-15,-12-1 1 16</inkml:trace>
  <inkml:trace contextRef="#ctx0" brushRef="#br0" timeOffset="87318.6876">19910 10153 90 0,'4'45'110'0,"-2"-17"1"15,6-1-5-15,2-11-94 16,3-8-12-16,2-9-13 15,2-5-12-15,-2-11-13 16,2-6-1-16,-3-13 0 16,8-6 6-16,-5-9 8 15,9 1 11-15,2 1 14 16,1 1 15-16,7 11 11 16,-3 4 4-16,4 14 1 15,-8 7-2-15,3 17-4 16,-9 9-2-16,-4 11-5 15,-8 3-4-15,-2 7 0 16,-8 0-3-16,1-1-1 0,-5-2-3 16,3-6-2-16,3-9-5 15,-3-17-4-15,19 8-4 16,-2-21-2-16,10-9 0 16,4-8 0-16,9-5 0 15,2-5 1-15,3 1 5 16,-1 4 2-16,-5 9 6 15,0 10 2-15,-10 15 1 0,-4 11 1 16,-9 11 1 0,-5 10 0-16,-5 3-1 15,0 2-4-15,-2 1-9 16,0-10-16-16,8-8-55 0,1-8-31 16,-3-24 0-16,4-7-3 15</inkml:trace>
  <inkml:trace contextRef="#ctx0" brushRef="#br0" timeOffset="87567.8765">21920 9093 143 0,'49'50'118'0,"-4"-3"1"0,-1 0-6 16,0 2-99-16,-5 6-13 16,-6 9-3-16,-10 5-9 15,-14 4-13-15,-15 17-39 16,-23 6-49-16,-27 4 1 16,-21 11-2-16,-30-7 42 15</inkml:trace>
  <inkml:trace contextRef="#ctx0" brushRef="#br0" timeOffset="89018.1967">17552 11810 145 0,'-36'7'106'0,"-11"-3"0"16,-2 5-10-16,-9 3-95 0,0 8-4 16,0 7-3-16,-4 6 2 15,0 9-1-15,0 9 1 16,2 11 1-16,3 10 4 15,8 12 2-15,6 6-1 16,8 9 3-16,9 12-2 16,9 10 1-16,7 9 0 15,6 2 1-15,2 5-2 16,7 3-3-16,-2 0 5 16,1 0-3-16,-4-3 1 15,-3-5 1-15,-4-11-4 16,-8-7-2-16,-6-10-10 15,-14-16-23-15,-4-10-52 0,-13-16-18 16,-8-23-3-16,-5-21-5 16</inkml:trace>
  <inkml:trace contextRef="#ctx0" brushRef="#br0" timeOffset="89268.4644">15808 13255 134 0,'39'-11'126'0,"6"-3"-4"16,11-2-1-16,2-2-83 16,9 2-28-16,13-1-2 15,8 3-3-15,8-2-6 16,5-1-4-16,9-1-4 15,1-6-11-15,10 3-16 16,-4-13-53-16,9-5-30 16,-2-9 1-16,-9-8 3 15</inkml:trace>
  <inkml:trace contextRef="#ctx0" brushRef="#br0" timeOffset="89535.0519">18189 12280 165 0,'-3'42'121'0,"-9"1"-1"16,-5 6-6-16,-13 8-102 16,-4 10-8-16,-2 14-4 15,-6 14 0-15,-1 6-7 16,-3 8-4-16,0-3-8 15,11 6-6-15,6-11-14 16,18-2-20-16,5-11-37 16,15-14-14-16,11-11 3 0,9-15 45 15</inkml:trace>
  <inkml:trace contextRef="#ctx0" brushRef="#br0" timeOffset="89952.0394">18685 12491 130 0,'13'17'112'16,"1"13"-5"-1,-4 4-2-15,1 10-93 16,-3 13-13-16,4 13 2 16,-2 7-3-16,-3 6 3 0,-3 3-2 15,-4-3 3-15,-5-2-1 16,-3-10 0-16,-5-12 2 16,0-16-2-16,-1-11 1 15,-2-16 0-15,16-16 0 16,-19-13 0-16,18-19-2 15,5-14 1-15,8-16-3 16,9-13 1-16,10-13-2 0,9-6 0 16,6-3 2-16,9 4-3 15,3 0 1 1,5 14-10-16,-2 5-15 16,5 18-53-16,-1 16-21 0,-8 5-2 15,-1 13-2-15</inkml:trace>
  <inkml:trace contextRef="#ctx0" brushRef="#br0" timeOffset="90452.0362">19454 13221 167 0,'-10'46'123'0,"3"-4"-5"16,-2-3-1-16,-3-3-101 0,8 1-14 16,0 1-10-16,0-8-14 15,4-1-6-15,0-29-2 16,1 19 4-16,-1-19 3 16,17-32 6-16,-2-5 10 15,8-11 8-15,4-11 10 16,8-9 4-16,5 5 3 15,2-2-1-15,4 10-3 16,-2 7-3-16,-3 16-3 16,-3 14 1-16,-6 18-1 15,-9 13-2-15,-6 10 1 16,-8 10-3-16,-2 4 2 0,-6 2-2 16,1 0 0-16,-1-7-3 15,2-6 0-15,3-9-3 16,-6-17-4-16,24 2-4 15,-5-22-5-15,7-8-1 16,0-11-2-16,9 0-1 16,-4-4 1-16,8 5 3 15,-3 1-1-15,5 12-9 16,-5 4-26-16,0 9-43 16,4 11 0-16,-8-2-1 15,6 3 63-15</inkml:trace>
  <inkml:trace contextRef="#ctx0" brushRef="#br0" timeOffset="90635.7285">21144 12999 218 0,'2'63'117'0,"-9"1"-12"15,-7 2-49-15,-16 12-158 16,-8 3-12-16,-12 1-4 16,-24-8-6-16</inkml:trace>
  <inkml:trace contextRef="#ctx0" brushRef="#br0" timeOffset="92087.6047">22087 12905 45 0,'-13'35'92'15,"7"1"6"-15,-1-12-3 16,6-1-66-16,4-3-10 16,2-5-4-16,-5-15-2 15,25 10-2-15,-6-19-3 16,4-14-1-16,7-13-4 16,5-19-1-16,8-15-2 15,5-20-4-15,5-12 0 16,6-8-2-16,0 2 2 0,-4 4 0 15,-4 13 3 1,-8 13 2-16,-7 19-1 16,-9 19 3-16,-6 19-1 15,-21 21 2-15,14 9 0 0,-15 21-2 16,-4 15 2-16,-3 17-1 16,-1 13 4-16,-3 12 1 15,1 6-3-15,1 0 3 16,4-4-2-16,5-6 1 15,2-16-3-15,6-16 1 16,3-17-4-16,6-16-1 16,6-18 0-16,1-16 0 0,4-17-2 15,4-15-1 1,0-14 1-16,5-14-1 16,1-10 0-16,3-3 0 15,0-2 1-15,-1 5 0 0,-3 9 2 16,-2 11 2-16,-4 15-2 15,-6 15 3-15,-3 17 1 16,-7 16 0-16,-4 18 0 16,-6 15-2-16,-4 11 3 15,-2 12-4-15,-4 6 0 16,0 9-12-16,-3-2-13 16,5 6-45-16,-3-5-32 15,-3-12-5-15,4-6-3 16</inkml:trace>
  <inkml:trace contextRef="#ctx0" brushRef="#br0" timeOffset="92370.0864">23843 11935 127 0,'22'32'105'16,"-16"1"-2"-16,-8 13-2 15,-14 6-101-15,-7 12-5 16,-7 11 1-16,-8 11-5 16,-5 4 0-16,-3 8-11 0,-3-4-12 15,6 1-15-15,-1-13-23 16,8-10-22-16,12-10-1 15,1-20 39-15</inkml:trace>
  <inkml:trace contextRef="#ctx0" brushRef="#br0" timeOffset="92620.6528">24107 11915 104 0,'36'7'106'16,"-11"11"0"-16,-5 10-5 15,-7 14-79-15,-6 6-7 16,0 13-7 0,-7 5-2-16,0 7 1 0,-4 5-6 15,-2 0-2-15,-2 2-12 16,-5-8-19-16,-2-1-52 15,-5-5-19-15,-13-17-2 16,-5-7-2-16</inkml:trace>
  <inkml:trace contextRef="#ctx0" brushRef="#br0" timeOffset="92837.3664">23669 12485 101 0,'54'-14'108'15,"11"2"-4"-15,0-2 0 16,5 2-86-16,3 1-43 16,-2 2-68-16,1 5-8 15,-13-7-4-15,-3 6-5 16</inkml:trace>
  <inkml:trace contextRef="#ctx0" brushRef="#br0" timeOffset="93004.0751">24876 12805 246 0,'-6'87'97'15,"-19"-1"-75"-15,-17-3-39 16,-22 12-100-16,-20 12-9 16</inkml:trace>
  <inkml:trace contextRef="#ctx0" brushRef="#br0" timeOffset="94456.4715">25624 12309 144 0,'17'38'110'15,"2"-2"-5"-15,-6-12-8 16,1 4-114-16,1-10-38 16,0 1-45-16,3-3-4 15,-5-13-2-15,-13-3 33 0</inkml:trace>
  <inkml:trace contextRef="#ctx0" brushRef="#br0" timeOffset="94620.1318">26198 12205 160 0,'32'12'110'0,"2"1"-12"16,-2-12-29-16,4-4-165 15,7-4-7-15,-1-6-4 16,4-4-1-16</inkml:trace>
  <inkml:trace contextRef="#ctx0" brushRef="#br0" timeOffset="94760.7521">26953 12087 191 0,'36'24'113'0,"-3"-2"-10"15,1 0-22-15,-2-5-171 16,9-4-19-16,0-3-1 16,-3-10-5-16</inkml:trace>
  <inkml:trace contextRef="#ctx0" brushRef="#br0" timeOffset="95588.0705">28094 12023 25 0,'8'36'79'0,"-8"-13"1"16,6 2-10-16,-7-11-69 15,5 4-11-15,-4-18-3 16,17 24-5-16,-17-24-7 0,26 19-14 16,-11-7-21-1,-2-7-5-15,10 8 41 16</inkml:trace>
  <inkml:trace contextRef="#ctx0" brushRef="#br0" timeOffset="95840.6421">28877 12132 149 0,'16'7'104'16,"-3"-4"-5"-16,2-2-4 0,-15-1-101 16,27-6-35-16,-8 2-53 15,-2-8-4-15,2 1-1 16,-5-8-3-16</inkml:trace>
  <inkml:trace contextRef="#ctx0" brushRef="#br0" timeOffset="96343.1464">29581 10940 146 0,'21'10'109'15,"-4"3"1"-15,0 6-6 16,5 4-89-16,-3 6-3 16,4 8-5-16,4 6-1 15,1 6-6-15,2 9 2 0,2 6-1 16,1 8 1-16,-1 6 1 16,-2 4-5-16,-1 3 5 15,-6 7 1 1,-3 4 2-16,-7 0 0 0,-7 4 0 15,-5 1-1-15,-4 0 1 16,-5-3-1-16,-4 1 1 16,-5-2-2-16,-3-3-4 15,-4-5-1-15,-2-2 0 16,1-11 0-16,-4-3-4 16,1-6-4-16,-2-9-21 15,5 0-49-15,-2-11-29 0,-3-8-2 16,-3-10-1-16</inkml:trace>
  <inkml:trace contextRef="#ctx0" brushRef="#br0" timeOffset="97422.6131">15688 12587 7 0,'-7'-20'89'0,"-10"6"2"0,-4 1-3 16,-9 3-66 0,-9-2-4-16,-1 4-3 15,-12 2-4-15,-3 4-2 0,-10 5-1 16,-9 6 1-16,-9 2-1 16,-7 5 2-16,-8 3-2 15,-1 4 2-15,-7 2-2 16,-2 2-3-16,-2 0 1 15,1 5-3-15,2-3 2 16,5 3-5-16,3-5 0 16,10-1-12-16,8 2-15 15,3-7-41-15,9-2-30 16,13-5 0-16,4-5-5 16</inkml:trace>
  <inkml:trace contextRef="#ctx0" brushRef="#br0" timeOffset="97838.7971">13902 12351 129 0,'16'-20'105'0,"-16"20"-1"16,-15-6-31-16,-5 16-51 15,-13 7-10-15,-6 9-7 16,-9 12-5-16,-6 2 0 16,-7 14-1-16,-4 0-2 0,2 6 2 15,0 2-2-15,9 0 2 16,6-3 0-16,11-2 3 16,9 1-1-16,12-6 2 15,15-3 2-15,12-3-1 16,14-4 2-16,12-4-1 15,12-7 0-15,8-3-2 16,9-4 0-16,5-2-1 16,4-2 0-16,0-4-1 15,3 0 0-15,1-2 0 16,0-2-5-16,-1-2-7 16,-8-6-15-16,-4 4-43 0,-11-7-35 15,-18-2 1-15,-16-1-5 16</inkml:trace>
  <inkml:trace contextRef="#ctx0" brushRef="#br0" timeOffset="98422.4999">10876 12768 81 0,'-17'-13'103'16,"0"3"-8"-16,17 10 2 16,-21 5-69-16,13 8-12 15,9 13-4-15,1 9-7 16,5 14 1-16,-1 10-5 0,1 12 5 16,-1 5-6-16,1 2 3 15,0 0-3-15,-3-3 2 16,1-7-2-16,-4-7-2 15,1-15 2-15,0-9-3 16,0-11 3-16,-1-7-4 16,-1-19 5-16,0 0-6 15,8-14 3-15,-1-15 4 16,3-12-3-16,6-16 2 16,3-13-1-16,6-12 1 15,7-6-2-15,6-1 2 16,1 2-1-16,3 2-6 15,4 9 5-15,0 9 2 0,0 15-5 16,-1 6-6-16,-2 17-27 16,-5 8-55-1,-4 6-3-15,-3 11 0 16,-13 7-3-16</inkml:trace>
  <inkml:trace contextRef="#ctx0" brushRef="#br0" timeOffset="98599.5687">11388 13061 106 0,'24'14'91'0,"-3"-12"-31"15,8-2-60 1,3-2-81-16,-6-5-10 0,0 4 7 15</inkml:trace>
  <inkml:trace contextRef="#ctx0" brushRef="#br0" timeOffset="98772.3677">11531 13374 154 0,'3'30'109'0,"-1"-1"-1"0,-2-2-10 15,0-5-112 1,5 4-80-16,-2 0-8 16,-6-3-6-16,-4-3-8 15</inkml:trace>
  <inkml:trace contextRef="#ctx0" brushRef="#br0" timeOffset="402300.6538">22379 5116 42 0,'26'-17'97'0,"-9"4"2"16,0 7-1-16,1 12-49 16,-18-6-14-16,26 29-10 15,-16 0-10-15,0 11-4 16,-3 14-1-16,-1 12-8 15,-5 13 1-15,-2 14-5 16,-1 13 2-16,-3 10-3 16,-1 14 3-16,-1 5-6 15,4 8 0-15,-2 4 0 16,5 6 0-16,2-4 3 0,4-1 3 16,1 0 1-16,1-3-2 15,1-2 4 1,3-6-3-16,-4-7 4 0,2-6-5 15,-4-5 0-15,-3-11-7 16,-2-9-3-16,-3-6-7 16,-4-14-11-16,-3-2-26 15,-4-10-50-15,-6-16 1 16,4-6 0-16,-16-22 80 16</inkml:trace>
  <inkml:trace contextRef="#ctx0" brushRef="#br0" timeOffset="402801.0745">21461 7612 21 0,'23'-2'92'16,"15"6"-1"-16,-2-10 0 0,11 3-70 15,15 3-7-15,8 0-5 16,12 2-4 0,7-1-2-16,11 1-1 15,7-1-1-15,9 0 1 0,11-1 2 16,9 2 2-16,11-2 4 15,8 1 2-15,5-1 3 16,10 3 1-16,6-4 1 16,9 4 1-16,1-3-3 15,7 4-1-15,3-3-3 16,5 2-1-16,2-3-3 16,5 0 1-16,-3 0-3 15,3-1 1-15,-3-3-1 0,0-1-1 16,-6-1 0-1,-2 1 0-15,-6-1-3 16,-6 0-8-16,-2 2-13 16,-10-6-41-16,-6 4-45 0,-14-3-5 15,-19-5-3-15,-15-5-5 16</inkml:trace>
  <inkml:trace contextRef="#ctx0" brushRef="#br0" timeOffset="404318.3247">23679 5864 104 0,'-22'3'97'0,"22"-3"-2"16,-16-2 3-16,16 2-51 16,0 0-21-16,-10-14-8 15,10 14-2-15,0 0-2 16,0 0-2-16,0 0-1 16,-6 16-2-16,-10 0-4 15,-5 4-1-15,-8 4-2 16,-6 4 0-16,-2 2-2 15,-4 3 1-15,5-3-1 16,7 2 1-16,9-4-1 16,13-1 0-16,14 2-2 15,18-5 6-15,11 5-4 0,10 0-3 16,10 0 5-16,5 0-5 16,2 1 5-16,1 3-4 15,-11-2 4-15,-8 5-9 16,-12-3 7-16,-13 3 1 15,-15 3-2-15,-14 0 2 16,-15 0-2-16,-11-2 1 16,-7-1-4-16,-4-7-5 15,1 0-19-15,-2-13-48 16,6-6-32-16,9-10-4 16,9-13 0-16</inkml:trace>
  <inkml:trace contextRef="#ctx0" brushRef="#br0" timeOffset="404685.8514">24358 6132 109 0,'0'0'95'16,"-11"-26"5"-16,2 13 0 0,9 13-75 15,-22-17-3-15,22 17-1 16,-17 3 0 0,8 10-2-16,-5 3-5 15,0 10-4-15,-1 7-3 0,2 6-6 16,2 3 3-16,2 2-5 15,6 2 2-15,5-1-7 16,8-3 0-16,6-6-10 16,7-1-12-16,1-14-23 15,12-3-54-15,3-8 0 16,2-10-1-16,0-7 2 16</inkml:trace>
  <inkml:trace contextRef="#ctx0" brushRef="#br0" timeOffset="405154.9488">24869 6271 172 0,'19'-29'96'0,"-11"13"-3"16,-3-6-5-16,1-2-86 16,1-2-6-16,0-3 9 15,-3 2-3-15,-4-1 8 16,-1 5 0-16,-6 3 1 15,7 20 1-15,-23-16-1 16,7 20 0-16,-6 8-2 16,0 7-1-16,1 5-3 15,2 6 1-15,0 5 0 16,5 4-4-16,2-2 3 16,8 1-6-16,3-5 4 0,5-1-5 15,3-6 3-15,3-2-5 16,3-11 2-16,3-5-1 15,1-8-2-15,2-8-1 16,3 0 0-16,-4-5 7 16,3-2-6-16,-4 2 8 15,-1 3-4-15,0 4 2 16,-16 6 3-16,21 11 1 16,-12 3 0-16,-2 5-6 15,-1 1 5-15,0 2-10 16,2-1 1-16,-2-2-4 15,4 0-5-15,-10-19-7 16,22 21-15-16,-22-21-27 0,27-4-42 16,-6-5 4-16,0-6-2 15,7-6 16-15</inkml:trace>
  <inkml:trace contextRef="#ctx0" brushRef="#br0" timeOffset="405404.3849">25298 6090 118 0,'0'0'79'15,"23"-4"4"-15,4 1 2 16,5 3-81-16,8-1 2 0,8 2 11 16,-3-4 6-16,5 6 4 15,-8-4 1-15,7 4-4 16,-6-5-10-16,2-1-8 15,-6 2-10-15,-6-5-15 16,-5 6-27-16,-14-4-55 16,-14 4 0-16,0 0-4 15,-22-19 4-15</inkml:trace>
  <inkml:trace contextRef="#ctx0" brushRef="#br0" timeOffset="405656.1687">25595 5846 148 0,'0'0'94'0,"13"9"0"15,-13-9 2-15,6 29-84 16,-2-3-3-16,-4 4 0 16,1 8 3-16,-6 1-3 15,-3 7 3-15,-2 3-3 16,0 6-7-16,-1-3-1 15,-1 1-6-15,3-2-6 16,-2-7-15-16,8 1-25 16,-3-10-50-16,6-12-1 15,5-7 2-15,-5-16-2 0</inkml:trace>
  <inkml:trace contextRef="#ctx0" brushRef="#br0" timeOffset="405920.7758">26029 6126 107 0,'29'-3'89'0,"0"-1"6"16,7 1-3-16,6 2-65 0,1-4-8 15,5 4-1 1,-4-3-3-16,1 2-3 16,-6-1-12-16,-6-2-21 15,-4 2-42-15,-10-4-33 0,-19 7-1 16,10-21-3-16</inkml:trace>
  <inkml:trace contextRef="#ctx0" brushRef="#br0" timeOffset="406170.0111">26302 5776 158 0,'-7'16'103'0,"5"4"2"16,2 10-1-16,-6 6-82 15,6 13 3-15,-7 2-3 0,3 8-1 16,-6 2-5-16,2 3-7 15,-2-3-4-15,3-3-8 16,1-6-6-16,1-6-18 16,6-1-29-16,-5-14-55 15,8-8-1-15,2-10 2 16,-6-13-3-16</inkml:trace>
  <inkml:trace contextRef="#ctx0" brushRef="#br0" timeOffset="406569.2538">26458 6389 157 0,'17'-7'92'16,"2"2"2"-16,-3-2-2 0,2 1-82 15,5 2-3-15,2-3 2 16,4 1 0-16,-5 0 1 16,4-2 5-16,-5-2-5 15,1-2 3-15,-3-4-12 16,-4-3 1-16,-6-1-7 15,-3-3 5-15,-7 0-5 16,-7 1-1-16,-4 2 1 16,-7 3 1-16,-5 5 4 15,-2 5 3-15,-5 7 2 16,1 6 3-16,-2 4 2 16,4 10 2-16,-3 3 2 0,8 10-4 15,0 2 3-15,7 7-4 16,2 0 1-16,7 7-5 15,5-2 0-15,5 1-4 16,7-5 0-16,4-4-3 16,4 0-5-16,0-10-6 15,9-1-18-15,-6-18-30 16,8-6-51-16,-3-13 0 16,4-11-2-16,-2-10 3 15</inkml:trace>
  <inkml:trace contextRef="#ctx0" brushRef="#br0" timeOffset="406919.1369">27029 6168 144 0,'19'2'89'16,"-19"-2"4"-16,16 24-2 16,-5 1-87-16,1 4 0 15,1 8 0-15,1 2 5 16,1 6-2-16,-5-5 4 15,0 2-5-15,-3-6-1 16,-1-7 1-16,-3-5-2 16,-2-9-2-16,-1-15-4 15,0 0-5-15,0 0-2 16,-14-16-1-16,12-7 0 0,2-9-1 16,2-4 1-16,3-6 6 15,4-1-2-15,5-2 8 16,4 3-2-16,5 5 5 15,1 4-3-15,2 4 4 16,6 4-7-16,0 2-22 16,7 4-53-16,1 5-14 15,-2-3 1-15,5 4-5 16</inkml:trace>
  <inkml:trace contextRef="#ctx0" brushRef="#br0" timeOffset="407276.8869">28537 6031 172 0,'16'15'103'0,"-2"2"-4"15,-4 6 2-15,-7 4-94 0,1 9-5 16,-2 9 4-16,-1 7 0 16,-5 4 3-1,0 8-2-15,-2-1 2 0,2 1-4 16,1-2-4-16,1-7-4 15,2-5-10-15,-3-11-12 16,6-3-27-16,-9-14-43 16,6-22-9-16,0 0 0 15,-15-7 1-15</inkml:trace>
  <inkml:trace contextRef="#ctx0" brushRef="#br0" timeOffset="407619.7138">28537 5962 167 0,'6'-28'97'15,"5"7"-4"-15,5-2 1 0,7 5-91 16,7 7-1-16,6 2 2 16,6 8 4-16,2 2 2 15,-1 9 2-15,-4 5-1 16,1 8 1-16,-8 1-3 15,-5 5-1-15,-6 3-3 16,-8 3 1-16,-11-2-2 16,-4 3 0-16,-13-2 0 0,-7 3 0 15,-8-1-2 1,-7-2-4-16,-4-2 0 16,-2-5-7-16,3-2-4 15,-2-6-12-15,13-1-18 0,-1-12-32 16,15-7-31-16,12-14 4 15,12-6-1-15</inkml:trace>
  <inkml:trace contextRef="#ctx0" brushRef="#br0" timeOffset="407887.0809">29198 5644 153 0,'20'-11'97'0,"-20"11"1"15,20-6 3-15,-20 6-82 16,6 23-5-16,-8 3 2 16,-8 7-1-16,2 15 0 0,-10 8-2 15,2 11-3-15,-2 6-4 16,2 7-4-16,1 2-1 16,4-4-3-16,5-2-2 15,2-8-2-15,5-5-3 16,2-12-5-16,4-3-10 15,-1-20-23-15,6-4-57 16,-12-24 1-16,23 8-2 16,-9-21 3-16</inkml:trace>
  <inkml:trace contextRef="#ctx0" brushRef="#br0" timeOffset="408236.3198">29486 6199 196 0,'0'0'104'15,"23"-8"-4"-15,-23 8 4 16,0 0-96-16,15 25-4 16,-12-4-2-16,-1 7-2 15,1 1 2-15,-1 4-2 16,1 2 3-16,2-1-4 16,4-5 2-16,3-3-5 15,4-7 4-15,1-5 1 16,0-7-1-16,-1-5-2 15,-2-5-1-15,-14 3-1 16,21-23 0-16,-18 7-1 0,-5-1 1 16,-5-4 0-16,-3 0 1 15,-3-2 6-15,-3 0-4 16,-3-2 1-16,0 2-12 16,-5-4-13-16,8 4-30 15,-6-3-40-15,4-2-3 16,0 1-6-16,5-4 4 15</inkml:trace>
  <inkml:trace contextRef="#ctx0" brushRef="#br0" timeOffset="408507.3638">29759 6014 81 0,'13'3'93'16,"4"1"3"-16,2 0 1 15,1-2-50-15,12 5-10 16,0-6-9-16,9 7-6 16,4-5-7-16,9 2 0 15,0-5-7-15,4 3-1 16,0-4-7-16,-5-2-7 15,-2 1-25-15,-15-8-58 0,-9-1-15 16,-11-8-3-16,-13-4 0 16</inkml:trace>
  <inkml:trace contextRef="#ctx0" brushRef="#br0" timeOffset="408836.9432">30120 5639 164 0,'0'0'102'16,"-18"1"3"-16,18-1 1 16,0 17-84-16,5-1-1 15,6 12 3-15,-2 2-1 0,5 12 1 16,-5 5-5-16,2 11-4 16,-3 6-6-16,-1 3-1 15,-6 4-4 1,2 3-2-16,-1-5 1 0,2-3-3 15,3-2 1-15,3-8-2 16,6-7 0-16,6-5-5 16,7-8-3-16,2-12-3 15,8-1-7-15,-1-10-5 16,12 2-12-16,-9-15-39 16,11 1-37-16,-3-2-1 15,1-5 3-15,-1 0 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54:17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9494 8369 1 0,'0'0'0'16,"19"-6"73"-16,-19 6-34 15,0 0-6-15,18-6-3 16,-18 6-1-16,0 0-1 16,13-3-2-16,-13 3-5 0,0 0-8 15,16 6-6-15,-16-6-3 16,21 4 1-16,-4-4 1 15,5-1-1-15,2-1 2 16,5-2 0-16,4-2 0 16,5 0 0-16,2-2 0 15,6-1-2-15,2-1 1 16,2 1-1-16,4-4-1 16,2 3 0-16,-1-3-1 15,2 2 1-15,1-4-1 16,0 2-1-16,-2 0 0 15,2 0 0-15,-3 3-1 16,0-3 0-16,-2 3 0 0,0 2-1 16,2-1 1-16,0 3-1 15,-2 0 0-15,1 2 0 16,1-2 0-16,-1 2 0 16,0 1 0-16,-2-3 0 15,-2 0 0-15,-1 2-1 16,-3-3 1-16,-1 0-1 15,-3 0-3-15,-4-2-2 16,-1 3-5-16,-4-1-6 16,0 3-10-16,-8-4-16 15,-2 8-17-15,-10 2-35 16,-13-2-3-16,0 0 63 0</inkml:trace>
  <inkml:trace contextRef="#ctx0" brushRef="#br0" timeOffset="584.7006">9680 8537 1 0,'13'2'49'0,"-13"-2"32"16,19-5 1-16,-5 4-59 16,1-3-10-16,5 1 1 15,0 0 0-15,6 1 1 0,-1 1-1 16,6 2-2-16,4-3-3 16,8 2-4-1,6-3-2-15,8 0-1 16,6-1 1-16,5-4-1 0,7-3 1 15,6-4-1-15,2-1 0 16,7-4-1-16,2-1 1 16,5-5-1-16,-2 3 0 15,2-2 0-15,-3 0-1 16,-4 4 1-16,-2 1-1 16,-2 4 0-16,-8 1 0 15,-5 4 0-15,-2 1-1 16,-6 1-2-16,-5 3-6 15,-6 1-11-15,-2 3-48 16,-6 1-28-16,-14-5-3 16,-2 2 40-16</inkml:trace>
  <inkml:trace contextRef="#ctx0" brushRef="#br0" timeOffset="30512.7247">14635 7561 43 0,'0'0'31'15,"0"0"-6"-15,0 0-7 16,0 0-3-16,0 0-5 15,0 0-2-15,0 0-2 16,0 0 1-16,22-6 2 16,-7 3 1-16,3 0 3 15,3-3 1-15,5 0 0 16,3-1 1-16,1 1-1 16,1-1 1-16,2 3-3 15,0-3-1-15,2 4-2 0,-2-3-2 16,-1 3-2-16,-1-3 0 15,1 2-2-15,-2 0 0 16,-1-1 0-16,-1 1-1 16,-2 0 1-16,1-1 0 15,-1 3-1-15,2 0 0 16,-1 2 1-16,-1-3-1 16,1 3-1-16,1-3 0 15,-1 2 0-15,-4-2-1 16,3 0 1-16,-3-1-2 15,0-1 1-15,0 3 0 16,-2-4-1-16,-1 3 1 0,-3-3-3 16,0 5-6-16,-17 1-12 15,25-6-23-15,-25 6-38 16,0 0-12-16,0 0 4 16,-19 3 90-16</inkml:trace>
  <inkml:trace contextRef="#ctx0" brushRef="#br0" timeOffset="31368.301">14587 7597 40 0,'13'-6'28'16,"3"0"2"-16,1-1-1 15,4-2-2-15,0 1-4 16,4-3-3-16,-1 1-5 16,2 2-2-16,3-2-2 15,0 4-4-15,0 0 0 16,0 2-2-16,-2-1 0 0,2 4-1 15,1-2-1-15,-1 0-1 16,-1 2 1-16,0-1 0 16,-2-1 1-1,2 2-1-15,-2 0 0 0,0-1 1 16,-3 1-1-16,0 2 1 16,0-2-1-16,-1 1 0 15,1-2-2-15,-2 1 1 16,1-2-1-16,0 1-1 15,-2-3 1-15,0 0-2 16,-4 2-3-16,1 1-3 16,-4-1-5-16,-13 3-13 15,16-2-18-15,-16 2-28 0,0 0-16 16,0 0 31-16</inkml:trace>
  <inkml:trace contextRef="#ctx0" brushRef="#br0" timeOffset="31963.6681">14590 7719 57 0,'0'0'49'15,"23"-10"-12"-15,-7 6-3 16,1-2-7-16,4 3-3 16,3-3-6-16,1 2-1 15,4-3-5-15,2 3-2 16,2-2-2-16,2 1-1 16,3-2 0-16,2 1-1 15,0 1-1-15,4-3 0 0,-2 3-1 16,1-1-1-16,-1-1 1 15,-1-1-2-15,0 3-1 16,-2-1 0-16,-3 0 0 16,-3 2 1-16,0 0-1 15,-2 2 0-15,-4-1 0 16,0 2 0-16,-3-1-1 16,-3 2 0-16,-1 0 0 15,-1-1-1-15,0-1 0 16,-5-2-3-16,2 4-4 15,-3-3-6-15,3 3-11 16,-16 0-28-16,19-11-38 0,-6 11-1 16,-13 0 37-16</inkml:trace>
  <inkml:trace contextRef="#ctx0" brushRef="#br0" timeOffset="37577.062">15534 7045 71 0,'-13'12'37'15,"0"-3"-4"-15,13-9 7 16,-13 17-10-16,13-17-2 15,0 0-14-15,16 16 1 16,-16-16-9-16,24-2 0 16,-9-3-3-16,-2-1-5 15,0-3 4-15,-13 9-5 16,17-16 4-16,-17 16-5 0,9-13 4 16,-9 13-5-16,0 0 4 15,0 0-2-15,0 0-3 16,0 0-8-1,0 0-9-15,-6 13-17 0,6-13-39 16,0 0-7-16,0 0 67 16</inkml:trace>
  <inkml:trace contextRef="#ctx0" brushRef="#br0" timeOffset="41023.8019">16262 7673 1 0,'-15'4'0'15,"15"-4"56"-15,0 0-24 16,14-4-7-16,-14 4 1 0,17-9-1 15,-2 5 0-15,1 0-5 16,1-1-6-16,3 3-5 16,2-3-4-16,1 4-5 15,-2-1-2-15,5 4-6 16,-4-2-7-16,3 1-11 16,-4 1-15-16,-1-7-38 15,6 10 13-15,-8-11 66 16</inkml:trace>
  <inkml:trace contextRef="#ctx0" brushRef="#br0" timeOffset="42451.971">11935 6549 1 0,'-13'-1'79'0,"13"1"4"16,-13-10-35-16,13 10-17 15,-11-21-7-15,5 8-5 16,3 0-3-16,-1-7-1 16,1 1 0-16,-1-8-1 15,4-5 4-15,-2-5-9 16,4-7 0-16,-2-5-2 15,5-4 0-15,0-5-3 16,2-1 0-16,2 1-2 16,-1 5-6-16,2 4 7 15,0 3-1-15,2 8 0 16,-2 7-1-16,2 5 0 0,-1 5 0 16,1 6 1-16,1 3-2 15,3 5 0-15,-1 2 0 16,6 3 0-16,0 2-1 15,4 0 2-15,4 0-3 16,2 1 2-16,5 0-1 16,3-1 2-16,5 0-2 15,0-1 1-15,3 0 0 0,3-2-1 16,-2 0 2 0,-2 0-1-16,-3 1 0 15,-5 1 0-15,-5 0-3 16,-6 3-5-16,-7-2-12 0,-5 9-27 15,-15-9-43-15,9 13-3 16,-9-13-2-16,0 0 42 16</inkml:trace>
  <inkml:trace contextRef="#ctx0" brushRef="#br0" timeOffset="42851.2832">12511 5598 1 0,'-19'-3'17'0,"19"3"53"0,0 0 1 16,0 0-43-16,16-14-6 16,-16 14 0-16,30-3 0 15,-9 2 2-15,5 2-1 16,0-1-2-16,4 3-5 15,-1-2-4-15,2 2-2 16,-3 0-3-16,-1 3-2 16,-7 1-2-16,-2 2-1 15,-18-9-1-15,19 23-1 16,-17-6 0-16,-3 1 0 16,-3 3 0-16,-5 4 1 15,-1 1-2-15,-2 1-2 0,-2 6-7 16,-3-1-4-16,1 4-8 15,-4-3-6-15,4 3-15 16,-5-4-43-16,3-6-2 16,5-1 6-16,3-12 82 15</inkml:trace>
  <inkml:trace contextRef="#ctx0" brushRef="#br0" timeOffset="48087.1603">13341 5435 1 0,'-3'-16'48'0,"-3"-1"36"15,2-3 4-15,1 5-51 16,-9-2-1-16,12 17-1 15,-17-23-3-15,17 23-3 16,-13-12-8-16,13 12-6 16,0 0-7-16,19-5-3 15,2 3-1-15,8 2-1 16,7-1 1-16,8-2 0 0,5-1 0 16,5-2 0-16,1 2 1 15,2-1-2-15,-4 1-1 16,-3 0-4-1,-3 4-7-15,-8-2-18 0,-2 11-44 16,-15-2-30-16,-9 3 1 16,-13-10-6-16</inkml:trace>
  <inkml:trace contextRef="#ctx0" brushRef="#br0" timeOffset="48603.8827">13188 5634 11 0,'0'0'88'0,"0"0"4"16,17 0 1-16,12-10-46 0,11 4-23 16,6-5 0-16,12 5 1 15,0-4-1-15,7 4-2 16,-3-1-4-16,6 1-5 15,-8 2-4-15,1 3-3 16,-8 2-3-16,-7 2-2 16,-7 3-1-16,-11 4-2 15,-14 4-1-15,-11 5-2 0,-13 5-3 16,-15 5 0-16,-8 4-4 16,-11 4 0-1,-8 3-3-15,-8-1 1 16,1 1-1-16,-3-2 3 0,6-4 2 15,1-5 2-15,10-3 2 16,9-7 3-16,10-3 1 16,10-7 3-16,16-9 2 15,0 0 1-15,22 2 2 16,8-7 2-16,5-4 0 16,11 0 4-16,5-4-2 15,5 3 0-15,-1-1-3 16,3 2-1-16,-7 2-4 0,-3 4-5 15,-5 3-11 1,-9-1-28-16,-8 8-53 16,-12 3-5-16,-14-10-1 15,-1 23 15-15</inkml:trace>
  <inkml:trace contextRef="#ctx0" brushRef="#br0" timeOffset="48940.626">12890 6227 23 0,'0'0'94'0,"24"-4"-2"16,-9-3 2-16,1-2-69 16,7 6-7-16,-1-2-2 15,3 3-4-15,-5 2-10 16,-4 2-21-16,-1 5-50 15,-15-7-25-15,12 21-2 16,-12-21-1-16</inkml:trace>
  <inkml:trace contextRef="#ctx0" brushRef="#br0" timeOffset="49156.7679">12971 6389 44 0,'-1'20'81'0,"1"-20"-4"16,1 13-39-16,-1-13-32 16,2 25 0-16,-2-9 1 15,-3 2-2-15,0 3 1 16,-1 2-7-16,-4-5-11 16,5 5-22-16,1-2-33 0,2-21-16 15,0 23 11-15,0-23 72 16</inkml:trace>
  <inkml:trace contextRef="#ctx0" brushRef="#br0" timeOffset="49424.0484">13251 6291 1 0,'0'0'25'0,"0"0"51"16,20-4 2-16,-20 4-52 15,13-6-8-15,-13 6-1 16,22-3-2-16,-22 3-7 16,19 0-6-16,-19 0-9 15,20 1-15-15,-20-1-18 16,22-1-36-16,-8 2-7 15,-14-1 46-15</inkml:trace>
  <inkml:trace contextRef="#ctx0" brushRef="#br0" timeOffset="50738.2478">14747 5216 121 0,'0'0'96'0,"0"0"2"15,-17-3-2-15,17 3-77 0,-7 17-7 16,5 4 2-16,-2 3-1 15,1 11 1-15,-4 4 3 16,1 10-6-16,-2 0-2 16,0 3-5-16,1-2 2 15,0-4-6-15,3-2 3 16,-1-10-4-16,4-8-1 16,1-8 2-16,0-18 1 15,14 2-1-15,-1-16 1 16,3-8 4-16,4-11-9 15,5-6 9-15,4-5-9 16,1-3 4-16,3 3-4 16,-3 3 4-16,1 8-5 0,-4 6 1 15,-4 8 5-15,-4 13-4 16,-19 6 4-16,19 25-1 16,-18 3 4-16,-1 10-4 15,0 4 4-15,0 4-5 16,2 0 4-16,3-1-4 15,6-8 6-15,2-6-2 16,2-14 2-16,6-8 1 16,0-12 1-16,2-9 1 15,0-9 0-15,3-10 4 16,-1-6-10-16,1-4 3 16,1-2-6-16,-1 0 3 0,-4 4-5 15,-2 3 4-15,-4 4-5 16,-4 8-3-16,-4 6 1 15,-3 5-5-15,-5 13-6 16,0 0-9-16,0 0-17 16,0 0-34-16,-2 18-31 15,2-18-3-15,10 21 6 16</inkml:trace>
  <inkml:trace contextRef="#ctx0" brushRef="#br0" timeOffset="50957.3683">15690 5458 64 0,'0'0'101'0,"0"0"-8"0,2 13 9 15,-2-13-67-15,0 0-12 16,0 0-2-16,9 16-13 15,-9-16-22-15,-4 25-78 16,-2-11-1-16,-6 2-12 16,-5-2 5-16</inkml:trace>
  <inkml:trace contextRef="#ctx0" brushRef="#br0" timeOffset="51172.5449">15486 5767 120 0,'3'16'98'0,"-3"-16"0"16,12 23-1-16,-12-23-88 15,10 26-4-15,-7-9 0 16,-5 4-1-16,-4 0-6 16,-5 2-7-16,1 6-19 15,-5-7-28-15,7-1-40 16,2-3-3-16,6-18-1 15</inkml:trace>
  <inkml:trace contextRef="#ctx0" brushRef="#br0" timeOffset="51604.9866">16156 5545 92 0,'0'0'96'0,"16"-10"2"15,-16 10-3-15,0 0-70 0,-13 1-11 16,13-1-7 0,-24 19 2-16,11-7-7 15,-1 1 2-15,14-13-5 16,-22 23 3-16,22-23-1 0,-3 15-1 15,3-15 1-15,0 0 1 16,18-4-1-16,-18 4 1 16,17-19-1-16,-17 19 1 15,12-23 4-15,-12 23-5 16,-2-18 6-16,2 18-6 16,-14-11 2-16,14 11-1 15,-22 5 1-15,9 1-1 16,13-6-5-16,-21 14 5 15,21-14-6-15,-13 14 3 16,13-14-9-16,0 0-17 16,0 0-42-16,0 0-30 15,0 0 1-15,0 0-5 0</inkml:trace>
  <inkml:trace contextRef="#ctx0" brushRef="#br0" timeOffset="52055.1599">16714 5253 78 0,'20'-18'92'16,"-20"18"5"-16,19-13-1 15,-19 13-61-15,16 3-8 16,-16-3-1-16,13 23-6 16,-9-3 0-16,-2 2-6 15,0 5-5-15,1 2-3 16,2 3-3-16,-1 2 3 16,2 2-7-16,-2 2 4 15,2-1-4-15,-2 4 4 16,-1-2-4-16,0 1 3 15,-2 0-3-15,-1-4-2 16,-1 1 3-16,0-3-3 16,-2-4 1-16,1-1-5 0,-2-6 0 15,2-2-4-15,-2-8-2 16,3 0-3-16,1-13-6 16,0 0-12-16,0 0-27 15,-10-16-39-15,7-3-1 16,-2-7 4-16,1-6 42 15</inkml:trace>
  <inkml:trace contextRef="#ctx0" brushRef="#br0" timeOffset="52815.4563">16724 5093 87 0,'3'-14'84'0,"1"-2"1"16,-4 16 0-16,8-23-63 16,-8 23-7-16,15-12-2 15,-15 12 0-15,18-3 1 16,-18 3-1-16,21 5-3 15,-5-1-4-15,0 0 1 16,4 1-1-16,3-1 0 0,5 0-1 16,1 1-1-16,1-1-1 15,-3 3-1-15,1-1 0 16,-4 3 0-16,-1 2 1 16,-5-1-2-16,-4 5 2 15,-2-1-2-15,-4 2 1 16,-3 0-2-16,-2 1 1 15,-2 2-1-15,-2 0 0 16,-2-2 0-16,-2-1 0 16,0-2 1-16,-3 1 1 15,8-15-1-15,-18 23 1 16,18-23 0-16,-23 16 0 0,23-16-2 16,-22 11 1-16,22-11-1 15,-19 9 0 1,19-9 0-16,-16 6 0 15,16-6-1-15,-13 6 2 0,13-6-1 16,-14 7-1-16,14-7 1 16,-16 6 0-16,16-6 0 15,-19 5-1-15,19-5 1 16,-17 3 0-16,17-3 0 16,0 0 0-16,-17 5 0 15,17-5 1-15,0 0-1 16,-16 5 0-16,16-5 0 15,-15 6 0-15,15-6 0 0,-16 9 1 16,16-9-1 0,-17 7 1-16,17-7-1 15,-14 4 2-15,14-4-2 16,-13 5 1-16,13-5 1 0,0 0-2 16,-13 1 0-16,13-1-1 15,0 0-7-15,0 0-10 16,0 0-24-16,0 0-59 15,0 0 0-15,0 0-6 16,0 0 1-16</inkml:trace>
  <inkml:trace contextRef="#ctx0" brushRef="#br0" timeOffset="54056.2243">17030 5665 76 0,'0'0'95'0,"0"0"-1"15,-1-16-33-15,1 16-18 16,0 0-7-16,0 0-8 16,5-13-8-16,-5 13-6 15,0 0-5-15,21-9-3 16,-21 9-2-16,23-10-1 15,-8 4-2-15,4 0 0 16,1 1 0-16,1-1 0 16,-1 0 0-16,-1 2 1 15,-4 0-1-15,-2 2 0 16,-13 2 1-16,15 2 0 16,-15-2-1-16,0 0 1 0,-6 15-1 15,6-15 0-15,-11 21-1 16,11-21 0-16,-15 21 1 15,15-21 0-15,-11 20-1 16,11-20 0-16,-8 18 0 16,8-18 0-16,0 0 0 15,-4 17-1-15,4-17 1 16,0 0 1-16,0 14-2 16,0-14 1-16,-1 13-1 15,1-13 1-15,-6 18-1 16,6-18 2-16,-9 20-2 15,9-20 0-15,-8 22 0 16,8-22 1-16,-9 20 0 0,9-20 0 16,-6 14 0-16,6-14 1 15,0 0 0-15,-4 18 0 16,4-18-1-16,0 0 1 16,0 0 0-16,-2 15 0 15,2-15 0-15,0 0-1 16,0 16 1-16,0-16 0 15,0 0 0-15,0 0 0 16,3 16 1-16,-3-16-2 16,0 0 1-16,0 0-1 15,15 9 0-15,-15-9-1 16,14 0-1-16,-14 0-2 0,16-3-5 16,-16 3-4-16,17-4-13 15,-17 4-24-15,13-13-47 16,-13 13-6-1,7-18-1-15,-5 5 2 0</inkml:trace>
  <inkml:trace contextRef="#ctx0" brushRef="#br0" timeOffset="54580.8785">17310 5411 1 0,'0'0'67'0,"-17"-13"12"16,17 13-1-16,0 0-38 15,-13-9-9-15,13 9 2 16,0 0-3-16,0 0 0 16,-21 2-7-16,21-2-7 15,0 0-6-15,-11 12-3 0,11-12-4 16,0 0-2-16,1 13 0 16,-1-13-1-1,13 2 1-15,-13-2-1 16,16-4 1-16,-16 4 0 0,13-12 1 15,-13 12-1-15,7-14 0 16,-7 14 0-16,0 0 0 16,-8-15 0-16,8 15 0 15,-16-1-1-15,16 1 1 16,-16 3 0-16,16-3-1 16,0 0 0-16,-16 7 1 15,16-7-1-15,0 0-2 16,0 0-5-16,0 0-12 15,0 0-24-15,13 0-46 16,-13 0-8-16,0 0 1 16,22-10-4-16</inkml:trace>
  <inkml:trace contextRef="#ctx0" brushRef="#br0" timeOffset="55023.1215">17813 5047 84 0,'0'0'83'0,"0"0"4"16,0 0 1-16,-15 3-65 15,15-3-3-15,-16 20 1 16,7-1 0-16,-7 0 0 16,2 7-6-16,-4 3-7 15,4 5-3-15,-3-1-1 16,4 5 0-16,-2-2-1 16,5 0 1-16,0 0 3 15,4 2-5-15,2-4 4 16,3-1-4-16,-1-1 3 15,5 0-5-15,0-5 5 16,1 1-5-16,2-7-1 16,1-2 0-16,0-2-4 0,-7-17-6 15,16 26-11-15,-16-26-23 16,13 11-57-16,-13-11-2 16,0 0-1-16,13-12 0 15</inkml:trace>
  <inkml:trace contextRef="#ctx0" brushRef="#br0" timeOffset="55327.2346">17863 5389 99 0,'0'0'88'0,"0"0"0"15,-3-17 4-15,3 17-74 16,0 0 0-16,0 0 1 15,18-9 1-15,-18 9 1 16,18 0 1-16,-18 0-6 16,29-1-4-16,-9-2-2 15,4 1-1-15,1-1-1 16,2 2-1-16,1-3-1 16,-1-1-4-16,0 1-5 15,-5 0-7-15,0 4-8 16,-22 0-13-16,29-5-14 15,-29 5-21-15,0 0-34 0,0 0-3 16,-8-13 6-16,8 13 16 16</inkml:trace>
  <inkml:trace contextRef="#ctx0" brushRef="#br0" timeOffset="55674.1943">18108 5132 110 0,'0'0'80'0,"0"0"0"16,-15-10-1-16,15 10-63 16,-14 12-5-16,4 1-1 15,-2 1 1-15,-1 8 1 16,-3-1-1-16,2 8 1 0,0-1-4 16,1 3 2-16,1-2-5 15,3 3 2-15,2-2 3 16,4 2 0-1,0-3 1-15,5 0-4 16,-1-3 4-16,5-3-6 0,0-3 6 16,3-1-7-16,-1-6 0 15,-8-13-6-15,25 19 3 16,-12-15-5-16,5-1-5 16,0-6-8-16,9 3-22 15,-5-9-51-15,10 1-16 16,-2-11 5-16,3-1-5 15</inkml:trace>
  <inkml:trace contextRef="#ctx0" brushRef="#br0" timeOffset="56224.2976">18672 5034 66 0,'0'0'80'16,"0"0"4"-16,-3-13 3 15,3 13-49-15,0 0-8 16,0 0-3-16,0 0-2 16,0 0-1-16,0 0-5 15,7 19-3-15,-2-5-3 16,5 7 0-16,-2 3-2 15,4 3-1-15,-2 4-1 16,4 5 1-16,-2-3-3 16,1 3 1-16,-3-3-3 15,-1 2 1-15,-5-2-2 0,-1 2-1 16,-3-4 3-16,-1 3-5 16,-7-3 4-16,-2 0-6 15,-4-1 4-15,-4 0-8 16,-5 1 2-16,-5-5-9 15,-3 0-7-15,-6-5-12 16,6 7-48-16,-6-11-35 16,4 2-4-16,-2-9 1 15</inkml:trace>
  <inkml:trace contextRef="#ctx0" brushRef="#br0" timeOffset="62912.2732">16665 6158 111 0,'-14'0'46'16,"-2"-3"-1"-16,16 3-7 15,-25-1-11-15,25 1-6 16,0 0-5-16,0 0-1 15,0 0-1-15,23 8 1 0,3-13 1 16,12-1 0 0,8-6 0-16,14-2-3 15,7-6-2-15,11-2-2 16,7-4 0-16,7-1-1 0,3-4 2 16,4 5-2-16,-4 0 0 15,1 3-1-15,-3 2 0 16,-1 3-1-16,-4 3-1 15,-3 4-3-15,-1 3 1 16,-2 1-2-16,-4-1 0 16,-3 4 0-16,-1 0-2 15,-8 1-3-15,-2 3-3 16,-10-3-5-16,-3 6-6 0,-14-3-6 16,-2 8-13-1,-18-8-31-15,-2 9-30 16,-15-9 1-16,0 0 0 15</inkml:trace>
  <inkml:trace contextRef="#ctx0" brushRef="#br0" timeOffset="63535.8787">16704 6219 1 0,'16'-5'66'0,"5"2"5"16,0-1-32-16,2-4-9 16,6 3-4-16,-1-3 0 15,9 3-1-15,-4-3-1 16,9 2-2-16,-1-4-3 0,10 2-3 15,2 0-3-15,9-1-2 16,3-2-1-16,7 0-1 16,2-3 0-1,2 3 0-15,4-5-1 0,3 1 0 16,-2-1 0-16,4-1-3 16,1-2 1-16,0 2-3 15,2-2 2-15,2 0-3 16,-4 4 0-16,-4-1-1 15,1 3 2-15,-7 3-1 16,-7 1 0-16,-5 0-1 16,-6 2 0-16,-8 3-1 0,-2-1 0 15,-8 4-2-15,-5 0-5 16,-9-2-8-16,1 4-13 16,-12-4-24-16,0 5-43 15,-15-2-2-15,0 0-2 16,0 0 12-16</inkml:trace>
  <inkml:trace contextRef="#ctx0" brushRef="#br0" timeOffset="65761.0772">16881 5147 15 0,'-4'-18'68'15,"-3"2"3"-15,0 1 2 16,7 15-44-16,-13-21-2 0,13 21-3 15,-13-5-2-15,13 5 0 16,-15 14-2-16,9 2-2 16,1 1-4-16,0 8-1 15,1 2-2-15,4 6 0 16,-1 1-4-16,1 0 1 16,0 1-2-16,2 1-1 15,0 0 3-15,1 1-7 16,-2 0 4-16,2-1-7 15,0-2 5-15,-2 1-5 16,1-2 5-16,-2-3-5 16,0-2-1-16,0-5 4 0,-2-1-2 15,0-5 2-15,-1-3-1 16,3-14 2-16,-9 19-1 16,9-19 0-16,-13 6 0 15,13-6 0-15,-16-2 1 16,16 2-1-16,-16-14 1 15,9 1 1-15,1-4 0 16,1-2 1-16,3-6 1 16,1-4 3-16,2-4-7 15,3-3 4-15,2-3-5 16,3 0 3-16,2 0-3 16,5-1 3-16,2 0-4 0,3 2-1 15,5 1 6-15,5 0-2 16,0 0 1-16,2-1-2 15,4 2 3-15,0 2-3 16,-1 1 3 0,-1 2-3-16,-4 5 1 0,-3 2-1 15,-4 6 1-15,-2 4-2 16,-5 4 0-16,-1 4 1 16,-1 3-2-16,-2 2 1 15,0 1 0-15,-13 0 0 16,23 3 0-16,-23-3-1 15,20 3 0-15,-20-3-1 16,17 2-2-16,-17-2-1 0,0 0-2 16,0 0-2-16,13 2 1 15,-13-2-2-15,0 0 1 16,-17 6 1-16,17-6 1 16,-20 4 2-16,7 0 1 15,-3 1 3-15,-1-1 0 16,1 0 1-16,0 1 0 15,-2 2 0-15,1-1 1 16,0 2 0-16,1 1-1 16,0 1 2-16,-1 2-1 15,1 2 1-15,-1 0 1 16,-1 2 0-16,1 2-1 16,-3 0 1-16,-2 3-2 0,0 0 1 15,-1 1-2-15,0 2 1 16,2-1-2-16,-2 3 1 15,0 2-2 1,4-1 3-16,1 2-3 0,4-1 3 16,4 2 4-16,0 0-5 15,3 0 4-15,4-1-4 16,0-1 5-16,1-2-5 16,2 0 5-16,2-3-7 15,-2-2 2-15,0 0 0 16,0-3-1-16,0-2 1 15,0 0-1-15,0-1 1 0,0-15-1 16,-3 23 0 0,3-23-3-16,-3 15-2 15,3-15-11-15,0 0-23 16,-1 16-55-16,1-16-3 0,0 0-3 16,-16-11-2-16</inkml:trace>
  <inkml:trace contextRef="#ctx0" brushRef="#br0" timeOffset="66512.0431">16522 5004 91 0,'0'0'85'0,"-14"-17"2"15,14 17 0-15,-6-15-50 16,6 15-9-16,0 0-9 16,0 0-3-16,0 0-3 15,22-1-3-15,-9 12-2 16,2 1-3-16,7 4 1 15,1 4-1-15,5 3 0 16,-2 3-3-16,4 1 0 16,-3-1 0-16,-1 3 1 15,-3 0-3-15,-2 1 2 0,-3-1-2 16,-3 1 1-16,-1-1-1 16,-2 2 1-16,-2-3-2 15,-2 1 1-15,3 2 3 16,-4-3-5-16,-1 0 5 15,-1 1-4-15,-2-3 5 16,-1 0-6-16,-1-2 6 16,-2-1-5-16,-2-3 0 15,0-1 2-15,0-1-2 16,-1-4 1-16,1 0-1 16,3-14 1-16,-7 18 0 15,7-18 1-15,0 0-1 16,0 0 1-16,-15 4 1 0,15-4-1 15,-10-17 1-15,10 17 0 16,-14-29 0-16,6 7 0 16,1-2-4-16,0-7 9 15,3-3-9-15,4-4 5 16,1-2-4-16,6-3 2 16,3-4-2-16,6 0 3 15,4-1 1-15,8-1-6 16,2 1 6-16,5 1-3 15,4 4 1-15,3 2-2 16,5 7-1-16,2 2-3 16,2 7-6-16,-4 4-8 0,7 9-19 15,-11-1-49-15,5 9-8 16,-9-3-2-16,0 5-4 16</inkml:trace>
  <inkml:trace contextRef="#ctx0" brushRef="#br0" timeOffset="72607.9359">17883 6066 48 0,'0'0'67'16,"0"0"-28"-16,0 0-8 15,0 0-9-15,0 0-3 16,0 0-5-16,11 21 2 0,-11-21 0 16,13 22 2-16,-13-22-3 15,16 26 1-15,-7-13-4 16,2 3-2-16,-1 0-4 16,1 0-1-16,-1-1-4 15,-2 1 0-15,2 3 4 16,-5-3 0-16,0 0-3 15,-2-3 0-15,2 0-5 16,-5-13-5-16,3 17-12 16,-3-17-17-16,0 0-43 15,0 0-8-15,0 0-1 16,0 0 45-16</inkml:trace>
  <inkml:trace contextRef="#ctx0" brushRef="#br0" timeOffset="72904.4356">18174 6060 1 0,'16'6'18'0,"-16"-6"45"15,0 0-2-15,14 11-47 16,-14-11-1-16,3 16 2 15,-3-16 0-15,-4 22 2 0,4-22-1 16,-9 24 1-16,4-11-5 16,2 3-3-16,0-3-5 15,3 2 0-15,0-2-6 16,3 0-5-16,1 1-10 16,-4-14-24-16,6 16-32 15,-6-16-6-15,0 0 20 16</inkml:trace>
  <inkml:trace contextRef="#ctx0" brushRef="#br0" timeOffset="73281.5264">17837 6255 22 0,'17'14'77'16,"-4"-5"-19"-16,-13-9-18 15,24 17-9-15,-9-7-1 16,-2-1-5-16,3 1-10 16,-2-4 0-16,5 2-6 15,-2-6 1-15,3-1-1 16,-1-4-1-16,1 1-3 0,1-6-7 15,-3-3 10-15,4-2-11 16,0-3 4 0,-1 0-5-16,4 0-1 15,-2-3-3-15,1 2-6 0,1 0-4 16,-1-2-23-16,1 3-31 16,-3 2-10-16,-4 1 1 15,1 1 49-15</inkml:trace>
  <inkml:trace contextRef="#ctx0" brushRef="#br0" timeOffset="74481.3198">16161 7793 61 0,'25'-6'44'15,"-3"0"-7"-15,5 2-3 16,-1 0-5-16,3 1-3 16,1 0-8-16,2 1-4 15,4 1-6-15,1 0-2 16,7 2-1-16,0 0-1 15,6-1 0-15,-1 3 2 16,3 0 0-16,1 0 1 0,2-1 0 16,1 0 2-16,-3-2-1 15,5 2 0-15,-2-5 0 16,4 0 0-16,4-3 0 16,6 2-2-16,2-3-1 15,4 2-1-15,5 1 0 16,3 3 0-16,2-1-1 15,2 4 1-15,0 1-2 16,-1 1 1-16,1 0 0 16,1-1 0-16,1-1 0 15,-1-1-2-15,4-2 2 16,2-2-1-16,0-2 1 0,3 1-1 16,0 0 1-16,2-1 0 15,-2 1 0-15,2 1-1 16,-1 0 0-16,2 2 1 15,-1-2-1-15,-1 1-1 16,1-2 1-16,-2 1-1 16,2-3 1-16,-2 1 0 15,-3-2-1-15,2-1 0 16,-4 0 0-16,3-2 1 16,-1-1 0-16,4-2-1 15,-1 2 0-15,5-2 1 16,-2 0 0-16,3 0 0 15,-2 1 1-15,-1-1-1 0,-3 3 0 16,-4 0 1-16,-2 3 0 16,-4 0-1-16,-5 1 1 15,-4 2-1-15,-2-1 1 16,-2 2-1-16,-8 2 0 16,-2 0 1-16,-4 1-2 15,-5-2 1-15,-4 1-1 16,-4-1 0-16,-9 4-3 15,-6-4-3-15,-6 5-10 16,-8-6-22-16,-5 5-62 16,-14-2-4-16,0 0-4 15,-15-18-4-15</inkml:trace>
  <inkml:trace contextRef="#ctx0" brushRef="#br0" timeOffset="78143.3008">15014 7693 30 0,'0'0'27'15,"0"0"-2"-15,0 0-5 16,0 0-10-16,0 0-3 0,-13-4-4 15,13 4-3-15,0 0-1 16,-16 7 0-16,16-7 1 16,0 0-1-16,0 0 2 15,0 0-2-15,0 0 1 16,0 0 0-16,0 0 0 16,0 0 0-16,0 0 0 15,0 0 1-15,0 0-1 16,0 0 1-16,0 0 0 15,0 0 1-15,0 0 0 16,-5 13-1-16,5-13-1 16,0 0-2-16,0 0 0 15,0 0-3-15,0 0-1 0,8 15-4 16,-8-15-5-16,0 0-9 16,0 0-25-16,19 7 36 15,-19-7 13-15</inkml:trace>
  <inkml:trace contextRef="#ctx0" brushRef="#br0" timeOffset="81935.0028">12999 10743 1 0,'7'-12'27'16,"-7"12"48"-16,7-18-37 16,-7 18-7-16,19-16-1 15,-19 16-2-15,26-16-4 16,-7 11-2-16,4-3-3 0,6 4-1 15,4-2-1 1,6 3-1-16,5-1 0 16,7 3-1-16,1-5-3 15,7 3-1-15,0-4-3 0,5 0-2 16,-2-3-2-16,3-1-1 16,-2-2-1-16,5 0-1 15,1-1 1-15,3 1-1 16,2-3 1-16,1 3 0 15,1-1 0-15,-1 1 0 16,5 0 0-16,-1 1-2 16,-2 1 1-16,2-1 0 15,3-1 0-15,2 0-1 16,5 0 0-16,1-1 0 16,1-1 1-16,0-1 0 15,-2 2-1-15,-1 0 4 0,-3-1-4 16,0 4 3-16,0-1-4 15,2 2 4-15,-3 1-3 16,2 1 2-16,2 0-3 16,0 3 1-16,0 0 0 15,-3 1 0-15,-2 1-1 16,0-1 0-16,5-1 1 16,0 3-1-16,0-3 2 15,0 1-2-15,6-2 1 16,0 0-1-16,0 1 2 15,1-1-2-15,0 2 2 16,0 1-1-16,4-2 0 16,0 1 1-16,2 0-1 0,2 1 3 15,2-3 0-15,2 2 2 16,1-2 0-16,0 2 0 16,0-2 2-16,2 1 0 15,-2 0 1-15,3 0-3 16,2 1 1-16,2 0-1 15,-1-2 0-15,3 2-2 16,3-4 1-16,1 1-1 16,3-4 0-16,3-1 1 15,2-1 1-15,-2-3-1 16,1 0 2-16,2-1-1 16,1-2 1-16,2-1-2 0,0 1 1 15,-1 1-1-15,1-3-1 16,1 3-2-16,0-4 0 15,2 3 1-15,-2 0-1 16,-1 4 0-16,-5-3 1 16,-2 2-1-16,-8 2 1 15,1 1 0-15,-8 0-1 16,-3 3 1-16,-6-2-1 16,-2 1 1-16,-3 1-1 15,-1 0 1-15,-3 1-2 16,-4 2 2-16,-1 0-1 15,-1 1-1-15,-2 1 1 16,0 3-1-16,-4 0 1 0,-3 2-1 16,-3-1 1-16,-3 1-1 15,-2-2 1-15,-5 2-1 16,-4-1 0-16,-5-2-4 16,-5-1-4-16,-9-2-8 15,-3 3-11-15,-15-10-40 16,-2 1-54-16,-8-8-4 15,-7-7 1-15,-4-2 15 16</inkml:trace>
  <inkml:trace contextRef="#ctx0" brushRef="#br0" timeOffset="91639.0223">13511 8715 1 0,'24'-19'0'16,"10"-4"10"-16,0 0-3 15,5-2-3-15,0-1-3 16,3-1 1-16,3-2 0 15,2 3 2-15,5-1 0 16,7 2-1-16,3-1 0 16,6 5 0-16,3 0-1 15,1 8 3-15,0 3 2 16,3 6 0-16,2 4 0 0,-4 4 1 16,1 6 0-16,1 5-1 15,0 4 1 1,1-1-3-16,-1 5 1 15,-5 3-1-15,-5 0 1 0,-5 2-1 16,-6-1 1-16,-5 4 1 16,-10-4 0-16,-6 2-1 15,-7-2-8-15,-7-1-13 16,-6 0-40-16,-11-9-15 16,4 5 57-16,-6-22 13 15</inkml:trace>
  <inkml:trace contextRef="#ctx0" brushRef="#br0" timeOffset="91972.5048">15335 8367 1 0,'0'0'7'0,"7"-26"71"16,-7 26-2-16,13-9-64 15,-13 9-7-15,24 13-2 16,-9 2-4-16,2 5 1 16,-2 3-1-16,-1 6 1 15,-1 1-1-15,-1 4 1 0,-5-1 0 16,-3-2 0 0,-3 6 3-16,-3-6-1 15,-6 1 1-15,-2 0-5 0,-3-5 5 16,-5 1-6-16,-3-4 4 15,-3-1-8-15,-5-4-9 16,0-2-20-16,-6-7-37 16,4 6 20-16,-10-13 53 15</inkml:trace>
  <inkml:trace contextRef="#ctx0" brushRef="#br0" timeOffset="92622.6336">13719 8529 1 0,'-34'-8'0'15,"17"6"42"-15,-3-13 28 16,16 2-57-16,8-1-6 16,12-4-5-16,8-2-1 15,12-4 0-15,12-5 0 0,16-3-1 16,13-3 3-16,17 2-1 15,13-3 0-15,17 3-1 16,15 3 0-16,15 2-1 16,10 4 1-16,10 2 1 15,7 3-2-15,13-1 3 16,6 3-1-16,8-3 2 16,4 2 0-16,2 0 1 15,1-1-1-15,-5 2 1 16,0 1 0-16,-8 4-1 15,-8 3 0-15,-5 5 0 16,-10 1 1-16,-3 5-1 0,-1 3 1 16,-6 3 0-16,-5 2 2 15,-7 1 1-15,-1 5 2 16,-7-1 3-16,-5 2-1 16,-13 2 2-16,-8-1 0 15,-12 1-1-15,-7 1-2 16,-13 1-2-16,-10-1-3 15,-16 1-5-15,-12-2-7 16,-10 1-7-16,-9-4-8 16,-11 3-19-16,-13-5-26 15,-10-14-23-15,4 19 0 16,-4-19 83-16</inkml:trace>
  <inkml:trace contextRef="#ctx0" brushRef="#br0" timeOffset="92956.7882">19458 7914 1 0,'18'3'40'0,"12"10"27"16,-4-4-35-16,4 5-16 15,5 3-3-15,1 4-4 0,-1 2 0 16,2 0-1-16,-1 3-1 16,0 1 0-16,-1 0 1 15,-2 4-2-15,-7-2-1 16,-4 4-1-16,-8-1-2 16,-10 4-3-16,-9-2-2 15,-11-1-4-15,-9 2-4 16,-9-3-3-16,-10-2-4 15,-8-1-5-15,-5-2-10 16,-8-6-19-16,1 5-19 16,-14-15 71-16</inkml:trace>
  <inkml:trace contextRef="#ctx0" brushRef="#br0" timeOffset="95590.4408">13111 11074 1 0,'-1'14'42'0,"9"11"47"16,-3-5 2-16,-1 3-44 16,8 6-9-1,-4 0-10-15,4 8-5 0,-4-2-6 16,5 8-1-16,-7 2-8 15,1 4 0-15,-1 6-5 16,-1 3 0-16,-1 2-1 16,2 1 2-16,-3 1-4 15,2 0 3-15,3-1-2 16,0 1-1-16,2-5 1 16,0 0-2-16,2-3 1 15,-2-2-2-15,-1-3 0 0,-2-5-5 16,0-3-4-1,-4-10-8-15,3 1-26 16,-2-14-48-16,-4-18-3 16,0 0-2-16,19-24 48 0</inkml:trace>
  <inkml:trace contextRef="#ctx0" brushRef="#br0" timeOffset="96857.5346">13381 10937 1 0,'29'-7'73'0,"7"4"22"16,-1-7 2-16,-1 2-54 15,9 4-9-15,-1-2-5 16,3 6-4-16,-5-4-7 0,2 4-7 16,-1-1-6-16,2 1-4 15,3 0-1-15,3 0-1 16,5-2 1-16,5 2 0 16,4-1 1-16,5-1-2 15,6-1 1-15,4-1 0 16,-1 0 0-16,7-4 1 15,-2 1 1-15,2-1 0 16,1-1 1-16,2-3 1 16,-4 2 0-16,-2 0 0 15,3 3-1-15,-3-2-1 16,-5 2 0-16,1 0-2 0,-5 0 1 16,0 1-2-16,0 0 2 15,2 0 1-15,-4-1 2 16,1 1 0-16,-2-2 0 15,1-1 1-15,-1 0-1 16,0 1 0-16,-5 1 0 16,1-2-2-16,-3 2-2 15,0-2 0-15,0 3 1 16,1-1-2-16,-1 1 1 16,2-1 0-16,1 0 1 15,0 0 0-15,1-2 1 16,0 2-2-16,-2-2 2 15,-2 2-1-15,-4-2 0 0,-2 2 0 16,-1 0-1-16,1 0 1 16,-3-1-1-16,1 0 0 15,2 0 0-15,2 0 0 16,-1 1-1-16,3-1 1 16,-1 3 0-16,-2-1-1 15,5 2 1-15,-1-1-1 16,1 2 2-16,-1 2-1 15,2-2 2-15,2 2 0 16,4-1 0-16,4 1 0 16,-4-2 0-16,0 0 0 15,0 0 0-15,-2 0 0 0,-2 2-1 16,-3-1 1-16,-9 2-1 16,-4 2 0-16,-6 1 0 15,-4 1 1-15,-4 3-1 16,-3 0 0-16,-6 2 0 15,0-2 0-15,-2 3 0 16,2-1 0-16,-3 0 1 16,-3 1 0-16,1 0 0 15,-3 3 1-15,-2 1-2 16,-3 4 1-16,-6 2-1 16,-4 3 2-16,-4 6-2 15,1 2 1-15,-6 4-2 16,2 5 3-16,-1 1-3 0,1 5 3 15,1 0-1-15,3 3 2 16,-3 3 3-16,2 3-2 16,-2-2 2-1,-1 4-2-15,-2-3 2 0,0 4-1 16,-1 0 0-16,0 0-2 16,2-5-3-16,1 0 2 15,1-4-3-15,3-2 2 16,2-7-5-16,-1-7-2 15,2-4-6-15,-2-9-4 16,2-2-11-16,-3-18-16 16,0 0-49-16,0 0-27 0,-16-16 4 15,2-4-1-15</inkml:trace>
  <inkml:trace contextRef="#ctx0" brushRef="#br0" timeOffset="97824.7856">13707 12044 1 0,'35'0'78'0,"7"4"7"16,-6-6-1-16,3 2-50 16,4 3-12-16,-3-3-4 15,5 3-3-15,1-1 0 16,5 0-2-16,1-2-1 16,4 2-2-16,3-2-2 15,5 0 1-15,2-2-1 16,5 1 2-16,-2-2-1 15,4 0 0-15,4-1 0 16,1 1 2-16,1-1 0 0,1-1-1 16,-1 0-1-16,-1-1-2 15,3 2-1-15,-1-4-1 16,1 3 0-16,1-3-4 16,2 1 1-16,3 0 2 15,1-2-3-15,0 2 4 16,-3 0-4-16,0 0 3 15,-1-1-2-15,-2 4 3 16,-1 0-4-16,-2-1 0 16,2 3 0-16,-2-3 2 15,1 2-2-15,-4 0 3 16,-2 2-4-16,-4-3 4 0,-2 2-3 16,-4-1 3-16,-7 0-3 15,1 1-1-15,-3-1 1 16,0 1-2-16,2-1 1 15,1 2-1-15,3-1-1 16,-1 1 2-16,4 0 0 16,-1-1 0-16,2 1-1 15,-1-2-1-15,2 0 2 16,-1-1-6-16,0-1 0 16,-2-3-6-16,5 3-3 15,-4-5-6-15,6 6-6 16,-5-8-23-16,5 4-49 15,-3-1-7-15,-6-4 5 0,4 3-1 16</inkml:trace>
  <inkml:trace contextRef="#ctx0" brushRef="#br0" timeOffset="98508.0391">19932 10397 24 0,'0'0'78'0,"-31"0"-32"15,31 0-5-15,-20 5-3 16,20-5-2-16,-19 18-1 16,8-5-2-16,2 12-3 0,-2 2-4 15,3 9-5-15,-3 6-3 16,5 9-4 0,-1 3-2-16,5 9-1 15,1-1-5-15,2 2 1 0,2 4 1 16,0 2-2-16,-1-6 0 15,-1 1-1-15,-2-5 0 16,-1-6-1-16,-2-3-4 16,-2-6-8-16,0-6-21 15,-4-13-34-15,-3-8-41 16,3-5-2-16,-3-11-1 16,13-2 15-16</inkml:trace>
  <inkml:trace contextRef="#ctx0" brushRef="#br0" timeOffset="99342.322">19962 10347 1 0,'16'-3'52'0,"-2"-9"31"16,9 11-2-16,-3-3-54 16,9-4-6-16,6 3-3 15,4-3-2-15,4 4 2 16,3-2-2-16,8 3 1 16,6-2-6-16,7 3 3 0,3-1-5 15,7 3 1-15,2-1-3 16,5 1 1-16,1 0-1 15,5 0 0-15,-1-2-1 16,3 1-1-16,4-1 0 16,2 0 1-16,1-4 1 15,5 0 0-15,1-4 0 16,7 1 1-16,2-5 1 16,5 2 1-16,-3-4-1 15,-1 2-1-15,-2-2-2 16,-2 2-1-16,-9-1-1 15,-5 2-1-15,-9 2-1 16,-3-1-1-16,-4 1 0 0,-3 1 0 16,-2 1 0-16,-1 0 0 15,-1 1 0-15,-1 0-1 16,0 1 1-16,-3 3-1 16,-3-2 0-16,-4 3 1 15,-4 0 0-15,-1 0-1 16,-8 2 0-16,-5 0 1 15,-6-1 0-15,-6 2 0 16,-4-1-1-16,-3 1 0 16,-6 1 1-16,-1 1-1 15,-2 0 0-15,1 4 0 16,-2 1-1-16,-2 5 1 0,-2 2 0 16,-1 5 1-16,-2 3-1 15,-1 5 1-15,-2 5 0 16,-1 3 2-16,-3 6-1 15,3 4-3-15,1 4 3 16,1 6-2-16,0 4 4 16,2 9-3-16,-1 4 3 15,4 7-4-15,-3-1 2 16,-4 3 3-16,0 1 0 16,-4-2-1-16,-2-5-2 15,-4-6-1-15,-2-5-6 16,-4-11-7-16,-1 0-9 15,-8-11-11-15,8-1-30 0,-11-11-51 16,-1-4-2-16,-7-6 1 16,-6-8 10-16</inkml:trace>
  <inkml:trace contextRef="#ctx0" brushRef="#br0" timeOffset="99876.7444">19542 11804 33 0,'45'-22'89'0,"21"4"1"16,6-8 5-16,16 0-53 0,15 4-5 15,6-3-4-15,13 10-5 16,3-3-4 0,9 8-6-16,2 2-5 15,7 3-2-15,2 1-1 0,13 4-2 16,-1-3 0-16,6 4 1 16,2-5 0-16,8 3 0 15,0-5-2-15,6 2 0 16,-2-4-2-16,2 0-1 15,4-2-3-15,-2 1-3 16,-2-1-6-16,-9 0-6 16,-7 3-13-16,-16-6-45 0,-4 5-43 15,-19 0-5-15,-24-5 0 16,-14 0 9 0</inkml:trace>
  <inkml:trace contextRef="#ctx0" brushRef="#br0" timeOffset="109951.9469">14332 11854 39 0,'17'-15'33'15,"-17"15"7"-15,0 0-1 16,0 0-6-16,7-13-1 16,-7 13-4-16,0 0-2 15,0 0-3-15,0 0-3 16,0 0-5-16,0 0 0 16,0 0-2-16,0 0 0 15,0 0-2-15,0 0 0 16,0 0-1-16,0 0 0 15,-2 17-2-15,2-17 3 16,2 19-5-16,-2-19 4 0,6 23-5 16,-2-9 1-16,1 1-2 15,-2 1-3-15,1-1 3 16,2 4-5 0,-3-2 4-16,0 1-5 0,-2-1 3 15,0 0-3-15,-2-2 3 16,1-2 0-16,0-13-1 15,-1 21 0-15,1-21 0 16,-2 13 0-16,2-13 0 16,0 0-1-16,0 0 0 15,0 0-2-15,3-20 1 16,-4 6-1-16,-1-3 1 16,-2-4 1-16,1 0-1 0,-1-1 4 15,-2 2-4-15,1 0 6 16,0 2-5-1,0 5 6-15,5 13-3 16,-7-18-1-16,7 18-1 0,0 0 0 16,0 0 0-16,0 0-1 15,0 0 3-15,-1 20-2 16,4-6 1-16,0 2-2 16,2 3 4-16,2 1-4 15,1-3 4-15,0 4-3 16,0-6 1-16,0 1-2 15,-8-16 2-15,12 20-1 0,-12-20 1 16,0 0 0-16,0 0-1 16,0 0 1-16,0 0-1 15,-5-14 0 1,5 14 0-16,-13-23-1 0,5 9 2 16,-1-4 1-16,-1 4-2 15,0-1 2-15,1 1-2 16,9 14 4-16,-17-20-3 15,17 20 1-15,0 0-2 16,0 0 0-16,0 0-1 16,0 0 2-16,0 0-2 15,0 18-3-15,7-5 3 16,2 0-1-16,1 0 2 0,-10-13-3 16,19 22 4-1,-19-22-4-15,17 15 3 16,-17-15 0-16,14 7 0 15,-14-7-1-15,0 0 1 0,0 0 0 16,0 0 0-16,9-16-1 16,-9 16 2-16,-3-15-2 15,3 15 1-15,-3-14 0 16,3 14 0-16,-3-14 3 16,3 14-3-16,0 0 3 15,0-15-3-15,0 15 3 16,0 0-4-16,15-9 5 15,-15 9-4-15,19-1 0 16,-6 0 0-16,0 2 0 16,1-1 1-16,3 1 0 15,1 2 1-15,0 0-3 0,1 0 4 16,1 0-4-16,-1 0 5 16,0 0-5-16,0 0 3 15,-1 0-2-15,0-2 3 16,-2 0-2-16,1 1 0 15,-3-1 0-15,2 2-1 16,-1 0 1-16,1-1-1 16,-2 0 0-16,2 1 0 15,0 2 0-15,0-2 0 16,2 1 1-16,1-1-1 16,1 3 1-16,0-5-1 15,5 2 1-15,-3-2 0 16,4 1 0-16,-2-4-1 0,1-1 1 15,-1 2 0-15,-1-3 0 16,0 1-1-16,-1 0 1 16,0 0-1-16,-2 0 1 15,-1 3 1-15,-1-1-2 16,0 1 0-16,-1 1 1 16,2-1 1-16,-2 0-1 15,2 0 0-15,0 0-1 16,-2 0 0-16,2 0 0 15,-3 0 1-15,-1 0-2 16,-15 0 1-16,22-1-1 16,-22 1 0-16,13-2-1 0,-13 2-1 15,0 0 0-15,0 0-2 16,0 0-1-16,0 0-2 16,-13-13 0-16,13 13 0 15,-24-3 0-15,5 3 1 16,-3 0 1-16,-2 0 1 15,-4 0 2-15,-1 0 2 16,-1 0 1-16,-2-1 1 16,-1 1 1-16,1-4 1 15,1 2 3-15,-1 1-4 16,2-1 2-16,-1 2-1 16,2 0 0-16,3 0 0 15,-1 2-1-15,1 1 0 0,0-1-3 16,0 0 4-16,3-1-1 15,-2-1 0-15,4 2 1 16,-2-4-1 0,3 2 0-16,-2-4-1 0,6 1 3 15,-3-1-4-15,5-1 3 16,-2 3-3-16,2-3 3 16,1 1-3-16,13 4 3 15,-21-4-2-15,21 4-1 16,-13-2 0-16,13 2 0 15,0 0 1-15,0 0-1 16,0 0 1-16,16 2 0 0,-1-2 1 16,2 2 1-16,6-2 1 15,6 2 0-15,3-2 2 16,4 3 0-16,1-3 1 16,4 0 0-16,2 0 0 15,0 0 0-15,1-2-1 16,-3 1-1-16,0-1 0 15,-2 2-1-15,-2-1-2 16,-1 0 0-16,-3-1 0 16,1 2 0-16,-3-1 0 15,0 2-1-15,-2-2 1 16,-2 1-1-16,-1-2 1 16,-2 2-1-16,0-1 1 0,-1-2-2 15,-3 2 1-15,0-2 0 16,0 1-1-1,-1 1 1-15,3-1 0 16,-2 2-1-16,2 0 0 0,-2 0 1 16,0 2-1-16,0-1 1 15,3 1-1-15,0-1 0 16,2 1 0-16,1 0 0 16,3-2 1-16,1 2-2 15,2-2 1-15,2 0 0 16,-1 0 0-16,1-2 0 0,-4 0 0 15,0-1 1-15,-2 0-2 16,-2 0 2-16,1 0 0 16,-1 0-1-1,-1-1 1-15,-1 2-2 16,-1 1 1-16,-1-1 0 0,-1 1 0 16,1 1 0-16,-5 0-1 15,-1 0 1-15,0-1 0 16,-3 1 0-16,0-2 0 15,-13 2 0-15,20-3 0 16,-20 3 3-16,16-4-3 16,-16 4 3-16,0 0-3 15,16-9 3-15,-16 9-1 16,0 0 1-16,0 0 0 0,15-14-4 16,-15 14 2-1,0 0-3-15,2-16 3 16,-2 16-3-16,-1-13 1 15,1 13-2-15,1-16 1 0,-1 16 0 16,2-19 1-16,-2 19 0 16,3-16 0-16,-3 16 0 15,4-14 1-15,-4 14 0 16,0 0-1-16,3-14 0 16,-3 14 2-16,0 0-2 15,0 0 1-15,0 0-1 16,0 0 0-16,0 0 1 15,9 17-1-15,-9-17 1 16,5 19-1-16,-5-19 2 16,10 23-3-16,-5-9 3 15,1-1-2-15,-1 2-1 0,3-2 0 16,-8-13 0-16,10 21 0 16,-10-21-1-16,7 16 3 15,-7-16-2-15,0 0 2 16,0 0 1-16,0 0-1 15,0 0 3-15,-19-7-1 16,19 7 0-16,-20-20 1 16,20 20-1-16,-23-25-1 15,23 25 0-15,-22-23 1 16,22 23-4-16,-16-17 1 16,16 17 0-16,0 0 0 15,0 0 0-15,-13-7 0 16,13 7 1-16,0 0-1 0,-1 18 1 15,1-18-2-15,1 19 3 16,-1-19-3-16,6 20-1 16,-6-20 1-16,7 18-1 15,-7-18 2-15,0 0-2 16,12 13 3-16,-12-13-4 16,0 0 4-16,0 0 2 15,0 0-5-15,0 0-1 16,0 0-8-16,-15-9-4 15,15 9-28-15,-13 0-65 16,13 0-8-16,-17-6 0 16,17 6 7-16</inkml:trace>
  <inkml:trace contextRef="#ctx0" brushRef="#br0" timeOffset="111530.3446">14276 14110 75 0,'0'0'52'15,"14"-8"-3"-15,-14 8-1 16,0 0-7-16,14-4-6 16,-14 4-4-16,0 0-5 15,0 0-3-15,0 0-2 16,0 0-3-16,-13-10-2 15,13 10-2-15,-18 0-2 0,5 0-2 16,-2 4-2 0,-2 1-1-16,0 5-1 15,-4 0-1-15,3 3-2 16,0 1 0-16,3 2-1 0,3 1-1 16,5-1 2-16,2 0-2 15,8-3 1-15,-3-13-1 16,21 20 1-16,-6-14-1 15,4-4 1-15,1-4-2 16,1-4 1-16,-1-2-1 16,-3-4 0-16,-1-2 1 15,-3-5-1-15,-4 2 1 16,-2-2-1-16,-6 2 0 0,-1 1 0 16,-6 3 1-1,6 13-2-15,-20-12 1 16,6 14 0-16,-3 5 0 15,-2 4 1-15,1 2 0 0,0 5-1 16,3-1 0-16,4-1 2 16,5-2-2-16,3-1 1 15,3-13-1-15,12 16 1 16,-12-16-1-16,26 2 1 16,-12-7 0-16,3-2-1 15,-2-2 1-15,-2-2-1 16,-3-2 1-16,-10 13-1 15,11-25 1-15,-11 25-2 16,-4-17 2-16,4 17-1 16,-19-4 0-16,3 7 1 15,-1 4 0-15,-3 4-1 0,1 1 0 16,2 2 2-16,2 2-3 16,7-1 2-16,2-1-1 15,6-14 1-15,10 22-1 16,3-16 0-16,4-4 1 15,5-2-1-15,0-4 1 16,-1-2 0-16,0-2-1 16,-3-2 0-16,-3-2 1 15,-15 12-1-15,18-22 0 16,-18 22 0-16,2-16 0 16,-2 16 0-16,-15-8 0 15,2 9 0-15,-1 4 0 16,-2 2 0-16,0 3 0 0,2 1 1 15,14-11-2-15,-20 25 1 16,20-25 0-16,-2 19 1 16,2-19-2-16,19 6 1 15,-3-9 0-15,1-2-1 16,2-3 3-16,0-4-3 16,-2-1 2-16,-3-1-2 15,-3-1 1-15,-4 2 0 16,-7 13 0-16,0-17 0 15,0 17-2-15,-15-3 2 16,15 3 0-16,-26 16 1 16,12-3-2-16,1 3 2 0,0 0-1 15,1 0-2-15,7 1-4 16,5-17-12-16,-2 24-73 16,2-24-21-16,0 0 1 15,16 2-10-15</inkml:trace>
  <inkml:trace contextRef="#ctx0" brushRef="#br0" timeOffset="115615.6042">8712 12517 12 0,'0'-19'90'15,"4"3"-2"-15,1 2 3 0,-3 1-56 16,11 8-4-16,-13 5-7 15,26 5-2-15,-13 5-5 16,5 11-2-16,-5 5-3 16,1 9-2-16,-2 8 0 15,-5 8-8-15,-4 4 3 16,-5 7-6-16,-5 3 6 16,-2 4-6-16,-3 6 4 15,-3 0-4-15,1 0 1 16,4 0 3-16,1 0-2 15,2-1 7-15,4-1-5 16,1-1-2-16,4-5 2 0,1-2-2 16,-2-2 1-16,1-2-3 15,-2 1 1-15,-2-2-5 16,-4-2 4-16,-1-2 1 16,-4-1-3-16,-4-3 2 15,1 0-3-15,-2-7 0 16,0-2-1-16,0-5 1 15,3-5 0-15,2-7-4 16,5-3-3-16,0-9-8 16,6-14-19-16,0 0-60 15,14-3 2-15,-2-20-6 16,1-13 16-16</inkml:trace>
  <inkml:trace contextRef="#ctx0" brushRef="#br0" timeOffset="117366.7738">9002 12543 12 0,'13'-3'85'15,"-13"3"0"-15,24 1 1 16,-8-1-55 0,9 6-1-16,-1-4-4 0,8 3-3 15,1-3-4-15,8 3-3 16,-1-3-4-16,8 1-2 15,-1-2-2-15,5 1-1 16,0-1 0-16,6-1 1 16,-3 0 1-16,4 0-1 15,0-3 2-15,3 2-1 16,0-5 0-16,5 2-1 0,-1-3 1 16,0 1-4-16,1-1-1 15,-2 2 0-15,-2-1-1 16,-1 2-2-1,0 1 1-15,-1 2-2 0,-2 1 2 16,0 0-2-16,0 1 1 16,3 1-1-16,3 1 1 15,2-1 0-15,-1 1-1 16,3 3 1-16,0 0-1 16,1 0 0-16,2-1 1 15,0 3 0-15,2-3 1 16,2 1 1-16,3-4 1 15,8 0 0-15,2-3 1 0,7 0 0 16,0-2-1 0,4 0 0-16,1-2 0 15,4 3-1-15,-1-1-1 0,0 0 0 16,0 3-2-16,-2-2 1 16,1 2 0-16,-1 0-1 15,1 0 1-15,1-1-1 16,4-2 1-16,-1-1-1 15,2-2 2-15,1-1-1 16,1 0 1-16,1-2 0 16,2 2 0-16,0-2 1 15,-1 0-1-15,0 2 1 0,-4 0-2 16,4 1 0 0,-4-1 1-16,3 0 0 15,-1-2-1-15,0-1 0 0,-2-2 1 16,2-1 0-16,1-2 1 15,-3-1-1-15,2-2 2 16,-2 3-3-16,-1-3 2 16,-1 2-2-16,-4 0 1 15,3-1-2-15,-2 3 1 16,2-4-1-16,3 0 0 16,2-1-1-16,1-1 2 15,2-2-1-15,3 2 2 16,0 0 0-16,-2-2 0 15,2-1 1-15,-1 1 1 16,-2 2 1-16,-3 0-2 16,-4 1 1-16,-2 2-2 0,-3 1 0 15,-1 0-1-15,-3 5 5 16,-1-2-3-16,0 2 1 16,-2 1-1-16,-1 2 0 15,-5 0-1-15,4 0 2 16,-5 2-2-16,0 0-2 15,-5 0 1-15,0 2-1 16,-6 1 2-16,0-1-1 16,-3 2 1-16,-4 1-1 15,-2 1 0-15,-2 1-1 16,-2 1 0-16,-2-1 0 16,0 2 0-16,-1 0 0 15,2 0 1-15,2 0 0 0,3 1-1 16,3 1 1-16,2-1-1 15,2 0 0-15,2 1 0 16,-2 0 1-16,3 0-1 16,-3-1 0-16,0-1-2 15,-3 1 2-15,0-2-2 16,0 1-1-16,2-1 3 16,2-2 0-16,1 0 0 15,2-1-1-15,3-2 4 16,3-1-5-16,2-1 4 15,-1 0 1-15,1-1-3 16,-3 0-1-16,-2 0 1 0,-4 2-1 16,-5 1 1-16,-5 0 0 15,-3 2-1-15,-6-1 1 16,-1 2 0-16,-5 0-1 16,-2 0 1-16,-2 2 0 15,-1-2 0-15,-1 3 0 16,2-2 0-16,0 2-1 15,-3 1 1-15,2 1 0 16,-3 0 0-16,-2 4-2 16,-5 0 1-16,-4 1-2 15,-5 4 3-15,-4 4-3 16,-7 2 2-16,-3 1-3 16,-4 3 4-16,-2 4-1 0,-2 4 2 15,-2 7-1-15,-5 3 0 16,-2 7 2-16,-4 6-1 15,-1 4 1-15,-6 6-1 16,-1 0 1-16,-5 4-2 16,0-1 2-16,-1 0 0 15,1 0-4-15,1-5 3 16,-1 1-3-16,3-1 3 16,0 3-3-16,0 1 3 15,2-4-3-15,-2 1 2 16,1-4 2-16,1-5-4 15,0-6-1-15,1-4-7 16,-3-12-8-16,6-3-15 0,-8-15-25 16,10 1-57-16,-10-11-11 15,4-2 3-15,-5-11-2 16</inkml:trace>
  <inkml:trace contextRef="#ctx0" brushRef="#br0" timeOffset="118833.5455">8614 14364 32 0,'0'0'89'0,"13"-22"0"16,-3 5 1-16,1-2-73 16,8 2 1-16,1-2-2 15,8 3 2-15,4-3 0 16,7 3-1-16,4-1-2 16,10 4-2-16,8-3-2 15,12 3-1-15,11 0 0 16,8 5 0-16,7-1-1 15,4 6 1-15,6 0-1 16,6 5-2-16,3-1-1 16,4 3 0-16,-3 1-2 15,8 2 2-15,0-3-2 0,6 1-1 16,4-3 0-16,3 1 0 16,1-4 0-16,1 1 1 15,2-2 0-15,3 0-1 16,2-1 0-16,-2 1 2 15,-1-2-1-15,0 1 1 16,-4-1 0-16,6-1 0 16,-1 1-1-16,-4 0 0 15,-3-2 1-15,-1 2-1 16,-3-1 0-16,6 2-1 16,-3-2 0-16,-1-1-1 15,0-3 0-15,6-1-1 0,6-2 0 16,6 0-1-16,6-4 1 15,-1 1 0-15,1 2-1 16,4 2 1-16,-2 1 0 16,-3 2 1-16,-7 1 1 15,-5 4 0-15,-8 0-1 16,2-1 1-16,-5 1-1 16,-5 0 1-16,0 0-1 15,-2 1 0-15,-1-1 0 16,3 0-1-16,1 0 0 15,-6 3 0-15,1 0 1 16,-1 0 0-16,-1-2-1 16,2 1 0-16,0 1 0 0,-2-1 1 15,2-1-1-15,-1-1 1 16,1 0-1-16,3 2 0 16,3-2 0-16,-3-1 0 15,1-1 0-15,-2 0 0 16,1 0-1-16,-1 1 0 15,2 0 1-15,-3-1-1 16,-5 1 0-16,-1 1 1 16,-1-1-1-16,-1 1 1 15,4 0 0-15,-1-1-1 16,0-2 0-16,3 0 1 16,2-1-1-16,4 0 1 0,3-1-1 15,0 1 1-15,0-1 0 16,-1 0 1-16,-1 3 1 15,1-3-1-15,0 3 1 16,-2 0-1-16,-6 1 1 16,1 0 0-16,-4 1-1 15,-2 0 0-15,-3 0-1 16,-5 1-1-16,-4 1 0 16,-4 1 0-16,-6 1-2 15,-6-1-1-15,-1 5-6 16,-9-5-8-16,0 8-20 15,-17-8-71-15,4 5-16 16,-10-11-2-16,-8-4-5 0</inkml:trace>
  <inkml:trace contextRef="#ctx0" brushRef="#br0" timeOffset="127654.0783">11233 12296 1 0,'-22'-14'47'16,"3"5"-12"-16,-4-1-6 16,-1 5-9-16,-5 0-4 15,-2 3 2-15,-5 1-1 0,-3-1-2 16,-1 2-3-1,-3-1 1-15,-2 0 1 16,-3-4 0-16,2 2 0 16,-4-2-2-16,2 0-2 0,-5-2-1 15,-2 4-1-15,-7 0-2 16,-2 2 1-16,-3 1 1 16,-3 3 2-16,-2-2-1 15,1 2 0-15,1-2 0 16,5 2 2-16,1 0-1 15,4 3 1-15,2 0-3 16,3 2-5-16,-1 4-2 16,1 4 0-16,-1 3-1 15,-2 5 2-15,0 2 0 16,-2 3 2-16,-1 1 0 16,5 6 2-16,1-1 1 15,2 4 1-15,1-2-2 0,6 4 0 16,2 2 2-16,5 3-7 15,2 0 5-15,1 1-8 16,1-1 4-16,3 0-4 16,2 3 4-16,3 1-5 15,-1 0 0-15,4 1 3 16,1 4-3-16,5 2 5 16,2-1-4-16,3 0 4 15,5 0-1-15,1-2 3 16,7-1-3-16,1-1-3 15,6-4 3-15,5-2-3 0,5-1 4 16,2-2-5-16,5 2 3 16,2-1-4-16,5-2 3 15,2 0 4-15,1 1-3 16,7-1 2-16,-1 0-2 16,6 0 3-16,2-5-2 15,5-1 2-15,4-1-2 16,2 0 2-16,1-4-1 15,3-2 2-15,0 4-2 16,1-1-3-16,-2 0 2 16,-2 0-3-16,-1-3 3 15,-1-1-4-15,1 0 4 16,0-4-4-16,2-3 3 16,1-6 0-16,0-3 1 0,3-5 0 15,6-2 0-15,-1-5 1 16,1-2-2-16,0-2 1 15,-2-2 0-15,0-3 0 16,2-1 1-16,-2-1-2 16,-2-2 0-16,-2-6 2 15,-1-3 0-15,1-2 3 16,-1-2-4-16,-1-2 4 16,-3 1-3-16,-3-2 4 15,-5 0-4-15,2 0 2 16,-7 1-2-16,-1-3-1 15,2 0 0-15,-3-7-1 0,2-4 1 16,1-3-1-16,0-5 0 16,2-2-1-16,-1-1 2 15,0-4-3-15,-1 0 4 16,-4-1-5-16,-3 0 3 16,-4 0 2-16,-3 2-1 15,-8 0 1-15,-3-3-2 16,-10-2 3-16,-6 1-3 15,-6-2 3-15,-4-1-2 16,-5 1-3-16,-5 2 2 16,0-1-2-16,-6 2 2 15,2-2-4-15,-2 4 3 16,-1-1 3-16,-2-1-3 0,-4 0 2 16,-1 0-1-16,-5 1 2 15,-3 0-3 1,-2 5 4-16,-4 1-2 15,-2 3-2-15,-2 3 1 0,-2 4-3 16,-2 6 2-16,-2 3-3 16,-1 5-2-16,-1 2-3 15,1 6-6-15,-7 1-12 16,5 12-32-16,-6-2-45 16,-7 5-5-16,-2 1 1 15,-6-1 29-15</inkml:trace>
  <inkml:trace contextRef="#ctx0" brushRef="#br0" timeOffset="130555.1113">15411 13752 1 0,'17'14'43'0,"-17"-14"32"16,13 5-32-16,0 0-2 15,-13-5-2-15,26 12-4 16,-11-8-3-16,5 6-5 15,0-4-6-15,5 4-4 16,-1 0-5-16,7 2-2 16,0-2-4-16,4 1-1 15,1 0-1-15,3 2 1 16,1-5-1-16,2 2 1 16,1-2 0-16,2 0 1 0,1-2-1 15,5 1 1 1,-1 2 0-16,4 0 0 15,1-1 0-15,5 4 1 16,2-1 0-16,5 2 0 0,-1-1-2 16,2 2 0-16,1-5-1 15,0 2 0-15,-1-3-2 16,0-3-1-16,-2-3 1 16,-1-2-1-16,-3-3 1 15,2-4-2-15,-1-2 1 16,2-2 0-16,-1-4-1 15,1-1 0-15,0-3-1 0,-2-4 0 16,1-3 0 0,-5-4 0-16,0-2 1 15,-4-1-1-15,-5-3 1 16,-4-3-1-16,-2-1 1 0,-4-1 1 16,-4 0 1-16,-1-3 1 15,-4 1-1-15,-2-2 2 16,-1-1 0-16,-4-2 3 15,-5-1-1-15,-6 3-1 16,-7-3 1-16,-3 2-2 16,-12-1 1-16,-3 0-2 15,-8 1 1-15,-3-1-4 16,-4 2 2-16,-5-2-4 0,-1 2 1 16,-6 0 5-1,1 1-4-15,-2 2 4 16,0 0-5-16,-2-2 4 15,1 2-3-15,-2 1 4 0,0-1-5 16,-2 1-2-16,-3 0 2 16,-1 0-2-16,-4 3 1 15,-2 2 0-15,-3 2 1 16,-1 5-2-16,0 4 3 16,-2 0-2-16,4 3 1 15,-2 2-1-15,4 3 1 16,-1 0-1-16,4 1 1 15,-5 1-2-15,2 0 1 16,-1 3 0-16,0 0 1 16,-5 0-1-16,2 6-1 15,-1-2 0-15,-1 7 1 0,2 0-1 16,-2 2 0-16,4 3 1 16,-1 1-1-16,0 5 1 15,2 0-1-15,-3 5 2 16,-1 2-1-16,3 1 0 15,1 5 1-15,-1 2-1 16,5 4 0-16,0 2 1 16,3 3 0-16,6 2 1 15,3 4-1-15,-1 3 3 16,5 2-3-16,2 1 3 16,2 3-3-16,3 1 2 15,3 1-2-15,1 1-2 16,5-2 2-16,6 1-2 0,2-1 2 15,4 1-1-15,2 0 2 16,4 2-1-16,4 0 2 16,4 1 3-16,1 4-4 15,3-1 4-15,6 0-2 16,-2 0 1-16,6-1-2 16,2-3 0-16,0 0-1 15,4-1-2-15,1-7 2 16,3 0-2-16,1-5 1 15,2-2 0-15,0-4 1 16,3-1 0-16,0-6 1 16,2-2 1-16,1-2-2 0,-3 0 2 15,-2-3-2-15,1-4 0 16,-3 0-2-16,-3-4-4 16,-1 1-8-16,-4-9-17 15,3 5-41-15,-5-9-34 16,-4 1-1-16,-2-6-2 15</inkml:trace>
  <inkml:trace contextRef="#ctx0" brushRef="#br0" timeOffset="131872.3077">13831 14035 26 0,'18'10'81'16,"3"1"-2"-16,-4-4 2 15,5-1-65-15,3 6 2 16,-1-5 0-16,5 6 2 16,-2-6 0-16,7 6 2 0,-1-6-2 15,4 5-2 1,2-5-3-16,5 2-2 0,0-5-1 15,2 2-2 1,4-5-2-16,0 2-1 0,-2-3-1 16,-1-1-1-16,-1-2-2 15,1-1-2-15,-3-4 0 16,0 0 0-16,-3-5 1 16,1 0 0-16,-3-3 0 15,0 1-1-15,-4 0 1 16,-2-1 0-16,-7 0 0 15,-4 4-1-15,-8-1 0 0,-14 13-2 16,4-18-1-16,-4 18-1 16,-33-11 1-1,1 9-1-15,-6 4-1 16,-10 1-1-16,-7 6-1 0,-7 0 2 16,-3 4-1-16,-1 0 2 15,-2 1-1-15,2 0 1 16,5 1 0-16,2-4 1 15,8 0 1-15,9-3 0 16,12-2 0-16,8 0 1 16,22-6 0-16,0 0 0 15,0 0 2-15,34-9-1 16,0 3 1-16,10-1 1 16,5 0 1-16,7-2 0 15,2 1 1-15,2 0-1 16,1 1 0-16,1 0-1 15,-3 1 0-15,-1 3-1 0,-6-1-1 16,-6 3 0-16,-7-2 0 16,-9 3-1-16,-8 1 1 15,-22-1-1-15,0 0-1 16,-13 19 2-16,-15-9-2 16,-9 0 0-16,-8 3 0 15,-4-3-1-15,-4 2-1 16,-2-7 1-16,3 3-1 15,3-4 1-15,6-1 0 16,4-2 0-16,8-1 1 16,7-1-1-16,5-1 2 15,19 2 0-15,0 0 1 0,0 0 0 16,10-13 2-16,15 9 0 16,5-3 1-16,9 0 1 15,6-3 0-15,4 1-1 16,4 0 0-16,2-1-1 15,-5 2-1-15,-1 0-1 16,-5 1-1-16,-7 1 0 16,-5 3 0-16,-10 1 0 15,-9 0 0-15,-13 2 0 16,0 0-2-16,0 0 0 16,-28 10-2-16,4-5-1 15,-4 0-4-15,-5 3-1 16,-2 2-2-16,-1-3 0 0,3 1-1 15,1-2-3-15,8 3-5 16,1-6-6-16,23-3-8 16,-17 4-13-16,17-4-41 15,23-6-5-15,0-2 2 16,10-2 66-16</inkml:trace>
  <inkml:trace contextRef="#ctx0" brushRef="#br0" timeOffset="133096.3707">14329 13911 1 0,'0'0'12'15,"0"0"51"-15,0 0-29 16,0 0-3-16,13-8-1 16,-13 8-3-16,0 0-2 15,13 10-5-15,-13-10-6 16,0 0-8-16,10 13-8 0,-10-13-5 16,13 2-3-16,-13-2-1 15,22-9-1-15,-22 9 1 16,29-16 3-1,-15 6 3-15,0 2 2 0,-1-1-5 16,-13 9-9-16,16-12-17 16,-16 12-18-16,0 0-11 15,0 0 44-15</inkml:trace>
  <inkml:trace contextRef="#ctx0" brushRef="#br0" timeOffset="137692.3742">3888 12058 110 0,'0'0'113'0,"8"17"-8"15,-8-17-2-15,-8 31-94 16,7 2-5-16,0 14 0 16,-5 15-2-16,0 13 2 15,-3 13 0-15,-1 13 0 16,-3 12-2-16,2 12 1 15,-1 13-3-15,1 6 2 16,-1 13 0-16,-1 16-4 16,0 13-1-16,0 8 4 15,2 11-3-15,-1 2-1 0,3 5 0 16,5-2-1-16,4-4 3 16,6-10-3-16,5-10 0 15,5-12-7-15,5-9-3 16,-4-23-42-16,2-12-43 15,-5-16-6-15,-10-23-3 16,-5-21 56-16</inkml:trace>
  <inkml:trace contextRef="#ctx0" brushRef="#br0" timeOffset="138241.8326">2454 15447 72 0,'29'0'91'15,"4"-4"8"-15,9-3-12 16,16-5-67-16,17 5-10 15,10-3 9-15,12 4-15 16,5-3 9-16,12 6-3 16,4-4-1-16,11 4-5 0,-2-1-2 15,4 1-3-15,3-3-1 16,6 1 5-16,2-1-1 16,3-3 1-16,-3-1 1 15,-2-1-4-15,-2-2 3 16,2 0 0-16,0-2 2 15,-1 2-3-15,-8 0 2 16,-1 2-2-16,-7 3 0 16,-4 3 0-16,-6 2 0 15,-6 3 1-15,-8 1-1 16,-7 4 2-16,-3-3-1 16,-7 3-1-16,-4-1 1 0,-5 0-1 15,-3-1-3-15,-7-1-2 16,-5 1-2-16,-6-3-3 15,-3 1 0-15,-5-1-3 16,-2 3-7-16,-9-7-14 16,4 7-33-16,-10-3-35 15,-7-3-3-15,-20 3 4 16</inkml:trace>
  <inkml:trace contextRef="#ctx0" brushRef="#br0" timeOffset="140225.8681">3333 14208 9 0,'27'-9'80'15,"-1"-5"1"-15,5-4-39 16,2 4-14-16,0-3-9 0,5 1-4 16,-1-2-2-16,5 1-1 15,1-3-1 1,5 1-1-16,1-7 0 15,6 3 0-15,-2-4-2 0,9 1 0 16,-1-6 0-16,4 5 1 16,2-7 1-16,9 4 1 15,3-3 2-15,7 1-2 16,1-7 4-16,8-1-1 16,3-5-4-16,9 0 0 15,4-2-3-15,5-4 0 16,-1 1-5-16,2-2 3 15,-2 3-7-15,1 1 0 0,-2 2-5 16,-5-2-18 0,8 6-57-16,-6-2-19 15,3-2-7-15,2-2-1 16</inkml:trace>
  <inkml:trace contextRef="#ctx0" brushRef="#br0" timeOffset="142527.9716">3734 14900 17 0,'15'-21'18'0,"-8"6"1"16,0-5 3-16,5-3 1 15,0-10 2-15,7-3 2 16,1-15 2-16,12-4-1 15,3-21-4-15,12-11 1 16,7-24 0-16,19-13 0 16,14-27-1-16,21-22 2 0,15-27-7 15,18-15-5-15,19-21 0 16,16-11-6-16,13-5-24 16,8-14-73-16,6-9-10 15,2 0-14-15,-6-16 19 16</inkml:trace>
  <inkml:trace contextRef="#ctx0" brushRef="#br0" timeOffset="154232.2123">3060 5004 10 0,'-21'-6'76'0,"21"6"1"16,0 0-36-16,0 0-10 15,0 0-7-15,0 0-6 16,0 0-4-16,23-3-3 15,-3 10-1-15,6 1-8 16,7-1-1-16,5 0-1 16,8-1-2-16,7 0 1 0,8-1 1 15,9 0 1-15,7-1 0 16,4-1 6-16,2 0-1 16,7 3-2-1,7-2 1-15,2 2-2 0,8-2 0 16,4-3-1-16,6-1-2 15,4 0-2-15,6-1 0 16,6 0 1-16,5-2 1 16,8-3-1-16,0 2 0 15,5-7-2-15,5 3 1 16,6-2 1-16,2-2 0 16,4 1-1-16,-3-1 0 15,3 3 1-15,2 1-1 0,-4 1 6 16,1 2 1-1,-4-1 0-15,6 4 1 16,-1-6 0-16,0 4 2 0,-2-2-2 16,0 0 1-16,2 1-4 15,-2-1 0-15,-5 0-1 16,-4 2-1-16,-4-1 1 16,-3 3-2-16,-4-1 1 15,-4 1-1-15,-8 2 1 16,-7 0-1-16,-5 2 1 15,-3-1-2-15,-8 5-5 16,-7-3-9-16,-2 5-24 16,-10 1-52-16,-4-5-6 15,-2 2 0-15,-16-9 60 16</inkml:trace>
  <inkml:trace contextRef="#ctx0" brushRef="#br0" timeOffset="156149.4688">7145 5461 1 0,'-30'-27'48'15,"-1"2"36"-15,7 12-5 16,-1 6-49-16,-2 6-7 15,4 8-5 1,1 9-2-16,-1 10-8 0,0 7 1 16,-1 12-6-16,2 11 4 15,-1 13-5-15,0 13 1 16,1 12-3-16,-1 16-1 16,1 10-1-16,1 17 0 15,0 13-1-15,-3 16 2 16,4 5-1-16,0 17 1 15,-1 11 2-15,0 13-2 16,3 13 7-16,-2 12-1 0,3 10 1 16,0 17-2-16,-1 11 2 15,1 57-2-15,0-32 1 16,1 7-1-16,0 9-2 16,1 6 1-16,4 6 3 15,1-5-3-15,4-1 7 16,-4-45-4-16,8 44 9 15,2-2-10-15,3-3 7 16,-1-5-5-16,8 0-3 16,-1-2 4-16,4-2-8 15,5-5 4-15,4-6-9 16,4-14 11-16,7-10-6 0,8-11 3 16,2-14 0-16,10-17 4 15,5-10-5-15,5-17 5 16,4-14-4-16,2-13-1 15,3-11 7-15,3-20-7 16,3-7 7-16,3-19-13 16,3-8 7-16,6-21 4 15,4-5-3-15,7-24 4 16,2-5-13-16,3-11 13 16,1-12-14-16,4-14 17 15,-1-11-13-15,1-9 1 16,-1-12-3-16,4-5-8 15,0-18 19-15,1-7-20 0,2-13 17 16,4-6-17-16,2-16 18 16,0-6-16-1,1-10 4-15,-3-5 7 16,1-12-16-16,3-3 18 0,-1-9-9 16,-3-2 4-16,-1-5-7 15,-2-3 9-15,0-6 2 16,-1 2-2-16,-3 5 5 15,-7 0-8-15,-5 5 0 16,-5 5 4-16,-6 5 1 16,-12 6-2-16,-5 8 0 15,-8 7 0-15,-11 3-2 0,-4 10 2 16,-8 6 0-16,-6 11-4 16,-6 7 2-1,-5 8-4-15,-8 8 2 16,-3 10-4-16,-8 8 3 0,-6 11-2 15,-1 14 2-15,-18-8 0 16,-3 19 2-16,0 7 4 16,-9 11-3-16,-5 6 6 15,-3 8-2-15,-5 6 5 16,-3 9-3-16,-6 5 4 16,-3 8-1-16,-8 3 1 15,-1 4 3-15,-4 4-4 16,1 0 1-16,-4 3-2 15,-3 0-4-15,1-1 1 16,3-3-3-16,3-5 2 16,0-4-3-16,5-5-1 0,0-7-3 15,9-8-2-15,4-10-7 16,14-6-19-16,0-17-33 16,14-7-31-16,21-12-3 15,-15-18 9-15</inkml:trace>
  <inkml:trace contextRef="#ctx0" brushRef="#br0" timeOffset="156733.1998">11335 14352 44 0,'29'4'98'16,"-6"-1"0"-16,-3 2-5 15,0 3-76-15,3-5-4 16,5 1-3-16,2-1-2 16,6 5-4-16,-3-1 0 15,5 3-3-15,-3 3 1 16,4 3 0-16,-6 3 1 15,3 4 0-15,-4 1 0 16,-1 1 1-16,0 4-2 16,0-1 2-16,-2 1-2 0,0 2 1 15,0-1-2-15,-3-1 1 16,-2 1-2-16,0-1 3 16,-7-2 0-16,-3 1 3 15,-5-2-2-15,-3-2 2 16,-8-1 0-16,-2 0 0 15,-9-4 0-15,-3 0-2 16,-6-3-1-16,-4-2-1 16,-7-4-1-16,-6 0 0 15,-8-2 0-15,-7-4-1 16,-6-1 1-16,-7-3-1 16,-5 0 0-16,-4-3 1 0,-2-1-1 15,-2-4 0-15,3 1 0 16,-1-3 0-16,1 0-1 15,2 0-3-15,3-2-3 16,3-5-8-16,8 4-15 16,2-10-35-16,10 1-37 15,8-2-4-15,7-4-2 16</inkml:trace>
  <inkml:trace contextRef="#ctx0" brushRef="#br0" timeOffset="162851.9933">14287 14322 27 0,'-13'-9'83'16,"13"9"-3"-16,-11-14-5 16,11 14-45-16,-6-18 0 15,6 18 1-15,3-14-3 0,-3 14-6 16,0 0-4-16,3-13-4 15,-3 13-2-15,0 0-6 16,-9 22-1-16,3-9-3 16,0 4 0-16,1 5-2 15,2 1-5-15,3-2 4 16,4 1-4-16,8-6 4 16,5-8-5-16,5-2 6 15,6-7-3-15,4-12 4 16,3-6 5-16,1-6-3 15,1-3 3-15,-3-6-2 16,-6 1 4-16,-4-4-4 16,-7 4 2-16,-7-1-1 0,-10 6-1 15,-12 2 0-15,-5 7-1 16,-9 7 0-16,-7 8 0 16,-5 8-1-16,-2 8 0 15,-2 7-2-15,2 5 0 16,5 2 0-16,5 1 1 15,7 1-1-15,10-4 0 16,10-3-1-16,12-6 1 16,11-6-1-16,10-5 1 15,8-6-1-15,6-7 0 16,4-4 1-16,0-4-1 16,-4-2 1-16,-6-3-1 0,-9 2 2 15,-9-2-2-15,-10 7 1 16,-13 0-1-16,-10 6 1 15,-7 7 0-15,-6 4 0 16,-4 6 0-16,-2 5 0 16,0 4 1-16,3 0-1 15,8 3 0-15,5-2 0 16,8-1 1-16,11-4-1 16,-3-13 0-16,32 17-1 15,-3-14 1-15,4-3-2 16,2-3 1-16,-1 0-2 15,-5-4-3-15,-3 3-7 16,-11-5-17-16,-15 9-53 0,0 0-17 16,0 0 2-16,-31-8-7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59:00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2674 6512 2 0,'18'-25'95'16,"-2"-5"-2"-16,9 2-1 15,-1-1-59-15,-1 4-9 16,12 1-7-16,4 4-9 16,9 1-2-16,1 8-4 15,11 1-1-15,1 4-3 16,12 2-1-16,5 1 2 15,10 1-2-15,5 0 2 16,8 0-1-16,4 1 2 16,8-2 3-16,1 3 1 15,10 0 1-15,4 3 0 0,8 0 0 16,5-1 0-16,6 7-6 16,13-2 5-1,5 5-7-15,9-4 5 16,1 7-7-16,7-6 5 0,1 6-5 15,8-3 5-15,-2-2-1 16,1-1 1-16,3-3-1 16,-2-1 2-16,-2 0-2 15,-2 0 1-15,0-3-1 16,-4-1 1-16,-4 1 1 16,-5-4-2-16,-8 1 1 15,0-1-2-15,-6 1-7 0,-2 2-28 16,-14 1-54-16,-6-8-6 15,-3 2-1 1,-23-14 56-16</inkml:trace>
  <inkml:trace contextRef="#ctx0" brushRef="#br0" timeOffset="26111.5228">10928 5425 4 0,'20'-9'92'16,"-20"9"2"-16,21-18-3 15,-21 18-52-15,0 0-9 16,0 0-4-16,0 0-5 16,-18-5-6-16,-5 10-5 15,-3 2-3-15,-7 0-3 16,-4 2-2-16,-7 2-1 16,4-2 3-16,-2 0-4 0,7-4 4 15,4-2-5 1,5-1 1-16,5-2-1 15,8 0 1-15,13 0 0 16,0 0-3-16,0 0 3 0,0 0 0 16,0 0 6-16,15 23-2 15,-5-10 2-15,2 6-6 16,-1 2 7-16,-1 7-7 16,-1 1 5-16,-3 7-8 15,-2 3 4-15,-1 4-3 16,-2 6 2-16,1 4 2 15,-1 1-1-15,2-1 1 16,3-2-1-16,1-2 1 16,3-5-1-16,2-5 2 15,5-7-2-15,2-6 2 16,2-4-2-16,1-5 1 16,5-4-3-16,2-3-1 0,6 0-11 15,-2-8-22-15,7 2-66 16,-1-1-7-16,2-3 1 15,2-3-7-15</inkml:trace>
  <inkml:trace contextRef="#ctx0" brushRef="#br0" timeOffset="26946.0615">12459 5440 9 0,'23'8'79'16,"-23"-8"8"-16,19 12-3 16,-19-12-65-16,11 23-4 15,-8-4-7-15,-1 2 8 16,-4 8-7-16,-6 6 6 16,-1 9-10-16,-7 6-1 15,-1 3-4-15,-3 6 1 16,-2 0 0-16,-4 0-3 0,-1-2 2 15,-5-4-2-15,0-7 1 16,-3-7 0-16,-1-6 1 16,2-8-1-16,-2-5 1 15,0-8 0-15,1-8 0 16,2-7 1-16,3-10-2 16,2-7 2-16,5-12-1 15,3-5 1-15,5-10-1 16,7-3 1-16,3-3-1 15,7-1 2-15,4 7-1 16,4 2 1-16,3 10 1 16,5 6 1-16,3 11-1 15,2 7 0-15,1 10 0 0,1 8 1 16,4 6 1-16,0 5 0 16,4 8 1-1,-3 5 0-15,6 8 2 16,0 2-1-16,3 3 2 0,2 1-2 15,0 0 0-15,0-2-3 16,-1-1 0-16,-1-6-3 16,-4-3 0-16,-6 2-5 15,-2-9-1-15,-4 1-22 16,-8-5-33-16,-4-3-42 16,-1-1-2-16,-10-18 0 15</inkml:trace>
  <inkml:trace contextRef="#ctx0" brushRef="#br0" timeOffset="27254.9842">12997 5888 70 0,'0'0'99'16,"20"-4"1"-16,-20 4-3 15,25-9-86-15,-12 9-4 0,1 2-2 16,-14-2 1-16,21 14-9 15,-21-14-22-15,2 29-61 16,-4-9-9-16,-4-1-1 16,1 1 7-16</inkml:trace>
  <inkml:trace contextRef="#ctx0" brushRef="#br0" timeOffset="27745.2799">13143 5845 35 0,'0'0'91'16,"0"0"1"-16,6-17 2 15,-6 17-74-15,0 0-2 16,18 1 0-16,-12 12 1 16,0 12 2-16,-6 5-5 15,0 9-1-15,-1 3-6 16,1 5-1-16,-2 4-7 16,4-1 2-16,-2-1-3 15,1-1-8-15,2-5-5 16,-2-8-18-16,5 1-34 15,-2-7-40-15,1-10 0 0,-5-19-3 16</inkml:trace>
  <inkml:trace contextRef="#ctx0" brushRef="#br0" timeOffset="28261.9549">15294 5353 90 0,'41'14'96'15,"-11"4"3"-15,-8 5-4 16,-4 7-82-16,-9 5 0 15,-3 5-4-15,-9 3 3 16,-9 5-6-16,-14 0 3 16,-10 1-6-16,-14-5-4 15,-14-5-2-15,-9-1-5 16,-12-15-2-16,-1-1-2 16,3-15 0-16,5-4-3 15,7-15-2-15,16-4 2 16,15-11 4-16,17-5 2 0,11-2 4 15,17-7 4-15,9 5 4 16,9-1 7-16,10 6 8 16,5 2 0-16,8 14 0 15,0 3 2 1,9 12-2-16,-2 6-3 0,4 10-2 16,-1 7-3-16,5 7-5 15,-2 6 0-15,3 7-1 16,-3 6-7-16,-1 2-7 15,-1 5-17-15,-10-7-39 16,-4 0-39-16,-10-4-3 16,-7-10-1-16</inkml:trace>
  <inkml:trace contextRef="#ctx0" brushRef="#br0" timeOffset="28581.9193">15978 5789 59 0,'28'14'98'15,"-10"-10"-1"-15,8-1-2 16,3 3-77-16,1 0-7 16,2 1 1-16,-4 3 0 15,-5 8-1-15,-16 3-3 16,-7 4-1-16,-13 4-3 0,-7 1-2 15,-6 2-3 1,-3 1 1-16,0-1-2 16,2-2 1-16,4-4-2 0,7-3 2 15,8-4-2-15,10-3 2 16,11-5-3-16,9-4-6 16,11-1-16-16,6-9-45 15,13-4-27-15,11-6-4 16,8-7 1-16</inkml:trace>
  <inkml:trace contextRef="#ctx0" brushRef="#br0" timeOffset="29195.9573">18731 5225 89 0,'0'0'97'16,"0"0"3"-16,0 0-4 0,-6 24-63 16,-10-2-11-16,-2 12-3 15,-13 7-2-15,-2 8-9 16,-11 4 0-16,-8 2-8 16,-9 0 1-16,-7-3-7 15,-3-6 4-15,1-6-6 16,2-11 1-16,2-10 1 15,8-7-3-15,7-12-1 16,14-11 1-16,12-9 2 16,14-9 2-16,9-10 4 15,11-4-6-15,8-2 7 16,8-1-1-16,5 4 9 16,5 5-2-16,2 8 6 0,2 6-3 15,2 14-1-15,-4 11 5 16,4 8-1-16,-5 10 4 15,4 9-8-15,-4 4 4 16,4 7-7-16,1 4 3 16,4 2-5-16,-4 2 3 15,3-1-8-15,-2 1-10 16,-5-11-20-16,4 7-76 16,-11-13-2-16,-7-8-3 15,-4-11-2-15</inkml:trace>
  <inkml:trace contextRef="#ctx0" brushRef="#br0" timeOffset="29562.7327">19165 5686 145 0,'26'0'105'16,"2"0"-1"-16,1 3-4 15,-2-1-87-15,3 5-5 16,-2 3-1-16,-4 3 1 15,-9 4-3-15,-9 3 0 16,-14 4-1-16,-5 0-1 16,-7 3-3-16,-3 1-2 15,-1-1-1-15,0 1-1 16,7-2-1-16,7-2 0 0,10-1 0 16,7 0 1-16,12-1 0 15,6 1 2-15,2-3 3 16,3 3 5-1,-1-2 1-15,-1-1 3 0,-8 0 0 16,-6 0 0-16,-11-4-1 16,-9 0-6-16,-8 1-9 15,-12-5-9-15,-2 4-29 16,-11-9-64-16,3-3-3 16,0-8-6-16,6-6 2 15</inkml:trace>
  <inkml:trace contextRef="#ctx0" brushRef="#br0" timeOffset="29738.1458">20089 5691 80 0,'49'7'92'16,"4"4"-34"-16,-5-6-53 15,-2-10-49-15,-3 7-47 16,-4-5-6-16</inkml:trace>
  <inkml:trace contextRef="#ctx0" brushRef="#br0" timeOffset="30780.0356">24049 5226 149 0,'28'3'97'0,"-8"4"1"16,-7 5-3-16,-1 11-73 16,-8 7-5-16,-4 12-2 15,-10 6 0-15,-6 9-4 16,-11 7 1-16,-8 8-5 15,-10 0 1-15,-7 2-6 0,-5-7 2 16,-5-6-4 0,-2-6-3-16,-1-12-2 15,0-7-9-15,-3-17-7 16,8-6-5-16,-2-20-2 16,10-6 2-16,3-18-3 0,14-6 3 15,5-16-1-15,17-7 11 16,11-6 11-16,17 0 3 15,6 4 15-15,10 2-3 16,8 13 9-16,-3 5-1 16,7 17 8-16,-4 10-3 15,4 19 6-15,-7 5 0 16,9 12-13-16,-2 11 2 16,6 8-9-16,3 8 3 15,3 4-8-15,1 4 3 16,2 2-10-16,-2 1 0 15,-2-3-2-15,1-2-11 16,-11-10-23-16,3-3-64 0,-8-8-3 16,-5-11 0-16,-2-12-4 15</inkml:trace>
  <inkml:trace contextRef="#ctx0" brushRef="#br0" timeOffset="31146.5138">24790 5868 139 0,'21'9'102'16,"-3"4"-2"-16,-7 4 1 15,-8 3-76-15,3 9-4 16,-6 0-6-16,0 6-2 0,-4-2-5 16,-1-1 1-16,-1-4-2 15,2-3-1-15,0-6-6 16,2-6 0-16,2-13-4 15,0 0-1-15,13-6-2 16,0-13 0-16,6-3 1 16,1-3 0-16,8-1 3 15,2 0 3-15,0 2 5 16,2 7 1-16,-6 6 2 16,1 9-1-16,-5 5 1 15,-2 6 0-15,-4 4-3 16,0 3-1-16,-3-1-2 15,-2 3-2-15,0-2-4 0,-11-16-5 16,15 23-20-16,-15-23-50 16,0 0-26-16,13-13-3 15,-4-7 1-15</inkml:trace>
  <inkml:trace contextRef="#ctx0" brushRef="#br0" timeOffset="31446.4398">25938 5344 145 0,'35'15'95'16,"2"4"5"0,2 2-22-16,7 15-44 15,-4 0-1-15,6 12-6 0,-6 2-1 16,1 11-8-16,-7 1-1 15,0 6-7-15,-8-2-6 16,-5 2 1-16,-7-2-7 16,-8-2 1-16,-6-2-7 15,-11-10-12-15,-5 6-18 16,-18-12-44-16,-4-1-28 16,-10-7-2-16,-8-4-1 15</inkml:trace>
  <inkml:trace contextRef="#ctx0" brushRef="#br0" timeOffset="32663.6486">13560 7565 1 0,'-13'-23'0'0,"13"23"78"15,-7-15 13-15,7 15-57 16,0 0-2-16,-5-16-3 16,5 16 0-16,0 0-1 15,19 6-4-15,-3-3-6 16,11 7-5-16,10-1-4 15,10 4-2-15,14-3 1 0,11 3-4 16,10-1-4 0,3-1-8-16,2 3-16 0,-11-5-29 15,-2 1-47 1,-9 3-2-16,-19-4-1 0</inkml:trace>
  <inkml:trace contextRef="#ctx0" brushRef="#br0" timeOffset="33130.9853">13625 7901 1 0,'20'9'76'0,"18"1"18"16,2-3 3-16,10 0-67 15,11 6-11-15,4-1-5 16,1 4-6-16,-6 1-3 16,-9 2-3-16,-7 2 0 15,-15 2-6-15,-14 5 1 16,-16-1 0-16,-13 4-1 15,-12-1 0-15,-8 2-1 16,-3-4 0-16,-3 1-1 16,2-3 1-16,5-3 1 15,7-2 1-15,9-4 2 0,9-1 3 16,13-3 2-16,8-2 3 16,14-5 1-16,11 1 1 15,12-4 0-15,9-1-4 16,9-2-9-16,3-6-20 15,10 0-29-15,2 0-44 16,-5-14 0-16,6 6 28 16</inkml:trace>
  <inkml:trace contextRef="#ctx0" brushRef="#br0" timeOffset="33697.9023">15863 7692 41 0,'14'13'98'0,"-1"10"-4"16,-11-3 1-16,-7 10-80 16,-1 6-5-16,-8 6-3 15,-9 6 1-15,-12 0-2 16,-9 2 1-16,-11 1-1 15,-9 1 0-15,-6-3-4 16,-4-8-2-16,-4-2-1 16,3-8-1-16,-1-4-2 0,1-11-2 15,4-5 0-15,-1-8-1 16,8-7 0-16,7-7-2 16,9-4 0-16,8-7 0 15,14-5 2-15,11 0 1 16,18-2 2-16,11 1 0 15,15 4 3-15,10 1 2 16,7 4 4-16,8 6 1 16,-1 4 5-16,3 6-1 15,2 3 3-15,1 5 0 16,-5 3 1-16,1 7-2 16,-6 1-2-16,0 5-2 0,-3 4-4 15,-3 2-1-15,-4 4-2 16,-4 0 0-16,-1 4-2 15,-3-2 1-15,-1 0-1 16,0-2 2-16,1-2-3 16,-3-4 2-16,3-3-4 15,-2-3-3-15,-2-3-6 16,-3-6-15-16,2-3-42 16,-2-1-36-16,-9-10 1 15,3 1 17-15</inkml:trace>
  <inkml:trace contextRef="#ctx0" brushRef="#br0" timeOffset="33902.4075">16359 8182 1 0,'27'3'73'0,"-9"-7"18"15,5 7 0-15,-3 0-67 16,-7 0-11-16,0 2-15 16,-13-5-38-16,19 23-47 15,-19-23-5-15,-7 26 21 16</inkml:trace>
  <inkml:trace contextRef="#ctx0" brushRef="#br0" timeOffset="34098.1996">16420 8490 20 0,'5'21'93'15,"-5"-21"1"-15,8 26-4 16,-7-13-80-16,2 2-10 16,0 1 0-16,-3 7-3 15,-4-3-22-15,-2 4-46 16,-1 10-20-16,-12-11-1 15,9 6 68-15</inkml:trace>
  <inkml:trace contextRef="#ctx0" brushRef="#br0" timeOffset="34898.1575">12723 8468 1 0,'-33'15'43'16,"21"-2"43"-16,-6-3-30 15,5 1-30-15,3 6-5 16,-1 4 2-16,7 3-1 15,-6 5-2-15,4 6-5 16,-1-2 0-16,1 4-6 0,0-1 0 16,2 1-5-16,0-9-4 15,-1-2-3 1,3-7 1-16,2-19 1 16,0 16-2-16,0-16 0 15,14-14-2-15,0-5-2 0,5-6 1 16,6-6 2-16,4-7-5 15,2 1 3-15,5 2-1 16,0 2 6-16,-1 5-1 16,3 7 6-16,-5 5-3 15,0 10 2-15,-4 7 2 16,1 7 2-16,-5 6 3 16,1 5-5-16,-5 5 4 15,-2 5-4-15,-2 3 4 16,-2 1-4-16,-2 0 3 15,-6-1-4-15,0-6-5 16,-4-1-9-16,1-7-24 16,-4-3-63-16,0-15-4 0,0 0 0 15,-24-9 80-15</inkml:trace>
  <inkml:trace contextRef="#ctx0" brushRef="#br0" timeOffset="35213.5168">12332 8301 1 0,'32'7'0'15,"-2"-11"83"-15,15 5 3 16,2-1-55-16,5-6-6 16,9 6 0-16,1-8 0 15,7 0-2-15,-7-3-3 16,3 1-6-16,-6-2-9 16,-4-4-12-16,-7 6-30 15,-11 2-57-15,-15-8-3 16,-9 10-1-16,-13 6 94 15</inkml:trace>
  <inkml:trace contextRef="#ctx0" brushRef="#br0" timeOffset="35490.9649">12703 7522 1 0,'0'0'51'16,"30"14"38"-16,-30-14 2 0,22 29-66 16,-9 0-3-16,-2 2-8 15,1 10-2-15,-5 4-6 16,2 4-18-16,-2 3-56 15,3 5-23-15,-7-8-5 16,6 5 53-16</inkml:trace>
  <inkml:trace contextRef="#ctx0" brushRef="#br0" timeOffset="36134.7228">17122 8115 127 0,'0'0'106'15,"16"8"-3"-15,13-16-42 16,10 6-47-16,12-2-1 0,8 4 1 15,6-4 2 1,7 4-2-16,4-5 2 16,9 5-3-16,8-4-3 15,9 0-2-15,9-2-2 0,8-1-3 16,5-2 0-16,1 0 0 16,-1-1-1-16,-5 1-3 15,-7 1-3-15,-12-1-4 16,-15 3-6-16,-19-2-8 15,-12 5-28-15,-21-1-61 16,-17-5-3-16,-16 9 4 16,-16-20 13-16</inkml:trace>
  <inkml:trace contextRef="#ctx0" brushRef="#br0" timeOffset="36433.4685">18443 7812 62 0,'7'20'100'16,"12"-14"4"-16,17 5-3 15,10-1-78-15,10 0-6 16,10 6 1-16,1-3-2 16,2 3-2-16,-8-3-1 15,-5 3-4-15,-10-2-1 16,-7 2-3-16,-13-1-3 15,-9-1-1-15,-14 3-1 16,-11 2 0-16,-13 6-3 16,-9-1-1-16,-9 8-6 0,-7 0-4 15,-3 5-7-15,-3-5-15 16,7 1-41-16,9-5-31 16,6-14-1-16,17-7 4 15</inkml:trace>
  <inkml:trace contextRef="#ctx0" brushRef="#br0" timeOffset="36782.6995">19675 7879 40 0,'20'29'88'15,"-14"-1"1"-15,-1 9-7 16,-6 1-72-16,2 4-6 15,7 1 3-15,3-4 1 16,5-3 4-16,6-7 3 16,8-9 1-16,5-11 2 15,8-8-2-15,2-15-2 16,2-5-3-16,-1-13-2 16,-1-4-3-16,-9-7 1 15,-7-3-4-15,-12-3 0 16,-8 4 0-16,-13 3-1 15,-11 6-2-15,-9 7-7 16,-12 4-9-16,-3 14-17 0,-12 4-34 16,1 5-36-16,4 10-3 15,-2-4 0-15</inkml:trace>
  <inkml:trace contextRef="#ctx0" brushRef="#br0" timeOffset="37466.1444">23296 7728 103 0,'0'0'107'16,"-11"27"-3"-16,2-6 2 15,2 9-73 1,1 15-15-16,-3 4-6 0,2 11-2 16,-3 5-3-16,-3 6-2 15,-1-2-2-15,1 0-3 16,-2-8-1-16,5-9 2 15,2-7-4-15,0-12 3 16,7-12-3-16,1-21 1 16,16 0-2-16,3-21 0 15,7-12 1-15,7-14-1 0,9-10 3 16,5-8 0 0,7-3 3-16,2-1-1 15,0 5 3-15,-3 11 2 16,-2 8 0-16,-3 15 2 0,-9 10-1 15,-6 14 0-15,-6 12-1 16,-4 14 0-16,-10 7-1 16,-1 9-2-16,-6 9-1 15,-4 6-3-15,0 5-3 16,-4-1-9-16,4 1-8 16,-5-11-17-16,10-1-50 15,-1-9-22-15,3-13-2 16,-9-22 1-16</inkml:trace>
  <inkml:trace contextRef="#ctx0" brushRef="#br0" timeOffset="37682.6023">24207 8174 117 0,'26'0'98'15,"7"4"4"-15,3-2-4 16,9-2-80-16,10 5-1 15,5-2-1-15,8 3-2 16,1-3-1-16,2 1-2 16,-2-2-7-16,-5-2-10 0,-2-2-21 15,-12-8-33 1,-5-1-44-16,-12-4-2 16,-11-4-2-16,-11 1 12 15</inkml:trace>
  <inkml:trace contextRef="#ctx0" brushRef="#br0" timeOffset="37974.3568">24767 7865 120 0,'-35'-1'98'0,"10"9"-4"16,5 4 7-16,9 1-72 16,14 10-9-16,5-3-2 15,15 7-4-15,3-3 3 16,12 3-3-16,-1-3 1 15,12 2-6-15,-1-1-1 16,2-1-2-16,-3 1-3 16,-5-3-1-16,-6-4-1 0,-10 4-1 15,-11-2-4-15,-12 0-2 16,-8 2-5-16,-14-3-2 16,-1 3-7-16,-8-5-7 15,7 7-27-15,-8-9-44 16,10-5-10-16,19-10 2 15,0 0 3-15</inkml:trace>
  <inkml:trace contextRef="#ctx0" brushRef="#br0" timeOffset="38499.5486">25768 7928 126 0,'35'12'102'16,"-15"10"-2"-16,-12 12-4 15,-6 10-69-15,-6 3-9 16,2 8-5-16,-2 1-5 16,-1 1 2-16,5-5-3 15,6-5 1-15,4-8-3 16,8-9 1-16,8-12-2 16,8-10-1-16,11-15 1 15,11-12-3-15,9-12 2 16,9-13-2-16,8-8 1 15,3-5-1-15,6-2 1 16,0 2 0-16,-5 5-1 0,-3 8 2 16,-8 9-3-16,-10 10 2 15,-8 10-1-15,-8 10 0 16,-8 10 0-16,-9 5-3 16,-6 6 2-16,-5 4-1 15,-3 6 2-15,-4 3-3 16,-1 4 3-16,-4 0-1 15,-7 2 0-15,-3-4 1 16,-9 1-1-16,-7-5 1 16,-11-3-1-16,-8-9 2 15,-10-6-2-15,-6-6 2 16,-10-12-1-16,-6-7 1 0,-5-8 0 16,-10-8-2-16,-5-7-1 15,-8-1-8-15,-4 2-8 16,-8-2-20-16,4 10-68 15,-6 7-5-15,4 4-4 16,0 6 0-16</inkml:trace>
  <inkml:trace contextRef="#ctx0" brushRef="#br0" timeOffset="40050.2868">5530 6177 1 0,'24'-3'68'15,"-9"-1"19"-15,3 2-5 16,-4 5-50-16,-14-3-10 16,17 9-1-16,-17-9-8 15,5 17-2-15,-5-17 1 16,-10 22-5-16,1-9-3 15,9-13-1-15,-13 17-2 16,13-17 0-16,-10 13 0 16,10-13-1-16,0 0-4 15,-14 4 1-15,14-4 2 16,0 0 2-16,-18-1 2 16,18 1 1-16,-17-2 0 15,17 2 1-15,-19 2 0 0,19-2-5 16,-17 14 4-16,17-14-5 15,-13 22 2-15,9-9-5 16,4-13 4-16,1 22-5 16,-1-22 5-16,14 14 1 15,-14-14-1-15,25 4 2 16,-25-4 2-16,24-4 1 16,-24 4 1-16,18-10 0 0,-18 10 1 15,0 0-2 1,0 0 1-16,-18-10-2 15,0 13-2-15,-4 0-1 16,-2 2-2-16,-4 4 0 0,4-2 0 16,-1 0-1-16,8 1 0 15,17-8 0-15,-15 7 0 16,15-7 0-16,16-4 1 16,1-1 0-16,7-2 0 15,0-2 1-15,2-1 1 16,-1-3 3-16,-5 5-3 15,-3-3 4-15,-17 11-5 16,0 0 0-16,0 0 1 16,0 0-6-16,0 0-13 15,-30 9-30-15,14 0-46 16,-3 5-3-16,3-7-4 16,16-7 45-16</inkml:trace>
  <inkml:trace contextRef="#ctx0" brushRef="#br0" timeOffset="43170.5349">15681 2146 66 0,'19'2'68'16,"-5"-3"-3"0,5 7-4-16,-19-6-53 15,24 20-2-15,-15-6-1 16,-3 12 1-16,-2 5 0 0,-4 8 2 15,-3 2-2-15,-4 17 2 16,0 0-2-16,-9 15-2 16,0 5-2-16,-6 2 0 15,-6-2-1-15,-6 5 0 16,-2 0-1-16,-4-11 0 16,-2-2 0-16,-3-10 1 15,-2-8-2-15,-2-8 0 16,0-6 1-16,1-14 1 15,-1-6 0-15,0-10 5 16,0-6 2-16,-2-11 7 16,7-7 2-16,0-10 2 0,8-7-1 15,3-12 2-15,10-2-3 16,7-7-6-16,12-3 0 16,7-4-9-16,10-4 0 15,7 2-4-15,6 2 3 16,4 6-3-16,3 6 2 15,1 7 1-15,0 9-1 16,1 10 0-16,-1 13 0 16,2 14 1-16,2 12-1 15,0 14 0-15,0 6 1 16,1 12-2-16,0 5 3 16,2 4 1-16,2 3 2 0,-1-1-2 15,1 1-2-15,6-7 3 16,2-1-3-16,2-6 4 15,1-4-4-15,0-2-1 16,0-4-3-16,-4-5 0 16,-4-5-8-16,-4 4-27 15,-10-8-53-15,-3-2-3 16,-9-7-3-16,-3-6-3 16</inkml:trace>
  <inkml:trace contextRef="#ctx0" brushRef="#br0" timeOffset="43986.9881">17542 3366 70 0,'13'6'66'0,"2"-3"-1"16,-1-5 0-16,8 1-49 15,7 2-1-15,4-2 2 16,7 2 1-16,3-1 1 15,9 6 2-15,2-6 0 0,11 6-1 16,3-5-1-16,11 5-3 16,2-4-2-1,7 2-2-15,7-3 0 16,6 2-2-16,4-4-1 0,5 1-2 16,2-2-1-16,2 1 0 15,2-2-1-15,2 2-1 16,-2-2 0-16,0 1-2 15,0 1 1-15,-2 1-1 16,-4-2 1-16,-4 2 0 16,0 0 0-16,-4 2 0 15,-2-2 1-15,-2 0 0 16,0-2 1-16,0 4-1 0,-1-4 0 16,2 2-2-16,-1 0 1 15,0 2-1 1,1 1-1-16,-1 0 0 15,-2-1 0-15,1 4 0 0,0 0-1 16,-1 1 1-16,-3 0-1 16,0-1 1-16,0 1 0 15,-2 1 0-15,-5-3 0 16,-5 0-1-16,-2-1 1 16,-8 0 0-16,-4 1-4 15,-11-1-7-15,-6 3-19 16,-17-4-23-16,-4 6-42 0,-14-6-3 15,-15-3-1-15,0 0-1 16</inkml:trace>
  <inkml:trace contextRef="#ctx0" brushRef="#br0" timeOffset="44354.3633">22021 3124 120 0,'17'-10'76'15,"2"8"4"-15,4 4-1 0,4-1-48 16,9 12-3 0,-1-4-1-16,7 10-5 15,0-4-2-15,5 11-4 16,-2-4-3-16,4 8-4 0,-4-2-3 15,0 1-2-15,-4 2-3 16,-4 0 2-16,-9 0-1 16,-7 3 0-16,-11-1 1 15,-13 4 0-15,-13-2-3 16,-10 2 3-16,-13-1-7 16,-14 1-3-16,-9-1-11 15,-9-8-11-15,-1 4-25 16,-8-9-41-16,1-3 4 15,-5-8-6-15,4-6 5 16</inkml:trace>
  <inkml:trace contextRef="#ctx0" brushRef="#br0" timeOffset="45619.4684">17385 2890 104 0,'-7'16'75'15,"4"-3"0"-15,6 0 2 16,-3-13-44-16,18 27-6 16,-2-14-1-16,13 6 1 15,-1-5-4-15,9 2-1 16,1 2-7-16,11-1-4 15,-2-1-2-15,8-2-3 16,0 1 0-16,3-1-6 16,-1-4 4-16,8 2-3 15,3-9 5-15,3-2 0 16,1-4 0-16,2-1 1 16,1-9 0-16,1-3 4 0,-1-6-6 15,-3-1 2-15,-8-4-4 16,-5-2 3-16,-4-7-3 15,-5-2 1-15,-4-3-3 16,-5-6-2-16,-2-7 3 16,-2-3-1-16,-1-5 2 15,0-1-2-15,-1-5 2 16,3-1-1-16,-2-2 1 16,0 5 0-16,0-2 0 15,1 1-1-15,1-2 1 16,-1-1-1-16,2 0 3 15,0 2 0-15,-1-1 1 0,-1 1-2 16,2-2 2-16,2-2-1 16,-1-1 1-1,2 4-3-15,3-2 0 0,2 2-6 16,5 4 7-16,2 5-9 16,3 3 7-16,2 14-4 15,5 4 3-15,-1 12-3 16,1 4 1-16,-2 7 2 15,0 7-3-15,-4 6 1 16,-58 3 0-16,111 6 0 16,-111-6 1-16,96 27-1 15,-96-27 2-15,90 51-4 16,-90-51 2-16,81 81 1 0,-45-32 0 16,-2 7 1-16,0 6-5 15,-3 3 8 1,-2 4-9-16,-1-2 7 15,-4-1-7-15,1-4 6 0,1 6-7 16,0-3 2-16,0-2 0 16,0-1 1-16,-2 0 0 15,3-1 1-15,1 5 1 16,1-7-1-16,0 1 1 16,-1-3-1-16,3 3 1 15,0 0-1-15,3 5 1 16,0-1-1-16,1-1 1 0,2-2 3 15,1-2-2-15,4-4 2 16,0-6-1 0,1-6 3-16,3-11 0 15,3-3-1-15,2-6 2 0,2-6-1 16,0-4 0-16,4-6-2 16,2-1-1-16,1-3-8 15,7-2-8-15,-4-8-30 16,7 4-58-16,-5-10-6 15,2 0 0-15,-5-10-8 16</inkml:trace>
  <inkml:trace contextRef="#ctx0" brushRef="#br0" timeOffset="47781.5596">13180 5490 52 0,'-23'-13'73'0,"23"13"-6"16,-14-11-30-16,14 11-24 15,0 0-1-15,-9-16 1 16,9 16-2-16,0 0 3 15,0 0-4-15,0 0 4 16,0 0-6-16,0 0-6 0,0 0-11 16,16 3-36-16,-16-3-35 15,13 1-3-15,-13-1-7 16</inkml:trace>
  <inkml:trace contextRef="#ctx0" brushRef="#br0" timeOffset="48788.4353">18288 3194 64 0,'0'0'47'15,"-19"5"0"-15,19-5-1 16,0 0-26-16,0 0-6 16,0 0 0-16,0 0 1 15,-1 14 0-15,1-14 1 0,0 0 1 16,0 0 0-16,0 0 0 16,0 0 0-16,0 0-2 15,0 0-1-15,0 0-1 16,0 0-3-16,0 0-2 15,0 0-4-15,0 0-2 16,0 0 0-16,-7 13-1 16,7-13-2-16,0 0 2 15,-13 15-1-15,13-15 1 0,-12 16-1 16,12-16 1 0,-17 21-2-16,17-21 2 15,-23 26-2-15,10-11 1 16,0-1-2-16,-2 2 1 0,2 0-4 15,2-3-2-15,2 4-5 16,2-3-4-16,3 4-9 16,-2-5-11-16,6 6-32 15,-4-4-1-15,2 4-1 16,-2-3 3-16</inkml:trace>
  <inkml:trace contextRef="#ctx0" brushRef="#br0" timeOffset="49278.7118">16196 4144 77 0,'-29'1'74'0,"0"-2"0"16,-1-1 0-16,-5-3-44 15,2 6-7-15,-6-2-8 16,-1 4-7-16,-5 1-15 0,-7 0-19 16,2 3-45-16,-7 1-3 15,0 0-3-15,-1 1-2 16</inkml:trace>
  <inkml:trace contextRef="#ctx0" brushRef="#br0" timeOffset="49462.2668">15187 4285 119 0,'-43'19'80'15,"1"-2"-6"-15,-2 1-7 16,-3-2-61-16,3 1-13 16,2 3-9-16,-4-1-11 0,4 0-25 15,-1-1-22-15,-2-2 2 16,6-3 1-16</inkml:trace>
  <inkml:trace contextRef="#ctx0" brushRef="#br0" timeOffset="49638.289">14426 4580 128 0,'-38'18'81'15,"-2"-2"-4"-15,1 0-11 16,-5 0-69-16,7 3-15 15,-3-3-12-15,5 1-12 0,0-4-20 16,5-2-14-16,5 1-3 16,5-8 38-16</inkml:trace>
  <inkml:trace contextRef="#ctx0" brushRef="#br0" timeOffset="49805.9456">13994 4767 26 0,'0'0'76'0,"-24"16"-4"16,6-6 3-16,0 3-39 15,-7-1-15-15,2 4-11 16,-3 1-11-16,-3-1-9 16,0 4-11-16,-5-4-9 15,5 4-21-15,-1-4-23 16,2-3-3-16,5-3 26 0</inkml:trace>
  <inkml:trace contextRef="#ctx0" brushRef="#br0" timeOffset="50221.2018">13808 4685 20 0,'0'0'67'16,"-6"13"4"-16,6-13 1 0,-23 19-45 15,3-6-8 1,-3 5-9-16,-7 4 2 16,-4 5-6-16,-3 5 1 15,-3 3-7-15,-4 2 1 0,0 2 0 16,2 3-3-16,-2-1 1 16,5-1-1-16,5-4 2 15,5-4-2-15,7-5 2 16,9-4 0-16,9-4 0 15,4-19 0-15,25 19 2 16,1-18 0-16,8-2 1 16,7-5 0-16,5-4 0 15,7-3 2-15,5-1-1 16,1-4 0-16,4-1-4 16,5 1-11-16,2-4-29 15,5 0-35-15,5 2-3 16,0-6-4-16,1 2 37 0</inkml:trace>
  <inkml:trace contextRef="#ctx0" brushRef="#br0" timeOffset="56290.6911">8481 6672 1 0,'45'-10'38'0,"11"1"46"16,0-8-4-16,9-2-47 16,7 0-20-16,6 2-5 15,5 4-3-15,5 1-1 16,5 7-2-16,3 2 0 15,-1 6 1-15,0 4 2 16,-1 7 2-16,-5 5 0 16,1 7 2-16,-14 7-1 15,-2 8 2-15,-12 5-1 16,-4 7 1-16,-14 8-2 0,-6 5-1 16,-12 6-3-16,-9 8 0 15,-7 2-3-15,-8 7 1 16,-7 4-3-16,1-1 2 15,-5 2-4 1,2-3 4-16,1 1-1 0,5-3-1 16,2-2 1-16,4-3 0 15,5-5 0-15,1-3-1 16,7 0 1-16,2-6-3 16,4-6 1-16,5-7 2 15,4-6-2-15,3-8 2 16,5-7-1-16,2-5 2 15,3-8-1-15,3-3 2 0,3-6-1 16,3-2 0-16,6-4 0 16,4-2-1-1,4-3 1-15,7-3-2 0,5-1-1 16,1-4 0-16,5 0 0 16,3-4 1-16,2-1 0 15,2-5-1-15,-1 1 1 16,-2-2 2-16,0 0-1 15,-3 2 0-15,-4-1 0 16,-5 1-1-16,-7 4-7 16,-8-2-15-16,-9 8-30 15,-9 0-43-15,-17-5 0 16,-5 5 26-16</inkml:trace>
  <inkml:trace contextRef="#ctx0" brushRef="#br0" timeOffset="56824.0521">11290 8187 6 0,'29'7'28'16,"-6"0"-1"-16,8-1 1 16,5 3 1-16,1-5 2 15,8 5 2-15,-2-4-1 16,-1 5-4-16,-3 1-4 15,-2 2-5-15,-6-2-5 16,-5 6-4-16,-7 2-4 16,-6 7-1-16,-9 2-3 15,-4 3 1-15,-7 5-2 16,-3 6 2-16,-6 4 3 16,1 5-2-16,-2-1 2 15,2 4-3-15,2-4 3 16,5 1-5-16,1-4 5 0,1-2-5 15,4-7-2-15,0-7 2 16,0-2-1-16,2-6 0 16,-1-5-2-16,1-5-2 15,0-13-10-15,0 0-22 16,0 0-42-16,0 0-18 16,-19-12-3-16,12-4 67 15</inkml:trace>
  <inkml:trace contextRef="#ctx0" brushRef="#br0" timeOffset="57207.9276">11583 8174 1 0,'7'-25'19'15,"-1"-1"65"-15,9 9 0 16,-2 4-54-16,4 0-9 15,6 9-4-15,2 1-2 16,3 6-1-16,3 1-1 16,2 6 0-16,-1 3-2 15,5 4-2-15,-5 2-2 16,1 3-3-16,-3 2-2 16,-2 1 0-16,-9 4-2 15,-5 0 0-15,-8 4 0 0,-5 0 0 16,-7 2 0-16,-4 1 1 15,-8 1-2-15,-3 1 2 16,-3-2-1-16,-4 0 2 16,-2 1 2-16,-3-1-3 15,1-1 3-15,-2-2-7 16,0-3-6-16,-2-2-31 16,-1-4-53-16,5 2-4 15,-5-13-5-15,8 2 89 16</inkml:trace>
  <inkml:trace contextRef="#ctx0" brushRef="#br0" timeOffset="73964.7496">9100 15174 95 0,'10'-18'101'16,"-1"2"0"-16,-9 16-47 15,7-22-32-15,-7 22-5 16,13 3-1-16,-1 14-7 16,2 9-1-16,5 12-6 15,5 10 0-15,4 9-3 16,3 10 1-16,3 3-1 15,-1 2-2-15,-1-1 3 16,-4-2-3-16,-3-7 4 16,-6-4-4-16,-5-9 6 0,-5-7-5 15,-6-10 4-15,-6-5-3 16,-6-9 4-16,9-18-3 16,-27 5 2-16,11-21-2 15,1-5-2-15,1-17 4 16,5-6-4-16,4-17 6 15,6-7-3-15,6-8 7 16,9-1-5-16,4-4 3 16,11 3 2-16,3 3-1 15,8 9 1-15,3 7-4 16,4 11-1-16,0 11-11 16,-3 6-12-16,3 19-52 0,-8 1-32 15,-8 10-1-15,-9 5-8 16</inkml:trace>
  <inkml:trace contextRef="#ctx0" brushRef="#br0" timeOffset="74162.7013">10039 15368 69 0,'16'6'97'0,"2"2"-12"16,-18-8-29-16,18 10-143 15,-18-10-2 1,15 23-7-16,-14-8 62 16</inkml:trace>
  <inkml:trace contextRef="#ctx0" brushRef="#br0" timeOffset="74351.0864">10052 15818 1 0,'6'29'73'0,"6"5"9"0,-8-6 6 16,0 2-74-16,4 1-7 15,-4 3-23 1,-1-2-59-16,-5-10-4 0,7 2-10 15,-5-24 84-15</inkml:trace>
  <inkml:trace contextRef="#ctx0" brushRef="#br0" timeOffset="74732.1259">11074 15319 8 0,'-9'17'95'16,"9"-17"0"-16,0 0 3 15,22 7-73-15,-5-10-4 0,11 5-2 16,2-6 1 0,10 4-7-16,-1 0-16 15,2-5-34-15,2 2-59 16,-3 2 0-16,-5-5-7 0,-6 0 45 15</inkml:trace>
  <inkml:trace contextRef="#ctx0" brushRef="#br0" timeOffset="74959.0401">11158 15583 11 0,'15'13'101'0,"1"-9"-1"16,10-2-1-16,2-1-68 15,3-5-12-15,10 4-3 0,-1-5-4 16,8 4-8-16,1 1-19 16,1-4-32-16,8-1-48 15,4 1-3-15,2-8-2 16,3-5 63-16</inkml:trace>
  <inkml:trace contextRef="#ctx0" brushRef="#br0" timeOffset="76215.6697">12980 16133 40 0,'0'0'97'0,"0"0"7"15,-12-15 3-15,-1-5-93 16,0-2 12-16,-5-14-12 0,0 2 9 16,-6-15-13-1,1-5 6-15,-2-14-11 16,4-7-3-16,2-8 7 15,6-5-11-15,4-5 6 0,6-5 0 16,9-1-1-16,7-1 1 16,12 3-2-16,5 6 1 15,7 6-3-15,7 7 5 16,3 11-2-16,2 9-2 16,3 15 1-16,-3 12 0 15,-3 17 0-15,-8 12 1 16,-9 14 0-16,-12 14-1 15,-14 13-1-15,-14 10 0 16,-14 6-1-16,-10 2 1 16,-6 1-5-16,-3-4 1 15,2-7-4-15,6-11 0 16,12-8 0-16,11-14 0 0,13-14 0 16,13 12 0-16,11-12 4 15,9-2 1-15,8 2 3 16,5 2 0-16,2 5 1 15,-2 3 0-15,-4 4 1 16,-11 7-5-16,-10 5 4 16,-14 2-4-16,-13 7 3 15,-13 3-5-15,-12 3 2 16,-10 1-7-16,-5 6-10 16,-6-11-19-16,4 7-59 15,1-7-5-15,4-5-4 16,6-9 19-16</inkml:trace>
  <inkml:trace contextRef="#ctx0" brushRef="#br0" timeOffset="76510.3904">13635 15527 85 0,'16'-5'109'15,"1"1"-4"-15,0-3-1 16,4 2-85-16,-1 1-5 15,2 3-9-15,-1 5-15 16,-5-3-43-16,-3 8-48 16,-13-9-3-16,17 19-4 15</inkml:trace>
  <inkml:trace contextRef="#ctx0" brushRef="#br0" timeOffset="76698.9947">13748 15788 82 0,'0'26'102'15,"0"0"-6"-15,0-3 4 16,1 1-102-16,-1-5-26 16,6 8-61-16,-1 1-3 15,0-4-3-15,3-2 22 16</inkml:trace>
  <inkml:trace contextRef="#ctx0" brushRef="#br0" timeOffset="77866.3569">14967 14949 81 0,'0'0'105'0,"0"0"-2"16,13 13 0-16,-13-13-81 15,17 35-3-15,-7-6-3 16,5 13-7-16,-2 5-1 15,1 12-6-15,0 6 1 16,1 5-5-16,-1-1 3 16,1-1-4-16,-1-3 1 15,-2-8 3-15,-2-5-1 16,-2-10 2-16,0-10 0 16,-4-9 2-16,-4-23 0 15,3 16 0-15,-3-16 1 16,-2-32-2-16,1 0 3 0,1-9-3 15,1-14 2-15,5-9-3 16,3-6 0-16,5-4 4 16,6-3-4-16,6 2 4 15,6 0-5-15,6 6 4 16,4 4-5-16,2 6 3 16,2 9-4-16,1 5-7 15,-1 12-8-15,-7 2-22 16,5 20-50-16,-13 2-20 15,-1 16-1-15,-10 6-3 16</inkml:trace>
  <inkml:trace contextRef="#ctx0" brushRef="#br0" timeOffset="78433.216">15646 15490 99 0,'-10'37'108'0,"0"-6"-1"16,4 0-1-16,-2-10-88 15,2 8-4-15,-1-1-4 16,2 2 2-16,-2-3-5 16,1 1-1-16,-1-5-4 15,3-5 0-15,2-5-2 0,2-13-1 16,0 0-2-16,18-10-1 15,-2-7 0-15,4-10-2 16,6-4 2-16,4-5-1 16,6 2 2-16,0-2 0 15,-1 5 1-15,-1 5 1 16,-3 9 1-16,-2 4 0 16,-8 10-1-16,-2 7 2 15,-19-4-1-15,20 31 1 16,-14-8-1-16,-3 3 3 15,-3 1-2-15,1 2 3 16,1-3-3-16,-1-3 2 16,5-7-2-16,-6-16-1 0,23 13 0 15,-6-19-1-15,6-5 0 16,5-8 0-16,4-4 0 16,2-2 1-16,1-1 1 15,2 2 3-15,-2 1 2 16,0 8 2-16,-8 4 1 15,0 9 1-15,-5 7 0 16,-3 8 0-16,-5 4-2 16,1 6-2-16,-5 3-6 15,-2 1-8-15,5 4-22 16,-8-8-79-16,8-2-4 0,0-9-3 16,3-8-3-16</inkml:trace>
  <inkml:trace contextRef="#ctx0" brushRef="#br0" timeOffset="79116.9038">17037 15314 80 0,'3'-24'98'16,"4"9"5"-16,6 3-3 15,3-4-69-15,10 7-2 16,3-3-2-16,10 11-4 16,3-3-1-16,11 7-4 15,5-1-2-15,8 9-3 16,8-4-2-16,5 4-4 0,1-1 0 16,0 0-3-16,-2 1-8 15,-8-4-10-15,-4 3-27 16,-17-9-67-16,-6 4-9 15,-12-11 2-15,-8 0-6 16</inkml:trace>
  <inkml:trace contextRef="#ctx0" brushRef="#br0" timeOffset="79366.9449">18010 14958 112 0,'-23'4'95'0,"-2"6"5"16,-1 2-8-16,3 13-69 16,-3 2-2-16,6 10-5 15,-5 5 3-15,5 12-5 16,0 2-1-16,3 7-8 16,4 2-2-16,1 0-11 15,9 0-12-15,-3-8-26 16,15 0-58-16,6-12-1 15,6-10-2-15,9-12-2 16</inkml:trace>
  <inkml:trace contextRef="#ctx0" brushRef="#br0" timeOffset="79950.7581">20178 14726 173 0,'29'33'110'16,"-13"3"-3"-16,-16 0-6 15,-13 4-99-15,-4 8-2 0,-8 1 3 16,-4 3 1-16,-7 1 0 15,-8-1 0-15,-8 0-3 16,-8-1-3-16,-7-4-5 16,-7 4 0-16,-5-5-3 15,-9-1-1-15,-2-8 2 16,2-1-2-16,3-10 5 16,9-5 0-16,6-13 6 15,14-9-2-15,7-9 2 16,14-12 0-16,11-4 0 15,11-8 3-15,9-3 0 16,9-3 3-16,11 3 2 16,6-2 3-16,8 5 2 0,3 6-2 15,8 7 5-15,1 5-2 16,7 12 0-16,-3 3 1 16,3 9-3-16,0 5 0 15,6 9-2-15,-5 1 2 16,7 7-5-16,-3 2-1 15,4 6 0-15,-2-1-4 16,3 2 2-16,-1 1-4 16,-2-1-1-16,-1-1-4 15,-3-6-3-15,0-2-5 16,-9-11-11-16,4 2-38 16,-11-13-53-16,-2-4 0 0,-6-14-3 15,-1-6 3-15</inkml:trace>
  <inkml:trace contextRef="#ctx0" brushRef="#br0" timeOffset="80162.8614">20750 15219 190 0,'16'10'115'15,"-2"-1"0"-15,2 3-7 16,-16-12-91-16,24 11-16 0,-9 1-16 16,-15-12-41-16,16 24-52 15,-16-24-1 1,0 23-6-16,0-23 1 16</inkml:trace>
  <inkml:trace contextRef="#ctx0" brushRef="#br0" timeOffset="80337.8553">20780 15639 176 0,'6'28'108'0,"0"-3"-4"0,-1 1-6 16,0 2-108-1,-4 1-77-15,1 0-10 16,-4-3-9-16,-5-5-4 15</inkml:trace>
  <inkml:trace contextRef="#ctx0" brushRef="#br0" timeOffset="81534.6418">8117 14809 80 0,'0'0'115'16,"21"9"-4"-16,-21-9-1 15,20 17-91-15,-7 9-5 16,0 9-6-16,1 16 0 16,1 11-1-16,-1 14-3 0,-1 13-1 15,-1 12-1-15,1 8-1 16,0 2-1-1,0 6-4-15,1-6-10 16,5 4-12-16,-6-14-34 0,7-1-46 16,-3-14-3-16,1-12-1 15,-5-16 58-15</inkml:trace>
  <inkml:trace contextRef="#ctx0" brushRef="#br0" timeOffset="82935.4057">8765 14831 10 0,'35'-50'91'0,"0"-4"-1"16,6 7-4-16,6 5-73 15,6-3 1-15,12 8-5 16,4 2-2-16,11 7 1 16,0 7-2-16,10 5 1 15,2 6-1-15,8 3 1 16,8 1-1-16,12 2 1 0,8-2-4 16,9 0 0-1,15-6-1-15,9-1 5 0,15-2-2 16,8-4 9-1,9-1-3-15,9 1 5 0,6-4-1 16,5 5 2-16,6 0-1 16,5 3 0-16,0-2-4 15,5 4-4-15,1 0 0 16,-1 3-3-16,3 0-1 16,11 0-1-16,2 1 1 15,6 2-1-15,7-2 1 16,2 2 0-16,1 0 0 0,6 1 0 15,-4 2-2 1,-8-1 1-16,0 2 0 16,-1 2-1-16,-3 1 1 15,2 3-1-15,-1 0 0 0,1 1 1 16,-1 2 2-16,5 3-2 16,-4-2 0-16,-5 3 0 15,-3 0-1-15,-4 1 0 16,-8 0 0-16,-6 0 0 15,-4-1-1-15,-5-1 1 16,-3-2 0-16,-2-1 1 16,-2 0-1-16,-5-5 0 15,-4 1 0-15,-6-2 0 0,-10-2-2 16,-10 1 0 0,-12-1-1-16,-19 2-1 15,-13 2 1-15,-18 2-1 16,-16 2 0-16,-15 2 1 0,-12 5 0 15,-13 2 1-15,-12 4 2 16,-6 1-2-16,-9 4 1 16,-5 5-4-16,-8 6 4 15,-3 4-4-15,-7 10 4 16,-5 6-3-16,-6 11 1 16,-4 9 0-16,-4 9 0 15,-4 7 3-15,-2 5 2 16,-2 7-2-16,3-1 1 15,3 5-1-15,5-5 2 16,2 2-3-16,3-1 2 16,3-2 8-16,1-2-5 0,1-4-8 15,-4-2 7-15,-2-4-6 16,-2-1 5-16,-5-8-5 16,-2-8 6-16,-7-9-16 15,-3-5 9-15,-6-6 3 16,-6-9-5-16,-5-5 4 15,-11-12-4-15,-8-2 3 16,-10-5-4-16,-11-3 2 16,-9-5-1-16,-15-5-1 15,-10-1 0-15,-14-5 2 16,-12 2 1-16,-10-2-1 16,-9-1 1-16,-11 1 1 15,-11-1-1-15,-6 1 2 0,-7-2-1 16,-8 5 0-16,-10 0-2 15,-10 1 0-15,-12 1 1 16,-11-1-2-16,-9-1 1 16,-16 2-2-16,-7 1 1 15,-6 0 0-15,-2-6 0 16,-1-1 1-16,3 1 0 16,-1-5-1-16,1 2 1 15,2-2 1-15,-6-1 0 16,-5-1-1-16,-5 1 0 15,-6-1-1-15,-6-1 1 16,1 1-1-16,-1 0 0 0,0-2 2 16,3-1-2-16,5 2 3 15,0 0 0-15,0 1 1 16,2 4 2-16,1 3 0 16,-3 3 3-16,7 3 0 15,1 0 2-15,8 2 1 16,7-3 0-16,12 5 2 15,7-3-2-15,17-1 1 16,10-2-2-16,15 0 0 16,17 1-3-16,18 2-2 15,16 3-10-15,16-6-13 16,23 11-75-16,11-8-20 16,15-1-9-16,15-8-6 0</inkml:trace>
  <inkml:trace contextRef="#ctx0" brushRef="#br0" timeOffset="88871.0704">3516 9888 38 0,'16'6'24'15,"-16"-6"3"-15,16 4-1 16,-16-4-1-16,30 3-2 15,-5-2 0-15,4-2-1 16,8 2 0-16,2-4-1 16,10 3-1-16,0-1-3 15,12 1-2-15,-2 0-2 0,9 1-1 16,1-1-1-16,6 2-3 16,6 1-2-16,5 1-3 15,0 3 1 1,2 2-3-16,1 7-20 0,1 1-70 15,-7 0-6-15,4 1-8 16,-19-23 49-16</inkml:trace>
  <inkml:trace contextRef="#ctx0" brushRef="#br0" timeOffset="90988.641">16425 14227 1 0,'18'-16'88'0,"-18"16"11"15,14-12-1-15,-14 12-45 16,0 0-10-16,18-1-8 0,-18 1-8 16,5 13-6-1,-5-13-7-15,2 29-3 16,-2-6-3-16,3 7-7 15,-2 6 2-15,0 4-3 0,4 5 2 16,1 3-3-16,2 4 3 16,2 0-4-16,0 0 3 15,2-3 3-15,0 0-3 16,-2-5 0-16,-3-2-3 16,-3-6-2-16,1-4-6 15,-7-7-7-15,4-4-22 16,-2-21-45-16,-16 18-22 0,16-18-2 15,-21-15 1 1</inkml:trace>
  <inkml:trace contextRef="#ctx0" brushRef="#br0" timeOffset="91294.1425">16576 14179 1 0,'-15'-2'85'0,"15"2"1"16,-24 8-1-16,9 0-57 15,-2 0-5-15,1 3 0 16,-4 1-3-16,1 4-5 0,-4 1-6 15,1 3-4-15,-1 3-4 16,0 2-8-16,0 2-3 16,-2-2-12-16,7 1-19 15,-2-3-48-15,4-7-2 16,16-16 1-16,-16 13 60 16</inkml:trace>
  <inkml:trace contextRef="#ctx0" brushRef="#br0" timeOffset="91533.9721">16577 14208 89 0,'22'10'96'15,"2"3"-3"-15,2 6-34 16,-1-1-22-16,6 8-14 15,-3-4-3-15,5 4-9 16,0-3 0-16,-1 0-16 16,4 0-26-16,-1-5-67 15,-2-7-3-15,-3-5-1 16,-1-9 1-16</inkml:trace>
  <inkml:trace contextRef="#ctx0" brushRef="#br0" timeOffset="94705.7108">13175 16366 16 0,'0'0'99'0,"0"0"-4"16,0 0-9-16,0 0-60 15,0 0-7-15,0 0-4 16,0 0-7-16,0 0-5 16,0 0-3-16,0 0 0 15,-3 18 0-15,3-18 0 16,6 14 1-16,-6-14 0 15,10 13 1-15,-10-13-1 16,0 0 2-16,20 3-2 0,-20-3 1 16,14-13-1-16,-14 13 0 15,16-23 0-15,-9 6 2 16,-1 1-1-16,-3-2 3 16,0 4 0-16,-5-2 0 15,2 16 1-15,-5-16-1 16,5 16-1-16,-18 3-1 15,18-3 0-15,-23 25-3 16,9-10 0-16,4 3-1 16,1 1 1-16,3-2-1 15,5-1 1-15,1-16 0 16,10 18 1-16,-10-18 1 16,27 3 1-16,-6-7-1 0,-1-8 0 15,0-1 2-15,0-1 1 16,-4-3 0-16,-1-1-1 15,-7 1 1-15,-8 17-1 16,2-23 1-16,-2 23 0 16,-19-10-1-16,4 13-1 15,-2 1-1-15,0 6 0 16,1 0-1-16,2-1-7 16,8 5-24-16,6-14-74 15,0 0-7-15,0 0-1 16,0 0-3-16</inkml:trace>
  <inkml:trace contextRef="#ctx0" brushRef="#br0" timeOffset="102878.271">13152 14482 1 0,'-18'-6'57'15,"-3"-3"10"-15,-4 7-43 16,3 4-11-16,-3 4-5 16,-1 6-3-16,-3 7-2 0,0 4 0 15,-3 6-5-15,0 8-4 16,2 6-5-16,-2 3 0 16,5 9-2-16,-2 0 1 15,6 7 0-15,-2 2 1 16,10 5 2-16,-1-3 0 15,4 4 4-15,5 0-3 16,4 5 2-16,4-4-2 16,8 4 0-16,6-6 0 15,6-1 1-15,7-4 2 16,8-4 1-16,7-4 2 16,5-5 1-16,6-5 8 0,6-3 3 15,3-4 2-15,3-4 2 16,2-3 1-16,3-5 5 15,-2-5 3-15,2-8 1 16,-2-2-3-16,2-14 2 16,1-3 1-16,-6-11-5 15,5-5 7-15,-5-9-7 16,2-3-1-16,-1-10-2 16,-1-1-2-16,-10-9-2 15,-4 3-4-15,-9-10 5 16,-5 0-10-16,-13-7 7 15,-7 1-4-15,-12-8 1 16,-7 1 2-16,-11-4-4 0,-8 1 3 16,-6-1-3-16,-7 4 2 15,-6 2-4-15,-7 8 3 16,-6 5-5-16,-6 7-2 16,-6 10-3-16,-2 5-5 15,-3 10-6-15,-6 5-7 16,4 11-11-16,-5-3-16 15,5 10-46-15,3 2 0 16,6 4 0-16,6 3 83 16</inkml:trace>
  <inkml:trace contextRef="#ctx0" brushRef="#br0" timeOffset="113214.7931">3257 11094 24 0,'0'0'94'0,"0"0"-1"15,11-19-4-15,-11 19-84 16,10-17 3-16,6 16-2 16,-3 8 6-16,6 3-6 15,0 6 7-15,5 5-2 16,5 1 1-16,10 5-3 15,10-2-2-15,9 1-3 16,8-9-2-16,9 3 1 0,6-7-4 16,7-2 1-16,3-6-1 15,8 0-2 1,4-4-5-16,2-2-11 16,8-1-26-16,-1-1-47 0,6-8-4 15,8 1 0-15,1-8 60 16</inkml:trace>
  <inkml:trace contextRef="#ctx0" brushRef="#br0" timeOffset="113665.3171">5418 11247 1 0,'37'-11'71'16,"8"-8"10"-16,11 3 2 15,9-1-69-15,9 1-4 16,13 0-7-16,6 4 0 15,8 1-3-15,8 4 1 16,2 1-3-16,10 3-8 16,3-1-19-16,10-5-48 15,3 5-5-15,0-9 16 16,6 4 66-16</inkml:trace>
  <inkml:trace contextRef="#ctx0" brushRef="#br0" timeOffset="114635.0207">8058 10718 1 0,'0'0'46'0,"0"0"45"16,0 0 0-16,0 0-50 16,0 0-8-16,16 1-9 0,0-2-1 15,-1-2-4-15,9 4-3 16,3-5-5-16,8 2-2 16,4-2-4-16,4 1-2 15,9-1-1-15,5-1-1 16,3 1-1-16,1-2-5 15,4 3-13-15,-3-4-23 16,6 3-53-16,-1 0-6 0,-8-4-2 16,5 0 47-1</inkml:trace>
  <inkml:trace contextRef="#ctx0" brushRef="#br0" timeOffset="115466.0027">9407 11201 3 0,'-13'-22'82'0,"13"5"5"15,-7-12-2-15,-3-6-58 16,3-5-8-16,-6-12-3 15,1-7-3-15,-4-15-1 16,5-5 1-16,-1-9-3 16,5-7-5-16,4-2-2 15,6 3-2-15,7 5-1 16,5 7 0-16,2 14 1 16,3 7 0-16,-1 15 0 15,1 10 0-15,-1 10 2 16,-2 7-2-16,-4 9-1 15,2 7 0-15,-15 3 0 0,21 15 0 16,-12-1 0-16,-2 9 1 16,0 3-2-16,-1 4 3 15,-1 2-2-15,-3 1 1 16,0-1 1-16,2-2-1 16,0 2 1-16,1-4-3 15,2-2 3-15,0-2-4 16,3-1 4-16,-1 2-3 15,-2-2 1-15,-1 1-1 16,-5-1 1-16,-1 3 1 16,-4 0-1-16,-3 0 1 0,-6 3-2 15,-2 0 0-15,0 0-5 16,-4-2-2-16,0 2-9 16,-4-6-12-16,6 5-26 15,-2-5-39-15,-1-6-2 16,5-3 11-16</inkml:trace>
  <inkml:trace contextRef="#ctx0" brushRef="#br0" timeOffset="116249.2185">9713 10680 1 0,'0'0'8'0,"35"-16"67"16,-12 5-34-16,6-8-5 0,4 2-1 15,-3-5-2-15,4 0-5 16,-6-4-3-16,-2 3-8 16,-8-4-5-16,-7 5-5 15,-8-1-4-15,-7 7-1 16,-12 3 1-16,-6 6-1 15,-9 7 0-15,-3 9 1 16,-5 6-1-16,0 9 0 16,0 7 0-16,5 5 1 15,4 3-1-15,5 2 1 16,9 5-2-16,6-6 1 16,10-1-1-16,10-1 2 0,6-8-3 15,7-4 1-15,9-7 0 16,2-8-6-16,5-6-20 15,2-7-49-15,-1-12-15 16,5-2-4-16,-5-11 24 16</inkml:trace>
  <inkml:trace contextRef="#ctx0" brushRef="#br0" timeOffset="116519.7964">10244 10445 1 0,'25'6'70'0,"-25"-6"17"15,30-11 1-15,-8 4-59 16,5-3-8-16,8 0-3 15,-1-3-4-15,5-1-8 16,0 2-32-16,0-2-59 16,-7-9-3-16,3 4-5 15,-15-9 52-15</inkml:trace>
  <inkml:trace contextRef="#ctx0" brushRef="#br0" timeOffset="116718.4231">10579 9943 1 0,'-13'21'32'16,"-10"5"50"-16,9 13 2 15,-5 7-50-15,1 9-9 16,3 10-4-16,2 0-2 16,4 7-8-16,7-1-17 15,7-2-25-15,3-4-37 16,11-3-19-16,0-17-2 15,13-8 62-15</inkml:trace>
  <inkml:trace contextRef="#ctx0" brushRef="#br0" timeOffset="117149.3975">11077 10541 32 0,'24'-21'95'15,"-5"5"2"-15,-10-6-4 16,-9 1-57-16,-5-1-18 15,-6 2-8-15,-5 0-4 16,-7 7-3-16,-7 5-1 16,-6 10 0-16,-6 7 0 15,-2 11 0-15,-2 9-1 0,3 5 0 16,4 8 0-16,7-2 0 16,9-1 0-16,13-2-1 15,12-10 1-15,13-7-1 16,13-11 0-16,11-14 0 15,8-6-1-15,5-12 2 16,5-6-2-16,-1-6 1 16,-1 1-1-16,-8 2 1 15,-5 6-1-15,-9 6 2 16,-7 10 1-16,-7 11-1 16,-19-1 2-16,22 32 0 15,-17-8 1-15,6 7 1 16,2-1 2-16,2 0-2 0,10-1 0 15,5-7-1-15,9-5-4 16,9-5-14-16,5-11-51 16,9-8-36-16,10-6-4 15,1-16-5-15</inkml:trace>
  <inkml:trace contextRef="#ctx0" brushRef="#br0" timeOffset="122952.1536">3646 13580 16 0,'26'17'94'16,"-13"-15"-5"-16,4-1-3 16,4-1-66-1,-1-3-10-15,9 2-3 0,-1-3-1 16,9 1-2-16,-1 0-4 16,5-1 2-16,1 1 3 15,6 0 2-15,1-2 2 16,4 4 4-16,4-3-2 15,6 4 4-15,3-5-1 16,5 5 2-16,1-5-7 16,6 3 3-16,0 1-11 15,4 1 2-15,1 0-3 0,0 1 1 16,2 5-1-16,-1 0-5 16,3 2 5-1,-2 4-5-15,-1-1 8 16,-2 2-6-16,3 2 3 0,-1-2-6 15,2-2 5-15,1 1 0 16,2-3 0-16,5 1 0 16,1-2 0-16,2 2 0 15,-2 2 1-15,0 0 1 16,-1 1-1-16,-2-2 1 16,-1 2 0-16,0 0-1 15,0 0 1-15,0 0-2 16,-1 0 2-16,0 0-2 15,0 1 1-15,-1-1 0 0,-2-1 2 16,-2-1 3 0,2 0 0-16,-1-1 2 0,-4-3 0 15,2 0 1-15,0-3-2 16,-1 1 1-16,-2-4-2 16,3 2-1-16,-2-1-3 15,3-1-1-15,5-2 1 16,-1-1-1-16,1 1 0 15,-1-2-1-15,3-2 2 16,-1 0 0-16,0-3-1 16,-1 0 2-16,-1-4-2 15,2 1 1-15,0-2 0 16,1-2 0-16,-1 1-1 16,0 1 1-16,-1-2 0 15,-4 4-1-15,1-1 1 0,-1 1 0 16,1-1-2-16,1 1 1 15,-2-4 0-15,0-1-2 16,-1-1 1-16,-2-6 0 16,-6 3 1-16,-6-6-1 15,-11 0 1-15,-6-2 4 16,-13 1-3-16,-6-3 3 16,-10-1-4-16,-14 3 2 15,-7-7-3-15,-8 0 3 16,-7-1-3-16,-8-4-2 15,-6-1 1-15,-5-2-3 16,-6-2 2-16,-4-1-2 16,-7-1 3-16,-5-1-2 0,-5 0 2 15,-11 1-1-15,-7-2 0 16,-6 0 5-16,-4-2-5 16,-9 2 5-16,-4-1-6 15,-6-2 4-15,-4 0-4 16,-3 0 4-16,-2 1-1 15,-4 1-2-15,-2 4 1 16,-5 2-1-16,-3 4 2 16,-8 2 0-16,1 7 0 15,-3 3 0-15,0 4 1 16,-6 4-1-16,-2 1 2 16,-4 4 0-16,0 1 1 0,2 2 1 15,-3 2 1-15,-3 3-1 16,-4 1 3-16,1 2-2 15,-1 1 1-15,1 5-2 16,-3-2 1-16,-1 2-3 16,1 3 0-16,4-1 0 15,3 2 0-15,-2 0 0 16,1 2-2-16,1 1 1 16,8 1 0-16,2 2 1 15,5 1 1-15,3 2-2 16,1 4 1-16,8 3-1 15,7 2 0-15,7 5 1 0,5 3-2 16,10 4 2-16,6 4-1 16,9 2 1-16,12 3-1 15,7 4 2-15,9 4 0 16,2 2-1-16,9 3 0 16,5 3-1-16,8-2 0 15,6 4 0-15,7 2 1 16,7 2-1-16,6 0-2 15,9 3 4-15,4-1-2 16,8 2 2-16,2-4 1 16,6 3 0-16,3-4-1 15,5-2-2-15,5-4-3 16,7-2-7-16,8 1-15 0,1-9-52 16,11 4-34-16,6-11-4 15,6-11-6-15</inkml:trace>
  <inkml:trace contextRef="#ctx0" brushRef="#br0" timeOffset="125286.3775">7689 8951 74 0,'-33'-5'112'0,"-8"-13"-5"15,-2-3-2-15,-7-5-91 16,-2-5-6-16,-2 0-3 16,-8-5-6-16,-8 0 2 15,-11 0-4-15,-12-1 3 16,-12 3-3-16,-12-2 4 0,-11 1-5 15,-11 3 5-15,-11 5 2 16,-10 4-1-16,-7 1 2 16,-4 8 0-16,-7 7-1 15,-1 5 1-15,-2 9-1 16,2 9 0-16,2 7-4 16,-1 8 3-16,7 10 1 15,2 10-2-15,12 10 3 16,5 11-4-16,5 10 4 15,4 12-5-15,12 10 6 16,12 7-7-16,13 7 2 16,13 6-1-16,15 7-2 15,12 2 7-15,18 4-4 0,18-1-2 16,16 1 1-16,12-1 1 16,17 2 0-16,14-2 2 15,18-6-2-15,20-5-3 16,12-1 5-16,15-4 3 15,14-5-5-15,15-6 2 16,14-11-1-16,13-9 0 16,6-14 1-16,8-8 1 15,9-23-1-15,15-9 3 16,2-19 1-16,9-12 2 16,2-15-1-16,4-11 1 15,1-14 0-15,2-9-2 0,-6-13-1 16,-3-11-6-16,-6-13 3 15,-5-12-3-15,-12-13 2 16,-7-14-5-16,-8-9 4 16,-11-10-3-16,-14-7 0 15,-16-4 4-15,-18-4 0 16,-15 1-1-16,-22 5 2 16,-19 9 1-16,-23 3-1 15,-13 7 0-15,-17 12 2 16,-12 10-1-16,-11 10-1 15,-9 10-1-15,-6 13-3 16,-8 8-8-16,1 14-6 16,-5 8-21-16,13 9-63 0,-2 2-16 15,8-1-2-15,9 0-3 16</inkml:trace>
  <inkml:trace contextRef="#ctx0" brushRef="#br0" timeOffset="125653.416">9565 8057 72 0,'31'60'109'0,"-18"3"-1"16,-10 7-1-16,-14 2-98 0,-14 15-2 16,-2 11-3-16,-11 10-2 15,-9 8-2-15,-11 5-1 16,-10 3 1-16,-4 3 0 16,-4 0 1-16,-1-4-3 15,-2-5 3-15,2-7-2 16,4-3 4-16,3-10-2 15,4-5 1-15,3-11-6 0,2-10-4 16,6-7-24-16,-1-15-44 16,4-15-25-16,6-12-5 15,-2-21 12-15</inkml:trace>
  <inkml:trace contextRef="#ctx0" brushRef="#br0" timeOffset="125986.6063">8790 8517 56 0,'50'10'111'15,"8"10"-5"-15,1 1 1 0,3 6-87 16,16 13-6-16,4 4-5 16,8 8-4-16,4 3-1 15,1 7-2-15,0 5 1 16,2 4-1-16,1 1-1 16,-1 0 3-16,1 2 0 15,-3 0-2-15,-3 1 0 16,-2-2-10-16,-2 1-66 15,-5-4-31-15,-15-13-8 16,-7-10-2-16</inkml:trace>
  <inkml:trace contextRef="#ctx0" brushRef="#br0" timeOffset="146579.6481">15462 16512 74 0,'-3'42'109'0,"0"-10"-3"0,-1-12-3 15,4-4-89-15,0-16-3 16,0 20 0-16,0-20-3 15,8 14-1-15,-8-14-3 16,13 10 0-16,-13-10 0 16,28 0 0-16,-8-11 0 15,6-5-3-15,4-6 1 16,3-5-2-16,3-2 2 0,-4 2-3 16,-2 1 3-1,-5 7 0-15,-11 7 3 16,-14 12 0-16,0 0 0 15,0 13 0-15,-13 2 0 0,-4 1 0 16,-2 0-1-16,-1-1-1 16,1-3-4-16,2-6 1 15,3-5 0-15,1-2 0 16,13 1 0-16,-18-22 0 16,11 8 1-16,0-4 0 15,-2 2 1-15,1 3 2 16,8 13 0-16,-25-17 1 15,6 16 0-15,2 7 1 16,-5 5-2-16,1 6 1 16,-1-2-2-16,5 1-3 15,1-3-3-15,3-5-3 16,13-8-5-16,0 0-6 0,0 0-18 16,-6-23-70-16,16 3-11 15,-6-7-1-15,-4-17-6 16</inkml:trace>
  <inkml:trace contextRef="#ctx0" brushRef="#br0" timeOffset="151498.7949">18835 16134 82 0,'19'7'93'0,"7"-2"4"16,-2-10-6-16,-1-1-85 15,11 4 0-15,0 2 1 16,5 4 3-16,-3 3 0 16,3 6 1-16,-4 6-1 0,4 4 2 15,3 0-2-15,5 3 0 16,2-1-3-16,8-5-1 16,6-2-1-16,6-6 0 15,11-5-2-15,5-8-2 16,4-6-1-16,5-1 1 15,6-5 0-15,-1-4 0 16,4-3 0-16,-2 0-2 16,1-5 1-16,-1 1-1 15,0-7 2-15,0-5 6 16,-3-9-12-16,-1 1 9 16,-1-13-6-16,-3 1 8 0,-8-10-6 15,-6-3 5-15,-7-6-7 16,-8 0-8-16,-11-5 7 15,-11-4-5-15,-13 1-8 16,-15-7 1-16,-9 2 0 16,-17-5 4-16,-8 2 2 15,-10-2 5-15,-9 1 2 16,-9 4 0-16,-7 4 8 16,-5 8-1-16,-11 5-4 15,-7 12 0-15,-6 8-7 16,-6 11 2-16,-4 10-5 15,-4 4 5-15,2 7-4 16,3 5 4-16,2 5 0 0,1 5 3 16,4 5 2-16,1 3 4 15,-1 8 4-15,3 5-4 16,-5 6 6-16,0 8-4 16,0 3 4-16,1 10-5 15,-1 5 2-15,7 7-6 16,2 4 0-16,5 8 2 15,5 3-3-15,3 4 2 16,5 6-1-16,8 2-1 16,5 1 1-16,5 3-1 15,5 1 0-15,7 3 0 16,6-3 0-16,11 0-1 0,5-3 0 16,10-6 4-16,8 2 2 15,11-5-6-15,8-3 6 16,9-10-11-1,9 1-9-15,3-15-52 0,13 1-30 16,6-7-10-16,0-18-4 16</inkml:trace>
  <inkml:trace contextRef="#ctx0" brushRef="#br0" timeOffset="155667.6301">23964 11615 1 0,'74'-29'0'0,"-13"-7"5"16,-12 1-7-16,-8 5-1 16</inkml:trace>
  <inkml:trace contextRef="#ctx0" brushRef="#br0" timeOffset="156734.3302">20217 13788 70 0,'0'0'100'0,"0"0"-1"15,-10 17-5-15,10-17-83 0,-21 26-6 16,6 3-9 0,-4 6-1-16,-1 8-4 15,-7 3 2-15,1 5-2 16,-2-2 2-16,2 0 2 0,5-5 2 15,5 0 2-15,7-7 0 16,5-2 5-16,10-3-4 16,2-5 8-16,11-2-4 15,7-5 6-15,9-1-4 16,5-9 4-16,8 0-2 16,8-7 2-16,9-5 0 15,7-5-1-15,12-7 3 16,-1-10-6-16,7-3 4 15,5-6-5-15,2-5 4 16,1-3-5-16,-3-1 3 16,-1-5-6-16,-8 4 1 15,-5-2 0-15,-6 4-3 0,-10 2 3 16,-10 3-3-16,-10 1 2 16,-9 5-2-16,-12 1 1 15,-5 3 0-15,-10 4 1 16,-8 1-1-16,-5 0 1 15,-8 3-1-15,-8 0 1 16,-10 4-1-16,-9 2 1 16,-13 5-1-16,-10 3 1 15,-12 2-1-15,-9 4 0 16,-8 1 1-16,-10 4-1 16,-5 3-1-16,-5 4-4 15,-3-1-6-15,3 10-17 0,-4-4-24 16,5 6-50-16,5 2-1 15,2-7-5-15,7-1 48 16</inkml:trace>
  <inkml:trace contextRef="#ctx0" brushRef="#br0" timeOffset="164230.0282">9791 16337 28 0,'-8'22'101'15,"8"-22"-2"-15,-19 4-46 16,19-4-21-16,-20 5-8 15,20-5-6-15,0 0-4 16,0 0-4-16,-13 3-5 16,13-3 0-16,0 0-3 15,-3 18-1-15,3-18 0 16,-2 13 0-16,2-13 0 16,0 0 0-16,-3 18 2 15,3-18-1-15,0 0 1 16,0 0-1-16,0 0 0 0,0 0 1 15,0 0 2-15,0 0-1 16,0 0 1-16,0 0 0 16,0 0 1-16,-15 16 0 15,15-16-1-15,0 0-1 16,-19 14 0-16,19-14-1 16,-16 16-2-16,16-16-2 15,-15 16-7-15,15-16-13 16,-11 14-49-16,11-14-37 15,0 0-6-15,0 0-4 16</inkml:trace>
  <inkml:trace contextRef="#ctx0" brushRef="#br0" timeOffset="194432.4007">14283 10449 77 0,'0'0'94'0,"0"0"4"15,0 0-44-15,0 0-26 16,0 0-8-16,0 0 1 16,16 22-3-16,-12-5-1 15,6 8-2-15,-1 8-3 16,2 10-1-16,-1 10-4 16,2 8 1-16,-3 7-5 15,-2 7 4-15,-1 4-3 16,-4 4 2-16,0-4-2 0,-2-1 0 15,0-7 0-15,0-5-1 16,-2-6 1 0,1-8-3-16,0-8-1 15,1-11 1-15,0-6-1 0,0-8 2 16,0-19-2-16,0 0-1 16,0 0 1-16,10-17 0 15,-5-9 0-15,3-9-1 16,2-8 1-16,0-12-5 15,7-6 3-15,3-8-2 16,3-6 1-16,3-9-1 16,3 1 0-16,3-4 0 0,0 5 2 15,1 4 2-15,-1 6 1 16,-2 8-1-16,3 8 3 16,2 9-1-1,2 8 0-15,4 5 0 0,2 6-1 16,3 3 3-16,2 3-5 15,1 2 5-15,0 6-7 16,0 2 2-16,-1 5-10 16,-5 0-7-16,2 7-32 15,-8 3-62-15,-2-3 4 16,-3 4-8-16,-8-3 25 16</inkml:trace>
  <inkml:trace contextRef="#ctx0" brushRef="#br0" timeOffset="194762.5003">15252 10856 90 0,'21'-3'104'0,"-7"-4"1"0,2 5-3 15,-3 2-84-15,0-2-6 16,0 4-3-16,-13-2-7 15,19 16-12-15,-14 0-28 16,-5 3-61-16,-4 0-1 16,0 5-3-16,-8-4 12 15</inkml:trace>
  <inkml:trace contextRef="#ctx0" brushRef="#br0" timeOffset="194982.6368">15323 11224 73 0,'7'22'98'0,"-5"-1"-1"16,-1-2-25-16,2 6-35 15,-6-1-8-15,5 6-4 16,-7 1-6-16,1 2-5 16,-3 3-10-16,0-1-9 15,1 2-21-15,-3-8-37 16,2-3-37-16,4-7-2 15,3-19-2-15</inkml:trace>
  <inkml:trace contextRef="#ctx0" brushRef="#br0" timeOffset="195294.8635">16102 10715 30 0,'35'-3'91'15,"0"-9"2"-15,9 4 2 16,4-7-72-16,7-1-5 15,8 3-1-15,-1-3 2 0,5 6-2 16,-7 0-2-16,1 4-7 16,-6 2-11-16,-8 1-19 15,-6 8-39-15,-8 2-39 16,-14 0-4-16,-8 7 0 16</inkml:trace>
  <inkml:trace contextRef="#ctx0" brushRef="#br0" timeOffset="195571.0919">16278 11163 45 0,'32'-13'93'0,"14"3"3"16,3-8 5-16,0 0-72 16,13 7-8-16,0-4-10 15,3 7 0-15,-4 0-6 16,-3 4-9-16,-2 3-23 16,-3-1-60-16,-5-2-9 15,4 2-4-15,-6-8 3 16</inkml:trace>
  <inkml:trace contextRef="#ctx0" brushRef="#br0" timeOffset="196749.8632">18399 11768 41 0,'0'0'86'0,"-16"6"1"16,3-19 5-16,-1-6-65 0,1-4-3 16,-3-9-1-1,2-5-3-15,-4-11 0 16,3-1-2-16,-4-13-3 15,0-7-9-15,0-11-1 16,0-5-2-16,-1-9-1 0,3-7-2 16,1-5 0-16,5-1-2 15,6 0 0-15,10 2 2 16,8 4-2-16,13 4 1 16,12 6-3-16,12 7 3 15,12 8-1-15,8 7 5 16,4 4 0-16,8 11 3 15,-3 8 2-15,-1 10-2 16,-4 10 2-16,-8 12-1 16,-15 8 0-16,-14 12-3 15,-18 13 0-15,-22 9-2 16,-20 10-2-16,-14 5 1 0,-15 3-2 16,-10 5-1-16,-3-2-3 15,4-3 1-15,9-4-3 16,9-9 0-16,15-4 2 15,14-6-2-15,15-4 4 16,14-5-1-16,9-1 4 16,8-1-2-16,1-4 4 15,2 5-1-15,-5 0 1 16,-5 3 0-16,-12 4 0 16,-10 6 1-16,-12 6 0 15,-11 4-1-15,-10 6-1 16,-8 4-3-16,-4 5-10 15,-8-1-14-15,4 4-40 0,-4-4-39 16,1-8 0-16,12-3-3 16</inkml:trace>
  <inkml:trace contextRef="#ctx0" brushRef="#br0" timeOffset="196938.0279">19021 10790 67 0,'36'11'96'15,"2"9"-6"-15,-11-7-9 0,-5 5-105 16,-2 8-60-16,-14-9-4 16,-2 9-5-16,-14-10 49 15</inkml:trace>
  <inkml:trace contextRef="#ctx0" brushRef="#br0" timeOffset="197119.1377">18972 11246 74 0,'-1'43'94'16,"-8"-8"4"-16,8 2-4 15,1-1-76-15,-5 0-10 16,4-4-11-16,2 3-34 0,-2-5-51 15,-2-10-1-15,7-3-5 16,-4-17 20-16</inkml:trace>
  <inkml:trace contextRef="#ctx0" brushRef="#br0" timeOffset="197666.9675">19965 10377 29 0,'0'0'96'0,"20"30"0"15,-13-11-3-15,3 11-76 16,-1 15 1-16,-5 8-2 16,-1 14 1-16,-9 4-1 15,-1 5 1-15,-7 5 1 0,-1 3-3 16,-1-11-1-1,2-2-3-15,0-15-3 16,3-7-3-16,4-14-1 16,4-9-1-16,3-26-2 0,0 0-1 15,16-18 1-15,0-13 2 16,3-20 0-16,7-14 0 16,6-17 2-16,7-10-3 15,2-9 3-15,8 0 1 16,1 3-2-16,0 4-1 15,-1 9-1-15,2 14 0 16,-7 13-9-16,-5 13-7 0,2 15-18 16,-14 9-28-16,0 9-49 15,-5 13-4 1,-9 7 1-16,-3 10 27 16</inkml:trace>
  <inkml:trace contextRef="#ctx0" brushRef="#br0" timeOffset="198183.9923">20595 10925 114 0,'-1'72'113'15,"-3"-10"0"-15,4-4-2 16,-3-7-76-16,1-8-14 16,5 0-6-16,-3-7-4 15,2-1-3-15,-2-13-5 16,0-5-2-16,0-17-3 15,0 0-3-15,21-7-2 16,-1-15-3-16,9-7 2 0,7-10-5 16,3-1 3-16,3-3 1 15,0 5 1-15,-3 5 3 16,-3 8 3-16,-6 9 4 16,-8 11 5-16,-8 12 6 15,-8 10 2-15,-2 12 0 16,-6 1 1-16,0 8-1 15,-8-3 0-15,6 3-4 16,-4-4-4-16,6-4-3 16,4-10-2-16,7-4 0 15,-9-16-1-15,29 10-2 16,-7-14 1-16,2-2-1 0,5-3 0 16,3 1 1-16,-1-1-2 15,0 3 1-15,-1 8 0 16,-1 2 1-16,-3 5-1 15,0 4 1-15,-3 3 0 16,-1-1 0-16,1 4-6 16,-5-3-5-16,6 1-11 15,-9-8-18-15,9 3-39 16,-6-7-35-16,-2-8-1 16,1-1-1-16</inkml:trace>
  <inkml:trace contextRef="#ctx0" brushRef="#br0" timeOffset="198501.1354">21936 10767 40 0,'37'-2'102'0,"2"-5"-1"15,13-2 2-15,3-1-47 0,6-4-30 16,9 2-8-16,4-2-5 16,1 2-4-16,-4-2 1 15,-2 1-4-15,-10 1-8 16,-10-2-14-16,-6 4-26 15,-12 0-62-15,-16-6-3 16,-6 3-1-16,-16-6 4 16</inkml:trace>
  <inkml:trace contextRef="#ctx0" brushRef="#br0" timeOffset="198721.269">22307 10338 98 0,'-5'23'99'0,"-3"3"2"16,6 3-26-1,1 16-45-15,-2 8-6 0,3 12-5 16,-2 0-5-16,2 4-4 16,0 2-12-16,2-5-11 15,2 2-22-15,0-10-38 16,-1-9-32-16,6-4 1 15,-3-15-3-15</inkml:trace>
  <inkml:trace contextRef="#ctx0" brushRef="#br0" timeOffset="200351.5076">23765 10136 38 0,'7'-16'101'0,"-7"16"-2"15,24 0 5-15,-9 6-61 16,10 14-6-16,-2 5-11 16,7 15-8-16,-1 8-3 15,4 15-5-15,-4 12 0 16,2 16-4-16,-8 9-1 16,0 6-2-16,-5 7 2 15,-2 0 0-15,-3-2-2 16,-4-3 3-16,-2-11-4 0,-2-11 3 15,-4-11-3-15,-2-10-1 16,-4-14-3-16,-5-13 0 16,-3-12-2-1,-6-13 0-15,-2-11-1 0,-5-15-1 16,1-15 2-16,-1-10-2 16,6-14 3-16,3-13-5 15,8-13 4-15,8-13-2 16,9-12 4-16,10-9-3 15,9-6 3-15,11-7 0 16,11 1-1-16,7 3 6 16,9 6-2-16,8 7 1 0,7 11-1 15,5 12 1-15,6 10-1 16,3 13 0 0,1 11-6-16,-4 8-12 15,0 13-20-15,-12 8-47 16,-5 6-16-16,-10 9-2 0,-10 5-2 15</inkml:trace>
  <inkml:trace contextRef="#ctx0" brushRef="#br0" timeOffset="200778.3302">24873 10806 91 0,'0'0'105'15,"0"0"1"-15,0 0-2 16,16-5-71-16,-16 5-9 15,23 12-8-15,-7-4-5 16,2 5-12-16,0 5-20 16,-6-2-44-16,-1-1-37 15,-3 3-4-15,-8-18 0 16</inkml:trace>
  <inkml:trace contextRef="#ctx0" brushRef="#br0" timeOffset="200968.4945">24895 11153 96 0,'-12'39'97'0,"-2"0"4"15,5 2-5-15,-1 2-73 16,3-6-9-16,4 5-3 16,-1-1-9-16,1-4-16 15,3 1-55-15,1-7-25 16,1-8-4-16,5-5-5 15</inkml:trace>
  <inkml:trace contextRef="#ctx0" brushRef="#br0" timeOffset="202435.7348">25795 11228 118 0,'22'18'109'0,"-22"-18"1"15,19-2 3-15,-19 2-90 16,11-14 0-16,-11 14 0 16,12-33-2-16,-2 8-4 15,-3-12-3-15,10-8-7 16,5-14-3-16,11-12-3 15,9-13-1-15,9-4-2 16,8 2 3-16,1 1 2 16,2 8-1-16,-5 11 1 15,-8 15 0-15,-7 18-2 16,-14 19 2-16,-10 15-1 16,-12 13 0-16,-8 14-2 0,-5 9 3 15,0 8-3-15,-2 6 2 16,5 1 2-16,2-3-2 15,7-6 2-15,5-10-2 16,8-11 0-16,7-15-1 16,5-16 1-16,6-14-1 15,6-10-1-15,0-9 0 16,3-7-1-16,-2-1 2 0,-3 1-3 16,-5 7 2-16,-5 9-2 15,-8 14 2 1,-8 13 0-16,-14 6 1 15,12 36 0-15,-11 6-2 16,-1 14 3-16,0 11-2 0,3 6 2 16,3 1-4-16,3-5-2 15,5-6-12-15,-1-15-12 16,10-9-61-16,-3-23-29 16,5-18-2-16,2-18-1 15</inkml:trace>
  <inkml:trace contextRef="#ctx0" brushRef="#br0" timeOffset="202669.1606">27543 10312 138 0,'-3'29'104'16,"-12"7"4"-16,-8 10-1 15,-1 15-84-15,-11 7-1 16,2 12-2-16,-8 0-1 15,4 3-3-15,-3 3-12 16,5-9-10-16,9-4-20 16,-3-17-29-16,13-11-55 15,3-15 1-15,9-16-3 16,4-14-2-16</inkml:trace>
  <inkml:trace contextRef="#ctx0" brushRef="#br0" timeOffset="202921.9934">27662 10202 118 0,'0'0'106'16,"21"26"2"-16,-14 0 1 16,-3 3-69-16,6 17-15 15,-1 6-1-15,8 12-3 16,-5 4-1-16,7 8-4 15,-5 2-6-15,5 4-1 16,-1-7-10-16,0-4-4 16,1-3-10-16,-6-13-14 15,7-5-21-15,-16-17-48 16,3-8-17-16,-10-12-4 0,3-13 5 16</inkml:trace>
  <inkml:trace contextRef="#ctx0" brushRef="#br0" timeOffset="203130.1785">27394 10834 124 0,'-23'0'98'16,"3"-4"4"-16,20 4 0 16,0 0-82-16,0 0-7 15,13-11-1-15,11 5 0 16,9 1-5-16,4 0-9 0,3-5-19 15,12 7-35-15,-3-7-46 16,4-3-2-16,1 2-1 16,-2-6 6-1</inkml:trace>
  <inkml:trace contextRef="#ctx0" brushRef="#br0" timeOffset="203586.2538">28514 10328 144 0,'0'0'114'0,"0"0"3"15,0 0-2-15,-22 4-76 16,6 15-17-16,-10 1-1 16,2 9-3-16,-7 3 1 15,4 8-7-15,0 2-4 16,8 6 0-16,7 1-6 16,11 1 0-16,12 2-2 15,11 3 1-15,13 0-3 16,9 0 3-16,5 0 2 0,3-2 0 15,-1-4 1 1,-4-4-1-16,-6-6 1 16,-11-5-1-16,-14-5-4 0,-16-6-8 15,-14-5-9-15,-18-10-8 16,-6 4-19-16,-19-17-32 16,-3 3-44-16,-12-13-3 15,3-8 6-15,-3-7 3 16</inkml:trace>
  <inkml:trace contextRef="#ctx0" brushRef="#br0" timeOffset="203738.9726">28430 10360 191 0,'95'-28'114'15,"5"7"-2"-15,5 2-4 0,5 2-97 16,8-2-25-16,10 4-83 15,-1 0-15-15,-1-3-2 16,-3 1-3-16</inkml:trace>
  <inkml:trace contextRef="#ctx0" brushRef="#br0" timeOffset="207705.1082">20206 11751 98 0,'0'0'106'16,"34"-3"-2"-16,-8-7 1 15,8 1-80-15,13 3-6 16,5-2-1-16,12 0-3 15,5 1-4-15,7 0-3 0,9-2-2 16,11 1-3-16,8-3-4 16,8-2-4-1,14 1-2-15,1-7-8 16,15 3-13-16,3-4-33 0,8-1-46 16,8 3-2-16,-1-5 0 15,3 5 34-15</inkml:trace>
  <inkml:trace contextRef="#ctx0" brushRef="#br0" timeOffset="208090.5192">26673 11474 127 0,'41'10'112'0,"1"-7"-2"16,2-2-3-16,0-1-86 0,7-1-4 15,9-2-8 1,7-3-4-16,5-1-6 16,10-5-2-16,6 1-2 15,12-5 1-15,6-2 0 0,10 1 0 16,7-2 0-16,9 2-1 16,7-3-11-16,5 4-33 15,0-1-48-15,-5-5-5 16,-8 2-2-16,-20-8-3 15</inkml:trace>
  <inkml:trace contextRef="#ctx0" brushRef="#br0" timeOffset="209081.8132">21539 11993 132 0,'-3'23'109'16,"-7"5"2"-16,-17-3-8 15,-15 6-98-15,-15 9-4 16,-13 6-4-16,-23 5 1 16,-19 7-3-16,-21 1 1 15,-17 3-2-15,-14 0 3 16,-14-2-2-16,-12-3 5 16,-11-2 2-16,-5-4 0 15,-9-7 3-15,-3-4-2 16,-7-7 6-16,-5-4-5 15,-9-9 7-15,1-1-5 16,-6-12 2-16,-6-4-2 0,2-10-1 16,1-6-4-16,2-11-4 15,7-8 3-15,12-10-7 16,9-10 1-16,17-9-5 16,11-8 2-16,14-4-3 15,15-5 4-15,16-3 0 16,12 0-2-16,14 2 6 15,8 2 4-15,12 8 2 16,9 4 2-16,8 7 2 16,6 9 2-16,6 6 0 15,9 10 3-15,4 7-3 16,9 8-2-16,3 8 2 16,10 12 0-16,0 6 2 0,7 13 2 15,1 5-3-15,4 10 3 16,1 4-1-1,1 11-1-15,-4 2 1 16,4 8-3-16,-1 1-2 0,0 3-3 16,0 2 2-16,-1-2-3 15,2-1-2-15,1-6-1 16,5-7-9-16,-1-9-6 16,10-3-20-16,-6-19-43 15,11-20-36-15,0 0-3 16,0 0 1-16</inkml:trace>
  <inkml:trace contextRef="#ctx0" brushRef="#br0" timeOffset="209522.3188">14570 11882 16 0,'14'-48'92'0,"4"12"3"15,-4 0-2-15,6 4-60 16,5 6-6-16,4 2-11 15,8 1-4-15,9 3-4 16,8-1-1-16,8 3-2 16,6 0-2-16,8 2 0 15,5 2-2-15,4 0-1 16,2 2 0-16,-1 1 2 0,2 3-1 16,-3 0 4-1,-2 3 0-15,-10 1 2 16,-5 4 0-16,-9 1 1 15,-7 4 0-15,-13-1 2 0,-9 6-1 16,-17 5-2-16,-10 5 0 16,-14 6-1-16,-15 4 1 15,-15 6-2-15,-12 6 0 16,-12 4-6-16,-10 5 1 16,-9 2-1-16,-7 3-2 15,-5 2 1-15,-5 0-1 16,-2 1 1-16,-1 0-1 15,-1 0 2-15,0-1-5 16,4 1-8-16,-2-5-21 16,8 2-67-16,6-3-4 15,-4-7-2-15,10-4-9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07:25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5529 6131 31 0,'9'-13'46'0,"-9"13"-6"16,0 0-4-16,5-16-6 15,-5 16-3-15,0 0-2 16,0 0-3-16,0 0-4 16,0 0-3-16,0 0-1 15,0 0-1-15,3 14-1 0,-3-14 0 16,22 9-4-16,-3-5 0 16,1 1-1-16,4-1-3 15,2 0-1 1,5-1-1-16,0 1 0 0,4 1 0 15,1-2 1-15,2 0 0 16,4-1 0-16,-1 3-1 16,4-2 1-16,1 1-1 15,0 0-1-15,1 2 0 16,-3-2 0-16,0 1-1 16,-4-2 1-16,0 0 1 15,-1-3-2-15,-1 1 2 16,-2-1-1-16,1-1 1 0,0-2-1 15,2 1 1 1,-1-2 1-16,3 0-1 16,-1-1 1-16,1 1-1 15,1 0 0-15,1-1 0 0,0 2 0 16,-1 2-1-16,-2-1 0 16,-1 2-1-16,-1 0 0 15,-4 3 0-15,-5-1 0 16,-1 1-1-16,-5 0-1 15,-4-2-4-15,-2 2-8 16,-4-3-11-16,0 4-14 16,-13-4-16-16,14 3-18 15,-14-3-24-15,0 0 4 16</inkml:trace>
  <inkml:trace contextRef="#ctx0" brushRef="#br0" timeOffset="667.1673">5463 6418 1 0,'0'0'26'15,"21"-7"49"-15,-21 7-1 16,29-15-53-16,-12 12-2 15,2 0-2-15,3 2 2 16,0 1 1-16,2 4-3 16,1 1-2-16,2 0-3 15,0 1 1-15,8 3-4 16,3-3 2-16,8 1-2 16,4-1 0-16,8-2-1 15,7 0-2-15,4 1 1 16,6-3-3-16,3 1-2 15,0 2 0-15,1-1-2 16,-4 2 0-16,-1 0 0 0,-3 2-1 16,-5-1-2-16,-3 5-3 15,-6-3-4-15,-1 5-10 16,-7-5-22-16,-4 4-51 16,-3-2-1-16,-9-2-3 15,0 0 68-15</inkml:trace>
  <inkml:trace contextRef="#ctx0" brushRef="#br0" timeOffset="5635.6965">14449 8161 1 0,'8'21'0'0,"-8"-21"44"15,10 13 4-15,-10-13-22 16,18 13 0-16,-5-5 0 0,-13-8 0 16,27 10-1-16,-11-7-3 15,7 1-2-15,5-4-3 16,9-3-5-16,8-7-4 15,11-6 0-15,10-8-1 16,8-5 0-16,11-9 2 16,9-5 2-16,7-11-1 15,10-2 0-15,9-7 2 16,7-8-3-16,7-5 2 16,7-5-2-16,5-4 3 15,7-2-4-15,7-1-2 16,2 1 6-16,1-2-5 0,6 5 1 15,2-1-1-15,7 0-1 16,5-1 0-16,3 2-1 16,5-3 5-16,2 5-9 15,2 1 2-15,0 5 7 16,-2 1-7-16,-1 5 0 16,-3 7-1-16,-2 2 1 15,-2 2-2-15,1 0 2 16,-3 0 3-16,-1 1-9 15,-6 3 7-15,-1 1-3 16,-8 4-2-16,-9 1-8 16,-10 10-13-16,-18 1-38 15,-13 10-43-15,-16 2 0 0,-19 3-7 16,-18 0 0-16</inkml:trace>
  <inkml:trace contextRef="#ctx0" brushRef="#br0" timeOffset="9561.7002">20057 3547 127 0,'23'-16'79'15,"-10"6"-1"-15,0-2 1 16,0-2-51-16,2 6-7 16,-1-2-4-16,3 5-2 15,-1-4-2-15,6 6-2 16,-3-4-3-16,7 4-2 0,1-1-3 15,6 1-1-15,5-3 0 16,2 4-1 0,2 1 0-16,0 2-1 15,0 7 1-15,-3 2-1 0,-3 4 1 16,-6 6-1-16,-6 6-1 16,-6 3 1-16,-8 4 0 15,-6 3 0-15,-5 2-1 16,-8 2 1-16,-7 4 4 15,-4 3-5-15,-9 2 3 16,-4 5-2-16,-6 2 3 16,-3 5-3-16,-3 1 2 15,1 1-2-15,-2-2-3 16,-1-4 2-16,6 0-7 16,0-7-8-16,7-4-18 15,0-10-25-15,11-5-28 16,6-11-3-16,17-20 1 0,0 0-2 15</inkml:trace>
  <inkml:trace contextRef="#ctx0" brushRef="#br0" timeOffset="9954.6361">21019 3979 153 0,'44'-14'87'16,"-10"2"1"-16,-6 7-4 15,-15 0-50-15,-13 5-22 16,3 23-5-16,-12 0-1 16,-8 8 0-16,-3 3 2 0,-4 5-1 15,1 2 0-15,2-2-4 16,6-5 1-16,7-2-2 16,8-9 2-16,7-7-1 15,10-9 1-15,9-8 0 16,9-8 1-16,7-10 0 15,4-5-1-15,4-8-1 16,1-2-1-16,-2-5 2 16,-4 2-3-16,-8 3 2 15,-8 1-2-15,-10 4 1 16,-11 6-4-16,-11 5 0 16,-10 4-5-16,-7 7-4 15,-9 1-8-15,-2 6-8 0,-5-3-13 16,4 9-34-16,2-5-13 15,6 2-4-15,11-6 1 16</inkml:trace>
  <inkml:trace contextRef="#ctx0" brushRef="#br0" timeOffset="10371.4655">22260 3769 173 0,'18'-5'82'0,"-18"5"-6"16,0 0 1-16,-18-1-55 16,-11 11-8-16,-14 3-7 15,-4 6-5-15,-10 2 3 16,-2 5-4-16,0 0 5 15,6 2-6-15,6-4 3 16,10 2-5-16,14-1 4 16,6 1-3-16,11-2-2 15,12 2 2-15,7 0-2 16,8 0 2-16,8 0-1 16,6-1 2-16,1-4 0 0,1 0 0 15,-1-1 0-15,-5-1 0 16,-7-1-4-16,-12-2-7 15,-9 7-16 1,-16-5-27-16,-13 2-27 0,-13 1-2 16,-13-3-3-16,-10-4-2 15</inkml:trace>
  <inkml:trace contextRef="#ctx0" brushRef="#br0" timeOffset="10687.8295">19848 4668 114 0,'14'10'79'16,"12"-9"5"-16,18-5 0 15,12 0-67-15,12-4-1 16,14 4 1-16,13-3-1 16,15 2 1-16,10-3-3 15,11 3-4-15,9 0-8 16,11-1-8-16,15 2-9 0,3-4-16 16,10 5-35-16,-2-4-21 15,5-1 1 1,-1-4-5-16</inkml:trace>
  <inkml:trace contextRef="#ctx0" brushRef="#br0" timeOffset="34765.9119">9392 5320 1 0,'-16'-19'24'15,"10"2"49"-15,-4-9 2 16,3 0-49-16,-2 0-7 16,-3 0 1-16,-1 1 0 15,-10-2 1-15,0 2 0 0,-9-1 0 16,-1 5-3-16,-9-4-4 16,2 6-5-16,-5 1-4 15,-2 2-3 1,-2 4-1-16,-3 5 0 0,-6 0 2 15,-3 5 0-15,-5 4 0 16,-5 4 1-16,-7 4-1 16,-1 7 1-16,-2 3-1 15,-1 8-1-15,-2 5-1 16,5 4-1-16,2 7-1 16,7 3 1-16,5 5-2 15,3 2 2-15,8 2 3 16,5 2-4-16,8 1 3 0,2 1-3 15,8 4 3 1,4-2-4-16,8 4 4 16,6 2-4-16,7 0-1 15,6-2 2-15,9 2-3 0,8 0 4 16,5-3 0-16,8 1-2 16,6-4 3-16,6-3-3 15,3-1 4-15,7-3-3 16,3-5 2-16,5-1-2 15,4-7 0-15,4-6 1 16,5-5-2-16,5-10 2 16,4-6 0-16,-1-11 1 15,0-7 1-15,0-10 0 16,1-10 3-16,-1-6-2 16,-3-8 3-16,-2-5 3 15,1-10-7-15,-1-3 3 16,1-5-4-16,-1-8 2 0,-4-3-3 15,-4-4 2-15,-7-3-1 16,-7-1-2-16,-7-2 8 16,-10 2 1-16,-9-1-4 15,-11 4 4-15,-11 1-4 16,-5 4 4-16,-8 0-5 16,-6 4 3-16,-9-3-6 15,-2 4-1-15,-11 2 5 16,-1 2-4-16,-4 8 2 15,-8 2-4-15,-5 10 1 16,-5 7-5-16,-3 12-2 16,-5 7-5-16,0 16-9 0,-8 6-13 15,6 16-27-15,-3 5-36 16,5 10-3-16,3 4 1 16</inkml:trace>
  <inkml:trace contextRef="#ctx0" brushRef="#br0" timeOffset="37118.3653">15270 6157 1 0,'-7'16'69'0,"7"-16"23"0,0 0 3 15,0 0-63-15,12-15 1 16,-3-11 0-16,11-6-2 15,1-12-6-15,6-7-7 16,0-12-3-16,8-4-5 16,3-5 1-16,3-1 0 15,3-1-7-15,-1 8 2 16,0 6-4-16,-2 11 3 16,-4 8-5-16,-5 12 3 0,-5 9-5 15,-5 9 0-15,-5 13 3 16,-17-2-1-1,20 32 3-15,-15-2-5 0,-2 9 3 16,-5 7-3-16,1 6 2 16,-4 4-3-16,1 2 3 15,3-3-4-15,1-5 0 16,4-6 2-16,3-8 0 16,3-10 0-16,5-12 1 15,2-14-1-15,3-10 3 16,2-10-1-16,4-13 2 15,1-8-1-15,4-9 3 0,2-5 3 16,1 0-6-16,1 3 3 16,-3 3-5-1,0 9 4-15,-5 8-5 0,-3 10 6 16,-6 12-8-16,-5 14 0 16,-7 9 9-16,-4 8-6 15,-3 7 5-15,-2 7-7 16,0 8 6-16,-1 4-6 15,2 3 1-15,1-1-7 16,5 5-11-16,-1-10-18 16,12 4-64-16,-2-12-4 15,7-7-1-15,3-12-2 16</inkml:trace>
  <inkml:trace contextRef="#ctx0" brushRef="#br0" timeOffset="37649.2169">16982 5711 103 0,'23'-10'101'0,"2"-6"-1"16,-3-3-3-16,-4-3-86 15,-2-2-4-15,-4-2 2 16,-4 0 5-16,-8-3-8 0,-4 3 5 15,-9 2-6 1,-3 3 4-16,-4 4-8 16,-3 7 4-16,-3 9-8 15,0 6 3-15,-3 10 4 0,2 5-8 16,-1 6 7-16,1 4-6 16,2 3 6-16,5 1-5 15,4-3 5-15,6-2-8 16,7-3 4-16,6-6 2 15,7-2-2-15,6-8 1 16,7-4 0-16,6-6-1 16,4-6 1-16,2-6-1 15,3 1 0-15,-2-1 0 16,-3 1 1-16,-1 5 0 16,-7 3 1-16,-3 7 0 15,-5 8 0-15,-2 5 0 16,-2 6 0-16,-3 3 1 0,1 6-3 15,1 0 2-15,1-1-3 16,1 0-1-16,1-2-5 16,-1-6-7-16,5 1-18 15,-6-11-29-15,1-1-39 16,-1-12-2-16,3-6-1 16</inkml:trace>
  <inkml:trace contextRef="#ctx0" brushRef="#br0" timeOffset="37982.6265">17757 5682 129 0,'20'10'98'16,"-1"3"-2"-16,-3 3-3 16,-3 4-87-16,1 3-2 15,-3 6-1-15,-3 3 1 16,-3 0-1-16,-5-2 1 15,-3-3-1-15,-2-5 0 16,0-3-1-16,5-19-1 16,-11 13 1-16,11-13 0 15,-2-22 0-15,4 0 1 16,6-8 1-16,5-5-2 16,5-5 2-16,7-3-2 15,7-3 1-15,2 5-1 0,5 2 0 16,-1 5-5-16,1 6-5 15,-6 4-9-15,-1 12-34 16,-11 1-43-16,-5 3-6 16,-16 8 3-16,15-13-5 15</inkml:trace>
  <inkml:trace contextRef="#ctx0" brushRef="#br0" timeOffset="38249.652">18428 5290 163 0,'23'-13'101'0,"0"2"1"16,0 1-6-16,-2 7-86 15,0 5-4-15,1 9-1 16,-6 7 1-16,-2 8 0 16,-11 10 2-16,0 7-5 15,-9 8 3-15,-4 3-7 16,-1 4 0-16,-2 1-6 15,0 0-2-15,-2-4-10 16,8 0-12-16,-6-15-26 16,7-1-48-16,3-10 1 15,8-10-1-15,-5-19 33 16</inkml:trace>
  <inkml:trace contextRef="#ctx0" brushRef="#br0" timeOffset="38583.3504">19036 5471 162 0,'17'-3'97'0,"-17"3"-3"16,0 0-4-16,0 0-87 16,-28 13-8-16,3 0 5 15,-10 0-5-15,-4 0 11 16,-3 6-7-16,0-3 5 15,6 4-6-15,3-1 5 0,7 0-7 16,6 2 3-16,5 0-1 16,7 2 0-1,5-2 3-15,6-1-1 16,5 2 4-16,8-3-2 0,4 0 2 16,6-3-2-16,5-2 1 15,5-1-6-15,1-6-11 16,4 5-23-16,-7-8-49 15,1 0-11-15,-3-5-2 16,-6-3-3-16</inkml:trace>
  <inkml:trace contextRef="#ctx0" brushRef="#br0" timeOffset="39334.8168">19158 5692 113 0,'0'0'96'0,"20"10"-1"16,-4-10-1-16,4-4-80 15,5 1-5-15,2-3 0 16,4 0 1-16,-2-4 1 16,-2 0 0-16,-2-4 1 15,-1-1-4-15,-8-1-3 0,0 1-1 16,-8-3 0-16,-5 2 5 15,-6 1-5 1,-4 2 4-16,-6 2-6 16,-5 4 4-16,-7 4-6 15,-1 6 0-15,-1 4 0 0,-2 5-6 16,1 4 6-16,2 4-5 16,3 2 6-16,5 5-3 15,5 2 3-15,4 1 2 16,6 1-1-16,6 0 1 15,6-2-2-15,4-1 2 16,7-5-1-16,4-9 3 16,7-7 0-16,3-7 1 15,5-8 1-15,4-11 0 16,4-8 2-16,3-8-3 16,-1-7 1-16,0-6 3 15,2-6-9-15,-1-4 4 16,-2-6-4-16,-3-1 2 0,-5-2-4 15,-4-1 4-15,-4 3-5 16,-3 4-2-16,-8 8 6 16,-3 5-2-16,-5 11-1 15,-5 6 0-15,-2 13 0 16,-6 18 0-16,0 0-2 16,-10 16 1-16,-3 14-1 15,-2 7 1-15,-3 11-2 16,-5 5 2-16,0 7-2 15,-3-1 3-15,5 3 2 16,0-2-5-16,5-2 3 16,1-2-3-16,7-1 3 0,3-3-4 15,8-3 3-15,6-3-5 16,4-5 0-16,4-9 0 16,6-5-5-16,0-8-2 15,5-5-11-15,-5-14-17 16,3 0-30-16,-9-11-30 15,-1-7-1-15,-9-8 1 16</inkml:trace>
  <inkml:trace contextRef="#ctx0" brushRef="#br0" timeOffset="39567.2798">19502 5294 165 0,'0'0'99'0,"0"0"-5"16,34-4 1-16,7-1-88 15,9 7-1-15,11-2 0 16,4 3 1-16,4-1 0 16,2 1-2-16,-1 3-10 15,-2-3-21-15,6 4-52 16,-8-4-20-16,0-2-1 15,-1-5-4-15</inkml:trace>
  <inkml:trace contextRef="#ctx0" brushRef="#br0" timeOffset="42825.9298">3565 6489 1 0,'0'0'0'15,"0"0"63"-15,0 0-2 16,0 0-37-16,0 0-2 16,0 0 2-16,15 17 0 15,-15-17-1-15,1 13-4 16,-1-13-5-16,0 0-4 0,16 11-4 16,-16-11-2-16,25 0 1 15,-12-3 1-15,-13 3 2 16,26-17 1-16,-26 17 2 15,15-21-1-15,-13 8 2 16,-2 13-2-16,-4-21-2 16,4 21-2-16,-19-10-2 15,4 10-1-15,-2 5-2 16,-2 3 0-16,-4 7-1 16,0 3 1-16,0 3-1 15,3 2 1-15,0-2 0 16,5 1 1-16,7-5-1 15,5-2 2-15,3-15 0 0,11 13 1 16,5-15-1-16,3-4 0 16,5-5 1-16,1-2-1 15,1-4 0-15,-3-2-2 16,-3 0 0-16,-5 2 0 16,-7 2 0-16,-8 15-1 15,-7-15 0-15,-9 15 0 16,-7 4 0-16,-3 5 1 15,-3 2-1-15,2 2 0 16,-1 1 0-16,7-2 0 16,3-2 0-16,18-10 0 15,0 0-1-15,0 0 1 0,0 0-1 16,29-16 1-16,-6 5 0 16,-1-2-2-16,0 1-1 15,-5 2-7-15,-1 7-15 16,-16 3-51-16,0 0-18 15,0 0-3-15,0 0-8 16</inkml:trace>
  <inkml:trace contextRef="#ctx0" brushRef="#br0" timeOffset="44598.7738">3503 6631 1 0,'0'0'11'15,"0"0"49"-15,6-14-1 16,-6 14-44-16,0 0-8 15,17-10-13-15,-17 10-47 16,21 8-4-16,-21-8 21 16,24 12 36-16</inkml:trace>
  <inkml:trace contextRef="#ctx0" brushRef="#br0" timeOffset="57074.1129">6724 5214 1 0,'-8'-21'0'0,"7"2"69"15,-9-5 16-15,-3 0-45 16,1 11 1-16,-14-4 2 16,3 9-1-16,-13-1-5 15,0 12-6-15,-11 3-13 16,0 9-5-16,-6 4-8 15,-3 7-3-15,-6 4-3 16,-5 4 1-16,-3 0-1 16,-2 1 0-16,-1-1 0 0,3 1 1 15,5 0 3-15,3-4-4 16,10 1 4 0,6 0-3-16,7 0 6 15,8 4-6-15,7 3 5 0,4 4-5 16,5 5 2-16,5 2-1 15,3 8 0-15,5 1 0 16,7 3-5-16,3 2 4 16,8 0 0-16,7 1-2 15,6-4 2-15,7-2-3 16,9-4 2-16,4-5-1 16,6 0 3-16,6-7-3 15,2-7 0-15,3-6 3 0,2-5-2 16,1-8 2-1,4-5-1-15,2-8-1 16,1-8 1-16,2-5 0 16,3-7 0-16,0-6-1 0,-1-5 3 15,0-2-2-15,-8-4 4 16,-4-3 7-16,-8-5-8 16,-6 3 5-16,-11-6-3 15,-6 0 4-15,-9-6-4 16,-5-3 3-16,-7-5-4 15,-5 2-4-15,-6-5 6 16,-7 1-4-16,-5-1 2 0,-7 4-3 16,-11 2 2-16,-8 6 1 15,-10 4-7 1,-11 5 5-16,-6 5-8 0,-8 5 5 16,-3 5-9-16,-2 2 1 15,0 10-17-15,-2-1-16 16,9 12-57-16,3 6-8 15,3 9 3-15,4 8 3 16</inkml:trace>
  <inkml:trace contextRef="#ctx0" brushRef="#br0" timeOffset="57843.7842">6258 6582 11 0,'11'-27'81'15,"-11"27"1"-15,5-22-1 16,-5 22-65-16,0 0-4 16,-21 2 1-16,7 18 2 15,-11 9-1-15,-5 11 2 16,-12 6-2-16,-4 11-1 15,-10 5-4-15,-3 8 1 0,-11 8-3 16,-3 6 1-16,-8 4-2 16,-3 9 1-16,-7 5-2 15,-7 6 1-15,-3 5-1 16,-3 2 0-16,-2-4-3 16,0 2 1-16,0-1-3 15,-1-3 2-15,0-5-3 16,2-3 3-16,2-2 0 15,2-2-1-15,0-5 6 16,6-5-2-16,1-7 2 16,8-3-1-16,8-9 2 15,8-5-4-15,8-12 1 0,9-8-1 16,10-7-4-16,5-7-1 16,9-7-2-16,6-9-2 15,10-3-4-15,0-9-5 16,13-1-12-16,0 0-26 15,3-20-49-15,12-3-3 16,6-10-1-16,11-8 33 16</inkml:trace>
  <inkml:trace contextRef="#ctx0" brushRef="#br0" timeOffset="58411.2587">6284 6792 1 0,'-5'-15'77'16,"5"15"4"-16,0 0-34 16,0 0-8-1,0 0-3-15,-17 15-5 0,16 9-4 16,-5 5-7-16,3 10-3 15,-4 10-2-15,5 12-5 16,-4 5-2-16,4 12-3 16,-4 10-2-16,-1 10 1 15,-2 6-2-15,-1 4 2 16,-2 6-3-16,-1 6 2 16,0 0-2-16,-1 1 3 15,1-4-3-15,1-3 2 0,5-8-2 16,1-2-3-16,5-11 2 15,-1-8-2 1,2-9 2-16,0-9-3 16,3-8 2-16,-1-9-4 0,-1-5-2 15,-1-10-6-15,5-2-9 16,-5-12-13-16,5 0-22 16,-5-21-40-16,0 0-2 15,21 4 2-15</inkml:trace>
  <inkml:trace contextRef="#ctx0" brushRef="#br0" timeOffset="58908.755">6819 6855 8 0,'0'0'91'0,"17"-20"0"0,-17 20-3 15,15 4-49 1,-12 9-28-16,7 12-2 15,-3 8 3-15,6 12 0 0,-2 8-1 16,5 13 0-16,-1 9-3 16,3 13 1-16,0 9-3 15,3 4 0-15,1 4-6 16,1 4 1-16,0 2-1 16,2 0 1-16,2 0-1 15,1-4 2-15,0-6-2 16,4-3 2-16,0-10-2 15,0-6 4-15,-2-4-2 16,2-9-2-16,-6-11 2 16,0-8-3-16,-5-8 0 15,-2-9-7-15,-3-4-9 16,-9-10-33-16,-7-19-51 0,9 17 2 16,-9-17-4-16,-13-11 58 15</inkml:trace>
  <inkml:trace contextRef="#ctx0" brushRef="#br0" timeOffset="59525.1696">6871 6817 17 0,'0'0'81'15,"20"-15"2"-15,0 9-14 16,5 7-54-16,2 5 0 15,9 7 2-15,-3 6-1 16,5 10 0-16,2 5-3 16,8 10 5-16,4 2-7 15,7 7-3-15,7 3-1 0,9 4-1 16,9 2-1-16,7 4 0 16,3 2-1-16,4 0-3 15,2 2 1-15,6 2 3 16,4 2-3-16,7 1 5 15,1-1-7-15,6-1 0 16,8 2-1-16,2 0-1 16,10 2 1-16,0-1 0 15,1-2 2-15,-7-3-3 16,-2-2 5-16,-5-4 3 16,-5-5 2-16,-5-1-2 15,-12-8 1-15,-6-5-2 16,-9-5 0-16,-9-3-3 0,-7-6 3 15,-8-1-6-15,-13-6-3 16,-11-3-4-16,-9 0-6 16,-11-6-9-16,-3 2-28 15,-10-2-55-15,-13-16-5 16,2 19 2-16,-15-19 73 16</inkml:trace>
  <inkml:trace contextRef="#ctx0" brushRef="#br0" timeOffset="72130.6313">7038 10327 1 0,'-14'-11'43'0,"14"11"0"15,-19-5-10-15,3 2-3 16,0 3 1-16,-4 0-2 15,0 4-2-15,-6 0-3 16,3 7-6-16,-6-4-1 0,4 6-5 16,-1-2-1-1,2 7-4-15,-1-4 1 16,7 6-5-16,-3-2 1 16,7 0 0-16,3 2-1 0,3 1 0 15,1 0 0-15,6 1-1 16,1 1-1-16,4 0 2 15,3 2-3-15,2-1 2 16,2 1-1-16,1 1 0 16,1-2 0-16,1 2 0 15,1-1 0-15,-1-1 0 16,1-4-1-16,-4 2 1 0,2-2-1 16,0-1 1-1,0 0-2-15,0-2 2 16,0-1-1-16,-1 0 1 15,1-2-2-15,0 1 2 0,0-1-2 16,0-2 2-16,-13-12-1 16,26 20 0-16,-12-13 0 15,2-1 0-15,-2-2 2 16,4-1-2-16,-1 0 2 16,2-3-1-16,-2 1 0 15,2-1 0-15,-2 0 0 16,2 0-1-16,-2-2 1 15,0-1 0-15,4-3 0 16,-3 0 0-16,3-1 1 16,-1-5 1-16,0-1-1 15,2-1 0-15,-2-2 0 16,1-3 0-16,-3-1-1 0,-1-3 1 16,-2-3 0-16,-1-1-1 15,-4-5 1-15,0 0 0 16,-4-2 1-16,0-4-1 15,-5 0 2-15,1 4-2 16,-5-2 2-16,0 4-1 16,-6 2 0-16,1 2 1 15,-7 4 0-15,-2 2 0 16,-2 3 1-16,-6 2-2 16,0 0 0-16,-3-1 3 15,-1 4-3-15,0 0 2 16,1 1-5-16,-3 0 3 0,2 0-4 15,2 0 4-15,1 4-9 16,0-1-8-16,4 10-23 16,-8-2-69-16,3 2 0 15,-2 2-6-15,-3 1 25 16</inkml:trace>
  <inkml:trace contextRef="#ctx0" brushRef="#br0" timeOffset="73147.7844">5799 10288 1 0,'0'0'48'0,"0"0"33"16,-20-15-31-16,20 15-14 16,-21-7-3-16,7 3-4 0,1 5-6 15,-6 3-3-15,2 5-4 16,-3 0 0-16,0 5-7 16,-2 2 3-1,2 3-6-15,-2 1 0 0,5 6 0 16,-3-2-1-16,2 5 0 15,-1 0 0-15,4 3 2 16,-3 1-2-16,5 0 0 16,2 0-2-16,4 2 1 15,2-2-2-15,5 0 1 16,5-1-2-16,3 0 1 16,5-2-1-16,5 1 1 0,0-4-1 15,4 2 1-15,4-3-1 16,3-2 1-16,0 1-2 15,2-4 1 1,3 0-1-16,-1-3 1 16,3-3-1-16,0-2 0 0,1-5 0 15,2 0 1-15,0-4 0 16,2-4 0-16,1-3 0 16,-1-3 1-16,3-5 1 15,-4-1-1-15,-1-4 1 16,-3-1-1-16,-3-3 1 15,-2 0-1-15,-5-2 1 16,-5-1-1-16,-5 1 1 0,-3-1-1 16,-4-1 3-1,-2-2-3-15,-6-3 2 16,-1-1-2-16,-3-5 1 16,-2-3-2-16,-3-1 0 0,-3-1 0 15,-2-2 0-15,-3 3-2 16,-3 2 2-16,-2 2-1 15,-5 6 0-15,-5 2-3 16,-3 10-2-16,-8-1-1 16,0 12-8-16,-7 1-8 15,3 10-23-15,-8 1-60 16,4 4-5-16,2 3 2 16,1-4 26-16</inkml:trace>
  <inkml:trace contextRef="#ctx0" brushRef="#br0" timeOffset="79718.2211">2617 9493 1 0,'8'-15'0'16,"-8"15"60"-16,10-17 19 0,-10 17-43 15,7-13-4-15,-7 13-5 16,0 0-1-16,0 0-2 16,0 0-6-16,0 0-7 15,0 0-4-15,0 0-1 16,7 13-3-16,-7-13 3 16,-1 20-1-16,1-20 1 15,-5 23 1-15,5-23-1 16,-4 23 1-16,4-23-1 15,-3 20 1-15,3-20-3 16,-4 16 1-16,4-16-1 16,-3 13-1-16,3-13-1 15,0 0 0-15,-3 13 0 0,3-13-1 16,0 0 0 0,0 0 0-16,0 0 0 0,0 0-2 15,0 0-1 1,1 13-4-16,-1-13-8 0,0 0-17 15,0 0-51-15,0 0-10 16,0 0-5-16,0 0 17 16</inkml:trace>
  <inkml:trace contextRef="#ctx0" brushRef="#br0" timeOffset="81517.7359">2626 10185 65 0,'0'0'41'0,"0"0"-4"15,0 0 2-15,-14 4-3 16,14-4-2-16,0 0-6 16,-5-15-6-1,1 0-5-15,5-1-1 0,-4-8 0 16,3-4-1-16,-2-8 2 16,2-3-3-16,-5-7 0 15,4-3-2-15,-1-6-1 16,2 0-4-16,-1-4 1 15,4 2-4-15,-2-6-2 16,2 6-2-16,1 2 1 16,2 0-1-16,0 5 1 0,1 1 0 15,0 4 0-15,2 4-1 16,1 7 3 0,2-1-2-16,2 8 1 15,1 1-1-15,6 6 1 16,1 2-2-16,7 7 1 0,1 4-2 15,3 4 1-15,3 4 0 16,-3 5 0-16,1 5 0 16,-10 4-1-16,-2 5 1 15,-11 3-2-15,-9 5 2 16,-11 2-1-16,-14 4 0 16,-6 0-1-16,-11 0 1 15,-3-1 0-15,-4-2-1 0,1-1 0 16,4-4-1-1,5-3-1-15,11-6 0 16,7-1 1-16,19-16-1 16,-11 20 0-16,11-20 2 0,18 11-1 15,3-9 3-15,7 0 0 16,3-1 0-16,3 1 2 16,-1 1 0-16,1 1 0 15,-7 2 0-15,-7 0 1 16,-7 5-2-16,-13-11 1 15,-7 29-2-15,-10-12 0 16,-6 2 1-16,-8 3-6 16,1-2-9-16,-2 7-26 15,-1-2-54-15,1-4-6 16,8 0 1-16,-4-5 9 16</inkml:trace>
  <inkml:trace contextRef="#ctx0" brushRef="#br0" timeOffset="83082.4417">2997 9785 24 0,'0'0'87'16,"6"-18"2"-16,-8 5-30 15,2 13-10-15,2-19-7 16,-2 19-8-16,0 0-9 15,1-13-6-15,-1 13-6 16,0 0-4-16,0 0-3 16,0 0-2-16,-3 20-2 15,3-20 0-15,2 19 0 0,-2-19 0 16,2 20 0 0,-2-20 1-16,2 16-2 15,-2-16-3-15,1 14-7 0,-1-14-12 16,2 16-26-16,-2-16-51 15,-6 19-3-15,6-19-2 16,-12 19 11-16</inkml:trace>
  <inkml:trace contextRef="#ctx0" brushRef="#br0" timeOffset="83738.4512">2985 10009 1 0,'13'0'55'16,"-13"0"23"-16,0 0-30 0,0 0-14 15,0 0-4-15,0 0 0 16,0 0-2-16,0 0-4 15,-1 19-4-15,2-5-2 16,-2-1-3-16,2 6-1 16,-2-3-4-16,2 1-2 15,-1-2-3-15,2-1-1 16,-2-14-2-16,1 19-1 16,-1-19 0-16,0 0-1 15,3 13 1-15,-3-13-1 16,0 0 0-16,0 0 0 15,0 0 0-15,0 0-1 0,0 0 1 16,0 0 0-16,0 0-1 16,0 0 2-16,0 0-2 15,0 0-2-15,0 0 0 16,0 0-2-16,0 0 0 16,0 0 0-16,0 0 0 15,0 0 0-15,0 0 0 16,0 0 2-16,0 0 1 15,0 0-5-15,0 0-7 16,0 0-19-16,0 0-43 16,0 0-15-16,0 0 1 15,0 0 18-15</inkml:trace>
  <inkml:trace contextRef="#ctx0" brushRef="#br0" timeOffset="84394.4869">2982 9827 1 0,'0'0'65'16,"0"0"21"-16,0 0 3 15,0 0-50-15,18 9-8 16,-18-9-4-16,8 20-3 16,-5-7-4-16,4 6-5 15,-4 0-5-15,3 2-4 0,-3 2-3 16,1 2-1-1,-4 1-1-15,0-2 1 16,-1 1-4-16,-3-3 0 16,1-1-7-16,-5-3-6 0,6-1-15 15,2-17-15-15,-8 20-23 16,8-20-25-16,0 0 0 16,0 0 30-16</inkml:trace>
  <inkml:trace contextRef="#ctx0" brushRef="#br0" timeOffset="84769.7255">3311 9757 37 0,'0'0'86'16,"0"0"0"-16,-21 21-5 15,3-6-67-15,-5 3-11 0,-3 4 0 16,0 3-1-16,-4-2 2 15,3 0 0-15,1-2-5 16,3 0 4-16,4-4-3 16,7-4 1-16,12-13 2 15,-7 20 2-15,7-20 2 16,12 15 1-16,2-8 2 16,0-4 1-16,5 4 2 15,1-4-5-15,4 2 3 0,-3 1-7 16,2 0-2-1,-1-2 0-15,0 2-4 16,-5 0-1-16,-1-3-6 0,-3 3-3 16,-13-6-17-16,21 5-22 15,-21-5-42-15,0 0-1 16,16-3-1-16</inkml:trace>
  <inkml:trace contextRef="#ctx0" brushRef="#br0" timeOffset="85010.6057">3600 9631 75 0,'0'0'94'15,"17"-6"2"-15,-17 6-5 16,0 0-74-16,-4 13-11 16,-2 0-10-16,-1 0-16 15,0 7-50-15,-2 2-21 16,-4-2-4-16,2 2-2 16</inkml:trace>
  <inkml:trace contextRef="#ctx0" brushRef="#br0" timeOffset="85219.5297">3496 10003 56 0,'-1'16'88'0,"2"-1"0"16,-2-2-44-16,1-13-30 15,4 24 0-15,-3-11-3 16,2 2-6-16,-1 0-23 15,-2 1-59-15,0-3-9 16,5 2-5-16,-5-15 44 16</inkml:trace>
  <inkml:trace contextRef="#ctx0" brushRef="#br0" timeOffset="86386.7641">4031 9381 11 0,'0'0'86'0,"2"18"0"16,-2-18 1-16,-2 27-65 16,5-4-5-16,-4 3 2 0,4 9-1 15,-5-2 0 1,4 7-5-16,-4 2-4 16,2 4-2-16,2-1-4 15,-2 3 2-15,1 1-5 0,1-3 2 16,0 2-3-16,0-5 2 15,1-4-2-15,1-4 0 16,-1-5 1-16,-2-6 0 16,-1-6 1-16,0-5 0 15,0-13-1-15,0 0 1 16,0 0-1-16,0 0 3 16,-15-16-2-16,10-4-1 15,-1-6 3-15,2-6-2 16,-5-6 5-16,5-5-4 15,-2-7 4-15,3-2-4 16,5-3 4-16,1-1-4 16,3-2 4-16,4 3-4 0,3 2 1 15,3 6 0-15,1 3 1 16,3 6 1-16,-3 2 0 16,5 9-1-16,0 2 0 15,1 5 0-15,3 4 0 16,0 2-2-16,3 5-1 15,1 2 0-15,2 2-1 16,-1 1 0-16,1 4-2 16,0-1-7-16,-2 5-15 15,-7-3-59-15,0 5-19 16,-7 0-5-16,-16-6-3 16</inkml:trace>
  <inkml:trace contextRef="#ctx0" brushRef="#br0" timeOffset="86714.6296">4379 9729 51 0,'0'0'92'0,"0"0"2"16,4 17-3-16,-9-4-74 16,2 8-5-16,-2 2 0 15,1 4 2-15,-3 5-1 16,3 3-2-16,-2 2-4 16,0 1 0-16,2-1-4 15,-2-2-1-15,0 1-8 16,-1-6-10-16,4 0-30 15,-6-4-51-15,1-8 0 16,-1-5-6-16,9-13 43 16</inkml:trace>
  <inkml:trace contextRef="#ctx0" brushRef="#br0" timeOffset="87088.2501">4647 9816 64 0,'16'-13'100'16,"-16"13"0"-16,13-18-3 15,-13 18-82-15,-16-1-6 16,1 7-2-16,-7 5 0 16,-7 2-2-16,-6 3-3 15,1 4-3-15,-2 1 1 16,3-1-1-16,5-1 2 0,5-2 0 15,9-1 2-15,5-2-1 16,8 1 3-16,1-15 0 16,15 23 3-16,0-13 0 15,5 3 2-15,2-2-1 16,4 2 0-16,0-3-1 16,5 2 0-16,-2-3-3 15,4 1-2-15,-1 0-10 16,-2-4-16-16,6 4-69 15,-5-3-15-15,-2-3-2 16,0-1-7-16</inkml:trace>
  <inkml:trace contextRef="#ctx0" brushRef="#br0" timeOffset="89170.9404">5763 10143 1 0,'0'0'85'0,"0"0"9"16,-15 6-2-16,15-6-61 16,-7-14-8-1,7 14-1-15,-10-25-2 16,4 9-4-16,-4-5-5 0,1-5-3 15,-1-6-2-15,0-3 0 16,0-8-1-16,0-5-1 16,4-8 0-16,1-5-2 15,3-6 2-15,5-1 0 16,3-4-1-16,4 1 1 16,0-1-2-16,4 5 1 15,1 5 0-15,-1 10 1 0,-1 8-1 16,0 8-2-16,-3 7 1 15,0 10-1 1,1 6-1-16,-11 13 1 16,21-4-1-16,-8 8-1 0,2 6 0 15,-2 2 0-15,2 5 0 16,0 2 0-16,-4 4-1 16,-2 1 1-16,-5 4 0 15,-6 1 0-15,-4 2-1 16,-6 0 2-16,-4-1-2 15,-1 0 2-15,-2-2-2 16,2-2 1-16,3-2-1 16,-1-4-3-16,8 1 2 0,3-4-2 15,4-1 2 1,4-3-2-16,3 0 3 16,-7-13-3-16,25 23 4 15,-10-13 0-15,1-3 1 0,-1 2 0 16,-2 0 1-16,-13-9-1 15,11 20 1-15,-11-20 0 16,-10 24-1-16,-3-11 2 16,-4 3-2-16,-5 0-1 15,-1 3-5-15,-4-3-6 16,4 4-10-16,-5-7-16 16,8 4-45-16,-2-2-15 0,2-4-2 15,4-2 40 1</inkml:trace>
  <inkml:trace contextRef="#ctx0" brushRef="#br0" timeOffset="93058.8721">6129 9644 1 0,'18'-13'39'0,"-18"13"47"15,0 0 2-15,0 0-56 16,-5-13-6-16,5 13 0 15,0 0-3-15,-13 10-6 16,13-10-4-16,-17 16-2 16,17-16-1-16,-20 27-1 15,8-9-1-15,2 3-1 16,-1 2 0-16,-1 3-1 16,3-1-2-16,2 1 1 15,1 3-3-15,3-3 2 16,5 0-2-16,4 0 0 0,1-5-1 15,6 2 0-15,0-2 1 16,4-1-1-16,2-3 0 16,1 0 0-16,0-4-1 15,1 0-1 1,-4-2-2-16,0-3-2 0,0-1-6 16,-2-5-10-16,4-1-22 15,-3-6-57-15,7-10-1 16,1-5-3-16,8-10 59 15</inkml:trace>
  <inkml:trace contextRef="#ctx0" brushRef="#br0" timeOffset="93600.0572">6474 9601 1 0,'0'0'11'0,"0"0"65"15,0 0 5 1,0 0-47-16,0 0-11 16,0 0-2-16,0 0-1 15,0 0 0-15,16 7-4 0,-16-7-3 16,14 4-3-16,-14-4-8 15,16 9-24-15,-16-9-54 16,0 0-14-16,19 16 0 16,-19-16 41-16</inkml:trace>
  <inkml:trace contextRef="#ctx0" brushRef="#br0" timeOffset="93822.7744">6416 9899 1 0,'0'0'53'0,"10"21"34"15,-10-21 0-15,11 14-66 16,-11-14-1-16,18 23-2 16,-9-8-5-16,-3 0-15 15,0 3-14-15,1 1-23 16,-1-1-44-16,-4-5-2 15,6 3 11-15</inkml:trace>
  <inkml:trace contextRef="#ctx0" brushRef="#br0" timeOffset="95226.8239">6891 9282 1 0,'0'0'61'0,"0"0"27"0,0 0-2 15,0 0-55-15,-7 22-9 16,5-1-1-16,-3 2-1 16,3 10-5-16,2 6-5 15,3 6-6-15,3 1 1 16,4 3-2-16,1 2 1 15,5-2-2-15,-1 0 0 16,1 0 3-16,-6-3-2 16,0-1 3-16,-3-3-3 0,-3-3 2 15,-4-5-2 1,2-3 1-16,-5-8-2 16,0-5-1-16,-3-5-2 15,6-13-2-15,-20 6-1 0,7-14-1 16,0-4-1-16,-3-8 0 15,2-8 0-15,-1-6 0 16,8-9 3-16,1-7-1 16,6-6 4-16,5-2 1 15,5-2 0-15,6 1 4 16,2 4-1-16,4 6 3 16,0 3 0-16,1 8 2 15,-2 8-2-15,4 5-1 16,-5 7-1-16,0 5-7 15,-1 5-10-15,-3 3-24 16,1 5-58-16,-1 5-7 0,-3 1 0 16,-13-6 33-16</inkml:trace>
  <inkml:trace contextRef="#ctx0" brushRef="#br0" timeOffset="95774.5285">7206 9862 13 0,'0'0'90'16,"11"16"2"-16,-11-16-1 15,0 0-73-15,19 4-6 16,-19-4 4-16,22-4 1 16,-22 4 0-16,18-12 0 15,-18 12-3-15,25-24-2 16,-12 5-3-16,3-1-1 16,0-5-3-16,1 1-3 15,-3-5 0-15,1 1-2 16,-4 0 0-16,-5 3-1 15,0 3 0-15,-6 4-1 0,-2 5-1 16,2 13 0-16,-14-9-1 16,14 9 1-16,-23 12 0 15,10-1 0-15,0 8 0 16,0 1 2-16,0 5 0 16,1 2 1-16,4 5 0 15,2 1 1-15,2 3 0 16,2 3 1-16,2 3 0 15,5 0 2-15,2-1-1 16,3-2 3-16,4-4-3 16,5-5 2-16,7-7-3 15,6-5-3-15,8-8-13 16,6-14-43-16,12-9-45 0,8-12-4 16,5-14-3-16</inkml:trace>
  <inkml:trace contextRef="#ctx0" brushRef="#br0" timeOffset="97441.0727">3994 8698 2 0,'0'0'69'16,"-13"-13"-20"-16,0 1-10 15,0 2-8-15,-7-3-5 16,-2 3-2-16,-10-5-6 15,-4 5-1-15,-9 0-9 16,-5 2 1-16,-9 0-3 16,-6 3-1-16,-7 0 2 15,-5 5 5-15,-5-1 2 16,-2 5-1-16,-4 0-1 16,-1 7-1-16,-3 4 4 0,1 7-6 15,3 4 1-15,2 4-10 16,4 6 2-16,6 6 4 15,2 7 2-15,14 6-1 16,3 7-5-16,10 3 4 16,3 7-3-16,10 3 4 15,5 5-2-15,9 0-7 16,8 1 0-16,5 1 1 16,8-4 0-16,7 3 1 15,6 3 0-15,6-2 0 16,9 0-8-16,6 1 4 15,7-1-1-15,4-1-3 0,14-5 3 16,5-2-2-16,16-5 1 16,3-6-2-16,7-1 10 15,5-5-8-15,8-5 2 16,4-9 1-16,5-3 0 16,2-9 1-16,-2-7-1 15,1-9 0-15,3-11-1 16,-3-11 3-16,1-12 0 15,-1-7 0-15,-1-9 0 16,-5-6 0-16,-4-10 1 16,-3-7 2-16,-7-7-3 15,-5-4 2-15,-8-6-1 16,-6-9 1-16,-13-6 0 0,-6-7 0 16,-8-4 0-16,-11 1 2 15,-12-2 5-15,-11 1-1 16,-14 0 1-16,-10 4 0 15,-16 2-1-15,-11 7 1 16,-15 0-1-16,-12 9-5 16,-11 2 2-16,-14 5-3 15,-6 7-4-15,-8 10 3 16,-4 6-5-16,-2 7-3 16,3 11-15-16,-2 0-18 15,13 11-53-15,7 10-3 16,10 4 4-16,10 6 25 0</inkml:trace>
  <inkml:trace contextRef="#ctx0" brushRef="#br0" timeOffset="98291.5213">7457 9061 6 0,'-51'-29'88'16,"4"5"-1"-16,-4-5-2 0,-8 3-64 15,1 4-8 1,-7-2-4-16,-8 5 1 16,-12-3 0-16,-5 8 1 0,-12-3-1 15,-9 8-1-15,-12 3 1 16,-10 8-2-16,-8 8-2 16,-4 11-2-16,-2 11-2 15,-4 13-1-15,1 14-1 16,3 9 2-16,12 5-4 15,16 4 3-15,16 5-2 16,20-3-2-16,20 2 0 16,26-4-2-16,30-5 1 15,23-1 0-15,28 2 0 16,21-1-2-16,19 0 1 16,16-1 2-16,16-2-1 15,14-5 3-15,12 1 0 0,2-6-2 16,3-9 2-16,0-5-1 15,2-7 2-15,2-9-3 16,-1-12 4-16,-4-7-5 16,-3-14 3-16,-4-12 3 15,-1-10-2-15,-1-10 8 16,-6-10-2-16,-8-9 6 16,-12-10 0-16,-8-4 3 0,-15-8 1 15,-10-1-2 1,-24-8 2-16,-12-1-6 15,-23-4-1-15,-13 2-3 16,-19-2 0-16,-15 0-3 0,-21 1-2 16,-17 7-3-16,-16 8-4 15,-19 8-8-15,-12 17-10 16,-20 8-27-16,-9 17-52 16,-14 15 0-16,-7 12-6 15,-2 8 52-15</inkml:trace>
  <inkml:trace contextRef="#ctx0" brushRef="#br0" timeOffset="110014.3035">4409 5079 55 0,'-8'-13'42'16,"8"13"-4"-16,-25-26-8 16,12 14-7-16,-4-1-5 15,1 2-6-15,-4-4-2 0,1 2-1 16,-5 0 0-16,-1 0 0 16,-5 2 1-16,1-1-1 15,-6 1 1-15,2 1 2 16,-4 2 0-16,-1 4-2 15,-2 3-1-15,-5 4 2 16,-4 4-1-16,-6 3 2 16,-1 1-1-16,-3 4-3 15,-1 1-1-15,4 4-1 16,3 0-2-16,5 3-2 16,5 0-2-16,8 3 0 15,3 3-1-15,6 1 1 0,1 5-1 16,1 1 6-16,3 2-6 15,-2 2 8-15,3 5-5 16,1 1 0-16,3 0 0 16,0 2 1-16,3-2 3 15,4 2-8-15,2-1 5 16,4 1-5-16,5-2 2 16,-1-1 2-16,3 4-1 15,4-2 1-15,0 2-5 16,4 0 0-16,-2-1 4 15,3-3-3-15,0-3 3 16,3-2-3-16,1-2 2 16,5-5-1-16,1-2 1 0,6-2 0 15,2-3 0-15,6-1-1 16,6-6 1-16,3 1-1 16,3-4 3-1,3 1-4-15,1-5 3 0,-2 1 1 16,1-6-1-16,-2 0 0 15,-1-1-2-15,3-3 0 16,-3-5 1-16,3-1-3 16,-1-4 3-16,2-2-2 15,2-2 1-15,1-6 3 16,-1-5-2-16,-3-1 2 16,1-3-2-16,-2-2 2 0,-2-3 0 15,-1-5-2-15,-5-5 2 16,-4-2-4-1,-2-5 3-15,-3-8 0 16,-1-6-1-16,0-4-2 0,-4-5 1 16,-3 0 4-16,-5-2-6 15,-3-1 4-15,-7-1-4 16,-5 3 6-16,-10 0-4 16,-8 1 7-16,-7-3-3 15,-7-1-3-15,-7 3 6 16,-10 4-5-16,-10 4 3 15,-12 6-3-15,-10 6-1 16,-10 10-5-16,-8 10-3 0,-9 8-7 16,-2 14-20-16,-12 7-51 15,1 7-11 1,2 8-4-16,2 1 9 16</inkml:trace>
  <inkml:trace contextRef="#ctx0" brushRef="#br0" timeOffset="111530.3619">4509 8940 1 0,'0'0'0'16,"0"0"43"-16,0 0-36 16,-22-10-5-16,9 7 0 15,-7 0-1-15,-2 2 0 16,-5 1-1-16,-2 1 0 15,-3 5 0-15,2 1 0 16,-2 3 0-16,2 2 0 16,-2 4-1-16,1-1 4 15,-3 7-2-15,1 1 3 0,-3 6-1 16,-1 3 1-16,1 4-1 16,-3 3 0-1,3 6-1-15,-2 1-1 16,3 4 1-16,1 5 2 0,3 0-2 15,1 3 2-15,6 2-2 16,2 5 2-16,6 4-1 16,5 5 0-16,8 2-3 15,7-1-1-15,8-1 1 16,8-3 2-16,4-2 1 16,12-6 0-16,2-6 0 15,11-7-1-15,3-11 2 0,8-6-1 16,5-8 2-16,6-6 0 15,4-12 1 1,3-9 0-16,0-8 2 16,0-10 0-16,-2-9-2 0,-1-7 1 15,-2-7-4-15,-1-12 1 16,-6-8-1-16,-4-8 1 16,-3-11 4-16,-7-6 0 15,-6-8 5-15,-8 0 2 16,-15-7 2-16,-9 4-1 15,-16-1-2-15,-10 8-1 16,-17 5-3-16,-7 12-1 16,-16 9-3-16,-6 11-7 0,-7 10-4 15,-8 11-12 1,-1 12-13-16,-8 6-24 16,1 8-27-16,3 6-3 15,3-1 40-15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09:40.8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3044 6186 1 0,'0'0'49'0,"-14"-3"-14"16,14 3-10-16,0 0-4 15,0 0-1-15,0 0-1 16,0 0-3-16,0 0-1 15,17 4-1-15,-1-1-1 16,4-3-2-16,6 3 4 16,3-5-3-16,10 1-1 0,2-5 1 15,8 0 0-15,4-2-1 16,9-1-2-16,6-3 3 16,7 2-5-16,4-3 2 15,3 2-2-15,7-1-4 16,1 4 0-16,0-1-2 15,4 2 0-15,-5 1 0 16,3 2-2-16,-2-1 1 16,-1 1-1-16,-4 0 3 15,-4-1 0-15,-1 1-2 16,-4 0-1-16,-7-4 0 16,-1 1 1-16,-3 0-1 15,-3 1 0-15,2-1 0 0,-2 0 0 16,-3 3 2-16,-4-2-3 15,0 4-6-15,-8-2-13 16,-1 7-29-16,-5 0-39 16,-11 0 0-16,-5 1-6 15</inkml:trace>
  <inkml:trace contextRef="#ctx0" brushRef="#br0" timeOffset="11711.8587">5880 6287 1 0,'0'0'0'16,"0"0"23"-16,7-13 4 15,-7 13-9-15,14-8 0 16,-14 8 1-16,22-7 0 15,-22 7 1-15,24-7 0 16,-24 7-5-16,26-3-4 16,-10 0-5-16,2 3-2 15,0-4-1-15,1 2-4 0,4-2 3 16,-1 3-3-16,4-4 3 16,0 1-2-16,3 0 2 15,0 1-3-15,2-2 1 16,4 1 4-16,1 0 1 15,4-1 3-15,-1 0 1 16,3 0 2-16,-3-2 1 16,4 1 0-16,-4-1 0 15,5 3-2-15,-7-1-1 16,2 1-4-16,1 0 0 16,2-1-1-16,2 3 0 15,-1-1-1-15,2-2 1 0,-1 2 0 16,3-1 0-16,0-2 0 15,2 3-1-15,2-1 0 16,-2-2 1-16,3 2-1 16,-2-2-1-16,4 3 1 15,-1-1 0-15,2 3-1 16,-2-2 0-16,2 0 0 16,1 0-2-16,1 0 0 15,-1 0 0-15,0 0 0 16,-1-1 1-16,-5 0-1 15,2-1 0-15,-1 2-1 16,-5-1 2-16,0 0-1 16,-2-1 0-16,-1 3 0 0,0-3 1 15,-3 2-1-15,-5 0 0 16,-2 1 0-16,-2 0-1 16,-5 1-2-1,-5 1-5-15,-5 0-8 0,-1 4-16 16,-15-4-33-16,0 0-22 15,5 14-4-15,-5-14 30 16</inkml:trace>
  <inkml:trace contextRef="#ctx0" brushRef="#br0" timeOffset="18361.1341">9099 6038 1 0,'0'0'69'15,"-2"-23"19"-15,9 10-1 16,-7 13-57-16,25-23-6 16,-5 17-3-16,2-2-1 0,7 5-1 15,1 0-3-15,6 4-3 16,3-1-4-16,9 3-2 16,6 2-3-1,7-2 0-15,7-2 0 0,8-1 1 16,7-4 1-16,10-4 0 15,5 0 0-15,8-2-1 16,2-3 2-16,6 1-3 16,4-1 0-16,2 3-2 15,4 0 0-15,-3 3-1 16,2-2 1-16,0 3-1 16,-7 2-1-16,1 1 0 0,-3 0 1 15,-4 0-1-15,-5 5-2 16,-5-4-3-1,-8 7-8-15,-10-8-13 16,1 7-36-16,-10-2-41 0,-12-5-4 16,-9-2-1-16</inkml:trace>
  <inkml:trace contextRef="#ctx0" brushRef="#br0" timeOffset="23227.8831">3282 7536 1 0,'-8'-13'24'15,"8"13"45"-15,0 0-35 16,1-16 0-16,-1 16-4 16,0 0 2-16,0 0-4 15,13-11 0-15,-13 11-8 16,0 0-6-16,20 0-4 15,-20 0-3-15,25 4 0 0,-8-3 1 16,5 1 1-16,5-2 1 16,7-2 0-1,5 0-1-15,7 2 0 16,6-6-1-16,2 3-2 16,6-3-2-16,3 3-1 0,1-4-2 15,2 6-1-15,-1-5 1 16,1 1-1-16,1 1-1 15,-1 1 1-15,5 2-1 16,4-2 0-16,0 0 2 16,0-1-2-16,3-1 1 15,-2 1-1-15,-2 1 1 16,-2-1-2-16,-6-1 2 0,-2 3-4 16,-5 2-1-1,0-3-6-15,2 4-5 16,-7-2-11-16,7 4-21 15,-2-3-42-15,0-5-3 0,1-1 0 16,-1-6 71-16</inkml:trace>
  <inkml:trace contextRef="#ctx0" brushRef="#br0" timeOffset="25844.7707">5803 7478 1 0,'-3'-16'64'0,"3"16"8"15,-3-18-35-15,3 18-10 16,0 0-6-16,2-16-4 16,-2 16-3-16,0 0-3 15,19-6-2-15,-19 6-2 16,28 1-3-16,-6 1-1 0,6-1-1 15,5 2 3-15,6 0 1 16,7 0 2-16,4-3 1 16,8 0 1-16,6-4 0 15,5 1 0-15,1-3-1 16,7 2-2-16,1-5-2 16,6 3-1-16,2 1 1 15,2 0-2-15,-1 1 1 16,1 2 0-16,1 1 0 15,4 0-1-15,-4 1 1 16,0 1-3-16,1 0 0 16,-2 2-2-16,0 0 1 15,0 2 0-15,-4-1 0 0,-5 0-1 16,2-1 0-16,-5 0 0 16,-4-2 0-16,-5 1 0 15,-1-2-1-15,-8-3-5 16,0 1-12-16,-9 0-38 15,-8 0-36-15,-3 4-3 16,-11-10-4-16</inkml:trace>
  <inkml:trace contextRef="#ctx0" brushRef="#br0" timeOffset="29979.7198">8770 7588 1 0,'0'0'25'0,"0"0"49"15,23-25 2-15,-3 14-55 16,7-1 2-16,5 2-1 15,9 2 0-15,0-3-1 16,10 7-1-16,-1-3 0 16,10 4-4-16,0 2-5 15,6 1-3-15,4 1-6 0,2 2-1 16,6 0-1-16,3 0 1 16,4 0-2-16,3-2 1 15,8-2-1-15,5-2 1 16,11 0 0-16,4-1 0 15,4-2 0-15,7 0 0 16,6-4 0-16,2 3 0 16,3-3 0-16,-3 4 0 15,-1-1 0-15,-2-1 0 16,-2 4 0-16,-6-2-1 16,-6 3 1-16,-7-1-1 15,-6 4 0-15,-7-1 0 0,-7 1-3 16,-7-2-8-16,-3 4-22 15,-10 0-58-15,-4-3-2 16,-2 1-3-16,-11-10 73 16</inkml:trace>
  <inkml:trace contextRef="#ctx0" brushRef="#br0" timeOffset="38867.6262">3118 10019 1 0,'-17'10'0'15,"17"-10"66"-15,0 0 2 16,0 0-45-16,0 0-1 16,4 15-3-16,-4-15 0 15,23 13-4-15,-6-5 4 16,1 1-5-16,2 3 2 15,3-2-6-15,6 1-4 16,1 1-3-16,6-2-3 16,3-2 2-16,6 1-2 15,5 0 4-15,5-1-4 0,4 1 5 16,3 0 0-16,3-1-1 16,3 1 0-16,3-2-3 15,4 1-1-15,-1-4 0 16,1-1-2-16,2-5 2 15,4 1-2-15,2-3 2 16,2-1 0-16,-5-3 3 16,3 0-1-16,-1 0 0 15,-1-2-1-15,-3-1 0 16,0-2 0-16,-6 0-1 16,-3-2-1-16,0-3 1 15,-4-3-1-15,-4-5 2 0,-4-5 0 16,-5-3 1-16,-3-7-1 15,-4-5 1-15,-3-3-2 16,-6-4 2-16,-3-1-3 16,-4-3 2-16,-4 0 2 15,-9 0-2-15,-8 2 2 16,-9-1 0-16,-9-2 0 16,-13 0-2-16,-12 0 0 15,-13-1-3-15,-11-1-2 16,-9 1 0-16,-7-2-1 15,-5 3 1-15,-6 5 0 16,-3 1 3-16,-8 3 1 16,-4 1-1-16,-7 8 5 0,-7 2-1 15,-5 7 7-15,-6 3-4 16,-4 8 3-16,-8 5-6 16,-1 11 4-1,2 10 3-15,2 11-3 0,2 8 2 16,0 9-8-16,3 11 3 15,1 9-4-15,10 9 3 16,8 9-3-16,10 5-3 16,13 2 8-16,12 6-10 15,14 0 9-15,15 3-7 16,19 0 10-16,13-1-9 16,12-5 2-16,13 2 0 0,12-3-7 15,10-2 5-15,10-3-3 16,14-5 0-16,6-6-14 15,13 0-13 1,-1-10-40-16,8-9-22 0,6-4-1 16,-3-16 19-16</inkml:trace>
  <inkml:trace contextRef="#ctx0" brushRef="#br0" timeOffset="40350.7632">7470 8861 1 0,'-52'-24'25'0,"-2"6"53"15,-5-2-30-15,-12-4-6 0,-1 6-1 16,-11-3-7-16,-2 6 0 15,-11-1-10-15,5 7-1 16,-8 2-9 0,-1 7-4-16,-1 7-7 0,-1 8-5 15,2 2 3-15,2 7-4 16,6 5 3-16,2 6-4 16,8 7 2-16,7 7-2 15,9 6 2-15,11 5 1 16,9 8-3-16,11 3 2 15,13 4-4-15,8-3 0 16,15 3-1-16,11-2-2 16,14-3 0-16,10-7-2 0,16-1 1 15,11-4-2-15,15-3 2 16,6-6-1 0,11-4 3-16,6-9 0 15,6-5 1-15,4-9 1 0,6-8 1 16,1-9 1-16,-1-12 1 15,3-11 3-15,-3-12 0 16,0-5 2-16,-3-12 2 16,-5-2 3-16,-8-9 4 15,-4-1 5-15,-12-3 1 16,-7 1 0-16,-14-1 2 16,-11-3-2-16,-17-3-1 0,-10 3-4 15,-19 3-7-15,-14 0-14 16,-12 8-19-16,-17 3-44 15,-14 3-20 1,-9 11-3-16,-17-4 27 0</inkml:trace>
  <inkml:trace contextRef="#ctx0" brushRef="#br0" timeOffset="46353.3842">5737 10295 1 0,'17'-3'0'0,"-17"3"70"15,16 3 0-15,-16-3-59 16,0 0 2-16,22 24 0 15,-15-9 4-15,1 9 0 16,0 1 3-16,0 9-1 16,-3 4 2-16,3 8-5 15,0 3-3-15,0 5-2 0,1 2-4 16,1 4 1-16,-3 2-4 16,2 3 3-16,-5 3-1 15,2 6 0-15,-3-2 0 16,0 4 0-16,0 1-1 15,-1 4 1-15,1-1-3 16,2 4 2-16,0-4-4 16,3-1 3-16,-1-1-2 15,2 0 1-15,-4-5-1 16,4 4 0-16,-2-4 0 16,0 2 0-16,-2 0-1 15,1 3 0-15,-4-4-2 0,3-3 3 16,2-2-4-16,2-7 3 15,4-7-2-15,2-8 1 16,6-8 1-16,5-7-6 16,4-5 6-16,6-9-7 15,3-4 9-15,4-4-8 16,6-1 6-16,5-3-6 16,1-3 6-16,4-1 0 15,6 3 0-15,1-1 3 16,6 0-3-16,3 1 3 15,2-1-3-15,1 0 2 16,2-1-2-16,5 0 1 16,-2-1 0-16,3-2-2 0,-1 1 2 15,6 1 0-15,-1-4 1 16,5 5-2-16,-4-2 1 16,3 2 2-16,1 2-2 15,-1 2 1-15,-1 0-2 16,1 2 0-16,0-1 0 15,0 0 0-15,1 0 0 16,-3-2-1-16,4 0 1 16,-1-3 0-16,-1 0 0 15,-1-2-1-15,0-1 1 16,-4-1 0-16,-1-1 0 16,-3 2-1-16,-4-1-1 0,-6-2-2 15,-4 0-2-15,-8 0-6 16,-6 2-11-1,-10-7-15-15,-1 7-27 16,-8-5-30-16,-6-4-6 0,-5-1 5 16</inkml:trace>
  <inkml:trace contextRef="#ctx0" brushRef="#br0" timeOffset="46804.3573">9306 12489 1 0,'0'0'50'16,"-1"13"31"-16,1-13-1 15,22 18-57-15,-7-13-2 16,11 7-3-16,0-3 0 16,10 5-1-16,1-2-3 15,6 2 0-15,3 0-2 16,6 1-1-16,0 1-1 16,3 0-3-16,-3-1 3 15,-3 3-7-15,-2-1 7 16,-8 3-4-16,-8-2 4 15,-10 2-6-15,-9 1 2 0,-11 5-5 16,-11 2-1-16,-10 6-1 16,-10 7-5-16,-11 1-6 15,-6 11-7-15,-7-2-6 16,-1 8-13-16,-4-6-23 16,2-1-34-16,3-3 1 15,-1-11 19-15</inkml:trace>
  <inkml:trace contextRef="#ctx0" brushRef="#br0" timeOffset="51272.0527">11325 12009 1 0,'-13'-16'76'16,"13"16"19"-16,0 0-2 15,0 0-55-15,0 0-9 0,-10 20-4 16,13 2-2-16,-5 4-4 16,4 13-3-1,-5 8-5-15,4 13 0 16,-2 7-5-16,2 8 3 0,-1 8-3 16,3 2-2-16,-3 0 0 15,6-4-2-15,0-2 0 16,2-10-1-16,4-8 1 15,1-9-3-15,3-12 1 16,3-11 2-16,2-10-1 16,2-10 0-16,5-14-2 15,-1-8 2-15,3-11 0 0,2-10-2 16,0-9 2-16,0-9-4 16,-1-5 3-1,-2-8 2-15,-1-5-3 16,-2-2 2-16,-3 0-3 0,-5-2 1 15,-2 7-1-15,-1 6 3 16,-4 8-6-16,-3 5-5 16,-3 12-12-16,-8 4-27 15,2 8-52-15,-2 8-1 16,-4 1-3-16,1 2 28 16</inkml:trace>
  <inkml:trace contextRef="#ctx0" brushRef="#br0" timeOffset="51772.0504">11450 11865 30 0,'0'0'88'0,"8"23"0"0,-8-7-27 16,0 2-21-16,1 14-7 15,-4 1-3-15,2 16-8 16,-6 6-3-16,1 16-6 16,-7 8-4-16,-2 9-2 15,-3 6-1-15,-4 4-4 16,-1 2 2-16,-2 2-3 16,1-2 1-16,1-7-1 15,3-5 0-15,2-2 0 16,4-10-1-16,1-7 2 15,3-7-4-15,1-8 1 16,3-11-9-16,1-13-10 16,3-7-23-16,2-23-39 0,0 0-16 15,4-18-4-15,5-20 3 16</inkml:trace>
  <inkml:trace contextRef="#ctx0" brushRef="#br0" timeOffset="52071.4345">11484 11935 53 0,'7'-33'97'16,"-9"6"3"-16,4 11 1 16,-2 16-66-16,0 0-13 0,0 0-4 15,1 27 0-15,7 11-3 16,-4 9-1-16,5 17-5 15,2 11-3-15,2 11-3 16,3 8-2-16,4 6 2 16,3 1-2-16,5 3 0 15,2-3 0-15,3-2-1 16,2-6-1-16,1-7-5 16,3-5-9-16,-6-15-22 15,6-4-51-15,-4-14-17 16,-2-13-1-16,-2-15-2 15</inkml:trace>
  <inkml:trace contextRef="#ctx0" brushRef="#br0" timeOffset="52421.7043">12647 13153 120 0,'-6'16'103'0,"-4"1"-1"16,-6 6-4-16,-3 5-92 15,-10 3-8-15,-5 6-4 16,-4 7-17-16,-7-2-40 16,-1-1-34-16,4-4-2 15,1-10-2-15</inkml:trace>
  <inkml:trace contextRef="#ctx0" brushRef="#br0" timeOffset="52740.1825">13434 12368 86 0,'26'-11'102'0,"-7"9"0"16,-19 2 2-16,6 19-89 15,-10 4-3-15,-4 7 1 0,1 12 4 16,-2 10-2 0,4 10-5-16,-1 5 0 0,3 8-5 15,3-2-2 1,4 4-4-16,2-5-5 0,0-9-7 15,4-2-14-15,-4-21-30 16,2-5-47-16,1-16-4 16,-9-19 0-16,15-13 39 15</inkml:trace>
  <inkml:trace contextRef="#ctx0" brushRef="#br0" timeOffset="53206.7074">13615 12132 73 0,'0'-44'104'16,"6"17"6"-16,-2 7-1 0,9 7-70 15,10 8-17-15,3 0-4 16,13 7 2-16,3 0-3 16,8 8-3-16,1 3-7 15,1 6-4-15,-11 5-4 16,-6 5-3-16,-13 7-3 15,-15 3 1-15,-14 7-1 16,-13 2 1-16,-11 2-1 16,-5-2 3-16,-3 0-3 15,2-7 2-15,6 0 0 16,8-5 0-16,9-6-1 16,10-2 1-16,9-2 0 15,8-3-5-15,10-2 8 0,8-2-3 16,8 1 6-16,5-2-2 15,8-1 6-15,-1 0-5 16,-1 1 4-16,-5 3 2 16,-9 1-1-16,-10 5 1 15,-19 2-1-15,-12 6-1 16,-19-1-3-16,-12 4 1 16,-11 1-8-16,-9-6-16 15,-2 7-50-15,-9-5-31 16,-2-8-2-16,3-2-3 15</inkml:trace>
  <inkml:trace contextRef="#ctx0" brushRef="#br0" timeOffset="54122.9229">10335 14113 1 0,'0'0'23'0,"13"13"57"16,-13-13 4-16,16 23-49 15,-6 1-12-15,2 4 0 16,-1 12 1-16,-1 2 4 15,2 10-6-15,-3-2-5 16,3 5-6-16,-1-4-1 16,3-2-6-16,-4-8 0 15,5-6 0-15,-2-7-2 16,2-11 2-16,-2-7 0 0,3-10 1 16,-3-12 1-16,3-6-1 15,0-13 1-15,1-9 1 16,2-9-2-1,1-3 2-15,3-3-4 0,-2 3 2 16,0 6-4-16,-2 6 5 16,-2 9-2-16,-2 14 0 15,-15 17 0-15,18 7-1 16,-12 16 0-16,-1 9-3 16,-1 6 3-16,5 5-3 15,4 4 3-15,4 1-3 16,3-6 3-16,6-2-3 15,1-11 4-15,8-6 1 0,-2-10-1 16,5-8 1-16,-2-13 0 16,1-9-1-1,-1-13 1-15,-2-11-1 16,3-9 1-16,-1-6 0 0,-3-8-2 16,-2-2 2-16,-4 2-3 15,-4 2 1-15,-6 7-3 16,-1 9-1-16,-10 13-4 15,-4 6-6-15,-2 27-10 16,-8-22-22-16,8 22-64 16,-5 16-3-16,2 0-2 15,1 4 0-15</inkml:trace>
  <inkml:trace contextRef="#ctx0" brushRef="#br0" timeOffset="55324.1569">13563 13833 9 0,'0'0'90'16,"-17"-2"2"-16,17 2 2 15,0 0-63-15,-19 6-6 16,19-6 1-16,-6 23-1 16,6 2-2-16,-6 1-3 15,5 13-1-15,-4 1-4 16,5 9 0-16,-1 0-3 16,4 6 0-16,0 0-5 0,4 0-5 15,2-6 1-15,4-2-3 16,1-8 1-16,2-6-5 15,0-7 5-15,1-6-5 16,0-14 5-16,1-9 1 16,3-10-1-16,1-11 5 15,0-9-5-15,2-9 5 16,4-7-6-16,-1-5 4 16,2 0-4-16,0-1 4 15,-5 9-3-15,-1 5-3 16,-1 12 2-16,-6 11-1 15,-2 12 2-15,-14 6 0 16,19 27 0-16,-12 3 2 0,-1 9 0 16,1 9 1-16,3 4-1 15,3 4-2-15,5-1 3 16,5 0-3 0,6-7 3-16,5-5-3 0,5-11 3 15,7-8-2-15,1-15 3 16,3-11-2-16,2-11 1 15,0-13 1-15,-4-11-2 16,-5-6 2-16,-6-9-3 16,-6-5 1-16,-8-2-4 15,-7-1 2-15,-8 3-6 16,-9 4-5-16,-2 11-8 0,-10-1-14 16,7 18-31-16,-13-1-55 15,4 13-3-15,-6 3 2 16,3 9 6-16</inkml:trace>
  <inkml:trace contextRef="#ctx0" brushRef="#br0" timeOffset="56057.5016">10029 13879 89 0,'0'0'102'15,"-27"-18"2"-15,5 13 1 16,-11-5-80-16,-2 7-7 16,-8-4 0-16,-2 8-1 15,-9-1 2-15,0 6 0 16,-4-2-2-16,7 5-5 16,3-2-5-16,9-3-3 15,9 2-3-15,9-3 0 16,21-3-2-16,0 0 0 0,0 0 0 15,26 19 1 1,-1-6-1-16,2 5 1 16,4 8 0-16,-4 10 2 15,-4 6-2-15,-7 9 2 0,-7 5-2 16,-8 8 1-16,-5 5 1 16,-5 3-1-16,-7 2 2 15,0 1-2-15,-1-2 2 16,6 1-2-16,2-6 2 15,7-6-2-15,8-9 0 16,7-7 3-16,9-7-5 16,7-7 3-16,7-9-4 15,6-9 0-15,8-2-5 16,5-8-5-16,11 1-15 16,-1-13-37-16,16 8-52 15,6-5-4-15,11 3 0 0,9-2 11 16</inkml:trace>
  <inkml:trace contextRef="#ctx0" brushRef="#br0" timeOffset="56774.1845">15033 13700 90 0,'-26'-9'108'0,"3"6"0"15,6-2 2-15,17 5-71 16,-13 0-11-16,13 0-4 16,27 8-5-16,5 4-2 15,5-2-3-15,17 4-1 16,5 1-3-16,12 2-1 16,2-1-5-16,4 0 0 15,-2 1-2-15,-5 0 0 16,-8 1-1-16,-10 0-1 15,-11 6 1-15,-14 3 0 16,-12 6 0-16,-12 6 1 0,-9 6-1 16,-10 7 2-16,-10 7-2 15,0 10-3-15,-6 5 2 16,2 2-1-16,-2 5 1 16,3 0-2-16,2 0 2 15,2-3-2-15,5-8 1 16,1-5 2-16,2-7-4 15,-2-9-2-15,3-9-7 16,-7-8-6-16,3-3-9 16,-12-16-14-16,5 4-24 15,-19-17-52-15,0 0 1 16,-16-11-2-16,-9-4 36 0</inkml:trace>
  <inkml:trace contextRef="#ctx0" brushRef="#br0" timeOffset="57174.259">12456 14509 45 0,'25'-8'99'0,"-2"3"6"16,0 5 0-16,-6 2-60 15,5 11-13-15,-9 0-5 16,1 13-3-16,-12 4-6 16,-5 6-5-16,-12 7-9 0,-9 5-6 15,-8 7-11-15,-16-2-10 16,-2 12-45-16,-16-7-44 16,-9 1-4-1,-8-3-3-15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11:20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16982 5657 3 0,'-7'-14'83'0,"1"1"3"15,6 13-3-15,-27-20-53 16,14 18-2-16,-10 1-3 16,1 10-3-16,-11-1-2 15,0 12-4-15,-10 6-4 16,-4 8-2-16,-3 9-8 16,-2 7 0-16,-1 10-6 15,1 4 3-15,4 13-2 16,2 2 0-16,4 5 0 15,6 4-2-15,9 6 1 16,3 2 0-16,7 3-1 16,6-1 0-16,3-2-3 0,6-2 5 15,3 0 1-15,3-3 2 16,4-3-1-16,-1-6 1 16,1-5 1-16,0-7-2 15,-3-2 0-15,0-7-3 16,-5-7-7-16,-6-7-6 15,-6-3-11-15,-9-8-21 16,-4-5-44-16,-5-1-5 16,-10-13 29-16</inkml:trace>
  <inkml:trace contextRef="#ctx0" brushRef="#br0" timeOffset="349.4076">15541 6999 1 0,'37'-11'69'16,"1"-9"25"-16,14 2-2 15,1-1-67-15,5-1 0 16,7 2-5-16,3-1 1 0,4 4-3 16,-6-2-3-16,5 4-3 15,-2 0-3-15,2 1-4 16,1 1-1 0,0 1-5-16,0 1-6 0,-2-4-13 15,3 7-30-15,-5-2-49 16,-2-5-1-16,2 0-2 15,-7-10 72-15</inkml:trace>
  <inkml:trace contextRef="#ctx0" brushRef="#br0" timeOffset="1149.8191">17793 6191 48 0,'-17'-10'99'0,"17"10"-5"16,-16-14 1-16,16 14-81 16,-20-6-3-16,4 15-1 15,-4 7-1-15,-10 11 4 0,-7 12-6 16,-10 10 2-16,-4 14-5 16,-3 15-1-16,0 7-4 15,7 8 0-15,5 3-3 16,10 1 2-16,10-3-1 15,15-2-4-15,9-9-7 16,18-7-19-16,4-15-27 16,11-12-36-16,10-9 0 15,-1-21-2-15</inkml:trace>
  <inkml:trace contextRef="#ctx0" brushRef="#br0" timeOffset="1416.776">18057 6618 33 0,'23'-33'93'15,"-1"4"3"-15,8 12 2 16,1 7-73-16,2 4-5 16,9 13-4-16,-2 5 0 15,3 12 0-15,-5 8-3 16,-1 10-3-16,-3 4-5 15,-4 5-3-15,-3 2-5 16,-5-4-2-16,-2 0-8 16,-5-8-8-16,2-7-19 0,-4-11-37 15,-13-23-23-15,29 16-1 16,-13-27 19-16</inkml:trace>
  <inkml:trace contextRef="#ctx0" brushRef="#br0" timeOffset="1617.2366">18854 6454 101 0,'0'0'98'15,"-25"-12"-1"-15,4 17-4 16,-10 8-81-16,-3 8-10 16,-11 12-5-16,-4 6 1 0,-9 10-3 15,-7 3 0-15,-3 5-10 16,-5-2-9-16,6-1-20 15,1-6-26-15,10-12-24 16,13-4-3-16,8-18 54 16</inkml:trace>
  <inkml:trace contextRef="#ctx0" brushRef="#br0" timeOffset="1917.2266">19124 6281 14 0,'82'-7'87'0,"-6"2"5"15,-6 12-2-15,-6 11-60 16,-16 6 1-16,-6 17-8 16,-18 3-4-16,-11 10-5 15,-13 6-4-15,-7 4-8 16,-7 4-2-16,-5-2 0 15,-1 2-6-15,-2-3 4 16,-1-2 2-16,-4-2 2 16,-1-6-4-16,-3-8-8 15,0-3-14-15,-6-8-31 16,1-7-38-16,2-5-1 0,-2-17-5 16</inkml:trace>
  <inkml:trace contextRef="#ctx0" brushRef="#br0" timeOffset="2164.3787">20216 6307 88 0,'60'-3'103'15,"-2"-4"-1"-15,1 4-4 0,-5 1-59 16,-1 1-39-16,-2 1-3 16,-1 4-9-16,-10-1-37 15,-6 3-41 1,-7 2-4-16,-14-5-4 0,-13-3 15 16</inkml:trace>
  <inkml:trace contextRef="#ctx0" brushRef="#br0" timeOffset="2384.0796">20317 6538 40 0,'0'0'88'0,"17"17"3"16,6-16 2-1,13-1-73-15,9 5-1 16,6-2-1-16,9 2-1 0,-1 1-5 15,5-2-14-15,4 2-24 16,-2-6-32-16,0-3-35 16,5-2-2-16,0-8-1 15</inkml:trace>
  <inkml:trace contextRef="#ctx0" brushRef="#br0" timeOffset="2737.2662">22226 5891 143 0,'-12'16'94'15,"12"-16"0"-15,15 26-1 16,-4-9-78-16,6 12-4 16,1 3 0-16,3 7 0 15,-3 1-2-15,2 2-5 0,-1 3-15 16,-2-5-22-16,5-1-50 15,-5-8-16-15,2-10-2 16,1-9 4-16</inkml:trace>
  <inkml:trace contextRef="#ctx0" brushRef="#br0" timeOffset="3117.229">23086 5867 138 0,'0'0'93'0,"14"-10"-3"16,-14 10-2-16,-24 10-75 0,0 6-2 15,-7 5-5-15,-8 7 2 16,-9 6-2-16,-5 7 2 16,-6 2-2-16,-1 6 1 15,-3 3-2-15,4 3-6 16,1 1 0-16,2-1-2 15,4 4 1-15,1-1-2 16,7 4 2-16,2 0-2 16,4-2 0-16,4 2 1 15,3 0-1-15,3 0 3 16,4-2-3-16,3-3 2 16,5 0 2-16,1-4 2 0,3-2-2 15,-3-2-1-15,4-3-5 16,-5-3-9-16,0 3-25 15,-4-5-54-15,-8-10-7 16,5-3 1-16,-6-12 12 16</inkml:trace>
  <inkml:trace contextRef="#ctx0" brushRef="#br0" timeOffset="3734.1252">15590 5621 57 0,'16'-24'91'16,"0"-5"2"-16,4 3-7 16,0 4-66-16,-1 5-7 15,3 7 11-15,-9 4-4 16,-13 6-6-16,13 15 3 16,-13 8-8-16,-8 6 2 15,0 12-11-15,-4 14 4 16,-1 14-10-16,-1 14-1 15,-2 8 4-15,0 18-3 0,0 11 0 16,0 19-3-16,-3 6 2 16,4 10 1-1,-1-2 0-15,1 5 0 16,2 0-1-16,5-4-3 0,-1-7 0 16,3-10-4-16,2-11-4 15,4-8-12-15,-3-14-1 16,3-5-7-16,-4-16-7 15,4-13-21-15,-2-9-24 16,-4-25 53-16</inkml:trace>
  <inkml:trace contextRef="#ctx0" brushRef="#br0" timeOffset="4534.7206">16348 5350 50 0,'41'-26'86'0,"17"0"-6"16,7-3 2-16,11-1-70 15,13 3 2-15,4-1 4 0,11 4 1 16,3-1 0-16,13 6 0 16,2-2-1-16,13 5-3 15,9-1-5-15,17 5-3 16,13 2-3-16,9 4 0 15,7 2-2-15,8 2 0 16,5 4-1-16,5 1 0 16,1 2-2-16,-1-2 1 15,6 5 0-15,1-4-1 16,3 0 1-16,1 1-1 16,2-1 3-16,1-1-1 15,3 1 0-15,-7 0 2 0,-5-1-2 16,-5-1 2-16,-7-1 0 15,-7-2 0-15,-3-1 0 16,-6 1 1-16,-8 1-1 16,0 3 1-16,-3 1-3 15,-3 2 2-15,-6 4-2 16,-5 4 0-16,-10 2-1 16,-10 4 1-16,-13 1 0 15,-14 3 1-15,-18 2-1 16,-14 4 1-16,-18 4-2 15,-12 2 2-15,-14 4 3 16,-10 8-6-16,-11 4 3 16,-6 8-5-16,-8 12 4 0,-5 9-3 15,-3 10 2-15,-2 7-3 16,-3 8-1-16,1 2 1 16,2 9-2-16,-2-1 1 15,1 4-1-15,-1-6-2 16,0-3 1-16,-5-4-4 15,4-2-3-15,-8-8-4 16,5 0-16-16,-8-15-22 16,3-4-40-16,-1-7-1 15,-5-11-2-15,1-6 45 16</inkml:trace>
  <inkml:trace contextRef="#ctx0" brushRef="#br0" timeOffset="5185.8159">15768 8247 1 0,'109'-16'16'0,"1"-11"66"15,21 7 0-15,0-5-63 16,12 2-4-16,12 3-2 0,12 0-2 16,13 4-2-16,8-1 0 15,7 4-1-15,8-2 0 16,9 2-1-1,12-1-1-15,8-3-3 0,15-1 2 16,5 1-1-16,11 0-2 16,8 1 4-16,5 1-1 15,5 4 5-15,-2 4 0 16,-1 2 3-16,-8 1-1 16,-3 4 1-16,-10-3 0 15,0 0 0-15,-11-3-1 16,-2 3-3-16,-4-5-3 15,1 2-2-15,-5-4-3 0,-2 3-2 16,-6 1 0 0,-13 0-4-16,-14 3-1 15,-15-3-2-15,-22 5-11 16,-21-2-43-16,-25-3-29 0,-15 2-4 16,-30-9 2-16</inkml:trace>
  <inkml:trace contextRef="#ctx0" brushRef="#br0" timeOffset="6885.7002">16476 7852 55 0,'0'0'30'0,"0"0"-1"16,0 0 3-1,0 0-9-15,0 0-5 0,-10 19-6 16,10-19-4-16,-13 21-1 16,7-5-1-16,-1 3 4 15,3 3 0-15,-2 2 1 16,1 7 1-16,1 2-1 16,1 7 0-16,-3 6 0 15,4 5 0-15,-6 8-3 16,4 4 1-16,-3 5-2 15,1 0 2-15,-3 4 1 0,5 3-3 16,-3-4 1 0,1 4-3-16,0 3 0 15,2 1-3-15,-2 5 1 0,2 0-3 16,-2-1-1-16,0 0 3 16,1 0-2-16,-1 2 3 15,0-1-3-15,-1 0 3 16,1 2-2-16,0 4 2 15,0 2-1-15,2 3 3 16,-3 2-2-16,4-2-2 16,-1-1 2-16,1-3-2 15,-1-6 2-15,1-1-2 0,-3-2 2 16,2-1-2 0,-4-6 0-16,1-3 3 15,0-4-2-15,0-5 2 16,-2-4 0-16,0-8-5 0,1-8 0 15,-1-11-11-15,3-5-16 16,-2-14-38-16,8-13-30 16,-16-7-7-16,6-23-1 15</inkml:trace>
  <inkml:trace contextRef="#ctx0" brushRef="#br0" timeOffset="7303.1032">16326 8022 1 0,'-15'13'37'15,"-9"-4"40"-15,4 8-39 16,-8 5-13-16,1 5-10 16,-1 2-4-16,0 3-8 15,-1-2-12-15,3-1-29 16,6 0-39-16,-3-16-3 16,15 0 78-16</inkml:trace>
  <inkml:trace contextRef="#ctx0" brushRef="#br0" timeOffset="7461.3734">16440 7992 1 0,'22'6'85'16,"8"14"1"-16,-10-1-5 16,6 11-78-16,1 3-31 15,2 10-41-15,4 14-17 16,-11-2 14-16,7 11 72 15</inkml:trace>
  <inkml:trace contextRef="#ctx0" brushRef="#br0" timeOffset="7886.2015">15704 10420 19 0,'12'22'97'16,"-12"-22"-2"-16,33 29 3 15,-9-2-78-15,-1 5-6 16,5 13 1-16,-2 7-5 0,1 7 0 16,-2 6-4-16,-2 1 0 15,-3-1-3-15,3-4 0 16,0-5 3 0,2-11-5-16,5-12 5 0,5-14-5 15,2-14 0-15,6-12 2 16,6-12-3-16,5-11-2 15,9-12-12-15,1-13-16 16,7-8-46-16,2-1-24 16,-4-8-2-16,5 6 13 15</inkml:trace>
  <inkml:trace contextRef="#ctx0" brushRef="#br0" timeOffset="8389.2012">17555 11182 103 0,'-21'-27'101'0,"-3"8"1"16,-13 0-1-16,-8 11-91 0,1 9 1 16,-8 8 1-16,0 12 0 15,-6 11-2-15,2 13 0 16,-2 7 0-16,0 11 0 15,0 6-1-15,4 12 2 16,5-1-6-16,5 2 0 16,7 4-2-16,11 2 0 15,7 3-3-15,10 3 1 0,9 3-2 16,8 1 1 0,3 6-1-16,2 1 1 15,0 0 1-15,0-1-3 16,-4-1 0-16,-2-7-4 0,-4-6-3 15,-5-9-8-15,0-5-8 16,-10-14-31-16,0-6-51 16,-6-8-2-16,-7-13 0 15,-5-12 24-15</inkml:trace>
  <inkml:trace contextRef="#ctx0" brushRef="#br0" timeOffset="8644.552">16121 12645 109 0,'13'-26'111'16,"12"3"1"-16,5-1-3 15,9 3-90-15,11 6-1 16,4-1-1-16,9 8 1 15,2 3-1-15,3 5-6 16,0 0-12-16,-2 0-20 16,6 4-61-16,-4-1-32 15,-2-5 0-15,1-2-5 16</inkml:trace>
  <inkml:trace contextRef="#ctx0" brushRef="#br0" timeOffset="8929.1411">17819 12155 116 0,'31'7'103'16,"-8"-9"-4"-16,14 2-1 0,4-1-96 15,9 2-7-15,3 1-12 16,5 5-36-16,-6 5-43 16,-17-4-3-16,-11 7-1 15</inkml:trace>
  <inkml:trace contextRef="#ctx0" brushRef="#br0" timeOffset="9125.705">17876 12435 128 0,'0'0'103'0,"34"5"-3"15,-4-12-2-15,12 3-101 16,9-3-1-16,11 4-3 15,1-2-19-15,5 4-55 16,1 4-17-16,-4-9 0 16,3 5-2-16</inkml:trace>
  <inkml:trace contextRef="#ctx0" brushRef="#br0" timeOffset="9453.329">19189 11364 135 0,'0'0'107'0,"-2"-23"-1"16,2 23 1-16,35-4-95 15,-6 9-1-15,14 10 0 16,6 5 0-16,10 7 0 16,2 8-1-16,4 8 0 15,-3 6-3-15,-5 5-1 16,-9 3-12-16,-13 3-9 0,-9 2-85 16,-18 3-12-16,-19-9-5 15,-11 0-1-15</inkml:trace>
  <inkml:trace contextRef="#ctx0" brushRef="#br0" timeOffset="9620.911">19331 12595 213 0,'10'50'126'0,"6"-2"-9"16,3-3-8-16,-2-1-129 15,4 1-91-15,3 3-8 0,-4-4-4 16,-12-5-4 0</inkml:trace>
  <inkml:trace contextRef="#ctx0" brushRef="#br0" timeOffset="11037.2974">15593 14480 1 0,'0'0'12'15,"23"-8"69"-15,-23 8 2 16,19-12-50-16,-5 11 1 0,-14 1 2 15,25 0 1-15,-25 0 1 16,29 8-6-16,-15 0-7 16,9 6-4-16,-1 5-6 15,8 5-1-15,5 5-4 16,7 9 2-16,4 5-2 16,7 8 2-16,3 2-2 15,8 5 1-15,-1-1-5 16,2 3 1-16,-1-6-4 15,-1 0 0-15,-7-7-3 16,-5-5-9-16,-5-6-4 16,-14-10-17-16,1-1-28 15,-18-17-55-15,-3-5 2 0,-12-3-4 16,2-30 19-16</inkml:trace>
  <inkml:trace contextRef="#ctx0" brushRef="#br0" timeOffset="11320.7149">16548 14567 45 0,'2'-13'96'16,"-2"13"5"-16,0 0 0 16,-19 14-55-16,6 5-23 15,-12 6-6-15,-1 9 2 0,-13 8 0 16,-1 13 0-16,-13 4-7 15,-4 9 0-15,-2 0-3 16,-1 5-6-16,-1-3 2 16,3-2-5-16,6-6 1 15,5-6-8-15,8-7-4 16,7-10-18-16,16 1-34 16,2-18-45-16,14-9-4 15,0-13-1-15,24-16 29 16</inkml:trace>
  <inkml:trace contextRef="#ctx0" brushRef="#br0" timeOffset="11542.0854">16956 14727 168 0,'45'7'116'15,"1"-4"-3"-15,3 5-4 16,-4-6-104-16,3 1-4 16,2 2-6-16,-4-5-7 15,1 10-29-15,-17-6-64 16,-4 2-4-16,-12-2-2 16,-14-4-3-16</inkml:trace>
  <inkml:trace contextRef="#ctx0" brushRef="#br0" timeOffset="11769.301">17057 15048 153 0,'-4'17'116'0,"4"-17"-4"16,15 21 3-16,3-16-102 15,15 1-1-15,11-4-1 16,11 4 1-16,5-4-1 15,5 3-4-15,1 1-9 16,-1-4-17-16,8 5-28 0,-13-10-67 16,4 0 2-16,-7-8-7 15,1-5 2-15</inkml:trace>
  <inkml:trace contextRef="#ctx0" brushRef="#br0" timeOffset="12089.8832">18389 14365 145 0,'0'0'115'0,"19"-13"3"0,-19 13-3 16,32-1-88-16,-8 5-7 15,11 7-2-15,4 1 1 16,10 7-7-1,3 0 1-15,4 7-8 0,-1-1 1 16,0 7-6-16,-2-1 3 16,-5 3 0-16,-5 2-1 15,-8 5 0-15,-9 3-2 16,-9 1 0-16,-7 4-7 16,-10-1-6-16,-4 4-19 15,-15-9-38-15,-1 9-46 16,-8-7-5-16,-1-1-3 15,-4-3 3-15</inkml:trace>
  <inkml:trace contextRef="#ctx0" brushRef="#br0" timeOffset="12269.1094">18718 15537 157 0,'23'33'106'0,"0"-1"-3"16,2-4-3-16,-1 0-106 16,7 2-90-16,-7-2-7 15,-11-11-3-15,-13-17-8 0</inkml:trace>
  <inkml:trace contextRef="#ctx0" brushRef="#br0" timeOffset="52037.8114">18761 5852 57 0,'0'-26'94'0,"-4"13"-3"16,-6-4-5-16,-6 0-79 15,2 4-5-15,-6 1 1 16,-6 2-1-16,-8 0 1 16,-3 4-1-16,-8 3 1 15,-5 8-1-15,-5 3 0 16,-6 7 0-16,-4 5-3 16,-1 6 1-16,-2 7-2 0,0 5 1 15,0 6-3-15,4 4 2 16,0 5-3-16,5 6 3 15,4 5 3-15,6 7 1 16,6 1 2-16,7 7 1 16,4 5 2-16,9 5 0 15,5 4 2-15,10 0-1 16,8 1 1-16,6 1 0 16,8 1-2-16,6-5-2 15,8-5-1-15,5-4 0 16,6-5-1-16,3-7 0 15,5-9-6-15,5-8 5 16,4-12-4-16,6-11 5 0,3-13-2 16,3-8 2-16,3-13 0 15,1-11-2 1,2-11 3-16,2-8-2 0,-2-11 3 16,-1-5-3-16,-1-10 4 15,-2-6-1-15,-4-10-4 16,-1-2 1-16,-9-7 0 15,-4-9 0-15,-6-3 0 16,-4-4-1-16,-9-3 0 16,-2 2 3-16,-8-1-2 15,-3 5-1-15,-7 2 0 16,-4 10 0-16,-9 6 0 0,-5 7-1 16,-8 9-1-16,-8 9-3 15,-8 4 8-15,-7 9-3 16,-9 6 1-1,-7 10-3-15,-4 9 0 0,-6 5-6 16,-2 10-5-16,-6 0-9 16,2 14-19-16,-7-4-30 15,4 8-35-15,2 2 0 16,-2-6 0-16</inkml:trace>
  <inkml:trace contextRef="#ctx0" brushRef="#br0" timeOffset="53738.6507">6292 5304 6 0,'-34'-9'89'15,"-7"-7"-1"-15,4 1-4 16,-7-4-67-16,-2 0-7 16,-4-1-2-16,-8 1-1 0,-5 2-1 15,-10 1-1-15,-6 1 0 16,-10 4-1-16,-9 4-1 15,-8 4 0 1,-5 3-1-16,-3 3 2 0,-4 4 2 16,-2 2 1-16,-1 4 1 15,-3 0 1-15,4 2 1 16,3 1-2-16,2 3 3 16,1-2-1-16,4 5-4 15,2 0-2-15,0 1 0 16,7 0 1-16,3 0-1 15,2 4 0-15,8 4-7 16,6 0 4-16,4 1-1 0,12 3 2 16,11 1-2-16,9 1 2 15,8 5-2 1,12-1 2-16,9 0 3 0,10 4-6 16,10-2 2-16,8 5-2 15,11-2-2-15,8 0 0 16,12-1 0-16,10-6 0 15,11 0 1-15,12-6 3 16,9-1-4-16,7-5 2 16,6-1 0-16,5-1-1 15,11-5 3-15,-2 2-2 16,6-8-3-16,-6 2 3 0,4-4-2 16,-1-1 3-16,0-2-3 15,4-6 3-15,-5-3 0 16,0-2 1-1,-4-2 3-15,-2-5-3 0,-3 1 2 16,-6-7-6-16,-4-2 4 16,-6-2-3-16,-9 0-2 15,-5-5 4-15,-8 2-2 16,-2-7 3-16,-10 3-1 16,-5-4 7-16,-7 0-2 15,-9-5 2-15,-5 0-1 16,-9-4 0-16,-5-1-3 15,-8-5 1-15,-3 1-2 0,-8-1 1 16,0 0-3-16,-7 2 2 16,-1 0 1-1,-3 1-3-15,-4 1 3 16,-3 4-8-16,-3 1 5 0,-3 4-7 16,-3 2 5-16,-1 4-8 15,-3 1-2-15,1 9-12 16,-3-1-18-16,4 8-54 15,0 5-6-15,-4 0 2 16,2 4 36-16</inkml:trace>
  <inkml:trace contextRef="#ctx0" brushRef="#br0" timeOffset="58740.8664">3747 6493 20 0,'10'-20'87'16,"-10"20"-2"-16,-17-6-4 16,-6 15-65-16,-8 12-4 0,-6 15-4 15,-6 15 1-15,-9 15-2 16,-2 13 4-16,-3 15-2 16,0 12 3-16,1 13-1 15,6 17-1-15,2 10 1 16,5 11-5-16,2 10 2 15,5 14-3-15,3 9 5 16,9 6-6-16,5 8 0 16,6 4-2-16,8 1-1 15,8 0 1-15,7 5-3 16,9-2 2-16,7 1-7 0,3 4 5 16,6 1-4-16,2-5 2 15,4 2 2-15,0-4 0 16,4-8 2-16,3-7-1 15,4-14 6-15,7-12-3 16,1-17 3-16,4-7-1 16,1-16 0-16,3-7 0 15,-3-14-2-15,2-8 0 16,-7-10-4-16,0-7 5 16,-5-11-3-16,-3-9 0 15,-2-9-7-15,-5-11-8 16,-3-3-10-16,-12-18-19 15,4 0-33-15,-14-11-25 16,-6-5-5-16,-14-7 21 0</inkml:trace>
  <inkml:trace contextRef="#ctx0" brushRef="#br0" timeOffset="59124.5252">4119 12198 8 0,'16'17'89'0,"13"11"-1"0,0-7-3 16,6 11-74-16,4 7 3 15,4 1 1-15,-3 8 2 16,-4-2-1-1,0 8 2-15,-8 0-1 0,-2 6-1 16,-8-7-5-16,-2 5-3 16,-8-8-1-16,-4 1-2 15,-7-4-1-15,-9-2-1 16,-8-8-1-16,-7-2 1 16,-9-6-2-16,-6-2-2 15,-9-5-2-15,-2-6-8 16,-5-2-9-16,-2-12-21 15,2-7-56-15,0-3-5 0,1-11-2 16,0-6 46-16</inkml:trace>
  <inkml:trace contextRef="#ctx0" brushRef="#br0" timeOffset="62053.2402">5569 12211 81 0,'16'-16'96'0,"-16"16"1"16,13-7-3-16,-13 7-84 16,16 0-5-16,-16 0 2 15,19 16-4-15,-9-3-10 16,-3 8-41-16,0 1-45 16,-4 2-4-16,0 4-4 15</inkml:trace>
  <inkml:trace contextRef="#ctx0" brushRef="#br0" timeOffset="62345.0706">5536 12880 49 0,'0'26'99'16,"2"-3"1"-16,-1-1 1 15,3 5-80-15,-1 2 0 16,3 9 1-16,-3 1-1 16,1 7-2-16,-2 2-9 15,1 1-2-15,-2 0-6 0,2-2 2 16,3-1-7-16,-2-4-1 16,5-1-13-1,-6-11-17-15,8 0-18 16,-8-9-54-16,-3-21 4 0,14 15-4 15,-14-15 54-15</inkml:trace>
  <inkml:trace contextRef="#ctx0" brushRef="#br0" timeOffset="62926.1683">5924 12840 81 0,'0'0'103'0,"19"-4"-1"16,-19 4 2-16,13 16-87 15,-11-1-6-15,2 8-1 0,-1 8-1 16,1 5 2-16,2 6-6 16,1 4 0-16,2 1-4 15,2 3 2-15,2-3-3 16,2-1 2-16,1-4-3 15,-1-4 2-15,0-5-1 16,-2-6 0-16,-3-5 0 16,-1-6 0-16,-9-16 0 15,8 13-1-15,-8-13 1 16,3-13-1-16,-3-5 0 16,0-6-1-16,3-8 2 15,-2-7-2-15,4-6 1 0,1-4-1 16,2-1 1-16,1-1-1 15,1 4 2-15,2 4 0 16,1 5 0-16,1 9-1 16,-1 8 2-16,3 6-1 15,-2 9 1-15,1 6-1 16,-1 5 1-16,2 5-1 16,-2 4 1-16,2 3 0 15,0 7 0-15,0 2 0 16,1 2 0-16,2 3 0 15,0 3-1-15,-2 4 1 16,-1-1-2-16,-2 1 1 16,-1-1-5-16,-1-2-3 0,-2 0-16 15,-4-9-43-15,1-3-33 16,0-7-5-16,-7-16 0 16</inkml:trace>
  <inkml:trace contextRef="#ctx0" brushRef="#br0" timeOffset="63743.1125">7001 13204 24 0,'0'0'94'0,"0"0"3"16,1-15-1-16,-1 15-72 15,0-22-6-15,0 22 1 16,-3-30 1-16,2 14-4 15,-6-7-4-15,-1 0-4 16,-2-3-1-16,-3 3-1 0,-3 1 1 16,-4 7-2-16,-1 3 0 15,-2 8-1-15,-3 7-1 16,0 8-1-16,-2 8-1 16,2 7 0-16,3 4-2 15,3 6 2-15,5 3-3 16,5 2 2-16,7-2-1 15,8-1 1-15,5-3 0 16,7-5 1-16,6-4-2 16,6-10 2-16,4-7 0 15,3-8 0-15,2-11 1 16,1-10-2-16,0-9 2 0,0-10-2 16,-5-8 2-16,0-10-1 15,-6-8 1-15,-2-7-5 16,0-9 2-1,-5-7 3-15,0-4-2 0,-2-7 2 16,-3 3-3-16,-2 3 2 16,-2 6-2-16,-2 11 6 15,-6 12-4-15,1 14-1 16,-5 15 1-16,-5 15-2 16,5 20 2-16,-14-3-2 15,5 19 2-15,-1 10-1 16,4 10 0-16,-2 10 0 15,5 10-1-15,1 6 2 0,4 6-2 16,4 3 7-16,1 2-5 16,3-1-3-1,1-1 3-15,5-3-2 16,0-3 2-16,4-2-3 0,1-2 4 16,0-3-9-16,2-6 6 15,-1-5-2-15,0-2-6 16,-5-10-14-16,5-4-57 15,-11-12-26-15,-11-19 0 16,17 9-3-16</inkml:trace>
  <inkml:trace contextRef="#ctx0" brushRef="#br0" timeOffset="63949.6168">7742 12968 86 0,'12'25'104'0,"-1"2"0"16,0 1-1-16,3 2-89 15,-2 0-4-15,5 5 0 16,-6-3-4-16,2-3-8 16,-3-2-23-16,-5-11-56 15,-5-16-21-15,0 0-2 16,0 0-1-16</inkml:trace>
  <inkml:trace contextRef="#ctx0" brushRef="#br0" timeOffset="64146.1849">7742 12489 97 0,'-13'-8'101'0,"13"8"-6"15,-14 3 0-15,14-3-90 16,1 21-12-16,14-2-16 16,1-2-34-16,7 2-34 15,7 1-5-15,5-5 0 16</inkml:trace>
  <inkml:trace contextRef="#ctx0" brushRef="#br0" timeOffset="64442.2423">8493 12596 36 0,'30'0'99'16,"-7"3"-2"-16,-23-3 2 15,0 0-50-15,-1 13-36 16,-20-3-4-16,-5 7 0 16,-8 6 2-16,-5 8-9 15,-4 3 5-15,1 5-7 16,-2 2 5-16,10 2-5 15,3 2 4-15,10 0-5 16,8-5 0-16,10-3 2 16,12 1-4-16,6-5-1 0,14-1-5 15,5-8-6-15,12 4-20 16,-3-14-36-16,7-1-27 16,2-6-3-16,-3-7 1 15</inkml:trace>
  <inkml:trace contextRef="#ctx0" brushRef="#br0" timeOffset="65128.5798">9097 12873 39 0,'0'0'90'16,"0"0"6"-16,10-13-1 0,-11 0-73 16,1-4-10-16,-3-3 5 15,2-1 5-15,-7 0-6 16,3 2 2-16,-8 0-10 16,0 5 3-16,-5 2-9 15,1 9 8-15,-5 6-8 16,-1 6-3-16,-1 7 5 15,-4 5-7-15,1 4 5 16,1 5-5-16,3 2 7 16,3 3-8-16,2 1 4 15,8 1 0-15,3-1-1 16,7-2 2-16,9-4 0 0,5-4 1 16,3-6-1-16,6-7 1 15,5-6-2-15,1-10 2 16,1-8-1-1,2-5 0-15,-2-9-1 0,-3-1 0 16,1 0 0-16,-5 0-1 16,-4 5 0-16,-5 4-1 15,-1 5 2-15,-13 12-1 16,13 4 0-16,-11 9 0 16,-1 9 0-16,3 2 1 15,1 4 0-15,3 1 0 16,5 0-4-16,3-8-9 15,9-1-36-15,2-12-51 0,1-11-4 16,0-9-1-16,-2-11 20 16</inkml:trace>
  <inkml:trace contextRef="#ctx0" brushRef="#br0" timeOffset="65352.6036">9403 12606 132 0,'0'0'101'15,"0"0"5"-15,27-7-31 0,-1 6-63 16,9-4 0-16,7 2 3 16,0-2-1-1,4 0-3-15,-3-1-10 16,-2-4-19-16,0 3-43 0,-7-7-44 15,-11-2 0-15,-6-4-4 16</inkml:trace>
  <inkml:trace contextRef="#ctx0" brushRef="#br0" timeOffset="65584.8238">9663 12145 116 0,'-19'5'105'0,"2"8"1"16,-1 7-26-16,5 21-54 16,-2 6-5-16,7 16 4 15,0 3-6-15,5 6-2 0,1 5-5 16,5-2-13-16,6-6-7 16,2-10-18-16,13-4-28 15,-1-18-55-15,5-9-1 16,4-12-3-16,3-15 8 15</inkml:trace>
  <inkml:trace contextRef="#ctx0" brushRef="#br0" timeOffset="65910.3052">10103 12700 21 0,'-3'19'89'0,"0"8"6"0,-4 3 0 16,4 1-49-16,4 5-30 15,2-3 0-15,12 2 5 16,2-8-4-16,13-2-3 16,2-10-3-16,9-3-1 15,3-11-1-15,5-6 1 16,-3-8-1-16,1-5-2 16,-10-8 1-16,-2-2-4 15,-12-6-1-15,-10 0-4 16,-13-1-1-16,-15 3 3 15,-9 5-7-15,-11 2 4 16,-8 7-8-16,-8 6 2 16,2 11-11-16,-7-1-18 0,11 11-53 15,4-3-21-15,10-2 8 16,13-4-5-16</inkml:trace>
  <inkml:trace contextRef="#ctx0" brushRef="#br0" timeOffset="66168.6681">10666 12508 73 0,'28'7'99'0,"0"9"-1"16,-9 4 4-16,-4 2-75 16,-2 11-8-16,-4 5-3 0,-2 8-4 15,-4 4 2-15,0 4-6 16,-1 1-1-16,-1-2-6 15,0 2-1-15,2-3-5 16,-1-5 3-16,4-3 0 16,-2-7-5-16,2-7-4 15,-1-2-15-15,-5-14-50 16,0-14-25-16,0 0-3 16,0 0 0-16</inkml:trace>
  <inkml:trace contextRef="#ctx0" brushRef="#br0" timeOffset="66661.049">10684 12309 115 0,'16'-17'100'15,"2"4"1"-15,7 0-26 16,7 13-56-16,3 0-5 15,8 10 2-15,-1 1-3 16,4 10-2-16,-4 0-4 16,0 5 0-16,-6 2-2 15,-1 0 1-15,-11 1 1 16,-5 0 0-16,-9-1-1 0,-9-1-1 16,-8-1 0-16,-6 1-1 15,-7-1 1 1,-5 2-3-16,-2-2 0 15,-5 0-5-15,3-2 5 0,1-2-4 16,2-2 3-16,5-1-3 16,6-2 1-16,6-1-2 15,6-3 4-15,7 0 0 16,-4-13-1-16,31 25 0 16,-5-14 1-16,5 1 1 15,7-1-1-15,5 1 0 16,6-1 0-16,5-1 0 15,-1 2-3-15,3-2-1 0,1 1-7 16,-3-2-6 0,3 7-19-16,-10-7-47 15,-1 4-29-15,-5-3 0 16,-5-2-1-16</inkml:trace>
  <inkml:trace contextRef="#ctx0" brushRef="#br0" timeOffset="67961.6261">6001 14508 31 0,'-15'-20'96'16,"-2"2"6"-16,0 0 1 15,-6 0-79-15,5 5-1 16,-3-3-4-16,3 8 3 15,-3 2-5-15,1 6-6 16,-5 6-3-16,1 7-8 0,-1 4 5 16,-2 12-5-16,-1 8 3 15,2 10 0-15,0 6-2 16,5 8 5 0,3 5-5-16,5 3 3 0,6 3-5 15,6 1 3-15,5-4 2 16,5-1-2-16,4-2 1 15,2-4-1-15,3-3 2 16,1-1-3-16,-4-2 3 16,1-2-3-16,-1-3-2 15,-5-3 0-15,0-6-3 16,-6-3-3-16,-1-6-7 0,-7-7-10 16,2-1-25-16,-12-10-47 15,-2-3-14-15,-7-5-2 16,-6-5 30-1</inkml:trace>
  <inkml:trace contextRef="#ctx0" brushRef="#br0" timeOffset="68228.4031">5233 15472 1 0,'-3'-18'87'16,"11"4"13"-16,3 0 0 15,5-7-64-15,9 11-8 0,-2-4-2 16,11 7 0-16,-2-3-3 16,7 7-6-1,0-2-6-15,6 2-5 16,-1 2-6-16,4-3-6 0,4-1-8 16,-2-5-11-16,10 4-15 15,-7-9-13-15,6 7-20 16,-8-3-13-16,-1 1-15 15,-5 4 39-15</inkml:trace>
  <inkml:trace contextRef="#ctx0" brushRef="#br0" timeOffset="68661.8052">6204 15287 21 0,'0'0'86'0,"18"12"8"15,-18-12-32-15,15 14-18 16,3-5-11-16,-5-6-2 0,8 2-5 15,1-6-2-15,5 2-4 16,-1-8-6-16,5 0-4 16,-4-8-2-16,2 0-2 15,-2-7-8-15,-2-1 6 16,-5-2-8-16,-4-2 3 16,-4-2-3-16,-5 2 2 15,-7-1-1-15,-5 4 1 16,-5 2 3-16,-4 5-4 15,-6 4 5-15,-6 4-3 16,-2 9 1-16,-2 6 0 16,0 5-1-16,-1 7 1 15,3 6 6-15,2 4-2 0,3 3 3 16,5 4-2-16,4 0 3 16,5-1-1-16,6-1 2 15,6 2-2-15,4-3-5 16,6-2 2-16,6 0-3 15,4-2 1-15,5-1-2 16,3-1-2-16,5-1-9 16,0-9-11-16,9 1-31 15,-3-10-56-15,6-5-4 16,2-10 0-16,1-6 12 16</inkml:trace>
  <inkml:trace contextRef="#ctx0" brushRef="#br0" timeOffset="69562.1008">7187 15206 49 0,'0'0'92'0,"14"-26"0"16,-9 8 0-16,-5-4-80 15,-2-6-8-15,-1 0 1 16,-5-3 0-16,0 7 1 15,-3-1 2-15,-1 6-5 16,-4 9 1-16,-1 7 0 0,-5 9-1 16,-1 10 0-16,0 6-2 15,-1 7 3-15,1 5 1 16,1 4-1-16,2 1 4 16,5 3-1-16,5-1 1 15,5 0-1-15,3-4 3 16,9-1-5-16,2-5-1 15,5-7 0-15,5-6-2 16,6-11-2-16,1-9 1 16,4-8-1-16,3-9-2 15,0-7 0-15,2-4 0 16,-3-3 0-16,-2 1 0 16,-4 5 0-16,-4 2 1 0,-6 9 1 15,-16 16 1-15,18-11-1 16,-18 11 2-16,7 16-2 15,-4 0 2-15,2 2-1 16,2 1-1-16,3 1 1 16,4 1 1-16,5-4 3 15,4-4-1-15,3-2 2 16,0-5 0-16,5-1 1 16,-3-5-1-16,0 0 0 15,-2-5-1-15,-2-1-2 16,-1-2 1-16,-2 1 0 15,-1-5 0-15,-1-1 0 16,-1-6 2-16,4-2-2 0,-5-5-3 16,5-5 1-16,-3-3-3 15,-1-7 0 1,0-3-1-16,-2-8 1 0,-2-8-2 16,0-3 0-16,-3-8 6 15,0-4-5-15,-2-1 4 16,-1-1 2-16,1 7-6 15,-2 6 4-15,-1 14-4 16,-2 9 4-16,-2 15-4 16,-2 10 2-16,0 16 0 15,-9 13-4-15,2 9 7 16,-3 10-6-16,1 10 5 0,1 8-4 16,0 8 3-16,4 5-1 15,4 5-2 1,6 0 3-16,5 1-4 15,4-1 4-15,6-5-4 0,5-5 6 16,3-7-1-16,4-8-1 16,2-5 0-16,0-10-4 15,1-5-1-15,-3-10-11 16,0-1-12-16,-11-13-44 16,1-4-42-16,-9-6-2 15,-5-8 0-15</inkml:trace>
  <inkml:trace contextRef="#ctx0" brushRef="#br0" timeOffset="69829.5098">7496 14814 27 0,'0'0'102'15,"0"14"5"-15,15-14 2 16,13 5-76-16,11-14-7 16,14 5-1-16,5-7 0 0,11 4-2 15,3-4-8 1,6 1-10-16,0-3-13 16,-6-5-23-16,3 7-74 15,-11-4-7-15,-6 1-3 16,-9-2-1-16</inkml:trace>
  <inkml:trace contextRef="#ctx0" brushRef="#br0" timeOffset="70929.1842">8529 14701 69 0,'1'31'105'0,"-2"-1"2"16,2 3-1-16,8 6-86 15,-1 1-7-15,7 4 3 16,1-2 0-16,5 2 0 16,0-5-6-16,3-6-1 15,-1-7-5-15,3-8 0 0,2-11-5 16,0-10-5-16,4-10-5 16,-1-13-5-16,2-7-1 15,-4-13-2-15,2-3 2 16,-2-8 0-16,-4 5 6 15,-7 2 6-15,-5 8 9 16,-4 10 3-16,-7 9 6 16,-2 23 1-16,0 0 2 15,-19 7-1-15,7 14-2 16,4 6-2-16,2 3-3 16,4 4-1-16,7-3-2 15,5 0 0-15,9-3-1 0,5-3 1 16,6-9-1-16,6-5 1 15,6-8 0-15,6-6-1 16,2-11-1-16,4-8-2 16,1-9 0-16,-2-5-4 15,-1-5 2-15,-3-2-3 16,-4 0 1-16,-6 1-1 16,-6 6 1-16,-9 7 0 15,-3 7 1-15,-7 5 1 16,-14 17-1-16,22-10 1 15,-22 10 0-15,11 20 1 16,-5-1-1-16,1 4 2 16,2 4-2-16,1 5 2 0,3 3-1 15,1 2 2-15,1 1 0 16,1-1 1-16,-2-2-2 16,1-4 2-16,-4-3-1 15,-1-5 1-15,-3-7 0 16,-7-16-3-16,0 0-2 15,0 0 0-15,9-17 0 16,-9-9-2-16,3-5 0 16,1-9-2-16,5-3 1 15,2-5 0-15,7 2 1 16,3 1-1-16,4 6 3 16,2 4-2-16,5 9 3 0,-2 8-1 15,2 8 2-15,0 7 0 16,-2 6 1-16,2 5 1 15,0 2 0-15,2 3 0 16,4 2-1-16,2-4 1 16,2 1 0-16,3-5 0 15,-2-4-2-15,2-6 1 16,1-7-1-16,-1-4 1 16,-5-8-1-16,-1-5 0 15,0-5 2-15,-7-7-1 16,-2-3-1-16,-8 0 1 15,-6 3-5-15,-12 3 1 16,-8 7-2-16,-11 5 3 0,-11 11-4 16,-6 8 2-16,-5 13 0 15,-6 6 2-15,1 12 3 16,0 6-1-16,7 2 6 16,8 8-1-16,8 0 5 15,10 4-2-15,7-1 5 16,12 4-3-16,3-7 2 15,11 1 1-15,5-5-4 16,9-1-1-16,3-5-4 16,7-8-7-16,11-2-10 15,0-15-15-15,13 3-49 16,-1-14-42-16,3-9-2 0,-1-11-2 16</inkml:trace>
  <inkml:trace contextRef="#ctx0" brushRef="#br0" timeOffset="74330.7864">13553 13064 11 0,'-15'11'95'0,"15"-11"5"15,-8 15 1-15,8-1-58 16,0-14-9-16,-2 33-3 16,1-11-4-1,7 7-3-15,-2 2-7 0,6 7-1 16,1 4-5-16,7 4 0 16,3 3-2-16,7 4-5 15,2-2 2-15,5 4-4 16,2-5 2-16,5 1-5 15,3-4 3-15,1 2-4 16,3-5 2-16,-1-2 2 16,-1-2-2-16,-2-5-1 0,-3-2-4 15,-6-7-2-15,-3-2-6 16,-11-11-6-16,-2 2-23 16,-20-15-60-1,0 0-10-15,10-22-1 0,-13-4 1 16</inkml:trace>
  <inkml:trace contextRef="#ctx0" brushRef="#br0" timeOffset="74647.6918">14258 13056 113 0,'-10'-13'101'0,"10"13"3"16,-27 8-32-16,4 0-48 16,1 14-2-16,-11 4-1 0,0 13-2 15,-12 4-3-15,0 11-2 16,-7 5-5-16,0 7-3 16,-4 2 0-16,3 4-3 15,-1-1 1-15,4-2-3 16,1 0 0-16,5-2-2 15,5-5-2-15,6-6-1 16,7-3-10-16,2-11-12 16,11-1-41-16,0-16-43 15,4-9 0-15,9-16-4 16</inkml:trace>
  <inkml:trace contextRef="#ctx0" brushRef="#br0" timeOffset="75331.02">12694 12583 1 0,'13'12'62'0,"-13"-12"28"16,25 13 1-16,-8-3-53 0,-1-6-3 16,8 6 2-16,-2-5-3 15,7 6-2-15,-5-7-9 16,7 4-4-16,-4-4-7 15,5 2-2-15,1-3-1 16,5-1-1-16,2 0 0 16,6 1 0-16,6-5 1 15,6 4 2-15,4-5 2 16,6 3 0-16,0-3-1 16,5 2-1-16,-4-2-2 15,4 1-1-15,-7 1-3 16,-3-1 0-16,-3 2-5 15,-7 2 2-15,-4 1-3 0,-7-2 1 16,-5 3 0-16,-2 1-2 16,-5-1-1-16,-2-1-3 15,-2 0-3-15,-6-3-6 16,1 3-11-16,-8-9-17 16,6 6-54-16,-19 0-22 15,13-16 4-15,-13 16-3 16</inkml:trace>
  <inkml:trace contextRef="#ctx0" brushRef="#br0" timeOffset="75648.9521">14022 12240 19 0,'0'0'96'16,"0"0"5"-16,-15 10 2 15,15-10-42-15,0 0-33 16,-6 24-2-16,8-8 0 16,8 10 1-16,-1 2-4 15,9 9-2-15,3-1-5 16,9 7-1-16,5 2-4 0,5 1-2 15,2-2-11-15,-2-7-17 16,6 5-39-16,-5-6-60 16,-2-8-3-1,-5-7-4-15,1-6-3 0</inkml:trace>
  <inkml:trace contextRef="#ctx0" brushRef="#br0" timeOffset="104044.6532">5406 6285 1 0,'-1'-13'16'0,"-6"-4"10"16,-5-1-9-16,-5 4-5 15,-3 0 3-15,-6-1 0 16,0 1 6-16,-6 2 0 16,-1-2 5-16,-2 4-2 15,-2 0 5-15,2 4-1 0,-5-1 0 16,4 5-2-16,-9 1-5 15,3 6 1-15,-10 3-6 16,2 6-1 0,-10 6-5-16,3 3-3 0,-8 9-1 15,-2 4-3-15,0 5-1 16,-3 5-3-16,4 10 0 16,0 5 1-16,4 4-1 15,1 7 2-15,8 3-1 16,2 1 5-16,3 2-4 15,9-3 0-15,9-4-1 16,7-5 2-16,10-7-2 0,9-5 2 16,10-9-1-16,9-5-4 15,13-7 3-15,9-5 1 16,9-7-1 0,11-4 0-16,5-6 0 0,7-6-1 15,5-8 2-15,2-4-1 16,5-6 0-16,0-7-1 15,-3-6 2-15,0-9 1 16,-5-8-1-16,-1-6 0 16,-1-4 0-16,-3-8-1 15,-5-5 2-15,-2-6-1 16,-6-6 2-16,-6 0-5 16,-7 0 5-16,-9-1-2 0,-9 1 3 15,-8 0 1-15,-13 4-3 16,-10 5 0-1,-12 7-2-15,-11 6-2 16,-12 8-5-16,-11 5-3 0,-7 9-8 16,-12 10-10-16,2 14-12 15,-8 3-28-15,0 9-29 16,7 11 0-16,-1 3 24 16</inkml:trace>
  <inkml:trace contextRef="#ctx0" brushRef="#br0" timeOffset="104893.8976">7083 5862 1 0,'-42'-8'47'0,"3"5"30"16,-10 1-5-16,3 5-61 16,-5 6-5-16,-1 5-3 15,-2 8-2-15,-5 7-1 0,-4 4 0 16,-3 6 1-16,1 4 2 16,-3 8 4-16,3 4-1 15,3-1 4-15,5 6-1 16,5-1 2-16,7 4-3 15,12 1 1-15,8 1-1 16,12-3-4-16,12 0 1 16,10-3-2-16,12-4 4 15,11-5-1-15,10-5 3 16,10-8-2-16,10-3 2 16,4-13 0-16,11-3 0 15,5-10 1-15,7-5-2 16,2-9-1-16,3-5-1 0,0-12 2 15,-2-8-3-15,-4-6 2 16,-3-8-2-16,-10-8 1 16,-4-5-2-16,-8-5 2 15,-3-4-3-15,-13-2-1 16,-5-3 3-16,-10 0-3 16,-8-3 2-16,-9 1-4 15,-9 0 3-15,-12 4-5 16,-10 3 0-16,-10 8-2 15,-12 6-9-15,-5 11-5 16,-13 6-11-16,0 19-22 0,-14 9-48 16,0 11-3-16,0 9 0 15,0 1 76-15</inkml:trace>
  <inkml:trace contextRef="#ctx0" brushRef="#br0" timeOffset="109678.7484">7227 7791 1 0,'0'0'74'0,"-8"13"7"16,8-13-37-16,14 9-9 15,5-3-3-15,0-3-6 16,9 4-6-1,6-6-3-15,7 2-2 0,8-4-3 16,8 1-2-16,6-2-3 16,8-1 0-16,4 1-3 15,4-3-1-15,9 1-1 16,5-3-1-16,2 0 0 16,7-1-2-16,4 0 2 15,2-1-1-15,3 2 1 16,2 0-1-16,-2-1 1 0,-2 4-1 15,4 0-1-15,-4-1 1 16,0 0-2-16,-4 0-1 16,0 1-3-1,-4-3-10-15,0 5-26 0,-7 1-56 16,-9-6-2-16,-5 1-3 16,-18-11 81-16</inkml:trace>
  <inkml:trace contextRef="#ctx0" brushRef="#br0" timeOffset="118949.9813">7898 9276 11 0,'0'0'93'16,"26"2"0"-16,-10-10 2 15,3 3-76-15,10 0-4 16,1-1-1-16,9 4 0 15,-2-4 0-15,10 1-1 16,-1-2-3-16,13-1-4 16,6-5-4-16,10-5-2 0,11-5-1 15,13-6-3-15,10-5-6 16,11-10-18-16,16 1-31 16,4-3-41-16,2-7 0 15,4 6 4-15</inkml:trace>
  <inkml:trace contextRef="#ctx0" brushRef="#br0" timeOffset="122607.039">10501 9034 1 0,'0'0'0'0,"-16"13"64"0,16-13-38 16,0 0-1-16,9 13-3 15,8-12 1-15,6-1 1 16,10-1-1-16,5-5-2 16,12 0-5-16,10-5-4 15,10 2-5-15,8-5-1 16,10 1-2-16,12-6 0 15,11-1-1-15,14-6 0 16,13 1 0-16,6-7 1 16,9-2 2-16,7-1-2 15,9-4 1-15,0 2-8 16,-5-1 3-16,-4 5-4 0,-10-2 0 16,-5 6-11-16,-14 3-20 15,-9 0-45-15,-9 9-14 16,-19-6 24-16,-5 9 70 15</inkml:trace>
  <inkml:trace contextRef="#ctx0" brushRef="#br0" timeOffset="127253.073">4128 8924 1 0,'0'0'73'0,"-14"12"11"16,14-12-43-16,0 0-8 15,0 0-5-15,-2 15-6 16,2-15-6-16,15 16-3 16,-2-6-4-16,5 2-3 15,10 1-3-15,5 0-2 16,10 1-1-16,8 1 0 15,8-2 1-15,6 0-1 0,4 0 1 16,3-2 2-16,5 2-2 16,3 0 2-16,3 0-1 15,2-1 3 1,4-1-1-16,5 1 1 0,6-3-1 16,4-1 1-16,5-5-2 15,7 0 1-15,3-3 0 16,7-1 0-16,-3-1 0 15,3 1 2-15,-1-1 0 16,2 2 2-16,-3 2-1 16,0 2 0-16,-5 0-2 15,0 2 1-15,-1 1-1 0,0 2-3 16,-1 0 0-16,2-1-1 16,2 2-1-16,0 2 0 15,5 1 1 1,-1 0-1-16,2 1-1 0,1 1 2 15,5-1 1-15,3 2 1 16,-3 0 1-16,-2 1 0 16,-1-1 0-16,4 1 1 15,0-2 0-15,2 1-3 16,-4-2 2-16,1-2-3 16,-2-2 2-16,2-4-4 15,3-1 3-15,-3-2-3 16,-4-1 1-16,0-2-1 0,-2-2 2 15,-2-2-2-15,4 0-3 16,-2-2 3-16,-6 0-3 16,-3-1 3-1,-1 1-3-15,-3-1 3 0,-4 0-2 16,-5 1 1-16,-4 0 1 16,-6-1-2-16,-5 3-3 15,-7-4-2-15,-5 3-5 16,-11-3-6-16,-5 5-14 15,-16-4-26-15,-7-3-46 16,-10 4-5-16,-16-8 13 16</inkml:trace>
  <inkml:trace contextRef="#ctx0" brushRef="#br0" timeOffset="128140.8958">3842 7703 29 0,'3'13'92'0,"3"3"-2"15,-5-3-2-15,-2 3-66 16,5 4-8-16,1 3-6 15,-2 6-5-15,-1 3 1 16,0 8-3-16,-1 7 1 16,-1 7-2-16,-1 10 4 15,-1 8-1-15,0 3 3 16,2 6 3-16,-2 4 3 0,4 4-3 16,-2-3 3-16,1-1-4 15,0-6 2-15,1-1-5 16,-2-6 0-16,1-7-6 15,-2-7-12-15,-3-15-11 16,5-1-28-16,-5-15-45 16,4-27-3-16,0 0-1 15,0 0 54-15</inkml:trace>
  <inkml:trace contextRef="#ctx0" brushRef="#br0" timeOffset="129570.9736">4112 7657 4 0,'33'-3'87'0,"11"6"-3"16,-5-4-1-16,13 1-76 16,2 1-2-16,7 2-3 15,5-1 3-15,4-1 0 0,3 0 2 16,2-2 1-16,9 0 1 16,0-5 1-16,8-1 0 15,5-2 1 1,5-1-4-16,2-2 0 0,4-1-2 15,3-1 2-15,2 1-3 16,-1-3 1-16,4 3-3 16,-4-3 1-16,5 2-1 15,-1-4 1-15,3 3-2 16,4-4 0-16,2 3 1 16,1-1 1-16,-2 1 0 15,5 1 1-15,0 2-1 16,0 3 1-16,1 2-1 0,-3 3 0 15,-2 2-1 1,-2 5-1-16,-1-1 0 0,-3 4 0 16,-1 0-1-1,2 3 0-15,-3 0 1 0,0 2-1 16,1 0 0-16,3 2-1 16,2 1 1-16,4-2-1 15,1 0 0-15,1-1 0 16,-4-2 0-16,2 2 0 15,-1-2 1-15,1-1-1 16,-3-3 1-16,-5 2 0 16,0 0 1-16,-2-3-1 0,1-2 2 15,-4-1-1-15,1-4 0 16,1-1 0 0,-2-2 1-16,0-4-1 15,0-2 0-15,-2 0 1 0,1-3-1 16,-1-3 0-16,2 0-1 15,-1-1 1-15,-5-2-1 16,2 4 1-16,-4-3-2 16,-2-2 1-16,-3 3-1 15,-3 1 1-15,-4 2-1 16,-3 1 2-16,-1 3-1 16,-7 0 0-16,-2 3 0 15,-4 3 0-15,-7 3 0 0,-2 1-1 16,-4 0 1-1,-10 3 0-15,-3 1 0 16,-5 2 0-16,-4 3 0 16,-2 0 1-16,-2 1-1 0,-6 3-1 15,-4 3 1-15,0 3 0 16,-4 1-1-16,-2 5-1 16,-3 2 2-16,-6 5-1 15,-2 2 1-15,-4 6-2 16,-1 2 2-16,-3 6-1 15,-4 2 2-15,-4 2 0 16,2 5 2-16,-5 2 1 0,2 3 2 16,-3-1-1-1,1 3 0-15,-2-1 0 16,0 5-1-16,-1 1-2 16,0 4-1-16,2-2-3 0,-4 1 2 15,2 1-4-15,-2-3 4 16,1 4 2-16,2-4-3 15,-1-2 3-15,2-3-2 16,-1 0 2-16,1-2-2 16,0-4 3-16,2 2-4 15,1-7-1-15,-1-1 2 16,0-3-1-16,1-4 2 16,1-4-3-16,-1-3 3 15,1-5-2-15,0-5 2 16,0-5-1-16,0-3 1 15,-1-5-1-15,6-13 1 16,-18 11-1-16,5-11 1 0,-2-4 0 16,-8-6-1-16,-5-3 0 15,-2-5-1-15,-9 0 0 16,-4-7-2-16,-8-1 1 16,-8-1-1-16,-7-1 0 15,-11 0-1-15,-8 2 1 16,-12 0-1-16,-11 2 1 15,-15 6-2-15,-9-1 2 16,-13 3-3-16,-5 3 0 16,-8 2-4-16,-5 2-2 15,-8-3-4-15,0 5-4 16,-10-3-5-16,2 6-13 0,-8-5-22 16,-8-1-38-16,6 4 4 15,-10-10 62-15</inkml:trace>
  <inkml:trace contextRef="#ctx0" brushRef="#br0" timeOffset="148913.9236">21545 9510 1 0,'7'-22'77'0,"-7"22"16"16,14-3 5-16,-14 3-77 15,22 21 3-15,-10-4 0 0,5 9 3 16,-6 7-3-16,4 9-2 15,-4 1-8-15,4 5-3 16,1-2-9-16,0-3-5 16,2 0-11-16,-3-11-18 15,6-7-54-15,2-8-18 16,-4-20-3-16,9-8 16 16</inkml:trace>
  <inkml:trace contextRef="#ctx0" brushRef="#br0" timeOffset="149329.1048">22050 9432 48 0,'8'-14'100'0,"17"8"-3"16,-2-6 6-16,4 4-84 16,18 3-3-16,6 1-1 15,5 5 1-15,-3-1-1 16,2 8 0-16,-4-3-3 15,-4 5-6-15,-9 2-4 16,-11 2-6-16,-8 8-1 0,-15 1-2 16,-12 5 0-1,-14-3-2-15,-11 7-1 16,-15 0 0-16,-8 3-1 16,-9-1 3-16,-7-1 1 0,0-4 2 15,1 0 1-15,5-4 2 16,8-2 0-16,10-4 4 15,14-4 2-15,18-5 4 16,16-10 0-16,17 5 0 16,19-12 0-16,13-2-1 15,12-5-3-15,5-2-10 16,6-2-16-16,-5-2-26 16,-2-3-40-16,-8 6-14 15,-16-9-2-15,-8 6 53 16</inkml:trace>
  <inkml:trace contextRef="#ctx0" brushRef="#br0" timeOffset="149562.4827">22360 9052 68 0,'0'0'103'15,"-28"-8"3"-15,28 8 1 16,-15 27-84-16,9 1-6 15,6 16-2-15,-3 7-1 16,-3 17 2-16,-4 5-4 16,-1 12-2-16,-5 6-9 15,-3 3-5-15,0 9-15 16,-5-10-23-16,2 0-60 0,-1-5-9 16,-9-13 1-16,3-6 7 15</inkml:trace>
  <inkml:trace contextRef="#ctx0" brushRef="#br0" timeOffset="149946.0142">21578 10459 46 0,'0'0'92'0,"0"0"-1"16,23-6 4-16,19-9-81 15,11-7-7-15,16-4 2 16,6-1-4-16,6-2 2 0,-3 0-7 15,-3 1-1-15,-8 5-13 16,-13 3-5-16,-7 9-2 16,-19 1 0-16,-7 10 1 15,-21 0 3-15,-6 18 6 16,-14 1 7-16,-8 10 11 16,-8 10 7-16,-7 6 6 15,1 14 1-15,-6 7 3 16,7 16-1-16,-7 6-1 15,6 12 0-15,-5 7-6 16,6 7-1-16,1 0-6 16,4 0 1-16,1-8-5 15,5-9-5-15,7-10-9 0,2-17-19 16,11-13-27-16,2-20-29 16,5-21-16-16,3-16-1 15,16-16 33 1</inkml:trace>
  <inkml:trace contextRef="#ctx0" brushRef="#br0" timeOffset="150196.1809">22103 10931 25 0,'51'-29'98'0,"-10"9"8"16,4 14-32-16,-6 15-18 15,-9 4-13-15,4 14-7 0,-14 4-8 16,3 10-8-16,-9 3-7 15,-1 5-3-15,-5 0-2 16,-3 4-2 0,-5-2-1-16,-1-1-3 0,-2-4-5 15,-4-7-5-15,0-3-12 16,-9-11-33-16,-2-9-58 16,0-5-1-16,-8-15 0 15,1-5 2-15</inkml:trace>
  <inkml:trace contextRef="#ctx0" brushRef="#br0" timeOffset="150382.3347">22073 11358 125 0,'-10'38'111'16,"-6"-2"0"-16,1 4 2 15,1 3-90-15,-6-2-10 0,4-2-3 16,-3-3-11-16,-1-10-16 15,4-3-23-15,-1-14-23 16,17-9-35-16,0 0-14 16,7-26 2-16,15 8 46 15</inkml:trace>
  <inkml:trace contextRef="#ctx0" brushRef="#br0" timeOffset="150508.9986">22141 11612 78 0,'37'23'107'15,"-2"3"3"-15,2 4-3 16,2 4-55-1,-6-11-30-15,5-2-21 16,-5-3-38-16,-4-7-67 0,-7-12-2 16,-4-4-7-16,-13-12 0 15</inkml:trace>
  <inkml:trace contextRef="#ctx0" brushRef="#br0" timeOffset="150846.94">21278 11143 31 0,'-49'20'96'16,"1"5"8"-16,16 8-2 0,-1 7-76 15,10 7-3-15,12 9 3 16,5 2-1-16,9 5 1 15,7 1-9-15,13 2 0 16,11-5-8-16,17-1-2 16,11-4 0-16,14-1-2 15,11-11 0-15,11-4-4 16,6-11 2-16,10-6-9 16,6-9-3-16,-3-14-19 15,4-8-48-15,0-14-35 16,-10-14-1-16,2-6-1 15</inkml:trace>
  <inkml:trace contextRef="#ctx0" brushRef="#br0" timeOffset="151296.603">23950 10161 78 0,'19'-11'105'0,"-19"11"-1"16,5 18 4-16,-22 9-86 0,-10 18-6 16,-17 7 1-16,-5 11-4 15,-13 8 0-15,-3 7-8 16,-5 0-3-16,0-3-11 15,7-6-5-15,4-13-6 16,14-6-12-16,6-17-11 16,19-7-6-16,4-18-4 15,16-8 4-15,20-1 10 16,9-2 14-16,3 3 20 16,2 7 19-16,7 12 18 15,-8 8 12-15,5 20 9 16,-14 3 2-16,2 14-4 0,-10-4-11 15,3 7-11-15,-8-10-14 16,-1-3-8-16,-1-14-15 16,-6-13-17-16,4-6-36 15,-7-21-35-15,0 0-13 16,2-28 1-16,-1-6 31 16</inkml:trace>
  <inkml:trace contextRef="#ctx0" brushRef="#br0" timeOffset="151454.0513">23927 10823 1 0,'47'-38'90'16,"0"4"10"-16,6 11-8 0,5 11-37 15,-2-2-13-15,9 8-16 16,-2-3-19-16,-1 2-23 16,-2 7-30-16,-16 3-41 15,-18 3-14 1,-13 10-2-16,-23 1 44 0</inkml:trace>
  <inkml:trace contextRef="#ctx0" brushRef="#br0" timeOffset="151630.2571">24061 11036 99 0,'-37'36'102'0,"3"-8"3"16,16-6-31-16,10 1-41 15,11-10-10-15,16-5-9 16,14-9-4-16,15-6-5 0,10-9-11 15,8-10-18-15,12-5-35 16,1-9-45-16,-1-15-2 16,0-4 0-16</inkml:trace>
  <inkml:trace contextRef="#ctx0" brushRef="#br0" timeOffset="152130.4859">24674 10153 145 0,'-55'41'113'0,"1"16"0"16,-1 11 3-16,4 4-92 0,11 18-6 15,7 4-3 1,11 4-1-16,6-2 0 16,16 0 1-16,9-7-5 15,15-7-3-15,11-8-5 0,11-9-1 16,12-10-2-16,5-6 1 15,5-4-3-15,-1-4-1 16,-7-3-1-16,-8-1 3 16,-13 5-1-16,-16 0 2 15,-14 4-2-15,-19 2 2 16,-13-2-3-16,-15-1-1 16,-11 1-4-16,-12-7-1 0,-2 0-4 15,-8-10-10 1,5-5-2-16,-5-12-11 15,12-4-4-15,1-15-5 16,21-1 4-16,6-13 0 0,18 3 6 16,11-5 16-16,12 4 10 15,10 4 18-15,6 7 12 16,9 11 12-16,-1 2 3 16,7 14 4-16,-5 1-3 15,1 8-11-15,-7-4-6 16,-2 2-14-16,-8-1-15 15,-10-8-45-15,-10-17-46 16,2 19-6-16,-2-19 1 0,-22-18 49 16</inkml:trace>
  <inkml:trace contextRef="#ctx0" brushRef="#br0" timeOffset="152547.2845">25795 10019 136 0,'52'-27'109'0,"-11"4"3"16,-11 7 1-16,-8 11-91 15,-22 5-2-15,10 28-1 16,-22 1-1-16,-9 17-1 15,-16 7-4-15,-6 12-8 16,-9 4-4-16,-4 2-9 0,0 0-4 16,-2-11-7-16,10-3-5 15,4-20-12-15,21-5-10 16,2-22-4-16,21-10 0 16,13-10 2-16,18-10 6 15,3-13 8-15,15-2 17 16,8-1 19-16,-1-4 19 15,7 8 14-15,-5 0 1 16,6 12 5-16,-8 1-3 16,0 9-11-16,-7 3-41 15,-8 4-69-15,-11-4-6 16,-6 4-11-16,-24 3 0 0</inkml:trace>
  <inkml:trace contextRef="#ctx0" brushRef="#br0" timeOffset="152661.9452">25976 10387 97 0,'-12'23'80'16,"15"5"-12"-16,0-14-22 15,11-7-133-15,7 2-3 16,5-15-4-16,8-4 75 16</inkml:trace>
  <inkml:trace contextRef="#ctx0" brushRef="#br0" timeOffset="153114.181">26583 9856 85 0,'-24'12'103'16,"-10"15"3"-16,-7 8-2 16,-4 4-67-16,-6 0-13 15,10 1-2-15,0-2-10 16,11-5-4-16,11-7-7 15,13-8-5-15,6-18-3 16,36 16-3-16,5-16 2 16,6-5-1-16,14-4 3 15,4-3-2-15,-2 2 3 0,-3-1-3 16,-11 4 1-16,-13 2-2 16,-15 7-4-1,-21-2-3-15,-8 20-2 0,-21-4 2 16,-10 10 0-16,-12 4 4 15,-5 15 6-15,-6 8 5 16,0 9 9-16,1 12 4 16,-1 9 6-16,8 10-2 15,-1 3 2-15,7 10-1 16,2-11-5-16,10-1-1 16,6-12-8-16,6-11-4 15,10-15-8-15,4-14-7 16,8-15-17-16,2-27-22 0,0 0-43 15,25-21-4-15,-8-20 6 16,6-8 69-16</inkml:trace>
  <inkml:trace contextRef="#ctx0" brushRef="#br0" timeOffset="153647.6843">26349 10589 110 0,'18'6'112'0,"-8"23"4"16,-7 17 2-16,-5 3-64 15,7 17-21-15,-10 2-12 16,8 7-1-16,-6-8-7 16,2-3-3-16,-2-12-9 0,0-8-8 15,2-10-8 1,-7-13-10-16,7-8-7 16,1-13-16-16,-13-15-8 15,1-11-9-15,12 0 7 0,-10-11 10 16,9 2 18-16,-6-1 15 15,1 7 16-15,-1 10 20 16,-3 2 15-16,10 17 15 16,-19 7 0-16,13 15-2 15,-8 2-11-15,8 14-5 16,-6-3-9-16,5 6-7 16,-4 0-7-16,-5-1-6 0,-5 1-6 15,-6-2-3 1,-5-1-6-16,-7 0-1 15,-5 4-2-15,-10-3 1 16,-1 6-1-16,-2-2 6 0,2 3-1 16,3-1 4-16,4-3 1 15,8-3 3-15,10-5 0 16,11-5 4-16,12-6-2 16,12-8 2-16,18-7-1 15,16-5 1-15,13-7 2 16,19-5 1-16,14-7 1 15,15-3-1-15,7-4-3 16,2-7-11-16,1 0-16 0,-15-8-38 16,-11-1-38-1,-18 0-5-15,-24-3 0 16</inkml:trace>
  <inkml:trace contextRef="#ctx0" brushRef="#br0" timeOffset="153838.011">26225 11485 157 0,'-40'51'118'0,"4"6"2"16,6 4 0-16,9 5-84 15,1-4-16-15,11 5-5 16,2-11-8-16,6-8-13 16,4-8-11-16,-2-15-22 15,16-7-31-15,-17-18-44 16,34-20-3-16,-10-10 2 15,8-13 2-15</inkml:trace>
  <inkml:trace contextRef="#ctx0" brushRef="#br0" timeOffset="153997.416">26435 11622 106 0,'17'7'111'16,"-9"21"5"-16,-10 17 2 16,-6 19-53-16,-6-1-27 15,7 13-14-15,-5-5-10 16,5-5-13-16,3-5-13 15,1-18-20-15,10-10-70 16,-7-33-20-16,19 4-2 16,-3-31 3-16</inkml:trace>
  <inkml:trace contextRef="#ctx0" brushRef="#br0" timeOffset="154198.2978">27251 10547 178 0,'30'-18'114'0,"-5"13"-3"15,-6 8-6-15,-2 6-101 16,-2 9-28-16,-10-2-29 16,-2 12-54-16,-10 2-2 15,-7 3-3-15,-2 6 6 16</inkml:trace>
  <inkml:trace contextRef="#ctx0" brushRef="#br0" timeOffset="154381.473">27248 11205 117 0,'-1'80'113'0,"-1"5"-5"16,-2 1 8-16,-2-3-76 16,5 3-11-16,-8-4-11 15,6 1-5-15,-1-16-8 16,3-7-7-16,2-14-7 15,-1-15-19-15,10-7-48 16,-10-24-45-16,20-5 9 16,-8-19-4-16</inkml:trace>
  <inkml:trace contextRef="#ctx0" brushRef="#br0" timeOffset="155148.3386">27538 11150 201 0,'19'-4'112'16,"-5"8"5"-16,10-2 2 16,9-4-106-16,13 2-7 15,9-3 1-15,8-5-4 16,2-7-5-16,-1-5-2 16,-2-7-10-16,-7-12-7 15,1-6-3-15,-17-14 1 0,-5 3 0 16,-15-3 7-16,-3 7 6 15,-13 4 3 1,-6 10 11-16,-7 20 8 0,-13 12 5 16,-2 23 3-16,-11 12 1 15,2 16 0-15,-8 5-3 16,4 9 1-16,2 4-3 16,10 0-3-16,6-4-4 15,13-4-3-15,11-9-2 16,13-5-2-16,12-7 1 15,10-2-1-15,7-6-2 16,5-2 1-16,-2 1-1 16,-4-5-1-16,-9 3-1 0,-13 0-1 15,-17 5 0-15,-19 2 0 16,-21 3-2 0,-15 2 2-16,-14 4-1 15,-11 3 3-15,-2 1-1 0,-3 2 2 16,8-5 0-16,9-1 0 15,10-3-2-15,13-1 3 16,13-2-1-16,16-3-1 16,14-2 1-16,16-5-1 15,16-3 0-15,13-6 0 16,13-2 2-16,9-8-2 16,11-5 3-16,5-6-7 15,2-5-3-15,-3-5-6 16,-1 1-6-16,-15-7-4 15,-2 4-4-15,-20-3-2 16,-8 5-3-16,-18-2 6 16,-6 9 4-16,-16 10 7 0,-3-14 9 15,3 14 11-15,-20 4 7 16,20-4 5-16,-21 25 5 16,19-5-3-16,-3 1 4 15,10 10 0-15,-1-1-4 16,7 6-6-16,2 2-4 15,8-1-5-15,3 1-13 16,2-5-18-16,9-4-73 0,1-6-3 16,-2-10-4-1,5-5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4:04:08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6021 3285 108 0,'-7'-15'105'16,"7"15"-1"-16,0 0-4 16,17-15-79-16,-1 17-11 15,-2 2-5-15,5 3-4 0,-1 6-12 16,-7 3-38 0,-2 6-49-16,-4 4-4 15,-7 2-3-15,-1 6 17 0</inkml:trace>
  <inkml:trace contextRef="#ctx0" brushRef="#br0" timeOffset="283.0084">6119 3897 89 0,'0'35'101'0,"3"-2"-7"16,-2-1-1-16,1 4-83 15,2 4-1-15,-4 6 0 16,-3 6 4-16,-7 6-3 16,-1 7 4-16,-7 0-4 0,4 3 3 15,0-1-8-15,2 0-8 16,5-5-3-16,0-6-9 16,8-4-7-16,-2-13-30 15,5-4-53-15,5-9-4 16,-9-26 0-16,21 11 61 15</inkml:trace>
  <inkml:trace contextRef="#ctx0" brushRef="#br0" timeOffset="599.8621">6734 3838 93 0,'0'0'103'0,"19"-10"-11"15,-19 10-1-15,-3 23-82 16,0 3-5-16,-4 7 3 16,-2 12-1-16,-6 5 1 15,2 11 0-15,-1 5 0 16,4 8-1-16,4-2-3 15,5 2 1-15,2-1-4 16,5-2 3-16,6-2-5 0,0-7-7 16,7-7-8-16,-4-10-26 15,3-8-55-15,-2-6-6 16,-6-16 0-16,-10-15 40 16</inkml:trace>
  <inkml:trace contextRef="#ctx0" brushRef="#br0" timeOffset="933.9154">6920 3790 122 0,'6'-28'112'0,"5"6"-10"15,4 2-1-15,1 2-91 16,7 10-8-16,-2 2 0 15,1 4 0-15,-3 8-1 16,-2 6 2-16,-4 5-1 16,-1 5 1-16,-4 5-1 15,-1 6-1-15,-4 2 0 16,-1 4-2-16,-8-2 1 16,-1 4-1-16,-8-4 2 15,-2 2-3-15,-3-3-2 16,-6-2-8-16,1 5-22 15,-9-8-32-15,3 1-35 0,1-6-1 16,6-7-2-16</inkml:trace>
  <inkml:trace contextRef="#ctx0" brushRef="#br0" timeOffset="1171.285">7356 3910 40 0,'26'0'108'16,"1"7"-5"-16,-4 2 0 15,0 0-54-15,-4 9-42 16,1 7-5-16,-3 7 3 0,-1 4-3 16,-3 4 2-16,-3 2-2 15,1 0 1 1,2 1-8-16,-2-7-17 15,6 0-53-15,-1-7-22 0,0-10-2 16,1-10-3-16</inkml:trace>
  <inkml:trace contextRef="#ctx0" brushRef="#br0" timeOffset="1486.5564">8050 3733 77 0,'-22'23'99'0,"13"-3"-6"0,-5 0-4 16,0 8-78-16,-1 8-6 16,-7 7 3-16,-1 12 1 15,-8 4 2-15,-4 10 0 16,-5 2-1-16,-2 5 4 15,-2-1-5-15,1 2-1 16,1 1-9-16,2-3-6 16,2-5-1-16,5-6-7 15,6-3-8-15,4-14-27 16,10-5-52-16,6-10-4 0,8-16 2 16,12-12 67-1</inkml:trace>
  <inkml:trace contextRef="#ctx0" brushRef="#br0" timeOffset="2559.0291">8296 3725 37 0,'-15'5'84'16,"15"-5"-2"-16,0 0 3 15,14-3-64 1,8 3-3-16,5-6 2 0,11 3 0 16,3-5 0-16,11 2 0 15,0-6-2-15,7 2-6 16,1-1-8-16,-6-2-15 15,0 7-23-15,-15-6-37 16,-8 2-25-16,-6 3-3 16,-25 7-1-16</inkml:trace>
  <inkml:trace contextRef="#ctx0" brushRef="#br0" timeOffset="2817.076">8778 3297 35 0,'-7'-23'88'15,"-4"1"0"-15,11 22-1 16,-18-16-55-16,4 22-11 16,1 14-3-16,-2 16-5 15,1 16 2-15,-2 12-2 16,2 15 3-16,-2 8-2 16,4 9-3-16,1 4-1 15,4 2-3-15,1-3-2 16,0-6-3-16,3-5-3 0,-1-11-10 15,5-8-19-15,-7-17-32 16,4-12-40 0,2-15-1-16,0-25-3 15</inkml:trace>
  <inkml:trace contextRef="#ctx0" brushRef="#br0" timeOffset="3301.0877">9156 3241 130 0,'25'-35'104'16,"-9"19"0"-16,-16 16-5 15,4 13-78-15,-4 20-9 0,-7 18-7 16,-3 14 2 0,-3 14-2-16,-2 11 3 15,-2 5-2-15,1 6-2 16,3-2-1-16,2-3-2 0,3-14 0 15,4-9-2-15,1-9 1 16,5-12-1-16,1-15 0 16,2-11 2-16,-5-26-2 15,21 13 1-15,-7-23-1 16,0-11-1-16,5-13 2 16,3-5-3-16,5-5 1 15,5-4-2-15,0 2 3 16,4 3-2-16,-5 8 1 15,4 6 1-15,-6 12 2 16,-2 10 0-16,-6 8 2 16,-6 11 2-16,-2 5-2 0,-4 7 2 15,-2 4 1-15,-1 6-2 16,-2 3-2-16,1 0 1 16,1 2-4-16,-2-3-5 15,3 2-15-15,-4-11-26 16,6 2-59-16,-4-10-1 15,-5-19-3-15,19 8-2 16</inkml:trace>
  <inkml:trace contextRef="#ctx0" brushRef="#br0" timeOffset="3617.705">10003 3886 91 0,'0'0'97'0,"5"30"-4"15,-10-8 4-15,-2 2-80 16,3 8-6-16,2 0-3 16,4 2 3-16,-1-2 1 15,8-2 2-15,2-5-1 16,10-5-2-16,2-10-1 16,6-6-1-16,1-12-1 15,2-7-2-15,-2-9 0 16,-3-7-1-16,-8-5-1 15,-6-3-1-15,-13-1-1 16,-6 1-1-16,-12 4-1 0,-8 4 1 16,-9 6-9-16,-7 5-3 15,-1 13-16-15,-6 1-18 16,8 13-42-16,1-1-21 16,8 3-1-16,12-2-3 15</inkml:trace>
  <inkml:trace contextRef="#ctx0" brushRef="#br0" timeOffset="4036.0785">10507 3712 124 0,'36'12'103'16,"-7"10"-2"-16,-8 8 0 0,-13 3-75 15,-1 15-11-15,-9 5-1 16,-2 8-7-16,-6 1 4 15,-2 1-4-15,-5-6-1 16,0-6 0-16,2-9-4 16,0-7-2-16,4-12-6 15,11-23-1-15,-14 6-2 16,11-24-1-16,9-7 2 16,4-14-1-16,6-6 1 15,7-10-1-15,7-3 4 16,5-2 3-16,2 3 3 15,4 5 6-15,-2 6-3 0,-2 12 5 16,-4 11-2-16,-1 12 6 16,-7 14 2-16,-2 16-2 15,-10 7 1 1,1 12-6-16,-2 5 2 0,-2 7-5 16,0 2-1-16,-3 3-10 15,2 3-12-15,-5-8-28 16,5 4-67-16,-5-8-2 15,5-7-3-15,-1-9-3 16</inkml:trace>
  <inkml:trace contextRef="#ctx0" brushRef="#br0" timeOffset="5202.0161">13563 3229 152 0,'-19'3'105'16,"6"6"-1"-16,3 7-2 15,-2 8-83-15,5 21-3 16,-3 12-5-16,1 14 4 16,-5 7-4-16,0 10 1 15,-7-3-2-15,3 3-1 0,-3-11-3 16,1-11-4 0,1-13-1-16,1-9-2 15,-1-12 0-15,2-15-1 16,4-11-2-16,13-6 1 0,-10-25-1 15,18-5-2-15,10-14 1 16,8-10 1-16,11-10 1 16,8-9 2-16,10-2 0 15,4-2 2-15,1 5 0 16,2 10 5-16,-2 9-1 16,-7 14-2-16,-8 15 2 15,-6 20 0-15,-13 16 0 0,-6 15 0 16,-9 12-1-1,-3 13 2-15,-8 9-2 16,-2 8 4-16,-1 0-3 16,2 3-2-16,1-5 0 0,6-5-2 15,4-9 1-15,4-8-2 16,9-12 3-16,6-11-5 16,7-14 4-16,7-12-1 15,4-10 1-15,3-12-3 16,-1-11 1-16,3-7 3 15,-3-7-4-15,-3-1 3 16,-4 2-3-16,-6 5 3 16,-8 8-3-16,-7 5 5 15,-3 13-3-15,-18 19-1 16,17-1 0-16,-10 16-1 16,-4 10 0-16,4 7 0 15,5 4 3-15,4 3-2 0,5 0 2 16,5-3-2-16,5-6 2 15,2-5-2-15,1-9 4 16,2-9-4-16,-1-10 1 16,-3-9-3-16,-5-9 0 15,-4-7 4-15,-7-6-2 16,-7-7 1-16,-9-2-3 16,-12-3 3-16,-5 1-3 15,-8 3 6-15,-3 6-3 16,-3 3-2-16,1 7 3 15,1 6-2-15,6 5 0 16,4 5 0-16,19 10 0 0,0 0 0 16,0 0 0-16,26-7 1 15,10 7-1-15,12 0 0 16,14-3 2-16,10-1 0 16,10-3 1-16,8-1 1 15,2-3-1-15,0 2-1 16,-5-2 0-16,-6 1-5 15,-12 2-12-15,-15-3-30 16,-14 8-71-16,-20-10-4 16,-20 13-3-16,-1-25-1 15</inkml:trace>
  <inkml:trace contextRef="#ctx0" brushRef="#br0" timeOffset="5468.5481">15405 2991 186 0,'0'0'113'16,"-11"19"1"-16,5 5-4 15,2 11-92-15,-6 10-5 16,0 18 0-16,-8 9 1 16,1 18 2-16,-5 1-3 15,3 7-2-15,2-4 0 16,6 1-4-16,9-4-4 15,8-8-5-15,8-8-8 0,2-13-10 16,7-2-15-16,-5-20-35 16,8-4-48-16,-5-17 0 15,2-11-2 1,-4-15 3-16</inkml:trace>
  <inkml:trace contextRef="#ctx0" brushRef="#br0" timeOffset="5868.6104">15667 3655 186 0,'0'0'106'0,"15"-3"1"16,1 7-6-16,13 6-87 0,3 0-5 16,10 3 3-16,4-5 0 15,1 2 0 1,1-10 1-16,0-3 0 15,-5-10 0-15,-4-4-4 0,-9-9-4 16,-8-9-2-16,-13-3-1 16,-12-2-2-16,-16 0 1 15,-11 5-2-15,-12 6 0 16,-10 9 0-16,-9 13 0 16,-4 15 0-16,-1 15-1 15,1 14 2-15,4 12 0 16,9 7 1-16,11 10 1 0,13 5-2 15,20 1 1-15,16-1-1 16,20-6 0 0,12-10-8-16,13-8-2 15,5-14-11-15,11-8-15 0,-5-21-27 16,8-8-49-16,-7-18-5 16,0-11 5-16,-3-17 0 15</inkml:trace>
  <inkml:trace contextRef="#ctx0" brushRef="#br0" timeOffset="6319.1379">16798 3005 226 0,'-2'15'111'0,"-6"15"-11"16,-8 16 3-16,0 18-89 15,-4 17-13-15,-2 11 2 16,-4 9-1-16,3 4 0 0,-2-8 3 15,5-5-1-15,4-11 2 16,5-13-5-16,2-19 5 16,6-13-6-16,3-16 5 15,0-20-7-15,0 0-1 16,20-27 2-16,-1-8-2 16,4-9 3-16,8-8-4 15,5-5 4-15,3 5-5 16,0 2 5-16,2 11-1 15,1 10 4-15,-4 13-3 16,-5 15 2-16,-4 11 0 16,-5 14 1-16,-5 8 2 0,-3 7 0 15,-7 1 1-15,-6 8-1 16,-6-3 5-16,-6 1-6 16,-7-3 3-16,-6-1-8 15,-8-4-1-15,-9-7-10 16,-4 0-1-16,-10-13-12 15,4 3-19-15,-11-17-39 16,11-3-33-16,6-11 5 16,18-8 1-16</inkml:trace>
  <inkml:trace contextRef="#ctx0" brushRef="#br0" timeOffset="6686.2275">17510 3562 219 0,'35'13'112'0,"-19"8"-5"16,-12 7-1-16,-17 4-95 15,-3 6-7-15,-2 6-3 16,-1 4-3-16,2-5 5 16,7-4-2-16,10-7 7 15,13-6-3-15,12-14 6 16,17-7-7-16,9-15 3 15,9-9 5-15,2-11-6 16,5-9 3-16,-5-8-5 0,-6-8 3 16,-13 0-6-16,-14 0 5 15,-19 9-4-15,-18 7-2 16,-20 10-1-16,-18 12-2 16,-13 12-4-16,-9 11-5 15,0 10-6-15,-1 0-7 16,19 9-14-16,3-10-24 15,30 6-47-15,17-21 0 16,22 21 4-16,20-21 2 16</inkml:trace>
  <inkml:trace contextRef="#ctx0" brushRef="#br0" timeOffset="6969.1785">18386 3528 198 0,'36'7'99'0,"-28"7"-2"16,-20 11-1-16,-17-1-76 15,-7 11-15-15,-6 3-4 16,-1 2-2-16,4-1 0 16,7-2 2-16,14-9 7 15,13-5-2-15,15-10 7 16,18-6-4-16,9-14 7 16,12-3-1-16,5-15 0 15,2-4 0-15,-4-7-7 16,-5-5-1-16,-10-4-7 15,-19-1-2-15,-15 4-7 0,-20 0-9 16,-18 15-20-16,-21-7-49 16,-2 16-24-1,-7-4-2-15,8 6 2 16</inkml:trace>
  <inkml:trace contextRef="#ctx0" brushRef="#br0" timeOffset="7223.5756">19043 2848 192 0,'43'9'95'0,"-11"10"6"16,-22 14-8-16,-7 17-79 0,-13 9 0 16,-6 19-6-16,-7 12 4 15,-2 12-2 1,-2 2 2-16,8 6-4 0,6-6 3 15,10 0-4-15,9-6-4 16,7-7-7-16,6-13-5 16,-2-16-15-16,3-8-20 15,-10-19-61-15,0-13-2 16,-10-22 0-16,0 0-3 16</inkml:trace>
  <inkml:trace contextRef="#ctx0" brushRef="#br0" timeOffset="7569.3097">19643 3316 255 0,'0'0'109'16,"0"0"-5"-16,-22-6-4 16,-19 13-99-16,-6 10-5 15,-10 11-1-15,-8 4 1 16,-5 5 4-16,4 2 6 15,8 1 0-15,14 1 1 16,13-2-2-16,18 0 2 16,16-5 1-16,20 0 3 15,15-7 0-15,18 0 3 16,13-3-2-16,19 1-4 16,9-3 1-16,11 0-3 15,5-3 1-15,-1-1-8 16,-2 0-4-16,-12-5-16 0,-6 2-18 15,-25-7-72-15,-12 0-5 16,-25-9-9-16,-30 1-3 16</inkml:trace>
  <inkml:trace contextRef="#ctx0" brushRef="#br0" timeOffset="8136.5756">3837 4047 160 0,'-57'16'118'0,"8"-3"-2"16,3-3-11-16,7-3-97 15,13 3-5-15,12 2 0 16,14-12 2-16,-3 20 1 0,20-10 1 16,9-4 0-16,16-2 0 15,11-2-4-15,17-5-5 16,15 2-13-16,10-8-27 16,20 2-68-16,4-1-3 15,-1-2-7-15,-1 0-4 16</inkml:trace>
  <inkml:trace contextRef="#ctx0" brushRef="#br0" timeOffset="9069.9761">3427 6917 31 0,'-42'6'94'0,"6"-8"4"16,10 4-2-16,9 4-74 16,4-2-2-16,11 9 0 15,2-13-2-15,9 30 0 16,5-14-3-16,15 4-4 16,13-5-5-16,16-1-1 15,11-5-1-15,15-5-1 16,9-4 0-16,11-3-1 0,7-3-3 15,5-2-8-15,2 1-16 16,-4-6-42-16,-1 2-35 16,-1 3-9-16,-6-4 5 15</inkml:trace>
  <inkml:trace contextRef="#ctx0" brushRef="#br0" timeOffset="9820.3115">5691 6540 30 0,'-25'-21'101'16,"-1"2"1"-16,6 2-1 15,20 17-68-15,-27-9-8 16,19 22-6-16,-3 14-2 16,1 20-3-16,-5 10-5 15,4 14 0-15,-2 14-4 16,1 8 0-16,5-1-4 16,1 0 0-16,5-11-1 15,5-9 0-15,5-13-1 16,4-15-1-16,8-20 0 15,5-15 0-15,7-18 1 16,6-17 2-16,6-16-3 0,4-14 0 16,6-10 2-16,3-8-2 15,-1 1 3-15,-2 5 0 16,-4 11 1-16,-8 17-2 16,-7 21 6-16,-10 22 0 15,-11 22 0-15,-11 22-2 16,-6 17 4-16,-2 12 0 15,-3 6-1-15,4 2-1 16,4-7-2-16,7-10 0 16,5-13-1-16,11-15 4 15,5-18-5-15,9-18-1 16,6-17 1-16,7-14-1 16,1-13 1-16,4-14 2 0,-1-10-4 15,0-7-1-15,-3-2 0 16,-5 2-1-16,-8 7-3 15,-9 4-9-15,-4 18-19 16,-13 3-62-16,0 18-18 16,-5 9-5-16,-8 13-1 15</inkml:trace>
  <inkml:trace contextRef="#ctx0" brushRef="#br0" timeOffset="10017.2097">7196 7018 110 0,'14'30'114'15,"2"-1"-4"1,-5 0-4-16,1 4-100 0,4 5-7 16,-2 5-10-16,-4-3-46 15,-4 1-47-15,-3-8-1 16,-2-10-6-16</inkml:trace>
  <inkml:trace contextRef="#ctx0" brushRef="#br0" timeOffset="10887.4492">7242 6413 1 0,'-13'-1'31'0,"13"1"45"16,0 0-28-16,0 0-10 16,0 0-4-16,0 0-1 15,0 0 2-15,3 13 2 16,-3-13-4-16,0 0-5 15,18 19-6-15,-18-19-8 16,12 19-4-16,-8-6-3 16,3 5-2-16,-2 4-2 0,2 4 2 15,-1 4-1-15,0 6 1 16,-1 8 0-16,2 5 3 16,-2 5-2-16,1 8 3 15,-6 5 3-15,1 5-1 16,-5 3-1-16,-1 4 0 15,-3-1-1-15,1 0-2 16,-1-1-1-16,1-5-2 16,4-7-5-16,0-6 2 15,3-7-6-15,2-9-3 16,4-7-12-16,-4-14-22 16,9-8-73-16,-11-14-5 0,17-10 1 15,-7-17-5-15</inkml:trace>
  <inkml:trace contextRef="#ctx0" brushRef="#br0" timeOffset="11356.0252">7768 6714 1 0,'-14'-6'82'16,"14"6"8"-16,0 0-33 16,-17-10-23-16,17 10-5 15,0 0 1-15,1 13 0 16,-1-13-2-16,0 36-6 16,0-9-6-16,4 15 0 0,-4 6 2 15,6 12-3-15,-2 5-1 16,4 9-1-16,-4-1-3 15,3 4 1-15,-1 1-4 16,0-3-2-16,-2-7-11 16,-2-8-5-16,0-5-11 15,-3-13-14-15,4-8-55 16,-6-12-23-16,3-22-1 16,0 0-1-16</inkml:trace>
  <inkml:trace contextRef="#ctx0" brushRef="#br0" timeOffset="11755.7126">7877 6693 94 0,'0'-20'109'0,"0"20"1"16,0 0-1-16,0 0-84 15,20 32-10-15,-3 7 1 16,0 7-1-16,8 13 2 15,2 6 0-15,6 9-4 16,2-2-3-16,4 1-3 16,1-2-2-16,5-4-2 15,3-7-1-15,-2-8 0 16,0-10-3-16,-1-13 2 0,1-13-1 16,-3-12 2-1,1-17 1-15,-3-12 1 16,-3-15 2-16,0-10 3 15,-8-17-7-15,0-8 1 0,-4-10 0 16,-1-4-2-16,-7 1 0 16,-3 2-2-16,-4 7-3 15,-3 7-13-15,-1 16-5 16,-9 5-22-16,10 18-60 16,-7 7-18-16,6 3-3 15,0 6-1-15</inkml:trace>
  <inkml:trace contextRef="#ctx0" brushRef="#br0" timeOffset="12159.2904">9865 7093 126 0,'6'27'104'0,"8"1"-5"15,0-2-51-15,8-4-73 16,4 1-67-16,3-13-8 15,6 0 0-15,-8-13 41 16</inkml:trace>
  <inkml:trace contextRef="#ctx0" brushRef="#br0" timeOffset="13224.191">12826 6321 42 0,'0'19'110'16,"0"-19"6"-16,-2-15-9 15,2 15-75-15,-6-27-10 16,5 10 2-16,-8-6-10 16,1-2 0-16,-7-1-8 15,-1 5-6-15,-4 0 4 16,-6 5-1-16,-4 9-1 15,-11 9-2-15,-5 11 1 0,-7 14-8 16,-3 16 6-16,-1 11-3 16,1 16 2-16,3 10-2 15,6 6 1 1,11-1 0-16,9 1-1 0,10-10 7 16,9-10-6-16,8-11 3 15,9-17-2-15,8-17 2 16,11-19 0-16,6-15 0 15,8-16 0-15,6-13 0 16,5-10 2-16,4-4-2 16,0-3 3-16,0 3-3 15,-7 7 1-15,-5 11-1 16,-8 9 2-16,-6 15-1 0,-8 12 1 16,-6 15 1-1,-5 13-1-15,-5 13 2 16,-4 9 1-16,0 5 2 15,-2 5-3-15,2 1 2 0,-2-6-4 16,2-2-3-16,6-11-10 16,-2-12-9-16,10-5-23 15,-2-17-39-15,6-9-33 16,7-9-5-16,4-8 4 16</inkml:trace>
  <inkml:trace contextRef="#ctx0" brushRef="#br0" timeOffset="13739.5334">13596 6344 72 0,'0'15'113'0,"-4"2"-2"16,-4 10 2-16,0 17-89 16,-8 8-8-16,-1 13 3 0,-9 4-5 15,-2 6-1 1,-2 0-7-16,4-4-1 16,4-11-7-16,6-9 1 15,8-14-3-15,5-15 1 16,3-22 0-16,17 0-1 0,1-20 1 15,5-15-2-15,5-13 4 16,6-9-2-16,6-8 2 16,5-3 0-16,0 3 4 15,1 7-1-15,-4 8 4 16,-4 12 0-16,-4 15 1 16,-5 16 1-16,-11 14 0 15,-3 13 0-15,-10 11-2 16,0 11 0-16,-7 8-4 15,1 6 2-15,-3 6-4 16,1 2 3-16,-2 1-9 16,4-2 3-16,5-2-13 0,-4-12-21 15,12-2-59-15,-1-10-23 16,2-14-1-16,9-10-1 16</inkml:trace>
  <inkml:trace contextRef="#ctx0" brushRef="#br0" timeOffset="14172.4817">14557 6810 44 0,'27'-30'103'16,"-1"4"0"-16,-13-9-1 16,-4 1-84-16,-3-1-6 15,-6-4 6-15,-3 9-1 0,-9-3 2 16,-4 10 0-16,-5 0-1 15,-1 11-3-15,-4 5-3 16,0 11-4-16,-4 11-4 16,0 8-1-16,-2 14-3 15,2 5 1-15,1 6-2 16,4 2 0-16,8 1-1 16,7-4 2-16,10-6-2 15,10-10 1-15,12-12-2 16,9-12 1-16,11-10 0 15,4-8 0-15,5-8 0 16,-2-3 2-16,-4 1 1 0,-5 3 2 16,-8 7 2-16,-11 10 0 15,-21 1 0-15,16 30 2 16,-17-3-2-16,-4 11 1 16,1 2-3-16,3 3 2 15,5 1-8-15,3-5-8 16,13 0-18-16,4-16-59 15,12-5-30-15,8-12-2 16,7-14-1-16</inkml:trace>
  <inkml:trace contextRef="#ctx0" brushRef="#br0" timeOffset="14489.0312">16029 6426 131 0,'14'-20'120'16,"-15"6"-5"-16,-15 7-2 16,-12 8-100-16,-11 11-9 15,-8 11 1-15,-9 8-2 16,-7 13 3-16,0 6-3 16,2 8 3-16,7 1-3 15,10 2 3-15,13-2-4 16,10-3-1-16,13-4-4 15,11-7 0-15,14-9-2 0,7-6-1 16,14-7-5-16,7-8-7 16,8-4-10-16,-1-14-23 15,9 0-50 1,-5-4-17-16,-4-6 4 0,-2-4 42 16</inkml:trace>
  <inkml:trace contextRef="#ctx0" brushRef="#br0" timeOffset="14939.0616">16453 6626 12 0,'14'-13'111'15,"-1"5"5"-15,-13 8 1 0,0 0-59 16,0 0-21-16,-17 28-9 16,-2 2-5-16,-8 2-8 15,1 8-4-15,-2 2-8 16,4 3-1-16,5 0-3 16,9-4 2-16,9-5-1 15,11-2 3-15,10-11-1 16,12-5 2-16,11-9 0 0,7-10 1 15,8-9 1 1,4-8-1-16,-3-8 1 16,-1-4-2-16,-12-6 2 15,-7-4-1-15,-16-5 0 0,-11 0-1 16,-15 0-1-16,-10 4-3 16,-10 2-1-16,-7 4-6 15,-2 8-5-15,-4 1-8 16,7 14-9-16,-4-5-29 15,18 9-65-15,2 1 1 16,13 7-2-16,12-20 26 16</inkml:trace>
  <inkml:trace contextRef="#ctx0" brushRef="#br0" timeOffset="15305.7894">17179 6392 4 0,'23'8'82'0,"-3"14"0"15,-16 0 0-15,-5 10-64 16,-1 5-6-16,-3 6-1 16,2 6 5-16,-5 0 2 15,8 2 4-15,-1-5 2 16,8-3-1-16,-1-11-7 16,4-2-1-16,-1-14-4 15,4-7-3-15,0-13-5 16,0-8-4-16,4-10-1 15,0-8-2-15,4-7 3 16,2-7-3-16,4 0 4 16,0 2 1-16,-1 4 5 0,3 11 2 15,-6 5 1-15,2 14 0 16,-5 9 0-16,-1 13 1 16,-8 10-2-16,1 4-1 15,-5 7-4-15,0 1-4 16,1 4-12-16,-3-8-24 15,8 0-75-15,2-5-5 16,5-9 1-16,7-7 8 16</inkml:trace>
  <inkml:trace contextRef="#ctx0" brushRef="#br0" timeOffset="15888.5975">18467 6750 57 0,'36'-6'105'0,"-3"0"-2"16,-10-10 2-16,-5-5-82 16,-1-1-5-16,-13-5-2 15,-6 2-4-15,-17-2 2 16,-10 5-1-16,-10 2-1 16,-7 10-2-16,-8 4 0 15,-2 12-4-15,-4 8 1 16,5 11-2-16,3 9-4 15,7 7 1-15,9 3-3 16,9 4 1-16,12 1-3 0,15-3 4 16,15-5 0-16,13-7 4 15,14-12 1-15,13-8 3 16,10-14 2-16,9-7 0 16,-1-15 2-16,5-8-2 15,-6-16 0-15,-3-10-4 16,-5-12 0-16,-5-13-1 15,-3-8-8-15,1-15-2 16,-1-12 2-16,0-3-3 16,0 0 2-16,-1 10 0 15,-4 11 2-15,-6 17-3 16,-9 14 7-16,-10 24-1 16,-13 23 1-16,-13 20-2 0,-5 19 0 15,-8 11-2-15,-4 16-3 16,-5 7 2-16,-2 14-2 15,-2 4 2 1,-2 9 1-16,-1 4-1 0,2 4 1 16,0-3-2-16,4 5-2 15,4-8-3-15,10 0-2 16,5-10-9-16,15-3-15 16,2-14-33-16,16-7-54 15,7-11-1-15,5-15 3 16,9-9 45-16</inkml:trace>
  <inkml:trace contextRef="#ctx0" brushRef="#br0" timeOffset="16372.962">19984 6771 130 0,'49'-24'116'16,"-2"-9"-3"-16,-6-11-1 15,-13-6-96-15,0 2-10 16,-12-1 0-16,-13 9-4 16,-18 2 2-16,-11 9-2 15,-8 8 2-15,-8 14 0 16,-7 8 3-16,-2 12 1 0,-2 9 1 16,5 9 2-1,2 7-1-15,7 7 1 0,6 4-4 16,10 3 1-1,7-2-5-15,14-2-1 0,15-5-3 16,13-8 2-16,15-9-2 16,11-9 2-16,10-11 0 15,9-9 1-15,4-7-1 16,2-8 1-16,-3 0-1 16,-6 0 0-16,-9 4 0 15,-10 5-1-15,-10 11 0 16,-9 8 0-16,-7 8-2 0,-4 11 2 15,-2 6-1 1,1 4 1-16,6 3-2 16,4 1 6-16,9-5-4 15,5-7-7-15,7 0-15 0,-1-14-61 16,8-4-38-16,2-10-3 16,-3-12-1-16</inkml:trace>
  <inkml:trace contextRef="#ctx0" brushRef="#br0" timeOffset="17459.7883">15959 5844 43 0,'3'-19'113'0,"0"-3"1"16,0-5 2-16,0 2-57 16,-6-9-23-16,6 5-6 15,-6-12-6-15,3 2 5 16,-4-10-12-16,5-4-1 15,-1-15-6-15,5-7-2 16,2-10-4-16,4-6 0 16,4-1 2-16,1-2-2 15,-1 4 1-15,3 10 5 16,-1 8-5-16,-1 12 4 16,-5 13-5-16,-3 12 5 0,-4 8-7 15,-3 11 1-15,-1 16-1 16,-7-15-3-16,7 15 1 15,-21 12-1-15,8 0 0 16,0 3 1-16,-3 7-1 16,-2 0-6-16,-2 2 6 15,-3 1-5-15,-1 1 5 16,-4 1-6-16,-2 2 6 16,-2 1-6-16,-1 2 7 15,-2 4-1-15,2 0-1 16,0 2 1-16,4 2-1 15,0-4-2-15,5 2-6 0,-2-8-7 16,10 3-17-16,-4-17-29 16,11 4-56-16,9-20-4 15,0 0 1 1,-4-16 0-16</inkml:trace>
  <inkml:trace contextRef="#ctx0" brushRef="#br0" timeOffset="17990.3533">16203 4701 158 0,'16'1'104'0,"-1"2"-6"16,-15-3 7-16,26 10-84 0,-11-3-4 16,7 6-5-16,3-4 6 15,5 6-5 1,2-5 4-16,5 6 0 15,2-4-6-15,3 4-2 0,0-1-5 16,-3 1-3-16,-2-3-2 16,-4 0-3-16,-2-2 1 15,-7-4-1-15,-5 1 1 16,-19-8 0-16,19 8 1 16,-19-8 1-16,0 0 3 15,-13 7-1-15,-3-4 1 16,-4 2-1-16,-6 0 0 0,-6 1 0 15,-6 1-1-15,-5 1 0 16,-4 2-1 0,-7-2 1-16,-2 3 0 0,-6 0 1 15,-3-1 1-15,-1 2 0 16,-5-2-1-16,-3 0 1 16,-4 0 0-16,2 0 0 15,-1 0-2-15,7-3 1 16,5 1-1-16,7-3-1 15,12 1 0-15,10 0 1 16,14-3-2-16,9-3-1 16,13 0-6-16,0 0-9 15,16 6-29-15,-16-6-69 16,28 2-2-16,-14-7-6 16,3-1-3-16</inkml:trace>
  <inkml:trace contextRef="#ctx0" brushRef="#br0" timeOffset="24176.0834">5483 5435 53 0,'39'6'112'0,"6"0"-2"16,-1-8-3-16,8-3-94 15,9 2 1-15,10-7-6 16,12 4-2-16,5-4-3 0,7 2 2 15,8-2-4-15,7 3 2 16,4 0 2-16,8 1 1 16,2-4-1-16,8 1 1 15,0-1-1-15,8-3 0 16,7-3 0-16,6-1 0 16,5-6 1-16,2-3-1 15,7-3 0-15,8-1 0 0,2-2 1 16,2-1-1-1,0 0 2-15,3 3-2 16,0-1 0-16,-1 4-2 16,-2 2 2-16,-1 1-4 0,4-1 2 15,-1 1-2-15,3-2 2 16,-1 0-3-16,4-3 4 16,2 1 1-16,1 0-3 15,-4-1 3-15,0 0-3 16,0 4 4-16,-4 2-6 15,-5 5 6-15,-2 0-6 16,1 4 1-16,0-1 1 16,1 4-1-16,-2 1 1 15,2-2 0-15,4 1 0 16,0-4 0-16,1 2 1 16,-1 2 1-16,0-1-2 15,0 2 2-15,-1 1 0 0,-2 2-1 16,-1 0 0-16,2 3 0 15,-2 1 0-15,-2 1-1 16,-2-1 0-16,0 5-1 16,-2-1 1-16,2 1 0 15,-6-1 0-15,2 1-1 16,3-5 1-16,2 0-1 16,2-4 2-16,3-2-1 15,3-3 1-15,1-1-1 16,2 0 3-16,-2 0-2 15,-3 3 1-15,2 0 0 0,-4 2 0 16,-1 2-1-16,-2 0 0 16,-1 2-1-16,2-2-1 15,0-1 1-15,0-3-1 16,-1-3 0-16,0-2-1 16,-4 1-1-16,1-1-2 15,-9-2-4-15,-4 7-8 16,-9-7-19-16,4 15-63 15,-15-4-24-15,-12 4-4 16,-16-4-3-16</inkml:trace>
  <inkml:trace contextRef="#ctx0" brushRef="#br0" timeOffset="26384.4885">23413 2463 254 0,'15'4'110'16,"2"-4"-2"-16,-4 0-6 16,1 2-93-16,-1 3-4 15,3 1-1-15,-16-6-1 16,20 23-2-16,-15 0-15 16,-10-5-47-16,3 15-38 0,-6-6-9 15,-2 4-1-15,0 0-7 16</inkml:trace>
  <inkml:trace contextRef="#ctx0" brushRef="#br0" timeOffset="26698.9097">23503 3166 183 0,'0'0'97'0,"17"14"2"16,-13-1-2-16,-4-13-60 15,0 36-13-15,-3-11-8 16,2 8-3-16,-6 3-3 16,2 6 1-16,-3 2-3 15,-1 3 0-15,-1-1-3 16,-2-1-2-16,2-4-7 15,-3-3-5-15,6-3-14 16,-4-11-20-16,9-2-46 16,2-22-17-16,3 14 0 15,-3-14-2-15</inkml:trace>
  <inkml:trace contextRef="#ctx0" brushRef="#br0" timeOffset="27528.1178">23892 3223 212 0,'19'-18'97'15,"-19"18"-1"-15,0 0 0 16,13 8-82-16,-9 10-1 16,-2 3 0-16,2 8 1 15,-7 3 0-15,2 7 2 16,-6 1-2-16,4 2-3 15,-5 0-5-15,1 0-2 0,-1-5-4 16,-3-2 1-16,1-6-2 16,2-6 0-16,0-9 0 15,8-14 0-15,0 0 1 16,0 0-1-16,8-21 1 16,5-10 0-16,4-3 1 15,5-11-2-15,1-4 3 16,4-3-2-16,1 1 2 15,0 2-2-15,-2 6 2 16,0 8-1-16,-3 5 1 16,-1 8 0-16,0 7 0 15,-1 7 0-15,-3 7 1 0,-2 7-2 16,-3 5 0-16,0 8 1 16,-3 4 0-1,0 6 1-15,-6 6-2 16,2 2 2-16,-3 4-2 0,0 0 2 15,-1 0-2-15,1-4 2 16,-1-2-3-16,-1-5 1 16,1-5-1-16,-1-5 1 15,-1-20 0-15,2 20 0 16,-2-20 0-16,0 0 0 16,8-20-1-16,-1-2 0 15,4-7-1-15,2-5 0 16,4-5 0-16,2-4-1 0,2-2 2 15,4 0-1-15,4 2 1 16,-1 5 0-16,4 4 1 16,-1 0-2-1,2 11 2-15,-4 2-1 0,-1 9 0 16,-4 6 1-16,-4 9 0 16,-6 6 1-16,-4 5 0 15,-3 11 2-15,-1 1-2 16,-1 7 2-16,-3 0-2 15,3 2 0-15,-1 2-1 16,0 1 0-16,1-1-1 16,-1 1 0-16,0-3 0 0,1-5 0 15,-1-1-2 1,0-6 0-16,1-3-3 16,-2-6-3-16,-3-14-8 15,5 15-15-15,-5-15-53 0,0 0-29 16,0 0 0-16,13-4-4 15</inkml:trace>
  <inkml:trace contextRef="#ctx0" brushRef="#br0" timeOffset="28161.8883">25158 3291 6 0,'0'-16'60'0,"0"16"9"0,0 0 5 15,-2-17-34-15,2 17-1 16,0 0 3-16,0 0 1 15,-8-14 2-15,8 14-6 16,0 0-8-16,-15 26-8 16,8-9-7-16,1 9-1 15,-1 4-3-15,3 8-1 16,-4 5-2-16,4 6 0 16,0 0-2-16,1 6 2 15,-2-2-2-15,3 3 2 16,-4-2-3-16,4-1-3 15,-2-5 1-15,3-3-3 16,-1-4 2-16,1-3-3 0,-1-6 1 16,2-3-3-16,-1-5 1 15,-2-5-2-15,1-2-2 16,2-17-2-16,-8 20-5 16,8-20-7-16,0 0-11 15,-16-8-16-15,16 8-26 16,-3-32-33-16,2 2-1 15,-1-9-1-15,2-9 10 16</inkml:trace>
  <inkml:trace contextRef="#ctx0" brushRef="#br0" timeOffset="28551.0707">25139 3196 233 0,'0'0'103'0,"14"-19"-5"15,-14 19 3-15,20-8-85 16,-5 8-9-16,7 4 0 16,1 2 0-16,3 2-1 15,0 1 1-15,1 1 0 16,-1 2-3-16,0 2-2 16,0 0-2-16,-4-1 1 15,-4 3 0-15,-3 0 1 16,-4 0-1-16,-5 3 1 15,-3 1 0-15,-7 0 2 0,-5 3-2 16,-4 2 2-16,-4 1-2 16,-5 0 0-16,-3-2 0 15,0 1 1 1,-4-1-2-16,1-1 1 0,2-2-2 16,0-3-1-16,3 0-3 15,3-5-4-15,6 3-8 16,-1-9-18-16,15-7-41 15,0 0-33-15,0 0 1 16,0 0-4-16,28-10 3 16</inkml:trace>
  <inkml:trace contextRef="#ctx0" brushRef="#br0" timeOffset="29174.5537">25713 3285 55 0,'20'-10'76'0,"-20"10"6"15,13-7 6-15,-13 7-53 16,0 0 0-16,0 0 1 16,0 0 0-16,10 14-3 15,-10-14-8-15,0 0-9 16,0 0-5-16,-1 16-3 0,1-16-2 15,0 0 0-15,0 0 1 16,16 3-1 0,-16-3 1-16,0 0-1 15,0 0 0-15,14-4-1 0,-14 4 0 16,0 0-2-16,0 0 0 16,0 0 0-16,0 0 0 15,-4 13 0-15,4-13 0 16,-7 19 1-16,1-5 1 15,0 6 1-15,-1 2-1 16,1 4 0-16,-1 3-1 16,3 1 1-16,-1 2-3 15,4-2 1-15,1-1-1 16,3-2 1-16,4-5-2 16,3-3 1-16,4-9-1 15,5-1 1-15,1-8-1 0,4-5 1 16,0-9-1-16,2-6 1 15,0-7 1-15,0-3 0 16,-4-4 2-16,-4-3-1 16,-5-2 2-16,-3 2-2 15,-7 3 1-15,-6 3-2 16,-4 5 1-16,-6 5-3 16,-4 4-2-16,0 3-2 15,-2 7-5-15,0 2-5 16,6 6-12-16,-6-7-24 15,19 5-53-15,0 0-13 16,0 0-2-16,0 0 3 16</inkml:trace>
  <inkml:trace contextRef="#ctx0" brushRef="#br0" timeOffset="29595.3868">26233 3173 237 0,'27'-2'101'0,"-7"2"2"15,-3 2-1-15,-17-2-82 16,26 14-8-16,-17-1 0 16,-2 9 1-16,-5 1-1 15,-2 7 1-15,-6 5-2 16,3 2-3-16,-3 2-4 16,3 0-2-16,1-1-1 0,-1-5 0 15,0-6-1-15,1-3 1 16,2-10 0-16,0-14-1 15,0 0 1-15,0 0 1 16,0 0-2-16,0-30 1 16,5 2 0-16,0-5-1 15,3-4 1-15,3-4-1 16,4-1 1-16,2 2-2 16,3 5 2-16,2 4-2 15,4 5 2-15,0 4-2 16,1 7 1-16,1 5 0 15,0 6-2-15,-2 4-3 16,2 4-7-16,-8-2-14 0,6 9-37 16,-12-3-47-16,1 2-5 15,-15-10 1-15,13 10-4 16</inkml:trace>
  <inkml:trace contextRef="#ctx0" brushRef="#br0" timeOffset="30079.326">26699 3264 204 0,'17'7'102'15,"-1"-7"-3"-15,5-4 4 16,5 1-89-16,5-2-1 0,9 3 1 16,2-3 1-16,3 4 0 15,-2-5 1-15,2 6-2 16,-5-4-8-16,0 1-5 15,-3 0-7-15,-10-6-7 16,-3 3-9-16,-12-9-9 16,-12 15-10-16,6-29-8 15,-8 16-3-15,-11-15 1 16,5 8 4-16,-10-9 9 16,5 6 12-16,-2 0 13 15,3 0 13-15,-1 7 10 16,1 0 8-16,12 16 7 15,-20-13 6-15,20 13 2 0,-19 9-2 16,14 5 2-16,-8 5-1 16,10 10 1-1,-10-4-2-15,9 12-3 16,-8-2-4-16,8 6-4 0,-5 0-4 16,6 7-3-16,-4-10-4 15,5 4-1-15,1 0-4 16,4-1-1-16,4-4-2 15,3-2-1-15,6-5-7 16,1-7-6-16,14 2-23 16,-5-14-56-16,10-2-18 15,6-11-3-15,7-6 0 0</inkml:trace>
  <inkml:trace contextRef="#ctx0" brushRef="#br0" timeOffset="30529.4208">28876 3042 217 0,'13'-3'106'0,"-13"3"-6"0,-36 10 1 15,4 1-92-15,-11 5-3 16,-6 7 0-16,-8 0 0 16,-2 8 0-1,0-4 0-15,7 5-1 0,9-5-4 16,8 5 2-16,14-5-3 16,10 2 1-16,13-3 0 15,11 0 0-15,13 0 1 16,6 0 2-16,5 0 1 15,4-1 1-15,-3-1 0 16,-1 1 0-16,-6-1-1 16,-8 1 1-16,-10-5-2 0,-10 2-1 15,-11-1-5 1,-11-2-3-16,-9 0-5 16,-9-6-8-16,-1 4-18 15,-9-13-32-15,4 2-38 0,1-7-5 16,6-9 4-16,10-8-1 15</inkml:trace>
  <inkml:trace contextRef="#ctx0" brushRef="#br0" timeOffset="30838.9935">29045 2825 165 0,'18'12'93'0,"-3"4"7"0,-5 7-4 15,-1 10-77-15,-9 9-2 16,0 11 0-16,-9 2 0 16,-3 7 1-16,-6-2-3 15,2 7-4-15,-3 2-10 16,3 0 0-16,3-2-9 15,0-7 2-15,2 1-9 16,-4-11-6-16,7 2-15 16,-5-16-22-16,7-5-41 15,0-10-3-15,6-21 4 16,0 0-3-16</inkml:trace>
  <inkml:trace contextRef="#ctx0" brushRef="#br0" timeOffset="31212.9198">29407 3268 102 0,'21'-3'83'0,"-21"3"0"16,0 0 4-16,-24 17-67 15,-3-6-3-15,-4-1 0 16,-11 1 3-16,1 2 0 15,-7-1-1-15,5-1-5 16,-4-1-3-16,8 3-5 0,2-1-3 16,7 2 2-16,7 1-2 15,7 2 3-15,7 0 0 16,12 5 4-16,10-2 0 16,10 5 2-16,7-5-2 15,9 3-2-15,6-3-1 16,4 2-2-16,0-3-7 15,0-3-5-15,-3-1-13 16,-10-6-22-16,2 3-41 16,-12-7-24-16,-4-3 0 15,-7-4-3-15</inkml:trace>
  <inkml:trace contextRef="#ctx0" brushRef="#br0" timeOffset="31829.3534">29805 2930 43 0,'-3'-18'78'0,"3"18"10"0,0-15 1 15,0 15-48-15,-3 13-4 16,-5 2-8-16,3 11 2 16,-8 4-4-16,6 13 0 15,-9-1-7-15,6 11 1 16,-4 1-6-16,2 5-2 16,-1 0-4-16,3 5 1 15,1-7-4-15,4 3 1 16,-3-4-7-16,3-6-4 0,2-2-11 15,-3-11-11-15,6 1-20 16,-6-16-30 0,5-4-30-16,1-18-4 15,6 16 4-15,-6-16 5 0</inkml:trace>
  <inkml:trace contextRef="#ctx0" brushRef="#br0" timeOffset="32429.8323">29886 3495 110 0,'0'0'86'15,"-4"13"3"-15,4-13 4 0,0 0-68 16,15 14-6-1,-15-14 1-15,29 9 1 16,-11-11 2-16,5 5-2 16,-2-10-4-16,7 1-4 0,-4-5 0 15,4-1-3-15,-4-7 0 16,-2 2-2-16,-5-5-1 16,-4 2-3-16,-9-2 0 15,-5 5-1-15,-8 0-1 16,-5 2 0-16,-8 4-1 15,-1 2 0-15,-3 5 0 16,0 4 0-16,-1 4 1 16,4 6-1-16,0 6 0 15,4 4 1-15,4 9-2 16,7 4 1-16,2 5 0 16,7 2-1-16,5 4-4 0,3-3-5 15,10 4-9-15,-2-7-12 16,18 2-24-16,-9-8-39 15,15-3-20-15,1-9-2 16,3-6 10-16</inkml:trace>
  <inkml:trace contextRef="#ctx0" brushRef="#br0" timeOffset="32963.5479">30633 3609 223 0,'2'-18'102'0,"-12"-2"-2"16,2 0 1-16,-8 1-87 0,-2 0-10 16,-1 6-1-16,-3-3 0 15,2 6-1-15,-4 0 2 16,5 5 4-16,-6 3-4 16,8 5 5-16,-3 3-2 15,0 4 0-15,-1 6-1 16,3 5 0-16,0 2-1 15,5 5 0-15,2 1-3 16,4 0 1-16,2-5-3 16,4-1 2-16,4-4-2 15,4-5 0-15,6-4 0 16,4-7 0-16,5-6 0 0,2-2 0 16,4-5-1-16,2-3 1 15,3-2 4-15,-1-1-2 16,-5 3 2-16,-3 3 0 15,-7 2 1-15,-17 8-3 16,14-2 4-16,-14 2-4 16,-5 15 2-16,-4-2-3 15,-1 2 1-15,0 4-1 16,1 1 0-16,8 2 4 16,1 0-2-16,2-1 1 15,4-1-2-15,6-1-2 16,2 0 5-16,1-5-4 15,2-1 1-15,-3-5-7 0,2-1-9 16,-16-7-20-16,26 1-46 16,-26-1-39-16,12-18 3 15,-5 2-2-15,0-2 0 16</inkml:trace>
  <inkml:trace contextRef="#ctx0" brushRef="#br0" timeOffset="33330.2383">30887 3611 79 0,'22'-4'82'15,"-22"4"7"-15,14 7 1 0,-14-7-56 16,10 23-1-16,-2 1 3 16,-14-6-1-16,4 13-1 15,-9-7-10 1,5 6-6-16,-6-4-6 0,1 0-6 15,-1-4-1-15,1-3-2 16,1-6 2-16,10-13-2 16,-16 11 3-16,16-11-3 15,0 0 4-15,-9-20 5 16,11 1-3-16,5-2 0 16,2-7-3-16,5 1 0 15,-1-1-3-15,4 1 2 16,3 4-6-16,-2 1-7 0,2 8-7 15,-8-1-8 1,8 14-17-16,-20 1-26 0,24-9-45 16,-9 8-3-1,-2 2 1-15,4 1 3 0</inkml:trace>
  <inkml:trace contextRef="#ctx0" brushRef="#br0" timeOffset="33732.7462">31213 3689 103 0,'0'0'84'0,"3"34"2"16,-10-16 6-16,1 4-66 16,3 10-9-16,-4-5-1 0,3 5-1 15,-5-6 2-15,6 3-2 16,-3-8-2 0,6 1-4-16,0-22 2 15,-2 19 1-15,2-19 0 0,0 0-2 16,4-13-1-16,-4 13-2 15,9-26 0-15,-2 8-4 16,3-2-2-16,4-1 2 16,4 3-5-16,2 1 4 15,0 4-4-15,5 3 4 16,0 3 2-16,-1 5 1 16,-3 5 2-16,-5 4-4 15,-1 3 7-15,-4 6-8 16,-4 0 10-16,2 4-10 15,-6 2 3-15,4 3 3 16,-3-1-6-16,6 2-1 16,-1-1-7-16,3-2-2 0,4 3-23 15,-3-10-22-15,1 1-60 16,-14-17-1-16,20 17-3 16,-20-17 2-16</inkml:trace>
  <inkml:trace contextRef="#ctx0" brushRef="#br0" timeOffset="35048.1838">21162 3622 174 0,'-18'4'97'16,"18"-4"1"-16,0 0-5 15,24 1-84-15,8-2 0 16,15 2-1-16,10-1 1 16,8 2 1-16,5-4 0 0,8 4 0 15,5-2-1-15,5 0-2 16,5-3-4 0,4 1 0-16,3 0-2 15,1-1-4-15,-3 1-11 0,-7-4-27 16,-3 5-54-16,-15 1-6 15,-11-1 0-15,-11-1-5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14:35.4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3184 6219 1 0,'0'0'27'0,"0"0"52"16,0 0 5-16,0 0-44 15,0 0-5-15,21-8-7 16,-3 8-3-16,0-1-1 15,8 1-8-15,0 0-1 16,10 0-7-16,6 0 1 16,8 1-5-16,9 1 3 15,8 1 1-15,6-2-1 16,6 1 0-16,8-2-3 0,8 1-1 16,6-4 3-16,9 2-1 15,2-4 0-15,8 1 0 16,1-3-3-16,6 3-1 15,-1-1 3-15,5 1 0 16,1 1-2-16,-4 2 0 16,0 1-2-16,1 1-1 15,-2 1 2-15,4 0 1 16,0 1-1-16,-2-1 0 16,-5 1-2-16,-4 1 0 15,-9-3-1-15,-9 1-6 16,-7 5-20-16,-18-4-75 15,-12 1 0-15,-12-2-10 0,-17-10 2 16</inkml:trace>
  <inkml:trace contextRef="#ctx0" brushRef="#br0" timeOffset="6302.6615">20051 1808 219 0,'10'20'114'15,"2"8"2"-15,0 3-8 16,-5 11-110-16,0 7 8 0,-3 20-5 16,-1 11 2-16,-3 16-3 15,-4 16 2-15,-6 17 1 16,-2 7 3-16,-1 11-2 16,0 13-1-16,0 3 4 15,2 6 2-15,-4-3 3 16,5-4-5-16,-1-9-1 15,3-3-4-15,-2-12 1 16,3-9-5-16,0-15-7 16,-3-15-12-16,4-5-31 15,-10-19-65-15,3-11-2 16,-8-21-2-16,-4-13 0 0</inkml:trace>
  <inkml:trace contextRef="#ctx0" brushRef="#br0" timeOffset="6785.6827">18971 4402 121 0,'-13'-24'102'16,"23"11"-1"-16,11 3 0 15,10-3-72-15,13 5-11 0,11 1-6 16,15 3-3-16,9 1-2 16,13 3-1-1,11 3-2-15,6 1 3 16,11 2 0-16,10 3 1 0,4-2 1 16,12 1 1-16,4 1 1 15,7 1-1-15,2-4 1 16,10 1-2-16,4-1 0 15,7-2-1-15,2-1-1 16,4-1 0-16,3-5-2 16,4 1-1-16,5-4 0 15,1-1 0-15,3-1-2 0,0-4 0 16,0-1 0-16,-1 0-1 16,-6-1-1-16,-8-2 0 15,-11 1-2 1,-14 2-1-16,-16 3-5 0,-19-1-7 15,-18 6-12-15,-25-8-30 16,-16 8-55-16,-24-5-3 16,-21-3-2-16,-21-9 0 15</inkml:trace>
  <inkml:trace contextRef="#ctx0" brushRef="#br0" timeOffset="7252.7915">20275 1711 146 0,'17'-1'102'15,"3"-2"3"-15,-5 4-9 16,-15-1-39-16,19 10-54 16,-16 6 0-16,-6 7-9 15,-9 15 6-15,-7 4 2 16,-7 11 0-16,-5 3 2 16,-8 14-2-16,-5-3-1 15,0 10-4-15,-2-9-10 16,1 2-23-16,-1-10-56 15,1-6-6-15,6-12-4 16,4-14 1-16</inkml:trace>
  <inkml:trace contextRef="#ctx0" brushRef="#br0" timeOffset="7503.4423">20203 2026 157 0,'45'-20'100'16,"-2"7"-5"-16,2 4 1 16,-4 9-80-16,0 4-2 15,2 8-5-15,0 4-4 16,1 7 0-16,-4 3-6 16,-1-2 1-16,-1 5-10 0,-5-6-7 15,1 7-16-15,-6-8-24 16,-1 1-36-16,-5-5-5 15,-9-4 2-15,-13-14 5 16</inkml:trace>
  <inkml:trace contextRef="#ctx0" brushRef="#br0" timeOffset="7937.4925">18955 1385 188 0,'0'0'107'16,"-44"-9"-2"-16,44 9-2 15,-7 15-65-15,9 9-28 16,8 15 1-16,3 13-13 0,3 3 3 16,0 14-4-16,-1 8 3 15,-2 7-5-15,-2-4-1 16,-4 10-3-16,-2-8 3 15,-6 6 3-15,-3-6 3 16,-5-4-3-16,-1-10 1 16,-2 3-8-16,-2-14-9 15,4 6-21-15,-6-26-36 16,4 1-19-16,1-17-6 16,-2-9 4-16</inkml:trace>
  <inkml:trace contextRef="#ctx0" brushRef="#br0" timeOffset="8321.3618">18860 1239 168 0,'5'-101'101'0,"-5"101"0"15,22-72 1-15,-22 72-63 16,0 0-22-16,88-59-11 16,-88 59-7-16,91-7 0 15,-91 7-1-15,98 22 3 0,-98-22-5 16,88 38 4-16,-88-38-3 16,63 64 6-16,-63-64-1 15,37 69 2 1,-37-69 0-16,10 74 3 0,-15-34 2 15,-8-4-4-15,-4 3 5 16,-9 3-8-16,-4 3 7 16,-9-3-16-16,-7-2-3 15,-5 3-20-15,-7-7-16 16,5 3-60-16,-3-7 3 16,-1 0-8-16,7-9 4 15</inkml:trace>
  <inkml:trace contextRef="#ctx0" brushRef="#br0" timeOffset="9237.395">24073 3720 196 0,'0'0'102'0,"0"0"2"16,20 14-6-16,-7-7-84 16,7 2-8-16,9 1-2 15,4 5-2-15,6-1-3 16,4 3 2-16,5 5-3 16,1 1 2-16,1 3-3 15,2 3 3-15,-5 1-4 16,-4 0 5-16,-7 5 2 15,-9-2 1-15,-9 3 3 16,-13-1 0-16,-9 5 3 0,-16 2-1 16,-8 6 1-16,-12 1-3 15,-9 3 0-15,-9 1-5 16,-5 2-1-16,-2 3-8 16,-3-6-13-16,9 1-12 15,-5-10-51-15,14-2-27 16,7-8-3-16,7-10 0 15</inkml:trace>
  <inkml:trace contextRef="#ctx0" brushRef="#br0" timeOffset="10921.0727">25110 4267 138 0,'9'17'98'0,"4"3"-2"15,-2-4-2-15,4 1-76 16,5 8-5-16,3 1-5 16,1 3-1-16,4-1-5 15,-1 3 0-15,1 0-2 16,1 0 1-16,1 2-1 0,0 0-4 16,2-1 6-16,-2 0-5 15,0-2 5-15,-1 0-4 16,0-2 4-16,0-1-5 15,-4-2 2-15,-2-7-5 16,-2 3-14-16,-3-10-22 16,-1-2-54-16,-1-5-2 15,-16-4-3-15,17-14 1 16</inkml:trace>
  <inkml:trace contextRef="#ctx0" brushRef="#br0" timeOffset="11221.3352">25787 4324 183 0,'0'0'106'0,"18"0"-1"15,-18 0-4-15,0 0-90 16,-2 20-4-16,-9-1-5 15,-2 6 1-15,-11 6-2 16,-8 6 0-16,-13 4-2 16,-9 8-6-16,-11 5 3 15,-7 4-7-15,-5 2-1 0,-7 2-11 16,1 6-13-16,-4-5-48 16,5 1-17-16,3-5 0 15,2-8-3 1</inkml:trace>
  <inkml:trace contextRef="#ctx0" brushRef="#br0" timeOffset="13422.6839">19571 3787 24 0,'-19'-11'84'15,"19"11"6"-15,-14-13-2 16,14 13-33-16,-15-16-20 0,15 16-3 16,-1-17-13-16,1 17-3 15,8-26-5-15,3 8-3 16,3-6-2-16,6-8-1 15,6-7-1-15,4-1 0 16,8-8 0-16,4-4-1 16,5-4 2-16,5-5-4 15,2-2 4-15,1 1-1 16,4 0-2-16,1-5 2 16,1 3-3-16,0-3 2 15,1 5-2-15,0 0 2 16,0 6-2-16,-2 1 0 15,1 5 2-15,-3 9-1 0,-1 2 0 16,-2 12 0-16,-1 2 1 16,-5 14-1-16,-2 9 1 15,-1 8 0 1,-4 7 0-16,1 7 0 0,-2 10-1 16,1 8 1-16,-3 5-2 15,3 5 1-15,-2 2 2 16,0 7 1-16,-1 0-2 15,0 4-3-15,2-2 4 16,0 2-3-16,0-1 3 16,-1 4-4-16,-1-1 0 0,2 2 0 15,-4-1 1-15,1 1 3 16,-4-2-2-16,1 1 3 16,0-5-1-16,1-2 2 15,-2-5 1-15,2-1-4 16,-1-9 3-16,2-2-5 15,1-7 4-15,1-1-4 16,-2-6 3-16,2-3-4 16,0-7 2-16,2-3 0 15,1-6 0-15,1-2 2 16,2-7-2-16,-1-4 1 16,0-5-1-16,0-5 0 15,0-3 0-15,0-5-2 16,1-7 0-16,1-2 3 0,0-4-3 15,1-7 4 1,-1-2-4-16,3-6 3 0,3-4-2 16,0-2 3-1,1-1-1-15,1-4-3 0,2 1 3 16,0-3-2-16,0 1 1 16,1-1 1-16,-3 5-3 15,3-2 3-15,-4 0-3 16,2-2 2-16,0-1-2 15,0-1 1-15,2-1 0 16,0 1-4-16,2 1 6 0,0 2-4 16,1 3 3-16,0 3-3 15,-1 3 2 1,-3 10 1-16,-1 2-1 16,1 6 1-16,-4 3-1 15,-1 4 1-15,-4 1-2 0,-2 9 3 16,0 1-2-16,-2 2-2 15,-1 6 1-15,-3 1-1 16,-2 8 0-16,-1 2 0 16,0 6-1-16,-1 2 0 15,1 5 0-15,-1 1 1 16,-1 5 0-16,1 5 0 16,-2 5 0-16,3-1-2 15,-3 7 2-15,-1 4-1 16,-2 3 0-16,1 2 0 15,-1 9-1-15,2 0 1 16,0 0 1-16,-1 2 1 16,4-1-2-16,1-2 2 0,0 1 1 15,3-4 1-15,1-4-1 16,2-4 1-16,4 0-1 16,-1-2-1-16,4-2 1 15,0-3-2-15,3-2 0 16,2-1-4-16,-1-2 0 15,0-4-5-15,4-2-4 16,-1-6-7-16,5 3-22 0,-7-11-47 16,11 0-24-1,-4-8 1-15,1-8-4 16</inkml:trace>
  <inkml:trace contextRef="#ctx0" brushRef="#br0" timeOffset="24477.0654">12305 10316 7 0,'0'0'79'0,"0"0"-30"16,0 0-14-16,0 0-4 0,0 0-4 15,14-4-1-15,-14 4-2 16,0 0-2-16,13 10-2 16,-13-10-4-16,10 17-3 15,-5-4-1-15,2 8-3 16,-2-1 0-16,4 9-2 16,-2 1 0-16,2 6 0 15,-3 3 2-15,1 3-1 16,-1 3 0-16,1 4-1 15,-3 0 0-15,2 1-1 16,-3 1-1-16,3-1 1 16,-2-1-2-16,0-1 1 0,-2-3-1 15,-2-2-1-15,-2-3 0 16,-2-4-1-16,-2-4 1 16,-4-3-2-16,0-6-1 15,-1-1-1 1,-1-9-2-16,12-13 1 0,-23 11-1 15,10-12-2-15,13 1 1 16,-23-26-2-16,14 7 0 16,-2-10 0-16,3-7 3 15,3-4 1-15,0-8 0 16,5-7 1-16,6-4 0 16,3-3 3-16,4-3-2 15,6 0 2-15,4 0-1 0,1 3 0 16,6 5 3-16,4 3 0 15,2 8 2-15,1 4 0 16,2 3-1 0,3 9 2-16,-3 3-4 0,1 5 3 15,-5 5-5-15,-2 2-2 16,0 5-8-16,-7 3-6 16,2 7-20-16,-8-5-32 15,0 0-41-15,6 0-4 16,-6-6 2-16</inkml:trace>
  <inkml:trace contextRef="#ctx0" brushRef="#br0" timeOffset="24960.064">13195 9824 1 0,'0'0'74'0,"13"2"19"16,-13-2 2-16,13 3-67 16,-13-3-6-16,26 21-4 0,-5 0 1 15,3-1-1-15,0 7-3 16,-1 1-5-1,0 5-2-15,-4 1-4 16,-3 2 0-16,-7-1-3 0,-9 1 0 16,-8-1-3-16,-6-2 3 15,-8 0-2-15,-5-1-1 16,-1-2 2-16,-3 1-4 16,0-4 4-16,5-3-4 15,2-3 4-15,7-3-4 16,2-5 3-16,8 0-1 15,7-13 2-15,0 15-1 16,0-15 1-16,29 4-1 16,-2-4 1-16,6 0 0 15,9-3 0-15,6-1-5 16,5 0-9-16,1-4-12 16,8 3-29-16,0 2-39 0,-9-9-7 15,6 8 7-15</inkml:trace>
  <inkml:trace contextRef="#ctx0" brushRef="#br0" timeOffset="26560.9772">15065 10523 1 0,'0'0'65'16,"0"0"27"-16,0 0-37 0,0 0-15 16,0 0-7-16,0 0-5 15,-9 14-5-15,3 1-6 16,-5 5-6-16,-4 6-3 16,1 3-2-16,0 5 0 15,-1 2-2-15,4 2 2 16,5-2-3-16,4 0 1 15,5-7-1-15,9-5 2 16,4-6-1-16,7-7 1 16,3-6 0-16,5-8 0 15,0-10 1-15,3-8-1 16,1-4 0-16,-2-10-2 16,-2-3 0-16,-4-5-2 0,-4-2 0 15,-6-1-2-15,-4 1 1 16,-5 5-3-16,-8 3 3 15,-8 6-2-15,-3 5 0 16,-7 9-2-16,-2 4-2 16,-4 7-7-16,-1 8-17 15,-2 1-39-15,-1 2-39 16,10 7 1-16,-4-5 0 16</inkml:trace>
  <inkml:trace contextRef="#ctx0" brushRef="#br0" timeOffset="26722.1758">15401 10780 1 0,'23'26'0'0,"-8"-15"39"15,5 1-38-15,1 3-41 16,-21-15 40-16</inkml:trace>
  <inkml:trace contextRef="#ctx0" brushRef="#br0" timeOffset="27094.9051">15801 10576 1 0,'17'25'66'15,"-16"-9"23"-15,10 11 4 16,-6-3-73-16,1 4-4 16,7 1 2-16,-1-6 0 15,6 3 3-15,1-10-3 16,4-3-3-16,0-10-3 16,6-5-3-16,1-8-1 15,1-6-3-15,-1-6-1 16,-1-3-1-16,-6-4-1 0,-3 0-2 15,-8 0 2-15,-9 2-2 16,-11 3-1-16,-5 6 0 16,-7 3-1-1,-6 7-2-15,-1 3-7 0,-5 4-11 16,6 5-24-16,2 0-36 16,2-5-22-16,22 1 0 15,-19 0 62-15</inkml:trace>
  <inkml:trace contextRef="#ctx0" brushRef="#br0" timeOffset="27238.1107">16747 10576 14 0,'52'0'68'16,"3"10"-18"-16,-13-7-76 0,-10-6-50 15,7 9 47-15</inkml:trace>
  <inkml:trace contextRef="#ctx0" brushRef="#br0" timeOffset="31029.6383">12111 12299 1 0,'0'0'44'0,"0"0"35"16,-16-16-35-16,16 16-8 15,0 0-5-15,0 0-3 0,0 0-1 16,13-1-5-16,-13 1-5 15,21 21-3-15,-8-1-5 16,2 5-2-16,1 8-2 16,3 5 1-16,-2 5-3 15,1 5 1-15,1 6 0 16,-2 8-2-16,0 0 2 16,-1 9-1-16,0 0 2 0,-5 1-1 15,1 0 0 1,-3 0 0-16,-4-7 0 15,1-3 2-15,-2-7-4 16,-2-6 3-16,-1-7-4 0,-1-6 2 16,-1-7-3-16,-1-7 1 15,0-7-2-15,2-15 0 16,0 0-1-16,-18 8 0 16,18-8 0-16,-14-28-1 15,5 4 1-15,1-9-1 16,-3-6 3-16,1-9-2 15,2-7 2-15,0-3-1 16,3-5 2-16,2-1-2 16,4-2 2-16,5 0-3 15,6-2 3-15,6 1 2 16,8 0-2-16,5-1 2 16,9 3-2-16,5 1 2 0,4 5-2 15,4 6 1-15,-1 5-2 16,0 6-4-16,0 11-5 15,-6 5-17-15,0 10-36 16,-5 6-38-16,-10-2-2 16,3 8-2-16</inkml:trace>
  <inkml:trace contextRef="#ctx0" brushRef="#br0" timeOffset="31463.1524">13204 11901 12 0,'0'0'89'16,"20"11"7"-16,-20-11-2 15,20 15-71-15,-3 1-12 16,3 1 2-16,2 6-5 16,-2 1 2-16,-4 8-8 15,-7 3-1-15,-8 1-5 16,-5-1 3-16,-5 2 1 0,-5 1-1 16,-2-5 3-16,-4-2-1 15,4-3 3-15,0-4-1 16,6-3 2-16,4-3 1 15,5-5 1-15,1-13 0 16,14 21-1-16,2-16 0 16,4 0-1-16,5-2 0 15,2-2-7-15,6 0-10 16,1-6-16-16,5 5-26 16,1-2-45-16,-3-5 1 15,5 4-4-15</inkml:trace>
  <inkml:trace contextRef="#ctx0" brushRef="#br0" timeOffset="32814.0581">15121 12274 1 0,'-13'8'65'16,"-10"-1"27"-16,6 9 0 15,-2 7-66-15,-6 6-7 16,4 8 3-16,-7 8-2 16,2 7 2-16,-1 4-7 15,1 5-7-15,4-4 0 16,7 4-4-16,4-12 0 15,11-4-3-15,11-13 3 0,10-9-5 16,8-15 3-16,9-9 1 16,3-11-1-16,7-9 0 15,0-11 0-15,-2-9 5 16,-3-5-3-16,-4-6 3 16,-7-2-3-16,-9-3 3 15,-7 4-3-15,-9 4 3 16,-10 1-3-16,-6 11-4 15,-11 5 0-15,-4 10-1 16,-7 9-3-16,-3 12-5 16,-2 7-11-16,-3-2-25 15,7 12-55-15,3 4-6 16,5 0 2-16,9 3 37 0</inkml:trace>
  <inkml:trace contextRef="#ctx0" brushRef="#br0" timeOffset="32966.8906">15385 12706 51 0,'25'32'95'16,"-9"-9"-3"-16,5 4-3 16,-8-4-103-16,4-3-36 15,1-4-41-15,-18-16-4 16,21 9 19-16</inkml:trace>
  <inkml:trace contextRef="#ctx0" brushRef="#br0" timeOffset="33364.62">15819 12310 87 0,'-23'26'106'0,"5"-4"1"16,2 10 0-16,-2 4-89 16,4 3-6-16,10-2 0 15,2-1-3-15,12 2 4 0,3-12-6 16,10-4 1-16,6-12-3 16,7-9-2-1,5-10-1-15,3-6-2 16,1-10 2-16,-4-7-3 0,-4-4 3 15,-8-3-3-15,-6 2 1 16,-10 1-1-16,-12 1 2 16,-6 6-2-16,-13 6 1 15,-5 9 0-15,-8 5-1 16,-4 6-1-16,-3 7-5 16,-2 4-5-16,5 8-13 15,-2-6-30-15,11 4-53 0,6 2-2 16,8-3 0-16,14 1 44 15</inkml:trace>
  <inkml:trace contextRef="#ctx0" brushRef="#br0" timeOffset="33897.2945">15747 12759 51 0,'-13'10'100'0,"13"-10"3"16,0 26-3-16,2-7-84 16,2 6-3-16,3 2-1 15,3 6 2-15,-1-1-2 16,4 1-2-16,0-3-3 15,6-4 0-15,0-7 0 16,7-7-1-16,-1-11-1 0,6-7-1 16,-1-8 0-16,2-8-1 15,-5-7 0-15,-1-4-4 16,-6-1 0-16,-5-3-2 16,-8 4 2-16,-8 3-2 15,-9 5 2-15,-6 4-3 16,-9 9 1-16,-4 2-5 15,-2 12-16-15,-8-2-36 16,0 7-48-16,3 6 2 0,-5-2-6 16</inkml:trace>
  <inkml:trace contextRef="#ctx0" brushRef="#br0" timeOffset="34166.8745">14968 13597 77 0,'-8'31'105'16,"-1"-4"-11"-16,9-2 5 15,-2-1-94-15,7-1-5 0,2-2-1 16,2 0-5-16,-5-6-18 16,5 0-30-16,-9-15-40 15,8 13-3-15,-8-13 0 16</inkml:trace>
  <inkml:trace contextRef="#ctx0" brushRef="#br0" timeOffset="34514.3493">15061 13833 8 0,'0'0'97'16,"15"3"6"-16,-15-3-2 15,19-11-63-15,-2 7-12 16,-2-10 1-16,7 1-4 0,-5-10-7 16,3 0-7-16,0-5-2 15,-1-1-4-15,-3 0 1 16,-3-1-4-16,-3 4 1 15,-6 3-1-15,-5 6 1 16,-5-1 2-16,-8 5-1 16,-1 3 6-16,-6 3-6 15,0 3 6-15,-3 2-5 16,1 2-1-16,0 2 0 16,1 1-2-16,2 4 0 15,3-1-7-15,2 4 0 16,1 0-10-16,14-10-9 0,-19 20-30 15,19-20-53-15,0 22 1 16,0-22-5-16,16 20 63 16</inkml:trace>
  <inkml:trace contextRef="#ctx0" brushRef="#br0" timeOffset="34694.2106">15462 13799 69 0,'18'24'100'0,"-5"-9"-8"15,6 7-13-15,-19-22-95 0,20 25-68 16,-5-15-16-16,-2-7 3 16,5-2 55-16</inkml:trace>
  <inkml:trace contextRef="#ctx0" brushRef="#br0" timeOffset="35065.904">15988 13717 83 0,'25'-8'106'16,"-6"-7"-5"-16,-2-1 1 15,-3-1-93-15,-6-5-5 0,-3 1-1 16,-6 0-3-16,-6 6 1 15,-12 2 2-15,-3 8 2 16,-8 5 0 0,-2 7 3-16,-2 5-1 0,0 7 0 15,4 0 0-15,4 4 1 16,7-2-5-16,9 1 1 16,6-2-1-16,8 3 1 15,6 0 1-15,6 3 2 16,2 2 1-16,2 5 3 15,-4 3-1-15,-1 7 0 16,-4 2-2-16,-4 5-4 16,-6 1-13-16,-9-5-32 0,-3 5-75 15,-7-5-3 1,-7 3-4-16,-7-6-3 16</inkml:trace>
  <inkml:trace contextRef="#ctx0" brushRef="#br0" timeOffset="40583.4476">13554 9621 1 0,'-40'-14'0'0,"8"9"76"16,-11-8-41-16,-5 0-3 16,-1-1-4-16,-4-6 2 15,-2 2-8-15,-7-2-3 16,1 3-7-16,-9-1-3 15,-1 7-7-15,-7 4 2 16,-6 5-4-16,-4 15 2 16,-6 9 2-16,-2 11-1 15,-5 12 2-15,-2 15-1 0,1 15 2 16,2 15-5-16,4 8 7 16,3 10-7-16,7 8 2 15,11 9-1 1,8 8 2-16,15-2-2 0,11 1 1 15,15-3 1-15,15 0-2 16,14-7-1-16,19-5 2 16,14-8-3-16,16-10-3 15,19-8-4-15,14-10-5 16,17-12-6-16,14-13 1 16,16-8-2-16,7-18 3 15,10-14 3-15,4-16 9 0,7-19 9 16,3-14 8-16,0-19 8 15,-2-11 1 1,-6-18 4-16,-2-10-5 16,-6-13 1-16,-7-10-8 0,-15-11-2 15,-11-5-8-15,-17-6 0 16,-13-2-1-16,-18-4-2 16,-15 1 2-16,-20 2-1 15,-18 9-1-15,-18 11 1 16,-19 9 1-16,-20 18-1 15,-23 11-3-15,-21 15 3 16,-16 16-4-16,-20 14 5 16,-13 15-5-16,-8 11 3 0,-10 11-5 15,5 12-6-15,0 7-9 16,9 16-29 0,4 11-42-16,2 6-10 15,19 19 1-15,0 2 69 0</inkml:trace>
  <inkml:trace contextRef="#ctx0" brushRef="#br0" timeOffset="41385.2611">13058 11756 20 0,'-35'-28'84'0,"-10"-4"5"16,-1 7-39-1,-9 6-16-15,-8 4-5 16,-6 9-3-16,-11 7-7 16,-2 9-5-16,-9 8-3 0,-3 9-2 15,-5 9-3-15,-1 12 0 16,-2 11-3-16,-2 15-3 15,0 11 2-15,3 14-1 16,4 14 1-16,9 7 1 16,8 9-2-16,10 8-2 15,16 3 1-15,16-3 0 16,16-4-2-16,18-6 0 16,16-6-2-16,14-7-6 15,18-8 4-15,17-11 0 16,15-7 0-16,10-9-1 15,15-9 1-15,10-11-1 0,14-15 2 16,9-12 1-16,6-12 0 16,0-17 0-16,6-13 0 15,1-14 0-15,0-14 4 16,-1-9-1-16,-6-11 6 16,-7-7 2-16,-8-12 6 15,-2-1 4-15,-13-12-1 16,-8-6 2-16,-14-6-2 15,-12-8-1-15,-12-7-4 16,-12-1 2-16,-17-7-9 16,-14-1-1-16,-15 3-1 15,-15 8-1-15,-17 4 1 16,-11 10 1-16,-18 11 1 0,-10 12 0 16,-10 14 0-16,-10 10-2 15,-9 9-5-15,-4 6-7 16,3 12-25-16,-6 3-54 15,4 3-18-15,2 8-5 16,-2 3 1-16</inkml:trace>
  <inkml:trace contextRef="#ctx0" brushRef="#br0" timeOffset="42084.2735">8465 11373 40 0,'0'0'96'16,"7"27"0"-16,-2-13-2 0,-2 4-72 15,8 9-6-15,-1 8-2 16,8 10 0-16,-4 6-3 16,9 10 2-16,-1 7-5 15,8 8-1-15,2 4-3 16,8 3-1-16,5 1-1 15,5 3 1-15,5-4-2 16,2 0 0-16,2-7 0 16,-2-5 2-16,0-8-4 0,-5-8 0 15,-6-9-7 1,-9-14-15-16,-1-8-33 16,-11-12-46-16,-8-15 2 15,-4-11-5-15</inkml:trace>
  <inkml:trace contextRef="#ctx0" brushRef="#br0" timeOffset="42384.7352">9314 11505 92 0,'-16'-17'99'16,"-2"7"-1"-16,-6 6-3 15,-5 11-85-15,0 13-4 16,-7 10 0-16,-4 14 2 0,-8 9-1 16,-4 12 3-16,-7 10-3 15,0 6 0-15,-2 4-4 16,4 1 1-16,-1 0-5 16,3-3-2-16,3-2-5 15,4-9-6-15,9-5-12 16,-1-16-17-16,14-4-32 15,2-17-25-15,3-17 1 16,21-13 17-16</inkml:trace>
  <inkml:trace contextRef="#ctx0" brushRef="#br0" timeOffset="43470.3693">4937 11334 46 0,'15'-3'101'15,"1"4"1"-15,-3 2-4 0,-13-3-71 16,30 17-6-16,-14-1-4 15,4 12-3 1,0 6-3-16,5 12 0 16,2 8-4-16,5 6 0 0,4 5-4 15,3 3-1-15,3 3-5 16,-2-5-13-16,4-2-29 16,-8-9-57-16,-2-15-4 15,-1-10-1-15,-4-18 20 16</inkml:trace>
  <inkml:trace contextRef="#ctx0" brushRef="#br0" timeOffset="43850.8633">6030 11390 101 0,'0'0'100'16,"-19"30"-3"-16,-8-7-3 15,-11 8-95-15,0 6 0 16,-5 8-1-16,-4 4 4 16,-1 0 2-16,5 0 6 15,1-3-3-15,12-1 0 16,9-5-4-16,11-4-3 16,10-1-1-16,10-2-2 0,6 0 2 15,4 5 0 1,5 2 2-16,2 6 0 15,-4 4 1-15,1 9 3 16,-9 3 0-16,0 7 5 0,-8 2-4 16,-3 4 3-16,-5 1-2 15,-2 2-2-15,-4-1-2 16,-2-5-8-16,1 0-12 16,-7-10-38-16,5 0-48 15,0-7-6-15,-2-12-1 16,4-11 41-16</inkml:trace>
  <inkml:trace contextRef="#ctx0" brushRef="#br0" timeOffset="48750.6075">8729 13033 1 0,'15'-1'82'16,"-15"1"15"-16,16-6 1 16,-16 6-70-16,0 0-6 15,17 0 0-15,-17 0 0 16,0 0-4-16,0 0-5 0,14 13-6 15,-14-13-4-15,0 0-2 16,0 0-1-16,10 14-1 16,-10-14 1-16,0 0-1 15,0 0 1-15,0 0 0 16,0 0 0-16,-11-12 1 16,11 12-1-16,-13-9-2 15,13 9-5-15,-19-6-11 0,19 6-29 16,-24 6-50-1,6-6-4-15,0 1-1 16,-7-5 64-16</inkml:trace>
  <inkml:trace contextRef="#ctx0" brushRef="#br0" timeOffset="49421.9576">5823 13445 31 0,'0'0'86'16,"0"0"-4"-16,0 0-39 0,0 0-27 16,0 0-2-16,0 0 1 15,-16 18 2-15,16-18-3 16,-12 9-2-16,12-9-2 16,0 0-2-16,0 0-4 15,0 0-1-15,0 0-2 16,0 0 0-16,0 0-1 15,0 0 0-15,0 0 1 16,2-16 0-16,-2 16 1 16,0 0 0-16,0 0 2 15,0 0 1-15,0 0 2 16,-17 1-1-16,17-1-1 16,-10 13 1-16,10-13-1 0,-9 18-1 15,9-18-3-15,2 16 1 16,-2-16-3-16,8 13 0 15,-8-13-2 1,13 5-1-16,-13-5-5 0,0 0-11 16,19 3-28-16,-19-3-48 15,0 0 1-15,0 0-5 16,4-18 70-16</inkml:trace>
  <inkml:trace contextRef="#ctx0" brushRef="#br0" timeOffset="54056.0513">5797 13450 1 0,'-18'0'67'16,"18"0"25"-16,-26 9 4 15,10-3-66-15,3 5-7 16,-2-1-3-16,5 3-1 15,0 2-3-15,6-2-10 16,4-13 1-16,3 19-8 16,-3-19 3-16,23-2-2 15,-3-5-1-15,2-5-1 16,4-5-2-16,0-2 5 16,1-1-4-16,-4 0 5 15,-1 3-4-15,-8 1 0 0,-14 16 1 16,16-19 1-16,-16 19 1 15,0 0 0-15,-20 3-1 16,5 5-3-16,1 3-9 16,-3-1-21-16,4 1-56 15,3 4-7-15,10-15 2 16,-12 18 54-16</inkml:trace>
  <inkml:trace contextRef="#ctx0" brushRef="#br0" timeOffset="55656.6246">8826 13019 51 0,'0'0'33'0,"0"0"1"16,0 0 4-16,-16-9-3 15,16 9-3-15,0 0-5 0,-13 5-4 16,13-5-5-16,0 0-3 16,-19 7-2-16,19-7-3 15,-13 13-1-15,13-13-2 16,-16 20-1-16,9-4-1 15,-1 0-1-15,0 2-2 16,4 1-1-16,3 1 0 16,2-1-1-16,3-3 1 15,6-3 0-15,-10-13 1 16,29 16 2-16,-10-15-1 16,3-5 2-16,2-3 0 15,-1-9 2-15,-1 0-3 16,-2-4 2-16,0-2-1 0,-8-1-1 15,-1 0-1-15,-6 1 1 16,-5 4-2-16,-5 0 1 16,5 18-2-16,-21-20 0 15,5 17 0-15,-4 5-1 16,0 3 1-16,-1 6-3 16,3 2 2-16,-3 2-1 15,8 0 1-15,2 1-1 16,5-2 1-16,6-14 0 15,4 20 0-15,-4-20 2 16,22 3-1-16,-3-6 1 16,0-4 0-16,1-2 1 0,0-2-2 15,-3-2 2-15,-1 1-2 16,-16 12 0-16,17-20 0 16,-17 20-1-16,-1-14 0 15,1 14 1-15,-17-3-1 16,17 3 0-16,-28 9-1 15,14-2 0-15,-1 1 0 16,1 2 0-16,14-10-1 16,-19 21 1-16,19-21 0 15,-7 14 0-15,7-14 1 16,0 0 1-16,16 10-2 16,-16-10 2-16,23-6 0 0,-23 6 0 15,25-14 0-15,-12 2 0 16,-13 12 0-16,18-23-2 15,-18 23 1-15,8-21-2 16,-8 21-1-16,-9-16 1 16,9 16-1-16,-25-3 0 15,9 6 1-15,-1 3 0 16,0 2 1-16,1 4 0 16,2-2 1-16,2 3-3 15,12-13 2-15,-14 22-3 16,14-22-1-16,1 13-4 15,-1-13-4-15,17 5-8 16,-17-5-17-16,26-7-32 0,-10-2-24 16,0-2-1-16,0-1 31 15</inkml:trace>
  <inkml:trace contextRef="#ctx0" brushRef="#br0" timeOffset="57774.4103">8797 13048 1 0,'0'0'76'15,"-9"13"-33"-15,9-13-6 0,0 0-2 16,0 0 0-16,0 0-7 16,-11 16-9-1,11-16-6-15,-9 20-7 16,2-6-3-16,1 2-2 0,-1 1-1 16,3 1 0-16,1-1-1 15,3-3 0-15,0-14 0 16,4 21 1-16,-4-21 1 15,16 4 0-15,-16-4 1 16,20-14 1-16,-7 2-1 16,-3-2 2-16,2-1-2 15,-5-2 2-15,0 2-1 0,-2 1 1 16,-5 14-1 0,-5-19-2-16,5 19 3 15,-18-6-2-15,18 6 1 16,-25 8-1-16,25-8 0 15,-26 14-2-15,26-14 1 0,-19 19 0 16,19-19-2-16,-3 17-1 16,3-17-2-16,13 9-2 15,-13-9-2-15,26 0 0 16,-8-5 0-16,0 0 0 16,0-2-1-16,-1-1 4 15,-1 1 1-15,-3-2 3 16,-13 9 0-16,14-10-1 15,-14 10-7-15,0 0-9 16,0 0-20-16,0 0-38 16,0 0-5-16,-17-11 32 15</inkml:trace>
  <inkml:trace contextRef="#ctx0" brushRef="#br0" timeOffset="62386.5356">8985 13153 83 0,'-19'-1'-27'16,"-4"3"-4"-16</inkml:trace>
  <inkml:trace contextRef="#ctx0" brushRef="#br0" timeOffset="68863.7508">3235 5174 62 0,'0'0'96'0,"-28"0"0"16,28 0-5-16,-18 2-80 16,18-2 3-16,-12 17-5 15,8 0-1-15,0 11 1 16,-5 8 1-16,0 11-3 15,-4 7 2-15,0 9-3 16,-1 8-1-16,1 7-4 16,1 5 0-16,2 5-2 15,3-2 1-15,1-4 2 16,3-1-7-16,0-6 3 0,3-5-10 16,0-6-5-16,2-11-12 15,-6-10-23-15,4-9-44 16,0-7-1-16,-3-12 1 15,3-15 67-15</inkml:trace>
  <inkml:trace contextRef="#ctx0" brushRef="#br0" timeOffset="70696.0687">3394 5318 3 0,'0'0'44'16,"5"-13"-2"-16,-5 13-5 15,0 0-11-15,0 0-4 16,0 0-3-16,23-1-4 16,1-3-3-16,3-1 0 15,10-2 1-15,8 0 0 0,3-2 0 16,4 1 2-16,0 0 0 16,4 3 1-1,-4-3-3-15,7 4-2 16,-4-2-2-16,5 0-1 0,1 1-4 15,8-3-1-15,5 0-1 16,5-2-1-16,4 0 4 16,0-2 0-16,5 1 0 15,0 0-1-15,-1 0 0 16,1 2 1-16,-2 1 0 16,2 2-2-16,0 3 0 15,2 1-1-15,-2 2 2 0,-2 3-1 16,1 3-3-16,-3 1 1 15,-3 2-2-15,-2 0 2 16,-3 1-2 0,2-2 0-16,3 3 0 0,3-3 0 15,2-2 0-15,5 0 1 16,6-2 0-16,5-3 0 16,7 1 0-16,6-4 0 15,3 0 2-15,6-3-1 16,0 0 2-16,6-1 0 15,5-1-1-15,2-1 0 16,-3 1 0-16,3 0-1 16,0-2 0-16,3 1 0 0,4-3 1 15,2 3-1 1,0 1 1-16,-1-2 1 16,1-1 0-16,3 3-1 15,2-2 1-15,2 2-1 0,-1-3 1 16,-1 2-2-16,4-2 1 15,2 0-1-15,1 0 1 16,1 0-1-16,-3 0 1 16,4 1-1-16,0 1 2 15,1-1-2-15,-3 0 3 16,-2 2-3-16,-2 0 1 16,2 0 0-16,-3 1 0 15,-4-1-1-15,-5 1 0 16,-2 0 0-16,-1 0 0 15,0 2-1-15,-1 0 0 16,-4 2 1-16,-3 1-1 0,1 2 0 16,-6-1 0-16,2 2 0 15,-2-1 0-15,-3 2 0 16,-4 0 1-16,-1 0 0 16,-5 0 0-16,-1-2 0 15,0 3 0-15,-6-1 1 16,-4 2-1-16,-4-1 0 15,-7 3-1-15,-3 0 2 16,-4 2-1-16,-6 3-1 16,-8-1 0-16,-7 2 1 15,-6 0-1-15,-7 2 2 16,-6-2-3-16,-8-2 1 16,-8 1 0-16,-4-2 1 0,-7 1-1 15,-2 1-1-15,-5 2 1 16,-4 5 0-16,-4 4 0 15,-2 6 1-15,-2 3-2 16,-3 4 1-16,0 3-1 16,-4 1 1-16,1 3 3 15,-4 1-4-15,1 0 2 16,-2 3-2-16,-1 0 3 16,-1 4-4-16,-1 5 3 15,-2 3-3-15,2 3-3 16,-2 0 3-16,1 3-2 15,1-6 2-15,2 0-1 0,2-8 1 16,2-6 0-16,-1-9 2 16,0-6-2-16,2-7 2 15,-3-6-1-15,-3-4 1 16,-1-5-1-16,-5-3-1 16,-3-3-1-16,-2-5 0 15,-5-4 1-15,-4-3-2 16,-3-5 1-16,-8-3-2 15,-3-4 1-15,-10-3 0 16,-5-1 1-16,-10-1-2 16,-6 1 2-16,-13 1-3 15,-8 4 1-15,-12 1-2 16,-9 5 1-16,-10 1-1 0,-1 1 0 16,-8 0 0-16,-2 0 1 15,-3-2 1-15,-4 2 2 16,0 2 1-16,1-1 1 15,-1 2-1-15,-4 3 0 16,-6 3-1-16,-2 4 0 16,-2 3-2-16,1 2 0 15,-6-2 0-15,-4 6 0 16,0-3 1-16,-1 4 0 16,0-5 3-16,-2 4 0 15,0-2 3-15,1 1-1 16,2 0 1-16,2-1-1 0,-1 1 1 15,1-1 1-15,4 2-1 16,2-4 0-16,3 4 1 16,-3-3 0-16,4 1 0 15,3-1 0-15,6 1-1 16,2-1-2-16,1-1 1 16,1 0-1-16,6-1-1 15,6-1 0-15,2-3 3 16,3-3 2-16,3 2 0 15,0-5 1-15,7 0 0 16,3 0 0-16,5 3-2 16,4-1-3-16,4 4-5 15,4 3-9-15,3-2-18 0,8 7-41 16,3 0-23-16,1-2 1 16,6 1 27-16</inkml:trace>
  <inkml:trace contextRef="#ctx0" brushRef="#br0" timeOffset="73665.01">7154 5090 1 0,'-19'19'37'0,"13"-6"39"16,-4 0-18-16,10-13-28 0,-16 28-1 16,6-15-1-16,3 8 2 15,-6-2-3-15,0 10-1 16,-6 1-6-16,-1 8-4 15,-3 6-3-15,-2 7-8 16,-4 4 2-16,1 5-5 16,-1 4 5-16,4 1-5 15,6 1 4-15,5 0-5 16,8-2 0-16,9-2 2 16,10-1-3-16,7-5 2 15,8-4-3-15,3-5 1 16,3-3 4-16,2-5-5 15,-3-5 1-15,-3-5-8 0,-2-1-9 16,-7-8-27-16,1-4-51 16,-6-5-4-16,-2-8-5 15,-14-3 43-15</inkml:trace>
  <inkml:trace contextRef="#ctx0" brushRef="#br0" timeOffset="74114.4587">7421 5246 1 0,'28'-16'12'0,"-12"3"67"16,6 8 0-16,1 2-44 15,-1 1-5-15,2 11 1 16,-4 2 0-16,5 13-1 0,-8 2-6 15,6 11-4-15,-2 3-1 16,0 9-10-16,-3 1 1 16,0 6-6-1,-6 4 2-15,-2 5-4 0,-7 6 2 16,-6 4-4-16,-10 3-2 16,-7 3 0-16,-8 4-5 15,-9-1-14-15,-4 4-33 16,-6-3-46-16,-11-7 0 15,-3-5-5-15</inkml:trace>
  <inkml:trace contextRef="#ctx0" brushRef="#br0" timeOffset="85421.9215">3233 7536 1 0,'22'-13'58'16,"-5"-9"14"-16,2 2-40 16,0 3-8-16,-5 1-3 15,4 6-6-15,-4 0 2 16,1 4-1-16,0 0-1 15,6 6-1-15,2 0-4 16,6 2-3-16,9-2-1 16,9 1 1-16,7-2 1 15,7-1 1-15,4-1 0 0,9 0 1 16,-2-4 0-16,7 2 0 16,-1-6-1-16,1 4-3 15,4-3-1-15,2 0-3 16,-2-2 0-16,0 2-1 15,0-1-1-15,-2-1-1 16,-4 1-1-16,-1-1-9 16,-4 6-23-16,-7 4-58 15,-4-3-5-15,-2 5-2 16,-9-6 40-16</inkml:trace>
  <inkml:trace contextRef="#ctx0" brushRef="#br0" timeOffset="107645.5496">3140 6461 23 0,'0'0'73'0,"0"0"-2"0,0 0-37 15,14 22-17-15,-10-5-1 16,1 8-3-16,-1 8 5 15,-5 6-1-15,2 11 2 16,-5 6 0-16,1 8-3 16,-3 7-3-16,3 4-8 15,-3 1 2-15,4 2-6 16,0-1 0-16,1-4-1 16,1-2 1-16,1-8-2 15,1-4 1-15,0-7 0 16,3-7-3-16,-1-7-3 15,5-7-11-15,-6-10-8 16,4-3-24-16,-7-18-29 0,0 0-9 16,0 0-1-16</inkml:trace>
  <inkml:trace contextRef="#ctx0" brushRef="#br0" timeOffset="108314.801">3261 6278 1 0,'21'-9'17'0,"-6"-2"50"15,9 5 1-15,-8 0-55 16,5 5-3-16,2 2 0 16,1 3-1-16,5 1 1 15,1 3-1-15,6-2 1 16,3 0 0-16,9 0-1 16,4-6-2-16,7-2-2 15,3-3-1-15,6-1-3 16,0-4 5-16,1 1-3 15,0-1 3-15,-1 3-2 0,1-2 2 16,-1 5-2-16,0 1 4 16,-2 3-3-16,-1 1-1 15,-1 1-1 1,-4 5-1-16,2-1 2 0,-4 1-3 16,0 0 1-16,-8 5-2 15,-1 1 0-15,-5 1 4 16,-5 5-1-16,-2-5 2 15,-7 8-4-15,-4 2 6 16,-7 5-4-16,1 3 2 16,-5 1 1-16,-2 9-3 15,-2 1 0-15,-2 9-1 0,0 3 1 16,-4 3-3-16,1 4 2 16,-2 0-1-1,-1-1 2-15,-3 1-3 16,5-2 2-16,-4-6 0 0,1-3 0 15,-1-4 1-15,-1-6-1 16,0-2 0-16,0-4-3 16,1-6-3-16,-3-6-6 15,2-1-19-15,-5-8-39 16,5-14-26-16,0 0-1 16,0 0 15-16</inkml:trace>
  <inkml:trace contextRef="#ctx0" brushRef="#br0" timeOffset="141377.0971">18454 6464 1 0,'-13'7'67'15,"-4"-5"18"-15,17-2 0 16,-19 10-74-16,19-10-2 15,-7 14-1-15,5-1-3 16,2 4-1-16,0 9-2 16,0 6 0-16,-1 10 1 15,1 7 0-15,-1 9 1 16,1 5 0-16,-2 11 6 16,2 8-1-16,-3 5 1 15,2 8 1-15,-4 7-4 16,3 9 2-16,-4 8-2 15,1 8 1-15,-2 4-9 16,0 8 3-16,-2 5-3 16,1 3 3-16,-1 5 0 0,-1 0-3 15,1 6 2-15,1-1-1 16,-2 0 2-16,2-4-2 16,1 2 2-16,1 0 0 15,2-3-2-15,1-1 6 16,2-5-4-16,1-3-1 15,1-4 1-15,2-1 3 16,0-7-3-16,-2-2 2 16,1-11 0-16,-2-5-1 15,-3-5 2-15,-1-4 1 16,-1-11-1-16,-3-5-1 16,-1-8-2-16,-1-9-1 0,0-8-5 15,-3-11-10-15,4-7-20 16,-4-14-45-1,-6-15-21-15,5-7 0 0,-12-22 6 16</inkml:trace>
  <inkml:trace contextRef="#ctx0" brushRef="#br0" timeOffset="142043.3432">16513 10198 1 0,'29'10'43'16,"15"12"48"-16,0-8-4 15,14 4-66-15,6 5-5 16,5-3 2-16,12 3-5 0,4-3 0 16,9 2-6-1,5-3-2-15,8-1 2 16,8-2-3-16,5 0-1 15,16-3-2-15,5-1 0 0,6-1 0 16,3-2 1-16,9-1 1 16,7 0-2-16,6-3 3 15,2 0-1-15,7-4 3 16,5 2-1-16,7-1 0 16,5-2 0-16,4 0 0 15,4-2 0-15,3 2-1 16,3-1-1-16,2-2 1 15,5 1-1-15,3-1-1 16,3 2 0-16,3-3 1 16,-1-1-2-16,0 0 2 15,0 0-2-15,-1-1 1 16,-9 1 0-16,-3-1 1 0,-3 0-1 16,-8-1 1-16,-4 3 0 15,-5-2-2-15,-8 1 2 16,-12 0-2-16,-3-4-1 15,-10 3-3-15,-11-4-5 16,-10 4-11-16,-14-7-13 16,-8 6-33-16,-11-3-31 15,-16-7-2-15,-11 5 2 16</inkml:trace>
  <inkml:trace contextRef="#ctx0" brushRef="#br0" timeOffset="146612.23">18291 9226 55 0,'0'0'43'0,"-14"-2"-1"0,14 2-4 16,0 0-4-1,0-19-8-15,5 6-5 16,4-5-5-16,5-7-5 15,1-7-1-15,7-4-2 0,-1-8 1 16,5-4-1-16,2-8 1 16,0-6 0-16,4-5-4 15,1 1 2-15,-1-2-4 16,1 3 3-16,-1 5-3 16,1 3 2-16,-4 10-2 15,-1 11 0-15,-7 11 1 16,-1 9 0-16,-2 13-1 15,-4 13 0-15,-4 11-2 16,-1 10 1-16,-5 7-1 16,-1 8 0-16,-1 7 1 15,-2 4-4-15,0-4 5 16,0-2-4-16,1-8 4 0,0-6-4 16,5-8 3-16,0-6-4 15,-6-23 3-15,24 12 0 16,-8-21 0-16,5-10 4 15,3-9-6-15,5-8 6 16,3-9-5-16,4-6 4 16,0-5-3-16,1 0 2 15,-1 0-3-15,0 5 0 0,-4 11 1 16,-1 4-1 0,-6 11 1-16,-1 12-2 15,-4 12 1-15,-3 11 0 16,2 10-1-16,-6 12 1 0,1 5-2 15,-4 6 2-15,0 8 0 16,-4 2-2-16,3-1 2 16,-5-1-2-16,2-7 2 15,1-2-1-15,0-6 2 16,5-7-2-16,-2-11 1 16,7-10 1-16,1-8 0 15,6-10 0-15,2-9 1 16,3-12 1-16,4-11-3 15,5-7 3-15,4-6-4 16,-2-4 4-16,2 0-4 16,-2 1 4-16,-2 6-4 15,-5 10 1-15,-6 13 0 0,-6 12 0 16,-6 17 0-16,-3 13 0 16,-5 13-2-16,-3 11 1 15,2 11 3-15,-1 10-4 16,2 2 4-16,4 4-3 15,4-4 3-15,2 0-2 16,3-4 3-16,2-6-4 16,2-6 1-16,2-11 1 15,2-4-1-15,2-12 0 16,0-8 0-16,2-12 1 16,1-12 0-16,3-8 0 15,5-11 1-15,-1-13 1 0,5-12-3 16,4-4 2-16,2-6-1 15,2-1 1-15,0 4-3 16,-2 5 3-16,-4 11-3 16,-3 12 1-16,-8 18 2 15,-6 13-2-15,-7 17 1 16,-6 13-1-16,-2 10 0 16,-5 9 1-16,2 9 1 15,-2 3-2-15,3 0 1 16,1-1-1-16,3-4 1 15,5-7-2-15,0-7 4 16,4-8-5-16,0-12 2 16,4-11 0-16,2-10 1 0,5-13 2 15,4-5-1-15,0-11 1 16,6-5-3-16,0-3 2 16,4-1-2-1,-5 4 2-15,-4 5-4 0,-5 12 2 16,-6 6-2-16,-6 12 2 15,-6 11 0-15,-3 9 3 16,-4 9 1-16,-1 2-4 16,1 4 4-16,1 4-4 15,3-4 4-15,2 0-5 16,7-5 5-16,2-5-6 16,4-7 2-16,3-3-1 0,2-8 1 15,5-7-1-15,2-3-2 16,0-8 2-16,-1 0-2 15,-1-4 2 1,0-4-4-16,-5 1 4 0,-1 3-4 16,-6 1 6-16,-3 4-5 15,-6 4 3-15,-1 3-3 16,-5 6 3-16,-14 2-1 16,22 5 0-16,-22-5 2 15,17 17-4-15,-17-17 3 16,19 22-5-16,-9-9 0 15,-10-13-3-15,23 20 0 16,-10-13-4-16,3-1 0 0,-3-5 1 16,3 2 0-1,-2-6 3-15,1 0 1 16,-2-1 2-16,-13 4-1 16,18-10 3-16,-18 10 2 0,0 0 2 15,5-16 2-15,-5 16 1 16,-15-4 3-16,15 4 0 15,-24 4 3-15,11 3 0 16,0 1-1-16,3 6-3 16,10-14 1-16,-18 29-3 15,14-15 0-15,3 4 1 16,2-4 1-16,6 0-2 0,-7-14 2 16,23 15-1-1,-7-14-1-15,5-4 1 16,-1-4-1-16,0-6 2 15,-4 0-2-15,-2-6 3 0,-4-1-4 16,-4 0 6-16,-6 0-4 16,-3 3 4-16,-7 4-5 15,-3 5 2-15,-4 5 0 16,-2 6-2-16,0 7 0 16,-1 3-4-16,6 3 3 15,2 0-5-15,6 1 5 16,6-1-4-16,0-16 1 15,22 19-2-15,-6-15 3 16,4-2 0-16,0-5 1 16,2-7 2-16,-3-2-2 15,-3-4 2-15,-5-1-4 16,-2 0 4-16,-6 1-4 0,-6 3 5 16,3 13-4-16,-22-3 0 15,5 9 0-15,-3 8-3 16,-2 4 5-16,3 0-4 15,2 3 3-15,4-3-3 16,6-5 2-16,4 0-3 16,3-13 3-16,0 0 0 15,14 8-1-15,-14-8-2 16,15-11-2-16,-15 11-5 16,11-18-4-16,-11 3-11 15,0 15-29-15,-1-16-49 16,-4 3-4-16,5 13 4 0,-8-23 65 15</inkml:trace>
  <inkml:trace contextRef="#ctx0" brushRef="#br0" timeOffset="148833.702">22511 8869 26 0,'0'0'79'16,"3"13"-29"-16,-3-13-13 16,3 16-9-16,-3-16-7 15,2 23-6-15,-1-7-9 16,-2 1-15-16,1 1-18 16,-2 3-23-16,4 1-12 0,-5 0-9 15,6 5 29-15</inkml:trace>
  <inkml:trace contextRef="#ctx0" brushRef="#br0" timeOffset="148996.1713">22500 9327 17 0,'0'36'68'16,"-6"-3"-15"-16,3 3-12 16,-1 1-12-16,2-3-13 15,0-3-16-15,0-2-31 16,5 3-42-16,-9-16-7 15,12 7 41-15</inkml:trace>
  <inkml:trace contextRef="#ctx0" brushRef="#br0" timeOffset="149163.5405">22480 9921 1 0,'-10'39'16'15,"8"9"63"-15,-8-14-3 16,11 4-49-16,-2-5-14 15,1-6-7-15,1-1-12 16,1-5-19-16,-1-3-25 16,-1-18-24-16,5 26 12 15</inkml:trace>
  <inkml:trace contextRef="#ctx0" brushRef="#br0" timeOffset="149285.2797">22480 10383 1 0,'-5'20'62'15,"10"9"17"-15,-5-6-42 0,0-1-19 16,0-2-23-16,0-4-34 16,5 4-34-16,-5-20-6 15,-5 29 79-15</inkml:trace>
  <inkml:trace contextRef="#ctx0" brushRef="#br0" timeOffset="149646.2936">21986 11081 1 0,'18'3'60'0,"-18"-3"29"16,34-13-34-16,-11 10-14 15,6-4-3-15,4 4-5 16,3-3-8-16,2 3-3 16,1-1-7-16,3 3-5 15,0-4-5-15,1 2-2 16,-3-1-1-16,2 0-5 0,-3-2-10 15,-4-1-13-15,1 0-25 16,-6 1-38-16,-8-9-7 16,2 5-4-16</inkml:trace>
  <inkml:trace contextRef="#ctx0" brushRef="#br0" timeOffset="149980.2465">22483 10821 1 0,'0'0'80'0,"-12"28"3"0,5-9-36 16,1 1-26-16,6 7 0 16,-3 1-1-16,3 3-2 15,-3 5-2-15,5 3-4 16,-2-3-3-16,4 3-1 15,0-1 0-15,4 1 1 16,0-4-1-16,2-1 1 16,6-6-3-16,3-2 2 15,1-5-3-15,8-5 0 16,-1-4-5-16,6-10-6 16,5-2-20-16,-1-7-42 15,-1-10-28-15,9 1-1 0,-10-13-2 16</inkml:trace>
  <inkml:trace contextRef="#ctx0" brushRef="#br0" timeOffset="152289.5305">22571 8692 1 0,'0'0'2'0,"0"0"-4"15,10-13 2-15,-10 13 0 16</inkml:trace>
  <inkml:trace contextRef="#ctx0" brushRef="#br0" timeOffset="152514.5853">22633 8614 29 0,'0'0'7'15,"17"-17"-11"-15,-17 17-21 16,14-18 19-16,2 14 6 16</inkml:trace>
  <inkml:trace contextRef="#ctx0" brushRef="#br0" timeOffset="152707.3263">22825 8467 1 0,'7'-22'28'0,"-7"22"40"16,0 0-34-16,10-13-20 16,-10 13-4-16,0 0-2 15,8-16-5-15,-8 16-8 16,0 0-12-16,11-14-18 16,-11 14-23-16,11-15 8 15,2 14 50-15</inkml:trace>
  <inkml:trace contextRef="#ctx0" brushRef="#br0" timeOffset="155015.6013">22514 8736 19 0,'0'0'53'16,"0"0"-15"-16,0 0-9 16,0 0-2-16,13-11-7 15,-13 11-7-15,20-14-6 16,-20 14-4-16,26-24-3 15,-8 11 1-15,-1-2-2 16,3-1 1-16,-4-2 0 16,3 3 1-16,-3-4 0 0,3 3-1 15,-4 0 1-15,0 0 0 16,1 2 0-16,-3-1-1 16,1 1 1-1,-2-1-1-15,1 4 0 0,-13 11 1 16,24-22-1-16,-24 22-1 15,22-20 0-15,-22 20-3 16,21-17 0-16,-21 17-1 16,22-19 0-16,-22 19-2 15,26-19 2-15,-26 19 0 16,25-20 2-16,-11 10 1 16,0 1 0-16,-14 9-1 0,28-16 1 15,-15 11 0-15,0-1-1 16,0 2 1-16,1-1-1 15,1 2 2-15,-15 3 0 16,26-8 1-16,-13 2 0 16,0 2 0-16,-13 4 0 15,24-6 0-15,-24 6 0 16,22-6-1-16,-22 6 1 16,23-4 0-16,-23 4 0 15,24-3 0-15,-11 0 1 16,2 1-1-16,-1 0 0 15,-1 2 0-15,0 1 0 16,0-1 0-16,-13 0-1 0,23 3 1 16,-23-3 0-16,22 6 0 15,-22-6-1 1,26 3-1-16,-13-1-2 16,3 1-4-16,0 2 0 0,1-1-1 15,-1-1 2-15,3 1-1 16,-5 2 1-16,3-2 0 15,-2 2 3-15,1-3 3 16,0 1-1-16,-1-2-4 16,3 2-4-16,-1 0 0 15,3 2-1-15,0-2 2 16,1 4-1-16,0-1 1 0,2 0 2 16,0 3 3-1,1-3 3-15,-1 2 0 16,0-2 3-16,-2 1-1 15,2-3 3-15,-1 0 0 0,1-1 3 16,-3-1 1-16,2 0 3 16,-2 0 4-16,-3 1-1 15,2 0 1-15,-3 2-2 16,0 0 1-16,-2 2-4 16,1 1-1-16,-2 1-1 15,1 0-2-15,-1-1-2 16,2 1 1-16,2 0-1 0,2 0 1 15,0-3 2 1,1 2 2-16,-2-2 2 16,6 2 0-16,-4-2 1 15,3 2 2-15,-6-3 0 16,3 2 0-16,-4 0-3 0,2 0-1 16,-3 1-3-16,0 0 0 15,-1 2-2-15,1-2-2 16,-1 2 0-16,3-2-1 15,-1 0 0-15,3-2 0 16,0 3 1-16,0-3 0 16,1-1 0-16,0 0-1 15,-1-1 2-15,-1 6-4 16,1-6 3-16,0 5-3 16,0-4 3-16,1 4-4 15,-1-4 3-15,1 6-2 16,0-7 2-16,2 1 0 0,-2 0 0 15,3-2 1-15,-1 2 1 16,-1-2 1-16,1 1 1 16,3-1 0-16,-4 0 1 15,2 1 1-15,2-1 0 16,1 0 0-16,-2-1 0 16,5 1-2-16,-1-1 1 15,0 3-2-15,1-3 0 16,2 3 0-16,-4-2-1 15,3 2 0-15,-2 0-2 16,1-2 1-16,-2 0-1 16,2-1 1-16,-3 0-1 15,0-3-1-15,1 0 1 0,1 0-1 16,-1-1-1-16,3-1 1 16,2 1 1-16,1-2-1 15,2 1 1-15,2 0-1 16,-1 0 1-16,2 1 0 15,-2-1 1-15,-1 1-1 16,-4-1 0-16,-2 2 0 16,-3-1 0-16,-1-1 0 15,-5 1-1-15,0-2 1 16,-3-1 0-16,2 1-2 16,0-1 1-16,3-2 0 15,1 0-1-15,3 0 1 0,5-1 0 16,3 1 0-16,3-2 1 15,2 0-1-15,3 1 1 16,1 0 1-16,-1-2 0 16,0 4 1-16,-3-3-1 15,0 1 2-15,-3 0-1 16,-2-2 4-16,0 2-4 16,-1-2 3-16,1 1-6 15,3-2 5-15,-1 0-7 16,3 2 6-16,-2-2-7 15,4 3 2-15,-3-3-1 16,3 1 1-16,-4 2 1 16,-1-2 0-16,2 1 0 0,-2-1 0 15,0-1 0-15,-3 0 0 16,0 0 1-16,-2 1-1 16,-1-1 0-16,0 0 0 15,-2 0-1-15,-2 1 1 16,-2-1 0-16,1-1-1 15,-2-1 1-15,1 0-1 16,2 1 0-16,3-2-1 16,-1 0 2-16,1 0-1 15,1 0 0-15,2-1 0 16,1-1 1-16,1-1-1 16,0 0 1-16,0 0 0 0,-1-1-1 15,3 0 1-15,1 0 0 16,0-1-1-1,2-1 1-15,-3 2-1 16,0 0 2-16,0 1-2 0,-3-1 2 16,-1 1-3-16,-4 0 2 15,-2 3-1-15,-5 0 1 16,1 1-1-16,-3 1 0 16,-4 1-2-16,0 0-2 15,-15 10-3-15,23-19-2 16,-23 19-5-16,19-17-10 15,-19 17-23-15,8-19-60 16,-8 19 1-16,-10-18-2 0,-3 8 3 16</inkml:trace>
  <inkml:trace contextRef="#ctx0" brushRef="#br0" timeOffset="156116.3516">22465 8744 27 0,'0'0'36'0,"0"0"0"16,0 0-3-16,0 0-4 16,0 0-5-16,0 0-5 15,0 0-4-15,0 0-2 16,-7-16-2-16,7 16-3 16,0 0-1-16,12-17-2 15,-12 17-2-15,10-15-1 0,-10 15-2 16,13-19 0-16,-13 19-1 15,14-18 2-15,-14 18-2 16,15-18 1-16,-15 18-2 16,17-16 2-16,-17 16-1 15,17-15-3-15,-17 15-3 16,16-15-3-16,-16 15-1 16,17-14-1-16,-17 14 0 15,13-13-7-15,-13 13-14 16,15-9-34-16,-15 9-3 15,13-14 52-15</inkml:trace>
  <inkml:trace contextRef="#ctx0" brushRef="#br0" timeOffset="156266.5764">22669 8480 15 0,'0'0'-11'0</inkml:trace>
  <inkml:trace contextRef="#ctx0" brushRef="#br0" timeOffset="156486.5877">22764 8324 1 0,'0'0'0'16,"6"-15"27"-16,-6 15-9 16,0 0-5-16,10-14-1 15,-10 14-3-15,13-14-13 16,-13 14-21-16,14-21-25 15,2 14 50-15</inkml:trace>
  <inkml:trace contextRef="#ctx0" brushRef="#br0" timeOffset="156649.2811">22943 8156 35 0,'0'0'10'0,"0"0"-3"16,16-15-11-16,-16 15-20 16,13-15 1-16,1 12 23 15</inkml:trace>
  <inkml:trace contextRef="#ctx0" brushRef="#br0" timeOffset="156806.3148">23116 8064 1 0,'0'0'0'16,"0"0"65"-16,20-11-3 16,-20 11-49-16,0 0-27 15,20-16-17-15,-20 16-32 16,22-15 31-16,-22 15 32 16</inkml:trace>
  <inkml:trace contextRef="#ctx0" brushRef="#br0" timeOffset="156933.8785">23267 7989 1 0,'0'0'17'0,"0"0"25"16,13-6-48-16,-13 6-19 0,0 0-3 16</inkml:trace>
  <inkml:trace contextRef="#ctx0" brushRef="#br0" timeOffset="157149.5284">23324 7967 1 0,'21'-8'8'0,"-21"8"13"16,21-7-4-16,-21 7-2 16,20-6 3-16,-20 6 4 15,19-3 7-15,-19 3 1 16,18-3 0-16,-18 3 0 16,22-1-1-16,-9-1-6 15,-13 2-8-15,22-1-8 16,-22 1-6-16,20 1-3 0,-20-1-7 15,20 3-10-15,-7 0-12 16,3 1-20-16,-16-4-29 16,34 6 0-16,-18-9 57 15</inkml:trace>
  <inkml:trace contextRef="#ctx0" brushRef="#br0" timeOffset="157309.4208">23783 7941 73 0,'0'0'82'0,"0"0"0"16,0 0-46-16,0 0-39 15,0 0-23-15,8-13-25 0,-8 13-27 16,15-4-2-16,-1 6 46 16</inkml:trace>
  <inkml:trace contextRef="#ctx0" brushRef="#br0" timeOffset="157466.5993">23972 7915 1 0,'0'0'80'16,"18"2"-4"-16,-18-2 4 15,15-3-56-15,-15 3-15 16,21 0-19-16,-21 0-14 16,19 1-19-16,-19-1-19 15,19 2-18-15,-3 5 30 0</inkml:trace>
  <inkml:trace contextRef="#ctx0" brushRef="#br0" timeOffset="157578.1685">24191 7978 1 0,'0'0'34'0,"24"15"-11"16,-8-6-17-16,-3-2-23 16,6 2-17-16,-5-6 22 15,7 4 12-15</inkml:trace>
  <inkml:trace contextRef="#ctx0" brushRef="#br0" timeOffset="157717.0157">24458 8045 11 0,'0'0'38'16,"19"10"-5"-16,-19-10-21 16,18 13-23-1,-18-13-13-15,19 11-12 0,-19-11 14 16</inkml:trace>
  <inkml:trace contextRef="#ctx0" brushRef="#br0" timeOffset="157918.6205">24748 8107 8 0,'16'10'70'15,"-16"-10"-3"-15,14 6-36 16,-14-6-31-16,20 6-18 16,-20-6-17-16,22 6-20 15,-6 0-10-15,-16-6 63 16</inkml:trace>
  <inkml:trace contextRef="#ctx0" brushRef="#br0" timeOffset="158203.4095">25186 8178 44 0,'0'0'79'16,"21"13"1"-16,-21-13-38 15,0 0-30-15,20 3-13 16,-7-2-21-16,1-1-33 16,-14 0-22-16,32-5-1 15,-18-3 55-15</inkml:trace>
  <inkml:trace contextRef="#ctx0" brushRef="#br0" timeOffset="158366.8234">25475 8155 21 0,'0'0'79'0,"0"0"-1"16,13-4 0-16,-13 4-58 16,17-6-17-16,-4 3-8 15,5-3-9-15,0 3-12 16,4-2-12-16,0-1-9 15,4 0-4-15,-3-1 2 16</inkml:trace>
  <inkml:trace contextRef="#ctx0" brushRef="#br0" timeOffset="158518.8504">25772 8081 42 0,'0'0'33'0,"16"0"5"15,-16 0-1-15,16-1-2 16,-16 1-3-16,25-6-19 15,-11 3-25-15,5 0-33 16,-2-5-25-16,9 3-5 16,-3-6 48-16</inkml:trace>
  <inkml:trace contextRef="#ctx0" brushRef="#br0" timeOffset="158833.3633">26104 7979 42 0,'17'-6'87'0,"-4"-2"4"16,3 2 1-16,-3 0-46 0,0-1-25 15,6-2-10-15,3 2-6 16,1-5-7-16,4 4-1 16,1-5-3-16,0 0-1 15,1-3 1-15,2 0-1 16,-1 0 1-16,-1-1 1 16,-2 1 3-16,2-1-1 15,0 1 1-15,0 0-2 16,0-1-1-16,-1 1 1 15,3 0 1-15,-2-1 5 16,-1 2 6-16,-3-4 4 16,2 3 2-16,-4-2 2 15,3 0-1-15,-1 1-9 0,0-2-19 16,3-1-55-16,4 0-19 16,0-5-4-16,5 2-4 15</inkml:trace>
  <inkml:trace contextRef="#ctx0" brushRef="#br0" timeOffset="159133.848">27289 7289 171 0,'20'-26'96'16,"-4"12"1"-16,1-3-4 16,3-1-90-16,9 1-8 15,6 1-8-15,2-4-8 0,8 3-10 16,-3-7-14-16,7 6-19 15,0-2-16-15,4 1 3 16,-5 1 15-16,7 4 22 16,-9-2 21-16,2 5 19 15,-5 1 25-15,-4-2 24 16,-2-1 19-16,1 0 1 16,-1 1-11-16,-2-5-14 15,3 3-12-15,-7-4-13 16,5 1-20-16,-2 3-32 15,-3-2-48-15,-6-2-1 16,-2 3-9-16,-7-4 13 16</inkml:trace>
  <inkml:trace contextRef="#ctx0" brushRef="#br0" timeOffset="159805.5573">22485 8840 1 0,'-5'13'0'0,"5"-13"74"15,0 0-28-15,0 0-13 16,0 0 2-16,20-10-2 15,-7 4-7-15,1-1-10 0,4-4-12 16,5-7-6-16,0 4-7 16,4-5-5-16,1 2-18 15,3-2-26-15,-6-5-24 16,11 8 12-16,-10-9 70 16</inkml:trace>
  <inkml:trace contextRef="#ctx0" brushRef="#br0" timeOffset="159970.3975">23117 8563 26 0,'0'0'78'0,"26"-10"-7"0,-26 10-4 16,26-19-90-16,-8 12-19 15,2 0-15-15,2 6-23 16,-10-5 41-16</inkml:trace>
  <inkml:trace contextRef="#ctx0" brushRef="#br0" timeOffset="160070.101">23360 8507 1 0,'0'0'0'16,"29"0"32"-16,-16 2-34 16,4-4-21-16,6 6 16 15</inkml:trace>
  <inkml:trace contextRef="#ctx0" brushRef="#br0" timeOffset="160287.4191">23827 8646 1 0,'20'18'84'16,"-7"-8"4"-16,6 5-34 15,-4 2-28-15,-2-5-4 16,1 4-14-16,-14-16-18 16,20 26-24-16,-20-26-33 15,23 21-21-15,-23-21 5 0</inkml:trace>
  <inkml:trace contextRef="#ctx0" brushRef="#br0" timeOffset="160467.7632">24228 8995 61 0,'11'27'99'16,"1"9"-1"-16,-3-5-1 15,-2-1-82-15,6 0-6 16,-1-1-11-16,-2-3-23 16,4-3-46-16,2 2-26 15,-3-12 1-15,9 5 9 0</inkml:trace>
  <inkml:trace contextRef="#ctx0" brushRef="#br0" timeOffset="160595.4998">24641 9448 61 0,'20'29'93'16,"-4"-8"2"-16,7 8-12 16,-3-7-87-16,5 1-43 15,4 3-37-15,-5-12-7 16,7 6 1-16</inkml:trace>
  <inkml:trace contextRef="#ctx0" brushRef="#br0" timeOffset="160751.353">25034 9781 12 0,'13'17'76'0,"4"11"-1"0,-6-9-1 16,4 5-69-16,5-4-6 15,2 2-8-15,-1-3-19 16,2-5-45-16,6 5-3 15,-3-10 22-15,7 4 54 16</inkml:trace>
  <inkml:trace contextRef="#ctx0" brushRef="#br0" timeOffset="160909.5519">25596 10140 91 0,'15'18'96'0,"3"5"-3"16,-3-7 3-16,4 1-88 15,7 0-7-15,7-1-13 16,1-3-31-16,5-4-43 16,8 2-6-16,-3-5 2 15,10 3 29-15</inkml:trace>
  <inkml:trace contextRef="#ctx0" brushRef="#br0" timeOffset="161058.5388">26400 10371 1 0,'36'9'71'0,"7"7"5"16,-8-8 2-16,2 0-64 0,5 2-9 16,2-2 0-1,0 1-21-15,2-6-51 16,6 4-4-16,-10-5-4 16,9 5 55-16</inkml:trace>
  <inkml:trace contextRef="#ctx0" brushRef="#br0" timeOffset="163104.5657">23295 8004 1 0,'0'0'73'0,"0"0"-23"16,0 0-11-16,0 0-13 16,0 0-5-16,0 0-2 15,-10 12-5-15,10-12-3 0,-10 21-1 16,5-7 0-16,0 1 1 15,0 0 0-15,-1 1-1 16,2 2-2-16,0-3-3 16,-1 0-2-16,3-1-1 15,2-14 1-15,-6 21-2 16,6-21 0-16,0 0 0 16,-3 14-1-16,3-14 1 15,0 0 0-15,0 0 1 16,0 0-1-16,-7-19 0 15,7 19 1-15,-2-23-1 16,1 10 0-16,1-4 1 16,0 2-1-16,0-2 0 0,1 4-1 15,1 0 1-15,-2 13 0 16,1-17 0-16,-1 17 0 16,0 0 1-1,0 0-1-15,0 0 0 0,0 0 0 16,7 16 0-16,-7-16 0 15,0 23-1-15,2-10 1 16,-1 0 2-16,-1-13 0 16,2 21 1-16,-2-21 2 15,3 15-1-15,-3-15 1 16,0 0 1-16,0 0-2 16,0 0-1-16,13-18-2 0,-13 18 1 15,4-23-2-15,-3 8 2 16,1 0-1-16,-2-1 2 15,1 3 0 1,-1 0 2-16,0 13-1 0,-1-14 0 16,1 14-1-16,0 0 0 15,0 0-1-15,-13 17-1 16,13-17-2-16,-9 25-1 16,5-12 1-16,1 1-1 15,0-1 1-15,3-13-3 16,-1 20 0-16,1-20-2 15,0 0-1-15,0 15-2 16,0-15 0-16,0 0-2 0,0 0-1 16,3-16 2-16,-3 16 1 15,1-19 1 1,-1 19 2-16,3-23 2 16,-2 10 2-16,-1 13 3 0,5-22 1 15,-5 22 3-15,1-17 1 16,-1 17 1-16,0 0-1 15,0 0 2-15,0 0 0 16,0 0 0-16,0 0 0 16,-14 13-2-16,9 1-1 15,0 2-2-15,2 2 1 16,-2-2-2-16,4-1-1 0,-1-2 0 16,2-13 0-16,3 18 0 15,-3-18 0 1,0 0 2-16,0 0-1 15,15-5 0-15,-15 5 0 0,7-18 0 16,-7 18 0-16,9-25-1 16,-5 12 0-16,-4 13-1 15,7-23 0-15,-7 23 0 16,6-13 0-16,-6 13-2 16,0 0 1-16,0 0-1 15,0 0 1-15,1 20-1 16,-1-20 0-16,0 18 1 15,0-18 0-15,0 15 0 0,0-15 1 16,0 0-1 0,0 0 1-16,0 0 0 15,0 0 0-15,0 0 0 16,0-14 0-16,0 14 0 0,0-22 0 16,0 22-1-16,0-21 1 15,0 21-1-15,2-18-1 16,-2 18 1-16,0 0-1 15,0 0 1-15,0 0-1 16,0 0 1-16,-5 18-1 16,4-5 1-16,-2 0-1 15,2 3 1-15,-1-2 0 16,2 0-1-16,0-14 0 16,3 22-4-16,-3-22-5 15,9 14-17-15,-9-14-51 16,0 0-27-16,20-4-1 0,-20 4-2 15</inkml:trace>
  <inkml:trace contextRef="#ctx0" brushRef="#br0" timeOffset="164097.4419">23243 8299 1 0,'0'0'0'15,"0"0"42"-15,0 0 2 16,0 0-19-16,6-14-1 16,-6 14 4-16,0 0 5 15,0 0-1-15,0 0-5 16,-5 23-3-16,5-23 0 15,-10 26-4-15,5-10-4 16,0 3-3-16,1-1-5 16,0 4 0-16,2-5-3 0,1 2 0 15,1-5-2-15,3 1 1 16,-3-15-3-16,4 17 2 16,-4-17-1-16,0 0-1 15,0 0 1-15,0 0-1 16,0 0 1-16,0 0-1 15,9-21 0-15,-9 8-1 16,1-2 1-16,0-2-1 16,4 0 1-16,-2-2 0 15,-1 1 0-15,3 1 2 16,-1 4 0-16,-4 13 1 0,6-20-1 16,-6 20 2-16,0 0-1 15,0 0 0-15,0 0-1 16,1 22 0-16,-4-9 0 15,2 2 0-15,-2 3 1 16,2 1-1-16,-2-4 1 16,1 1 0-16,2-16-1 15,0 23 0-15,0-23 0 16,0 13-1-16,0-13 0 16,0 0-2-16,0 0 1 15,0 0 0-15,6-16-1 16,-6 16 1-16,4-21-2 15,-4 21 1-15,5-23-1 16,-5 23 1-16,3-19-1 0,-3 19 0 16,0 0 0-16,0 0-3 15,0 0-1 1,0 0-6-16,0 0-6 16,0 0-12-16,0 0-24 0,0 0-47 15,0 0-1-15,0 0-1 16,0 0 57-16</inkml:trace>
  <inkml:trace contextRef="#ctx0" brushRef="#br0" timeOffset="164649.7068">23670 7941 10 0,'0'0'37'0,"0"0"2"16,0 0-2-16,0 0-2 15,6-13-4-15,-6 13-1 16,0 0-4-16,0 0-4 16,0 0-7-16,0 0-5 15,0 0-4-15,-5 16-2 16,5-16-3-16,-1 13-3 0,1-13-1 15,0 13-11-15,0-13-20 16,3 13-46-16,-3-13-2 16,0 0 0-16,0 0 77 15</inkml:trace>
  <inkml:trace contextRef="#ctx0" brushRef="#br0" timeOffset="167754.0589">22581 8804 74 0,'0'0'50'0,"0"0"-3"16,0 0-7-16,0 0-8 16,0 0-9-16,0 0-9 0,14-16-6 15,-14 16-4-15,0 0-2 16,17-17-1-16,-17 17 1 15,13-14 2 1,-13 14-1-16,13-15 1 0,-13 15-1 16,10-16 0-16,-10 16-2 15,11-13 1-15,-11 13-2 16,7-13-1-16,-7 13 0 16,6-13 1-16,-6 13 1 15,7-15 4-15,-7 15 1 16,4-16 4-16,-4 16-1 15,0 0 3-15,3-21-2 16,-3 21 2-16,0 0-1 0,7-15-1 16,-7 15 0-1,7-13-2-15,-7 13 0 16,11-15-1-16,-11 15-1 16,10-16 0-16,-10 16 0 0,15-14-1 15,-15 14-1-15,19-15-1 16,-19 15 1-16,23-15-1 15,-23 15 1-15,25-16-1 16,-12 7 0-16,1 2 0 16,-1-2 0-16,0 1-1 15,2 0 0-15,-2 0 0 16,0-1-1-16,0-1 0 0,-13 10 0 16,24-19 0-16,-24 19 0 15,22-17-1 1,-22 17 2-16,20-16-2 15,-20 16 1-15,22-14 0 0,-22 14-1 16,23-13 1-16,-10 7 0 16,1 0-1-16,-1 0 1 15,2 0 0-15,-2 2 0 16,1 0-1-16,-14 4 2 16,25-7-1-16,-25 7 1 15,23-8 0-15,-23 8 0 16,20-4 1-16,-20 4 0 15,21-7 0-15,-21 7 0 16,19-6 0-16,-19 6 0 16,19-6-1-16,-19 6-1 15,19-5 1-15,-19 5-1 16,17-5 0-16,-17 5 1 0,20-4-1 16,-20 4 0-16,22-6 1 15,-22 6-1-15,22-3 1 16,-22 3 0-16,21-6 0 15,-8 2 0-15,0 3 0 16,2-1-1-16,0 2 0 16,1-3-1-16,0 5 1 15,1-1 0-15,1 1-1 16,-2 1 1-16,2-1 0 16,-2 1 0-16,0-1 1 15,1 2-1-15,1-2 1 16,1 0 0-16,-2 1-1 0,0 2 0 15,0-1-1-15,2 0 2 16,-3 2-2-16,1 0 1 16,2 0-1-16,-3 1 1 15,3 0 0-15,0 0-1 16,-1-1 2-16,3 1-2 16,-1 2 1-16,0-2-1 15,-1 2 0-15,1-1 0 16,0 3 1-16,-1-3-1 15,0 4 0-15,1-1-1 16,0-1 1-16,0 2 0 16,2-1 0-16,1 0 0 15,-1-1 0-15,1-2 0 0,-2 2 0 16,1-2 0-16,-2 0 1 16,-1-2-1-16,0 1 2 15,-3 0-1-15,-1 1 0 16,1-3 0-16,2 3 0 15,-4-1 1-15,3-1-1 16,-1 1 0-16,2 0-1 16,-3 0 0-16,3 1 0 15,-2-1 1-15,-1 0 0 16,3 2-1-16,-2-1 0 16,1 4 2-16,0-4-2 15,2 4 1-15,1 0-4 0,-1 1 4 16,1-3-5-16,2 0 5 15,-1 1-4-15,1-5 4 16,1 4-4-16,-1-6 3 16,2 1 0-16,2-1 0 15,0 0 1-15,0 1-1 16,2-2 0-16,-2 1 0 16,1 0 0-16,-1 1 1 15,0-1-1-15,-1-1 1 16,-2 1 0-16,1 1-1 15,1-3 0-15,-2 1-1 16,-2 0 1-16,1 0 0 16,1 0-1-16,-1 0 1 0,-1 0 0 15,0 0 0-15,-1 0 0 16,1-1 1-16,1 3 0 16,-2-2-1-16,2 1 0 15,-2-1 1-15,0 1-1 16,-1-2 0-16,0 0 0 15,-3 1 0-15,1-1 0 16,0-1 0-16,-1 1 1 16,2-2-1-16,-3 1 0 15,3-1 0-15,-1 2 1 16,2-2-1-16,-3 0 0 0,0 1 0 16,-2-1 0-16,-1 0 1 15,0 0 0-15,-13 0-1 16,23 0 1-16,-23 0-1 15,25 0 0-15,-25 0 2 16,24-3-1-16,-11 2 0 16,0-1 0-16,0 1 0 15,-13 1 0-15,25-2 0 16,-25 2 0-16,24 0-1 16,-9 0 0-16,-1 0 0 15,0 0 0-15,2 2 1 16,0-2-2-16,1 0 2 15,-1 0-2-15,0 0 1 16,2 1 0-16,-3-1 0 0,1 2 0 16,0-2 0-16,-1 1 0 15,0-2 1-15,3 1-1 16,-1 0 0 0,0-2 0-16,1 2 1 0,-2-1 0 15,1-1 0-15,2 1 2 16,-2-1-2-16,-1 1 2 15,1 0-1-15,0-2 0 16,-1 0 1-16,3-2-2 16,-3 3 0-16,1-3-1 15,1 0 1-15,-1 0-1 16,0-1 1-16,1 2-1 0,-1 1 1 16,0-1-1-16,0 1 0 15,1 2 0 1,1-2 0-16,-2 1 0 15,0-1 0-15,2 2 0 0,0-2 1 16,-1 0-1-16,1 0 1 16,0 0-1-16,-2 0 1 15,2 1 0-15,-2-1 0 16,1 0-1-16,-2 0 0 16,1 0 1-16,2 2-1 15,-1-1-1-15,4 1 1 16,-2-1-1-16,2 1 1 15,1-5 0-15,1 3-1 16,1-3 5-16,-2 3-3 16,0-4 3-16,3-1-6 15,0-1 6-15,1-1-6 0,1 3 6 16,1-5-5-16,3 5 0 16,-1-6 0-16,2 4 2 15,1 1 0-15,-3-1-1 16,0 0 2-16,2 2-2 15,-3-2 2-15,0 2-2 16,-1 0 1-16,0-2-1 16,0 1 1-16,3 0 0 15,0-2-1-15,-1 3 0 16,1-3 0-16,-2 1 1 16,-2-1-1-16,1 0 1 15,-3 0-1-15,-2 0 1 16,-1 0 0-16,2-2 0 0,-4 2 0 15,2-1-1-15,2 1 1 16,-2-1-1-16,0 0 1 16,-1 2-2-16,-1-1 2 15,-2 2-1-15,1-1-1 16,-1 0 0-16,0-1-2 16,-3-1-5-16,2 2-7 15,-3-7-12-15,5 9-35 16,-10-9-58-16,3 0-3 15,-7-6 0-15,0 1-1 16</inkml:trace>
  <inkml:trace contextRef="#ctx0" brushRef="#br0" timeOffset="168207.0896">27290 7334 1 0,'-37'14'14'0,"6"7"34"16,-6-10 0-16,7 1-47 0,-2-2-2 15,1-2 0-15,4 0 3 16,-2-5-1-16,5 2-12 16,1-5-35-16,8 6-3 15,-4-6 43-15</inkml:trace>
  <inkml:trace contextRef="#ctx0" brushRef="#br0" timeOffset="168971.3913">26928 7413 42 0,'17'-17'78'0,"-17"17"2"16,25-19 3-16,-11 12-44 16,-1-3-12-16,6 6-4 0,-2-5 0 15,5 6 0-15,-5-4-1 16,8 4 0-16,-5-4-3 15,7 2-1 1,-2-2-1-16,4 1-2 0,-3-2-1 16,4 1-1-16,-4-3-3 15,3 1-1-15,-2-3-2 16,1 1-1-16,-5-2-2 16,3 0 1-16,-3-3-1 15,3-1 2-15,-3-2-5 16,0-1 3-16,-3-3-2 15,0 1 2-15,-1-3-2 16,0-1 1-16,-5 0-2 0,2 2 0 16,-1-2 4-16,1 0-2 15,-1 0 1 1,1-1-1-16,3-2 0 16,1 0 0-16,-1-1 0 0,1-2-1 15,2-1 0-15,-1-3-1 16,3 0 1-16,0-2-2 15,1 0 2-15,-1 1-1 16,2-1 1-16,0 4-1 16,0-1 0-16,-1 3-1 15,-1-1 0-15,-1 3 2 16,-1-2-2-16,-1 3 2 0,0 1-2 16,-1-1 2-16,0 1-2 15,2 1 3 1,-2 1-3-16,2 0 0 15,-1 0 0-15,1 0 0 0,1-1 0 16,0-2 0-16,-1-2 0 16,1 0 0-16,0 0 1 15,0 1-1-15,0 1 1 16,2 3-2-16,-1 2 2 16,3 2-2-16,-1 6 2 15,2 3-1-15,-2 3 0 16,1 3-1-16,-1 3 1 15,0 2 0-15,-1 1-1 16,-2 1-1-16,3 1-1 16,-3-1-1-16,0 0-2 15,-3 0-2-15,3 0-5 16,-4-4-4-16,4 5-9 0,-8-7-20 16,8 11-64-16,-9-7-2 15,5 10-2-15,-6-7-1 16</inkml:trace>
  <inkml:trace contextRef="#ctx0" brushRef="#br0" timeOffset="169888.6107">26557 10314 1 0,'20'5'62'0,"-20"-5"20"0,22 6 4 16,-8 1-59-16,-1-4-4 15,8 4 7-15,-4-1 1 16,7 4-3-16,-2-1-3 16,10 4-7-16,0-2-1 15,7 5-5-15,1-1 1 16,9 5-5-16,4-1 2 16,5 4-2-16,1-2-1 15,5 5 0-15,2 2-3 16,0 1 1-16,-2 2 0 15,-2 4 1-15,-4 1-1 16,-2 3 3-16,-5-1-2 16,-1 2 2-16,-5-3-1 0,-3 2 1 15,-1-4-3-15,3 0 1 16,-2-2-2-16,4-1 1 16,1-4 3-16,2 0-2 15,2-5 3-15,5 0-4 16,0-3 3-16,5 0-3 15,0-5 1-15,-1-2-3 16,2-2-1-16,-3 0-1 16,1-4-1-16,-3 0 0 15,-2-3-1-15,-1 1 1 16,-5-1-2-16,-2-1 0 16,-4 0-2-16,-2 0-2 0,-2-1-4 15,-7 0-4-15,1 2-6 16,-9-7-10-16,8 6-29 15,-10-9-54 1,2-2-3-16,2-4 4 0,-1-6-2 16</inkml:trace>
  <inkml:trace contextRef="#ctx0" brushRef="#br0" timeOffset="172022.4151">28345 6168 1 0,'0'0'33'0,"-3"-17"36"16,3 17 6-16,-7-15-40 15,7 15-1-15,0 0 2 16,0 0 2-16,0 0-4 0,0 0-7 16,0 0-8-16,0 0-6 15,0 0-4 1,0 0-2-16,-2 18-3 16,2-18-1-16,0 0-2 0,-8 17 0 15,8-17-1-15,-12 13 2 16,12-13-2-16,-13 12 1 15,13-12-1-15,-16 10 0 16,16-10 0-16,-16 7 0 16,16-7-1-16,-21 3 1 15,6-3 1-15,-1 0-2 16,1-2 2-16,-1 1-1 16,0-2 0-16,16 3 0 0,-22-9-1 15,22 9 0 1,0 0-1-16,0-18 1 15,0 18 0-15,26-9 1 0,-10 5 3 16,1 4 3-16,-1 0 0 16,0 5 3-16,-16-5 0 15,17 21 0-15,-18-8 2 16,-2 2-2-16,-3 1-1 16,-1 0-2-16,0 0-1 15,0-3-5-15,7-13 2 16,-8 22-3-16,8-22 1 15,0 0 2-15,16 7-3 16,-3-11 0-16,-13 4-2 16,25-19 5-16,-15 6-4 15,-1-2 4-15,-7 0-4 16,-4 2 0-16,2 13 0 0,-26-21 0 16,5 14 3-16,0 4-1 15,-1 2 0-15,2 1 0 16,3 4-3-16,2-1-9 15,15-3-18-15,-13 20-53 16,19-7-14-16,3 0-2 16,5 3-4-16</inkml:trace>
  <inkml:trace contextRef="#ctx0" brushRef="#br0" timeOffset="172661.001">28089 11070 1 0,'0'0'3'0,"28"4"47"16,-28-4-28-16,16-15-64 0,-16 15 9 15,13-18 33-15</inkml:trace>
  <inkml:trace contextRef="#ctx0" brushRef="#br0" timeOffset="177325.1865">22992 8255 43 0,'0'0'27'0,"0"0"0"16,4-13 2-16,-4 13-3 16,0 0-2-16,0 0-3 15,0 0-3-15,0 0-5 16,-8-13-3-16,8 13-4 16,0 0-1-16,0 0-1 15,0 0 2-15,-13-6 1 16,13 6 1-16,0 0 2 15,0 0-1-15,0 0 1 16,0 0-1-16,-12 19-2 16,12-19-1-16,0 17-1 15,0-17-1-15,0 20 1 0,0-20 1 16,0 26 0-16,-1-9 2 16,-2-1-1-16,1 3 2 15,-2 0-1 1,0 2 0-16,-1-2-2 0,4 3 0 15,-4-5-2-15,5 2-1 16,0-3 0-16,2 0-1 16,-2-16 0-16,0 24 0 15,0-24 0-15,1 19 0 16,-1-19 0-16,0 0 1 16,-3 16-1-16,3-16 2 15,0 0-1-15,0 0 1 0,0 0 0 16,0 0 1-16,-11-15 0 15,11 15 1-15,-7-21-1 16,4 5 0-16,-1-4 0 16,2-2-1-16,2-3 0 15,2-2-1-15,0-2 1 16,4 2-2-16,-1-1 3 16,2 2-2-16,0 3 2 15,-1 3-1-15,-1 3 2 16,1 4-2-16,-6 13 0 15,6-16-1-15,-6 16-1 16,0 0-1-16,0 0 0 16,0 0-1-16,0 0-1 0,0 0 1 15,10 23-1-15,-8-10 1 16,-2 6-1-16,-2 1 0 16,2 6 0-16,-1 1 1 15,-1 7-2-15,-1-1 2 16,0 3-2-16,1 0 3 15,-1 1-3-15,-2 1 2 16,1-2 1-16,1 0-3 16,0-6 4-16,2-2-5 15,-1-7 6-15,1-2-5 16,1-19 7-16,0 22-6 16,0-22 3-16,0 0 4 0,0 0-3 15,-3-22 3-15,2 5-5 16,-1-2 3-16,1-4-4 15,-1-3 4-15,1-3-4 16,1 2 0-16,0-6-1 16,1 2 1-16,1 2 1 15,2 1-1-15,2 0 1 16,1 1-1-16,0 2 1 16,3 4-1-16,0 2 0 15,-1 3 0-15,0 3 0 16,-9 13 0-16,11-16 0 15,-11 16-1-15,0 0 1 16,0 0-1-16,13 2 1 0,-13-2-1 16,3 21 0-16,-3-4 1 15,2 2-2 1,-2 4 2-16,1 0-1 16,1 3 1-16,-1 0-1 0,2 0 1 15,-2-1-1-15,2-4 2 16,-1-2-2-16,-1-3 1 15,-1-3 0-15,0-13 0 16,1 15 1-16,-1-15-1 16,0 0 1-16,0 0 0 15,-7-13 2-15,7 13-1 16,-8-28 1-16,2 9 0 0,0-4 1 16,-1-1 0-1,1-5 0-15,2-1-1 16,-2-2 0-16,5 0-1 15,-4 2 0-15,4 1-2 0,1 6 1 16,0 0-2-16,0 7 2 16,0 16-2-16,0-17 0 15,0 17 0-15,0 0 1 16,0 0-1-16,0 20 0 16,0-1 1-16,1 5-2 15,1 5 1-15,-2 3 0 16,0 2 0-16,1 2-1 15,1 0 2-15,-2-2-1 0,0-4 2 16,-2-4-2 0,2-6 1-16,-1-3 0 15,-1-4 1-15,2-13-1 16,-4 15 1-16,4-15-1 0,0 0-1 16,0 0 2-16,-10-17-1 15,7 4 1-15,-1-6-1 16,1-4 1-16,0-5-1 15,0-2 1-15,0-2 0 16,0-2 0-16,2 0-1 16,-1 4 1-16,1 4-1 15,-2 5 1-15,3 5-1 16,-2 3-1-16,2 13 0 16,0 0 0-16,0 0 0 15,0 0 1-15,5 17-2 16,-4 3 1-16,2 3 0 15,0 6 0-15,0 1 0 0,-2 5-1 16,1 0 2-16,-1-1-1 16,-1-3 1-16,0-5-1 15,0-5 1-15,0-3-1 16,0-5 3-16,0-13-2 16,0 0 0-16,0 0 0 15,0 0 1-15,6-13 0 16,-5-3-1-16,-1-5 0 15,2-5 0-15,-4-1 2 16,1-2-2-16,0 2 2 16,-1-1-2-16,1 2 1 15,-2 6-1-15,3 3 1 0,0 17-2 16,-2-16 0-16,2 16 1 16,0 0-1-16,0 14 1 15,2 1-1-15,-1 4 0 16,-1 2 0-16,2 2 1 15,-1 3-1-15,2 0 1 16,-2-1-1-16,1-1 1 16,-1-1-1-16,2-2 1 15,0-5 0-15,-1-3 0 16,-2-13 0-16,4 14 1 16,-4-14-1-16,0 0 1 15,0 0-1-15,1-20 1 0,-2 4 0 16,1-3 0-16,-2-4 0 15,2-3 0-15,-1-1 1 16,1-1-3-16,0 4 3 16,0-1-3-16,0 6 2 15,0 4-1-15,-1 2 0 16,1 13-1-16,0 0 0 16,0 0 1-16,0 0-1 15,-15 17 0-15,14 2-1 16,-2 2 1-16,4 5 0 15,1 2 1-15,-1 2-2 16,2-1 3-16,1 0-2 16,-1-5 1-16,0-4 0 0,0-2 1 15,-3-18-1-15,3 20 1 16,-3-20 0-16,0 0-1 16,0 0 1-16,-4-13 0 15,-1 0 0-15,2-3-1 16,-1-3 1-16,-2-2-2 15,2-4 2-15,0 2-2 16,1-3 1-16,0 2-3 16,1 2-3-16,1 0-6 15,2 8-11-15,-4-6-36 16,3 20-56-16,13-25-3 16,0 8-2-16,9-1 9 0</inkml:trace>
  <inkml:trace contextRef="#ctx0" brushRef="#br0" timeOffset="183627.1944">3421 4533 28 0,'-6'25'87'0,"6"-25"0"0,18 7-6 16,-4-5-80-16,13-2 2 15,5 0-1-15,13 0 0 16,5-2 0-16,10-1-1 16,6-1 1-16,7 0-4 15,13-4 2-15,9 0-1 16,14-2 1-16,8 0 0 16,9-1 1-16,8 1-4 15,12 3 3-15,7 1 2 0,5 4 1 16,4-1-1-16,1 4 1 15,3-1 1 1,7 3 3-16,2-2 2 16,2 2 1-16,-2-3-2 0,7 2 1 15,-2-4 1-15,2 1-3 16,-2-3-1-16,2 1-3 16,-3-3 1-16,-2 3-2 15,-2-3 3-15,-8 3 0 16,-2-1 0-16,-4 3 0 15,-5-1 1-15,-6 1-1 16,-7 1-1-16,-4-2 0 0,-5 1-2 16,-6-1-1-1,-5-2 1-15,-9 1-2 16,-7-1 2-16,-9 1-2 16,-10-1 0-16,-7 1-1 0,-9 3-7 15,-13-2-12-15,-9 7-21 16,-11 0-50-16,-8 0-2 15,-10 2-4-15,-21-7 23 16</inkml:trace>
  <inkml:trace contextRef="#ctx0" brushRef="#br0" timeOffset="184594.5534">4089 4717 1 0,'3'-28'20'0,"4"7"60"0,-5-5 2 16,-1 1-45-16,0 3-3 16,-5 2-5-16,-3 4 3 15,-10 2-5-15,-6 8-2 16,-12 2-4-16,-10 8-4 16,-11 6-2-16,-13 9-4 15,-12 8-3-15,-6 11-8 16,-5 4 2-16,-6 8 1 15,-5 7 3-15,1 6-2 16,-1 8 1-16,1 5-2 16,5 5 1-16,2 6-1 15,3 11 0-15,2 9 2 0,2 8-1 16,9 3 0-16,3 5 1 16,11-2 0-16,3 5-2 15,7 1 1-15,6-6-1 16,7 1-4-16,6 0-2 15,8-4 1-15,8-4-1 16,9-6 0-16,6-4 5 16,10-4-2-16,8-9 2 15,7-11-4-15,7-13 6 16,5-8-6-16,4-10 6 16,0-6-4-16,3-8-6 15,1-8 3-15,1-8-1 16,-1-5 3-16,2-2-2 0,1-5 2 15,4-3-1-15,2 1 2 16,3-5 5-16,-1 1 0 16,4-2-1-1,-4-1 0-15,-1-2-2 0,-5-2 0 16,-6 1-5-16,-7-3-7 16,-6 4-17-16,-26 4-40 15,17-22-37-15,-17 22-3 16,-17-26-1-16</inkml:trace>
  <inkml:trace contextRef="#ctx0" brushRef="#br0" timeOffset="184945.4239">2564 6956 40 0,'-9'-16'89'0,"9"16"-3"16,-7-20 1-16,7 20-72 16,0 0-2-16,0 0 0 15,0 0 0-15,-4 33 0 16,4-3 2-16,-6 6 0 16,6 12-6-16,-3 3 0 15,5 6-5-15,-1 0 0 0,2 3-3 16,1 2 1-1,1-1-4-15,0-2-3 16,-2-6-3-16,0-4-6 16,-3-8-4-16,4-4-12 0,-6-14-16 15,4-8-34-15,-2-15-15 16,0 0 2-16,5-20 57 16</inkml:trace>
  <inkml:trace contextRef="#ctx0" brushRef="#br0" timeOffset="185314.1872">2643 6851 38 0,'0'0'84'0,"0"0"-2"15,0 0 1-15,25 1-66 16,-6 12-5-16,5 0 1 15,8 7 3-15,2-1-1 16,10 4 2-16,1-1-2 16,6 2-1-16,-3-2-5 15,4 1-1-15,-4 0-5 16,-5 0-2-16,-7 0-1 16,-9 5-2-16,-8-1 1 15,-10 3 0-15,-12 5 2 16,-7 4-2-16,-12 4 5 15,-5 2-5-15,-11 6 5 16,-4 0-4-16,-4 1 3 0,-3-1-4 16,3-3-6-16,-3-8-5 15,10 2-19-15,-3-12-34 16,9-5-31-16,7-5-4 16,4-10-1-16</inkml:trace>
  <inkml:trace contextRef="#ctx0" brushRef="#br0" timeOffset="193434.494">3301 8856 6 0,'19'0'90'0,"-5"-4"1"15,8 0-24-15,3 5-26 16,-1-5-10-16,11 4-4 16,1-5-5-16,9 4-4 15,-1-2-2-15,8 3-4 16,2-1-2-16,3 3-3 15,0 0-1-15,5 5-3 16,-2 3 0-16,4 0-1 16,1 5 0-16,5-1-1 15,7 4 0-15,5-3-1 16,5 3-2-16,1-7 3 0,4 1-2 16,2-5 2-16,1-3-2 15,2-1 2-15,1-1-2 16,-2-2 2-16,1 1-2 15,1 1 0-15,0 0 1 16,0-2-1-16,3 0 1 16,2-4-2-16,1-2 2 15,0-7-1-15,0-4 0 16,-1-6 1-16,1-4 0 16,-1-7 2-16,-5-2-2 15,-6-1 3-15,-5-2-4 16,-8 1 4-16,-4-2-3 0,-7-1 3 15,-10 0-4-15,-9-3 1 16,-10 0 1-16,-10-5-1 16,-11-3 2-1,-8-5-3-15,-11 1 2 0,-9 0-2 16,-9-2 2-16,-10-1-2 16,-8 3-3-16,-11 4 0 15,-11 4-1-15,-15 5 0 16,-11 4-1-16,-14 7 0 15,-14 6 0-15,-12 6 0 16,-9 6 1-16,-12 2 3 16,-9 5-3-16,-8 1 2 15,-5 6-4-15,-6 0 3 0,0 3-3 16,-5 0 3-16,-3 3-1 16,3-1 2-16,2 5 0 15,1 1 2 1,3 3 1-16,4 3-1 0,9 5 3 15,7 7 0-15,7 7 4 16,3 7-6-16,12 8 2 16,11 8-2-16,12 7 1 15,13 5-1-15,8 1-2 16,18 2 0-16,12-1 1 16,20 1-1-16,14-8 3 0,14-4-3 15,18-7 5-15,10-6-3 16,21-4 4-16,9-5-3 15,16-5-1 1,7-6 1-16,15-2-5 16,5-4 0-16,8-3-5 0,3-7-10 15,10 2-34-15,2-7-40 16,-6-9-2-16,3 0-2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18:29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5256 5718 10 0,'0'0'92'0,"0"0"0"0,-17 0-4 15,17 0-75-15,0 0 0 16,-9 26-4-16,9-6-1 16,-1 8-2-16,1 5 1 15,0 6-3-15,1 7 2 16,2 4 0-16,2 7 1 16,-1 5 1-16,5 7 0 15,-2-1 3-15,6 5 1 0,-3 7 1 16,4 6 0-1,-2 2-2-15,4 6-1 16,-5-3-5-16,1 3-5 16,1 1-3-16,-2-4-5 0,4-2-6 15,-4-11-1-15,5-3-3 16,-4-8 1-16,4-4 0 16,-1-12 6-16,0-5-1 15,-4-10 6-15,1-3 0 16,-3-8-5-16,-1-2-16 15,-3-10-35-15,-5-13-24 16,2 16-1-16,-2-16 36 16</inkml:trace>
  <inkml:trace contextRef="#ctx0" brushRef="#br0" timeOffset="1000.8305">5196 7640 1 0,'13'-3'49'0,"13"6"30"16,-3-10 0-16,7 1-62 15,6 2-1-15,3-4-6 16,6 3-1-16,2-3 1 16,8 4 0-16,0-3 3 15,6 4 1-15,7-3-1 16,7 3 0-16,4-2 0 15,9 3-2-15,3-1 1 16,4 5-3-16,3-2 0 16,6 1-1-16,3 1-1 15,5 0-1-15,4 1-1 16,2 0-1-16,3 0 0 16,6 0 0-16,7 1 0 0,6 1-1 15,2-1 1-15,2 2-1 16,8-2 2-16,6 0-1 15,8-1 1-15,3 2 0 16,4-4-1-16,5 2 0 16,5-2 0-16,6 2-1 15,4-1-1-15,6-2 0 16,3 0-2-16,5-2 2 16,3-2 0-16,5 0 1 15,2-4-1-15,4 1 2 16,1-3 1-16,6 0-2 15,0 0 3-15,1 0-2 0,6-3 1 16,2 1-1-16,4-1 1 16,4 2-3-16,5-4 3 15,-4 2-3-15,6-3 3 16,0 2-3-16,1-2 1 16,-1-1-2-16,1 1 1 15,-2-3 0-15,-3 0 0 16,4-1 0-16,-1-3 0 15,-1 0 1-15,1 0-1 16,0-2 1-16,-1 1 1 16,-1 1 0-16,4 0-7 15,-5-2 9-15,-1 4-8 16,4 0 4-16,-3 0-3 0,0 1 3 16,0-1-3-16,-4 1 1 15,-4 1 6-15,-5 1-6 16,-4-1 4-1,-9 2-1-15,-9-1 1 0,-6 2-2 16,-10 0 1-16,-6 1-1 16,-9 2 0-16,-11 0 0 15,-11 3 0-15,-7 2-1 16,-13 3-1-16,-10 0-2 16,-14 5-2-16,-14 0-4 15,-11 6-7-15,-15-5-6 16,-5 7-9-16,-22-7-17 0,-1 8-28 15,-19-5-43-15,-11-2 4 16,-18-2 0-16</inkml:trace>
  <inkml:trace contextRef="#ctx0" brushRef="#br0" timeOffset="1366.9593">21537 6568 83 0,'41'13'100'15,"-2"-3"-3"-15,6 6 0 16,1 0-82-16,-3 2-3 0,8 4-4 15,-4 0-3-15,-1 5 0 16,-1-1-1-16,-2 4 1 16,-8-1 0-16,-2 4-1 15,-5 1-1-15,-7 0 2 16,-6-1-3-16,-8 2 0 16,-6 3 2-16,-9-1-3 15,-10 2-5-15,-9 0-6 0,-6 4-12 16,-13-1-13-1,-4 6-32-15,-6-1-32 16,-12-5-7-16,5 2 3 16</inkml:trace>
  <inkml:trace contextRef="#ctx0" brushRef="#br0" timeOffset="3209.9901">21038 7823 23 0,'-17'6'97'0,"17"-6"-3"16,-12 13 1-16,12-13-74 16,0 0-4-16,12 17-5 15,2-10 0-15,5-2-4 0,6 1 0 16,4-2-1-16,4 0-1 15,7-2 1-15,3-1-2 16,6 1 0-16,3-2 0 16,0-2-1-16,3 1 2 15,-4-5-2-15,1 2 1 16,-8-4-6-16,-2 3-3 16,-6-3-10-16,-10 0-19 15,-7-1-35-15,-6 6-36 16,-13 3 4-16,0 0-5 15</inkml:trace>
  <inkml:trace contextRef="#ctx0" brushRef="#br0" timeOffset="3486.6003">21473 7845 1 0,'0'0'49'15,"-15"10"35"-15,15-10-16 16,-1 14-28-16,1-14-11 15,0 25-3-15,-3-9-7 16,3 8-3-16,-6 1-1 16,2 7-4-16,-4 5-3 15,3 6-1-15,-7 5-2 16,2 2-1-16,-1 5 0 16,0 0 0-16,3-2-4 0,2 1-1 15,2-5-11-15,-2-6-14 16,7-5-27-16,1-2-36 15,-2-16-8-15,10 0-4 16</inkml:trace>
  <inkml:trace contextRef="#ctx0" brushRef="#br0" timeOffset="3742.463">21999 8130 68 0,'0'26'97'0,"5"12"1"16,-10-5-5-16,2 5-84 16,0 4-5-16,-1-2-4 15,-2-1-1-15,1-3-5 16,-4-7-8-16,3-3-17 15,-3-5-33-15,9-21-31 16,-10 19-1-16,10-19 35 16</inkml:trace>
  <inkml:trace contextRef="#ctx0" brushRef="#br0" timeOffset="3930.8239">21962 7861 64 0,'-2'-31'101'0,"-5"5"-2"16,7 26-9-16,-7-15-78 16,7 15-11-16,0 0-13 15,6 21-11-15,1-8-14 16,7 4-18-16,6 4-24 16,4-5-14-16,13 8 26 15</inkml:trace>
  <inkml:trace contextRef="#ctx0" brushRef="#br0" timeOffset="4669.9595">22366 8048 21 0,'26'23'94'0,"-5"9"2"16,-6-2-24-1,-10 4-17-15,0 5-14 0,-10-2-12 16,4 5-6-16,-9-2-9 16,1 1-1-16,-4-7-4 15,2 1-1-15,-2-8-5 16,3-6-4-16,1-4-4 15,9-17-2-15,0 0 0 16,0 0-1-16,13-4 0 16,4-17-2-16,14-3 3 15,0-7 0-15,10 0 5 16,3-1-1-16,3 5 4 16,-3 6 1-16,0 6 3 0,-2 12 0 15,-9 7 1 1,0 9 0-16,-9 6 0 0,0 4 0 15,-4 0-3-15,0 1 1 16,-1 1-3-16,2-6 0 16,4-3 1-16,2-6 0 15,5-5-2-15,3-3 0 16,2-5-1-16,2-4-1 16,-1-2 1-16,-5 2-1 15,-1 1 0-15,-6 3 0 16,-3 3 0-16,-5 6 2 0,-2 3-1 15,-1 4 2 1,5 1-2-16,3 2 2 16,6-2 0-16,7-1 1 0,7-1 0 15,9-3 0-15,7-7-1 16,8-2 2-16,-2-5-1 16,1-5 0-16,-3-5 1 15,-6-6-2-15,-10-5 0 16,-9-6-4-16,-12-7 1 15,-12-2-3-15,-9 1 1 16,-13-3-1-16,-5 5 0 16,-5 5 0-16,-6 6 1 15,-3 6 1-15,0 11 2 16,-2 9 1-16,1 10 0 16,5 11 1-16,3 6 2 15,4 8 2-15,5 7 1 0,9 6 3 16,7 2-3-16,6 5 2 15,12-4-2-15,9-2-2 16,5 0-4-16,10-5-12 16,12-3-9-16,0-9-30 15,12-8-56-15,9-3-2 16,3-13-1-16,9-6 39 16</inkml:trace>
  <inkml:trace contextRef="#ctx0" brushRef="#br0" timeOffset="7161.449">5422 5595 49 0,'0'0'33'0,"15"0"0"16,-15 0 0-16,13 0-3 16,-13 0-3-16,0 0-2 15,16 2-2-15,-16-2-3 16,0 0 0-16,17 7-1 16,-17-7-2-16,0 0-1 15,16 14-2-15,-16-14-3 16,16 19-2-16,-16-19-1 15,17 19-3-15,-17-19 0 16,23 22-2-16,-10-12 1 0,1 0-1 16,2 0 0-16,-1-3 1 15,1 3 0-15,-2-1 0 16,2 1 0-16,-16-10 1 16,26 19-1-16,-26-19 1 15,21 23 0-15,-21-23-1 16,22 26-1-16,-10-12-1 15,1 4 0-15,-2-3-1 16,2 3 0-16,-1-1-1 16,1-1 1-16,-3 1-1 15,0-1 0-15,-1-3 1 16,-1 0-1-16,-8-13 0 0,13 23 1 16,-13-23-1-16,15 16 0 15,-15-16 0-15,13 12 1 16,-13-12 0-1,14 10 0-15,-14-10 0 0,13 5 0 16,-13-5 0-16,0 0 1 16,14 8-2-16,-14-8 0 15,0 0 0-15,0 0-1 16,0 0 0-16,8 14-1 16,-8-14 1-16,0 0-1 15,0 0 1-15,0 0 0 16,0 0-1-16,0 0 1 0,0 0 1 15,13 13-1-15,-13-13 0 16,0 0 0-16,0 0 0 16,0 0 1-16,0 0-1 15,0 0 0-15,0 0 0 16,-15-9 1-16,15 9 0 16,0 0 0-16,0 0-1 15,0 0 0-15,0 0 0 16,0 0-2-16,0 0-1 15,0 0-4-15,5 13-4 16,-5-13-7-16,0 0-7 16,0 0-8-16,0 0-8 15,0 0-15-15,0 0-29 0,0 0-10 16,0 0 37-16</inkml:trace>
  <inkml:trace contextRef="#ctx0" brushRef="#br0" timeOffset="9820.6884">5466 5643 23 0,'13'-3'79'0,"4"5"3"16,2 2-42-16,-1-3-8 0,4 8-5 15,-2-2-5 1,5 5-3-16,-5-1-2 16,4 7-3-16,-3 0-3 15,0 5-2-15,-3 1-2 0,3 0-2 16,-3 3-1-16,2 1 2 15,-1 1-2-15,4 0 1 16,1-3-1-16,2 2 2 16,3 0-2-16,0-1 0 15,1-4 0-15,0 5 1 16,2-5-2-16,0 1 2 16,-2-1-1-16,2-1 0 0,-2 1 3 15,3 0 2 1,-2 0-3-16,-1-1-3 15,-1 0 2-15,0-1-2 16,-2-1 2-16,2 1-5 0,0-4 1 16,-3 2-6-16,1-6 6 15,1 1-1-15,-4-1 1 16,2 0-1-16,-3-3 1 16,0 0 1-16,0 0-1 15,-1-1 1-15,1 0-2 16,0-3 1-16,2 1-1 15,-1-1 1-15,1 1-1 16,-4-1 0-16,3-1 0 16,-3 2-1-16,1-2 1 15,-1 2 0-15,0-1 0 16,0-2 0-16,1 2-1 16,1-2 2-16,-1-1-1 0,2 1 0 15,-1 1 1-15,3-1-1 16,0 2 0-16,2 0 0 15,2 1 0-15,3 2-1 16,5 1 1-16,2-2 0 16,2 2-2-16,3 2 2 15,2-2-1-15,1 0 0 16,2 0 1-16,-2 0 0 16,2 0-1-16,1 2 1 15,1-2 0-15,-2-1-1 16,4 1 0-16,-4 0 1 15,4-1 0-15,-1 1 1 0,-1-2-2 16,1 0 1-16,-1 0 1 16,0 1 0-16,0-2 0 15,3 0 1-15,0 2-2 16,3-2 0-16,1-1 0 16,1 0 0-16,2-1 0 15,2 0 0-15,1-1-1 16,0 0 3-16,-2-1-2 15,-1 0 1-15,-1 2 0 16,-1-1 0-16,-2 2-1 16,0 1 1-16,1 2 0 15,-3 1-2-15,3-2 0 16,-1 4 1-16,0-2-1 0,0 0 1 16,2-1 1-16,-3-1-1 15,-3 1 0-15,1-2 1 16,-3 2-1-1,0 0 1-15,0-1 0 0,-2 1 0 16,1-1-3-16,2 3 2 16,2-3-1-16,0 2 0 15,3-1 1-15,-2 0 2 16,5-1-2-16,-1 1 3 16,1 0 1-16,1-5 0 15,1 2 0-15,1-2 1 16,2-2-4-16,5-1 1 0,0-2-2 15,1-2 1-15,0-2-4 16,1 1 1-16,3-3 0 16,-1 2-1-1,0-2 4-15,0 1-4 0,0-1 3 16,3 1-2-16,4 2 2 16,1 1 0-16,0-1 0 15,-1 2 0-15,3 0-1 16,-1 0 1-16,-1 1 0 15,0-1 0-15,-4-1 0 16,0 2 0-16,2-2 0 16,0 2-1-16,-5-1 1 15,1 1 0-15,-1-2 0 0,-1 3 0 16,-1-3 0-16,0 3-1 16,-4-2 1-16,2 2-1 15,-1 2 1-15,0-2 0 16,-2 0 0-16,-1 0-1 15,0 1 2-15,-2-1-1 16,0 0 0-16,-1 0 0 16,-1 0 0-16,1-1 0 15,-2-1 0-15,2 1 0 16,2-2-1-16,2 0 1 16,0 0 0-16,0 1 1 15,2-1-1-15,-2-2 0 0,3 2 1 16,-1-1 0-1,-2 1 0-15,-1-1 0 0,-1 0-1 16,-1-1 0 0,0-1 2-16,2 2-2 0,0-2 1 15,-2 2-1-15,4-3 1 16,-3 1-1-16,3 2 1 16,0-2 0-16,0 0-1 15,-1 2 1-15,0-3 1 16,-1 2-2-16,1 0 0 15,0 0 1-15,-4 1-1 16,0 0 1-16,0-1-1 16,0 1-1-16,2 0 2 15,-1 1 0-15,-3-2 1 16,4 1-2-16,-2 0 1 16,1-1-1-16,2 2 2 15,1-1-2-15,0 1 1 0,2-1-1 16,0 1-1-16,0-1 1 15,-1 2 0-15,1 1 2 16,-2-1-2-16,-1 2 1 16,1 0-1-16,-1 2 1 15,1-1 0-15,2 1-1 16,-2-1 1-16,2 1-2 16,0-4 3-16,-2 2-2 15,0 0 1-15,2-1 0 16,-3-1 0-16,0 1 0 15,-1-1 0-15,0 1-1 16,3-1 1-16,1 0-1 16,0 0 0-16,0-1 0 0,1 2 0 15,0-2 2-15,-1 1-2 16,-1 1 2-16,-3 0-1 16,-1-1 0-16,-3-1 0 15,-1 2 0-15,2-2 0 16,-3-1-1-16,-1 1 1 15,1-3 0-15,-2 0 0 16,0 0-1-16,0 2 1 16,3 0 0-16,-3-2 0 15,3 0 0-15,1 0 0 16,1 1 0-16,3 0 0 16,1 0-1-16,-1-1 1 0,1 0 0 15,-1 0-1-15,-2 2 1 16,-3-2 0-16,0 3-1 15,-6-1 2-15,-1 3-1 16,-8-1 0-16,0 2-1 16,-6 0 1-16,0 0-1 15,-2 2 1-15,-3-4-1 16,0 4-1-16,1-5 1 16,4 0 0-16,2 0 1 15,5 0-1-15,-1 0 1 16,2 0-1-16,2 2 0 15,1 1 1-15,1 1-1 0,-4 1 1 16,2 2-1-16,-4 0-1 16,2 2 2-16,-1 1-1 15,0 0 0-15,2 1 1 16,-2-1-1-16,2 0 0 16,-2 0 1-16,1 2-2 15,0 0 2-15,-1-2-2 16,-4 2 1-16,-2-2 0 15,-1 0 0-15,-4-1 0 16,-1 0 0-16,-1-2 0 16,-2-1 0-16,0-2-2 15,-1-2-4-15,0 1-6 16,-4-5-10-16,4 7-29 0,-6-8-62 16,-6-3-1-16,-7-6-4 15,-8-9-2-15</inkml:trace>
  <inkml:trace contextRef="#ctx0" brushRef="#br0" timeOffset="10971.6147">5017 5249 1 0,'3'-40'8'16,"5"9"58"-16,-3-3 3 15,2 1-42-15,4 5-2 16,1 2 0-16,1 7 1 16,-4 1 2-16,-9 18 1 15,14-21 1-15,-14 21-4 16,0 0-6-16,7 21-5 16,-13-3-6-16,1 10-1 15,-4 6-3-15,0 8 0 16,-1 7-2-16,-1 5 1 15,-1 8 1-15,4 6-3 16,-3 2 3-16,1 10-4 16,2 3 3-16,0 5-4 0,1 6 2 15,3 3-2-15,0 0 2 16,5 1 1-16,5-3 0 16,4 0 2-16,6 0-1 15,4-4 1-15,3-1-1 16,6-5 0-16,4-7-3 15,0-6 2-15,1-4-4 16,-1-6 4-16,-4-7-3 16,1-8 0-16,-7-4-1 15,0-5-2-15,-4-5 1 16,-3-5-4-16,-2-4-1 16,-2-7-3-16,1-2-6 0,-13-15-8 15,17 14-19-15,-17-14-27 16,0 0-31-16,14-26 2 15,-12 0 3-15</inkml:trace>
  <inkml:trace contextRef="#ctx0" brushRef="#br0" timeOffset="11337.8745">5236 4776 1 0,'-7'-25'75'16,"-3"5"11"-16,10 20 1 15,-13-11-49-15,-2 21-11 16,5 17-7-16,-11 11-3 15,-2 16 0-15,-12 13 0 16,0 14-2-16,-9 11-2 16,-1 8-4-16,-4 3-1 15,-2 6-6-15,2 2 1 16,-1-6-5-16,4-5 1 0,-1-11-6 16,7-10-14-16,0-14-33 15,11-11-42-15,6-17-3 16,7-22-1-16,16-15 46 15</inkml:trace>
  <inkml:trace contextRef="#ctx0" brushRef="#br0" timeOffset="11571.35">5323 4847 74 0,'33'0'101'0,"0"7"-1"16,-3 4-7-16,-2 7-85 16,-1 10 1-1,-4 11-5-15,-3 8-2 0,-4 6-6 16,-8 0-8-16,-3 7-24 16,-8-7-47-16,-1-5-8 15,-5-8-4-15,-4-16 26 16</inkml:trace>
  <inkml:trace contextRef="#ctx0" brushRef="#br0" timeOffset="12022.1022">5165 4956 39 0,'-15'-6'85'16,"-6"2"-3"-16,4 6 0 0,0 12-64 15,-2 8-4-15,3 14 0 16,-3 7-1-16,3 15 2 16,-2 7 2-16,5 13-5 15,1 7-1-15,8 8-7 16,1 11-1-16,4 7-3 16,4 3 2-16,-1 6-5 15,3-2 4-15,0 1 2 16,2 2 0-16,0-1 2 0,-1-6 0 15,3-3 2 1,-3-6 0-16,4-4 4 16,-4-1-5-16,3-4 1 15,-1-9-3-15,-3-3 1 0,0-9-2 16,-1-5-1-16,-2-5 0 16,-1-4-1-16,0-11-1 15,-3-3 2-15,-2-10-3 16,1-5-1-16,-2-6-3 15,0-9-2-15,2-2-8 16,1-15-15-16,0 0-41 16,0 0-33-16,0 0 1 0,1-21-2 15</inkml:trace>
  <inkml:trace contextRef="#ctx0" brushRef="#br0" timeOffset="12907.1727">3251 4852 1 0,'0'0'66'16,"0"0"13"-16,0 0 2 16,0 0-50-16,0 0-3 15,-15 26-3-15,5-7 2 16,0 11-7-16,-7 9 0 15,-1 12-7-15,-5 5 1 16,0 9-6-16,0 1-1 16,0 5-5-16,6-2 1 15,1-2-4-15,6-7 3 16,3-5-2-16,4-7 2 0,7-6-3 16,3-8 4-16,8-6-2 15,2-7 0-15,5-6 1 16,5-7-4-1,5-3 0-15,2-7 0 0,3-4-5 16,2-1-7-16,-3-7-10 16,3 1-13-16,-9-9-29 15,-7-2-27-15,-3-8 1 16,-13-6-2-16</inkml:trace>
  <inkml:trace contextRef="#ctx0" brushRef="#br0" timeOffset="13146.5067">3272 4832 37 0,'-20'-6'85'0,"20"6"-4"16,-20-7 3-16,20 7-62 15,0 0-8-15,0 0-2 16,27-7-7-16,-11 7 7 15,7 0-7-15,-1-2 1 16,3 2-17-16,2 2-18 16,-4-2-38-16,-4 1-19 15,0 4-1-15,-19-5 5 0</inkml:trace>
  <inkml:trace contextRef="#ctx0" brushRef="#br0" timeOffset="13334.8725">3079 5249 1 0,'-22'22'36'15,"20"-5"28"-15,2-17 0 16,0 0-51-16,34 4-5 16,-1-9-10-16,9-3-11 15,0-3-33-15,10 4-20 16,-7-8 8-16,8 8 58 15</inkml:trace>
  <inkml:trace contextRef="#ctx0" brushRef="#br0" timeOffset="15189.5909">5809 5969 1 0,'0'0'64'15,"-16"-9"23"-15,3 9-3 0,-7 8-45 16,-10 3-13-16,-6 14-8 15,-15 4-7-15,-11 11-1 16,-19 8-3-16,-10 8-2 16,-7 2-2-16,-6 2 0 15,0 4-9-15,2-8-13 16,11 0-40-16,13-7-27 16,16-16-5-16,19-8 1 15</inkml:trace>
  <inkml:trace contextRef="#ctx0" brushRef="#br0" timeOffset="15382.1492">5582 6302 19 0,'18'19'85'0,"-13"7"2"15,-22 3-7-15,-19 0-62 16,-13 10-14-16,-12 3-2 15,-9 1-12-15,-4 3-22 16,1-1-45-16,2-9-6 16,16-4-1-16,13-18 76 15</inkml:trace>
  <inkml:trace contextRef="#ctx0" brushRef="#br0" timeOffset="15573.0986">5956 6450 28 0,'30'20'94'0,"-24"4"-3"16,-19 11-2-16,-19 5-69 15,-19 6-10-15,-12 6-5 16,-12 5-11-16,-4-2-11 16,3-4-35-16,3-6-33 15,10-15-2-15,17-8-2 16</inkml:trace>
  <inkml:trace contextRef="#ctx0" brushRef="#br0" timeOffset="15778.0123">6265 6608 3 0,'32'31'86'15,"-24"5"-1"-15,-18 10-2 16,-20 6-63-16,-24 8-11 15,-9 7 2-15,-19 1-7 16,-9 1-1-16,-4-6-12 16,-1-6-19-16,8-11-50 15,18-4-3-15,15-22-4 16,22-9 63-16</inkml:trace>
  <inkml:trace contextRef="#ctx0" brushRef="#br0" timeOffset="15966.7957">6510 6871 1 0,'12'19'48'15,"-24"18"33"-15,-24 5 0 16,-13 7-57-16,-20 10-12 16,-15 6-10-16,-7 4-8 15,-3 1-19-15,5-5-43 16,10-19-10-16,15-9 7 15,16-24 71-15</inkml:trace>
  <inkml:trace contextRef="#ctx0" brushRef="#br0" timeOffset="16127.6207">6817 7066 4 0,'-14'59'68'15,"-22"-3"-15"-15,-6 2-32 16,-1 2-91-16,-2-12-5 16,10-2 75-16</inkml:trace>
  <inkml:trace contextRef="#ctx0" brushRef="#br0" timeOffset="23860.4754">5507 8934 62 0,'13'-4'35'16,"-13"4"1"-16,18 0-1 16,-18 0-2-16,1 17-3 15,-5-2-5-15,-1 5-5 16,0 1-7-16,0 5-2 16,-2 3-1-16,3 4 1 15,-3 1-1-15,2 5 0 16,0-2 0-16,0 6 0 0,-2 4-3 15,0 4-1-15,0 6-1 16,1 3 0-16,-3 5 0 16,3 6-1-16,-4 5 1 15,3 8 0-15,-3 3-1 16,1 5 1-16,-1 0-1 16,2 4-1-16,0-3 0 15,1 1-2-15,3 0 2 16,1-2-2-16,3-1 1 15,1 2-1-15,1-7-2 16,-1 4 5-16,1-2-1 16,1-2 1-16,-3-6-1 0,0-3 2 15,1-6-1-15,2-3 2 16,0-5-3-16,3-6-1 16,1-5-4-16,1-9-3 15,4-3-10-15,-3-14-20 16,6-7-68-16,-15-19-4 15,22-4 0-15,-9-24 19 16</inkml:trace>
  <inkml:trace contextRef="#ctx0" brushRef="#br0" timeOffset="24318.8846">5538 8924 1 0,'23'-17'78'0,"-23"17"7"16,0 0-36-16,14-6-11 15,-14 6-7-15,-10 33-7 16,-7-3-7-16,-3 12-3 16,-8 7-5-16,-6 6-4 15,-5 7-6-15,-6-3-5 16,2 3-14-16,-4-11-13 0,10-2-36 16,4-12-22-16,5-15-4 15,15-9 60-15</inkml:trace>
  <inkml:trace contextRef="#ctx0" brushRef="#br0" timeOffset="24522.8491">5683 8925 28 0,'23'3'98'15,"-5"3"-2"-15,-1 9 0 16,-4 0-71-16,-1 6-11 15,2 3-7-15,2 8-6 0,-2 1-10 16,4 10-23-16,-4 1-56 16,3 0-6-1,5 8-3-15,-5-3 53 16</inkml:trace>
  <inkml:trace contextRef="#ctx0" brushRef="#br0" timeOffset="25727.5055">5336 11551 44 0,'0'0'105'0,"0"0"2"16,14-8-2-16,2 6-77 15,3-5-10-15,11 6-2 16,0-6-1-16,8 5-3 15,1-1-1-15,6 5-1 16,2-1-3-16,11 1 1 16,7 0-2-16,10 1 0 15,7 2-2-15,9-1 1 16,6 2-2-16,4-1 1 16,4 3-2-16,5-1 0 15,1 0-1-15,3 2 0 0,1-3-1 16,5-1 1-16,0 0-1 15,7-2 0-15,5-3 0 16,4-2 0-16,2-1 0 16,4 0 1-16,5 2 0 15,7-2-1-15,7 3 1 16,3 0 1-16,2 3 0 16,6 1 1-16,7 3 0 15,5 2 0-15,4 1 2 16,2 2 0-16,4-2 1 15,5 4 0-15,1-2 2 16,5 2-2-16,-1-1 0 16,5 0 0-16,-3 0-2 0,3 0 1 15,1-1-1-15,-1-1-1 16,0-2 0-16,3 1 2 16,-1-3-1-16,-2-1 1 15,5-2-1-15,1-2 0 16,1-2 0-16,2-2-1 15,6-1 0-15,1 2-2 16,0-3 0-16,3 2 0 16,3-1 0-16,-5 3-1 15,1 0 1-15,-2 0 0 16,0 2 0-16,-3-2 1 16,3 3 0-16,2-3 0 15,-1 0 0-15,1 0 1 0,3-3 0 16,6 1-1-16,-3 1 0 15,3-1 0-15,2 1 0 16,-2 0-1-16,2-1 1 16,2 4-2-16,1-1 2 15,-5 0-1-15,3 1 1 16,1 1 0-16,-1 0-2 16,-6 0 2-16,0 1-2 15,-3-1 1-15,-2 1-1 16,-4-1-1-16,-2 3 1 15,-8-2-1-15,-5-1 1 0,-3 0-1 16,-5 0 1-16,-8-2-1 16,-8 1 0-16,-6 1 1 15,-13-3-2-15,-9 1-1 16,-11 0-2-16,-11 1-1 16,-12-1-6-16,-16-2-8 15,-11 5-17-15,-20-12-41 16,-10 2-46-16,-14-6-3 15,-18-5 2-15,-13-3-1 16</inkml:trace>
  <inkml:trace contextRef="#ctx0" brushRef="#br0" timeOffset="26144.9179">22729 11254 157 0,'15'25'117'16,"5"-6"-4"-16,15 2-1 16,6 2-97-16,11 0-7 15,9 2-2-15,2-1-4 16,2 0-2-16,0-1 1 15,-6 0 1-15,-2 0 0 0,-2 3 2 16,-8 0-1-16,-2 3 3 16,-9-2 0-16,-4 6 3 15,-14-1-2 1,-5 5 1-16,-15-1 0 0,-14 3-3 16,-13 3 1-16,-10 2-5 15,-15 2 2-15,-12 0-7 16,-10 2-2-16,-11-4-12 15,-4 8-7-15,-10-9-22 16,2 1-66-16,-7-4-6 16,-3-4-2-16,-1-8 2 15</inkml:trace>
  <inkml:trace contextRef="#ctx0" brushRef="#br0" timeOffset="26928.079">7097 6878 13 0,'-14'40'70'0,"-13"-6"-14"15,-1 3-28-15,-2 5-91 16,-6-4-21-16,5 6 65 16</inkml:trace>
  <inkml:trace contextRef="#ctx0" brushRef="#br0" timeOffset="27103.1956">8177 7056 70 0,'16'33'50'0,"5"-4"-47"15,4-5-3-15,6-9-99 16</inkml:trace>
  <inkml:trace contextRef="#ctx0" brushRef="#br0" timeOffset="27265.8632">9508 7198 53 0,'16'39'90'16,"2"5"-36"-16,-5-11-54 16,2-6-85-16,20-2-11 15,5-18 81-15</inkml:trace>
  <inkml:trace contextRef="#ctx0" brushRef="#br0" timeOffset="29126.2618">23211 5946 130 0,'56'-7'101'0,"11"-5"-3"0,5-4 2 16,2-4-82-16,3 1-6 15,-3-1-2-15,-5 0-4 16,-12 0-9-16,-16-5-15 15,-7 7-21-15,-21-6-29 16,-12 4-28-16,-12-1 1 16,-8-2 0-16</inkml:trace>
  <inkml:trace contextRef="#ctx0" brushRef="#br0" timeOffset="30196.3678">23654 5519 100 0,'-4'-17'83'0,"4"17"-8"16,7-25-6-16,6 25-9 15,-13 0-9-15,32 16-13 0,-18 3-8 16,8 15-10-16,-9 7 1 16,1 12-13-16,-9 9-3 15,-4 10-2-15,-7 8-3 16,-5 2 1-16,-4 7-2 16,-3 1-2-16,-1-2-1 15,0-6-3-15,6-4-3 0,-1-15-5 16,6-5-1-16,-3-16-6 15,7-9-9 1,-7-18-10-16,11-15-17 16,-18 4-15-16,18-4-8 15,-22-32 3-15,10 5 15 0,1-3 20 16,2-2 26-16,1 0 29 16,2 2 22-16,2 5 30 15,1 5 12-15,3 4 8 16,0 16-13-16,1-14-16 15,-1 14-14-15,0 0-20 16,0 0-3-16,0 0-12 16,12 16 1-16,-12-16-9 15,14 7 4-15,-1-6-2 16,4-4-2-16,5-7 4 16,7-4-14-16,-2-9-7 15,11 0-18-15,-6-11-18 16,8 3-18-16,-7-8 1 0,3 4 13 15,-8-1 14-15,0 6 24 16,-7-2 14-16,-4 5 20 16,-1 1 22-16,-6 3 17 15,-1 2 5-15,-4 0-7 16,5 3-10-16,-4-3-8 16,7 2-5-16,-3-6 0 15,8 7 0-15,-3-8 0 16,9 3-3-16,0-6-5 15,8 3-4-15,0-4-4 16,2 4-3-16,1 0 0 16,-1 4-3-16,-5 2-1 0,-1 4-2 15,-9 4-1-15,-7 5 0 16,-12 7 0-16,0 0 2 16,-2 15-1-16,-10 2 1 15,-5 7 0-15,-2 7 1 16,-3 8-1-16,-1 8 1 15,-1 10-2-15,4 3 0 16,4 4-2-16,3 3 1 16,5 3-1-16,4-3-2 15,7 1 2-15,3-4-3 16,2-6 3-16,1-1-2 16,0-3 2-16,-3-4-3 15,-5-5 1-15,-4-5 2 0,-7-1-2 16,-6-7-2-16,-4-3-6 15,-10-9-3-15,-2-4-4 16,-11-12-3-16,2-4-1 16,-8-11-1-16,6-5 2 15,-2-7 1-15,8-5 5 16,3-1 5-16,11 1 6 16,10 3 5-16,10 1 4 15,14 8 3-15,9 3 3 16,13 7 3-16,6 2 2 15,10 5 0-15,6 2 0 16,8 4-2-16,1-1-2 0,2 4-3 16,-2-3-2-16,-2 3-4 15,-5 0-7-15,-8-2-8 16,-5 0-16-16,-15-6-47 16,-3-1-37-16,-8-4-1 15,-5-5-4-15</inkml:trace>
  <inkml:trace contextRef="#ctx0" brushRef="#br0" timeOffset="30446.5198">24749 6069 159 0,'26'-18'99'0,"-3"10"-2"16,3-2 4-16,10 1-89 15,9 5 1-15,6-4 2 16,6 4 1-16,2-3-1 16,5 3-1-16,-3-5-8 15,1-1-9-15,-5-2-13 16,-11-7-17-16,1 5-20 16,-18-12-26-16,-6 0-26 15,-12-4 1-15,-7-2 3 16</inkml:trace>
  <inkml:trace contextRef="#ctx0" brushRef="#br0" timeOffset="30996.5017">25383 5604 98 0,'0'0'91'0,"-22"-6"7"16,22 6-4-16,-20 28-50 0,18 2-12 16,-3 8-7-16,6 15-2 15,-4 7-5-15,8 11-3 16,-3 6-7-16,7 8-5 15,0 3 2-15,1 0-5 16,1-2 1-16,1-3-3 16,-3-7-2-16,-5-11-5 15,-1-6 0-15,-9-17-2 16,0-7-10-16,-8-21-9 16,14-14-16-16,-33-7-13 15,18-12-13-15,-5-14-4 16,6-6 2-16,-2-9 10 15,6-2 19-15,-1-5 31 0,4 0 24 16,4 5 24-16,-1 6 20 16,4 11 14-16,-1 7 1 15,1 26 0-15,-6-13-10 16,3 31-18-16,-11 3-6 16,2 12-10-16,-10-1-3 15,5 6-8-15,-7-2 0 16,3 0-7-16,1-7-3 0,4-6-1 15,8-3-3 1,6-6 0-16,2-14 0 16,23 16 0-16,2-14 1 15,9-4 0-15,10-1 2 0,9-2 1 16,6-3 1-16,6 3-1 16,0-3 0-16,-1 1-1 15,-5 1-3-15,-7-1-3 16,-8 1-10-16,-13-5-20 15,-4 5-54-15,-15-7-23 16,-11-4-3-16,-8-8 4 16</inkml:trace>
  <inkml:trace contextRef="#ctx0" brushRef="#br0" timeOffset="31203.3241">25586 5633 197 0,'0'0'111'0,"15"-10"-1"16,0 8-4-16,3 1-101 15,3 8-1-15,2 3-6 16,-1 3-4-16,1 5-14 16,-7-7-26-16,6 6-56 15,-2 1-1-15,2-2-3 16,4-5-1-16</inkml:trace>
  <inkml:trace contextRef="#ctx0" brushRef="#br0" timeOffset="31698.9372">26235 5782 80 0,'2'18'97'0,"-2"-18"2"15,-10 31 2-15,1-5-60 16,-8 1-11-16,4 8-3 16,-10-1-6-16,5 5-7 15,-3-4-6-15,3-1-4 16,7-6-6-16,5-4 0 16,10-5-1-16,8-4 1 15,7-4-1-15,2-1 1 0,2 2-1 16,1-2 3-16,-7 3 3 15,-4 0-1-15,-12 6 4 16,-4-1-5 0,-8 3 6-16,-4-3-6 0,-3 1 4 15,-1-2-7-15,3-1 0 16,6 2-4-16,10-18 0 16,0 23 1-16,13-10-1 15,4 0 1-15,11 1 0 16,2 2 2-16,6 1 4 15,0 1 2-15,-3 0 0 16,-1 2 2-16,-7 1-1 0,-7-1 1 16,-10 0-2-16,-7-1-2 15,-11 1-7-15,-10-6-8 16,-3 2-17-16,-16-7-33 16,-2-6-39-16,-3-3-1 15,-3-7-2-15,3-8 20 16</inkml:trace>
  <inkml:trace contextRef="#ctx0" brushRef="#br0" timeOffset="31871.2338">26482 5896 176 0,'22'0'83'0,"4"8"-28"15,-10-4-19 1,1 5-104-16,-17-9-28 0,20 22-5 16</inkml:trace>
  <inkml:trace contextRef="#ctx0" brushRef="#br0" timeOffset="32347.3253">26895 6194 154 0,'27'16'84'0,"-1"-10"0"15,12-3-5 1,2-6-88-16,3-2-3 0,-1-3 0 16,0-2 0-16,-7-6-7 15,-6-1-11-15,-8-8-22 16,-6-2-11-16,-4-5-5 15,-2 0 11-15,-8-5 13 16,1 2 22-16,-5 2 22 16,-3 1 27-16,2 9 29 15,-3 4 16-15,7 19 4 16,-15-17-8-16,15 17-10 0,-16 17-16 16,12 6-9-1,-3 2-8-15,5 12-4 16,-1 5-5-16,8 9-2 15,-1 6-4-15,8 7-5 0,1-1 1 16,2 2-5-16,1-1 2 16,0-5-4-16,-1-4 2 15,-4-11-4-15,-1-9-1 16,-5-12-5-16,-4-7-10 16,-1-16-13-16,0 0-20 15,-23-19-18-15,13-4-30 16,-2-3-1-16,1-3 0 0</inkml:trace>
  <inkml:trace contextRef="#ctx0" brushRef="#br0" timeOffset="32614.2564">27230 6376 95 0,'-13'4'91'15,"-2"9"5"-15,-4 7-2 16,-7 4-53-16,3 3-17 16,-3-1-9-16,5-2-6 15,0-3-6-15,6-5-4 16,15-16-9-16,-15 13-5 15,15-13-9-15,23-15-4 16,5 2-4-16,-1-7-1 16,12 0 3-16,0-3 3 15,6 0 7-15,-2 2 12 16,-4 4 13-16,-4 5 6 16,-7 2 7-16,-4 6 0 15,-7 1-1-15,-4 3-6 16,-13 0-20-16,0 0-33 0,13-6-36 15,-13 6 0-15,13-15-6 16</inkml:trace>
  <inkml:trace contextRef="#ctx0" brushRef="#br0" timeOffset="33264.4091">27675 6027 74 0,'28'-39'87'15,"-9"3"3"-15,-2 7-22 16,-8 12-19-16,-9 17-12 15,-16-8-11-15,-7 14-8 16,-3 9-3-16,-9-1-4 16,2 6-3-16,-2 0-5 0,6 5-2 15,8-2-5-15,8 2-1 16,10 1-2-16,7 0 1 16,8 5 1-16,4 2 3 15,4 4 0-15,1 3 0 16,2 2 6-16,1 2-3 15,-4 1 4-15,-3-2-2 16,-5-5 1-16,-5-2-4 16,-6-6 2-16,-5-7 0 15,-5-4-5-15,-7-7-3 16,-2-5-5-16,-4-8 1 16,0-5-1-16,-1-6 0 15,5-4 0-15,0-5 0 0,5-4 4 16,6-1 2-16,7-1 6 15,4 2 0-15,8 1 4 16,7 1-1-16,5 4 2 16,5 2 3-16,6 2-3 15,4 4 2-15,4 1-6 16,3-3-4-16,3 1-15 16,-7-1-11-16,0 0-19 15,-12-3-14-15,-4 2 0 16,-12-1 6-16,-14 15 16 15,-1-20 11-15,1 20 18 16,-29-4 16-16,8 8 22 0,0 5 18 16,0 5 7-16,5 6-1 15,-1 2-6-15,12 10-5 16,-3-2-2-16,12 15-4 16,-3-1-3-16,8 11-6 15,0 2-8-15,5 8-3 16,-1-1-10-16,1 1-4 15,-1 5-16-15,-7-10-29 16,-1 4-62-16,-5-2 1 16,-9-9-5-16,-4-4-2 15</inkml:trace>
  <inkml:trace contextRef="#ctx0" brushRef="#br0" timeOffset="37282.1972">24383 10484 28 0,'0'0'92'16,"20"0"5"-16,-20 0-40 15,20 1-12-15,-5 4-6 0,-15-5-6 16,30 1-7-16,-10-2-6 16,8 2-6-1,5-2-4-15,9-4-2 16,4-1-3-16,9-2-2 0,4-4 0 15,4-4 1-15,-1 1-7 16,0-6-5-16,-4 0-13 16,-9-5-17-16,-4 4-25 15,-15-4-21-15,-10 2-18 16,-10 3-3-16</inkml:trace>
  <inkml:trace contextRef="#ctx0" brushRef="#br0" timeOffset="37565.7776">24857 10087 42 0,'-34'-6'88'16,"-2"-2"2"-16,5 5-29 15,8 10-12-15,0 0-11 0,9 10-5 16,-1 5-7-16,8 8-4 16,1 8-5-16,6 9-7 15,-1 4 0-15,4 10-5 16,-5 2-1-16,2 5-4 15,-2 3 1-15,-1-2-4 16,0-3 0-16,-3-8-4 16,5-2-9-16,-5-15-8 15,9-5-16-15,-6-19-19 16,3-17-31-16,13-4-18 16,-5-21 5-16,7-8 61 15</inkml:trace>
  <inkml:trace contextRef="#ctx0" brushRef="#br0" timeOffset="37853.1556">24891 10025 55 0,'18'-45'92'16,"-6"6"3"-16,4 10-27 16,-3 16-24-16,-13 13-12 15,19-2-7-15,-14 17-8 16,1 14-4-16,-6 10-4 15,0 9 0-15,-3 8-2 16,0 8-5-16,-2 8 1 16,-1 4-3-16,0 4 1 0,3-1-3 15,-1 2 2-15,1-3-5 16,0-2-1-16,0-10 1 16,3-5-3-16,-3-13-3 15,3-9-9-15,-4-16-23 16,4-23-57-16,0 0-1 15,0 0 1-15,-16-32 30 16</inkml:trace>
  <inkml:trace contextRef="#ctx0" brushRef="#br0" timeOffset="38582.8048">24843 10497 71 0,'7'-13'90'0,"-7"13"2"16,15 6-4-16,-15-6-79 15,21 15-9-15,-6-3 1 16,-4 2-1-16,2 2 0 16,-5 2 1-16,-3 3-2 15,-5-1 0-15,-4 4-2 16,-6 0 0-16,-7 3-3 16,-5 2 1-16,-7 3-2 15,-3-3-1-15,2 3-2 16,-3-1 1-16,3-2 1 15,1-1 0-15,6-4 3 16,4-2-1-16,7-3 3 0,2-4 2 16,10-15 2-16,-3 24 1 15,3-24 0-15,10 14 1 16,-10-14-2-16,13 9 0 16,-13-9-3-16,0 0-1 15,-4 14-1-15,-9-7 0 16,-6 5 0-16,-7-2-3 15,-5 4 4-15,-5 1-2 16,-6 1 4-16,1-3 0 16,-1 3 6-16,5 1 4 15,-1-7 3-15,7 3 5 16,5-6-1-16,10 3 6 0,16-10-3 16,0 0 3-16,0 0-6 15,19-3-8-15,9-5 1 16,16-4-5-16,5-4-1 15,8-2-3-15,8-3-5 16,0-2-7-16,5 2-7 16,-8-3-5-16,0 4-9 15,-12 0 2-15,-7 7-2 16,-14 0 2-16,-8 7 11 16,-21 6 9-16,0 0 11 15,0 0 10-15,-24 18 7 16,1-2 3-16,-7 7 1 15,-3 7-1-15,-5 3-6 0,-1 10-2 16,-2 5-6-16,-4 7-2 16,2 4-2-1,-1 2 0-15,2-1-3 16,3-4-4-16,3-1-10 0,5-10-12 16,8-7-19-16,7-8-34 15,1-16-2-15,15-14 24 16</inkml:trace>
  <inkml:trace contextRef="#ctx0" brushRef="#br0" timeOffset="38758.8221">24690 11290 64 0,'32'-18'100'0,"-2"9"7"16,-1 2-2-1,-6 1-60-15,9 7-19 16,-3-1-7-16,2 5-10 0,-2 0-13 15,-3-2-20-15,2 7-28 16,-11-2-30-16,-3 0-26 16,-14-8 3-16,6 23 6 15</inkml:trace>
  <inkml:trace contextRef="#ctx0" brushRef="#br0" timeOffset="39202.3289">24820 11494 13 0,'-36'24'91'0,"10"4"5"0,-1-4-23 15,6-5-17 1,14 3-9-16,7-22-7 16,6 21-6-16,7-18-9 15,11-1-8-15,2-8-5 0,6-1-4 16,0-6-4-16,1-2-4 16,0-4-4-16,-7-1-3 15,-3 0-3-15,-8-3-2 16,-4 0 0-16,-8 0-2 15,-4 4 1-15,-8-1 2 16,-4 7 4-16,-3 3 2 16,-1 5 6-16,2 5 2 15,0 6 3-15,3 7 2 16,3 3 2-16,4 6 1 16,2 2 0-16,4 7 0 15,1 0-2-15,2 5 0 0,0-1-2 16,3 1 0-16,-1-1-3 15,1-4 0-15,1-5-3 16,-1-4 1-16,0-6-2 16,-7-16-1-16,20 16-1 15,-20-16-3-15,31-2-3 16,-13-8-6-16,7 0-13 16,-1-10-21-16,11 1-35 15,0-7-24-15,1-8 0 16,4-2 2-16</inkml:trace>
  <inkml:trace contextRef="#ctx0" brushRef="#br0" timeOffset="39683.1849">25583 11045 52 0,'0'0'93'0,"19"-16"8"15,-2 8-4-15,12-1-73 16,0-3-5-16,10 2-2 16,-1-3-1-16,3 0-7 15,-2-1-9-15,-1-6-11 16,-1 1-11-16,-8-10-10 16,-3 3-4-16,-14-13-1 0,-1 2 4 15,-11-11 5-15,-3 0 14 16,-4-1 8-1,-3 0 16-15,1 10 11 0,-2 0 10 16,4 13 0-16,-1 3 5 16,8 23-4-16,0 0-5 15,0 0-3-15,-10 32-4 16,10 6-1-16,-4 9-3 16,4 15 2-16,-1 9-5 15,3 10 1-15,0 7-2 16,4 5 0-16,-2-2-4 15,2 3 0-15,0-7-3 16,-2-5-1-16,-3-6-5 0,-1-6-3 16,0-11-8-16,-4-13-4 15,1-4-11-15,-6-19-19 16,4-3-27-16,5-20-38 16,-19-6 0-16,9-15 3 15</inkml:trace>
  <inkml:trace contextRef="#ctx0" brushRef="#br0" timeOffset="39894.5643">25847 11168 92 0,'-13'5'99'16,"0"17"7"-16,-4 7 7 0,-9 1-83 16,7 11-8-16,-7-1-6 15,6 6 2-15,-6-11-8 16,6-2-4-16,5-7-13 15,3-12-10-15,12-14-19 16,0 0-18-16,14-18-30 16,5-10-21-16,8-9-1 15,8-7 4-15</inkml:trace>
  <inkml:trace contextRef="#ctx0" brushRef="#br0" timeOffset="40015.5248">25996 11096 119 0,'23'-11'101'0,"2"16"-3"15,-10 3-27-15,1 5-56 0,-1 3-29 16,1 2-54-16,-3 2-22 16,-13-20-8-1,13 26 1-15</inkml:trace>
  <inkml:trace contextRef="#ctx0" brushRef="#br0" timeOffset="40200.4195">25810 11378 27 0,'-9'16'88'0,"9"-16"3"15,-3 13 0-15,3-13-65 0,26 5-23 16,-4-8-15 0,4-3-26-16,7 2-38 15,-6-12-8-15,11 3-7 16</inkml:trace>
  <inkml:trace contextRef="#ctx0" brushRef="#br0" timeOffset="40634.1864">26396 10902 39 0,'10'-17'93'0,"10"7"1"16,0-5 3-16,12 2-63 0,7 3-16 15,3-1 1 1,5 5-2-16,-1-1-4 16,-1 2-8-16,-3 3-7 15,-5-4-8-15,-6 6-6 0,-10-3-3 16,-3 6 0-16,-18-3 1 16,0 0 0-16,3 14 3 15,-3-14 3-15,-28 28 6 16,7-11 3-16,-8 7 4 15,-2 2-2-15,-2 6 2 16,-3 6 2-16,3 6 3 16,1 1 1-16,3 7 3 15,3-1 1-15,8 5 4 16,2 0-1-16,6 3 3 16,5-1-5-16,5 0-1 15,3-2-3-15,3-1-3 0,1-5-10 16,-1-4-5-16,4-5-10 15,-4-11-10-15,1-7-16 16,-5-8-35-16,-2-15-12 16,0 0 0-16,-5-21 61 15</inkml:trace>
  <inkml:trace contextRef="#ctx0" brushRef="#br0" timeOffset="40883.7501">26580 11374 80 0,'18'-49'91'0,"6"11"5"15,2 10-37-15,-1 2-19 16,9 14-9-16,-1 1-4 16,9 6-5-16,-3 2-4 0,6 5-5 15,0 1-5-15,2 4-1 16,-3 3-2-16,-4 3-1 16,-7 3 0-16,-7 4-2 15,-10 5-1-15,-7 3 0 16,-9 4-5-16,-8 0-2 15,0 4-14-15,-11-6-19 16,5 2-45-16,-5-7-20 16,-3-8-1-16,1-6 0 15</inkml:trace>
  <inkml:trace contextRef="#ctx0" brushRef="#br0" timeOffset="41567.4404">26776 11313 85 0,'0'0'102'0,"-21"-2"7"16,12 15-1-16,-1 5-64 16,4 14-18-16,-4 3-5 15,6 4-1-15,-3-3-11 16,4-5-6-16,3-3-14 16,1-14-12-16,-1-14-12 15,22-4-7-15,-2-10 0 16,-3-15-2-16,11-3 1 15,-7-8 0-15,10 1 12 16,-8 1 20-16,0 5 21 0,-6 11 12 16,-5 3 7-16,-12 19 1 15,0 0 7-15,7 18 3 16,-20 5-1 0,6 10-9-16,-6 3-10 0,4 3-5 15,-1 1-7-15,3-2-2 16,2-5-7-16,3-7-4 15,0-4-11-15,2-22-5 16,-4 17-5-16,4-17 0 16,-13-13 1-16,1-4 2 15,2-1 3-15,-4-6 4 16,1 1 9-16,1 0 9 0,1 0 5 16,3 4 3-16,1 0-1 15,6 6 2-15,1 13 0 16,6-17 0-1,-6 17-2-15,13-7-2 0,-13 7-1 16,17 1 0-16,-17-1 0 16,16 13-2-16,-16-13 1 15,8 23-2-15,-8-8-1 16,-2 2-1-16,-3 2-3 16,-3-2 1-16,-5 2-1 15,0-2 1-15,-5-1-1 16,4 0 2-16,-2 0-1 15,2-2 1-15,2 1 0 0,3-1 0 16,5-1 0-16,4 0 0 16,0-13-1-1,12 22-1-15,2-12-6 16,3-7-16-16,8-2-32 0,5-2-35 16,0-10 0-16,8-2-3 15</inkml:trace>
  <inkml:trace contextRef="#ctx0" brushRef="#br0" timeOffset="42015.4082">27440 10725 45 0,'13'-12'94'0,"0"6"5"16,3-1 0-16,1-3-65 16,14 7-12-16,-1-4 0 15,9 6 0-15,-2-5-5 0,7 4-6 16,-1 1-5-16,2-1-3 16,-2 2-2-16,0-1 0 15,-2 1-1-15,-4-3-2 16,-1 2 0-16,-5-2-4 15,-4 0-4-15,-7-1-9 16,-1 2-15-16,-19 2-27 16,16-10-38-16,-16 10-1 0,0 0-1 15</inkml:trace>
  <inkml:trace contextRef="#ctx0" brushRef="#br0" timeOffset="43018.4615">28144 10751 84 0,'0'0'53'0,"-16"23"-8"16,11-7-6-16,-4 2-8 16,0 8-7-16,-5 0-4 15,-3 8-4-15,-6 0-4 16,-2 2 1-16,-7 0 2 15,1 3-1-15,-4-7 1 16,5 1 0-16,-1-7-3 0,8-1-2 16,3-9 0-16,10-2-3 15,10-14-4-15,0 0 0 16,19 7-1 0,5-10-2-16,6-2 2 0,8-1-2 15,2 0 1-15,2 2-1 16,-1 2 1-16,-5 4 0 15,-10 3-1-15,-9 4 2 16,-13 4-1-16,-8 3 2 16,-12 1-1-16,-8 2 1 15,-8-2-1-15,-1 1 1 16,-1-1 0-16,1-3 0 0,7-1-1 16,3-1 1-16,9-3-2 15,14-9 0-15,-10 17 0 16,10-17 0-16,26 13 0 15,0-6 0-15,7 0-1 16,6 1 1-16,3 3 0 16,4-1 2-16,-4 3 1 15,-3 3 0-15,-8 1 1 16,-6 5 0-16,-14 1 0 16,-8 5-1-16,-16-1-1 15,-7 2 0-15,-10-2-3 16,-8-1 0-16,-5-1-5 15,-6-5-5-15,1-4-16 0,-2-9-22 16,8-4-54-16,3-5-4 16,7-8 0-16,11-6-1 15</inkml:trace>
  <inkml:trace contextRef="#ctx0" brushRef="#br0" timeOffset="43222.6903">28317 10894 95 0,'0'0'102'0,"19"1"-2"16,-19-1 1 0,15 9-78-16,-15-9-16 0,21 20-8 15,-21-20-19 1,26 23-37-16,-11-10-41 0,-1-6-1 15,6 2-3-15</inkml:trace>
  <inkml:trace contextRef="#ctx0" brushRef="#br0" timeOffset="43651.6807">28906 10908 1 0,'0'0'83'16,"0"0"5"-16,-1 19-4 15,-12-12-50-15,-3-1-17 0,0 2-1 16,-4 0-2-16,0 0-7 16,1-1-3-16,1-1-1 15,6 0 0-15,12-6 2 16,-16 7 1-16,16-7 0 15,0 0 1-15,0 0 3 16,0 0 1-16,0 0 2 16,0 0-1-16,21 13 2 15,-21-13 0-15,31-6 0 16,-11-1-1-16,4 1-1 16,4-4-3-16,2 0-2 15,2-3-1-15,1 2-2 0,0-1-1 16,-1-2-4-16,-2-1-4 15,-4-3-10-15,-3 3-20 16,-10-11-27-16,-4 2-42 16,-11-4-2-16,-5-1 0 15,-4-4 21-15</inkml:trace>
  <inkml:trace contextRef="#ctx0" brushRef="#br0" timeOffset="44086.6875">28987 10563 48 0,'-4'13'94'15,"-2"4"3"-15,3 12 1 16,4 10-51-16,-2 6-18 16,10 13 0-16,-4 5-6 0,7 11-2 15,-3-4-2-15,4 7-2 16,-2-3-2-16,4-1-4 16,-7-5-1-1,1-3-2-15,-8-10-2 0,-1-6-3 16,-1-9-5-16,-6-10-6 15,2-6-9-15,-8-16-11 16,13-8-14-16,-26-13-9 16,18-1-7-16,-11-18-5 15,10-1-1-15,-4-9 5 16,9-1 14-16,-3-3 24 16,5 5 30-16,2 8 13 0,-1 3 20 15,1 14 9-15,0 16 10 16,0 0 2-16,-28 3-2 15,15 21-11-15,-15-2-14 16,5 8-6-16,-9-4-10 16,4 3-6-16,-2-5-8 15,4-3-4-15,6-4-10 16,1-10-9-16,19-7-16 16,-14-4-12-16,14 4-15 15,17-30-15-15,5 5-34 16,2-4 2-16,6-7 4 15</inkml:trace>
  <inkml:trace contextRef="#ctx0" brushRef="#br0" timeOffset="44235.1879">29007 11113 26 0,'23'7'76'0,"-23"-7"1"16,25 20-16 0,-15-4-36-16,-4-1-14 0,4-1-2 15,-5-1-9-15,-5-13-9 16,19 14-21-16,-19-14-39 15,20-5-7-15,-4-4-4 16,-4-7 60-16</inkml:trace>
  <inkml:trace contextRef="#ctx0" brushRef="#br0" timeOffset="44818.6245">29496 10696 37 0,'16'-20'91'0,"-3"10"3"16,-13 10 2-16,0 0-43 16,-23 7-24-16,-6 6-10 15,-5 7-4-15,-10-1-1 16,1 4-1-16,-6 1-4 16,6-2-1-16,1-2-2 15,9-1-1-15,7-6-3 16,7-2 0-16,19-11-3 15,-15 19 2-15,15-19-2 0,16 22 1 16,-1-8 0-16,4 5 0 16,2 4 0-16,-1 5 0 15,3 5 4 1,-5 6-3-16,-4 0 2 0,-2 3-2 16,-5-1 2-16,-3 1-1 15,-2-1 1-15,-2-2-2 16,-3-8-3-16,-3-3 1 15,0-4-7-15,-2-9-5 16,8-15-7-16,-25 13 0 16,25-13 0-16,-27-13 1 15,17-2 0-15,-2-6 2 0,5-4 4 16,4-2 7-16,7-5 7 16,3 0 0-1,8 2 5-15,2 0-2 16,9 1 0-16,3 4 2 0,3 4-1 15,4 2 3-15,3 3-2 16,4 6 4-16,-4-3-7 16,4 4 3-16,-7 1-1 15,-1-1-5-15,-8 2-8 16,-6-6-22-16,-8 5-29 16,-13 8-35-16,-8-15 1 15,-7 10-2-15</inkml:trace>
  <inkml:trace contextRef="#ctx0" brushRef="#br0" timeOffset="45019.081">29463 11045 20 0,'-11'27'86'0,"8"10"4"15,0 3-23-15,4 2-15 0,11 10-6 16,-4-3-6-16,13 8-4 16,-6 1-11-16,10 4-2 15,-3-1-8-15,4 2-1 16,-5-2-7-16,2 0-1 15,-7 1-7-15,-7-6-13 16,-3 2-39-16,-12-9-52 16,-10-6-4-16,-9-3-1 15,-8-11-5-15</inkml:trace>
  <inkml:trace contextRef="#ctx0" brushRef="#br0" timeOffset="52114.4073">5513 11471 1 0,'0'0'20'16,"0"0"24"-16,0 0-14 16,13-10-10-16,-13 10-3 15,0 0 1-15,0 0 2 16,0 0 2-16,0 0 1 0,0 0 0 16,0 0-2-16,0 0-4 15,0 0-4-15,0 0-2 16,0 0-1-16,0 0-2 15,0 0 0-15,0 0-1 16,0 0 0-16,0 0-2 16,0 0 1-16,0 0-3 15,0 0-2-15,0 0-1 16,0 0-1-16,0 0-1 16,13 5-1-16,-13-5-1 15,0 0-4-15,0 0-7 16,0 0-10-16,0 0-16 15,0 0-30-15,0 0-19 0,0 0 0 16,0 0 86-16</inkml:trace>
  <inkml:trace contextRef="#ctx0" brushRef="#br0" timeOffset="71980.1348">5405 7633 1 0,'-35'-22'12'0,"14"16"0"16,-7 2 0-16,1 3 1 16,-2 3 2-16,-1 3 1 15,2 0 1-15,2 0 0 16,6 1 0-16,3-4 1 15,17-2 1-15,0 0-1 16,0 0 0-16,0 0-1 16,33 2 3-16,-3-6 2 15,12 1 4-15,4-5-2 16,8 4-3-16,0-3-3 16,6 1-5-16,-11 0 0 15,-5 2-4-15,-10 1-3 16,-8 3-4-16,-13 3-2 0,-13-3 0 15,0 0-1-15,-34 20 1 16,4-11-1-16,-7 1 1 16,-5 0-3-16,-7 2 0 15,0-2-2-15,1 0 1 16,5-1-1-16,5-1 0 16,9-1 0-16,8-1 0 15,21-6 1-15,0 0 2 16,18 0 0-16,11-6 0 15,12-1 2-15,2-1-1 16,6-3 1-16,0 0 0 16,-4 2 0-16,-6 1 0 0,-6 0 0 15,-8 3 0-15,-8 0-1 16,-17 5-3-16,0 0-4 16,0 0-4-16,0 0-4 15,-25-13-4-15,8 13-1 16,-6-4 0-16,1 5 1 15,-2-2 3-15,2 2 5 16,2 4 6-16,4 0 5 16,3 6 6-16,4 2 3 15,5 2 2-15,3 0 1 16,5 1 0-16,-4-16 0 16,17 24-2-16,-17-24-6 15,22 12-11-15,-22-12-14 0,22 0-28 16,-22 0-27-16,13-20-3 15,-13-1 61-15</inkml:trace>
  <inkml:trace contextRef="#ctx0" brushRef="#br0" timeOffset="72630.4504">4881 5438 1 0,'0'0'60'0,"-13"-20"35"15,13 20-5-15,-7-16-41 16,7 16-12-16,0 0-11 16,-1-13-8-16,1 13-6 15,0 0-6-15,21 12-4 16,-8-4 5-16,3 2-5 15,3 3 4-15,2 6-7 0,3 1 7 16,1 6-8 0,3 3 7-16,-1 3-6 15,2 4 1-15,-1 1-3 0,3 1 3 16,0-1 1-16,0 0-2 16,3-3 2-16,-3 1-2 15,1-5 0-15,0-2-3 16,0-5-2-16,-1 0-10 15,-3-9-10-15,-1 5-19 16,-7-8-36-16,-1-2-13 16,-5-3-1-16,-14-6 49 15</inkml:trace>
  <inkml:trace contextRef="#ctx0" brushRef="#br0" timeOffset="73067.5921">5108 5675 1 0,'0'0'44'0,"0"0"-16"16,0 0-6-16,0 0-10 16,0 0-18-16,0 0-38 15,0 0-12-15,0 0 56 16</inkml:trace>
  <inkml:trace contextRef="#ctx0" brushRef="#br0" timeOffset="73726.8458">5399 5779 1 0,'0'0'0'0,"-17"-3"33"15,17 3-20-15,0 0-7 16,0 0-4-16,0 0-1 0,0 0-2 16,0 0 2-16,0 0-2 15,0 0 1-15,0 0 0 16,0 0 1-16,0 0-1 16,0 0 1-16,16 1-3 15,-16-1-4-15,0 0-2 16,0 0-6-16,14-1-11 15,-14 1 24-15,0 0 1 16</inkml:trace>
  <inkml:trace contextRef="#ctx0" brushRef="#br0" timeOffset="74898.2248">21019 6828 1 0,'0'0'37'0,"16"-13"38"16,-16 13-39-16,15-11-4 0,-15 11-3 15,0 0-4-15,0 0-2 16,0 0-4-16,0 0-7 16,0 0-7-16,-15 8-4 15,15-8-1-15,0 0 0 16,-17 13 0-16,17-13 0 16,0 0-2-16,0 0-3 15,0 0-3-15,0 0-2 16,13-8 0-16,-13 8-2 15,19-14 2-15,-19 14-1 16,19-14 3-16,-19 14 3 16,17-12 3-16,-17 12 2 0,14-7 1 15,-14 7 0-15,15-6 0 16,-15 6-1-16,14-4 1 16,-14 4 0-16,13-6-1 15,-13 6 1-15,13-6-1 16,-13 6 0-16,0 0-4 15,16-6-5-15,-16 6-7 16,0 0-9-16,16 2-13 16,-16-2-17-16,0 0-14 15,22 6 68-15</inkml:trace>
  <inkml:trace contextRef="#ctx0" brushRef="#br0" timeOffset="76413.6994">21263 6722 1 0,'15'-10'17'0,"-15"10"47"16,0 0-34-16,-2-14-3 15,2 14-1-15,0 0 1 16,-17 0-2-16,17 0 1 0,-25 5-6 16,10 3-3-16,-6-3-6 15,1 6-4 1,-3-3-2-16,0 2-4 0,0-1-1 16,3-2 0-16,1-2-1 15,6 0 0-15,13-5 1 16,-13 2-1-16,13-2 1 15,0 0 0-15,25-9 1 16,-7 3-1-16,5 3 0 16,0-1 2-16,3 0-1 15,-2 2 1-15,-1-1 0 16,-6 3 0-16,-3 0 1 16,-14 0 0-16,13 6-1 0,-13-6 1 15,0 0 0-15,-21 10 0 16,3-7 0-1,1 2-1-15,-6-3 1 16,1 1-1-16,-1-1 0 0,5-1 0 16,2-2 1-16,3 1-1 15,13 0 1-15,0 0 0 16,0 0-1-16,-2-13 1 16,15 8 0-16,2 1-1 15,0 1 0-15,4 0-2 16,-3 2 1-16,0 1-1 15,-16 0 1-15,19 3 0 0,-19-3-1 16,0 0 0-16,-13 17 1 16,-2-10-1-1,-3 2 0-15,-3-2 0 0,-2 0 0 16,2-1 0-16,2-2 0 16,3-1-1-16,16-3 1 15,-17 3-1-15,17-3 2 16,0 0-1-16,14-4 0 15,2 4 1-15,3-2-1 16,1 1 0-16,2 1 1 16,-4 0-1-16,1 1 0 15,-6 1-1-15,-13-2 1 16,15 6 1-16,-15-6-2 0,0 0 2 16,-19 8-1-1,6-5 0-15,-2-1 0 16,-1-1 0-16,1-1-1 0,0 2 2 15,15-2-2-15,-19 0 1 16,19 0-1-16,0 0 0 16,0 0 1-16,0 0-1 15,0 0 0-15,15-2 0 16,-15 2 1-16,17 3-1 16,-17-3 1-16,15 6 0 15,-15-6-1-15,0 0 1 16,0 0-1-16,10 14 1 0,-10-14-1 15,0 0 0 1,-13 9 1-16,13-9 0 16,-15 1-1-16,15-1 2 15,-13-1-2-15,13 1 1 0,0 0-1 16,0 0 1-16,0 0-1 16,-5-13 0-16,5 13 1 15,0 0-2-15,0 0 3 16,0 0-2-16,13-3 2 15,-13 3-1-15,0 0 0 16,0 0 1-16,0 0-1 16,-18 4 1-16,18-4-1 15,-16 3 1-15,16-3-1 16,-17 2 1-16,17-2-1 16,0 0-1-16,0 0 1 15,0 0 0-15,0 0 0 16,0 0-1-16,13-5 2 0,1 4-1 15,4-1 0-15,1 1 0 16,-1 0 0-16,1-1 0 16,-2 1 0-16,-17 1 1 15,22 1-1-15,-22-1 0 16,0 0 1-16,0 0-1 16,-17 6 1-16,1-3-1 15,-4 0 0-15,-1 0 0 16,-2-2 1-16,3 0-2 15,3 2 0-15,4-3-1 16,13 0 1-16,-13 2-1 16,13-2 2-16,0 0-1 0,21-6 0 15,-6 5 1-15,1-2 1 16,1 1-1-16,0 1 0 16,-4 1 1-16,-13 0-1 15,21 3 1-15,-21-3-2 16,0 0 1-16,0 0-1 15,-6 13-3-15,6-13-2 16,-18 7-4-16,18-7-7 16,-18 7-9-16,18-7-7 15,-13 6-15-15,13-6-32 16,0 0-5-16,0 0 42 16</inkml:trace>
  <inkml:trace contextRef="#ctx0" brushRef="#br0" timeOffset="80550.9454">5603 11469 1 0,'0'0'63'0,"0"0"17"16,0 0-42-16,20 3-11 15,-7-1 0-15,8 0 3 16,1-3 1-16,10 4 0 16,2-5-2-16,10 5-6 15,0-6-4-15,8 3-4 0,0-1-3 16,6 1-3-16,-2-1 0 16,2 2-1-16,-2-1-2 15,1 3 1-15,0 0-2 16,5 1 2-16,-3-1-3 15,8 4 2-15,1-2-2 16,7 0 1-16,3 0-1 16,5 0-1-16,0 1 0 15,2-1 0-15,1 2-1 16,1-3-1-16,-1 3 0 16,0-2 0-16,-1 0 0 15,3 0-1-15,1-1 0 0,2-1 1 16,1-3 0-16,1-2 0 15,2-2-1-15,0 0 1 16,2-3-1-16,0 1 0 16,1-4 0-16,0 3 0 15,0-2 1-15,-1 2-1 16,-2 1 1-16,0 0-1 16,0 2 2-16,2-2-1 15,1 3 1-15,4-1 0 16,2-1 0-16,5 1 0 15,3-2 1-15,4 2 0 16,2-2 1-16,0 2 0 16,-2-2 0-16,2 0 0 0,-3-1 0 15,4 1-1-15,0-2 1 16,1-2-2-16,-2-2 1 16,1-1-1-1,1 0 3-15,-2 2-2 0,-3 0 1 16,2 1-1-16,1 0 1 15,1 2-1-15,-2-2 1 16,2-1-2-16,4-2 0 16,4-1-1-16,7-3 0 15,2-3-2-15,1-5-1 16,0-1 3-16,4-1-2 16,4-2 2-16,2 1-2 0,-1-1 2 15,-1 1-2-15,1-1 4 16,1 3 0-1,5-2-2-15,1 1 1 16,0-2-2-16,-3 0 1 0,4-1-1 16,-1 1 1-16,3 0-1 15,-3 0 2-15,-3-1-2 16,-2-2 1-16,1 2 0 16,4-2 1-16,-2-1-1 15,1-2 1-15,-2-1-2 16,1-1-1-16,2-2 1 15,0 0-2-15,-1-1 4 16,-2-1-3-16,-1 1 2 0,1 1-3 16,-2-2 4-1,2 0-2-15,-4 0 1 16,1-1 0-16,0 0-3 16,2 2 2-16,-3-2-1 0,-3 0 2 15,-2 1-2-15,-4 0 2 16,-1 1-2-16,-2 2 2 15,-4-1-1-15,-6 0 3 16,-4 0-4-16,-9 3 3 16,-3 0-2-16,-4 2 1 15,-6 0 0-15,-6 3-1 16,-4-1 0-16,-4 2-1 16,-5 1 2-16,-1 0-1 15,-6-1-1-15,0 1 1 16,-2-2 0-16,-4 1 0 15,-1-2 0-15,-4 4 1 16,-1-1-2-16,-2 3 1 0,0 0 0 16,-5 3 0-16,0 1-1 15,-2 3 2-15,-1 2-1 16,-2 0 0-16,0 4 0 16,-2-2 0-16,-1 4 1 15,-2 1 0-15,-1 2-1 16,-5 3-1-16,-2 0 1 15,-5 4 0-15,-1-1 0 16,-2 4 0-16,-1 1-1 16,-3 1 1-16,3 2 0 15,0 0 0-15,3 1 0 16,3-1 0-16,0 1 1 0,2 0-1 16,2-1 0-16,2 0-1 15,1-2 1-15,0 0 1 16,-2 1-2-16,1-1 1 15,-1-3 1-15,1 2-2 16,-2-1 2-16,0-1-1 16,2-2 0-16,-1 1 0 15,2-2 0-15,1-1 0 16,1 0 0-16,2-1 0 16,3-2 0-16,-1 2 0 15,0 0 0-15,-1-2 1 16,0 2-2-16,-4-1 2 0,-5 2-2 15,-5 0 0-15,-5 1 0 16,-7 0-2-16,-5 2 0 16,-13 0 0-16,0 0 0 15,15-1-1-15,-15 1 1 16,0 0 1-16,0 0 0 16,0 0 1-16,0 0 0 15,0 0 0-15,0 0 1 16,0 0 0-16,0 0-2 15,0 0 1-15,0 0 0 16,0 0 0-16,-2 26 0 16,4-5-1-16,-4 8 2 15,2 6-1-15,0 7 3 0,0 5-3 16,0 5 4-16,0 4 0 16,2 6 1-16,-2 2-2 15,0 5 2-15,-3 3-2 16,0 8 1-16,-3 8-2 15,0 4 2-15,-1 6-4 16,1 0 2-16,-1 9 0 16,1 1-1-16,1 5 2 15,-3 7-1-15,0-2 2 16,-1 3-1-16,-5 3 3 16,4 0 1-16,-5-1-3 15,5 1 4-15,-1-3-4 0,5-4 4 16,0-9-5-16,3-4 0 15,6-9-2-15,-2-7-2 16,4-10-1-16,-2-14-9 16,4-11-13-16,-10-17-25 15,10-10-76-15,-11-8 0 16,4-18-3-16,-19-6 0 16</inkml:trace>
  <inkml:trace contextRef="#ctx0" brushRef="#br0" timeOffset="81981.8927">5516 11455 43 0,'0'0'49'15,"0"0"-3"-15,-14 6-7 16,14-6-6-16,0 0-6 16,0 0-3-16,0 0-2 15,0 0-2-15,0 0-3 16,0 18-1-16,0-18-3 0,0 0-1 15,-2 16-5-15,2-16-1 16,-1 15-3-16,1-15-2 16,0 0-2-16,-3 14 1 15,3-14-1-15,0 0-1 16,0 0 0-16,1-16-1 16,-1 16 0-16,-3-19 1 15,3 19 0-15,-5-20-1 16,5 20 2-16,-13-11 0 15,13 11 2-15,-16 0 1 16,16 0 0-16,-16 8 1 16,16-8 0-16,-13 15 1 15,13-15 0-15,-6 17-1 0,6-17 0 16,2 17 0-16,-2-17 0 16,11 13-1-16,-11-13 0 15,17 6-1-15,-17-6 0 16,25-4 0-16,-25 4-1 15,24-12 0-15,-24 12 0 16,19-13 0-16,-19 13 0 16,0 0 0-16,6-13-1 15,-6 13 1-15,0 0 0 16,-22 12 0-16,22-12-1 16,-20 16-1-16,20-16-5 15,-16 16-6-15,16-16-11 16,-3 14-11-16,3-14-20 0,13 6-34 15,-13-6-7-15,26-7 25 16</inkml:trace>
  <inkml:trace contextRef="#ctx0" brushRef="#br0" timeOffset="90555.2221">5484 11520 1 0,'-7'17'17'0,"3"6"80"16,-6-1 0-16,-3 2-55 15,3 8-1-15,-9-5-4 16,4 7-8-16,-2-5-14 16,3-2-6-16,4-7-5 15,7-5-2-15,3-15-2 16,13 2 0-16,4-13 0 16,6-8-1-16,3-5 2 15,3-5-1-15,-3 3 0 0,0 0 1 16,-6 6 2-1,-7 8-2-15,-13 12 2 16,0 15 0-16,-14 9 0 16,-10 9 3-16,-4 3-2 0,-6 3 1 15,3-3-1-15,0-1-1 16,8-11-1-16,7-8-3 16,16-16-2-16,0 0-3 15,26-20 1-15,3-4-2 16,7-5 1-16,3-4 1 15,-1 2 0-15,-4 4 4 16,-5 8 1-16,-11 9 1 0,-18 10 0 16,4 16 0-1,-18 6-8-15,-8 5-21 16,-1 2-67-16,-2 5-5 16,-4-3-2-16,8-4 42 0</inkml:trace>
  <inkml:trace contextRef="#ctx0" brushRef="#br0" timeOffset="91622.1722">22357 11875 56 0,'-6'18'105'16,"2"10"0"-16,-13-2 5 16,-11 1-69-16,1 12-13 15,-11-4-2-15,1 7-7 0,-9-8-4 16,4 4-5-16,0-6-5 16,7-6-3-16,6-5-2 15,9-8-2-15,20-13 0 16,0 0-2-16,0-17 0 15,20-8-3-15,9-6 1 16,6-10-2-16,7-5 2 16,2-2 3-16,1 4-1 15,-4 3 4-15,-8 8-2 16,-7 4 4-16,-9 9-1 16,-17 20 4-16,0 0-3 15,-14 0-3-15,-7 16 3 16,-5-2-4-16,0 4 4 0,2-1-3 15,2 0 2-15,8-7-4 16,14-10 5-16,0 0-3 16,17-5 1-1,6-8 2-15,6-6-3 0,3-1 2 16,-2-2-3-16,-2 3 4 16,-11 2-4-16,-17 17 4 15,0 0-5-15,0 0 3 16,-25 1-4-16,-5 11-6 15,0 7-21-15,-8-6-41 16,5-2-34-16,7 1 0 16,2-11-3-16</inkml:trace>
  <inkml:trace contextRef="#ctx0" brushRef="#br0" timeOffset="106261.5967">23254 6793 35 0,'-24'9'95'0,"24"-9"2"16,-22 15 1-16,22-15-68 0,0 0-3 15,29 16-8-15,-1-7-3 16,6-2-5-16,12 2-3 16,9 0-4-16,12 2 1 15,10-1-4-15,12 2 1 16,7-1-2-16,11 1 0 16,8 2 1-16,9 1-1 15,9-1 2-15,4 1 1 16,3 0 2-16,5 3 1 15,5-1 4-15,5 2 2 16,3-3-1-16,3 1 0 16,-1-1 0-16,5 0-1 0,1-2-1 15,1-1-2-15,-2-1-3 16,1-1-2-16,-5-2 0 16,4 1-1-1,-4 0-2-15,-5 0-3 0,-6 3-4 16,-7-3-5-16,-4 9-8 15,-15-6-14-15,-3 10-26 16,-20-4-45-16,-12 0-2 16,-12-2 0-16,-18-6 19 15</inkml:trace>
  <inkml:trace contextRef="#ctx0" brushRef="#br0" timeOffset="107528.7441">24420 12254 24 0,'31'0'92'0,"-3"-10"-2"0,16 1-2 16,-1 1-84-16,12-5 1 16,8 0-4-16,11-3 2 15,7 4 0-15,4-1 0 16,9 2 3-16,2-2 0 15,10 4 2-15,0 1-1 16,10 2 4-16,4-1-1 16,5 2-1-16,9-2-1 15,6 3-1-15,6-4-1 16,4 1-1-16,7 0-1 16,8 0-2-16,4 0 1 15,-1-1 0-15,4 3 0 16,0 0 0-16,-2 1 0 0,-3 1-2 15,-2 3-5-15,-9 0-11 16,-3 4-24 0,-9 2-41-16,-11-3-16 15,-8 3 2-15,-18-6 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0:39.1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10840 1072 87 0,'0'0'103'0,"0"0"-3"16,0 0 2-16,64-35-75 15,-64 35-9-15,0 0-3 16,57 19-1-16,-57-19-3 0,0 0-5 16,67 80 0-16,-47-33-1 15,-1 4 1-15,1 11 0 16,-4 7-2-1,1 6-7-15,-4 1 1 0,0-3 2 16,-3 9 0-16,-1-11 3 16,-6 9-1-16,0-10 0 15,-8-1 1-15,2-10 5 16,-4 2-4-16,1-9 2 16,-1-6-5-16,0-9 0 15,1-8 0-15,2-10-2 16,1-6 2-16,3-13-3 0,0 0 2 15,0 0 0-15,-3-38 1 16,6 8 0-16,0-13 0 16,6-6-1-1,-1-18 3-15,7 2 4 16,5-14-2-16,3 1 2 0,4-11-1 16,4-2 2-16,5-6 0 15,1 9-3-15,6-1 0 16,2 3-6-16,0 1 5 15,1 9-3-15,2 11 4 16,1 4-3-16,-49 61 1 16,96-91 0-16,-96 91 0 15,93-64 1-15,-93 64-1 0,91-35 0 16,-91 35-3-16,86-23-4 16,-86 23-2-1,81-19-12-15,-81 19-30 16,75 0-66-16,-75 0-3 0,62 1-6 15,-62-1-1-15</inkml:trace>
  <inkml:trace contextRef="#ctx0" brushRef="#br0" timeOffset="1183.7192">11996 1866 96 0,'-10'17'107'0,"10"-17"-4"16,0 0 5-16,-10 23-78 0,4-10-7 15,4 6-3-15,-2 0-8 16,1 5-2-16,-1 2-6 16,0 3-1-16,-2-2-2 15,2 4-1-15,-2-1-1 16,0-3 2-16,0 6 0 15,0-4 1-15,2-3 1 16,1-3-1-16,0-4 0 16,0-4 0-16,3-15 1 15,0 0-2-15,0 0 1 16,9-16 0-16,-2-2-1 16,3-8 1-16,5-5-1 0,2-7 0 15,6-2 0-15,5-1 0 16,2-2 1-16,3 4-2 15,0-1 2-15,2 9-1 16,-3 4 4-16,-1 10-2 16,-5 5 0-16,-1 8 1 15,-5 10 1-15,-3 5 0 16,-1 11 0-16,-3 2 1 16,-3 8-1-16,1 3 2 15,-4 2-3-15,1 2 2 16,-2 0-2-16,-2-7-1 15,-1-2-1-15,2-2 1 16,-4-2-3-16,1-9-1 0,-1-3 2 16,-1-14-3-16,0 0 3 15,0 0 0-15,0 0 1 16,17-11-1-16,-4-12 0 16,6-2 1-16,6-8 0 15,6-5 0-15,7-5-1 16,4-2-1-16,5 1 2 15,2 2-3-15,2 1 3 16,-1 7-3-16,-3 6 3 16,-6 11-2-16,-5 10 1 15,-4 10-1-15,-6 11 0 16,-4 1 0-16,-6 11 1 0,-5 5 1 16,-2 7-1-16,-2 1 1 15,-1 1-1 1,1-1 1-16,2-4-1 0,1 2 1 15,4-1-3-15,2-4-2 16,9-2-9-16,-1-8-27 16,12 4-81-16,5-14-5 15,3-14-7-15,7-18-3 16</inkml:trace>
  <inkml:trace contextRef="#ctx0" brushRef="#br0" timeOffset="17388.4712">2264 5754 99 0,'0'0'99'0,"0"0"-3"16,0 0 1-16,0 0-77 15,20-6-4-15,-3 6 0 0,4-4 0 16,5 3-1 0,5-7-8-16,7 0-3 15,7-5-1-15,8 0-4 16,13-6-2-16,5-3-4 0,5 1-1 16,-1-7-4-16,-2 8 0 15,-11-3-8-15,-8 6-11 16,-15-5-14-16,-11 9-20 15,-15-4-14-15,-13-1-15 16,0 18 1-16</inkml:trace>
  <inkml:trace contextRef="#ctx0" brushRef="#br0" timeOffset="17633.5452">2565 5313 1 0,'-26'-3'74'0,"12"11"0"0,7 5-34 16,2 8-11-16,10 6-4 16,1 8 2-16,7 9-2 15,1 4 0-15,5 5-8 16,-1 2-2-16,3 4-7 16,-1-5-1-16,-1 1-2 15,-1-4-10-15,-6-7-8 16,-1-1-19-16,-8-11-27 0,-4-11-29 15,2-5-4 1,-1-16 10-16</inkml:trace>
  <inkml:trace contextRef="#ctx0" brushRef="#br0" timeOffset="17954.9342">2685 5393 1 0,'9'-20'82'16,"-3"0"2"-16,15 6 2 16,5 3-56-16,7 3-6 15,11 6 0-15,2-2 0 16,7 7-2-16,-2 0-5 16,5 4-2-16,-6-1-9 15,2 4-4-15,-8 0-3 0,-5 3 0 16,-15 6 0-16,-2-1-6 15,-15 7 6-15,-8 2 0 16,-12 5 6-16,-10 4-2 16,-9 5 1-16,-9 3-7 15,0 7-10-15,-19 1-23 16,8 4-55-16,-7 5-5 16,-1-2-2-16,5 0 19 15</inkml:trace>
  <inkml:trace contextRef="#ctx0" brushRef="#br0" timeOffset="18371.7521">2128 7610 59 0,'22'-12'98'16,"8"-2"0"-16,3-9-1 15,9-11-74-15,9 4-3 16,-1-9-1 0,4 4-5-16,-1-2-5 0,-1 4-2 15,0-2-3-15,-5 6-4 16,3 2 3-16,-9 2-5 16,3 5-5-16,-14 1-10 15,3 6-30-15,-20 3-52 16,-13 10-3-16,12-21-1 15,-25 11 30-15</inkml:trace>
  <inkml:trace contextRef="#ctx0" brushRef="#br0" timeOffset="18638.6204">2450 6931 42 0,'0'0'101'0,"-16"-7"-5"15,16 7 3-15,0 0-62 16,7 31-15-16,1-8 1 16,6 10-10-16,-1 4 6 15,4 10-12-15,-1 2 6 16,1 7-12-16,-4 0 4 16,2 0-7-16,-2 1-5 0,-5-4-5 15,3-1-10-15,-9-10-12 16,6-2-22-1,-10-14-49-15,4-10 0 0,-2-16 0 16,0 0 76-16</inkml:trace>
  <inkml:trace contextRef="#ctx0" brushRef="#br0" timeOffset="18972.233">2594 6944 88 0,'3'-18'101'16,"3"-5"2"0,7 2-4-16,7-2-80 15,10-1-4-15,9 1-3 16,6 0 2-16,7 2-1 0,-1 4-2 16,0 6-1-16,-1 2-1 15,-6 7-3-15,-8 7-3 16,-5 3-1-16,-10 8-1 15,-8 7 2-15,-10 6-2 16,-9 6 2-16,-11 4-2 16,-10 4 2-16,-11 6-2 15,-11 5-5-15,-6 0-2 16,-7 4-11-16,2 6-20 16,-5-5-64-16,6-2-8 15,4-2-3-15,7-7-6 16</inkml:trace>
  <inkml:trace contextRef="#ctx0" brushRef="#br0" timeOffset="22075.6925">3163 17627 53 0,'0'0'29'0,"0"0"-6"16,0 0 10-16,0 0-14 16,0 0 0-16,0 0 3 0,0 0 0 15,0 0-3-15,0 0-4 16,0 0 4-16,0 0 0 15,0 0-2 1,0 0 0-16,0 0-1 0,0 0-1 16,0 0 4-16,0 0-1 15,0 0 1-15,0 0-8 16,0 0 2-16,0 0-2 16,0 0-4-16,0 0 3 15,0 0-2-15,0 0-3 16,0 0 2-16,-52 62 0 15,52-62 2-15,0 0-17 0,0 0 19 16,0 0-21 0,0 0 13-16,-64 58 1 15,64-58-3-15,0 0 0 16,-57 22 0-16,57-22 15 0,0 0-14 16,-86 36 14-16,86-36-13 15,-64 20 0-15,64-20 1 16,-68 33-2-16,68-33 1 15,-62 26 0-15,62-26 1 16,0 0-3-16,-81 39 0 16,81-39 0-16,0 0 0 15,0 0 0-15,-74 32 0 16,74-32-2-16,0 0 2 0,0 0 5 16,-65 23-4-1,65-23 2-15,0 0 3 16,0 0-2-16,-76 22 0 15,76-22 1-15,0 0-2 0,0 0-3 16,-69 23 2-16,69-23-7 16,0 0-12-16,0 0-11 15,0 0-20-15,0 0-31 16,0 0-31-16,0 0-8 16,0 0 2-16</inkml:trace>
  <inkml:trace contextRef="#ctx0" brushRef="#br0" timeOffset="24893.9678">3206 15742 1 0,'-25'4'48'0,"25"-4"50"15,-20 0 8-15,7-6-51 16,13 6-22-16,-33 0-1 0,16 6-4 16,-11-5 4-16,4 7-10 15,-11-4-1-15,1 6-7 16,-7-3-3-16,-2 0-1 16,-6 2-3-16,1-2 1 15,-5-1-3-15,1 0 0 16,-4-5 0-16,4 4 5 15,-3-4 0-15,6 2 0 0,-3-3-3 16,3 0 0 0,-5-2 0-16,2 1-1 15,-1 0-1-15,0-4-6 0,-2 2-1 16,6 0 0-16,3 2-2 16,4-2-2-16,7 2-2 15,5-2-5-15,7 6-5 16,5-6-11-16,18 3-20 15,-18-2-41-15,18 2-28 16,0 0-2-16,13-21 3 16</inkml:trace>
  <inkml:trace contextRef="#ctx0" brushRef="#br0" timeOffset="25478.866">3151 14893 6 0,'-11'15'99'0,"11"-15"3"15,0 0-9-15,-23 10-39 16,23-10-15-16,-15 10-6 15,15-10-5-15,-16 13-8 16,16-13-5-16,-20 17-4 16,20-17-3-16,-22 17-2 15,22-17 1-15,-26 16-2 16,12-7 1-16,-3-3-1 16,-2 2 0-16,-4-2 0 15,-3 1 1-15,-6-2-1 16,-2 0-1-16,-7 0-1 0,1-1-2 15,-5 0 1-15,2 1-1 16,-2-1-1-16,0 0 6 16,3 1-1-16,2-2-1 15,4 4-5-15,3-4-2 16,5 4-9-16,1-7-12 16,12 10-29-16,-2-10-69 15,17 0 2-15,0 0-3 16,0 0-2-16</inkml:trace>
  <inkml:trace contextRef="#ctx0" brushRef="#br0" timeOffset="26213.5681">3271 15023 74 0,'-19'9'50'16,"5"-6"-12"-16,14-3 10 0,-29 11-3 15,29-11-7-15,-29 16-1 16,29-16-9-16,-30 16 2 15,17-6-9-15,-6-3 3 16,19-7-8-16,-30 15-3 16,17-7-1-16,-6-3-3 15,6 0 0-15,-6 1-2 16,6-2-2-16,-4-2 0 16,1 1-2-16,0 0-1 0,2 0 0 15,-4-1-2-15,3 1 1 16,-4-3-1-1,-1 3 0-15,2-1 0 16,-5-1-1-16,2-1-1 0,-3 0-1 16,3 2-4-16,-2-2-4 15,4 2 0-15,-1-6-18 16,20 4-29-16,-26 7-56 16,26-7 1-16,0 0-3 15,0 0 65-15</inkml:trace>
  <inkml:trace contextRef="#ctx0" brushRef="#br0" timeOffset="33245.1925">3252 6211 71 0,'0'0'91'0,"-19"11"8"16,19-11-6-16,0 0-70 16,0 0-2-16,26 2-4 15,-10-3 5-15,15 2-4 16,2-3 5 0,17 3-5-16,8-2-2 0,17 2-3 15,9-2-4-15,14-1-5 16,9-2-1-16,9 1 0 15,11-4 0-15,6 2-2 16,3-2-1-16,4 0-2 16,5 0 1-16,11 2 1 15,4 1 0-15,6 1-2 16,5 2-1-16,3 1 0 0,4 0 3 16,4 4-2-16,-4 0 0 15,-3 2 1-15,-3 3-1 16,-3 0 2-16,-9 2 0 15,-5 2 0-15,-9 0 2 16,-4 0-2-16,-5 1 3 16,-6 1-6-16,-5-2 3 15,-8-2-7-15,-1 2 2 16,-9-5-8-16,-4 3-5 16,-9-5-7-16,-1 7-11 15,-15-10-16-15,2 7-39 16,-12-3-14-16,-7-4-3 15,-5-2 37-15</inkml:trace>
  <inkml:trace contextRef="#ctx0" brushRef="#br0" timeOffset="39514.5413">2681 11348 13 0,'34'-10'104'16,"-9"-2"-2"-16,7 8 0 15,-6 11-71-15,0 5-8 16,5 11-5-16,-3 10-6 16,2 13-1-16,-4 12-5 15,3 8 1-15,-5 14-1 0,5 6-1 16,-4 5 1 0,7 7 0-16,1 3-3 15,6 5 0-15,1 2 0 16,6 3 1-16,5 0-2 0,5 4 0 15,6 2-2-15,6 3 0 16,4 1 3-16,5 0 0 16,2 2-1-16,3 4-5 15,-2-1 1-15,2 2 0 16,-6 3 0-16,1 1 1 16,-4-4 2-16,1-2-5 15,-1-5 5-15,0-6 1 16,-1-4 0-16,0-10-2 15,1-8 0-15,1-7-4 16,-2-8 1-16,-1-7 1 16,1-11 0-16,-1-6 0 15,4-9-1-15,3-11 4 0,0-11-1 16,1-8 0-16,6-12 0 16,5-9 0-16,2-10 1 15,6-9-2-15,6-11 4 16,6-5-3-16,5-11 5 15,6-8-1-15,5-7 3 16,5-6-2-16,8-6 0 16,3-3 2-16,1-6-2 15,3-6 1-15,0-6-2 16,5-2 1-16,2-5-1 16,-1-7 2-16,-1-5-2 15,3-8 0-15,7-9-1 0,0 0-1 16,2-1 0-16,-5 0-2 15,-1-1-2-15,-1 3 5 16,-5 6-6-16,-7 0 1 16,-11 11-3-16,-9 5 2 15,-7 7-6-15,-9 3 4 16,-2 9-9-16,-14 3-3 16,-3 12-1-16,-9 6-3 15,-5 12-4-15,-16 2-11 16,-3 18-28-16,-12 7-41 15,-20 3 5-15,-5 14-1 16</inkml:trace>
  <inkml:trace contextRef="#ctx0" brushRef="#br0" timeOffset="40934.5965">3238 12039 60 0,'0'0'43'0,"0"0"-3"0,-22 16 3 15,22-16-8 1,-30 27-7-16,13-8-11 16,-5 4-3-16,0 0-6 15,1 5 0-15,-1-4-4 0,3-1-2 16,5-2 1-16,2-4-2 16,12-17 1-16,-4 17 0 15,4-17 0-15,23-16-1 16,-1 1 0-16,8-10-3 15,2-2 4-15,2-5-2 16,2 0 0-16,-5 2 2 16,-4 5 3-16,-7 4 1 15,-4 6-1-15,-16 15 5 16,4-13-1-16,-4 13-1 16,-26 12 3-16,5 1-4 15,-4 4-1-15,-2 2-3 0,-2 1 0 16,3 2-2-16,4-4-6 15,4 1-1-15,3-6-6 16,12 0-9-16,3-13-11 16,6 13-13-16,-6-13-22 15,20-4-25-15,-1 2 2 16,-2-5 71-16</inkml:trace>
  <inkml:trace contextRef="#ctx0" brushRef="#br0" timeOffset="41757.5953">3125 12182 43 0,'0'0'47'0,"6"16"-2"16,-6-16-1-16,14 24-4 0,-6-8-10 16,3 9-1-16,-1-1-8 15,3 5-2 1,0 0-9-16,5 4 0 16,-4-1-4-16,5 3 1 0,-5-1 1 15,3 1-1-15,-1-3 2 16,3 4-1-16,-3 0 3 15,0 3-2-15,-2-3 2 16,4 6-3-16,-3-2 1 16,3 2-4-16,-1 1 2 15,2 2-4-15,1 0-1 16,0-1 0-16,3 5-1 0,-1 0 2 16,3 1-4-16,-1 0 3 15,1-1-3-15,-1 0 2 16,1-3-1-1,-2 0 1-15,-2-1 1 0,1-4-4 16,-2-2 4-16,-1-2-4 16,0-1 3-16,-2-4-4 15,0 0 2-15,-1-2-5 16,-1-4 2-16,-4 0-1 16,-1-4-2-16,-2-4-4 15,0 0-5-15,-5-5-9 16,4 1-14-16,-7-14-17 15,0 0-41-15,0 0-1 0,0 0 10 16</inkml:trace>
  <inkml:trace contextRef="#ctx0" brushRef="#br0" timeOffset="42782.5608">3509 13645 38 0,'0'0'40'0,"23"22"-6"16,-23-22-1-16,29 27 0 16,-15-14 0-16,8 6-3 0,-2-3-2 15,6 2-4-15,-3 1-4 16,8 1-4-16,-7 1-5 16,6 2-2-16,-4-3-4 15,2 2-3-15,-7-1-1 16,1-2 0-16,-5 0 1 15,-1-5 0-15,-3-2 1 16,-13-12 0-16,22 17 0 16,-22-17 0-16,19 3 0 15,-19-3-1-15,20-6-3 16,-20 6 3-16,20-17-4 16,-10 4 2-16,2-4-2 0,1-4-2 15,0-5-1-15,0-3-5 16,3-2-3-16,-1-11-20 15,7 4-29-15,1-5-36 16,-3-3 6-16,3 3 34 16</inkml:trace>
  <inkml:trace contextRef="#ctx0" brushRef="#br0" timeOffset="43723.1308">4168 14192 25 0,'0'0'49'16,"0"0"-8"-16,9 16-7 15,-9-16 0-15,13 16-1 0,-1-2-2 16,-12-14-5 0,31 29-1-16,-12-12-1 0,9 9-4 15,-1 0 1 1,8 6-6-16,-1 0 2 0,8 5-5 15,-4 1 2-15,5 5-4 16,-3-1-1-16,2 3-1 16,-2 2-2-16,2 4-1 15,2 1-4-15,2 1 1 16,1 0-3-16,2-1 2 16,5 2 3-16,4-1-1 15,1-5 1-15,3-1-4 16,0-2 6-16,0-5-4 15,0 1 3-15,-2-5-4 16,-3-3-2-16,-4-3-1 16,-4-2-2-16,-4-7-3 15,-6 1-6-15,-9-7-5 0,-4 2-8 16,-10-13-11-16,1 8-19 16,-17-12-22-16,0 0-28 15,0 0 5-15,0 0 64 16</inkml:trace>
  <inkml:trace contextRef="#ctx0" brushRef="#br0" timeOffset="44282.5753">5516 15154 1 0,'22'12'52'0,"4"4"34"15,-5 0-33-15,-1-2-20 16,5 8-7-16,-5-4-2 16,5 7-4-16,-8-2-2 15,5 4-3-15,-5 1-1 16,2 1-3-16,-3-3-1 15,0-2-1-15,-2-4-1 16,-3 1 0-16,-2-7-1 16,-2-1 0-16,-7-13-1 15,-1 17-1-15,1-17 0 16,-20 9-1-16,2-9-2 16,-2 1-1-16,-6-1-1 0,-6 0-1 15,-4 0-1-15,-4-1-4 16,-3 4-5-1,-8-5-13-15,2 11-24 0,-13-2-53 16,-1 1-3-16,-4 0-1 16,-6-1 83-16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1:30.6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4735 7657 91 0,'12'23'104'0,"0"0"1"16,2 6-7-16,0 9-84 16,1 8-4-16,-1 13-2 15,-2 9 0-15,-5 14-1 16,-4 10 0-16,-2 12-1 0,-1 9 2 16,-3 12-5-16,2 8-1 15,1 10 0-15,1 9-2 16,4 2-2-16,1 6 1 15,-1 7-2-15,1 4-2 16,1 3 2-16,1 2 2 16,2-3-2-16,-3 5 3 15,1-3 0-15,0-1 1 16,-1-5 0-16,2-3-1 16,-2-2 1-16,1-2-6 15,1-6 4-15,-2-5-4 16,-2-2 1-16,0-3-5 0,-3-2 3 15,-1-1-4-15,-4-9-2 16,1 0-8-16,-7-8-19 16,5-7-42-16,-5-6-19 15,-3-16-1-15,-1-14 37 16</inkml:trace>
  <inkml:trace contextRef="#ctx0" brushRef="#br0" timeOffset="718.5039">3160 12357 107 0,'0'0'109'15,"3"-15"-6"-15,17 5-3 16,10-1-95-16,15-2-1 16,13 2 2-16,9 0 2 15,13 5 1-15,6 0 4 0,11 6-2 16,8-1 0-16,15 5-2 15,10-2-2-15,11 3-2 16,7 0-3-16,5-2-1 16,8 0-1-16,11 1 3 15,5-3-2-15,7 4 4 16,3-4-3-16,11 3 3 16,7-2-1-16,10 1 0 15,5-3-1-15,7 4 1 16,5-2 0-16,9 0 0 15,4 4 0-15,4 3 2 16,5 1 0-16,8 3 1 16,5 3 1-16,12 0-1 0,6 0 0 15,13-1-1-15,12 1-1 16,9-3-1 0,8 3-1-16,5-3 1 15,10 2 0-15,1-1 0 0,7 3 1 16,0 2-2-16,-2 0 0 15,2 1 2-15,1 0-3 16,5 3 2-16,-3 2-3 16,-1-2-5-16,-3 3 3 15,-4-3-3-15,-2-1 4 16,-5-2-6-16,-7-3 7 16,-9-1-7-16,-12-4 4 0,-9-5-6 15,-14 0-5 1,-17-6-9-16,-11 5-15 15,-21-14-37-15,-14 2-54 16,-18-6 2-16,-20-4-3 0,-21-5 42 16</inkml:trace>
  <inkml:trace contextRef="#ctx0" brushRef="#br0" timeOffset="4738.1367">4888 9383 1 0,'0'0'0'0,"0"0"56"16,0 0 16-16,-2 13-40 0,2-13-7 15,0 0 4-15,0 0 2 16,18 10 4-16,-18-10 1 16,18-1-2-1,-18 1-4-15,26-13-5 0,-12-3-4 16,8-2-4-16,-1-8-3 15,7-5-3-15,2-10-2 16,6-2-4-16,4-9 0 16,7-3-3-16,3-4 1 15,4-3-4-15,3-2 3 16,2 2-1-16,3 0-2 16,2 2 2-16,-1 2-2 0,4 0 3 15,1 6-4-15,1 0 4 16,3 8-3-16,0 3 1 15,-6 8 0 1,-1 9 0-16,-7 9 1 0,-7 12 2 16,-10 12 0-16,-6 14 1 15,-9 10 0-15,-4 11 1 16,-5 7 0-16,-3 9-2 16,-1-1 1-16,-1 4-3 15,1-4 1-15,1-4-2 16,1-6 2-16,2-5-4 15,0-11 2-15,4-9 2 16,2-9-3-16,7-12 1 16,5-13 1-16,4-11-2 15,8-9 1-15,4-9 1 16,5-6-3-16,0-4 3 0,2 0-2 16,-3 3 2-16,-8 7-3 15,-3 4 3-15,-8 10-3 16,-4 9 1-16,-8 11 1 15,-2 11-1-15,-5 13 2 16,-1 10-4-16,1 11 5 16,-2 12-4-16,2 14 3 15,-1 12-2-15,0 12 2 16,0 6-1-16,1 8-1 16,0 6 1-16,-1 5-2 15,3 2 3-15,-2 5-3 16,3 2 2-16,2-2 1 15,3 1-3-15,0 1 2 0,6-1 1 16,1-5-1-16,4-6 0 16,3-9 1-16,1-12-2 15,2-12 0-15,-2-11 2 16,1-15-1-16,-2-11 1 16,-5-13-2-16,-1-12 2 15,-4-9 0-15,-3-13 0 16,-1-11 0-16,-2-10-1 15,-2-11 1-15,1-11-2 16,3-14 3-16,1-11-3 16,1-14 0-16,3-11 2 15,3-17 0-15,5-10 0 16,2-7 0-16,5-8 3 0,0-3-2 16,2-4 2-16,4-2 1 15,-1 3-4-15,1 6 5 16,1 3-2-16,-2 3-3 15,-1 7-1-15,2 0 1 16,-2 7-2-16,-3 7 2 16,0 6-2-16,-1 4 1 15,0 8 2-15,-2 8 0 16,0 10 0-16,-1 9-2 16,-3 10 3-16,3 13-4 15,-3 9 3-15,0 12-3 16,-2 12-2-16,0 9 2 0,-4 12 1 15,-3 13 1-15,-3 14-4 16,-5 11 3-16,-2 14-2 16,-5 15 2-16,-4 12-1 15,-4 13 1-15,-1 12-2 16,0 5 4-16,1 8 2 16,-1 8-1-16,1 4 3 15,0 1 1-15,2 2-4 16,3 1 3-16,2-1 3 15,2-1-7-15,3-3 4 16,2-4-3-16,4-8-2 16,1-8 0-16,0-8 3 15,1-13-3-15,-1-11 0 0,0-13 0 16,-3-8-1-16,-4-14 1 16,-2-9 1-16,-2-11-3 15,-5-5 0 1,-1-8-1-16,-9-17 1 0,0 0-1 15,12 3-1-15,-9-19 1 16,0-10-1-16,4-9 2 16,2-12-1-16,6-9-2 15,5-11 2-15,7-8-1 16,6-6 0-16,11 1 0 16,0-6 1-16,8 7-1 15,0 5 0-15,0 12 3 0,-1 9-3 16,-2 14 3-16,-5 10 0 15,-5 16 0-15,-4 12 2 16,-5 14-1-16,-2 11 3 16,-4 14-1-16,1 11 3 15,-6 7-2-15,-1 9 3 16,0 3-2-16,-1 4-3 16,2-3 1-16,-2-2-1 15,2-10 0-15,1-6-2 16,2-12 0-16,2-7-2 15,2-12 0-15,4-14 1 16,2-9-1-16,3-13 0 16,1-7-3-16,1-6 3 0,1-1-2 15,-3-2 3-15,-2 3-2 16,-6 3 4-16,-2 6-3 16,-5 8 2-1,-3 8 0-15,-2 8 1 0,-4 14 0 16,-4 8-2-16,1 7 3 15,-3 9-1-15,0 10 2 16,0 8-2-16,1 9 3 16,3 6-1-16,2 0-1 15,7 3 4-15,2 5-3 16,6-1 1-16,3-3-2 16,3-4 2-16,2-6-2 0,5-5 0 15,2-9 0-15,0-8-1 16,4-12 0-1,1-9 0-15,3-10 0 16,2-10 0-16,2-14 0 0,1-7-1 16,0-13 1-16,0-9-2 15,1-14 0-15,-1-9 1 16,-2-13 0-16,3-10-1 16,-1-14 0-16,5-11-1 15,3-11 1-15,6-9 1 16,2-9 0-16,4-7-2 15,5-5 2-15,2 0-1 16,6 4-3-16,-1 0-1 0,4 1 3 16,1 1-5-1,4 8 6-15,0 3-5 16,0 5 0-16,0 8 3 16,-2 6 2-16,-4 6 2 0,-4 9-2 15,-4 12 2-15,-4 5-2 16,-8 9 1-16,-3 8 2 15,-4 11-2-15,-2 8 2 16,-7 11-2-16,-1 10 1 16,-3 13-1-16,-4 12 0 15,-2 12 0-15,-3 15-1 16,-4 12 1-16,2 15-3 0,-2 8 3 16,-1 14 2-1,-1 8-5-15,4 7 4 16,-1 9-2-16,4 8 2 15,0 0-1-15,0 2 4 0,-1 3-3 16,-2-3 0-16,-1 2 6 16,-2-2-5-16,-3-6 5 15,-2-4-4-15,0-2 3 16,-4-7-5-16,2-8 4 16,-2-8-4-16,-2-10 2 15,-2-9-2-15,-2-11 1 16,-4-10-2-16,-2-12 2 15,-1-9 0-15,0-9-1 16,-13-6 0-16,28-23-1 16,-11-6 0-16,6-12-1 15,5-14 0-15,0-14-2 16,6-9 2-16,-1-7-3 0,1-6 4 16,2-4-4-16,1 1 4 15,-1 2-4-15,0 4 4 16,0 4-3-16,0 6 4 15,3 5-4-15,0 6 3 16,-2 7-1-16,-1 9 2 16,0 8-2-16,-2 11 2 15,-1 11-2-15,-2 6 1 16,-2 14 1-16,2 6-2 16,-2 13 2-16,2 8-3 15,4 8 3-15,-2 7-2 16,5 4 3-16,1 2-3 0,4 1 1 15,3-2 0-15,4-4 1 16,0-5 0-16,1-5 0 16,4-6-1-16,-1-7 1 15,1-8 0-15,-4-6 0 16,3-11 0-16,-2-7-1 16,1-9 1-16,2-11-1 15,-2-12 1-15,1-10-2 16,2-7 2-16,0-5-2 15,1-1 3-15,0 0-3 16,1 3 3-16,-2 2 2 16,-1 9-6-16,0 11 5 15,-3 7-4-15,-3 8 4 0,-1 8-5 16,-2 4 6-16,-3 6-6 16,-1 10 3-16,-5 2 0 15,-3 2-1-15,-6 9-14 16,-13-9-88-16,-15-4-28 15,0-16-8-15,-35-43-2 16</inkml:trace>
  <inkml:trace contextRef="#ctx0" brushRef="#br1" timeOffset="15605.3233">9865 10635 1 0,'0'0'59'0,"0"0"30"16,0 0-34-16,0 0-19 15,16-13-4-15,-16 13-1 16,0 0-5-16,0 0-5 16,0 0-4-16,0 0-4 15,0 0-4-15,-13 3-1 16,13-3 0-16,-15 12-1 15,15-12 0-15,-19 21 0 16,11-6-1-16,-2-1-1 0,4 1-1 16,0-1-1-16,5 1-1 15,1-15-1 1,3 21 1-16,-3-21-1 0,0 0-1 16,17 7 1-16,-17-7 0 15,20-11 0-15,-20 11-1 16,20-26 1-16,-11 10-1 15,-2-3 2-15,-2 0 0 16,-4 2 2-16,-2 3 1 16,1 14 1-16,-21-18 1 15,4 16 1-15,-2 6 1 16,-4 3-3-16,0 10 2 16,-1-1-2-16,0 3 0 0,4 0-2 15,2 0-1 1,6-5-1-16,3-1 1 15,9-13-1-15,0 16 1 0,0-16-1 16,18-2 0-16,-5-5-1 16,3 0 1-16,-2-5-1 15,2 1 1-15,-5-4-1 16,-1 2-1-16,-4 0 1 16,-6 13-1-16,2-14 1 15,-2 14 0-15,0 0 0 16,-23 3-1-16,23-3 0 15,-25 23 0-15,12-6 0 0,2-1 1 16,2 3-2-16,3-3 1 16,6-2 0-1,0-14 1-15,16 13-2 16,-3-13 1-16,4-6 1 0,-1-2-2 16,3-4 2-16,-3-1-1 15,-5-3 1-15,-2 3-1 16,-5 0 0-16,-4 13 0 15,-4-17 1-15,4 17-1 16,-19-1 0-16,6 4 0 16,0 4 0-16,-1 0 0 15,1 2 0-15,0-2 0 0,13-7-1 16,-15 9 0 0,15-9 0-16,0 0-1 15,6-15-1-15,-6 15-1 16,17-24-1-16,-8 9-2 0,-9 15-2 15,16-24-5-15,-16 24-6 16,9-15-15-16,-9 15-51 16,0 0-28-16,0 0-2 15,0 0 1-15</inkml:trace>
  <inkml:trace contextRef="#ctx0" brushRef="#br1" timeOffset="16846.068">10433 9690 5 0,'0'0'84'0,"0"0"-25"15,0 0-12-15,0 0-5 16,-16-3-3-16,16 3-10 16,-20 9-5-16,7-3-6 0,13-6-2 15,-19 20-5-15,12-7-2 16,1 0-2-16,4 0-1 16,-1 1-1-16,4-1-1 15,2 0 0-15,-3-13-1 16,10 19 0-16,-10-19 0 15,22 6-1-15,-22-6-1 16,26-9 1-16,-12 2 1 16,-1-3-1-16,0-2 1 15,-1-1 1-15,-12 13 0 16,14-23 1-16,-14 23 1 16,6-19 0-16,-6 19-2 0,0 0 2 15,-13-11-2-15,13 11 0 16,-25 11-1-16,11-2 0 15,-2 4-1-15,-1 0 0 16,4 3 0-16,-2-3-1 16,5 0 0-16,10-13 1 15,-10 16-1-15,10-16-1 16,0 0 1-16,0 0 0 16,15-6 0-16,-15 6 0 15,20-17-1-15,-20 17 2 16,20-23-2-16,-20 23 1 15,14-22-2-15,-14 22 2 16,0 0-1-16,0-13-1 0,0 13 2 16,-15 10-2-16,15-10 1 15,-19 17-1-15,19-17 1 16,-18 19-2 0,18-19 2-16,0 0 0 0,2 13 0 15,-2-13 0-15,19-7 0 16,-6 0 1-16,-13 7-1 15,23-19 1-15,-23 19-1 16,20-20 1-16,-20 20-2 16,7-16 2-16,-7 16-2 15,0 0 1-15,-19 1 0 16,5 8-1-16,0 1 1 16,-5 3-1-16,4-1 2 0,-1 1-3 15,16-13 3-15,-17 18-2 16,17-18 1-1,0 0-1-15,15-1 0 16,2-8 1-16,2-1 0 0,1-3 0 16,-1-1-1-16,-1 1 1 15,-3 0 0-15,-15 13 0 16,13-16-1-16,-13 16 1 16,0 0-1-16,-25 6 0 15,11 1 1-15,-5 3-1 16,2 0-1-16,1 2-5 15,0-4-6-15,16-8-18 0,-22 16-40 16,22-16-38-16,0 0-2 16,0 0-2-1</inkml:trace>
  <inkml:trace contextRef="#ctx0" brushRef="#br1" timeOffset="18426.6612">9885 10700 1 0,'0'0'31'15,"-20"9"49"-15,20-9-40 16,0 0-9-16,-18 3 0 0,18-3 1 16,0 0-2-16,0 0-4 15,-18 1-4-15,18-1-1 16,0 0-2 0,0 0-2-16,-7-13-2 0,7 13-1 15,5-21 0-15,2 6-3 16,1-4 1-16,3 1-3 15,-1-3 1-15,5 0-2 16,1-2 0-16,0 1-1 16,-1-2 1-16,4 2-2 15,-3-1 2-15,1-5-1 16,-2 1-1-16,2-2-1 16,-2 0-3-16,2-1 3 0,-1 0-4 15,0 1 2-15,-1-2-4 16,3 6 1-1,-2-1 0-15,-1 1 0 16,1 0 0-16,0 0-1 0,0-1 2 16,0-2-3-16,0 1 3 15,0-1-2-15,1-1 1 16,-1 3 0-16,0 1 0 16,-2 1 0-16,1 3 0 15,-1 2-1-15,0 2 1 16,-1-1 0-16,0 5 0 15,-1-1-1-15,2 1 2 0,-14 13-2 16,21-23 1-16,-21 23 0 16,14-16-1-1,-14 16-2-15,0 0 0 16,9-16-5-16,-9 16-4 0,0 0-7 16,0 0-13-16,0 0-28 15,-13-7-54-15,13 7 1 16,-19 9-1-16,19-9 59 15</inkml:trace>
  <inkml:trace contextRef="#ctx0" brushRef="#br1" timeOffset="19024.446">9920 10041 1 0,'0'0'39'16,"0"0"56"-16,0 0-1 15,15-7-51-15,-15 7-11 16,0 0-1-16,18-15-4 15,-18 15-5-15,19-10-4 16,-6 4-5-16,1-4-3 16,8 0-2-16,-1-3-1 15,7 0-2-15,1-3-1 0,2 0-1 16,0 1-1-16,2-1 1 16,-4 1-2-16,-1 4 2 15,-3-1-1-15,-3 3 0 16,-5 2 0-16,-1 1-1 15,-16 6 1-15,21-2-2 16,-21 2 2-16,0 0-2 16,15 4 0-16,-15-4 0 15,0 0 0-15,3 16 1 16,-3-16-1-16,-2 21 1 16,2-21-1-16,-3 25 1 15,2-8-2-15,0-1 2 16,-2 6-2-16,0-1 2 0,0 4-1 15,-1 0 1-15,-1 2-1 16,-1 2 1-16,2 0-4 16,0-1-1-16,0 1-9 15,-2-4-16-15,4 2-47 16,2-2-35-16,-4-8 1 16,3 0-3-16</inkml:trace>
  <inkml:trace contextRef="#ctx0" brushRef="#br1" timeOffset="25679.0289">9152 8034 1 0,'17'-13'20'0,"14"3"61"15,-7-10 5-15,2 1-59 16,4 1-2-16,-4 0-4 16,0 0 5-16,-10 3-3 15,-1 0-2-15,-15 15-2 16,5-19-6-16,-5 19-2 15,-24 0-1-15,2 8-2 16,-2 5-7-16,-4 1 5 16,-1 6-4-16,1-1 3 15,3 3-4-15,3-7 2 16,8 1-6-16,14-16 6 0,-14 19-1 16,14-19 1-16,0 0 0 15,21-3 1-15,-5-5 7 16,4-7-7-16,5-4 7 15,-4-2-6-15,3-4 3 16,-7 1-2-16,-6 2 4 16,-5 0-4-16,-9 6-4 15,-10 5 3-15,-7 9-3 16,-10 8 3-16,-5 9 2 16,-2 2-4-16,-1 5-4 15,2 4 2-15,6-2-3 16,4 1 2-16,10-4-3 0,10-6 4 15,6-15-7-15,0 0 6 16,30 8 6-16,-5-15-6 16,5-7 6-16,1-6-6 15,0-2 3-15,-2 0-3 16,-6-1 3-16,-5 4-5 16,-8 4-1-16,-10 15 2 15,0 0-2-15,-29-2 4 16,3 17-3-16,-4 3 2 15,-2 4-2-15,0 2 2 16,3 1-3-16,6-5 4 16,6 0-4-16,17-20 2 15,-7 18-1-15,7-18-2 0,20-3-4 16,-3-3-2-16,-1-5-1 16,4 0-13-16,-4-7-11 15,4 6-40 1,-7-1-30-16,-13 13-1 0,16-14 5 15</inkml:trace>
  <inkml:trace contextRef="#ctx0" brushRef="#br1" timeOffset="26458.4194">9924 10647 1 0,'0'0'64'0,"0"0"21"16,0 0 3-16,-20-2-68 15,4 15 0-15,-6 0-1 16,3 5 1-16,-4-2-3 15,8 2-1-15,-3-5-5 16,18-13-3-16,-17 16-2 16,17-16-3-16,0 0-2 15,0 0 0-15,9-20 0 16,-9 20 1-16,11-25 0 16,-11 25 0-16,9-20 0 0,-9 20-1 15,3-14 1-15,-3 14-3 16,0 0-12-16,0 0-32 15,-19-19-54-15,19 19 1 16,-13-26-3-16,9 7 67 16</inkml:trace>
  <inkml:trace contextRef="#ctx0" brushRef="#br1" timeOffset="27562.9022">9168 7926 1 0,'0'0'0'15,"-4"-15"53"-15,4 15 29 16,-3-19-49-16,3 19-2 0,0 0 1 15,0 0 2-15,0 0-1 16,0 0-3-16,0 0-5 16,10 15-2-16,-10-2-3 15,1 8-6-15,-2 0 2 16,2 8-7-16,-1-2 4 16,2 8-6-16,-1-4 4 15,3 5-6-15,-1 2 4 16,5 4 0-16,-3 0-2 15,1 2 0-15,3 2-2 16,-2 4 1-16,2-3-3 16,-2 1 1-16,3 2-1 15,-1 1 1-15,-1-4 2 0,4 4-3 16,-4-4 2-16,0 3-2 16,-4 0 1-16,0 3-2 15,-2-2 1 1,-2 2-1-16,1 2-3 0,2 0 2 15,1 0-2-15,4-2 2 16,3 1-2-16,2-4 2 16,3 1 0-16,0-2-3 15,0 0 4-15,0 1-1 16,0-1 1-16,-1 0 0 16,1 2-1-16,0-1 1 15,0 1-3-15,1 1 5 0,2-2-5 16,-2 1 3-16,2 1-3 15,-2 0 2-15,-1 1-1 16,0-1 1 0,0 3 2-16,-2 0-2 0,-1-2 1 15,0 2-2-15,-1-2 2 16,1-1-2-16,-1 0 3 16,1 0-3-16,-3-6-1 15,0-1 3-15,0-2-3 16,1-2 3-16,1-4-2 15,-1-1 1-15,0-4-1 16,-1-3 1-16,-2-3-1 16,1-6 0-16,-3-3 0 0,0-4-1 15,-6-13 0-15,5 16-1 16,-5-16-4-16,0 0-5 16,0 0-10-1,0 0-18-15,0 0-45 0,-1-19-38 16,-3 5 3-16,-4-3-2 15</inkml:trace>
  <inkml:trace contextRef="#ctx0" brushRef="#br1" timeOffset="28044.7267">9738 10419 1 0,'16'-16'39'0,"-16"16"57"15,14-10 1-15,-14 10-51 16,13-3-10-16,-13 3-1 16,0 0-5-16,10 20-4 15,-5-4-5-15,-3 0-7 16,4 4-1-16,0 0-4 15,1 3 1-15,0 2-2 16,2-1 0-16,-2 0-2 0,2-3 0 16,-2 1-1-1,0-3 0-15,-1-4-1 16,-2-2 0-16,-4-13 0 16,3 19-1-16,-3-19 1 0,0 0-1 15,0 0 0-15,-18 9-1 16,5-11 0-16,-2-3-1 15,-4-1 0-15,-1-4-1 16,-6 0 1-16,-3-5-2 16,-5-2 1-16,-2-2-3 15,-5 0-1-15,-2-2-7 16,-2 2-5-16,-7-3-24 0,5 2-77 16,-2 4 0-1,-2-2-5-15,5 0 11 16</inkml:trace>
  <inkml:trace contextRef="#ctx0" brushRef="#br1" timeOffset="64722.1795">9759 10706 29 0,'0'0'31'16,"0"0"-5"-16,0 0-2 15,0 0-3-15,0 0-2 0,3-14-1 16,-3 14-1-16,0 0-1 15,12-15-2-15,-12 15 0 16,13-17-2-16,-13 17 0 16,16-23-1-16,-6 8-2 15,3 1-1-15,0-3-1 16,4-2-2-16,3-4-1 16,1 1-2-16,2-4 0 15,3-3-1-15,0-1 1 16,1 0-1-16,2-2 0 15,0 0 2-15,-2 0-1 16,2-1 1-16,1 0-1 0,-1 0 1 16,1-3-2-16,-1 0 0 15,-1 0 0-15,1 0-1 16,-1-1 1-16,1 1-2 16,-3 3 1-16,0 3-1 15,-4 3 1-15,-1 1-3 16,-2 5-2-16,-4 3-4 15,-4 5-13-15,-11 13-12 16,15-19-21-16,-15 19-33 16,0 0-1-16,0 0 74 15</inkml:trace>
  <inkml:trace contextRef="#ctx0" brushRef="#br1" timeOffset="65248.0656">9966 10049 1 0,'4'-14'0'16,"11"11"72"-16,-15 3-21 15,27-21-19-15,-7 9-2 16,3-2 0-16,3 2-2 15,-1-4-4-15,5 3-6 16,-1-4-5-16,4 2-3 16,-1 1-3-16,2 2-2 15,1-1-1-15,-2 3-1 16,-1 3-1-16,-3 3 0 0,-3 2 0 16,-3 7 0-16,-6 2-1 15,-1 4 0 1,-9 8 0-16,1 1 0 15,-6 5-1-15,0 2 0 0,-4 4-2 16,-3-2-7-16,3-1-11 16,-6 1-22-16,3-3-35 15,-1 3-17-15,-2-9 3 16,2 5 87-16</inkml:trace>
  <inkml:trace contextRef="#ctx0" brushRef="#br1" timeOffset="66430.9251">10468 9866 15 0,'0'0'29'0,"0"0"-4"16,0 0-3-16,0 0-3 15,14-13-1-15,-14 13 1 16,0 0 0-16,0 0 1 16,21-14 0-16,-21 14-1 15,14-13-1-15,-14 13-3 16,12-13-1-16,-12 13-1 15,11-16-1-15,-11 16-1 16,9-13-2-16,-9 13-2 0,7-13 0 16,-7 13 0-16,10-13-1 15,-10 13 1-15,13-13-1 16,-13 13 0-16,17-19 0 16,-17 19 1-16,22-20-1 15,-10 7 0-15,0-1-2 16,3-2 1-16,1-3-1 15,1 0 0-15,3-2 0 16,-1-4 1-16,3 1-3 16,1-5-1-16,0 0 0 15,3-3-2-15,1 0 1 16,2-2 0-16,0-1-2 16,1 2-1-16,1-2 2 0,-3 4 2 15,4-3-2-15,-6 4 2 16,2 1-2-16,-2 0 1 15,-3 3-1-15,0-1 1 16,-2 2 0-16,2 1 0 16,-2 2 0-16,-1-1 0 15,-3 3-2-15,0 4 1 16,-4 0-3-16,0 5-2 16,-13 11-4-16,19-19-9 15,-19 19-17-15,0 0-35 16,16-12-30-16,-16 12-1 15,0 0 45-15</inkml:trace>
  <inkml:trace contextRef="#ctx0" brushRef="#br1" timeOffset="66978.4984">10824 9096 65 0,'22'-9'59'15,"-6"2"-4"-15,1-5-8 16,8 1-10-16,-1-8-9 16,8 3-7-16,-2-7-4 15,9 4-4-15,-1-4-3 16,1 4-3-16,0-2-1 0,0 4-2 15,-5-1 1-15,1 5-2 16,-6 3 0-16,-2 1-1 16,-5 2 2-1,-2 3-3-15,-7 1 1 0,-13 3 0 16,16 1-2-16,-16-1-1 16,0 0-1-16,3 15-2 15,-3-15-3-15,-12 24-4 16,5 0-7-16,-9 0-9 15,5 12-19-15,-10 5-25 16,-2 0-28-16,3 11 0 16,-6-6 94-16</inkml:trace>
  <inkml:trace contextRef="#ctx0" brushRef="#br1" timeOffset="67878.5164">9811 10751 1 0,'8'-13'0'0,"-8"13"0"16,11-20 59-16,-4 7-37 16,3-3 1-16,3-3 1 15,3-1 2-15,3-5 2 16,4-1-3-16,0-6-3 15,8 1-4-15,2-8-3 16,4-3-3-16,2-6-2 0,5 1-1 16,-1-5-1-16,3 0 0 15,3-3 1-15,3-3-1 16,-3-2-1-16,3 1-1 16,-2-4 1-16,5 0-2 15,0-5 1-15,3 0-1 16,-3-2-3-16,1 3-1 15,3-1 1-15,-3 8-1 16,2-1 1-16,0 2-1 16,-5 4 0-16,-1 2-1 15,0 2 5-15,-1-1-3 16,-2 2 1-16,0 1-2 16,0 1 2-16,0 2-3 0,1 1 2 15,1 4-2-15,-1 2 0 16,-1 1 1-16,-4 8-3 15,-3-1 1-15,-7 10-7 16,-7-2-5-16,-3 11-25 16,-11-1-40-16,-14 13-24 15,0 0-4-15,-11-19 65 16</inkml:trace>
  <inkml:trace contextRef="#ctx0" brushRef="#br1" timeOffset="68528.7644">10798 9140 1 0,'0'0'30'15,"0"0"51"-15,21-5-41 16,-21 5-10-16,25-18 0 0,-7 7-2 16,3 2-1-16,3-5-2 15,7-1-5-15,2-3-3 16,8 0-4-1,1-3 0-15,7 0-2 0,-2-2 0 16,7 3-1-16,-4-3 0 16,2 3-1-16,-4 0 0 15,1 4-1-15,-4-2-1 16,-2 5-3-16,-7 0-1 16,-1 5-1-16,-7-2 0 15,-4 4-2-15,-3 0 1 16,-5 2-1-16,-3 2 0 0,-13 2 0 15,17-4 0-15,-17 4 0 16,0 0-1 0,15-3 1-16,-15 3 1 15,0 0-1-15,0 0 0 0,13-1 0 16,-13 1 0-16,0 0 0 16,0 0-1-16,0 0 1 15,0 0-1-15,0 0 1 16,10 20-1-16,-10-20 1 15,-9 27-2-15,2-8 2 16,-3 7-1-16,-3 7 2 16,-3 11-5-16,-4 3-3 15,-3 12-9-15,-6 2-11 0,0 11-33 16,-3 5-43-16,-7-2-3 16,3 4 3-1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2:05.38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9439 6246 1 0,'0'0'44'0,"-13"-11"40"15,13 11-35-15,0 0-7 16,-10-18-8-16,10 18 0 16,0 0-5-1,0 0-2-15,0 0-6 0,16-7-3 16,-16 7-4-16,29 3-1 16,-9-5 0-16,9 5 0 15,4-6 0-15,9 2-1 16,4-3 0-16,7-1-1 15,5 0-2-15,7-1-1 16,4 0-2-16,6 2-1 16,0-1-1-16,2 3 1 0,4-1-1 15,1 0 1-15,-1 0 0 16,2 1-1 0,1-2 1-16,3 1-2 15,2 0 0-15,2-1 0 16,-3 1-1-16,1 0-1 0,2 2 0 15,-1-1 0-15,-1 1 1 16,1 1-1-16,-2 1 0 16,1 1 0-16,4-1 0 15,-1 1-1-15,2-2 0 16,-1 0 0-16,3 0 0 16,0-2 0-16,4-1 0 15,1 0 0-15,1-2 1 16,4 0-1-16,-1 1 0 15,2 1 0-15,1-1 1 16,0-1-1-16,-1 1 0 16,0 1-1-16,-3-1 2 0,0 1-2 15,-3 0 2-15,1 0-1 16,-2-1 0-16,-2 1 1 16,0 2-1-16,-2-1 1 15,1 1 0-15,0-2 0 16,-3 0-1-16,1 0 1 15,-1 2 0-15,-2-2 0 16,-1 1 0-16,0 1 0 16,0 1-1-16,1 0 0 15,2 0 0-15,2 1 0 16,1 1 0-16,4-1 0 16,2-1 0-16,2 0 0 15,2 0 0-15,-1 0 0 0,0 0 1 16,1-1-1-16,-1 1 0 15,0-2 1-15,-1 1 0 16,0-1 0-16,1 0 0 16,-1-1 1-16,0 0-2 15,-1 0 2-15,1 0-1 16,-1 3 0-16,0 0-2 16,-3 3 2-16,0 1-1 15,-1 2 0-15,1 3-1 16,3-1 1-16,0 2 0 15,2 1 0-15,3 0 1 16,-1-1-1-16,-1 0 0 0,-2-3 0 16,-4-1 2-16,-3 0-1 15,-6-2 0-15,-4-1 1 16,-7 0-1-16,-2 0 0 16,-1 0 0-16,-1 1 0 15,-4 2-1-15,-2 0 1 16,0 0-1-16,-2 1 0 15,-4-1 0-15,-3-1 0 16,-6 1-1-16,-5-2-1 16,-4 1-5-16,-6-4-5 15,-5 3-7-15,-12-5-9 16,2 5-19-16,-26-4-70 0,16-5 3 16,-16 5-5-16,-24-22 4 15</inkml:trace>
  <inkml:trace contextRef="#ctx0" brushRef="#br0" timeOffset="8932.3249">10891 6341 1 0,'0'0'17'0,"0"0"1"16,-13 6-7-16,13-6-13 15,0 0 1-15,0 0-9 16,0 0 3-16,0 0-6 16,0 0 4-16</inkml:trace>
  <inkml:trace contextRef="#ctx0" brushRef="#br0" timeOffset="10404.0294">9469 5352 1 0,'0'0'0'0,"-18"4"69"0,18-4-34 16,0 0 0-16,-19 0 0 15,19 0 4-15,-14 7 0 16,14-7-3-16,-18 15-8 16,11-1-6-16,-5-1-8 15,5 6-1-15,-1 4 2 16,2 7-8-16,-1 2 6 16,2 8-5-16,-1 8 4 15,5 5-4-15,-3 9 3 16,1 9-5-16,-2 0-1 15,1 4 2-15,-2 1-5 16,2-4 3-16,3-2-2 0,-2-4-2 16,1-11 1-16,4-6-3 15,1-9 3-15,0-7-6 16,2-7 0-16,0-7-8 16,-1-4-8-16,-4-15-21 15,0 0-56-15,14-6-6 16,-8-12-4-16,3-6 24 15</inkml:trace>
  <inkml:trace contextRef="#ctx0" brushRef="#br0" timeOffset="11771.1578">9566 5282 1 0,'20'-4'71'16,"-1"-5"12"-16,6 2-4 15,1-2-56-15,2-1-7 16,9 3-2-16,0-3 2 15,9 3 1-15,-1-3 0 0,8 2 0 16,5-2-1-16,7 3-3 16,6-1-3-16,5 2-1 15,5 0-1 1,4 2-2-16,3 1 2 0,3 3-2 16,3 0 1-16,4 1-1 15,1 2 0-15,4 1-3 16,4 1 1-16,1-1-1 15,4 2-1-15,2-2 0 16,5 1-1-16,-1-1-1 16,3-1 0-16,6-2 0 15,0 2 0-15,7 0-1 16,5 0 1-16,-1 1 1 0,4-1-1 16,3 1 0-16,3 1-1 15,2 0 2-15,0 0-1 16,-2 1 1-16,0-5-1 15,0 2 2-15,1-3-1 16,1 0 1-16,0-2 0 16,-1-2 1-16,2 0 0 15,-1-1 0-15,-1-2 0 16,-2 1-1-16,-4 2 1 16,-2-2 0-16,-7 2 0 15,-4 1-1-15,-6 2 0 0,-4 1 0 16,-7 0-1-16,-4 1 0 15,-6 1 1-15,-2 0-2 16,-3 1 1-16,0-1 1 16,1-1-2-1,4 1 2-15,1-2-1 0,3 0 0 16,2-3 0-16,1 0 1 16,-1 0-1-16,0-1 0 15,-5-2 1-15,-5 0 0 16,-5-1 0-16,-3 1 1 15,-3 0 2-15,-2 1-1 16,0 0 0-16,-3 1 0 16,1 1 0-16,2 2-1 15,4-1-1-15,4 1 0 0,0 1 0 16,-1 0-1-16,1 0 0 16,-2 0 1-1,-1-2 0-15,-3 1 1 16,-3-1-1-16,-1 1 0 0,-7 0-1 15,-2-1 0-15,-5 1 0 16,-2 1-1-16,-7 0 1 16,-4 1-2-16,-6-1 1 15,-5 3 1-15,-5-2-1 16,-2 2 0-16,-5 0 0 16,-1 2 0-16,-2 0-1 15,-3 1 1-15,0 1-1 16,-5 2 0-16,-4 1 0 0,-3 2 0 15,-5 1 0 1,-2 2 0-16,-3 3 0 16,-5 2 0-16,0 2 0 0,-1 2 0 15,2 2 0-15,-1 2 0 16,5 3 5-16,0 2-6 16,1 4 7-16,3-1-5 15,-1 3 5-15,1 1-4 16,-3 2 4-16,0 1-5 15,-4-1-1-15,0 0 2 16,-1 0-3-16,-2-3 1 16,0-2-2-16,0-1 2 15,-2-6-1-15,-2-2 1 16,1-4-1-16,-4-2 2 16,1-6-1-16,-1-3 0 15,7-13 1-15,-18 19 0 0,18-19-2 16,-17 13 1-16,17-13-1 15,-16 8 1-15,16-8-1 16,-14 9 0-16,14-9-2 16,0 0 0-16,-16 6-2 15,16-6-1-15,-13 3-2 16,13-3-5-16,-20 1-7 16,2-4-21-16,18 3-62 15,-31 0-5-15,8-3 2 16,-3-5-6-16</inkml:trace>
  <inkml:trace contextRef="#ctx0" brushRef="#br0" timeOffset="45768.8226">9120 6168 1 0,'-27'6'12'16,"12"1"62"-16,15-7-39 16,-18 9-5-16,18-9 4 15,0 0 0-15,0 0 2 16,18 7-5-16,6-5-9 16,3-2-7-16,12 0-4 15,11 0-4-15,11-2-2 0,13-1 0 16,9 0-1-16,11 0 0 15,10-1 1-15,8-3 1 16,10 1 0-16,6-4 0 16,5 3-1-16,2-3 0 15,3 1-1-15,0-1 0 16,-4 1-3-16,-5 2 0 16,-5-2-7-16,-6 5-19 15,-11-3-39-15,-6 0-32 16,-5 1-5-16,-12-7 1 15</inkml:trace>
  <inkml:trace contextRef="#ctx0" brushRef="#br0" timeOffset="58509.3164">21731 5160 185 0,'-13'1'111'15,"13"-1"-1"-15,-3 15-42 0,3-15-46 16,10 23-8-16,4-6-5 16,5 9-1-16,1 3-4 15,5 10-1 1,1 4 4-16,3 5-7 0,1 4 3 15,6 1-1-15,2 5 2 16,5-1-2-16,10 1 3 16,2-3-3-16,7-2-3 15,-1-4-1-15,1-1-5 16,-6-9-11-16,2 0-44 16,-13-15-49-16,-15-11-2 15,-7-11-2-15,-16-18-1 16</inkml:trace>
  <inkml:trace contextRef="#ctx0" brushRef="#br0" timeOffset="58757.8701">22545 5255 215 0,'-6'19'118'15,"6"-19"-7"-15,-23 26-15 16,-3-11-88-16,-3 6-4 16,-11 10 5-16,-10 10-5 0,-9 8 0 15,-10 9-5-15,-7 8-4 16,-8 3-14-16,5 11-14 16,-7-7-43-1,10-1-40-15,7-1-3 0,2-6 2 16</inkml:trace>
  <inkml:trace contextRef="#ctx0" brushRef="#br0" timeOffset="62036.7752">17392 5822 8 0,'0'0'27'0,"0"0"-11"0,-13 7-4 15,13-7 0-15,0 0-1 16,0 0 1 0,-8 15 2-16,8-15 1 15,-5 14 0-15,5-14-1 0,-3 14 0 16,3-14-1-16,2 15-2 16,-2-15-2-16,0 0-1 15,13 13-3-15,-13-13 0 16,16-3-1-16,-16 3 0 15,18-3 0-15,-18 3 0 16,18-9 0-16,-18 9 2 16,0 0 2-16,13-8 0 0,-13 8 2 15,0 0 0-15,-13-5 1 16,13 5 1 0,-25 12-2-16,11 0 0 15,-4-1-3-15,3 3 1 0,-3 1-2 16,4-1 0-16,-1-1-2 15,15-13 1-15,-17 18-1 16,17-18 1-16,0 0-1 16,0 0 0-16,0 0 0 15,0 0-2-15,0 0 1 16,17-21 0-16,-17 21-1 16,21-24-1-16,-11 9 1 15,-10 15-1-15,16-23 0 16,-16 23-1-16,10-14-1 15,-10 14 0-15,0 0 1 16,0 0-1-16,0 0 1 16,0 0 0-16,-12 16-1 0,12-16 1 15,0 0 1-15,-16 14-1 16,16-14-1-16,0 0-2 16,0 0-3-16,-14 13-7 15,14-13-8-15,0 0-12 16,-9 13-24-16,9-13-41 15,-9 13 0-15,9-13 34 16</inkml:trace>
  <inkml:trace contextRef="#ctx0" brushRef="#br0" timeOffset="73013.7842">22637 5634 75 0,'0'0'100'16,"20"18"0"-16,-20-18-2 0,20 5-57 16,-20-5-24-16,25 12-7 15,-11-3-1 1,2 2-2-16,-1 5-3 15,-4 4-1-15,-1 5-1 0,-1 7-1 16,-5 2-1-16,-1 5-2 16,-1 4 2-16,-1 1-4 15,-2-2-1-15,3 1-10 16,-2-4-11-16,8 4-29 16,-3-3-40-16,1-8-6 15,9-2 4-15,-4-8 31 16</inkml:trace>
  <inkml:trace contextRef="#ctx0" brushRef="#br0" timeOffset="73413.6555">23941 5194 152 0,'16'19'112'0,"3"3"-3"15,1-1 0-15,3 2-93 16,7 5-1-16,7 4 0 16,6 4-7-16,2 0 2 15,5 4-7-15,1 1 3 16,3 3-4-16,1 0 3 16,3 0-8-16,-2 1-5 0,-4-3-8 15,2 1-24 1,-13-11-48-16,-2-3-24 15,-8-9 2-15,-10-7-2 16</inkml:trace>
  <inkml:trace contextRef="#ctx0" brushRef="#br0" timeOffset="73664.3211">24868 5375 103 0,'1'-41'101'15,"0"11"-1"-15,-3 7 0 16,-6 6-68-16,8 17-12 16,-14-3-6-16,2 16-3 15,-6 5-5-15,-4 10-2 16,-7 8 2-16,-5 7-7 16,-5 9-1-16,-8 3-10 15,3 7-8-15,-5-4-18 0,7 2-32 16,3-3-34-16,3-14-1 15,10-7 2-15</inkml:trace>
  <inkml:trace contextRef="#ctx0" brushRef="#br0" timeOffset="73997.2227">24850 5571 157 0,'39'1'109'0,"-1"4"1"16,-5 0-4-16,-6 0-87 0,1 3-8 16,-7 5-10-16,-6 2-4 15,-11 8-3-15,-11 1-1 16,-12 5 1-16,-8 3 2 16,-5 1 1-16,-3 0 3 15,4-1 3-15,5-2 2 16,5-4 1-16,14-1 1 15,9-6-1-15,9-3-1 16,12-5-1-16,9 1 0 16,7-7-3-16,7-2-6 15,9 0-11-15,1-9-24 16,11 5-47-16,0-5-19 16,-3-1-2-16,1-5-1 0</inkml:trace>
  <inkml:trace contextRef="#ctx0" brushRef="#br0" timeOffset="74284.909">26481 5315 159 0,'20'19'114'16,"4"1"-5"-16,2 2 2 16,-1 1-88-16,7 7-11 15,2 2-1 1,7 4-5-16,1 2 1 0,1 2-6 16,-1 2-2-16,-5-4-10 15,-1 1-10-15,-5-9-14 16,2 3-42-16,-10-8-31 15,-9-8-3-15,-14-17 1 16</inkml:trace>
  <inkml:trace contextRef="#ctx0" brushRef="#br0" timeOffset="74533.6437">27087 5328 89 0,'8'-30'92'0,"0"13"-1"16,-14 2 1-16,-9 8-75 16,-8 12-7-16,-10 5-4 15,-6 10-1-15,-10 9 1 16,-6 7-3-16,-5 6 1 16,-4 4-5-16,1 3-3 15,2-2-14-15,5 5-22 16,4-4-52-16,4-12-2 0,15-3 0 15,3-11 23-15</inkml:trace>
  <inkml:trace contextRef="#ctx0" brushRef="#br0" timeOffset="74964.6786">27133 5522 135 0,'62'-2'103'15,"-3"5"0"-15,-11 0-8 16,-14 1-77-16,-3 4-21 16,-10 5-4-16,-12 0-4 15,-12 5-2-15,-11 1 2 16,-11 7 3-16,-8-1 4 0,-5 5 5 16,1 0 4-1,1 2-2-15,5-2 0 16,7 1-4-16,7-1-1 0,7-1-4 15,7 0 3-15,8-3-3 16,7-2 3-16,7-2-1 16,8-3 4-16,11-4 2 15,6 0 0-15,7-4 1 16,5-1-2-16,2-2 2 16,-2-1-2-16,-2-1 1 15,-7 1-1-15,-9 0-1 16,-12 3 0-16,-11 0 0 15,-12 5-2-15,-13 1-5 16,-11 1-8-16,-11 9-30 16,-10 4-44-16,-13-5-3 0,2 5-1 15,-12-7 38-15</inkml:trace>
  <inkml:trace contextRef="#ctx0" brushRef="#br0" timeOffset="82953.6254">3101 7361 1 0,'0'0'0'0,"0"0"45"15,0 0 27-15,-9-20-49 16,9 20 1 0,14-20-2-16,1 7-3 0,2 3 4 15,1-3-3-15,6 6 1 16,-2-5 0-16,5 6 0 16,-2-1-3-16,8 6-1 15,-1-4 0-15,7 5-5 16,4 0 1-16,6 2-2 15,6-2-2-15,7 1-1 16,3 2-1-16,1 0-1 0,0 1-2 16,4 5 0-16,-7-2-1 15,2 3 0-15,-4 3 0 16,-1 3 0-16,-1 0-1 16,3 3 0-16,2-2 0 15,2 1 0-15,2-3-1 16,3 1 0-16,2-3-1 15,2 0 0-15,0-3 0 16,3-1-1-16,-1-5 2 16,-1 1-2-16,2-2 1 15,0-1-1-15,-3-2 2 16,0 0-1-16,-3-2 0 16,2 0-1-16,-3 1 1 0,2-2-1 15,-5-2 1-15,1 1-2 16,1 1-1-1,-4-1-4-15,3 4-7 0,-5-3-12 16,1 9-26-16,-9 1-48 16,-3 2-5-16,-4 5-1 15,-14 1 65-15</inkml:trace>
  <inkml:trace contextRef="#ctx0" brushRef="#br0" timeOffset="92154.9587">4737 7731 1 0,'-46'-9'86'0,"11"5"-4"16,-1-6-44-16,7-3-10 15,8 0-11-15,8-3-7 16,5 0-5-16,7 0-4 16,5-3-1-16,5 4-1 15,5-4 0-15,6 3 1 16,4 1-1-16,4 1 1 15,7 1 0-15,3 0 2 16,5 4 1-16,4 1 3 16,5 3 2-16,3-2 3 15,9 4-1-15,2-2 3 0,8 6-2 16,2-2 1-16,6 5-2 16,4-3-3-16,4 4-2 15,4 0-1-15,0 3-2 16,0 5 0-16,0-2-1 15,-2 4 0-15,-1-1 0 16,-3 0 0-16,-2 2-2 16,-3-1 1-16,-4-1 0 15,-3-2-1-15,-2-1-1 16,0-1-3-16,-4-1-7 16,1 1-9-16,-6-1-20 15,1 2-32-15,1 5-22 16,-11-6 1-16,3 6 65 0</inkml:trace>
  <inkml:trace contextRef="#ctx0" brushRef="#br0" timeOffset="92988.8959">7654 7359 1 0,'0'0'38'0,"0"0"33"16,19-6-42-16,-4 4-7 15,2 1-2-15,9 1-1 16,0-3-1 0,7 3-3-16,2-1 0 0,4 2-1 15,1 0-1-15,6 2-1 16,0 0 2-16,5 3-2 15,2 0-1-15,5 1 0 16,5 0-3-16,7 0 0 16,2-1-2-16,3 1 0 15,7-2-2-15,2 0-1 16,2-3-2-16,2 2 1 16,0-2-2-16,3 3 1 0,2-2 0 15,0 2-1 1,1-2 0-16,0-1 0 15,1 1-1-15,2 0 1 16,1 0 0-16,-4 0-1 0,-3-2-1 16,-3 1 0-16,0 4-7 15,-6-5-8-15,0 6-24 16,-7-1-38-16,-6-4-20 16,4 3 0-16,-14-6 75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3:44.9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6639 5963 74 0,'13'-16'111'0,"-13"16"-4"16,8-18-2-16,-8 18-90 16,0 0-8-16,0 0-3 15,10 24 1-15,-10 8-1 16,-3 10 1-16,-1 11 3 16,0 15-3-16,-5 11 2 15,2 15-1-15,-3 13 1 16,0 10-2-16,-3 10 3 15,1 8-4-15,1 13-2 16,-1 9 5-16,-2 9-5 16,1 8 2-16,0 8-1 15,0 13 3-15,1 5-6 16,-1 13 3-16,-1 7-3 0,1 3-1 16,4 5 0-16,-2 5 0 15,3 4-1 1,1 0-1-16,3 11 2 0,1 4 1 15,3 4 1-15,-4 6 4 16,-1 4-4-16,4 1 4 16,-5 2-3-16,2 4 4 15,-5-6-5-15,-1-4 2 16,0-8-4-16,1-8 4 16,-4-8-3-16,3-11-3 15,1-16 1-15,1-18-7 16,2-20 1-16,-1-24-11 0,4-16-15 15,-4-28-47-15,4-25-35 16,1-27-2-16,-2-25 1 16</inkml:trace>
  <inkml:trace contextRef="#ctx0" brushRef="#br0" timeOffset="600.0186">6708 5913 3 0,'-12'-32'91'0,"4"6"1"15,-7 4-40-15,-1-1-10 16,6 10-10-16,-7 3-10 15,2 9-4-15,-5 10-4 16,2 11-3-16,-8 9-3 16,-2 15-1-16,-5 13 1 15,-2 13-4-15,-2 13 2 16,-4 10-4-16,0 8-1 16,-3 5-5-16,4-1-7 15,-2-8-17-15,9-4-26 0,1-10-44 16,6-20-2-16,10-15-2 15,6-25 87-15</inkml:trace>
  <inkml:trace contextRef="#ctx0" brushRef="#br0" timeOffset="837.827">6880 6030 51 0,'43'5'106'0,"-4"3"0"16,-2 5-4-16,-2 7-84 0,2 7-1 15,7 11-12-15,-1 9-2 16,-1 10-8-16,-5 15-4 16,-3 9-12-16,-3 17-18 15,-6 6-50-15,-8 10-14 16,-1 8 4-16,-7 4 57 15</inkml:trace>
  <inkml:trace contextRef="#ctx0" brushRef="#br0" timeOffset="2083.8347">6310 14206 13 0,'0'0'92'16,"2"-13"-4"-16,-2 13-33 15,13-16-37-15,6 9-5 16,3-3 1-16,10 3 0 0,2-3 1 15,12 3-1-15,6-5-1 16,8 6-2 0,6-4 0-16,10 3 0 15,7-2 0-15,6 4 0 0,8-3-1 16,8 4 0-16,6 0-2 16,10 1 2-16,3 1-2 15,9 4 2-15,4-2-2 16,10 3 2-16,5-3 0 15,7 4 1-15,1-1 0 16,7 1 1-16,6-2-2 16,9 1-1-16,6-1-1 15,2 1-1-15,8 0-1 0,4-1-1 16,6-2-1 0,7 0 1-16,2-2-2 15,7-1 3-15,3-2-1 16,11 0 0-16,0-2-1 0,4 1 1 15,5 0-2-15,0 4 1 16,-1 0-1-16,4 5-1 16,2 1-1-16,-2 4 0 15,7 3-1-15,7 1 1 16,6 1-1-16,8 3 1 16,6-1 1-16,5 1-1 15,2-1 0-15,2 1 1 16,-3-2 0-16,2 0 0 15,-5-1 1-15,-4-2 0 16,4-3-1-16,0-2 1 16,2 0 1-16,-1-2-1 15,-1 0 0-15,-4 1-1 0,-6 0 0 16,-6 1 0-16,-9 3 0 16,-6 1-3-16,-7 0 4 15,-7 0-3-15,-4 0 3 16,-6-2-3-16,-7-1 3 15,-4-1-7-15,-9 2 6 16,-13-2-4-16,-13 3 1 16,-12-2-4-16,-16 4-1 15,-16-2-4-15,-12 4-1 16,-18-1-4-16,-9 2-8 16,-23-8-16-16,0 10-42 15,-21-11-42-15,-13 1-1 0,-14-3 4 16,-15-4 16-16</inkml:trace>
  <inkml:trace contextRef="#ctx0" brushRef="#br0" timeOffset="2502.5657">21646 14263 118 0,'4'-13'102'15,"2"-5"4"-15,10 1-5 16,2-2-87-16,6-1-6 16,4 1 0-16,3 3-3 15,5 5 0-15,0 1 0 16,1 5-2-16,1 1 1 15,2 6-1-15,1 0 1 16,0 4 1-16,0 0 0 16,-1 3 0-16,-4 1 0 15,-2 1 1-15,-10 1-2 16,-7 4 2-16,-11 2-4 16,-10 4 1-16,-18 4 0 0,-10 6-6 15,-15 4 1-15,-11 6-6 16,-14 7 0-16,-12 3-13 15,-5 8-14-15,-14-2-59 16,-3 1-16-16,-3 0-1 16,-6-7 0-16</inkml:trace>
  <inkml:trace contextRef="#ctx0" brushRef="#br0" timeOffset="15059.0721">6400 11931 56 0,'-10'29'108'15,"-1"-3"1"-15,2 1 1 0,6 6-84 16,-4-10-3-16,9 6-3 16,-2-8-2-16,5-1-3 15,4-6-4 1,4-4-2-16,1-8-3 0,4-5-2 15,2-9-3-15,4-6-1 16,5-8 0-16,3-13-6 16,6-8 7-16,6-3 0 15,8-5-2-15,4-3 2 16,7 5-2-16,0 1 2 16,0 7-2-16,0 12 6 15,-9 11-6-15,-3 10 1 16,-5 9 2-16,-3 10 1 0,-4 7 0 15,0 8 2-15,-3 5-1 16,2 7 3-16,1-1-1 16,0 10 1-1,-2-1-3-15,1 0-2 0,-2 0 0 16,-3-5-1-16,-1-5 0 16,0-5-2-16,-1-8 0 15,0-12-1-15,-1-11 2 16,2-15-6-16,2-10 6 15,4-11 2-15,2-12-2 16,3-7 0-16,2-9 1 16,1-4-1-16,0 1 0 0,-1 5 6 15,-3 8-6 1,-3 7-2-16,-3 14 2 16,-4 11-1-16,-5 16 0 15,-2 13 1-15,-2 10 0 0,-1 11 2 16,-1 9 0-16,1 6 2 15,1 6 0-15,0 3 2 16,0-4-1-16,0 0 1 16,-1-7-3-16,1-5 1 15,0-12-3-15,0-8 0 16,0-14-4-16,0-14-2 16,2-12-2-16,-2-16-2 15,4-9 2-15,-2-15-4 16,2-5 4-16,1-8-3 15,3 1 6-15,3 1-2 16,0 11 3-16,1 6 1 16,1 15 0-16,1 13 2 0,-1 16 3 15,2 13 0-15,-2 15 0 16,-1 12-1-16,-1 11 2 16,4 10 1-16,-1 8-1 15,2 10 1-15,0-1-3 16,-1 5 3-16,-2-3-3 15,0-4 3-15,-4-6-2 16,-1-10 0-16,0-13-1 16,-1-15 0-16,-1-15-1 15,3-17-1-15,-1-16 1 16,4-15-2-16,1-16 2 16,3-18-7-16,6-12 3 0,1-12-3 15,7-2 3-15,2-7-5 16,6 7 3-16,-2 5-2 15,3 14 3-15,-3 18 2 16,-6 20 2-16,-2 22-1 16,-3 20 3-16,-5 24 2 15,-7 16 1-15,0 17 2 16,-4 7 0-16,-1 10 3 16,1-1-2-16,3 4 2 15,-5-9-4-15,2-9 2 16,0-10-2-16,-1-11-2 15,3-13-1-15,-1-14-1 16,1-15-1-16,4-21-2 0,1-15 2 16,1-20-5-16,4-16 3 15,2-22-2-15,4-16 1 16,1-19-2-16,2-16 3 16,0-11-3-16,7-8 0 15,-1-5-1-15,4-3 3 16,4-2 0-16,3 2-2 15,4 4 1-15,-1 2 0 16,3 6 1-16,1 3 2 16,1 5 6-16,0 5-6 15,-3 6-1-15,-1 10 6 16,-2 9-3-16,-3 16 1 0,-1 18 0 16,-7 15 0-16,-6 18-6 15,-4 20 5-15,-3 19-3 16,-5 22 0-16,-5 21 1 15,-2 21-1-15,-3 19 1 16,-1 22-3-16,-3 14 5 16,2 20-4-16,1 12 2 15,-3 16-3-15,0 7 2 16,-3 9 2-16,-2-1-4 16,1 2 3-16,-1-4-2 15,0-3 0-15,-3-10 2 16,4-14 0-16,-1-13 0 15,4-18 1-15,-2-16-1 0,1-16 2 16,-1-21-1-16,1-21-1 16,2-18 0-16,2-20 0 15,-1-19-2-15,3-21-1 16,2-17 0-16,2-15 0 16,4-14 3-16,3-12-2 15,5-9 1-15,2-3 0 16,2 2 2-16,4 4-1 15,2 5 6-15,3 8-7 16,-2 12 1-16,0 14 4 16,-4 11-4-16,-3 16 2 15,-5 14-1-15,-6 12 1 0,-6 15-4 16,-6 15 3-16,-3 17-1 16,-5 11-1-16,-3 14 2 15,-5 12-1 1,1 13 1-16,-2 10-3 0,-3 10 3 15,0 6-3-15,-4 1 4 16,1 8 0-16,-3-1-3 16,2-1 2-16,-2-4-2 15,2-7 2-15,-2-9-3 16,2-9 4-16,-2-14-4 16,1-13 2-16,-2-15 2 15,-3-27 0-15,0 0 0 16,0-20 0-16,3-21 0 0,1-21-2 15,6-14 3-15,6-21-2 16,6-14 1 0,5-17-1-16,6-9 5 15,6-10-3-15,6-6 2 0,4-6 4 16,4 2-6-16,2-1 1 16,6 4-1-16,2 2 2 15,2 8-5-15,1 6 2 16,2 11 0-16,-3 13-1 15,-3 16-1-15,-8 17 5 16,-7 20-4-16,-8 22 1 16,-7 23-1-16,-8 24 0 0,-6 20-1 15,-7 23-1 1,-2 15 2-16,-2 15-3 0,0 10-1 16,2 9 5-1,0 3-1-15,2 3 1 0,1-7 0 16,4-6 0-16,1-10-1 15,5-11 1-15,-1-12 1 16,2-17-6-16,2-17 1 16,2-22-1-16,4-18 0 15,0-19 0-15,3-19-2 16,0-16-3-16,4-14 8 16,1-15-5-16,1-10 0 15,2-4 1-15,0-3 0 16,0 2 3-16,2 5-2 15,-2 3 3-15,1 7-6 16,1 9 6-16,2 10 1 16,0 10-1-16,2 11 1 0,-2 6-3 15,1 9 4-15,1 11 0 16,-3 6-1-16,-2 11 1 16,-1 6 0-16,-3 8 0 15,-2 9 1-15,-2 3-2 16,-3 4 2-16,0-1-2 15,-2 1 1-15,0-6 0 16,2-5 0-16,-2-12 0 0,0-14-1 16,2-12 3-1,0-10-3-15,1-15 3 16,3-8-3-16,2-12-2 16,1-6 6-16,4-4-6 0,3 2 3 15,3-1-4-15,0 5 3 16,2 4-3-16,-1 11 3 15,-1 10 1-15,-4 12-6 16,-5 16 3-16,-3 13 0 16,-6 19 0-16,-2 16 0 15,-4 17-2-15,-4 12 3 16,-2 14 3-16,-5 11-3 16,-1 12 1-16,-4 9-1 15,-2 9 3-15,1 3-3 16,-3 3 1-16,1 2-3 15,3-5 3-15,-1-3 1 16,5-6 0-16,2-9-2 0,2-13 1 16,2-13-2-16,1-12 4 15,2-15-2-15,4-14-4 16,3-12 0-16,4-15 0 16,4-11 1-16,7-6 1 15,0-6 0-15,2-3 0 16,1 2-1-16,-3 3 2 15,-3 6-1-15,-4 10 0 16,-4 5 0-16,-5 8 0 16,-4 9 1-16,-3 6-1 15,-4 9 1-15,-3 10-1 16,-2 11 2-16,-2 9-2 0,-3 12 2 16,-2 15 3-16,-5 17 0 15,-3 20-4-15,-5 15 4 16,-2 20-6-16,-4 9 5 15,1 14-3-15,0 9 3 16,4 4-5-16,2 2-1 16,7-3 1-16,6-2 1 15,10-5 1-15,4-4-1 16,6-9-1-16,4-9 2 16,2-10-3-16,1-9 7 15,3-17-5-15,-1-12 3 16,-3-17-4-16,1-13 4 15,-2-16-4-15,0-16 2 0,-1-15-3 16,-3-14 1-16,-2-18 0 16,-2-16 0-16,0-14 1 15,0-11-2-15,2-9 1 16,-1-8-1-16,2-6 1 16,0-4-2-16,3 2 1 15,1 4-3-15,1 9 3 16,-4 6-2-16,1 11 2 15,-5 11-2-15,-3 12 3 16,-3 13 0-16,-2 14 1 16,-4 16 2-16,-1 14 0 15,-3 15 4-15,-1 15-3 0,0 15 6 16,0 13-2-16,0 11 1 16,-2 9 1-16,3 7 0 15,0-4 0 1,5 3 1-16,-1-8 2 0,5-6-4 15,2-15 0-15,2-11 0 16,4-17-3-16,5-16-1 16,0-16-1-16,6-15-4 15,4-18-1-15,5-16-1 16,8-17-3-16,3-13 0 16,7-9-1-16,2-8 1 15,6-6 0-15,1-5 0 0,1 4 0 16,-3 0 1-16,-1 11 4 15,-7 8-1-15,-3 6 2 16,-5 12 0 0,-7 8 2-16,-4 15 0 15,-6 15 2-15,-4 12 1 0,-5 12 0 16,-2 13 4-16,-8 15 1 16,2 10 0-16,-8 11 1 15,2 11 0-15,-4-3 0 16,1 4 2-16,-3-6-3 15,5-3 1-15,1-15-6 16,4-13 2-16,5-13-3 16,5-22-1-16,9-16-3 0,8-16-2 15,6-18-1-15,5-11-2 16,4-11 2 0,3-7-2-16,2-3 2 15,-4-1-1-15,-2 9 2 0,-6 4-1 16,-7 11 3-16,-7 6-1 15,-6 16 2-15,-6 11 0 16,-7 11 0-16,-5 11 3 16,-2 10-2-16,-3 4 3 15,-1 7-1-15,4 6 3 16,1-2-2-16,4 1 2 16,3-4-2-16,5-5 0 15,1-4-4-15,4-8 2 0,3-9-2 16,3-11-2-1,2-9-3-15,1-13-2 16,3-9-1-16,-2-9-2 16,5-7 1-16,-2-4-4 0,2 2 2 15,-5 0 0-15,5 5 2 16,-5 5 0-16,1 8 3 16,-5 8 1-16,0 6 2 15,-3 11 2-15,-3 10 2 16,1 9 2-16,-7 8 1 15,4 9 3-15,-5 4 0 16,4 6-1-16,-1 5 1 16,3-1-2-16,1-5-1 15,3-8-8-15,1-7-8 16,-7-21-36-16,3-13-81 16,-1-23-4-16,-7-28-4 0,-3-25 1 15</inkml:trace>
  <inkml:trace contextRef="#ctx0" brushRef="#br1" timeOffset="26078.0944">9019 11032 1 0,'0'0'59'0,"-17"-7"21"16,17 7-31-16,-13 7-22 16,13-7-5-16,-20 13 1 15,5-4 0-15,5 5-1 0,-4 1-3 16,-1 3-5-16,2 1-5 15,0 3-2-15,3-4-1 16,0 3 0-16,4-5 3 16,6-1 2-16,0-15 1 15,0 0 3-15,18 8-1 16,-2-16 0-16,0-6-2 16,4-2-6-16,1-6-1 15,1-1 0-15,-2 0-2 16,-1 0 0-16,-3 0 0 15,-3 4 0-15,-5 4-2 16,-2 2 4-16,-6 13-2 0,0 0-2 16,-16-5 0-16,16 5 0 15,-27 18 1-15,11-4-1 16,-3 3 1-16,1 1 0 16,2-3 0-16,0 0-2 15,16-15 3-15,-22 20-3 16,22-20 0-16,0 0-4 15,0 0 4-15,0 0-1 16,7-19-1-16,-7 19 2 16,21-26-2-16,-11 13 2 15,-10 13-3-15,14-20 7 16,-14 20-6-16,0 0 2 16,0 0 1-16,0 0 0 0,0 0 1 15,-20 22 1-15,8-8-1 16,-1 1-1-16,2-1 2 15,11-14-3-15,-19 20 3 16,19-20-3-16,0 0 0 16,0 0-6-16,0 0 5 15,0 0-6-15,0 0-5 16,2-17-8-16,-2 17-12 16,0 0-25-16,15-10-34 15,-15 10-12-15,0 0-8 16,8 16 40-16</inkml:trace>
  <inkml:trace contextRef="#ctx0" brushRef="#br1" timeOffset="26722.8048">8641 11821 23 0,'0'0'91'16,"-17"0"5"-16,17 0-5 16,0 0-59-16,-12-14-12 15,12 14-5-15,0 0-5 16,-14-6-2-16,14 6-4 16,-13 6-2-16,13-6-1 15,0 0-2-15,-13 19 2 16,13-19-1-16,-3 13 0 0,3-13 0 15,0 0 1-15,3 13-1 16,-3-13 0 0,0 0 0-16,0 0 0 15,0 0 0-15,0 0 0 0,0 0 0 16,13-8 2-16,-13 8 0 16,0 0 1-16,7-13 1 15,-7 13 0-15,0 0 0 16,0 0 1-16,0 0-1 15,0 0-1-15,-14 3-2 16,14-3 1-16,0 0-2 16,0 0 0-16,0 0 0 15,19 0 0-15,-19 0-1 16,17-7 1-16,-17 7-1 16,13-6-3-16,-13 6-7 15,0 0-16-15,0 0-23 16,0 0-36-16,-10-13-15 0,-3 8 3 15,0-3 50-15</inkml:trace>
  <inkml:trace contextRef="#ctx0" brushRef="#br1" timeOffset="27098.85">8032 11426 35 0,'2'-19'92'16,"-2"19"0"-16,14-6-2 16,-14 6-73-16,13-7-8 15,-13 7-5-15,15 0-1 16,-15 0-1-16,0 0 1 15,14 2-2-15,-14-2 0 16,0 0-3-16,19 3 0 16,-19-3-1-16,0 0-1 15,14 11 1-15,-14-11 0 16,3 16 0-16,-3-16 1 16,-3 22 0-16,3-22-4 0,-3 20-8 15,3-20-18-15,-1 13-29 16,1-13-25-16,0 0-2 15,6 17 51-15</inkml:trace>
  <inkml:trace contextRef="#ctx0" brushRef="#br1" timeOffset="27698.2175">7682 12048 16 0,'20'-4'90'0,"-20"4"-4"16,17-9 0-16,-17 9-76 16,12-13-7-16,-12 13-2 0,8-15 0 15,-8 15-5-15,6-13 4 16,-6 13-5-16,0 0 5 15,0 0 1-15,3-13-1 16,-3 13 3-16,0 0 4 16,-17 18 6-16,17-18-4 15,-22 21 5-15,22-21-6 16,-21 22 0-16,21-22-1 16,-16 16-2-16,16-16-5 15,0 0 0-15,0 0-2 16,0 0 2-16,0 0-1 15,0 0 1-15,14 4 0 0,-14-4 0 16,15-4 0-16,-15 4 0 16,0 0 1-16,12-2-1 15,-12 2 0 1,0 0 0-16,0 0-6 0,0 0-12 16,0 0-26-16,-15 6-45 15,15-6-4-15,0 0 1 16</inkml:trace>
  <inkml:trace contextRef="#ctx0" brushRef="#br1" timeOffset="32354.7776">9482 11335 1 0,'0'0'15'0,"-10"-13"15"16,10 13-10-16,0 0-1 15,0 0 2 1,-13-9 2-16,13 9 2 15,0 0 2-15,-16 3-2 0,16-3-1 16,0 0-5-16,-14 3-5 16,14-3-2-16,0 0-2 15,0 0 1-15,0 0 0 16,0 0 0-16,0 0 1 16,-1 16 0-16,1-16 0 15,0 0-1-15,5 14-2 16,-5-14-2-16,8 16-3 0,-8-16-1 15,10 16 0-15,-10-16 0 16,14 15 2 0,-14-15 0-16,17 10 1 15,-17-10 0-15,21 1 0 0,-21-1 0 16,20-7-2-16,-20 7-1 16,17-13-1-16,-17 13 0 15,10-22 1-15,-10 22 0 16,5-23 1-16,-5 23-1 15,-6-23 2-15,6 23-2 16,-13-17 1-16,13 17-2 16,-19-9 0-16,19 9-1 15,-24 0 0-15,24 0-1 0,-24 12 0 16,24-12 1 0,-21 19-1-16,11-6 2 15,4-1-2-15,6-12 2 16,-7 26-1-16,7-26 2 0,3 19 1 15,-3-19-1-15,14 10 1 16,-1-10 0-16,0-3 0 16,3-1 0-16,-2-5 1 15,2 1-2-15,-1-5 0 16,-2 3-1-16,-3-3 0 16,-10 13 0-16,13-20 1 15,-13 20-1-15,3-18-1 0,-3 18 0 16,0 0 0-1,-13-10-1-15,13 10 1 16,-15 2-1-16,15-2-1 16,-17 13 1-16,17-13 0 0,-16 20 0 15,16-20 0-15,-10 26 1 16,7-13-1-16,3-13 0 16,-1 21 0-16,1-21 1 15,10 16-1-15,-10-16 0 16,16 6 0-16,-16-6 0 15,17-6 0-15,-17 6 0 16,17-13 0-16,-17 13 0 16,13-17 0-16,-13 17 0 15,6-17 0-15,-6 17 0 16,-3-15 0-16,3 15-1 16,0 0 1-16,-14-13 0 15,14 13 0-15,-13-1 0 0,13 1 0 16,-15 0 0-16,15 0-1 15,-13 3 2-15,13-3-1 16,0 0 0-16,-16 7-1 16,16-7 1-16,0 0 0 15,0 0-1-15,-14 13 1 16,14-13-1-16,0 0 0 16,0 0 0-16,0 0 0 15,0 0 0-15,0 0-1 16,0 0 2-16,0 0-2 15,13 3 1-15,-13-3 0 16,0 0 0-16,14-9 1 0,-14 9-1 16,0 0 1-16,0 0 0 15,0 0 1-15,0 0-1 16,0 0 1-16,-20-4-1 16,20 4 0-16,-16 8 0 15,16-8 0-15,-13 12 0 16,13-12 0-16,0 0 0 15,-6 16 0-15,6-16 0 16,0 0-1-16,22 11 1 16,-22-11 0-16,25 2 0 15,-12-4 0-15,0 1 0 16,0-2 0-16,-13 3 0 16,18-7 0-16,-18 7 0 0,0 0 0 15,15-15 0-15,-15 15 0 16,0 0 0-16,-5-14 1 15,5 14-2 1,-13-7 1-16,13 7 0 0,-17 0 0 16,17 0 0-16,-23 7 0 15,10-1 1-15,13-6-2 16,-23 17 2-16,23-17-1 16,-17 16 1-16,17-16-2 15,0 0 2-15,-8 13-1 16,8-13 0-16,0 0 1 15,18-6-2-15,-18 6 1 0,19-9 0 16,-19 9 1-16,17-10-1 16,-17 10 0-16,0 0 1 15,13-3-1-15,-13 3 1 16,0 0-1-16,-3 13 1 16,3-13-1-16,0 0 0 15,-7 19-1-15,7-19 1 16,0 0 0-16,0 0 0 15,0 0 0-15,0 0 0 16,0 0 1-16,6-16-1 16,-6 16 0-16,-3-16-1 15,3 16 2-15,-8-13-2 16,8 13 0-16,0 0-1 0,-17-8-4 16,17 8-2-16,0 0-5 15,-14 6-7 1,14-6-17-16,0 0-49 15,0 13-25-15,0-13 2 0,0 0-1 16</inkml:trace>
  <inkml:trace contextRef="#ctx0" brushRef="#br1" timeOffset="40118.9672">9467 11455 22 0,'0'0'34'16,"0"0"-5"-16,0 0-3 16,0 0-3-16,0 0-2 0,0 0-1 15,0 0-2-15,0 0-1 16,0 0-1-16,0 0-2 15,0 0-1-15,0 0 0 16,0 0-2-16,0 0 1 16,0 0-1-16,0 0-2 15,13-9-1-15,-13 9-1 16,0 0-1-16,0 0-1 16,0 0 0-16,15-3-1 15,-15 3 0-15,0 0 2 16,15-1 0-16,-15 1 1 15,0 0 1-15,14 0 0 0,-14 0-1 16,0 0 1-16,15 1-1 16,-15-1-1-16,0 0-1 15,13-3-1-15,-13 3 0 16,0 0 0-16,16-8 0 16,-16 8 1-16,0 0-1 15,13-18 1-15,-13 18-1 16,8-13 0-16,-8 13-1 15,0 0 0-15,10-17-1 16,-10 17 0-16,9-13-2 16,-9 13 1-16,0 0 2 15,17-19 1-15,-17 19-1 16,16-14 3-16,-16 14-2 0,16-12 1 16,-16 12 1-16,16-7-1 15,-16 7-2 1,16-7 0-16,-16 7 0 15,13-7-1-15,-13 7 0 0,13-7 0 16,-13 7-1-16,13-9 0 16,-13 9 0-16,13-10-1 15,-13 10 0-15,16-12 1 16,-16 12-1-16,17-13 0 16,-17 13 0-16,17-14 1 15,-17 14 0-15,16-12 0 16,-16 12 0-16,16-11 0 0,-16 11-1 15,14-12 0-15,-14 12 1 16,16-10-1-16,-16 10 0 16,18-16 0-1,-18 16 0-15,20-14 0 0,-20 14-4 16,23-15 5-16,-23 15-5 16,26-17 4-16,-12 11 0 15,-1-2 0-15,3 2 0 16,-3-1-2-16,2 1 5 15,-2-1-6-15,2 2 6 16,-2 1-5-16,0 1 3 16,0-1-4-16,0-1 3 15,0 1 0-15,2 0 1 16,-1-1-1-16,-1 0-1 0,2-1 1 16,-2 0-1-1,0 2 2-15,1-2-2 16,-14 6 2-16,22-10-2 0,-22 10 2 15,20-12-1-15,-20 12 0 16,19-11 0-16,-19 11 0 16,17-13 0-16,-17 13-1 15,14-13 1-15,-14 13 0 16,15-12-1-16,-15 12 1 16,14-14 1-16,-14 14-1 0,17-16 0 15,-17 16 1-15,18-17-1 16,-18 17 0-1,17-18 0-15,-4 11 0 16,-13 7 0-16,22-16 0 16,-22 16 0-16,21-11 0 0,-8 5 0 15,-13 6 0-15,23-9 1 16,-23 9-2-16,24-8 2 16,-24 8-1-16,20-13 0 15,-20 13 0-15,20-13 0 16,-20 13 0-16,19-16 0 15,-19 16 1-15,14-17-1 16,-14 17 0-16,15-18 0 16,-15 18 0-16,10-16 0 15,-10 16 0-15,8-14 0 16,-8 14 0-16,8-13-1 16,-8 13 1-16,8-14 0 15,-8 14 0-15,12-18-1 0,-12 18 1 16,17-23 0-16,-8 10 0 15,2 0 0-15,-11 13 0 16,20-24 0-16,-9 11 0 16,-11 13 0-16,20-22 0 15,-20 22 0-15,16-17 0 16,-16 17 0-16,13-18 0 16,-13 18 0-16,11-13 0 15,-11 13 0-15,12-13 0 16,-12 13 0-16,10-13 0 15,-10 13 1-15,11-13-1 16,-11 13 2-16,9-13-1 0,-9 13 0 16,9-14 0-16,-9 14 0 15,5-13 1-15,-5 13-1 16,6-13 1-16,-6 13-1 16,6-14 1-16,-6 14-1 15,6-13 1-15,-6 13-1 16,6-15 0-16,-6 15 2 15,4-17-2-15,-4 17 0 16,4-17 0-16,-4 17 1 16,4-22-4-16,-4 22 5 15,3-23-4-15,-3 23 2 16,6-23-3-16,-6 23 4 16,12-25-4-16,-12 25 3 0,13-24-1 15,-5 11-2-15,0-2 2 16,2 1 0-1,0-1 0-15,0 0-1 0,-1 0 1 16,2 1-1-16,-2-1 0 16,1 1 1-16,-2 1 0 15,-8 13 0-15,18-23-1 16,-18 23 1-16,16-20 1 16,-16 20-1-16,16-19 0 15,-16 19-1-15,15-19 1 16,-15 19 0-16,15-19 0 15,-15 19-1-15,14-21 1 0,-14 21-1 16,13-22 2-16,-13 22-1 16,12-22 0-16,-12 22-1 15,11-18 1-15,-11 18 0 16,10-18 0-16,-10 18-1 16,9-13 1-16,-9 13 0 15,9-14 0-15,-9 14 0 16,8-16 0-16,-8 16 1 15,9-17-1-15,-9 17 0 16,12-22 1-16,-12 22-2 16,13-24 1-16,-13 24 0 15,14-24 0-15,-14 24 0 16,16-21 0-16,-16 21-1 0,19-20 1 16,-19 20 0-16,18-19 1 15,-18 19-2 1,22-17 1-16,-22 17 1 15,22-16-1-15,-22 16 1 0,21-15-1 16,-21 15 0-16,22-16 0 16,-22 16 0-16,23-13 0 15,-23 13-1-15,23-15 2 16,-10 4-2-16,0 3 2 16,0-4-2-16,0 1 1 15,2-4-2-15,0 1 2 16,1-2-3-16,3 2-1 0,0-2 1 15,2-3-2-15,0 2 2 16,-3-1-2 0,3-1 4-16,-3 2-3 0,0-2 4 15,-1 2 0-15,-4-2-1 16,1 3 1-16,-1 1 0 16,0-1 0-16,-1 0-1 15,-1 1 2-15,2 0-2 16,0-1 1-16,2 0-1 15,-1-3 2-15,4 0 0 16,-1-1 1-16,3-2 0 16,-1-1 2-16,2 2-1 15,0-4 1-15,0 4-1 0,0-3 1 16,2 3-3 0,0-2 2-16,3 1-2 15,1 0 0-15,0 1-1 16,2-2 1-16,2 1-2 0,-1-1 2 15,3 3-1-15,-3-2 1 16,1 3-2-16,-1 1 2 16,-1-3 3-16,-2 7-3 15,1-3 2-15,-4-1-7 16,-1 4 5-16,-1 0-6 16,-3 1 6-16,1 1-6 15,-4 5 2-15,0-3-2 16,-2 4 2-16,1 0 4 15,0 0-1-15,0 2-1 16,-1 0 0-16,1-1 1 16,2 1-1-16,-1-2 0 0,1 1 1 15,2 0-2-15,0 1 2 16,-2 1-1-16,2 0 1 16,0 0-1-16,-2 2 2 15,0-1-1-15,0 2 0 16,-1 0 0-16,-1 0 0 15,1 2 0-15,-2-2 0 16,2 0 1-16,0 1-1 16,-2-1 0-16,4 2 0 15,-3-2 0-15,4-2 1 16,-2 2-2-16,2-1 2 16,-1-1-1-16,0 1 0 15,1-1 0-15,-2 2 0 0,4 0 0 16,-4 0 0-16,2 0 0 15,-1 2 1-15,1-2-1 16,1 1 0-16,1 1-1 16,-3-2 1-16,4 1-1 15,0 1 1-15,-1-2 0 16,1 0 0-16,0 1-1 16,-1-1 1-16,2 0 1 15,0 2-1-15,-1-4 1 16,1 2-1-16,2-1 0 15,-1-1 0-15,1-1 1 16,-1 0-1-16,1 1 1 0,-1-3-1 16,2 1 0-16,-1-2 0 15,-2 3 0-15,0-1 1 16,-3 0 0-16,0-1-1 16,1 1 0-16,-4 1 0 15,0-1 1-15,-2 1-1 16,0-2 0-16,1 3 0 15,0-3 0-15,0 2 0 16,0-1 0-16,0-2 1 16,1 1-1-16,-1-1 1 15,3-1 0-15,0-2 0 16,1 0 1-16,1-2-1 16,4-2 0-16,1 0 0 0,4 0 0 15,2-3 0-15,0 0 0 16,1-3 0-16,1 2 1 15,0 1 0-15,-3-4 0 16,3 3 0-16,-4-2 1 16,0 0-1-16,0 0 0 15,1 0-1-15,-2 1 2 16,-1-2-1-16,0-1 1 16,1 1-1-16,0-3 1 15,-1 3-1-15,-2-2 2 16,2 2-2-16,1-3 1 15,0 3 0-15,2-2-3 0,1 0 3 16,3-1-3-16,-1 2 1 16,4-4-1-16,1 2 0 15,0-1-1-15,1-1-1 16,1-1 4-16,-1 2-5 16,0-4 5-16,1 1-2 15,1-2 1-15,-2 0 1 16,0 0 0-16,-2-1-1 15,-1 0 1-15,-2 1-2 16,0 0 2-16,-4 0-1 16,-2 3 1-16,0-1-2 15,0 2 2-15,1 2-1 16,1 0 0-16,-1 0-1 0,2 0 2 16,-1 3-2-16,1-2 2 15,1 3-2 1,-2 0 1-16,-1 1 4 0,-1 0-11 15,0 2 10-15,-2 1-9 16,0-1 8-16,-1 0-9 16,-1 3 5-16,-2 1-5 15,2-1 1-15,-1 3 6 16,2 0-6-16,-1 3 6 16,-2 0-6-16,3 2 6 15,-2 1-1-15,2 1 0 16,0 2 0-16,-3 1 0 0,2 1-1 15,-1 1 0-15,1 2 1 16,-1 3-1-16,1 0 7 16,-1 2-7-1,1 3 6-15,-2-1 0 0,2 3-2 16,-2-1 3-16,0 3-4 16,1-1 3-16,-2 2-8 15,1-1 8-15,-1 1-8 16,1 1 2-16,-2-3 1 15,0 6-1-15,-3-1 0 16,1 0 0-16,-3 3 0 16,-2 0-1-16,1 0 2 15,-1 3-1-15,-2 2 0 0,1-1-1 16,-2 2 2-16,2 0-1 16,0 0 0-1,0 2-1-15,0 3 1 16,5-4 0-16,-1 2 1 0,0-1-1 15,3 1 1-15,-1 1-1 16,3-1 3-16,-2-2-1 16,0 2 0-16,2-2-1 15,-2 1 1-15,0 0-1 16,2 0 0-16,-1-2 0 16,3 1-1-16,0 2-1 15,1-1 1-15,-1 3-1 16,2-1 2-16,0 1-2 15,2 2 2-15,0 1-2 16,0 0 2-16,1-1-1 16,-2 0 2-16,2 0-2 0,0 0 1 15,-2-1-1-15,1-2 2 16,-2 0 2-16,0-2-6 16,-2 3 6-16,-1 1-6 15,2-3 6-15,-4 1-6 16,2-3 6-16,0 2-6 15,-2 1 2-15,0-1 2 16,1-3-3-16,-2 1 3 16,-1 3-2-16,1 0 1 15,-1 6-1-15,0-1 2 16,1 2-2-16,1 2 2 16,1 0-2-16,0 0 2 15,2 0-1-15,-1-1 2 0,2-2-2 16,-1 2 0-16,1-1 1 15,0 2 0-15,-1-2-1 16,1-2 0-16,-1 2 0 16,1-2 1-16,-1 1-1 15,2-2 2-15,0-1-2 16,0-1 2-16,-3 0-2 16,3-2 2-16,-1 1-2 15,-1 1 1-15,2-2 0 16,0 2 0-16,0-5 0 15,2 2 1-15,-3-2-2 16,4-1 2-16,-3-3-1 0,2-1 1 16,-4-2-2-16,2-3 2 15,-1 0-1-15,-1-3 0 16,1-1 0-16,-1 0 1 16,2-1 0-16,0-1 1 15,0 2 1-15,0 1-5 16,0-1 5-16,0 3-5 15,0 0 4-15,0 2-5 16,0-2 5-16,0 3-6 16,-1-4 3-16,1 1 1 15,0 0-1-15,-2 1 1 16,1 2-1-16,-2-2 1 16,-2 3-1-16,2-1 0 0,2-1 2 15,-1 1-1-15,1 0 0 16,-1-1 1-16,1-1-1 15,2 1 1-15,-2-4-1 16,2 2 1-16,-1-3-2 16,0-1 2-16,2 1-2 15,1-3 2-15,-1-1-2 16,3-1 1-16,2-2-1 16,0 0 1-16,5-4 0 15,2 0 0-15,2-2-1 16,3-2 0-16,2-1 1 15,2 0-1-15,6-1 1 0,0-1-2 16,-2 4 2-16,1-2-2 16,-2 1 2-16,-2 5-1 15,-2 0 0-15,-4 1 0 16,-3 3 0-16,-5 2 2 16,-1 1-3-16,-4 1 2 15,0 2-1-15,-3 0 1 16,-3 2 0-16,0 1 0 15,-2 3 3-15,-2-2-1 16,-2 6 0-16,1-1-1 16,0-1 2-16,2 1-1 15,0-2 0-15,-1 1 0 16,5-2-2-16,0 1-1 0,6-7 2 16,0 3 1-1,1-4-2-15,2 3 1 16,2-2-1-16,2-2 1 0,3 0-1 15,3 1 0-15,1-1-1 16,1-1 0-16,4-1 1 16,1-2-1-16,3 2 0 15,0-1 0-15,-2 1 1 16,-1-1-1-16,0-1 1 16,1 3 0-16,-2 2-1 15,-2 1 0-15,-2 1 0 16,1 2 0-16,1 1 0 0,-1 1 0 15,-2 3 0-15,0 0 1 16,-1 2-1 0,1 0 2-16,2-1-2 15,-1 0 1-15,1 1-1 0,2-1 1 16,1 0-2-16,2-2-1 16,3-3 2-16,2-1-3 15,1-1 1-15,-1-5-5 16,4 2-5-16,-4-12-22 15,11-2-97-15,-7-8 0 16,2-13-3-16,2-16-3 16</inkml:trace>
  <inkml:trace contextRef="#ctx0" brushRef="#br1" timeOffset="49704.1228">9738 11427 11 0,'0'0'80'16,"0"0"0"-16,-5-13-22 15,5 13-24-15,-21-1-8 16,8 4-3-16,-6 0-3 15,2 4-1-15,-3-1-1 16,4 2 0-16,-4-2-3 0,5 4 1 16,-5-4-4-1,4 4 0-15,-1-4-1 16,-1 4-1-16,-5-6 0 16,0 4 0-16,-4-3-1 0,-2 0-1 15,-4 0-1-15,-2 0-1 16,-4 1-1-16,0-4-1 15,-1 4-1-15,-1 1 0 16,-2 2-2-16,3 1 0 16,-2 0 0-16,0 5 2 15,0-2-1-15,2 1 0 16,-1 2 0-16,4 1 1 16,-1-2-1-16,5 1 2 15,1-3-1-15,2 0 0 16,0-2 0-16,2 2 1 15,-2-1-1-15,-2 1 1 16,-2 0-2-16,-1 1 1 0,-4 0-2 16,-1 1 1-16,-2-1-1 15,2 1 1-15,-2-4-2 16,3 2 1-16,1-4-1 16,1 0 1-16,1-2-1 15,0-1 0-15,1-2-1 16,-1 0 1-16,-2 1 0 15,2-3-1-15,-4 3 1 16,-1-2-1-16,0 0 1 16,-3-2 1-16,0 2-1 15,-1-3 0-15,-1 1 0 0,0-1 0 16,1-1 0-16,0-1 0 16,3 2 0-16,3-1 0 15,2 0 1-15,1-2-1 16,3 3 0-16,-2 0-1 15,3 1 1-15,2 2-2 16,0-2 2-16,1 4 0 16,-2-1-1-16,4 2 1 15,-2 0 0-15,2-1 0 16,-1 0 1-16,1-1 0 16,1 0 0-16,-3 1-1 15,0-2 1-15,-1-2 0 16,0 2-2-16,-4 0 1 15,-2 3 0-15,-4-1-2 0,-3 4 1 16,-5-2-1-16,-5 3 1 16,-4 0-5-1,-2 3-2-15,-6-1-8 16,5 4-13-16,-8-9-39 0,7 5-48 16,-1-5-1-16,7-4-6 15,6-9 32-15</inkml:trace>
  <inkml:trace contextRef="#ctx0" brushRef="#br1" timeOffset="60758.5689">12650 7151 42 0,'0'0'40'0,"0"0"-2"16,0 0-5-16,0 0-4 15,0 0-3-15,0 0-8 16,0 0-5-16,0 0-4 16,0 0-5-16,0 0 2 15,-9 17 0-15,9-17 3 16,-12 22-3-16,12-22 3 0,-11 24-3 15,6-11-1-15,3 2-1 16,0-2-1 0,2 0-1-16,0-13 1 15,2 21 1-15,-2-21 0 0,4 19 1 16,-4-19 0-16,0 0 2 16,0 0-1-16,19 7 0 15,-19-7 0-15,16-10 0 16,-16 10 1-16,17-19 1 15,-10 6 2-15,-7 13-1 16,10-26 0-16,-10 26-1 16,2-23-1-16,-2 23-2 15,-11-17-1-15,11 17-2 16,-21-9-1-16,6 8 0 16,0 1-1-16,-3 3 0 15,2 3 0-15,-2 1 0 0,2 1 0 16,0 1-1-16,16-9 0 15,-22 20 1-15,22-20-1 16,-8 22 0-16,8-22 1 16,7 16-1-16,-7-16 1 15,24 6 0-15,-5-9 2 16,3-3-1-16,1-4 3 16,3-3-1-16,-3-3 3 15,0 0 0-15,-4-3 1 16,-3 5 5-16,-9-3-4 15,-7 17 2-15,3-23-3 16,-3 23 1-16,-21-12-4 16,4 12-2-16,-5 3 0 0,-3 6-5 15,-3 2 2-15,-1 5-3 16,-1 3 4-16,3 1-4 16,1 2 3-16,5-2 0 15,5 0 0-15,8-4 1 16,6-3 0-16,2-13 1 15,16 11 0-15,2-12 3 16,5-8-1-16,3-2 1 16,2-7 1-16,0 0 0 15,-2-4 1-15,-3 0-1 16,-7 4 0-16,-5 0 2 16,-6 5-3-16,-5 13 2 0,-10-14-4 15,-5 14-2-15,-4 4 1 16,-4 6-1-16,-3 3-1 15,0 5-2-15,-2 0 2 16,3 4-3-16,3-2 3 16,4-1 0-16,5 0 0 15,5-6 0-15,8-13 0 16,0 17 0-16,0-17 1 16,25-3 0-16,-8-7 1 15,3-3 0-15,1-4 2 16,-1-1-2-16,-3 0 2 15,-4-1-2-15,-6 2 1 16,-7 17-1-16,-5-21 0 0,5 21 0 16,-31-2-2-16,10 7 1 15,-2 5 0-15,-3 2-1 16,0 5 0-16,1 1 0 16,3-1 0-16,5 0 1 15,7-1-1-15,3-3 0 16,7-13 0-16,7 16 1 15,6-16 0-15,6-4 0 16,5-4 0-16,5-5 1 16,3-4 0-16,1-2-1 15,-1-4 2-15,-2 2 2 16,-4 0-3-16,-6 3 3 16,-8 2-2-16,-12 16 2 0,6-19-4 15,-6 19 0-15,-21 1-1 16,3 7-2-16,-1 3 2 15,-3 2-3-15,2 3 2 16,1-2-2-16,3 2 2 16,6-3 2-16,10-13-1 15,0 18 0-15,0-18 0 16,26 3 1-16,-4-8 0 16,5-3 1-16,2-4-1 15,3-1 1-15,-3-4 0 16,-2-1 3-16,-5 3-2 15,-8-3 1-15,-5 5-7 0,-9 13 8 16,-9-17-3-16,-7 14-2 16,-5 6 1-16,-10 4-3 15,-2 6 2 1,-3 3-3-16,-1 1 8 0,1 3-8 16,2-1 2-16,7-3-1 15,7 0-3-15,5-4-4 16,10 1-9-16,5-13-12 15,8 14-28-15,-8-14-53 16,28 0-8-16,-4-3 3 16,4-7 50-16</inkml:trace>
  <inkml:trace contextRef="#ctx0" brushRef="#br1" timeOffset="64677.4426">18154 9683 44 0,'0'0'35'16,"0"0"-4"-16,0 0-1 15,0 0-2-15,0 0 0 16,0 0-2-16,0 0-2 16,0 0-5-16,0 0-2 15,13 13-3-15,-13-13-1 16,0 0-3-16,0 0-1 0,0 0-1 15,0 0 2-15,4 14-2 16,-4-14 1-16,0 0-2 16,0 0 1-1,0 0-2-15,0 0-1 0,0 0-1 16,-8 13-2-16,8-13 0 16,0 0-1-16,0 0 0 15,0 0 0-15,0 0 1 16,0 0 0-16,0 0-1 15,0 0 0-15,0 0 0 16,0 0 0-16,0 0-1 16,0 0 1-16,0 0-1 15,0 0 0-15,0 0 0 0,-15-10 1 16,15 10-1-16,0 0 1 16,-13-4-1-1,13 4 0-15,0 0 0 16,-14-4 1-16,14 4-1 0,0 0 0 15,-13-5 0-15,13 5 1 16,0 0-1-16,0 0 1 16,0 0-1-16,0 0 0 15,0 0 0-15,-13-10 1 16,13 10-1-16,0 0 0 16,0 0-1-16,0 0 0 15,0 0 0-15,0 0 0 16,0 0 1-16,0 0-2 15,0 0 2-15,0 0-1 16,0 0 3-16,13 9 0 16,-13-9 0-16,0 0 0 0,0 0 0 15,0 0 0-15,0 0 0 16,0 0 0-16,-13 10-1 16,13-10 0-16,0 0 0 15,0 0 1-15,0 0 1 16,0 0 0-16,-12 14 1 15,12-14 0-15,0 0 0 16,-8 15-2-16,8-15 0 16,-16 17 0-16,4-4 0 15,-4 2-1-15,-1 0-1 16,-3 3-1-16,1 2 2 16,-1-1-1-16,1-1 0 15,0 0 1-15,3-4-1 0,4-1 0 16,12-13-1-16,-19 19-2 15,19-19-2-15,0 0-5 16,-15 6-4-16,15-6-8 16,0 0-7-16,9-13-22 15,-9 13-14-15,14-33-41 16,7 17 3-16,0-16 56 16</inkml:trace>
  <inkml:trace contextRef="#ctx0" brushRef="#br1" timeOffset="64893.2436">18310 9599 1 0,'27'-3'85'0,"-27"3"8"15,0 0 0-15,-3 22-63 16,3-22-23-16,-16 20-4 16,8-5-3-16,-2 2 1 15,0 3-1-15,0 2 1 16,4 4-2-16,1-3-1 15,5 1-5-15,0-3-10 16,5-1-15-16,-1-4-19 16,-4-16-26-16,15 23-13 15,-15-23 54-15</inkml:trace>
  <inkml:trace contextRef="#ctx0" brushRef="#br1" timeOffset="65410.8087">18115 9676 1 0,'0'0'55'15,"-26"-12"26"-15,26 12-44 16,-19-1-9-16,19 1-4 16,0 0-3-16,-17 24-3 15,13-5-2-15,1 6-3 16,1 3 0-16,1 7-3 15,1 4 0-15,1 6-4 0,1 1-1 16,1 4-1-16,0 2 0 16,-1 2-3-1,1 1 2-15,0 2 0 0,0 2-3 16,-4-1 3-16,1 3-2 16,-2-1 2-16,-1 2-2 15,-2 2 1-15,-1-1 0 16,-3 1-2-16,0-2 4 15,-1-1-4-15,-1 1 4 16,-2-2 0-16,1 1 0 16,-1-5 0-16,2 2 0 15,-2-2 0-15,1 0 0 16,-1 1 0-16,3-3-1 0,0-3-2 16,3-3 1-16,0 1-1 15,2-6 2 1,2-1-2-16,1-5 2 15,0-5-3-15,-1-2 3 0,0-4-2 16,0-3 0-16,1-5-6 16,-4-4-25-16,6-14-64 15,-7 16-4-15,7-16 1 16,-18 3 2-16</inkml:trace>
  <inkml:trace contextRef="#ctx0" brushRef="#br1" timeOffset="66178.8879">17868 11684 15 0,'15'5'87'16,"-15"-5"3"-16,0 0 1 16,-6 20-49-16,6-20-20 0,-13 19-4 15,13-19-1-15,-17 28 1 16,5-10-5-16,1 5 3 16,-1-2-6-16,0 5-2 15,1 3-1-15,2-1-2 16,2 1 0-16,3 1-2 15,2-1 4-15,7 0-4 16,3-3 4-16,7 1-2 16,5-7 0-16,4 2 1 15,7-5-2-15,5 2 3 16,3-3-2-16,3-2 2 16,2 1 0-16,3-1-1 15,-1-1 0-15,0 1 1 0,-3 1-3 16,-1-2 0-16,-6 1-3 15,-1-2 0-15,-6-2-2 16,-5 0-1-16,-4-1-5 16,-4-4-6-16,-1 4-13 15,-15-9-35-15,13-4-54 16,-13 4-2-16,0 0-1 16,0-19 20-16</inkml:trace>
  <inkml:trace contextRef="#ctx0" brushRef="#br1" timeOffset="66527.5414">18440 12152 70 0,'0'0'94'16,"-3"18"1"-16,3-18 1 15,1 19-85-15,-1-19 1 16,22 26 1-16,-6-10 0 15,-2 0 1-15,6 6 1 16,-2-4-2-16,2 4-4 16,-3-2-1-16,2 2 0 15,-7-2-2-15,-1 0 4 16,-8 2-3-16,-2-3 1 16,-8-1-1-16,-4 4 0 0,-8-3-2 15,-6 1 0-15,-5-1-4 16,-7 1 0-16,-4 0-5 15,-5 0-2-15,1 1-9 16,-2-7-16-16,11 2-48 16,1-3-34-16,7-9 3 15,13-1-5-15</inkml:trace>
  <inkml:trace contextRef="#ctx0" brushRef="#br1" timeOffset="67731.7153">18888 12644 96 0,'0'0'89'0,"-15"16"7"15,15-16-37-15,0 0-40 0,-3 15-4 16,3-15-3-16,16 11 2 15,-1-6 0-15,6-3 2 16,7 1 0-16,4-5-2 16,9 2-1-16,2-3-4 15,4-1 2-15,1 0-4 16,1-1 2-16,-6 1-4 16,-1 3-2-16,-6-2-4 15,-5 1-6-15,-5 2-10 16,-12-3-31-16,-14 3-63 15,14-3-1-15,-14 3 2 16,-20-2 0-16</inkml:trace>
  <inkml:trace contextRef="#ctx0" brushRef="#br1" timeOffset="67995.1276">19151 12726 58 0,'-12'22'104'0,"-1"-5"-6"15,6 7 6-15,-3 1-63 16,1 1-29-16,5 10 0 16,-2 4 1-16,2 11 3 15,-3 5-2-15,4 8 3 16,-3-1-6-16,3 4 1 16,0-4-9-16,2-4 1 0,-2-4-9 15,2-7-9-15,4-8-11 16,-3-17-30-16,5-3-57 15,-5-20-4-15,13 9 7 16,-13-9 27-16</inkml:trace>
  <inkml:trace contextRef="#ctx0" brushRef="#br1" timeOffset="68680.674">19383 13079 87 0,'0'0'104'0,"21"5"0"0,-21-5 1 16,0 27-81-16,0 1-8 16,-5 3-3-16,1 11 1 15,-2 0-4-15,0 6 1 16,-1-4-3-16,1 1-1 16,2-7-5-16,3-10-5 15,-1-6-2-15,2-22-5 16,7 15 0-16,-7-15-1 15,16-18-1-15,-3-5 0 16,4-6 3-16,2-8 3 16,7-6 2-16,0-2 4 15,4 0 4-15,1 3 2 16,1 6 3-16,-4 6 0 0,-3 5 2 16,-1 12-1-16,-5 5 1 15,0 9 0 1,-5 5-2-16,2 5 1 0,-1 1-2 15,3 5 2-15,4-2 0 16,3 3 2-16,2-2-3 16,5-1 1-16,0-7-3 15,5-2-1-15,1-9-1 16,0-4-2-16,3-7-2 16,-4-7-1-16,-1-3-1 15,-4-5-1-15,-4-1 0 16,-8-2-1-16,-6 2 1 0,-7 2-2 15,-8 5 1-15,-9 3-1 16,-6 7 2 0,-6 6 0-16,-4 7 1 15,-2 6 0-15,-4 8 1 0,0 5 1 16,-1 5 0-16,4 4 3 16,2 6-2-16,1 4 3 15,4 4-2-15,5 2 2 16,5 0-1-16,8 0 2 15,4 0-3-15,9-2 1 16,6-5-2-16,8-5-1 16,8-5-6-16,2-9-11 15,12-1-20-15,-3-14-73 16,8-6-11-16,1-7-6 16,-1-10 0-16</inkml:trace>
  <inkml:trace contextRef="#ctx0" brushRef="#br1" timeOffset="69862.6459">20162 12941 11 0,'-15'6'98'15,"-6"-5"0"-15,4 5 4 16,-5 4-50-16,2-7-19 16,6 8-6-16,-5 0-4 15,6 6 0-15,-3 0-2 16,8 8 0-16,-5 1-3 15,5 10-1-15,0 0-2 16,3 9-1-16,-2-2-3 0,6 4-1 16,-1 3-2-16,4 1 1 15,1-4-2-15,4-1-3 16,3-7 0-16,4-3-2 16,2-9 0-16,4-4-2 15,5-10 1-15,2-7-4 16,4-9 2-16,-1-13 0 15,3-5-1-15,-1-11 3 16,2-8-4-16,1-10 2 16,-2-7-2-16,0-2 2 15,-1-3-2-15,-4 4 2 16,-4 6 0-16,-4 6-2 16,-5 8 2-16,-7 11 0 0,-3 10 0 15,-5 17 1-15,0 0-1 16,-13-2 2-16,4 16-1 15,2 8 0-15,0 7 0 16,2 7 2-16,1 6 0 16,4 6 2-16,3 1-2 15,6 1 3-15,4 2-2 16,7-3-1-16,4-7 1 16,8-5-2-16,6-8 2 15,5-6-2-15,4-10 1 16,1-8-3-16,3-13 1 15,1-7 4-15,-3-10-3 0,-2-7 0 16,-2-10-2-16,-5-9 0 16,-2-6-1-1,-5-3 0-15,-4-1 0 16,-9 2-3-16,-6 4 2 0,-9 6-1 16,-7 7 2-16,-8 13-1 15,-6 11 3-15,-10 10-2 16,-2 10 1-16,-6 8 1 15,3 9 1-15,-1 7-1 16,4 8 1-16,4 5 1 16,7 6-1-16,8 4 3 15,8 0-1-15,6 0 1 16,13-1-2-16,8-2 2 0,8-3-2 16,11-5-4-1,10-7-2-15,4-10-13 16,13-1-17-16,-3-16-79 15,9-7-10-15,2-10-7 0,0-11 1 16</inkml:trace>
  <inkml:trace contextRef="#ctx0" brushRef="#br1" timeOffset="70362.4647">22120 12924 150 0,'0'0'112'16,"0"0"1"-16,-14 8-2 15,8 7-96-15,2 14-3 16,-3 7 1-16,1 11 2 16,-4 8-2-16,5 7 1 15,-3 2-4-15,8 2 1 16,1-4-1-16,8-4-2 0,2-11 1 15,8-5-3-15,4-11 4 16,6-7-6-16,1-11 4 16,5-10-6-16,1-15 0 15,3-8 2-15,3-12-6 16,0-12-1-16,5-7-6 16,-2-8 0-16,1 0-7 15,-7-2-7-15,3 11-20 16,-13-6-40-16,-2 14-41 15,-4 7 0-15,-8 12 4 16</inkml:trace>
  <inkml:trace contextRef="#ctx0" brushRef="#br1" timeOffset="70847.5197">22898 13264 191 0,'16'22'121'0,"-2"-9"-1"15,-1-12-5-15,-13-1-95 16,18-23-13-16,-10-3-7 16,0-1-1-16,-3-6 0 15,0 1 2-15,-5 4 3 16,-5 4 3-16,-2 8 0 16,-7 9 0-16,-5 8 1 15,-7 11-2-15,-3 9 1 0,-4 8-3 16,-3 9 1-16,0 2-2 15,4 5 3-15,3-3-3 16,8 1 2-16,5-5-2 16,7-5 0-16,10-7-2 15,8-9 0-15,10-5-2 16,7-7-1-16,8-6 1 16,4-6-1-16,8-5 1 15,0-4-1-15,-1 0 2 16,-3 1-1-16,-5 3 0 15,-6 3 0-15,-11 5 0 16,-4 8 1-16,-16-4-1 0,8 25 2 16,-8-6 1-16,0 1 0 15,0 4-2-15,5-2-5 16,3 0-3-16,-8-22-11 16,31 26-8-16,-14-31-24 15,12 4-23-15,-9-18-21 16,9-4-14-16,-2-12-10 15,2-9 6-15</inkml:trace>
  <inkml:trace contextRef="#ctx0" brushRef="#br1" timeOffset="71713.781">23622 12795 47 0,'25'-36'110'0,"-11"16"1"0,-14 20 5 15,-1 17-50-15,-19 6-19 16,1 19-12-16,-11 7-12 15,5 15-6 1,-4 4-5-16,6 5-1 0,0 4-5 16,6 2 2-16,4-1-2 15,6-3-3-15,7-9-1 16,5-7-3-16,5-10 1 16,8-11-5-16,6-9-2 15,5-12-4-15,9-11-4 16,-1-12 0-16,9-7 1 15,-4-11-2-15,6-5-1 0,-5-9 5 16,2-1 2-16,-3-3 3 16,-5 2 4-16,-4 0 5 15,-4 5 1 1,-3 8 6-16,-7 4 3 0,-3 11 2 16,-16 12 1-16,16 3 2 15,-16 10-2-15,1 11 0 16,-4 2-2-16,5 8-1 15,-1 0 0-15,6 4-5 16,8-5 3-16,5-1-6 16,6-8 4-16,9-5-6 15,4-8 4-15,5-8-6 16,5-10-3-16,0-7 1 0,0-6-2 16,-1-8 1-16,-3-1-3 15,-5-1 3 1,-7 1-4-16,-7 5 4 15,-7 2 1-15,-7 7 0 0,-12 15 1 16,0 0 1-16,-18 0 1 16,2 15 1-16,-1 2 1 15,1 6 0-15,2 3 4 16,8 0-4-16,6-1 4 16,9-1-4-16,11-3 3 15,10-7-4-15,12-4 3 16,9-6-4-16,9-8-5 0,7-5 3 15,5-8-4 1,4-9 4-16,4-7-4 16,0-10 3-16,-3-8-3 15,-8-2 2-15,-10-4 1 0,-10-2-3 16,-13 6 2-16,-15 4-2 16,-14 10 2-16,-17 10-1 15,-9 13 1-15,-10 13 1 16,-6 9 1-16,1 10 2 15,-2 10 0-15,5 7 1 16,4 6 0-16,8 6 1 16,9 2-2-16,12 2 3 15,11 3 2-15,13-1-2 16,14-2-5-16,10-6-10 16,18-1-7-16,1-13-25 15,22-2-71-15,2-9-10 16,3-7-6-16,4-14-3 0</inkml:trace>
  <inkml:trace contextRef="#ctx0" brushRef="#br1" timeOffset="74114.4602">12536 7243 18 0,'14'4'87'16,"-14"-4"-37"-16,0 0-9 0,0 0-9 15,0 0-4 1,0 0-8-16,4 13-5 15,-4-13-5-15,-7 16-3 16,7-16 0-16,-9 26-2 0,7-10 1 16,-3 3 0-16,2 0 0 15,2-1-1-15,1 1 1 16,0-2 0-16,3-1-1 16,-3-16 0-16,16 19 3 15,-16-19 0-15,27 0 0 16,-11-4 0-16,3-6 0 15,-2-6-2-15,3-3 1 0,-5-3-2 16,-4-2-2 0,-4-1 0-16,-2-1 0 15,-10 0 1-15,-2 5-2 16,-4 1 3-16,-5 5-2 0,-4 2 1 16,-2 9-1-16,-3 2-1 15,-1 11-1-15,2 4 0 16,1 4-1-16,3 5-1 15,5 1 0-15,5 4 0 16,6-2 1-16,7 0-2 16,5-5 2-16,8-3 0 15,3-7 3-15,4-4 1 16,3-6 0-16,-2-9 1 16,2-1 0-16,-4-9 1 15,-2-1-1-15,-4-3 1 16,-4 3-3-16,-5-2 0 15,-6 5-2-15,-5 3 1 0,4 14-2 16,-22-12 0-16,5 15 1 16,-5 4-2-16,-1 5 1 15,0 4-1-15,0-2 0 16,3 3 1-16,1-4-1 16,6-1 1-16,13-12 0 15,-14 10 1-15,14-10 0 16,0 0 1-16,13-16-2 15,-5 3 2-15,5 0-1 16,0-3 1-16,2 2-3 16,-4-1 2-16,-11 15-1 15,19-18-1-15,-19 18 2 16,0 0-2-16,0 0 0 0,-1 15 0 16,-4-2 1-16,1 5-1 15,1-4 1-15,2 2 0 16,1-16 0-16,4 19 0 15,-4-19 1-15,14 4 1 16,-14-4-1-16,21-14 0 16,-10 1 1-16,-2-3 0 15,-2-1 1-15,0-1-2 16,-4-1 0-16,-1 2 0 16,-5 1 0-16,3 16 0 15,-16-20-1-15,16 20 0 16,-28-3-1-16,10 9 1 0,-2 3-1 15,-2 5 1-15,2 2-1 16,-1 3 0-16,4 1 1 16,3-1-1-16,4 1 1 15,4-3-1-15,4-2 0 16,2-15 0-16,15 18 1 16,1-15 0-16,2-4 1 15,4-5-1-15,0-4 1 16,2-5 2-16,-1 1-1 15,-4-5 1-15,-2 3-1 16,-5 1 2-16,-3 0-2 16,-9 15 0-16,1-17-1 0,-1 17 0 15,-16-2-1-15,16 2 0 16,-26 16-1-16,10-3 0 16,2 2 1-16,1 1-1 15,3-2 0-15,3 0 0 16,7-14 1-16,0 21-1 15,0-21 2-15,14 4-1 16,-14-4 0-16,25-10 1 16,-12 0 0-16,-2-3 0 15,-1-3 0-15,-3 1 0 16,-2 1 0-16,-8 1 0 16,3 13-1-16,-17-17 0 15,-1 15 0-15,-1 2-1 0,-2 5 1 16,-1 2-1-16,3 0 0 15,4 2 0 1,15-9 0-16,-18 16 1 0,18-16-1 16,0 0 1-16,18 5 0 15,-18-5 0-15,24-7 1 16,-11 3-1-16,-13 4-2 16,19-9-5-16,-19 9-8 15,0 0-12-15,0 0-37 16,-13 0-54-16,13 0-1 15,-28 10-3-15,13-5 68 16</inkml:trace>
  <inkml:trace contextRef="#ctx0" brushRef="#br1" timeOffset="77137.7687">12508 7346 49 0,'-14'0'37'16,"-2"1"-2"-16,3 0-4 15,-3 1-3-15,3 1-7 16,13-3-5-16,-22 4-6 15,22-4-3-15,-16 2-3 16,16-2-2-16,0 0-1 16,0 0 0-16,0 0 1 15,0 0 1-15,0 0-1 16,0 0 2-16,0 0 0 16,13-16 2-16,-13 16 1 15,18-13 1-15,-18 13 1 0,16-12 0 16,-16 12 0-16,0 0 0 15,15-9-2-15,-15 9 0 16,0 0-2 0,0 0-3-16,0 0-1 0,0 0-2 15,0 0 1-15,9 15-1 16,-9-15 0-16,0 0 0 16,0 0 1-16,19 7-2 15,-19-7 0-15,14 0-3 16,-14 0-1-16,15 2-2 15,-15-2-2-15,0 0-5 16,0 0-10-16,14 4-23 0,-14-4-42 16,0 0-1-16,0 0 62 15</inkml:trace>
  <inkml:trace contextRef="#ctx0" brushRef="#br1" timeOffset="83209.8965">10713 11042 24 0,'0'0'48'0,"0"0"-8"15,0 0-14-15,-8-13-6 0,8 13-6 16,0 0 1-16,0 0-2 15,0 0 1-15,0 0 1 16,0 0 2-16,0 0 1 16,0 0 2-16,0 0-1 15,2 16 1-15,-2-16-3 16,0 0-2-16,2 14-3 16,-2-14-3-16,1 16-1 15,-1-16-4-15,5 15 2 0,-5-15-4 16,5 14 2-1,-5-14-3-15,12 13 4 16,-12-13-3-16,16 9 2 16,-16-9-1-16,17 3 0 0,-17-3 1 15,19-3 0-15,-19 3 1 16,16-12-1-16,-16 12 6 16,8-17-5-16,-8 17 6 15,-1-22-6-15,1 22 5 16,-13-20-6-16,13 20 4 15,-23-13-4-15,8 9-2 16,-2 2 0-16,1 2-1 16,-1 3 0-16,3 3 0 15,1 3 1-15,13-9-2 16,-22 24 2-16,16-9-3 16,2 1 3-16,4-1-3 0,3 1 3 15,2-3-3-15,-5-13 1 16,24 22 0-16,-10-19 1 15,0 1-1-15,4-7 1 16,-2-4-1-16,-2 0 0 16,-1-5-2-16,-3-1 1 15,0-3 1-15,-4 2-1 16,0-2 1-16,-5 2-1 16,-1 14 2-16,-1-22-2 15,1 22 4-15,0 0-2 16,-19-9 0-16,19 9 0 15,-19 8 1-15,19-8 0 16,-17 20-4-16,10-7 4 0,7-13-2 16,-6 23 2-16,6-23-2 15,4 19 2-15,-4-19-4 16,15 4 3-16,-15-4 0 16,23-9 0-16,-10 4 1 15,1-7-2-15,-1 0 2 16,2-2-3-16,-5 1 4 15,0-3-5-15,-10 16 5 16,11-23-5-16,-11 23 2 16,0-17 0-16,0 17-1 15,-14-5 1-15,14 5 0 16,-23 8 0-16,10-3 0 0,0 3 0 16,13-8 0-16,-22 14 0 15,22-14-1-15,-14 10 1 16,14-10 0-16,0 0 0 15,0 0-1-15,0 0 1 16,16-11 0-16,-16 11 0 16,14-15 0-16,-14 15 0 15,12-16 0-15,-12 16 0 16,0 0-1-16,0 0 1 16,0 0 0-16,-15-10-1 15,15 10 1-15,-14 7-1 16,14-7-1-16,-13 11 1 15,13-11-1-15,0 0 1 0,-5 14 0 16,5-14-1-16,0 0-1 16,9 13-1-16,-9-13 0 15,0 0-3 1,0 0-2-16,13 11-6 0,-13-11-5 16,0 0-11-16,0 0-14 15,0 0-21-15,13 5-25 16,-13-5-10-16,0 0-3 15</inkml:trace>
  <inkml:trace contextRef="#ctx0" brushRef="#br1" timeOffset="95974.9734">2183 13113 113 0,'-9'23'106'0,"4"-3"0"16,5-20-5-16,-13 11-93 15,13-11 1-15,0 0 0 16,-10-13 2-16,5-2 1 16,5-4-1-16,3-13 1 15,6-5 0-15,4-14-1 16,8-11-4-16,7-12-4 0,4-8 1 15,8-9-9-15,2 0 2 16,4 2-3-16,-1 5 2 16,-2 11-2-16,-1 14 2 15,-2 17 2-15,-4 20 0 16,-4 22 7-16,-5 22 1 16,-2 17-1-16,-2 16 3 15,0 9-4-15,0 9 5 16,0 3-2-16,2-1-3 15,1-7 1-15,1-9-4 16,1-11 2-16,-1-11-2 16,-1-12 3-16,0-11-5 15,-3-15 1-15,3-14 0 0,-1-11-2 16,1-10 3-16,1-11-3 16,2-8 3-16,3-6-6 15,2-1 2 1,-1 6-2-16,1 8 3 0,-4 14 1 15,-1 13-3-15,-3 17 2 16,-3 14-1-16,-4 15 4 16,-4 12 1-16,-2 5-2 15,0 7 5-15,-1 5-3 16,-2-1 0-16,-1-1 1 16,-1-3-6-16,1-3-6 0,-5-8-14 15,8 2-32-15,-8-15-61 16,-4-25-2-16,22 11-1 15,-5-25 11-15</inkml:trace>
  <inkml:trace contextRef="#ctx0" brushRef="#br1" timeOffset="96223.6959">4111 12069 115 0,'0'0'112'16,"8"38"-2"-16,-16-2-5 16,-10 17-99-16,-5 14-1 0,-4 11-3 15,-5 11 3 1,-5 8-3-16,-1 4 0 16,1-4-2-16,2-8-10 15,10-13-19-15,-1-18-37 0,12-15-37 16,7-18-4-16,7-25-1 15</inkml:trace>
  <inkml:trace contextRef="#ctx0" brushRef="#br1" timeOffset="96457.0545">4144 12101 26 0,'30'-55'94'0,"-4"21"4"16,-4 18-2-16,-1 16-64 15,-2 20-7-15,-1 10-8 16,0 18-1-16,-2 5-5 0,4 14 4 16,2 1-5-16,4 4 2 15,-2-2-4-15,5-2-2 16,-1-3-8-16,-5-9-15 16,3-2-16-16,-10-11-29 15,-5-8-41-15,-5-6-3 16,-7-9-1-16</inkml:trace>
  <inkml:trace contextRef="#ctx0" brushRef="#br1" timeOffset="96674.0716">4197 12634 69 0,'0'0'101'0,"-16"-10"-3"16,16 10 3-16,3-18-77 15,10 12-9-15,3-4-5 16,6 3-2-16,1 0-2 16,3 0-12-16,8 2-35 15,-2 0-56-15,4-7-5 16,3-4-2-16,0-8 23 16</inkml:trace>
  <inkml:trace contextRef="#ctx0" brushRef="#br1" timeOffset="97024.0097">5112 11885 132 0,'19'0'119'0,"-13"13"1"16,-12 13-9-16,-10 10-95 16,-9 7-8-16,-3 12-5 15,-6 4-2-15,3 6-1 16,-1 3-1-16,6-6 2 15,7-3-2-15,10-7 2 16,9-6-2-16,11-8 2 16,7-8 0-16,10-4 3 15,6-6 0-15,4 0 2 16,-2-4 0-16,0 0 2 0,-4 0-2 16,-8 1 2-16,-9 5-1 15,-8 2-5-15,-13 2-2 16,-10-1-10-16,-7 2-8 15,-13-5-21-15,-1 7-20 16,-14-13-23-16,5-3-33 16,-7-9 0-16,5-8 0 15</inkml:trace>
  <inkml:trace contextRef="#ctx0" brushRef="#br1" timeOffset="97219.1967">5001 12084 155 0,'55'-22'113'15,"2"-2"1"-15,3-2-5 16,-3-3-100-16,5 1-7 16,0 3-9-16,-4-1-5 15,0 8-24-15,-13 2-63 16,-2 2-9-16,-7 2-5 15,-9 2-1-15</inkml:trace>
  <inkml:trace contextRef="#ctx0" brushRef="#br1" timeOffset="97658.0294">2456 14009 135 0,'-29'20'120'15,"14"-10"-8"-15,15-10-1 16,13-16-96 0,22 0-7-16,21-10-2 0,22-1 3 15,16-11 0-15,20 1-6 16,13-9 8-16,22-2-4 16,15-7-3-16,11-4-3 15,2-4-5-15,5-4 3 16,6-1-4-16,1-4 7 15,1 2-5-15,-2 0-5 16,-1 8-13-16,-7-6-33 16,5 9-58-16,-10 3-4 0,-9 4-5 15,-6 0 14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5:35.15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3255 7431 13 0,'13'-15'81'0,"6"8"1"16,-2-2-36-16,2-2-31 0,5 4-7 15,4 2-2-15,2 1-2 16,6 3 1 0,0 2 1-16,6 2 1 15,4 4 3-15,3-1 1 0,5 5 1 16,-1-1 1-16,6 3-1 15,0 0-3-15,6 3 0 16,-1-1-3-16,4 1-1 16,2 1-2-16,5-1-1 15,5 0-2-15,3-2 2 16,4-1-2-16,4 0 1 16,4-3 2-16,6 3-1 15,4-3 1-15,7 3 0 16,2-1 0-16,2 2 0 15,7 1 0-15,5 1-1 16,8-3-2-16,6 1 0 16,2-4 0-16,4-3-1 0,5-2 1 15,9-5-1-15,4-5 1 16,0-2-1-16,4-3 2 16,3-4-1-16,6-2 1 15,1-2-2-15,5-2 2 16,1 0-2-16,5 0 1 15,2-2 0-15,-1 2 0 16,0-2 0-16,3-1 1 16,-1 3 0-16,3 0 0 15,0-2 0-15,2 0 0 16,2 2 1-16,1-3 0 16,1 2 1-16,1 2-1 0,-2-1 1 15,-3 1 0-15,0 3 0 16,-3 2-1-16,1 1 0 15,-4 2 1-15,-1 3-3 16,-3 1 2-16,4-1 0 16,2 1 1-16,1 1-2 15,0-1 2-15,5 0-1 16,0 3 1-16,1-1-2 16,1 4 0-16,-1 1 0 15,0 3-1-15,0 1 1 16,-1 3-1-16,1 0 1 15,0 2-2-15,1-2 3 16,2 2-2-16,0-3 1 0,0 0 1 16,1-4 1-16,0 0 0 15,-1-4 0-15,0 0 0 16,-1-1 1-16,-4-2-1 16,2 1 0-16,-1 0-2 15,-1-1 2-15,-1 1-1 16,2-2 1-16,1 0-1 15,1 1 0-15,2-2 1 16,-1-1 0-16,-1-2 0 16,0 2 0-16,-1-1-1 15,-1 0 1-15,-3 1 0 16,-3-3-1-16,-2 4 0 0,-3-1-1 16,1 2 1-16,-2-1-1 15,-2 2 1-15,-3 1 0 16,0 4-1-16,-2 1 1 15,-3 1 0-15,1 4 0 16,-5-2 0-16,1 2 1 16,-3-1-2-16,2 4 0 15,-5-5 0-15,2 4-1 16,-4-3 1-16,-2 1-2 16,-4 1 2-16,0 1-2 15,-5-1 1-15,-3 2 1 16,-4 1-1-16,-3 1 0 15,-4 2 0-15,-1 0 0 0,-4 3 0 16,-4-2 0-16,-1 2-1 16,-4 0 2-16,-5 1-2 15,-5-1 0-15,-3 2-4 16,-6-4-2-16,-7 3-7 16,-9-5-12-16,-4 5-32 15,-11-4-47-15,-5-3-2 16,-7-2 0-16,-13-10 13 15</inkml:trace>
  <inkml:trace contextRef="#ctx0" brushRef="#br0" timeOffset="85644.7267">5349 11448 1 0,'0'0'44'0,"0"0"34"15,14 10 0-15,-14-10-61 16,13 21-3-16,-6-5 0 0,5 6 0 15,-4 4 0-15,4 6-1 16,-2 4-4-16,2 4-4 16,1 0-2-16,0 4-1 15,0-1-1-15,-2 0 1 16,-1-2-2-16,0-1-1 16,-1-5-1-16,-3-5-4 15,-2-3-6-15,-2-6-6 16,0-3-11-16,-2-18-22 15,0 0-33-15,0 0 3 16,0 0 57-16</inkml:trace>
  <inkml:trace contextRef="#ctx0" brushRef="#br0" timeOffset="86260.7387">5440 11458 14 0,'-21'-35'91'0,"4"12"1"15,-2 4-1-15,6 6-63 16,13 13-7-16,-20-4-7 16,20 4-2-16,0 0-2 15,12 13-1-15,4-7 0 16,9 1 0-16,6-3 0 16,8 2 1-16,5-5-1 15,6 2-2-15,1-3 0 16,3 0-2-16,-2 0 1 0,-2 3-1 15,-4 0 0-15,-4 4-2 16,-11 3-2-16,-8 5 1 16,-9 4-2-16,-10 4 1 15,-9 3-2-15,-10 4 1 16,-5 2-1-16,-6-1 1 16,-1 0-2-16,-2-4 1 15,1-2-1-15,5-4 1 16,5-3 0-16,3-7 0 15,15-11-1-15,-10 15 1 16,10-15 0-16,16 1 0 16,1-2 1-16,5-1-1 0,8-1 1 15,2 2-1-15,5 1 1 16,2 0 0-16,3 3-1 16,0 4 1-16,-2 0 0 15,-2 5 1-15,-6 1-2 16,-6 3 3-16,-6 2-2 15,-6 4 1-15,-6 4 0 16,-10 1-1-16,-5 2 1 16,-6 0-1-16,-6 0 2 15,-4-2-4-15,-3-1 2 16,-3-1-3-16,0-6-2 16,1-5-2-16,0 0-6 0,1-6-6 15,6 0-17-15,-2-6-27 16,5-1-38-16,5-4 2 15,13 3-4-15</inkml:trace>
  <inkml:trace contextRef="#ctx0" brushRef="#br0" timeOffset="87086.7253">9862 9972 16 0,'13'7'97'0,"0"-19"0"0,10 6-2 16,-1-2-76 0,6-4-2-16,6 6-4 15,0-1 0-15,5 6-2 16,0-2-1-16,4 4 1 0,2 1-1 16,3 1-1-16,7 0-3 15,5-1 0-15,7 3-3 16,6-4 0-16,11 2-1 15,7 0 0-15,8-2 0 16,7 1 0-16,3-2 0 16,4-2 0-16,5 0 2 15,5-1 0-15,-1-3-1 0,1 2 1 16,1-6-1 0,2 2 1-16,1-2-1 15,1 2-1-15,2-4-1 16,-2 2-1-16,-1-2 0 0,0 2 1 15,-5 3-3-15,-3 0 2 16,-6 2-1-16,-9 3-4 16,-8 3-8-16,-13-1-21 15,-8 3-73-15,-12 6-2 16,-15-9-1-16,-6 4 15 16</inkml:trace>
  <inkml:trace contextRef="#ctx0" brushRef="#br0" timeOffset="279467.6448">8351 8488 59 0,'-62'-44'108'0,"-4"-3"-6"16,-12-5 1-16,-19 2-92 16,-2 2-4-16,-14 4-1 15,-11 6-2-15,-10 6-1 16,-8 6 0-16,-9 9 0 15,-9 7-1-15,-3 10 1 16,-3 9 1-16,-3 11-1 0,-1 12 4 16,0 11 0-16,2 12 3 15,5 7-3 1,7 10 3-16,5 7-1 16,11 8-2-16,10 2-1 0,15 11-4 15,14 2 0-15,14 5-2 16,16 4 1-16,16 3-3 15,19 3-2-15,16 1 2 16,17 5-1-16,13-2 1 16,18-1-2-16,15-3 2 15,18 0 1-15,15-5-3 16,14-2 3-16,12-5-2 0,19-4 1 16,13-6-1-1,14-7 1-15,7-2-1 16,10-11 0-16,7-8 3 15,8-6-2-15,5-9 3 0,2-12-1 16,-1-8 2-16,3-13 1 16,0-9 1-16,2-13 1 15,-5-7 1-15,-1-15-1 16,1-11 0-16,-6-14 0 16,-4-12 1-16,-10-7-1 15,-7-11-2-15,-9-6 0 16,-10-8 2-16,-16-9-1 15,-12-3 1-15,-16-5-1 16,-13-2 0-16,-13-2 2 16,-13-2 0-16,-16 0-1 15,-17 0-2-15,-15 2 2 16,-15 1-2-16,-15 4 3 0,-17 5-4 16,-18 1 1-16,-16 3 0 15,-19 4-3-15,-13 8 0 16,-12 5-2-16,-13 9 2 15,-11 7-3-15,-8 5 1 16,1 11-5-16,-4 7-6 16,5 12-4-16,-3 2-11 15,11 18-29-15,-1 5-57 16,12 6-2-16,5 7-1 16,8 0 31-16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25:58.8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6047 6050 62 0,'0'0'52'0,"0"0"-9"16,0 0-8-16,0 0-7 16,0 0-4-16,0 0-2 15,0 0-3-15,0 0 0 0,0 0 1 16,12 16 2 0,-12-16-1-16,0 0 1 15,13 11-3-15,-13-11-3 16,15 10-3-16,-15-10-2 0,15 16-2 15,-15-16-1-15,11 20-1 16,-11-20-1-16,9 24-1 16,-5-10 1-16,-1 0-2 15,0 1-1-15,-1 4 2 16,2-2-3-16,-3 2 4 16,4 1-3-16,-2-1 5 15,2 2-2-15,-2-2 3 16,4 3-4-16,-2-4 1 15,1 1 0-15,-2-2-2 16,0 2 0-16,-1 3-3 16,1-2 0-16,-1 2-1 0,0 1 2 15,0 1-2-15,1 1 2 16,-1 2-1-16,2 1 0 16,-3 1 0-16,0 2 1 15,-1 2-1-15,1-1 1 16,-2 0-2-16,0 1 1 15,0-1-1-15,-2 1 1 16,2-3 0-16,-1 2 1 16,-1-2-1-16,1 7-4 15,0-1 6-15,1 1-2 16,0 1 1-16,0 1 0 16,0 1-1-16,1 2-1 15,0-3 1-15,2 0 4 0,-1-3-6 16,1 3 1-16,0 0 0 15,-2 0 1-15,-1 1-2 16,0 2 2-16,-1 1-1 16,-4-1 1-16,1 4-1 15,0-3 1-15,-2 4-2 16,2-3 1-16,-1-2 0 16,2 0-1-16,2-2 1 15,1-1 0-15,0 0 0 16,1 2-1-16,-1-1 2 15,-1 2-1-15,-1 3-1 16,1 1 2-16,-2 2-2 0,-1 2 2 16,-1 1-1-16,1-1 1 15,1 2-1-15,-1-2-2 16,0 4 2-16,-1 1-2 16,1 0 2-16,-2 2-3 15,0 2 3-15,-1 3-3 16,0 0 3-16,0 3 1 15,-1 0-3-15,1 0 3 16,0 2-2-16,0-2-2 16,1 2 1-16,-3-2-1 15,2 0 1-15,0 3-2 16,0 0 2-16,1 1-1 16,0 5 1-16,2 1 3 0,0 0-2 15,2 3 3-15,2 4-1 16,-1 0-2-16,1-1 3 15,0 1-3-15,1 3 3 16,-1 0-3-16,0 5 3 16,-1 1-2-16,-1 1 1 15,-2 5 3-15,0 2-2 16,-1 2 4-16,-1 2-3 16,1 2 4-16,-2 2-2 15,4 0 2-15,-3-1-3 16,4 1 2-16,-2 0-4 15,1 0 1-15,-3-5-1 0,2 4 1 16,-2-4-3-16,-1-1 2 16,0-3-4-16,-2-3 7 15,2-2-5 1,1-5-1-16,0 0 1 0,2-7-1 16,0-5 1-16,1 0-1 15,0-1 1-15,0-1-3 16,-1-3 3-16,0-1 2 15,-2 0-1-15,0-2-3 16,-3-4 3-16,2 0-4 16,-2-2 3-16,1-1-3 15,-1 1 3-15,0-2-3 16,1 2 1-16,1 0 2 0,-1 3-1 16,1-1 1-16,1-1-1 15,1-4 1 1,-1-4 1-16,0-3-5 15,3-9 5-15,-1-5-8 0,0-5 5 16,1-8-8-16,0-4 2 16,-2-8-18-16,8 3-41 15,-3-16-57-15,0 0-6 16,-13-14 3-16,8-8 21 16</inkml:trace>
  <inkml:trace contextRef="#ctx0" brushRef="#br0" timeOffset="1185.0945">6175 6066 40 0,'0'0'95'0,"0"-15"2"16,0 15-5-16,0 0-76 0,0 0-1 15,0 0-1-15,-13 3 0 16,9 10 2-16,-7 2 0 15,2 6 3-15,-6 5-1 16,2 6-4-16,-1 1-2 16,0 8-5-16,-1-1 0 15,2 5-4-15,2 1 0 16,1-1-3-16,2-2-1 16,1-3 1-16,3 1-5 15,-2-5-5-15,5 0-13 16,-8-13-25-16,6 3-51 15,-3-10-10-15,6-16-1 0,0 0 18 16</inkml:trace>
  <inkml:trace contextRef="#ctx0" brushRef="#br0" timeOffset="1450.3148">6269 6230 75 0,'6'-17'96'15,"-6"17"-1"-15,4-17-2 16,-4 17-74-16,0 0-8 16,0 0 4-16,6 28-4 15,-3-7 3-15,6 8-4 16,-1 1 4-16,5 7-5 0,5 2-1 16,2 3-6-1,4-1-4-15,2-1-5 16,5 2-6-16,-1-3-11 15,7 7-23-15,-2-4-49 0,4 0-10 16,3-2-1-16,0-5 38 16</inkml:trace>
  <inkml:trace contextRef="#ctx0" brushRef="#br0" timeOffset="4118.0961">5695 14524 8 0,'0'0'89'0,"0"0"3"15,0 0-47-15,16-7-9 16,-3 4-2-16,-13 3-5 16,27-15-4-16,-11 5-5 15,6 4-5-15,1-4-2 16,4 3-5-16,2-3-1 15,6 0-2-15,-1-2 0 16,8 2-1-16,-1 0 1 0,5 0 3 16,0 0-4-16,2 0 3 15,-1 1-5-15,2 2 5 16,0-2-8-16,2 4 7 16,-2-3-6-16,0 4 1 15,1 1 0-15,2 2 3 16,0-1-2-16,2 4 3 15,-1 1 3-15,2 1-4 16,0 2 2-16,1 1-7 16,0 1 7-16,1 0-8 15,2 2 5-15,0-2-4 16,0 1 1-16,3 0-2 16,3-3 3-16,3-1 0 0,5 0-2 15,4 0 3-15,-1-2-2 16,1 0 0-16,5 0-1 15,-1-1 2-15,-2-1-2 16,2 0 1-16,0-2 0 16,-2 1 2-16,2-3-3 15,1-1 2-15,0-1 0 16,1 0 5-16,-1 0-3 16,2 2 2-16,-5-1 0 15,3 0 0-15,-4-1 1 16,4 1 3-16,1 0-4 15,2 1-1-15,-2-3 0 0,1-1 3 16,3 0-4-16,-4 2 6 16,1-2-6-16,0 3 3 15,-2-3-1 1,-1 2 1-16,1 0-2 0,0 0-1 16,-2-1-1-16,-1 4 0 15,2-3 0-15,-3 2 1 16,0-1-2-16,-1 3 1 15,1-1 0-15,2 1 2 16,2 1-3-16,2 1 2 16,-1 1-2-16,3 0 0 15,0 4 1-15,1-1-1 16,-1 3-1-16,-5-1-4 0,4 2 5 16,-1 1-6-1,0 0 5-15,1-1-4 16,-3 1 4-16,3 0-4 15,-4-4 4-15,4 4 2 0,-6-4-1 16,4 2 1-16,-3 0-1 16,3-1 0-16,-3 2 0 15,1-2-1-15,-1 0 1 16,-1 0 0-16,-1 0-2 16,-2-1 1-16,1 0 0 15,-4 0 0-15,2-2 1 0,0 2-2 16,2 0 1-16,1-1 0 15,0 1 1-15,0 0 0 16,0 1-1 0,-1 0 0-16,0 2 1 15,-1 1 0-15,-1-1 0 0,2 1 0 16,2 0 0-16,3-3 0 16,5 2 0-16,0-2 1 15,4 0-1-15,2-1 1 16,1-3-1-16,3 1 0 15,-1-2 0-15,0 1 0 16,0-2 0-16,0 2-1 16,-1-2 2-16,-1 1-1 15,1-1 0-15,-1 1 1 16,1-1-1-16,0-1 1 16,0 2-2-16,2-1 2 15,-5-1-2-15,2 0 2 16,-2-1-1-16,-1 1 0 0,-3 0 0 15,0-3 1-15,2 1 0 16,-2-1 0-16,1 0 0 16,-1 2-1-16,3-2 1 15,-1 2-1-15,-2-2 1 16,0 0 0-16,1 0 0 16,2 0-1-16,1 0 1 15,2 0 0-15,-3 2-2 16,4-2 1-16,2 0 1 15,0 0-1-15,-1 2 1 16,0-2-1-16,-1 1 1 16,0 1-1-16,-1-2 0 0,-2 3 0 15,0 2-1-15,-2-1 1 16,-4 0 0-16,1 4-1 16,-3-1 1-16,-1 2 0 15,-2 0 0-15,-3 1-1 16,-1 0 1-16,-4-1-1 15,1 1 1-15,-4-1-1 16,1-3 1-16,-2 0 0 16,2-1-1-16,0 0 0 15,2-1 1-15,1 2-1 16,1-1 0-16,0-1 0 16,-1 1 0-16,2 0 0 15,-4 1 0-15,2-1 0 0,-5-1 1 16,0 1-1-16,-2-2 1 15,1 1-2-15,2-1 2 16,1-1-1-16,0-1 1 16,2-1-1-16,4 2 0 15,1-2 0-15,0 2 1 16,-2-2-1-16,0 0 0 16,0 0 1-16,-1 3-1 15,-2-2 0-15,-2 1 0 16,-2 1 1-16,-1-3-1 15,0 3 0-15,-3-1 1 16,-2 1 0-16,1-2-1 0,-4 2 1 16,2 0-1-16,0 0 0 15,0 0 0-15,0-1 0 16,2 2 0-16,-2 1 0 16,-1-1 0-16,-1 1-1 15,-2 0 0-15,-3 1 0 16,-2 2 1-16,-1-1 1 15,-2 0-1-15,0 2 0 16,-1-2 0-16,3 1 1 16,1-1-1-16,2 0 1 15,0-1-2-15,2 0 1 16,0 0-1-16,0 0-1 16,0 0 2-16,-3 0-2 0,-3 0 0 15,1 0 1-15,-3-1-1 16,-4 0-1-16,-1 2-2 15,-2-2-1-15,0 2-5 16,-4-4-2-16,2 7-8 16,-11-7-11-16,8 9-22 15,-16-13-44-15,4 5-27 16,-4-4 0-16,-3-3 3 16</inkml:trace>
  <inkml:trace contextRef="#ctx0" brushRef="#br0" timeOffset="4603.7069">23244 14351 112 0,'0'0'112'16,"-8"14"-1"-16,8-14 1 15,0 0-67-15,-3 19-14 0,3-19-5 16,4 20-7-16,-4-20-4 16,13 25-6-16,-1-11-2 15,6 2 0-15,7 0-4 16,5 1 0-16,6-1-1 16,6 1 0-16,6 2-2 15,4 0 1-15,0-1-1 16,0 1 1-16,0-1-2 0,-6-1 0 15,-3 3-3-15,-7-4-3 16,-3 1-9 0,-11-5-15-16,1 8-49 15,-23-20-38-15,13 22-3 0,-13-22 1 16</inkml:trace>
  <inkml:trace contextRef="#ctx0" brushRef="#br0" timeOffset="4951.5024">23178 15151 144 0,'0'0'103'16,"0"0"4"-16,14-7-3 16,-14 7-79-16,8-23-11 15,0 9 2-15,0-5-5 16,6 3 1-16,2-6 0 16,8 2-5-16,8-4-1 15,10-2-7-15,8-3-6 16,7-6-14-16,13 5-43 15,5-10-50-15,5-5-1 16,3-1-2-16,-5-11-4 16</inkml:trace>
  <inkml:trace contextRef="#ctx0" brushRef="#br0" timeOffset="10120.3032">6158 11468 25 0,'0'0'84'0,"-6"13"2"16,6-13-41-16,0 0-22 16,0 0-6-16,0 0-3 15,0 0-1-15,0 0-1 0,0 0-4 16,0 0-2-16,0 0-3 16,0 0 0-1,0 0 1-15,-1-13 3 16,1 13 1-16,0 0 1 0,0 0 0 15,14-12 1-15,-14 12 0 16,15-16 0-16,-15 16-2 16,20-21 0-16,-6 8 0 15,-1-5 1-15,5 1 0 16,-4-5 1-16,5 4 0 16,-3-5 1-16,1 1-4 15,0-4 0-15,2-3-6 0,3-3 1 16,-1-1-2-1,1 0 0-15,1 0 0 16,0 0 0-16,0 0 0 16,-1 2 0-16,1 5 2 0,-4 3-1 15,0 3 0-15,-1 3-1 16,-2 2-1-16,0 7 1 16,-2 2-1-16,-1 4 1 15,-13 2 0-15,24 9 1 16,-24-9-1-16,18 26 0 15,-9-9 1-15,0 2-1 16,1 1 0-16,0 2 0 16,1 0 1-16,1 1 2 15,-1-5-4-15,2 1 4 16,-1-2-1-16,0-4 1 16,-12-13 0-16,24 18 0 15,-24-18-4-15,23 1 2 0,-23-1 0 16,23-11-1-16,-11-2-1 15,1-2 0-15,1-1 0 16,-2-7 1-16,4 2 2 16,-2-10-3-16,5 4 2 15,-2-1-1-15,3 0-1 16,0 2 1-16,1 3-1 16,0 4 0-16,0 4 1 15,-1 7-1-15,-2 3 1 16,0 7 0-16,-2 4 0 15,2 4 0-15,-3 3 0 16,2 3 0-16,-1 2 2 0,1 3 0 16,1 2 0-16,-1-2 0 15,0 2 2-15,1 2 0 16,0-3-1-16,-2-1 3 16,3-1-5-16,-2-2 5 15,2-4-5-15,-3-4 5 16,1-1-6-16,-1-8 3 15,-1-4-1-15,0-7-1 16,0-4 3-16,-1-6-5 16,2-6 4-16,0-6-3 15,0-6 1-15,3-5 0 16,1-4 1-16,0 0-1 16,2-2-2-16,-2 0 3 0,2-1-3 15,2 4 2-15,-1 1-1 16,-1 4 0-1,-2 5 0-15,0 3 0 0,-1 6-1 16,-2 5 1-16,-2 5-1 16,-2 7 0-16,-13 10 1 15,20-3-1-15,-20 3 1 16,16 19-1-16,-8-2 2 16,0 6-1-16,2 3 1 15,-2 3-2-15,2 0 2 16,2 1-2-16,0 0 2 15,1-1-1-15,0-1 0 0,-2-4-1 16,2-1 3-16,0-5-2 16,1-3 2-16,1-2-1 15,-2-4 1 1,1-2-2-16,1-4 2 0,1-3-2 16,1-3 0-16,-3-3 0 15,2-4 0-15,2 0 0 16,-1-6-1-16,2-4 1 15,-1-6-1-15,3-3 2 16,0-4-1-16,2-3 1 16,2 0-2-16,-2-4 1 15,0 1-1-15,3 1 1 16,-1 4 1-16,-2 3-4 0,0 5 4 16,0 5-4-16,-4 3 5 15,1 4-4 1,1 7 4-16,-2 1-5 15,-2 4 3-15,1 4 2 0,-1 4-5 16,0 2 5-16,1 4-4 16,-1 2 4-16,-1 5-4 15,0 1 4-15,1 3-4 16,-3 0 2-16,4 3 0 16,-2-3 0-16,1 1 1 15,2-3 0-15,2-1 0 16,1-1-1-16,0-3 2 0,1-3-1 15,-2-3 1-15,2-4-1 16,-1-2 0 0,-2-4-1-16,-1-4 1 15,-2-2-1-15,-1-5 0 0,-1-2 0 16,-1-5 0-16,-1-2 1 16,0-3-2-16,0-3 2 15,0-3-1-15,2-3-1 16,-1 1 3-16,0 0-4 15,2 0 3-15,2 2-3 16,-1 3 4-16,0 3-4 16,0 4 2-16,1 3 0 15,-2 5-1-15,1 2 0 0,-1 5 1 16,-2 4 0 0,-14 0-1-16,25 10 1 15,-25-10-1-15,23 24-1 16,-12-8 1-16,1 6 2 0,1 2-5 15,0 1 4-15,3-1-3 16,1 1 3-16,0-1-2 16,2-2 3-16,3-2-3 15,-2-2 0-15,-1-6 2 16,1 0-1-16,-3-3 1 16,-1-1 0-16,-1-2-1 15,1-3 2-15,-4-3 0 16,3-4 0-16,-1-2-1 15,-1-4 1-15,2-3-1 16,-1-4 1-16,2-7 1 16,-3-2-4-16,1-2 4 0,1-3-4 15,1 0 4-15,0-1-4 16,1-3 3-16,2 3-3 16,-2 2 2-16,5 1 1 15,-4 2-2-15,4 4 2 16,-2 1-1-16,-1 6 0 15,0 2-1-15,-2 5 2 16,-1 5-2-16,0 4 1 16,0 1-1-16,0 7 1 15,-2 2 0-15,2 1 0 16,1 5 0-16,-2 0 0 16,2 1 1-16,0 2-1 15,1 0 1-15,-1-1-2 0,0-2 1 16,1 2-2-16,-1-4 0 15,2 1-1-15,-2-2 1 16,2-2-1-16,-3-1 0 16,2-1 0-16,-2-2 2 15,6 0 0-15,-2-4 1 16,3-3 0-16,-1-3 1 16,1-3-1-16,0-2 0 15,-1-4 0-15,-1-2 0 16,-3-3 1-16,-3-2-2 15,1-3 1-15,-1-1-1 16,1 0 1-16,-1-3-1 0,1 3 1 16,2-2-1-16,0 2 0 15,1-1 0-15,0 4 1 16,0-1 0-16,-2 8 0 16,-1 0 0-16,0 5 0 15,-3 5 0-15,-13 3 0 16,20 6 0-16,-20-6 0 15,16 21 0-15,-8-8 0 16,1 5 0-16,1 0 0 16,2 1 1-16,4 1-2 15,-2 0 2-15,5-2 0 16,-2 1 0-16,2-1-1 16,1-2 0-16,0-1 1 0,0-1-1 15,1-4 1-15,-1-1-1 16,-1-2 0-16,1-1 1 15,-1-5-1-15,1 1 0 16,-3-4 0-16,0-2-3 16,2 0-8-16,-4-7-16 15,8 0-86-15,-6-2-7 16,-1-10 0-16,1-7-4 16</inkml:trace>
  <inkml:trace contextRef="#ctx0" brushRef="#br0" timeOffset="16739.6951">11289 10176 1 0,'0'0'63'16,"14"-2"-26"-16,-14 2-1 15,13 1-8-15,-13-1-3 16,0 0-4-16,19 10-1 16,-19-10-2-16,13 7-2 15,-13-7-2-15,16 3-2 16,-16-3-4-16,19 2 0 16,-19-2-2-16,23-5 1 15,-9 1-1-15,1 1 2 16,-1-1-1-16,0 1 0 15,1 0 0-15,-2 0 0 16,0 2-2-16,-13 1 1 0,19-2-2 16,-19 2 1-16,16 0-1 15,-16 0-1-15,15 0 1 16,-15 0-1-16,15-4 0 16,-15 4 0-16,20-7 0 15,-6 1 1-15,-1-3 1 16,5 1 2-16,-2-7 2 15,5 1 1-15,1-6 1 16,1-2 1-16,0-3 1 16,0-1-3-16,-1-4 0 15,-1 1-3-15,-2-2 0 16,1 0-4-16,-4-1 1 16,0 1-4-16,-1-1 3 0,-2-1-3 15,0 1 3-15,-3-5-2 16,0-2 1-16,1 0-3 15,-1-3-2-15,2-2 1 16,-1 0-1-16,2-5-1 16,2-5 1-16,2-2-1 15,1-3 2-15,-1-3 0 16,2-3 4-16,-1-3-3 16,3 2 3-16,-1-2 1 15,0 0-6-15,-1 2 3 16,1 1-3-16,0 3 3 15,0 0-2-15,-1 1 3 0,1-2-4 16,0-2 0-16,-1 3 7 16,1-3-2-16,-2-3 5 15,2-1 2 1,0-5-2-16,-1 2 1 0,0-6 0 16,2-1 0-16,1-5 0 15,2-3-2-15,2-2-1 16,2-1-5-16,-1 0 1 15,4-3 3-15,-1-1-3 16,2 1-1-16,-1-1 0 16,1 0 0-16,3 0 0 15,1 2 0-15,1 0 5 16,2 2 0-16,-1 4-1 0,-1 3 1 16,1 5-1-16,-2 6-1 15,-4 5 0 1,-1 0 1-16,-2 4-2 15,-3 5-7-15,-1 2 8 0,-4 2-3 16,-2 7 2-16,-3 5-1 16,-2 4 0-16,-1 9 0 15,-1 5 0-15,-3 7-1 16,1 4 0-16,-10 13-1 16,16-9 1-16,-16 9-1 15,20 12 0-15,-10 3 1 16,1 6-2-16,4 7 1 0,-1 10-1 15,2 8 2-15,-1 9-3 16,0 7 2 0,0 9-1-16,-1 5-2 15,1 11 1-15,-1 5-1 0,2 12 1 16,-2 3 0-16,1 10-1 16,1 4-4-16,1 7 8 15,0 9 3-15,1 8-2 16,-1 3 4-16,0 5-2 15,-1 4 2-15,-1 11-2 16,-2 5 7-16,-5 6-8 16,-3 3-1-16,-4 5 1 15,-4 7 0-15,-1 5 4 16,-3 0 1-16,-1 0 0 16,1 4 3-16,0-2-4 15,3 2 4-15,-2 1-4 16,2-1 4-16,-1-4-6 0,-1 2 1 15,-2-9-1-15,-1 0 0 16,-2-8-2-16,0-5 3 16,0-8-4-16,-2-8 0 15,-1-5-1-15,1-2 2 16,1-7-4-16,0-9-2 16,1-9 2-16,1-5-2 15,0-7 4-15,2-8 0 16,1-13-1-16,1-7-1 15,4-11 2-15,-1-10 2 16,1-8-4-16,2-8 3 16,0-9-4-16,2-12 1 0,1-9-2 15,-1-8 1-15,-2-16-1 16,0 0 1-16,0 0 1 16,16-13-1-16,-10-8 1 15,1-11-1-15,3-11 3 16,1-12-4-16,2-12 3 15,2-8-2-15,1-13 2 16,3-10 2-16,0-11 0 16,1-10-1-16,2-8 0 15,-1-6 0-15,4-4 1 16,-2-8 2-16,1-5-2 16,1-6-2-16,-1-1 2 0,-2-8-4 15,1-2 4-15,-3-9-2 16,1-5 1-16,-4-5-4 15,5-3 4-15,-1-4-2 16,2-2 0-16,3 0 1 16,-3 3-1-16,3 0-1 15,0 3 3-15,3-1 1 16,-1 5-2-16,0 5 0 16,1-3 1-16,2 2 3 15,0 1 1-15,3 7 0 16,-1-2 1-16,-2 4-3 15,1 2 1-15,1 3 4 16,-1 7-4-16,0 3-2 0,-2 8 1 16,2 6-1-16,-5 12 0 15,2 15-2-15,-1 13 5 16,-4 12-2-16,-4 15-1 16,-1 17 0-16,-2 15-3 15,-4 16 2-15,0 17-3 16,-13 10 1-16,22 23-1 15,-12 10-7-15,3 17 7 16,-1 17-1-16,1 16 1 16,0 14-1-16,1 14 4 15,0 13 0-15,1 16-1 16,-1 12 2-16,2 12-1 16,3 6 0-16,3 14-2 0,1 6 3 15,3 9-4-15,0 5 0 16,4 8 0-16,0 1 1 15,2 7 1-15,0 2 3 16,-2 1-1-16,3 0 0 16,2 0 0-16,-1 2 4 15,0-2-3-15,0-3 7 16,-5-3-5-16,0-1 1 16,-3-7 0-16,-3-4 2 15,-6-8-5-15,-2-7 1 16,-2-11-2-16,-3-9-1 15,-1-14-3-15,-2-12 2 0,-2-18-1 16,-2-14-3-16,0-18 5 16,-1-15-4-16,-2-19 3 15,3-19-5 1,-1-19 6-16,-2-22-6 0,13-9 5 16,-4-25 1-16,4-18-1 15,0-23 3-15,3-22-2 16,0-17 0-16,1-16 2 15,0-20 3-15,4-19-2 16,-1-12-2-16,3-16-2 16,1-12-2-16,4-10 2 15,1-12-1-15,1-10-2 16,2-4-1-16,1 1 1 0,0-6-1 16,3-1 6-16,0 2 1 15,6 5-2 1,0 1 2-16,1 2 3 15,1 6-2-15,2-3 3 0,1 4-2 16,1 9-3-16,4 6 2 16,-6 3 0-16,3 6-3 15,-1 13 2-15,-1 11 1 16,-2 14-5-16,0 16 2 16,-5 13 2-16,-1 15-6 15,-3 15 5-15,-3 21-1 16,-2 17-3-16,-2 16-4 0,-5 17 4 15,-1 13-1-15,2 18-1 16,-2 15 0 0,3 19-1-16,-2 13 1 15,4 15-2-15,1 12 1 0,2 16 5 16,1 14-1-16,0 19 1 16,-2 14-2-16,0 17 6 15,-4 11-2-15,0 15 2 16,-4 11 1-16,0 15-6 15,-2 6 4-15,0 9-4 16,-1 1 6-16,0 8-9 16,2 2 2-16,4 4 0 15,-1 0 0-15,5 3-1 16,0 1 5-16,1-1-2 16,2-2 1-16,0-4 1 15,1 0 5-15,-1-10-2 16,1-3 8-16,0-13-2 0,3-8-1 15,-1-12 0-15,2-9 3 16,-1-16-8-16,0-16 1 16,0-14-2-16,1-12-5 15,-4-20 1-15,0-17-1 16,-4-21 0-16,0-18-3 16,-3-20 5-16,-2-22 1 15,-1-25 2-15,-3-26 0 16,-1-23-1-16,-1-24-1 15,0-23-2-15,0-20-1 16,-3-17 1-16,1-15-5 16,-3-9-1-16,-1-9 2 0,-1-2-1 15,-1-7 1-15,2-2 5 16,-2-4-2-16,3-7 4 16,0-2 2-16,4-4-2 15,2-4 0-15,1 0 3 16,1 1-1-16,2-3 1 15,0 7-1-15,-2 10-4 16,1 7 2-16,-2 4 1 16,-1 11-3-16,-2 6 3 15,2 13-2-15,-6 10-6 16,3 15 1-16,-2 9 3 16,2 11-6-16,0 16 4 15,1 15-2-15,2 18-2 0,1 13-4 16,1 18 8-16,-1 15-3 15,1 19 0-15,1 17-1 16,1 23 1-16,-1 14 0 16,2 18 0-16,1 16 1 15,2 15 4-15,-1 17 0 16,2 18-1-16,-1 15 1 16,2 11 4-16,-2 13-1 15,-1 15-1-15,0 5 3 16,0 12-6-16,2 1 4 15,-1 8-3-15,2-4 3 16,1 3-4-16,3-7 2 0,2-4 0 16,1-4 2-16,-1-12-2 15,1-10 1-15,-2-15 2 16,2-11-2-16,-2-17 0 16,-1-12 2-16,-1-18-3 15,-4-14 1-15,-3-15-1 16,0-12 3-16,-8-14-3 15,-1-15 2-15,-16-20-1 16,20-7 1-16,-14-22 0 16,-2-17-1-16,-3-16 1 15,1-18-1-15,-1-22 1 16,-1-18-2-16,0-14 4 16,-1-15-2-16,2-14 0 0,2-9 1 15,2-6 0-15,0-4 0 16,5 3-1-16,2 1 1 15,2 4 0 1,5 9-1-16,-2 7-2 0,4 13-1 16,0 8 1-16,1 12-1 15,-2 11 2-15,0 13-2 16,-2 14 0-16,-1 15-1 16,-3 14 5-16,-2 16-3 15,-1 15 1-15,-11 27-2 16,19-1-1-16,-10 25 1 15,1 18-3-15,0 11 2 0,3 18 3 16,-1 10 0-16,2 17-3 16,-1 7 3-16,3 12-2 15,0 7 3-15,0 10-1 16,-2 8 0-16,1 8-6 16,2 4 4-16,0 8-1 15,2 1-1-15,0 3 2 16,2 3-2-16,2-1 0 15,3 1 1-15,3-3 2 16,2-1-1-16,-1-2 0 16,3-3 5-16,2-3-2 15,1-1-1-15,0-2 1 16,-2 4 1-16,0-1-1 0,-4-1 1 16,-4 0 3-1,-3-1-3-15,-7 0 0 16,-2-2 3-16,-7-8-2 15,-1-8 3-15,-3-10-7 0,1-8 1 16,1-18-3-16,1-7 1 16,-1-17 0-16,3-10-1 15,0-12 0-15,2-12-1 16,3-10 4-16,2-11 0 16,-1-11-1-16,5-11-1 15,4-10 0-15,3-13-2 16,4-11 1-16,2-13 3 0,3-10-1 15,4-13-1 1,1-12 1-16,3-9-1 16,2-10 2-16,1-8 0 15,6-5-3-15,-1-9-4 0,2-4 3 16,-1-6-4-16,0 5 4 16,-2 2-2-16,1 7 2 15,-4 6 1-15,-3 12 1 16,-1 9 1-16,-3 14-1 15,-1 10 3-15,-1 13-4 16,-3 7 4-16,-5 12-5 16,-1 10 2-16,-2 9 1 15,-4 10-1-15,0 11 1 16,-4 11 0-16,-2 9 1 16,-1 11 1-16,-1 11 1 15,-4 9-4-15,-1 8 4 16,-2 12-3-16,-1 9 3 0,1 7-3 15,0 6 3-15,-3 6 0 16,4 0 0-16,1 1 3 16,2-2-3-16,2-4 3 15,1-8-2-15,2-5 1 16,0-10-2-16,2-7 0 16,-2-13-2-16,1-8 2 15,-3-11-2-15,1-10 1 16,0-11-1-16,0-14 0 15,0-14 0-15,1-11-1 16,3-12 0-16,2-13-1 16,3-9 1-16,1-16-5 0,4-5 4 15,0-9-3-15,3-6 2 16,-1-6-2-16,1-1 3 16,-1 0-3-16,-2 0 3 15,-1 3 3-15,-3 5-3 16,-1 3 2-16,-2 9-2 15,-3 6 3-15,0 7-4 16,-1 6 5-16,-2 9-6 16,-2 7 3-16,-1 8-1 15,-2 10 0-15,-2 7-1 16,-10 21 1-16,17-7 0 16,-10 20 1-16,-2 10-1 0,-1 10 2 15,-1 9-1-15,1 9 0 16,-2 8 3-16,2 7-4 15,0 3 5-15,2 8-4 16,3-1 3-16,2 2-3 16,4 0 3-16,2-3 0 15,5-7-3-15,1-4 4 16,3-10-4-16,1-10 2 16,0-10-2-16,4-11 1 15,-2-11-2-15,0-12 1 16,-2-12-1-16,3-11-1 15,-1-11 1-15,1-12-2 16,1-9 1-16,-1-10-1 0,2-4 2 16,1-5-3-16,3-1 1 15,-4 1 3-15,1 5-4 16,-1 7 4-16,-3 9-3 16,-4 8 4-16,-1 9-5 15,-6 8 6-15,-5 14-4 16,-13 14 2-16,18-1-1 15,-15 14 1-15,-5 8 0 16,-1 11-2-16,-1 7 4 16,0 6-4-16,-2 4 4 15,1 1-3-15,3 1 4 16,3-2-4-16,3-5 4 16,8-5 0-16,5-5-1 0,6-10 1 15,9-7-1-15,6-8-1 16,5-9 0-16,6-9 0 15,6-6-2 1,4-10 0-16,1-8 0 0,2-5-2 16,5-5 0-16,-1-3 3 15,-1 1-3-15,-1 2 3 16,-4 4-3-16,-3 6 4 16,-6 5-4-16,-4 7 6 15,-7 12-5-15,-4 3 2 16,-1 9 0-16,-2 4 2 15,-1 9-1-15,2 4-5 0,4 3 1 16,-1-1-19-16,9 7-46 16,1-12-62-16,0-8 0 15,2-12-5 1,0-20 1-16</inkml:trace>
  <inkml:trace contextRef="#ctx0" brushRef="#br1" timeOffset="25110.1351">6096 11360 23 0,'0'0'29'16,"0"0"-1"-16,0 0-2 16,0 0-1-16,13 0 1 15,-13 0 0-15,13-5 0 16,-13 5-1-16,20-6-2 16,-7 5-2-16,0-5-2 15,5 3-2-15,-1-4-1 0,4 3-2 16,0-6-1-1,5 3-3-15,0-5-1 0,2 2-2 16,1-2-1 0,3 2-2-16,0-1-1 0,1 1 0 15,0 0-1-15,2-1 1 16,-3 1 0-16,4 2 1 16,-2-2 0-16,1-3-3 15,1 2 4-15,-1-2-4 16,1 5 3-16,-2-4-5 15,1-1 3-15,0 2-1 16,-2-1-2-16,0 4 3 16,-3-3-4-16,2 4 4 0,-3-3-4 15,0 3 4-15,-2 0-3 16,0-1 0 0,1 1 1-16,-2 0 0 15,1 0 1-15,2 0 0 0,-1-1-1 16,0 0 1-16,1 1-1 15,0-2 1-15,0 2-2 16,3-2 2-16,-2 2-2 16,0 1 1-16,1-1 0 15,-1 1-1-15,3 0 1 16,-1 2-1-16,1 0 1 16,2-1 0-16,1 2 0 0,0-1-1 15,4 0 1 1,-1-2-1-16,2-1 2 15,0-2-2-15,1-1 3 16,2-2-1-16,-4 1 0 0,0-1 0 16,-1 2 0-16,-1 2 1 15,-2 0-1-15,1 1 1 16,-2 0-3-16,1 1 1 16,2-2 0-16,2-1 0 15,3-1 0-15,1-2-1 16,0-4 1-16,2 2-1 15,1 0 1-15,0-4-1 16,1 2 2-16,-2-1-3 16,-1 0 3-16,1 1-1 15,-1 1 1-15,1 0-1 16,-1 0 1-16,-2 4-1 16,0 0 0-16,-1 4 1 0,-3 1-1 15,0 2 0-15,1 0 0 16,-2 2 0-16,2-1 0 15,1-1 0-15,-1 0 0 16,2-2 0-16,3-1 0 16,-1-2 0-16,4-1 1 15,0-1-2-15,1-4 3 16,0 2-1-16,1 2 1 16,2-1-1-16,-1 2 2 15,-1 6 0-15,-1-2 0 16,0 2 0-16,0 1 0 15,2 0 0-15,-2-2 0 0,3-3 2 16,-3-2-2-16,7-5 1 16,-1-1-2-16,0-1 3 15,0-2-4-15,-1 1 3 16,0-1-3-16,-1 1 0 16,3 1 0-16,-2 1 1 15,1 0-1-15,2-1 0 16,4-3 1-16,4-2-2 15,3-4-1-15,2-4-2 16,4-3 0-16,-3-2-2 16,-1 2 2-16,-5 3 0 15,-3 4 2-15,-8 4 3 16,-8 6 1-16,-4 8 1 0,-5-1 1 16,2 3 0-16,-3 0 0 15,5-1-1-15,-1-2-2 16,3-4-1-16,4-1 0 15,5-3-1-15,-2-2 1 16,2 0-2-16,-2-1 1 16,2 1 0-16,3 1 0 15,2-3 0-15,5 1 0 16,0-3-1-16,5 0 1 16,4-3-1-16,3 0 2 15,-1 0-5-15,4 0 5 16,-4 4-4-16,-2 1 0 0,-3 5 1 15,-5 0-1-15,-1 4 1 16,-2 4-1-16,-1 1 4 16,-3 1-5-16,-1 0 5 15,-2 3-1-15,-1 0 2 16,-1 0-1-16,-4 3 0 16,1 0 0-16,-1 2 0 15,-2-1-1-15,-2 2 1 16,2 0-1-16,-1 1 0 15,2-1-1-15,-2 0 1 16,1 0 0-16,0 0 1 16,4-2 0-16,3 1-2 15,3-4 2-15,1-1-1 0,0-1 0 16,2-2 0-16,3-1-1 16,-1-1 0-1,-2-3 1-15,0 1-1 0,-1 0 2 16,0 0-2-16,0 1 1 15,2-1-1-15,-1 0 2 16,1 2-1-16,2-2 0 16,-2-2 0-16,2 0 0 15,-1-1-1-15,4-1 2 16,-1-2-1-16,1-1 0 16,1 0 0-16,2-1 1 15,1 1-1-15,2 4 1 0,0-2-1 16,-2 7 0-16,-2 2 1 15,-2 3-1-15,-2 2 1 16,1 4-1-16,1 1 0 16,-3 0 0-16,2 2 1 15,3-2-1-15,4 1 0 16,6-1 1-16,3-1-1 16,2-2 1-16,2-1-1 15,6-3 1-15,0 1-1 16,2-4 1-16,3 0-1 15,-2-1 1-15,1 1 0 16,-2-1 0-16,-2 1 0 0,-5 3 0 16,-3 3 0-16,-1 2-1 15,-2 0 2-15,0 1-1 16,-1 0 0 0,4 0-1-16,4-1 1 15,3-1-1-15,4-1 0 0,2-1 1 16,1 2 0-16,0 0 0 15,2 1 0-15,-5 1 0 16,-1 3 2-16,-1-1-1 16,-4 5 3-16,-2 1-3 15,-3 0 2-15,-3 2-1 16,0 3 1-16,-6 1-3 16,0 2 2-16,-4 0-3 15,1 2 1-15,-1 3-1 16,0 0 1-16,-4 2 0 15,0 3-1-15,-1 3 2 16,-2 2-2-16,-3 2 2 0,-3 2-1 16,-2 4 1-16,-3 1-1 15,-2 3 0-15,0 0 3 16,-1-1-3-16,1 1 3 16,1-1-2-16,4 0 2 15,-2-2-2-15,4 0 1 16,-1-1 0-16,1-2 0 15,2 1 0-15,-3-2 0 16,0 0-1-16,1-3 2 16,-2 0-1-16,2 0-4 15,0-4 4-15,2-1-5 16,3-2 5-16,0-3-5 16,5-1 4-16,0-1-3 0,0-2 1 15,-2 0 2-15,1-2 0 16,-4 0 0-16,-2 0-1 15,-2 0 0-15,-4 2 0 16,-4-2 0-16,-2-1-1 16,-1 0 1-16,0 0 0 15,-1-2 0-15,1-1 1 16,-2 0 0-16,2-3-2 16,1 0 3-16,0 0-2 15,1-2 0-15,-3-1 0 16,0-1-1-16,-2 0 0 15,-1-4 1-15,3 1 0 0,-1-2-1 16,0-1 1-16,0 0-1 16,2-1 2-16,1-2 0 15,2-3 0-15,1 1 0 16,0-1 0-16,0 1-1 16,3-4 1-16,3 1-1 15,0 1 0-15,1-2 0 16,3 1-1-16,0-3 0 15,5 1-1-15,1-2 2 16,0 1-2-16,3-1 1 16,4-1-1-16,0 1 1 15,3 1-1-15,1-2 1 16,-1 1 0-16,2 0 0 0,1-2 1 16,1 1-1-16,-2 0 0 15,3-2 0-15,3-1-1 16,0-1-2-16,4-1-4 15,-2-1-5-15,4 2-7 16,-5-5-11-16,8 5-19 16,-8-6-64-16,3-1-14 15,1-6 4-15,-3-8 1 16</inkml:trace>
  <inkml:trace contextRef="#ctx0" brushRef="#br1" timeOffset="28428.3835">7859 10443 59 0,'0'0'40'0,"0"0"0"16,0 0-8-16,0 0-6 15,0 15-6-15,0-15-2 0,0 0-3 16,0 0 0-16,0 0 1 16,0 0 2-16,0 0 0 15,0 0-1-15,0 0 0 16,0 0-2-16,0 0-2 16,0 0-4-16,0 0-2 15,0 0-3-15,0 0-1 16,0 0 1-16,0 0-2 15,0 0 1-15,0 0 0 0,2 13-1 16,-2-13 0 0,0 0 1-16,0 0 0 15,0 16-2-15,0-16 2 16,1 16-3-16,-1-16 1 0,3 21-1 16,-3-21 2-16,1 26-2 15,2-13 1-15,0 3-1 16,-1 0 0-16,2-2 0 15,0 2 0-15,-1 0 1 16,3 1-1-16,-2-1-1 16,1-1 2-16,-1 1-2 15,2-2 2-15,-3 3-2 16,1-2 2-16,0 1-2 16,-1-3 2-16,1 1-2 15,-1 0 1-15,0-1 0 16,0 0-1-16,-3-13 0 0,7 23 0 15,-7-23 0-15,8 21 0 16,-8-21-1-16,7 16 1 16,-7-16 0-16,7 13 0 15,-7-13 1-15,0 0 0 16,0 0 0-16,7 13 0 16,-7-13 0-16,0 0 1 15,0 0-1-15,0 0 0 16,0 0 0-16,0 0 1 15,0 0-1-15,-14-11 1 16,14 11-1-16,0 0 0 16,-12-20 0-16,12 20-1 15,-7-19 2-15,4 6-2 0,-1 0 1 16,-1-5-1-16,1-1 1 16,0-1 0-16,-1-5 1 15,3 2-1-15,-3-1 0 16,2-2 0-16,-1 1 1 15,3 2 0-15,-2 0 1 16,0 0-1-16,1 4 1 16,1 0-1-16,0 3 1 15,-1 4-1-15,2 12 1 16,-3-21-1-16,3 21 0 16,0 0 0-16,-1-13 0 15,1 13 0-15,0 0-1 0,0 0 1 16,-2 15-1-16,2-15 0 15,2 23-1-15,-1-7 2 16,1 2-1-16,-1 3 0 16,2 0-1-16,0 1 2 15,-2 4-1-15,2-2 1 16,-1 2-1-16,1 2 0 16,-2-2 0-16,0 1 1 15,1-1-2-15,-1-1 2 16,1-2-1-16,1-3 0 15,1-1 0-15,-1-5 0 16,-3-14 1-16,7 22-1 16,-7-22 0-16,7 13 1 0,-7-13-1 15,0 0 0-15,0 0 0 16,0 0 1-16,7-16-1 16,-7 16 1-1,-2-25 0-15,-1 8-2 0,0-3 2 16,-2-5-2-16,3-1 2 15,-3-2-2-15,1-3 1 16,0 0-1-16,-1-1 2 16,1 0-2-16,1 2 2 15,-1 2-1-15,1 5 0 16,0 2 0-16,0 3 0 16,3 18 0-16,-4-21 0 0,4 21-1 15,0 0 1-15,0 0 0 16,0 0 0-16,-5 18-1 15,7-2 1-15,-1 4 0 16,2 2 0-16,-1 3 0 16,2 2 0-16,-1 2 0 15,1 0 0-15,1 0 0 16,-1-3 0-16,-1-2 1 16,0-1-2-16,-1-3 2 15,1-5-2-15,-3-15 2 16,3 19-1-16,-3-19 0 15,0 0 0-15,0 0 1 16,0 0-1-16,0-19 0 0,-1 6 1 16,-1-4-2-16,-1-4 1 15,1 1-1 1,-3-3 1-16,0-1-3 16,0-2 2-16,-1 0-2 0,2 1 2 15,0 2-2-15,1 3 1 16,0 1-2-16,0 5 0 15,3 14 0-15,0 0 0 16,0 0 1-16,0 0 0 16,-6 28 0-16,8-4 0 15,-2 1 1-15,1 7 0 16,1 0-1-16,-1 4-2 0,1-1-2 16,-1-1-10-16,-2-3-15 15,3 0-37 1,0 0-30-16,-5-10 2 15,6-1 24-15</inkml:trace>
  <inkml:trace contextRef="#ctx0" brushRef="#br1" timeOffset="30915.3217">6516 10966 56 0,'0'0'31'15,"-13"5"-2"-15,13-5-4 16,0 0-12-16,-14 8-6 16,14-8-7-16,0 0-5 0,0 0-2 15,0 0-1-15,18-3 1 16,-18 3-1-16,20-7 2 16,-20 7 0-16,25-11-4 15,-12 7-9-15,-13 4-23 16,27-9 0-16,-27 9 42 15</inkml:trace>
  <inkml:trace contextRef="#ctx0" brushRef="#br1" timeOffset="40163.5466">13222 5816 1 0,'23'-24'5'0,"-7"9"-6"16,-1 1-3-16,1-1 4 15</inkml:trace>
  <inkml:trace contextRef="#ctx0" brushRef="#br1" timeOffset="40800.0657">13377 5682 48 0,'-3'-17'42'0,"3"17"1"16,-19-12-1-16,6 5-7 15,13 7-7-15,-24-13-6 16,24 13-7-16,-22-13-2 0,22 13-4 15,-15-9-1-15,15 9-2 16,0 0 2-16,0 0 0 16,-13 22 1-16,13-6 2 15,-1 4-1-15,4 6 2 16,-2 1-1-16,4 7 1 16,0 3-3-16,1 5 1 15,1 6-6-15,2 5 0 16,-2 6-3-16,-2 6-7 15,-1 9 6-15,-1 2-3 16,-3 6 3-16,-2 5-1 16,-2 2 2-16,-3 4 0 15,1 0 0-15,0 0 6 0,-1 1-3 16,1 1 0-16,-1 3-2 16,1-1-2-16,-2 2 0 15,-1 2 1-15,0 2-2 16,-2 0 2-16,-1 1-5 15,-4-1 1-15,2-1-1 16,-2 1 3-16,3-2-3 16,-1-2 2-16,-1 1-1 15,4-4 1-15,-1 3 3 16,4-4-2-16,0-3 2 16,3-1-1-16,2-6 2 15,1-3-1-15,2-1 1 0,2-4-3 16,1-8-1-16,-2-6 3 15,0-5-2-15,1-7 3 16,-1-7 1-16,1-6-3 16,1-8 3-16,-2-2-2 15,2-5 1-15,-2-5-1 16,4-2-3-16,-5-16-2 16,6 22-8-16,-6-22-6 15,0 0-16-15,0 0-29 16,0 0-43-16,-3-20-4 15,-6-5 37-15</inkml:trace>
  <inkml:trace contextRef="#ctx0" brushRef="#br1" timeOffset="41750.5352">13629 12888 1 0,'5'-57'9'0,"3"-2"73"0,-6-13-1 16,3-12-53-16,4-5-4 16,1-12-5-16,2-6-4 15,1-8 0-15,0-1 3 16,0-4-4-16,1 2 1 16,-5 0 1-16,1 1-2 15,-7-4 0-15,4 0 0 16,-4-4-4-16,4 0-4 15,-4-3 2-15,3 1-5 0,2-2-1 16,0 2-1 0,5 6 0-16,-2 3 0 15,2 5-1-15,-1 6 1 16,1 8 0-16,-3 4 1 0,3 7-1 16,-2 2 0-16,1 3-1 15,-1 5-7-15,2 1 2 16,-1 7-4-16,1 2 2 15,-3 0-3-15,-1 9 1 16,-4 5-2-16,1 10-2 16,-6 3-7-16,0 10-23 15,-1 9-43-15,-5-5-14 0,7 14 4 16,-5-12 96 0</inkml:trace>
  <inkml:trace contextRef="#ctx0" brushRef="#br1" timeOffset="42468.1609">14680 6408 1 0,'-3'20'0'0,"3"-20"43"16,-3 23 22-16,-2-9-48 15,0 7-4-15,-1 5-3 16,-3 10-1-16,2 4-1 16,-3 11-2-16,0 8 1 15,1 7-1-15,3 8 5 16,1 5-1-16,2 8 0 15,1 2 2-15,4 11 1 16,1 4-1-16,1 2 1 16,2 5-3-16,2 6-6 0,4 3-2 15,0 3 1-15,2-1-4 16,0-2 3-16,2 0 1 16,0-2-2-16,0-7 2 15,-2-3-2-15,1-2 3 16,-1-7-5-16,-1-2-3 15,-3-3-10-15,2-5-14 16,-2-2-17-16,-1-2-37 16,5 9-5-16,-10-15 51 15</inkml:trace>
  <inkml:trace contextRef="#ctx0" brushRef="#br1" timeOffset="43234.7092">15433 12491 1 0,'0'0'51'15,"-2"-13"36"-15,2 13-3 0,5-25-56 16,-4 1-10-16,3-5-3 16,2-9-2-16,1-3-6 15,4-10-2-15,0-4-4 16,2-11 2-16,1-3 1 16,1-8 2-16,1-7 0 15,-2-8 3-15,1-5 1 16,-4-8 2-16,2-3-3 15,-1-9 0-15,-2-6-5 0,-2-5 0 16,3-6-3 0,-3 0-1-16,1-5-5 15,2 3 0-15,-3-1 4 16,2 7-3-16,-5 2 0 0,4 11 2 16,-3 5-1-16,1 6 0 15,-4 5-2-15,3 6 0 16,0 4-6-16,1 8 2 15,-1-3-5-15,2 10 2 16,-2 1-6-16,3 9-3 16,-4 3-20-16,-2 4-45 0,6 16-5 15,-13-6 45 1</inkml:trace>
  <inkml:trace contextRef="#ctx0" brushRef="#br1" timeOffset="83847.3399">6201 11034 13 0,'0'0'4'16,"13"-9"-4"-16,-13 9-3 0,0 0-10 15,18-10 13-15</inkml:trace>
  <inkml:trace contextRef="#ctx0" brushRef="#br1" timeOffset="89603.7824">6083 10844 26 0,'16'5'37'0,"-16"-5"-2"16,0 0-4-16,17 8-5 16,-17-8-3-16,13 8-5 15,-13-8-2-15,15 8-2 16,-15-8-1-16,16 9-2 15,-16-9-2-15,18 6 0 0,-18-6-3 16,23 6 0 0,-23-6-1-16,23 2-1 15,-23-2 0-15,26 2 1 16,-26-2-2-16,25 0 0 0,-12 0-1 16,0 0 0-16,-13 0 1 15,23 0 0-15,-23 0 0 16,25 0 0-16,-25 0 1 15,23 1 0-15,-23-1 0 16,23 2-1-16,-23-2-1 16,21 1 0-16,-21-1 0 15,23 2 0-15,-23-2-1 16,21 0 1-16,-21 0 0 16,23-2 1-16,-23 2 0 15,23-3 0-15,-23 3-1 16,24-3 1-16,-24 3 0 15,23-4-1-15,-23 4-1 0,25-4 0 16,-12 2 0-16,0 1 1 16,1-2-2-16,-1 2 1 15,0-1 0-15,0 2 0 16,0-1-1-16,-13 1 2 16,26-2-1-16,-13 2-1 15,0-1 1-15,0 1-1 16,2 0 1-16,-1-2-1 15,-1 1 0-15,2-1 1 16,0 1-1-16,1 0 1 16,0-2 0-16,1 0 0 15,-1 0 0-15,2 0 1 0,-1-1 0 16,2-1 0-16,-3 1 1 16,1-2-2-16,-1 2 1 15,0 0 0-15,-1-2-1 16,0 2 0-16,-1-1-1 15,1 1 0-15,-2 0 1 16,0 1-1-16,-13 3 2 16,24-8-2-16,-24 8 1 15,23-4 0-15,-23 4 0 16,23-4 0-16,-23 4-1 16,25-3 0-16,-11 0 0 15,-1 2 1-15,2-2-1 16,-1-2 1-16,1 2-1 0,-1 1 1 15,1-1-1-15,-2 0 2 16,-13 3-3-16,24-6 2 16,-24 6 0-16,22-3-1 15,-22 3 1-15,20-7-1 16,-20 7 1-16,22-6-1 16,-22 6 1-16,21-7-2 15,-21 7 1-15,22-9 0 16,-22 9 0-16,23-8 0 15,-10 0 1-15,0 4-2 16,0-2 1-16,-13 6 1 16,24-10-1-16,-24 10 1 0,26-8-1 15,-26 8 0-15,23-6 0 16,-23 6 0 0,24-5 1-16,-11 3-1 15,-13 2 0-15,24-6 1 0,-11 4 0 16,0-2-2-16,1 1 2 15,-1 0-1-15,2 0 0 16,-1-1 0-16,-1 1 0 16,2-1 0-16,-1 1 0 15,-1 0 0-15,0 0 1 16,-13 3-2-16,23-8 1 16,-23 8 0-16,22-6 1 15,-22 6-2-15,19-6 2 0,-19 6-1 16,17-9 0-16,-17 9 1 15,17-7 0-15,-17 7 0 16,18-10 0 0,-18 10 0-16,17-10 1 0,-17 10 0 15,19-10-1-15,-19 10 0 16,17-12 1-16,-17 12-1 16,17-8 0-16,-17 8-1 15,16-9 0-15,-16 9-1 16,17-6 2-16,-17 6-1 15,21-6 0-15,-21 6 0 0,21-4 1 16,-21 4-1-16,25-3 2 16,-12 0-1-1,0 2 0-15,0-1 0 16,0 1-2-16,0-3 3 16,-13 4-2-16,26-8 1 0,-26 8 0 15,23-7 0-15,-23 7-1 16,23-10 1-16,-23 10 0 15,23-9-1-15,-23 9 0 16,24-8 0-16,-9 3 0 16,-2 3 0-16,3-3 0 15,0 1 0-15,2 0 1 16,0-2-1-16,-1 0 0 16,2 0 1-16,-2 1-1 15,2-3 1-15,-2 1-1 16,-1-2 1-16,3 2 1 15,-5 0-1-15,5 0 1 16,-6 0-2-16,3 1 1 0,-3-1 1 16,0 1-2-16,0 0 2 15,-13 6-2-15,26-10 2 16,-26 10-2-16,27-10 2 16,-14 6-1-16,3-2-1 15,0 3-3-15,1-1 4 16,-1-1-4-16,1-1 3 15,-1 2-4-15,0-2 5 0,0 1-5 16,0-1 4 0,0 0 2-16,0 0-2 15,0-1 1-15,1 0 0 16,-1 0 2-16,1-2-1 0,-1 0 1 16,1-1-2-16,-2 0 1 15,0 1 0-15,0-1-1 16,-1 0 0-16,-1 0-1 15,2 0 1-15,-1 0-1 16,2 1 1-16,-2 1 0 16,1-2 0-16,1 1 0 15,-2 0 0-15,4 1 0 16,-3-1 0-16,1 0 0 16,3 1-1-16,0-1 0 15,-2 0 0-15,2 2 1 16,0-2 0-16,1 2 0 15,-1 0 1-15,-1-2-1 0,0 2 0 16,0 0 1-16,0 0-2 16,-1-1 1-16,2 1-1 15,-3-1 1-15,1 0-1 16,-1 0 1-16,1 2 0 16,-1-3 1-16,0 2-1 15,1-3 0-15,-2 3 1 16,1 0 0-16,1-2-2 15,-3 0 2-15,2-1-2 16,0 1 1-16,0-2-1 16,1 1 2-16,2-2 0 15,0 1 0-15,-1-1-1 0,3 2 2 16,-3-1-1-16,3 0 0 16,-1 0-1-16,-3 1 0 15,2 0-1-15,-2 1 1 16,1 0-1-16,0-1 0 15,0 3-1-15,0-2 2 16,0 2-1-16,-1 0 0 16,-1 0 0-16,3 1 0 15,-2-1 1-15,-1 0-1 16,3 1 0-16,-2 0 0 16,2-1 0-16,-2 1 0 15,2-1 0-15,-2 0 0 16,2-2 0-16,-3 2 0 0,2-2 0 15,-2 2 1-15,2-3-1 16,-1-2 1-16,-1 2-2 16,1-1 2-16,-1 0-2 15,1 1-2-15,-1 0 2 16,0-4-1-16,-2 4 1 16,1-2-2-16,-1 2 3 15,-1-1-2-15,2 0 3 16,-2 0 0-16,1-1 0 15,2 1 0-15,-2-1 0 16,2-1 0-16,0 2-1 16,1-1 1-16,1-1-2 0,-1 3 1 15,0-1 0-15,-1-1 0 16,2 1 0-16,-4 0 1 16,2 0-1-1,-3 1 1-15,1-2-1 0,-1 2 1 16,2-1-1-16,-2 0 0 15,1 0 1-15,1-2-1 16,-2 1 0-16,1 1 0 16,0-1 0-16,1 1 1 15,-2-1-1-15,3-1 2 16,-3 2-2-16,0-2 1 16,1 0-1-16,1 1 1 15,-2-1-1-15,1 0 1 0,0 0-1 16,1 0 1-16,-1 0 0 15,1-1 0-15,-1-1 1 16,1 0 0 0,0 0 2-16,-2-2 0 0,3 1 0 15,-3-1 1-15,0 2-1 16,-1-1 1-16,-1 2-1 16,-1-1-1-16,2 1-2 15,-2 0 0-15,0 1 0 16,2 0-1-16,-1-2 0 15,2 1 0-15,3-4 3 16,0 1-7-16,0-2 4 0,3 2-4 16,1-2 3-16,0-1-3 15,0 0 4 1,3-2-4-16,0 4 1 16,2-3 4-16,-2 1-1 0,2-2 1 15,-1 1-1-15,-1-1 1 16,2-1-1-16,-4 1 1 15,-1-2-1-15,4 1 0 16,-3-5 0-16,1 1 1 16,2-2-1-16,-1-1 2 15,3-2-2-15,2 0 1 16,2 2-1-16,2-3 2 16,1 3-2-16,2-4 2 15,1 6-2-15,1-6-1 16,4 3 5-16,1-3-4 15,-1 0 1-15,3-1 0 16,0 1 0-16,0-1-1 0,0 0 1 16,1 2 2-16,0 1-5 15,0 2 3-15,-2 1 0 16,0 3 0-16,-1 0 0 16,1 3 0-16,-2 0-1 15,-1 3 1-15,-2 1-1 16,-1 0 0-16,-2 4 0 15,1-3 1-15,-3 2-1 0,0 0 1 16,0 3-1 0,1 0 1-16,-1-1 0 15,-1 3 0-15,-2-1-1 16,-1 2 0-16,-2 1 0 0,-2 3 1 16,-1 2-1-16,-4 0 0 15,2 2 0-15,-2 1 0 16,2-1 0-16,2 1 1 15,1-2-2-15,1-1 2 16,3 1-1-16,1 0 0 16,2-1 1-16,2-2-1 15,2 2 0-15,1-1 1 16,-1-1-1-16,3 1 0 16,1-1 0-16,-1-1 1 15,1 1-2-15,1 0 2 16,-1 0-1-16,0 1 1 15,-1 0-1-15,2 2 1 0,-2 1-1 16,1 0-1-16,-1 1 2 16,2-1-1-16,-1 4 0 15,2-4-1-15,-2 4 2 16,3-2-1-16,-1 0 0 16,2 1-1-16,-3-1 2 15,1-1-2-15,2 1 2 16,-3 0-2-16,4-2 2 15,0 1-1-15,0-1 1 16,1 1 0-16,0-2 0 16,2 0-1-16,-1 0 1 15,2 0-1-15,-1 2 0 0,2-1 0 16,1 1 0-16,-1-2 1 16,1 2-1-16,-1 1 0 15,-1-2 1-15,0 1 0 16,-1-1-1-16,0 2 1 15,1 0 0-15,-2-1-1 16,1 1 1-16,1 0 0 16,0 0-1-16,2 0 1 15,-1-2 0-15,-1 4-1 16,2-4 0-16,1 4 0 16,-2-2 1-16,-1 1-1 15,2-1 0-15,-4 2 1 16,1-1 0-16,1-1-1 0,-1 0 2 15,-1 0-1-15,1 0 0 16,-2-1 0-16,3 1-1 16,0-2 0-16,2 2 0 15,1 0 1-15,-2-1 0 16,3-1-1-16,1 1 1 16,1 1 0-16,-2-1 0 15,2-1 1-15,-2 2-1 16,1-3 0-16,0 2 1 15,1-2-1-15,0 0 0 16,1 0 0-16,2-1 0 16,0 0 1-16,2-2-1 0,0 0 0 15,0 2 1-15,2-2-7 16,-1 0 8-16,-2 2-2 16,3 1 2-16,-1 0-1 15,-1 2 0-15,1-1-1 16,-1 4 0-16,2-1 6 15,0 3-7-15,2-1 0 16,-1 2-1-16,2-1 1 16,-1 2-1-16,4-2 1 15,-1 2 0-15,1 0 1 16,2-2-2-16,-1 3 2 16,2 0-1-16,-1 0 1 15,4 2-2-15,1 0 2 0,-2 1-1 16,1 1 1-16,0 1-1 15,1 0-1-15,0 1 2 16,-3 1-3 0,0 2 3-16,-1 1-2 0,-1 0 1 15,2 2-1-15,-1-1 1 16,0 3-1-16,-3 1 0 16,-1 2 0-16,-2-1 0 15,-1 5 0-15,-2-1 1 16,-1 2-1-16,-2 3 1 15,-2 0-1-15,1-1 2 16,0 3-3-16,0-1 3 0,1 0-3 16,-3 0 3-16,0 3-1 15,-1-1-2 1,-2 1 2-16,-2 0-1 16,-5 0 2-16,0 1-2 0,-1 1 1 15,-2 2-2-15,-2-1 1 16,-2 2 1-16,-2 1-1 15,1-1 1-15,-1 3-2 16,1-2 2-16,-2-1-1 16,3 1 1-16,-2-3 0 15,1 0 0-15,1-1-1 16,1-1 0-16,1 4 3 16,-1-1-3-16,-1 0 3 15,0 1-4-15,-2-1 4 16,-1 2-4-16,1 0 4 15,-3 0-2-15,1 0-2 16,1-1 2-16,-3 3-1 0,2-1 2 16,-1 3-3-16,1-1 3 15,-2 1-2-15,2-3 2 16,-2 1-2-16,-1-3 3 16,1 3-1-16,0-2 0 15,0-2 1-15,-1 0 0 16,1-2-1-16,-1 1 1 15,-2 0 0-15,1 1-1 0,-3-2-2 16,0 2 3 0,-2 1-2-16,0-1 1 15,-3 2-2-15,0 1 2 16,-3-1-1-16,2 0 2 0,-1-2-2 16,0 1 1-16,2-2-1 15,-5-1 2-15,4-1-2 16,-3-1 2-16,1 0 0 15,0 0-4-15,0-4 4 16,2 1-5-16,-2-2 6 16,5 0-6-16,-1-4 6 15,2 2-6-15,2-3 4 16,1 0 0-16,1 0-1 16,2 0 2-16,-1 0-2 15,3-2 1-15,0 1 0 16,2-2 0-16,0 0 0 15,2 0 0-15,1-1-1 0,0-2 1 16,1-1 0-16,1 2-1 16,-1-2 0-16,2-2 1 15,0-1-1 1,-1 0 1-16,1-3-1 0,2 2 1 16,-3-4-1-16,4 1 1 15,-2-4-1-15,1 1 1 16,0-2-1-16,3-1 1 15,-3-2-1-15,3 1 1 16,-1-2-1-16,-2-1 0 16,3 0 0-16,-3-1 0 15,4-1 0-15,0-1 0 0,-1-1 0 16,4 1 0-16,1-2 0 16,2-1-1-16,3-2 0 15,0 0-1-15,3 0-1 16,-1-1-2-16,1 3-4 15,-2-6-9-15,3 6-15 16,-14-12-46-16,5 6-47 16,-4-6-3-16,-5-2 0 15,-5-5-1-15</inkml:trace>
  <inkml:trace contextRef="#ctx0" brushRef="#br1" timeOffset="93255.4111">6154 11657 1 0,'13'14'1'0,"-13"-14"65"16,17 3-35-16,-17-3-3 0,25-1-3 16,-10 1 1-16,1-6 1 15,2 3 1-15,-2-3-2 16,2 2-3-16,0-3-6 15,3 1-3-15,1-3-2 16,5-1 0-16,-1-3-1 16,6 0 2-16,-2-4-2 15,6 1 2-15,-1-3-2 16,1 2-1-16,-1-3-1 16,-1 2-3-16,1 0-1 15,0-1-2-15,1 3 0 16,-3 0-2-16,1 0 0 15,0 2 0-15,-3 1 1 0,1 0 0 16,-2 0-1-16,1 3 0 16,-4-2 0-16,1 2 0 15,-4 0-1-15,2 0 0 16,-3 1 0-16,0 1 0 16,-1 0 1-16,-2 1 0 15,2-1 1-15,-1 0 0 16,0 3 1-16,0-3 0 15,-1 1 0-15,2 1 1 16,0-1-2-16,1 0 1 16,-2 0-2-16,1 1 1 15,0-3 0-15,-1 4-1 0,1-1 1 16,-2 0-1-16,-1 2 1 16,-2 1-1-16,2-2 1 15,-2 3-5-15,1-1 3 16,-2 1-3-16,-1 1 3 15,1-1-4-15,0-1 4 16,0 2-4-16,0 0 4 16,0-1 0-16,0 1 1 15,1-1-1-15,0-1 1 16,1-1-1-16,-1 3 1 16,2-5 1-16,-2 3-3 15,0-3 3-15,-1 3-1 16,0-2 1-16,0 2-2 0,-2 0 1 15,1 0-2-15,-1 0 2 16,2-1 0-16,0-1 2 16,0 0-5-16,3 0 5 15,1-2-2-15,3 1 3 16,1-1-3-16,2 1 2 16,0 0-2-16,2 2 1 15,-1 0-1-15,1 1 1 16,-2-1-2-16,1 2 1 15,0 2-1-15,2-1 1 16,3-1 0-16,1 1-1 16,3-1 0-16,3 1 0 0,2 0 0 15,0-2 0-15,1 1 1 16,0 1-1-16,-2 1 1 16,2-2 1-1,-4 2 0-15,-1 0 0 0,-1-1 1 16,2 1 0-16,-1 0-1 15,1-2 2-15,1 2-3 16,1-1 1-16,2 2-1 16,1-2 0-16,-1 2-1 15,2 1 1-15,2-1 0 16,0 2 1-16,0-1-1 16,2 1 1-16,-2-3 0 15,-1 0 1-15,1 0-1 0,-1 0 0 16,-1-2-1-16,1-1 0 15,0 0 0-15,-1 0 0 16,1-1 0 0,3 0-1-16,1-1 1 0,-2 0 0 15,1 0-1-15,-2 0 1 16,-1 2 0-16,-2 0 0 16,-2 1 0-16,-1 1 0 15,-4-1 1-15,2 2-2 16,-4 0 1-16,1 0 0 15,2-1 0-15,1 0 1 16,-1-2 0-16,0 0 0 0,-3 0-1 16,-1-3 2-16,-1 3-1 15,0-3 0 1,-5 2-2-16,-1-2 1 16,3 2-1-16,-2-2 1 0,4 1-1 15,1-3 1-15,2 1-1 16,4-2 0-16,2 1 1 15,2-2-1-15,1 0 1 16,0-1-1-16,1 1 1 16,0-1-1-16,-2-1 0 15,2-1 0-15,-1 0 0 16,0 0 0-16,0 0 0 16,-2-1-1-16,2 1 2 15,-2 0-2-15,3 1 2 0,-2 2 0 16,0 2-1-1,-2 0 1-15,5 3 0 16,1-3 0-16,0 3 0 0,3-1 0 16,-2 2-1-16,2-2 0 15,-5 1 1-15,1 4-1 16,-2 1 1-16,-1 4 0 16,-3 1 1-16,0 3 1 15,0 4-1-15,0 2 1 16,2 2-1-16,2 3 1 15,0 0-2-15,3 1 2 16,3 3-2-16,2 0 1 16,2 0 2-16,1 3 0 15,-1 0-1-15,0 0 2 16,2 0 0-16,0 1 0 0,-4-1-1 16,0 2 1-16,1 2-2 15,-1 2-1-15,-1-2 0 16,2 2-1-16,-1 0 0 15,2-1 0-15,1 1 0 16,2 1 0-16,-1-4-1 16,2-1 1-16,1 0 0 15,-2 1 1-15,2-1-2 16,-2-4 1-16,-1 4-1 16,0-2 0-16,0 1 0 15,0-1 1-15,1 0 0 16,3-1 0-16,0 1 0 15,3-2 1-15,2-2-1 0,-1-2 2 16,2-4-2-16,0-2 1 16,-1-1-2-16,-2-4 1 15,0-1 1-15,0-2-1 16,0 0 1-16,3 0-1 16,1-3 1-16,3 0 0 15,1-3 0-15,0 1-1 16,2-4 1-16,1 0-2 15,0-1 0-15,1-2 1 16,-1-3-1-16,4 1 0 16,2-4 0-16,3-1 0 15,-1 0-1-15,2-3 1 0,0-1 0 16,-1-3 0-16,1 0 0 16,-3-2-1-16,0 0 1 15,-4-2-1-15,5-1 1 16,-2 1 0-16,1-2 0 15,-1 1 0-15,3 1 1 16,-2-2-1-16,-1 0 1 16,-1 0-2-16,-3 1 2 15,2-1-2-15,-4 2 2 16,2-2-5-16,-1-3 0 16,-2 0 2-16,1 2-2 15,-3-1 3-15,3 2-2 16,-3-1 1-16,-1 2-3 0,-1 2 7 15,-1 3-2-15,3 1-1 16,2 1 1-16,1 0-1 16,0 2 1-16,-1 2-1 15,0 1 1-15,0 0 0 16,-1 4-1-16,-3 1 1 16,-4 2 0-16,0 3 0 15,-1 0 0-15,-1 2 1 16,1 1-1-16,-1 3 0 15,0 0 0-15,0-1 1 16,0 4-2-16,0 0 1 16,0 1 1-16,1 0 0 0,-1 2-1 15,2 1 1-15,-1 0-1 16,4 0 2-16,-1 0-1 16,2 1 0-1,0-1-1-15,-2 1 1 0,2-1-1 16,-2 0 1-16,2 1 0 15,-2-3 0-15,-1 4-1 16,0-2 1-16,-1 0-1 16,1 1 1-16,-2 5 2 15,4 3-1-15,-1 0 1 16,0 1-1-16,1-1 1 16,-1 2-2-16,2 1 2 0,1 1-1 15,-1-4-2-15,0-2 0 16,0 2 0-16,2 1 0 15,1 0 0-15,0 1 1 16,-2-1-2 0,-1 1 2-16,-1 1-1 0,1-2 1 15,0 0-1-15,0-2 0 16,-2-2 0-16,4 0 0 16,2-5 0-16,1-2 1 15,7-2-1-15,0-1 0 16,3-3-1-16,-1-3 1 15,3-2-1-15,-1-1 0 16,-1-1-1-16,0-2-2 0,0-1-4 16,0-5-8-16,5 4-14 15,-8-14-36 1,7 3-65-16,-3-7-1 16,2-7-4-16,1-9 2 0</inkml:trace>
  <inkml:trace contextRef="#ctx0" brushRef="#br1" timeOffset="94507.6667">10586 1740 192 0,'33'-22'117'16,"-8"8"-6"-16,-6 1 0 15,-19 13-102-15,0 0 0 16,0 0-6-16,0 0-5 15,-26 23-5-15,0-1 4 16,-7 4-3-16,-5 13 3 16,-1 0-2-16,0 10 5 0,3 0-2 15,3 7 5 1,4-1 3-16,9 5-3 16,8 0 2-16,8-7-2 15,11-1 1-15,8-2-4 0,11-2 1 16,4 1-2-16,9-3 1 15,4 2-2-15,5-6 3 16,5 4-4-16,2-6 3 16,3 2-1-16,-1-1 2 15,1-4-3-15,-3-2 2 16,-2-5 0-16,-7-1 1 16,-5-2 3-16,-7-1-2 0,-12-3 3 15,-9 2-2 1,-14-1 1-16,-12-1-1 15,-12 3 0-15,-9 2-3 0,-13-2-1 16,-6 0-2-16,-5 0-1 16,-4-3-4-16,3-2-6 15,-3-5-15-15,12-1-37 16,-2-11-41-16,7-4-3 16,7-9 0-16,9-11-3 15</inkml:trace>
  <inkml:trace contextRef="#ctx0" brushRef="#br1" timeOffset="94839.7456">11397 2265 154 0,'30'5'108'0,"4"-3"-2"15,2-2-7-15,6-1-88 16,4-3-4-16,4 2 1 16,2-3-5-16,4 0 1 15,2-1-1-15,0-1-1 16,7-6 1-16,3 3 1 15,-1-1-5-15,-2-2-9 0,2 0-31 16,-14-2-57-16,-7 1-5 16,-8-2 0-16,-18-1-4 15</inkml:trace>
  <inkml:trace contextRef="#ctx0" brushRef="#br1" timeOffset="95191.9921">11964 1672 156 0,'-9'-17'109'16,"9"17"-4"-16,0 0-1 15,0 0-81-15,21 22-18 16,-14 2-1-16,2 8-7 15,-4 13-1-15,-2 7 0 16,-1 8 0-16,-2 4 2 16,0 9 2-16,1-1 2 15,-1 9-1-15,2-4 1 16,0 5 0-16,3-7 0 16,2 3-1-16,3-5-1 15,5-2-2-15,3-9-3 16,5-4-15-16,0-16-34 0,9-13-44 15,6-8-6-15,4-14 2 16,7-11-6-16</inkml:trace>
  <inkml:trace contextRef="#ctx0" brushRef="#br1" timeOffset="95940.1524">13566 2303 210 0,'17'-12'119'16,"-5"-7"-4"-16,-7-1-2 16,-12-6-100-1,-2 2-7-15,-6-7-3 0,-7 3-3 16,-8-4 0-16,-6 4-1 15,-6 4 1-15,-3 4-2 16,-3 7 2-16,1 7-1 16,-1 12 1-16,2 8-1 15,1 12 0-15,5 4 0 16,4 8-1-16,4 4 1 16,8 5-1-16,6 0 2 15,8 2 0-15,10-5 0 0,6 3 1 16,7-4 1-16,7-3 1 15,7-8 1 1,5-5 1-16,10-8 0 16,4-10-1-16,6-9 0 0,3-13 1 15,4-9-2-15,0-11 1 16,-1-7-3-16,4-12 2 16,-1-3 0-16,-4-12 1 15,1-10-2-15,-2-10 1 16,1-7 6-16,-3-7-2 15,1-4 2-15,-4-8-1 16,-4 4-2-16,-3 2 1 16,-7 15-2-16,-5 12 3 15,-9 14-8-15,-23 66 2 16,27-87-8-16,-27 87 3 16,0 0-3-16,0 0 2 15,-24 46-1-15,8 6-2 0,0 15 5 16,-1 11-6-16,4 8 6 15,3 11-3-15,10 2 3 16,7 1-1-16,10-2 4 16,12-4-3-16,10-6-3 15,13-6 6-15,13-7 1 16,10-10-1-16,12-10 0 16,9-10-1-16,11-8-2 0,8-8-6 15,5-15-16 1,12-3-90-16,-1-16-6 15,6-16-5-15,1-20-6 0</inkml:trace>
  <inkml:trace contextRef="#ctx0" brushRef="#br1" timeOffset="109696.0301">16355 1535 194 0,'-25'10'112'16,"9"-2"-3"-16,16-8-2 15,-20 10-90-15,20-10-9 16,6 14-23-16,-6-14-42 15,10 16-54-15,-10-16 3 16,12 20-8-16,-10-5 2 0</inkml:trace>
  <inkml:trace contextRef="#ctx0" brushRef="#br1" timeOffset="109862.9071">16186 2014 149 0,'1'32'106'16,"1"-6"-6"-16,6 0-10 16,0-9-105-16,8 6-66 15,-2-4-12-15,-2-5-6 16,1-2-2-16</inkml:trace>
  <inkml:trace contextRef="#ctx0" brushRef="#br1" timeOffset="110832.4641">19301 1215 261 0,'0'0'118'15,"-63"-48"-4"-15,63 48-5 16,0 0-100-16,-70-62-1 16,70 62-4-16,-65-34-4 15,65 34 0-15,-91-32 1 0,91 32-2 16,-108-30 0-16,108 30 1 16,-111-12-3-16,111 12 4 15,-94-9-1-15,94 9-1 16,-70 9-3-16,70-9 6 15,0 0 2-15,-65 49-2 16,65-49 2-16,-26 59-1 16,26-59 5-16,-15 80-2 15,11-26 4-15,-2 4-9 16,3 8 5-16,2 7-10 16,2 0 3-16,4 1-6 15,-2 2 3-15,2 2-3 16,1-7 2-16,0 0 0 0,-3-2 0 15,0-1 4-15,-3-5 3 16,1 1-3-16,1-7 0 16,0-6 1-16,9-6-1 15,0-4 0-15,8-9 0 16,5-3 1-16,8-6-2 16,1-6 1-16,11-4 0 15,3-2-2-15,5-4-3 16,6 1-5-16,-2-5-6 15,8 6-14-15,-10-11-25 16,11 8-49-16,-5-3-6 16,-3-1 2-16,0-1-1 0</inkml:trace>
  <inkml:trace contextRef="#ctx0" brushRef="#br1" timeOffset="112830.7099">20401 1176 152 0,'0'0'98'0,"0"0"-2"15,0 0 2-15,0 0-71 16,0 0-10-16,0 0-3 16,-64-10 2-16,64 10-2 15,0 0-2-15,0 0 0 16,-33 71-5-16,26-41-1 15,-3 9 0-15,2-3 6 16,-2 14-8-16,2 2 4 0,-5 3-7 16,-2-1 2-1,-4 8-3-15,1 2 3 16,-7 10-5-16,1 4-1 16,-5 0-2-16,0-3 1 0,1 6 1 15,2-6 0-15,5-2-8 16,-1-15-17-16,12 0-39 15,0-19-41-15,6-9 0 16,5-8-4-16,-1-22 1 16</inkml:trace>
  <inkml:trace contextRef="#ctx0" brushRef="#br1" timeOffset="113000.7451">20478 2184 212 0,'18'31'104'0,"-5"-8"-14"15,1 4-28-15,-4-5-152 16,-7-5-11-16,-3-17-3 16,6 15-1-16</inkml:trace>
  <inkml:trace contextRef="#ctx0" brushRef="#br1" timeOffset="113364.017">21095 1453 243 0,'44'-12'112'15,"-3"11"2"-15,0 10-6 16,1 6-86-16,0 10-11 15,1 2-4-15,-6 5-7 16,-7 4-5-16,-13 5 0 16,-13-4-2-16,-11 11 1 15,-14 1 1-15,-11 1 3 16,-4 2 1-16,-5 0 4 16,2-6 3-16,6 1-2 15,10-3 2-15,7-6-1 16,15-11 0-16,10-1-3 15,9-8 0-15,13-4-1 0,8-4 0 16,10-4-4-16,5-8-7 16,11 1-24-16,-1-9-70 15,9-6-8-15,2-4-1 16,-1-6-4-16</inkml:trace>
  <inkml:trace contextRef="#ctx0" brushRef="#br1" timeOffset="113999.9561">22954 1294 195 0,'0'0'98'16,"0"0"1"-16,0 0-2 16,0 0-78-1,0 0-8-15,-4 59-2 0,0-21-3 16,-2 4 3-16,-6 13-5 15,1 2 2-15,-6 14-2 16,2-2-1-16,-2 15-4 16,2-10-5-16,4-1-12 15,-2-11-30-15,4-1-54 16,5-8 1-16,-3-12-5 16,5-13 1-16</inkml:trace>
  <inkml:trace contextRef="#ctx0" brushRef="#br1" timeOffset="114185.4903">23145 2083 266 0,'19'9'110'15,"-2"0"-5"-15,-1-2-12 16,1 3-130-16,-17-10-47 15,25 10-23-15,-12-11 1 16,-13 1-5-16</inkml:trace>
  <inkml:trace contextRef="#ctx0" brushRef="#br1" timeOffset="114814.8989">23477 1200 217 0,'0'0'104'16,"59"-8"-3"-16,-59 8-2 15,60 11-88-15,-60-11-10 16,91 31-1-16,-91-31 0 15,94 41-3-15,-58-10-1 16,-7 5-1-16,-15 0 2 16,-11 3 2-16,-13 0 2 15,-13 1-3-15,-6-4 6 16,-5 5-4-16,2-4 1 0,2-4-2 16,8-1-4-16,9-3 1 15,10-6-4-15,10 2 5 16,8-7-5-16,8 3 10 15,6-1 3-15,1 3 5 16,6 1 3-16,-4 4 0 16,0 1 0-16,-6-2 0 15,-2 2 0-15,-9-3-6 16,-7-3-3-16,-8 2-5 16,-8-7-3-16,-8 5-6 15,-9-8-3-15,-4 5-11 16,-10-7-9-16,2 12-18 0,-8-10-23 15,3 0-26-15,6-4 0 16,6-6 3-16</inkml:trace>
  <inkml:trace contextRef="#ctx0" brushRef="#br1" timeOffset="115448.2798">25469 1036 150 0,'0'0'97'0,"0"0"-2"0,0 0 2 15,0 0-75-15,0 0-7 16,-56 61-2-16,56-61 2 16,-76 99-2-16,32-24 0 15,-8 6-5-15,3 4-4 16,3 6 0-16,7-3 0 16,9 4 0-16,12-17-5 15,16-2-1-15,10-26 0 16,14-6 4-16,11-13 2 15,10-12 0-15,6-10-1 16,0-13 0-16,1-12 0 0,-3-10 0 16,-5-1 0-16,-7-9-1 15,-12 0 4-15,-12-1-4 16,-8 2 2-16,-13 3-4 16,-12 15 3-1,-11 4-9-15,-10 8-3 0,-3 8-16 16,-6 1-14-16,6 8-39 15,1 2-26-15,5 2-2 16,14-5 2-16</inkml:trace>
  <inkml:trace contextRef="#ctx0" brushRef="#br1" timeOffset="115587.4619">25599 1802 275 0,'42'25'107'15,"-3"2"-10"-15,-12-8-38 16,1 1-161 0,-2-1-4-16,-5-8-8 0,2-9 4 15</inkml:trace>
  <inkml:trace contextRef="#ctx0" brushRef="#br1" timeOffset="115931.6171">26455 1312 282 0,'0'0'117'0,"53"-31"-4"16,-62 63 2 0,-8 7-110-16,1 1-6 0,3 9-4 15,0 8 4-15,8-2-8 16,3 1-1-16,12-1 5 15,5-5-5-15,9 2 6 16,8-3 1-16,3 3 4 16,3-7-3-16,0-5 6 15,-2-5 1-15,-6-5-4 16,-5-8-2-16,-14-3-7 16,-11-19-6-16,-17 12-12 15,-16-19-17-15,-5 3-45 16,-12-10-17-16,-11-5-4 15,-5 0 7-15</inkml:trace>
  <inkml:trace contextRef="#ctx0" brushRef="#br1" timeOffset="116100.7361">26347 1294 214 0,'70'-20'97'0,"12"7"-8"16,-4-4-31 0,2 5-122-16,-1 2-35 15,-13-9-2-15,-2 9 4 16</inkml:trace>
  <inkml:trace contextRef="#ctx0" brushRef="#br1" timeOffset="116515.6334">27195 947 177 0,'73'-3'113'0,"-73"3"2"16,71 27 0-16,-71-27-55 15,94 27-58-15,-94-27-4 16,118 41 3-16,-53-17-4 15,3 4 6-15,0-5-4 0,-3-1 4 16,0 5-1-16,-3 0 5 16,-62-27-3-16,104 62 3 15,-65-30-2-15,-8 7 0 16,-12 6-2-16,-6 7 4 16,-13 3-2-16,-4 2-4 15,-9 7 3-15,-5-2-3 16,-5 11 1-16,2-6-3 15,-4 1 2-15,4-5-6 16,0-2 0-16,1-5 1 16,6-1-6-16,-4-15-8 15,5-1-15-15,-10-16-38 0,-1-1-40 16,-9-8-4-16,-14-2 2 16,-7-6-2-16</inkml:trace>
  <inkml:trace contextRef="#ctx0" brushRef="#br1" timeOffset="126171.8951">19165 3183 113 0,'0'0'101'15,"-23"-25"-3"-15,0 17 1 16,0-1-73-16,-14 2-7 16,-4 5-4-16,-6 0-1 15,-4 7-4-15,-4-3-3 0,0 6-2 16,1-2-3-16,-3 6 0 16,5-4-2-1,5 2 1-15,5 2-2 16,4-2 0-16,8 3 0 0,6 0 1 15,6 2-1-15,5 2 2 16,8 0-1-16,2 5 0 16,1 4 0-16,1 3 1 15,1 5-2-15,0 4 3 16,-2 4-2-16,1 4 1 16,-2 3-3-16,-3 6 3 15,0 1 2-15,-2 7-2 0,-2 1 4 16,1 5-2-1,-2 0 3-15,2 2-3 16,3 0 5-16,3 1-5 16,5-4 0-16,8-3 0 0,4-2-3 15,8-7 2-15,11-5-2 16,9-6 0-16,10-8-1 16,10-9-5-16,13-4-26 15,4-17-76-15,15-12 0 16,4-14-6-16,0-16-2 15</inkml:trace>
  <inkml:trace contextRef="#ctx0" brushRef="#br1" timeOffset="127920.5488">19327 3766 119 0,'-14'1'96'16,"14"-1"-4"-16,0 0 4 15,0 0-77-15,18-4-5 16,7-2-2-16,8 5 1 16,6-6 0-16,7 2-2 15,3 1-2-15,6 0-2 16,3-1-4-16,2 1-5 16,2 4-9-16,-5-7-17 0,2 7-38 15,-4-6-36 1,-5-4 3-16,-1-2-6 15</inkml:trace>
  <inkml:trace contextRef="#ctx0" brushRef="#br1" timeOffset="128205.2176">20623 3304 171 0,'10'16'106'0,"-3"9"-2"16,-6 1-4-16,-8 8-86 15,3 12-8-15,-2 6-3 16,-4 10 1-16,0 6 2 16,-2 10-3-16,1 4 2 0,1 6-2 15,1-1 1-15,5 1-7 16,2-3-5-16,2-6-19 15,9-1-35-15,0-10-43 16,1-12-1-16,6-9-4 16,-2-13 4-16</inkml:trace>
  <inkml:trace contextRef="#ctx0" brushRef="#br1" timeOffset="129071.6808">23084 3258 145 0,'0'0'95'0,"-14"17"-1"16,9-4-1-16,3 5-74 16,-1 6-8-16,3 12 1 15,-5 9-4-15,2 11 1 16,-2 9-4-16,0 13 0 16,-3 3 0-16,-1 7-3 15,-2 0 0-15,-1 1-7 16,2-5-6-16,-3-9-13 0,7-3-23 15,-1-14-50-15,4-15-4 16,9-13 0 0,2-17 0-16</inkml:trace>
  <inkml:trace contextRef="#ctx0" brushRef="#br1" timeOffset="129454.8318">23537 3668 157 0,'-16'27'94'15,"1"9"-1"1,-4 3-3-16,1-1-79 16,8 4-10-16,5-6 3 15,7-5-3-15,9-6 4 0,7-9-5 16,8-12 0-16,7-8 1 15,6-11 2-15,2-8-1 16,1-9 2-16,-3-5 5 16,-6-6-2-16,-7-3 4 15,-13-2-3-15,-10 0 5 16,-15 5-4-16,-8 4 2 16,-13 9-3-16,-5 8-3 0,-8 8-1 15,0 8-2 1,1 9-4-16,2 3-7 15,11 7-14-15,5-3-24 16,18 4-42-16,9-14-13 0,22 20 0 16,11-11-1-16</inkml:trace>
  <inkml:trace contextRef="#ctx0" brushRef="#br1" timeOffset="130139.8411">23957 3665 101 0,'36'21'90'16,"-11"3"2"-16,-5 4-3 15,-10 6-35-15,-3-6-37 16,3 6-13-16,0-3-2 16,3 1-5-16,5-6 2 15,2-3-2-15,4-7 2 16,7-6 0-16,3-8 0 16,5-7 0-16,2-5 1 0,-1-6 4 15,-1-7 3-15,-1-3 3 16,-9-7 3-16,-6 1 6 15,-9-4-3-15,-5 2 5 16,-15-2-4-16,-1 5 0 16,-12 2-7-16,-3 6 0 15,-5 7-6-15,-1 3-3 16,1 6-3-16,3 4-2 16,3 6-2-16,5 3-3 15,16-6-1-15,-7 17-1 16,7-17-2-16,28 19 1 15,1-7-1-15,4-5-1 0,11 2 2 16,1-4 2-16,6 0 2 16,-4-1 3-16,1-1 4 15,-5 1 1-15,-7-1 3 16,-4 4 2-16,-9 0 1 16,-4 5 0-16,-9 4-2 15,-1 6-4-15,-7 1 2 16,0 5-4-16,-1 3 2 15,1 3-2-15,1 0 4 16,4 2 0-16,3-6 5 16,6 0 3-16,3-7 0 15,7-2 0-15,4-8 1 16,5-6-2-16,-1-10 0 0,4-4-3 16,-2-11 0-16,-2-3-3 15,-5-10 1-15,-1-3-1 16,-11-5 0-16,-6-6 3 15,-8 0-3-15,-6-1 0 16,-8 1-4-16,-11 1-1 16,-7 6-10-16,-8 4-6 15,-2 13-20-15,-10 1-27 16,1 13-39-16,-1 6-4 16,3 6 3-16,9 5 0 15</inkml:trace>
  <inkml:trace contextRef="#ctx0" brushRef="#br1" timeOffset="131005.06">26599 3394 131 0,'0'0'88'0,"0"0"-1"16,-7 17-2-16,7-17-79 16,-5 26-3-16,4-6 2 15,-3 6 1-15,1 6 1 16,-3 4-2-16,2 7 1 15,-1 5-2-15,1 2-2 16,0 4 0-16,1 0-2 0,1-3-3 16,0-1-8-16,2 0-9 15,-2-10-19-15,8-4-38 16,0-4-13-16,-1-15-2 16,5-3-2-16</inkml:trace>
  <inkml:trace contextRef="#ctx0" brushRef="#br1" timeOffset="131405.4953">26964 3672 230 0,'-19'35'104'0,"-4"-4"-2"16,6-5-32-16,0 8-70 16,2-1 0-16,6 0-3 15,8-6 2-15,5-5-1 16,8-6 1-16,4-6 0 16,7-9 1-16,4-3 0 15,5-9 2-15,0-3 0 16,1-8 0-16,-3-4 4 15,-2-1-1-15,-5-2 4 0,-7 2-1 16,-6 1 2-16,-9 3-3 16,-5 2 0-16,-9 7-5 15,-7 5-7-15,-5 8-10 16,-7-3-20-16,5 9-35 16,-3 0-38-16,2-4 2 15,8 1-3-15,20-2 5 16</inkml:trace>
  <inkml:trace contextRef="#ctx0" brushRef="#br1" timeOffset="131838.952">27756 3173 150 0,'29'-7'98'16,"3"8"1"-16,-3-2-4 16,-2 4-77-16,5 4-8 15,-2 4-7-15,3 4-1 16,2 2-3-16,0 3 1 16,-1 3-1-16,-1 0 0 15,-2 3 1-15,-4 2 0 16,-2 5 0-16,-7 2 1 0,-5 2 0 15,-3 6 2-15,-5 4-3 16,-2 3 3-16,-3 6-2 16,-2 3 0-16,1 4-1 15,-1 3 0-15,-1 0-1 16,1 6 2-16,-3-1 2 16,1 4 3-16,-3-4 0 15,-1 1 4-15,-3-7-2 16,-1-3 1-16,-3-7-4 15,-4-9-8-15,-1-1-41 16,-9-12-62-16,-7-13 1 16,-6-4-5-16,-9-15-1 15</inkml:trace>
  <inkml:trace contextRef="#ctx0" brushRef="#br1" timeOffset="141702.7032">13364 5812 40 0,'0'0'47'0,"0"0"-11"15,0 0-4 1,0 0-2-16,0 0-4 16,0 0-3-16,0 0-5 15,7-15-5-15,-7 15-3 0,0 0-4 16,0 0-3-16,0 0-1 15,0 0-1-15,0 0 1 16,3 18 2-16,-3-18-1 16,4 18 3-16,-4-5 0 15,2 3 1-15,-5 2 0 16,3 5 0-16,-3 3-1 16,-2 3-1-16,1 2-3 15,-2 5 1-15,2 0-4 16,-2 5 2-16,2 2-1 15,0 2-3-15,2 2 3 16,2 1-3-16,3 4 3 16,0 1-3-16,3 4 3 0,-1-1-1 15,3 3 0-15,-1-1 2 16,0 2-1-16,-1 0 2 16,0 0-3-16,-1-1 3 15,0-1 2-15,1 0-1 16,-2-6 1-16,2 1-2 15,1-4 0-15,0-1-1 16,2-4 1-16,-1-2-1 16,0-4-3-16,0-5 2 15,-1-1-2-15,-1-6 3 16,-1-3-2-16,-1-4 1 16,-1-6 0-16,-3-13 0 0,3 20 0 15,-3-20-1-15,0 0-4 16,0 0-4-16,0 0-11 15,-13 6-18-15,13-6-36 16,0 0-23-16,-23-26-1 16,23 26 88-16</inkml:trace>
  <inkml:trace contextRef="#ctx0" brushRef="#br1" timeOffset="143193.3239">12478 7620 36 0,'49'-33'30'16,"0"-1"-1"-16,-1 1-2 16,-1 1-5-16,-2 2-5 15,0 4-5-15,-2 2-2 16,0 2-3-16,-2 2-2 16,0 4-2-16,1 1 1 15,3 2 0-15,-2 0 2 16,5 2 1-16,2-2 2 15,2 3 1-15,3-2 1 0,1 2 0 16,-1-1 1-16,3 3-2 16,-2-2-1-1,2 3-2-15,-5 1-1 16,4 3-1-16,-5-1 0 0,1 1-1 16,0-1 0-16,2 3-1 15,-3-1 1-15,0 1-2 16,1-1 1-16,-1 1-1 15,2-1-1-15,-4 1 0 16,1 2 0-16,-2-1-1 16,1 0 1-16,2 0 0 15,-3 0 1-15,2 0 0 16,-1 0-1-16,2-1 0 0,2-1 0 16,3 1 1-1,0 1-1-15,0 0 0 16,4 0-1-16,-2 1 1 0,0 1 0 15,0 1 1-15,1 0 0 16,-3 2 1-16,-2 0-1 16,0 0 0-16,-2 1 1 15,1 1-2-15,1 1 1 16,-2-1 0-16,-1 2 0 16,-2-1-1-16,2 1 0 15,0 1-1-15,-1 0 1 16,-1 0 0-16,1-1-2 0,-1-1 2 15,4-2-1-15,-1 0 1 16,0-2 0 0,4 1-1-16,-1-2 1 0,0-2-1 15,3 2 1-15,1-2-1 16,-1 2 0-16,0-1-1 16,0 2 2-16,-3-3-1 15,2 2 1-15,-3 0 0 16,1 0-1-16,-1-1 1 15,-3-1-1-15,0 3 2 16,0-2-2-16,0 1 1 16,1 0-2-16,0-1 3 0,-1 4-3 15,0-1 2 1,2 0-1-16,1 1-1 16,-2-2 1-16,2 4 0 15,0-4 0-15,-2 2 0 0,2-2 0 16,0 2 1-16,-2-2-1 15,0 3 0-15,-1 1 0 16,0 0 1-16,0 1-2 16,0 0 3-16,0 1-3 15,0-2 1-15,1 2 0 16,-1-1 0-16,2 1 0 16,-1-1 0-16,2-1 1 15,1 3-2-15,-4-3 2 16,2 2-1-16,-2-1 0 15,-1 0 0-15,4-1 1 16,0 2-2-16,0-2 1 16,0 0 0-16,3 1-1 0,-2 0 1 15,2-1-1-15,-2 1 0 16,1 0 1-16,-2-1 0 16,2 1-1-16,-1 0 1 15,-1 1-1-15,0-2 1 16,1 1 0-16,0 0-1 15,-1-1 1-15,1 1-1 16,0 0 0-16,1-1 0 16,-1 1-1-16,-3 1 1 15,1 2-1-15,-4-1 0 16,-1 3-1-16,-4 1 1 16,-3 4 0-16,-2 2-2 0,-4 1-5 15,-4 0-7-15,-2 1-23 16,-4 1-28-16,-11-9-29 15,2 8 0-15,-17-23 55 16</inkml:trace>
  <inkml:trace contextRef="#ctx0" brushRef="#br1" timeOffset="144530.6041">12993 7361 32 0,'30'-7'18'0,"3"0"3"16,8 0 2-16,2 0 0 0,5 2 1 15,5-3 1 1,6 2-1-16,3-3-1 16,6 2-3-16,3-3-2 15,5 3-5-15,2-3 0 0,4-1-4 16,1 1-1-16,5 2-3 16,0-2 0-16,4 1-1 15,0 0 1-15,4 3 1 16,-3-2 1-16,4 2 4 15,1-1-4-15,3 1 5 16,2 2-6-16,0-1 5 16,1 1-6-16,3 3 4 15,1-2-6-15,3 1-1 16,-2 1 0-16,0-1-1 16,0 2 1-16,-3-1-2 15,1 2 2-15,-2-1-1 0,-1 2 2 16,2-2-2-16,-4 3 1 15,2 1-1-15,0-1 1 16,0 1 0-16,-2-1 2 16,2 3 0-16,-1-2 0 15,-1 4-1-15,-1-4 2 16,0 3 1-16,0 0-2 16,-1 0 0-16,-2 4-2 15,0-3-1-15,0 4-1 16,0-1 1-16,0 4-1 15,2-1 0-15,1 3-1 16,0-2 1-16,3-1 0 16,-1-1 0-16,1 0 0 0,-1-1 0 15,-2-3-2-15,-5-4-4 16,-3 0-6-16,-7-5-11 16,-5 1-25-16,-12-4-36 15,-11-7-21-15,-7 3 1 16,-23-10 41-16</inkml:trace>
  <inkml:trace contextRef="#ctx0" brushRef="#br1" timeOffset="145762.3643">13266 5841 1 0,'-18'-16'61'16,"18"16"25"-16,0 0-2 0,0 0-55 15,0 0-11-15,0 0-4 16,18-3-4-1,-18 3 0-15,15 14-1 16,-7 1 0-16,-3 1-1 0,0 4 0 16,-1 4 1-16,-1 5-2 15,3 6 1-15,-3 1-2 16,4 6 0-16,-3 3-1 16,5 5-3-16,-2 3 0 15,0 7-4-15,0 0 2 16,-1 7-2-16,-3 3-1 15,0 1 0-15,-2 1-1 0,1-3 3 16,-2 2-2-16,0-5 3 16,1 1-3-16,1-4 9 15,2-6-3 1,0 0-1-16,2-5 1 0,0 0-1 16,0-1 0-16,0-1-1 15,-2-5 2-15,0-2-9 16,1-1 4-16,-1-6 1 15,0-4-1-15,1-5 2 16,0-2-1-16,1-8 1 16,-2-4 1-16,-4-13 1 15,0 0 1-15,13 1 0 0,-11-16 0 16,-1-10 0-16,-2-11 1 16,1-6-1-1,-2-11 1-15,1-8 1 16,1-10-5-16,0-5 0 0,3-6-1 15,0-6 1-15,1-3 2 16,0-3 0-16,-1 0 3 16,2 2 3-16,-5 0 2 15,-3 8-1-15,-3 3 0 16,-3 10 0-16,-2 8-2 16,-2 7 0-16,0 5-4 15,-3 9-7-15,3 9 5 16,-2 6 0-16,4 8-2 0,-1 6 1 15,12 13-1 1,-21 0-1-16,12 13 0 16,-2 9 1-16,0 8-2 15,1 7 2-15,-1 12-1 0,-1 6-2 16,-1 9 1-16,2 2-1 16,-1 8 2-16,2 1-2 15,1 3 1-15,2-2-1 16,4-2-1-16,-1-5 4 15,5-4-2-15,-1-4 2 16,3-8 2-16,0-5 1 16,3-10-5-16,-2-6-1 15,2-6-7-15,-3-9-9 16,3 1-21-16,-6-18-35 16,0 0-31-16,0 0-1 15,11-28 43-15</inkml:trace>
  <inkml:trace contextRef="#ctx0" brushRef="#br1" timeOffset="147831.4472">13342 5769 15 0,'13'-8'80'0,"-13"8"3"16,0 0-47-16,0 0-9 16,0 0-7-16,0 0-1 15,0 0-2-15,0 0-1 16,0 0-1-16,0 0-3 16,0 0-2-16,-13-4-2 15,13 4-2-15,-14 1-2 16,14-1-1-16,-23 12-2 15,10 1 1-15,-3 4-2 16,-2 2 2-16,1 6 0 0,1 1 1 16,2 0 1-16,2 1 1 15,4 2 0-15,5-5 1 16,1-2 0-16,7 1 1 16,-1-6-2-16,6-1 0 15,-10-16 0-15,26 20 0 16,-10-17 1-16,1-3 0 15,2-7 0-15,3-4-1 16,-2-10 1-16,1-5-1 16,0-7 0-16,0-3-2 15,-5-6 2-15,0-1-4 16,-4-2 2-16,-2 2-2 0,-6 1 2 16,-3 9-3-16,-5 4 3 15,-5 6-3-15,-2 9 0 16,-5 6 0-1,-4 10 0-15,-2 6-1 0,-2 10-1 16,1 5 1-16,1 3-1 16,3 3 1-16,5 0-1 15,5-2 2-15,6-3-1 16,5-5 1-16,8-4-1 16,3-7 0-16,5-5 1 15,3-7 1-15,2-5 0 16,-2-5-1-16,0-6 2 15,-1-5-1-15,-6-4 2 0,-2 0-2 16,-6 1 2-16,-6 3-2 16,-8 2 0-16,-5 8-1 15,-7 7 0 1,-6 9 0-16,-4 8-1 0,-5 7 0 16,1 7-1-16,-1 3 1 15,2 4 0-15,7-1 0 16,3-2 0-16,7-4 1 15,7-4 1-15,9-19 0 16,0 18 1-16,0-18 0 16,20-11 1-16,-4-4 0 15,3-7 0-15,1-3 0 16,2-2-1-16,-2-3 0 0,0 1 1 16,-4 4-1-1,-6 4 0-15,-3 5 0 16,-7 16-1-16,0-16 0 0,0 16-1 15,-21 10 0-15,2 6-1 16,-1 4 0-16,-2 8-1 16,1 2 1-16,0 3-1 15,4-1 1-15,4-1-1 16,6-3 1-16,5-4-1 16,8-3 2-16,7-8-1 15,4-5 1-15,8-6 0 16,2-5 1-16,5-9 0 0,0-1 0 15,0-7 1-15,-2-2-1 16,-3-1 2 0,-5 2-2-16,-8 1 1 0,-5 2-3 15,-9 18 3-15,-4-16-3 16,-11 19 1-16,-5 10 0 16,-7 7-1-16,-5 9 0 15,-3 6-1-15,2 4 2 16,0 1-3-16,6 1 3 15,5-5-3-15,6-5 3 16,7-5-3-16,8-5 3 16,1-21-1-16,14 16 2 15,1-21 0-15,4-5 0 16,1-7 1-16,1-9-2 16,1-6 3-16,0-3-2 15,-4-1 2-15,-2-1-2 0,-3 2 1 16,-7 6-2-16,-6 3 0 15,-4 11 0-15,4 15 0 16,-26-9-1-16,6 16 0 16,-4 9-1-16,1 6 0 15,-1 1 1-15,1 4-1 16,4-1 2-16,3 0-2 16,5-6 0-16,6-4 2 15,4-3 1-15,1-13-2 16,0 0 1-16,21-4 0 15,-8-9 1-15,2-10 1 16,2 0-1-16,-1-5 0 16,-1 2 0-16,-2-1 0 0,-2 5 1 15,-7 3-1-15,-4 19-2 16,0 0 1-16,0 0-1 16,-17 2 0-16,7 12 1 15,0 4-2-15,0 2 1 16,4 0 0-16,2-1 0 15,4-3 1-15,0-16-1 16,11 15 1-16,-11-15 0 16,23-7 1-16,-8-1-1 15,-1-8 1-15,1-2-1 16,-1-3 1-16,-2 1 0 16,-1-2-1-16,-4 5 1 15,-2 2-1-15,-4 2-1 0,-1 13 0 16,-3-16-1-16,3 16 0 15,0 0-2-15,-14-10 0 16,14 10-1-16,0 0 1 16,-13-6-1-16,13 6 2 15,0 0-2-15,0 0 1 16,-7-15 1-16,7 15-1 16,0 0 1-16,0 0-2 15,-9-15 0-15,9 15-1 16,-13 2-4-16,13-2-5 15,-20 14-8-15,11 3-17 16,-5-7-17-16,1 6-44 0,1 3 0 16,-2-3 4-16</inkml:trace>
  <inkml:trace contextRef="#ctx0" brushRef="#br1" timeOffset="149271.0838">13238 5919 14 0,'-17'-5'27'0,"17"5"-4"16,-19-6-2-16,19 6-2 15,-19-5-1-15,19 5-4 16,-16-6-1-16,16 6-3 16,0 0 1-16,-17-6-1 15,17 6 3-15,0 0-2 16,0 0 0-16,0 0 0 0,0 0-1 15,-14 7-2-15,14-7-2 16,-5 19-2 0,5-19-3-16,-5 25 0 15,2-11-1-15,3-14 0 0,-5 25 0 16,5-25 1-16,2 20 0 16,-2-20 1-16,0 0 0 15,17 11 0-15,-17-11-1 16,23-7 0-16,-8 0 1 15,-1-5-2-15,2-1 0 16,0-1 0-16,-3-2 1 16,-2 0-1-16,-1 2 0 15,-4-1 0-15,-6 15 0 16,6-21 1-16,-6 21 0 16,-3-13 0-16,3 13 0 15,0 0 0-15,0 0 0 0,-16-6 0 16,16 6 1-16,0 0-2 15,0 0 0-15,-14 12 1 16,14-12-1-16,0 0-1 16,-2 13 1-16,2-13 0 15,0 0-1-15,16 11 1 16,-16-11 1-16,18 2-1 16,-18-2-1-16,23-5 2 15,-23 5-1-15,23-7 0 16,-23 7 0-16,19-9 0 15,-19 9 0-15,13-7 1 16,-13 7 2-16,0 0 2 16,0-14 2-16,0 14 2 0,-13-8 1 15,-2 6-1-15,1 2 2 16,-5 0-1-16,-1 4-2 16,-5 0-3-16,4 3-2 15,-4 2-2-15,3 0-2 16,4 1 1-16,0-1 0 15,4 1-1-15,14-10 0 16,-20 18-1-16,20-18 0 16,-6 18 0-16,6-18 1 15,1 13-2-15,-1-13 1 16,0 0 0-16,16 8 0 16,-16-8 2-16,0 0-1 0,15-3 1 15,-15 3-1-15,0 0 1 16,0 0-1-16,0 0 2 15,0 0-1-15,7-13 0 16,-7 13 0-16,0 0 0 16,0 0-2-16,0 0-3 15,0 0-6-15,0 0-7 16,0 0-7-16,0 0-9 16,0 0-10-16,0 0-17 15,0 0-28-15,0 0 40 16</inkml:trace>
  <inkml:trace contextRef="#ctx0" brushRef="#br1" timeOffset="150163.2982">13178 5754 1 0,'0'0'47'0,"0"0"32"16,8 15-42-16,-8-15-10 0,13 4-6 16,-13-4-2-16,13 16-7 15,-8-3-4-15,-3 7-4 16,-2 4-2-16,0 7-2 15,-1 3 0-15,1 5 2 16,-1 0 0-16,2 3 2 16,0-1 0-16,4 2 2 15,1-1 0-15,1 2-2 0,1 3 2 16,1 2-4-16,-2 7 1 16,2 3-2-1,1 7 0-15,2 4-1 16,2 3-3-16,0 2 3 0,5 6-4 15,1 0 8-15,2 1-4 16,0 0 1-16,-1 2-2 16,0 0 1-16,-4-1 0 15,-1 0 0-15,-3-3 0 16,-3-2-5-16,-2 5 1 16,0-5 7-16,-3-6-3 15,1 0 3-15,-1-6-2 16,-1 1 3-16,-1-5-1 0,0-2 1 15,0-5-1-15,-2-4-4 16,0-5 2 0,1-6-1-16,-1-4 0 0,-1-6 0 15,2-5-1-15,-2-5 0 16,1-7-2-16,-1-13-1 16,2 19-3-16,-2-19-11 15,0 0-24-15,0 0-37 16,0 0-15-16,-9-16 37 15</inkml:trace>
  <inkml:trace contextRef="#ctx0" brushRef="#br1" timeOffset="150629.9151">13188 7947 1 0,'0'0'33'15,"0"0"10"-15,0 0-25 16,-3 16-9-16,6-1-3 16,0 2-3-16,1 9 0 15,2 3-2-15,1 5 3 16,0 5 1-16,5 3 4 15,-1 0 1-15,6 1 1 16,4 2 2-16,0-6-1 16,4 1 1-16,1-6-3 0,1-4-1 15,-1-6-2-15,5-2-1 16,-6-6-1-16,1-5 0 16,-2-2-1-16,0-5 0 15,-1-4 1-15,0-3 1 16,-1-1 1-16,1-6 0 15,-1-4 0-15,4-5 0 16,-3-6 1-16,4-2-2 16,1-8-4-16,2-8-9 15,3-5-20-15,3-4-38 16,0-11-29-16,9 2 0 16,-5-12 83-16</inkml:trace>
  <inkml:trace contextRef="#ctx0" brushRef="#br1" timeOffset="158983.4755">2459 9115 1 0,'1'-13'0'0,"-1"13"63"16,0 0 12-16,-10-13-40 15,10 13-8-15,-13-3-1 0,13 3 8 16,-20 5-6-16,4 0 5 15,4 8-8-15,-5-3 3 16,6 9-10-16,-7-4 2 16,7 9-8-16,-4-1-5 15,2 7 0-15,-3 3-4 16,0 9 1-16,-2 4-1 16,-1 6-1-16,-4 3-1 15,1 3 0-15,-1-2-1 16,-1 3-3-16,1-4-3 15,-2-3-4-15,3-5-7 16,-2-9-5-16,4-1-15 16,1-12-13-16,2-3-19 0,4-15-12 15,13-7-4-15,-11-13 13 16</inkml:trace>
  <inkml:trace contextRef="#ctx0" brushRef="#br1" timeOffset="159217.045">2206 9566 81 0,'36'-30'69'16,"-1"7"-6"-16,-5 3-9 16,2 2-16-16,-3 7-4 15,0-2-17-15,1 4-6 16,0 0-6-16,0 5-2 16,1 0-2-16,-2 4-3 15,-3 4 6-15,-6 6-10 0,-6 12 5 16,-9 4-8-16,-7 8-11 15,-11 2-15-15,-6 9-22 16,-5 0-31-16,-12-3-6 16,4 1 27-16</inkml:trace>
  <inkml:trace contextRef="#ctx0" brushRef="#br1" timeOffset="159416.6812">2197 9972 29 0,'-8'34'90'15,"-1"-4"2"-15,9 11 2 16,2 5-61-16,5 0-9 16,9 11-8-16,0-4 0 0,2 6-4 15,0-3 1-15,-3-1-5 16,-2-4-3-16,-2-8-7 16,-4-6-11-16,-6-13-18 15,-1-6-34-15,0-18-32 16,0 0-4-16,-10-17 0 15</inkml:trace>
  <inkml:trace contextRef="#ctx0" brushRef="#br1" timeOffset="159701.403">2326 10152 45 0,'9'-46'103'16,"6"8"-8"-16,0 1 11 0,6 4-62 15,4 9-16-15,1-6-11 16,3 7-8-16,3-1-4 15,2 6-2 1,1 1 5-16,2 10-8 0,2 1 5 16,0 9 0-16,0 10-2 15,-1 7 1-15,-1 9-2 16,-5 7 0-16,-3 4-1 16,-3 5 1-16,-7 1-5 15,-6-1-1-15,-6 0-3 16,-7-8-8-16,-3 2-3 15,-13-11-16-15,4 2-27 0,-15-7-45 16,-5-9-1-16,-1 1 2 16</inkml:trace>
  <inkml:trace contextRef="#ctx0" brushRef="#br1" timeOffset="159916.4252">2401 10319 41 0,'-26'6'107'0,"3"-4"-4"15,8 3 5-15,15-5-68 16,0 0-13-16,0 0-8 16,16-10-10-16,9-1-2 15,4-7-6-15,5 1 3 16,5-6-11-16,-3 1-3 16,3 4-15-16,-10-4-10 0,0 12-18 15,-16 0-24 1,-13 10-16-16,0 0-9 15,1 23 39-15</inkml:trace>
  <inkml:trace contextRef="#ctx0" brushRef="#br1" timeOffset="160111.3063">2499 10347 17 0,'-6'14'54'16,"6"-14"-6"-16,-3 17-9 16,3-17-10-16,18 9 8 15,-4-3-7-15,2-9 7 16,7 4-12-16,3-6 2 15,4-3-6-15,5 0-5 0,1-2-5 16,2 0-9 0,-5-2-14-16,0 6-35 15,-9 2-48-15,-24 4-7 16,15 7 1-16,-30-1 66 0</inkml:trace>
  <inkml:trace contextRef="#ctx0" brushRef="#br1" timeOffset="160417.0991">2078 11038 42 0,'21'4'97'0,"4"-18"5"16,10-4 0-16,1-3-74 0,11-11-10 15,5 0-1-15,0-5-1 16,1 4-4-16,1-2 1 16,-1 3-5-16,4-1-4 15,-1 0-8-15,1 1 0 16,-5-1-10-16,5 3-12 16,-13-6-21-16,3 4-47 15,-8 2-12-15,-15-4-2 16,-5 5 53-16</inkml:trace>
  <inkml:trace contextRef="#ctx0" brushRef="#br1" timeOffset="160634.4447">2518 10100 77 0,'0'0'107'15,"1"26"-5"-15,-1-26 0 16,18 17-97-16,-3-4-4 16,6 5 2-16,-4 5-4 15,2 7-1-15,-6 3-17 16,3 8-37-16,-6 2-42 16,-6-4-2-16,-1 6-4 15</inkml:trace>
  <inkml:trace contextRef="#ctx0" brushRef="#br1" timeOffset="160883.7222">2462 11109 23 0,'0'46'90'15,"-2"-12"2"-15,11 4 1 16,2-2-83-16,2-4 7 15,6 7-6-15,-5-5 6 16,5 7-5-16,-4-4 3 0,-2 2-5 16,1-4-16-16,-5-6-12 15,2-3-13-15,-6-12-19 16,-5-14-18-16,0 0-31 16,0 0 0-16,14-27 81 15</inkml:trace>
  <inkml:trace contextRef="#ctx0" brushRef="#br1" timeOffset="161201.2016">2630 11052 41 0,'10'-30'93'0,"-1"1"3"16,7 5-42-16,4 8-23 16,2-4-10-16,7 5-5 0,2-2-1 15,10 4 1-15,-1-2 1 16,8 7 1-16,-6-2-2 15,7 4-3-15,-9 3-3 16,2 6-3-16,-7 3-6 16,-4 7 3-16,-3 5-6 15,-8 5 4-15,-3 5-5 16,-1 4 1-16,-3 5 1 16,-3 3-2-16,-4 1 3 15,-5-2-6-15,-1 0-3 16,-5-5-12-16,0 4-30 15,-12-8-51-15,-6-7-6 0,-2-4 3 16,-8-9 48-16</inkml:trace>
  <inkml:trace contextRef="#ctx0" brushRef="#br1" timeOffset="161415.457">2591 11264 42 0,'21'2'97'16,"15"-11"5"-16,1-11 0 15,8-2-82-15,8 1-4 16,2-2 0-16,3 1-2 0,-8-1-5 16,-2 4-9-16,-12 6-31 15,-7 3-55 1,-10-2-17-16,-5 11-5 15,-14 1 19-15</inkml:trace>
  <inkml:trace contextRef="#ctx0" brushRef="#br1" timeOffset="161626.8224">2702 11488 1 0,'16'14'46'0,"3"-24"39"16,20-3 3 0,4-4-73-16,4-6 1 15,6-2-5-15,3-1-25 16,0 2-33-16,-8-9-34 0,11 8-4 16,-13-11 51-16</inkml:trace>
  <inkml:trace contextRef="#ctx0" brushRef="#br1" timeOffset="162188.2574">3711 9859 1 0,'-6'17'57'0,"6"-17"30"16,18-5-4-16,-4-8-55 16,8-2-24-16,6-1 3 15,1-4 2-15,5 0-1 0,-1-2-4 16,-3-1-8-16,0-1-42 15,-1 2-34-15,-13-7-8 16,-2 6 19-16</inkml:trace>
  <inkml:trace contextRef="#ctx0" brushRef="#br1" timeOffset="162486.111">3815 9438 15 0,'1'24'89'0,"9"14"-5"16,-2 2 2-16,2 12-70 0,6 14-2 15,-3 12-1-15,2 13 4 16,-4 9 0-16,2 7 0 16,-6 5 0-1,4 5-1-15,-5 0-4 0,4-6-6 16,0-9-5-16,0-9-1 15,2-14-6-15,-5-12-1 16,2-13-15-16,-6-18-25 16,0-14-45-16,-3-22-11 15,0 0 4-15,-19-27 56 16</inkml:trace>
  <inkml:trace contextRef="#ctx0" brushRef="#br1" timeOffset="162672.4869">3743 10133 69 0,'-9'52'102'16,"-2"-1"-8"-16,6 1-2 16,-3-2-93-16,5-1-12 15,-3-8-18-15,6 0-21 16,-6-7-35-16,-1-20-10 15,7-14 22-15</inkml:trace>
  <inkml:trace contextRef="#ctx0" brushRef="#br1" timeOffset="162837.1251">4063 9999 67 0,'23'9'102'16,"-1"11"-7"-16,-9 3-3 15,-3 1-91-15,0 1-23 16,3-2-29-16,-3-4-47 16,-10-19-1-16,17 11 13 15</inkml:trace>
  <inkml:trace contextRef="#ctx0" brushRef="#br1" timeOffset="163235.227">4565 9083 48 0,'7'-20'98'16,"-7"20"-1"-16,-14 1-3 16,-11 25-84-16,-6 9-3 15,-8 11-3-15,-6 4-3 16,-3 8 1-16,-2 4-2 0,5-1 0 15,6-8-1-15,9-4-2 16,10-9-2 0,11-5-1-16,9-3 0 15,9-5 3-15,9-2 3 16,4-1 3-16,4 4 2 0,6-1 3 16,0 1 0-16,-2 3 2 15,-1 0-3-15,-3 0 0 16,-6 0-4-16,-6-2-2 15,-4-4-5-15,-5-1-4 16,-4-1-9-16,-4-10-12 16,0 3-19-16,3-16-28 15,-18 8-20-15,18-8-3 16,-15-8 88-16</inkml:trace>
  <inkml:trace contextRef="#ctx0" brushRef="#br1" timeOffset="163778.7066">4049 9370 1 0,'16'6'82'0,"-2"-12"10"0,6 2 1 16,8-1-59-16,-1-5-9 15,10 1-6-15,2-4-2 16,9 3 0-16,4-7-1 16,6 4-3-16,1-7-3 15,3 1-4-15,-3-1-2 16,-1-3-5-16,-3 4-8 16,-12-1-19-16,-4 10-33 15,-12 5-40-15,-27 5-1 16,16 13-3-16</inkml:trace>
  <inkml:trace contextRef="#ctx0" brushRef="#br1" timeOffset="164056.0956">4137 9768 48 0,'20'-9'51'0,"2"1"-6"16,3-8 1-16,10 3-4 15,6-7-6-15,6 2-8 16,5-5-7-16,6 3-6 16,1-4-4-16,3 1-5 0,-1-1-10 15,-5 0-7-15,-6 8-25 16,-9 0-28-1,-12 0-33-15,-5 11 3 0,-24 5 52 16</inkml:trace>
  <inkml:trace contextRef="#ctx0" brushRef="#br1" timeOffset="164679.6095">4437 8953 1 0,'0'0'26'16,"0"0"49"-16,-9 17-43 15,9-17-2-15,0 18 0 0,0-18 2 16,-3 31 0-16,-3-9-3 16,4 10-2-16,-7-1-7 15,3 8-3-15,-5 3-6 16,2 6 1-16,0-1-3 16,1 5-2-16,-2 3-1 15,2 4-1-15,1 2-1 16,0 4 1-16,1 4-1 15,-1 5 0-15,0 2 0 0,2 2 3 16,1-3-3 0,3-1 3-16,1-2-1 15,4-4-2-15,2-6 1 16,1-6-3-16,0-7 0 0,0-6-6 16,1-4-2-16,-6-8-8 15,3-5-11-15,-8-13-13 16,4 1-38-16,-1-14-29 15,0 0-3-15,0 0 26 16</inkml:trace>
  <inkml:trace contextRef="#ctx0" brushRef="#br1" timeOffset="164988.4275">4545 9641 8 0,'30'13'93'16,"-5"-1"-4"-16,5 9 2 16,2 4-67-16,-2 1-8 15,8 7-2-15,-4-1-1 16,7 1 1-16,-4-1-1 15,4 1 2-15,-5-6-5 16,0-1-4-16,-9-3-7 16,-5-8-9-16,-5 1-19 15,-17-16-32-15,0 14-41 0,0-14-3 16,-30 9 8-16</inkml:trace>
  <inkml:trace contextRef="#ctx0" brushRef="#br1" timeOffset="165303.0359">4137 10137 1 0,'17'-7'93'0,"13"0"4"16,2-9 4-16,6-3-73 15,8 2-2-15,0-6-2 16,4 3-4-16,-1-3-1 16,3 0-4-16,-3-2-3 15,3 3-3-15,0-2-7 16,3-1-5-16,0-1-3 16,-2-1-6-16,4 3-6 15,-7-4-19-15,4 8-44 16,-5 0-25-16,-10 1-2 15,-5 6 33-15</inkml:trace>
  <inkml:trace contextRef="#ctx0" brushRef="#br1" timeOffset="165639.5429">4542 10393 1 0,'0'0'58'16,"19"1"33"-16,1-8 5 15,7-6-63-15,-3-4-6 16,7 1-1-16,0-1-6 16,6-1-1-16,-5 1-9 15,2 3-1-15,-2 1-15 16,-4 0-15-16,-1 5-30 16,-7 3-51-16,-7-3 0 15,-13 8-3-15</inkml:trace>
  <inkml:trace contextRef="#ctx0" brushRef="#br1" timeOffset="165920.6711">4536 10699 1 0,'-10'17'26'16,"16"0"63"-16,-6-17 4 15,20 2-56-15,6-5-8 16,0-9 0-16,10 2-4 16,0-10-5-16,10 3-5 15,-1-8-4-15,7 2-6 16,2-4-4-16,-1-1-5 16,3 2-5-16,-2 0-8 0,-4 8-15 15,-12-3-32 1,-8 3-34-16,-6 8-2 15,-15-3 44-15</inkml:trace>
  <inkml:trace contextRef="#ctx0" brushRef="#br1" timeOffset="166272.5798">4711 10119 1 0,'0'0'69'15,"0"0"33"-15,0 0-2 16,14 7-56-16,-14-7-10 0,15 33-5 16,-9-7-5-16,2 13-9 15,-2 6-3-15,3 10-4 16,2 8-2-16,4 9-3 15,0 9 0-15,4 4-3 16,1 2-1-16,2-1 2 16,1 2-2-16,-3-1-1 15,-1-8-5-15,-6-7-2 16,0-7-9-16,-7-13-16 16,3-4-54-16,-8-9-18 15,-5-18-4-15,-2-3 36 16</inkml:trace>
  <inkml:trace contextRef="#ctx0" brushRef="#br1" timeOffset="166531.5225">4503 11123 1 0,'26'-9'90'16,"-1"-5"7"-16,9-2-6 15,5-1-74-15,3-8-11 0,9 4-2 16,1-5-5-16,1 0-6 16,6 1-19-16,-1-2-31 15,-1-5-32-15,10 4-3 16,-8-8 59-16</inkml:trace>
  <inkml:trace contextRef="#ctx0" brushRef="#br1" timeOffset="167454.5538">2349 12976 1 0,'0'26'61'0,"0"-26"22"16,17 4-4-16,-1-4-68 15,9-9 2-15,8 3 5 16,3-7 3-16,6 5 1 0,3-8 7 16,4 3-11-16,3-7 1 15,1 0-10 1,3-4-14-16,-7-4-22 0,3 0-41 15,-10 2-33-15,-13-4-1 16,-3 5 22-16</inkml:trace>
  <inkml:trace contextRef="#ctx0" brushRef="#br1" timeOffset="167756.1581">2639 12452 10 0,'-22'-16'104'16,"22"16"-1"0,0 0 2-16,2 22-72 15,14 4-6-15,1 2-7 16,7 20 2-16,1 5-4 0,4 20-5 16,-3 9 1-16,0 16-4 15,-2 9 0-15,1 5-2 16,-3 2 0-16,-1-1-7 15,-2-6 2-15,4-8-2 16,-1-9-1-16,2-15-2 16,-1-12-3-16,-1-14-8 15,-3-10-14-15,-11-17-32 16,-8-22-55-16,0 0 1 16,0 0-3-16,-26-29 56 15</inkml:trace>
  <inkml:trace contextRef="#ctx0" brushRef="#br1" timeOffset="167971.8696">2682 13039 64 0,'-13'26'111'0,"6"12"-1"15,-4 5-2-15,2 7-78 16,0 9-22-16,-4 5-6 15,0 7-2-15,-6 2-2 16,-4 1 0-16,0-1-32 16,-7-12-47-16,4-15-26 15,6-13 6-15,3-25-4 0</inkml:trace>
  <inkml:trace contextRef="#ctx0" brushRef="#br1" timeOffset="168159.5339">2802 13199 41 0,'38'-20'103'16,"2"11"-1"-16,-5 5 0 15,-7 3-75-15,10 5-9 16,-6 2-7-16,2 2-5 16,2 4-14-16,-5-5-13 15,3 3-47-15,-1-1-35 0,-9-12-3 16,2-1 3-16</inkml:trace>
  <inkml:trace contextRef="#ctx0" brushRef="#br1" timeOffset="169471.5008">2785 12612 69 0,'-33'16'109'15,"-2"3"1"-15,5 7-3 16,5 11-84-16,-4 8-8 16,13 14-10-16,-2 16-2 15,5 14-1-15,-3 11 0 16,4 10 1-16,1-1 0 15,5-2 0-15,4-12 0 16,8-15-1-16,9-23 1 16,8-19-1-16,11-22-2 15,7-23-1-15,12-22 1 16,2-15 2-16,6-15-1 0,-2-16 2 16,-3-7-1-16,-4-10 0 15,-13-2 0-15,-4 2 1 16,-17 5 1-16,-8 9-3 15,-10 13 4-15,-10 20-5 16,-10 18 3-16,-9 24-3 16,-7 26-1-16,-10 22 1 15,-3 21-3-15,-3 15 2 16,0 11-5-16,4 1 5 16,8 1-2-16,10-12-2 15,11-13-1-15,16-20-1 16,22-23-1-16,14-24 3 0,15-23 0 15,9-19-1-15,10-19 1 16,3-16 4-16,4-9-2 16,-2-5 2-16,-14-1 4 15,-11 4-3-15,-12 8 3 16,-10 13 3-16,-14 16-1 16,-14 20 3-16,-15 20 4 15,-8 25-1-15,-12 24-4 16,-8 24 1-16,-6 20-5 15,-7 11-3-15,2 9-3 16,1-3-13-16,16-5-22 16,-2-15-46-16,22-19-28 15,15-21-5-15,14-27 5 0</inkml:trace>
  <inkml:trace contextRef="#ctx0" brushRef="#br1" timeOffset="170405.555">5515 8937 98 0,'-16'27'51'0,"7"-12"1"15,6 8-3-15,-3 1-9 16,9 14-6-16,-3 2-11 15,6 12-3-15,-2 5-8 0,5 6-2 16,-3 5-3-16,2 1-3 16,0-2 0-1,-1-4-1-15,-1-4 1 16,2-5-1-16,0-5 1 16,0-6-1-16,4-8 0 0,-1-7 1 15,5-7 0-15,3-6 0 16,3-9-2-16,6-7 1 15,4-11-1-15,6-6-1 16,4-8 2-16,4-6-4 16,-2-3 2-16,0-2-3 15,-2-1-1-15,-9 2-7 16,-2 6-8-16,-15-3-12 0,0 9-22 16,-17-1-19-1,-2 0-27-15,-6 2-6 16,-8-3 46-16</inkml:trace>
  <inkml:trace contextRef="#ctx0" brushRef="#br1" timeOffset="170673.294">5839 9217 1 0,'0'0'72'16,"-20"0"20"-16,20 0-32 16,-12 36-10-16,7-9-12 15,8 14-9-15,-2 4-5 16,8 8-7-16,-2 5-2 15,6 4-6-15,4 3-1 0,3 5-4 16,4 1 1 0,1 4-1-16,1-1-1 15,2-2 1-15,-2-3 0 16,-5-3-4-16,-2-4-2 0,-6-4-6 16,-1-7-5-16,-9-12-15 15,2-3-20-15,-10-12-40 16,0-9-21-16,5-15 3 15,0 0 70-15</inkml:trace>
  <inkml:trace contextRef="#ctx0" brushRef="#br1" timeOffset="171022.7714">6188 9016 52 0,'6'-28'97'0,"1"15"1"16,-7 13-48-16,0 0-18 15,-1 34-9-15,-6 1-6 16,1 10-4-16,-1 5-4 16,1 5-1-16,2 0-3 15,5-2 1-15,3-7-3 16,9-7 3-16,8-11-2 15,6-10 2-15,8-12 0 16,6-7 0-16,6-11-2 16,2-7 0-16,3-5-2 15,-3-6-8-15,-2-1-8 0,-11-6-18 16,-2 6-19-16,-19-5-23 16,-4 2-28-16,-14 3-4 15,-10 1 41-15</inkml:trace>
  <inkml:trace contextRef="#ctx0" brushRef="#br1" timeOffset="171624.3822">6450 8949 29 0,'-12'27'98'16,"11"3"2"-16,1 9-30 16,1 6-21-16,12 11-12 15,-3 5-13-15,9 7-6 0,0 1-6 16,2 3-4-16,-1-1-1 15,4-2-3-15,-6-1-2 16,0-3-2 0,-7-8 1-16,-4-3-1 0,-7-7-5 15,-5-9-4-15,-4-2-6 16,-8-13-3-16,-2-4-3 16,-9-13 0-16,4-1 0 15,-6-10 1-15,1-7 3 16,-3-7 6-16,5-4 6 15,1-4 4-15,3-2 4 16,5 0 3-16,4-1 3 16,8 4 1-16,5 1 2 0,6 5 1 15,8 1 2-15,9 5 0 16,3-2 0-16,8 7-3 16,3 1 1-1,4 3-3-15,2 3 0 0,3 4-2 16,-6 4-3-16,-5 6 0 15,-6 7-2-15,-11 7-1 16,-11 8-3-16,-12 7 1 16,-10 6-3-16,-8 4 4 15,-8 2-3-15,-1 0 2 16,0-2-2-16,2-6 2 16,7-5-1-16,5-7 2 0,7-8-2 15,7-6 1-15,6-5 1 16,-1-14 0-16,28 10 1 15,-3-14-1 1,13-6 0-16,10-6-1 0,9-6-3 16,7-5-7-16,9-2-11 15,0-13-30-15,7 2-51 16,0 1-9-16,-8-3-1 16,-3 3 64-16</inkml:trace>
  <inkml:trace contextRef="#ctx0" brushRef="#br1" timeOffset="174174.8004">4291 15551 1 0,'-23'-11'42'0,"6"6"51"16,-5-1-35-16,0-1-12 0,8 7-6 15,-8-3-3-15,9 13-8 16,-4 1-6-16,5 10-5 16,1 7-6-16,5 13-4 15,-1 11-5-15,4 12 4 16,2 9-1-16,2 8-7 15,2 13 7-15,1 3-4 16,2 1 5-16,0 0-5 16,2-1 6-16,0-2-1 15,2-6-8-15,-2 2 12 16,1-14-15-16,-3-2 12 16,1-10-3-16,-5-6-14 15,2-6-35-15,-7-18-68 0,-4-16 5 16,7-19-8-16,-19-2 30 15</inkml:trace>
  <inkml:trace contextRef="#ctx0" brushRef="#br1" timeOffset="174674.7424">4092 15659 1 0,'6'-46'85'0,"10"13"6"16,-1-2 1-16,13 11-78 0,9 6-2 15,11 4 0-15,8 10 0 16,6 4 0-16,5 13 1 16,-1 5-2-1,-1 13 0-15,-4 3-5 0,-11 10-2 16,-11-1-3-16,-13 5-1 15,-16 5-1-15,-11 2 4 16,-14-2 1-16,-11 1-7 16,-13-1 8-16,-10-3-7 15,-7 1 7-15,-6-6-5 16,0-2 7-16,1-7-10 16,5 0 7-16,8-6 3 0,7-1-1 15,13-6 2-15,9-2 2 16,17 3 0-16,9-10 0 15,13 10 1 1,7-10-1-16,15 11 0 0,6-10 0 16,8 8 0-16,5-1-3 15,4-2 0-15,0 2-4 16,-1 0-6-16,-2 2-10 16,-7-7-13-16,2 11-35 15,-13-11-48-15,0-7-9 16,-4-4-1-16,-2-12 54 15</inkml:trace>
  <inkml:trace contextRef="#ctx0" brushRef="#br1" timeOffset="175023.6512">5386 16179 135 0,'0'0'123'0,"-4"17"-7"16,-9 10 2-16,-7 12-103 15,-3 0-12-15,1 5-2 16,2 3-3-16,2 5 3 16,5-1-4-16,8-2 2 15,8-12-3-15,10-6 2 16,11-16 1-16,11-9 0 0,7-14 3 16,7-11 1-16,3-13 3 15,4-13 0 1,-4-9 5-16,-2-6-3 15,-8-5 2-15,-4 0 4 0,-15 2-6 16,-7 5 2-16,-16 8-12 16,-11 15 8-16,-12 14-8 15,-11 9-8-15,-5 15-8 16,-10 3-19-16,5 17-33 16,-3-5-55-16,5 1 7 15,4-7-9-15,11-9 55 16</inkml:trace>
  <inkml:trace contextRef="#ctx0" brushRef="#br1" timeOffset="175591.7859">5934 15405 53 0,'29'3'110'0,"-8"3"-3"15,0 11 1-15,-4 8-77 16,-2 9-17-16,4 13 2 16,-6 9-1-16,3 18 2 15,-8 5 3-15,5 12-3 16,-6 4 0-16,6 5-6 16,-3-1 0-16,6-7-7 15,-3-5 3-15,3-8-5 16,0-9-5-16,-3-13 2 0,-1-12-3 15,-5-12 1-15,-1-11-2 16,-5-8-1-16,-1-14 0 16,0 0 0-16,-4-20 2 15,4-6 0-15,3-4 2 16,2-12-3-16,5 2 4 16,3-8-1-16,3 3 3 15,6 2-2-15,2 5 1 16,4 7 0-16,1 2 0 15,1 10 2-15,0 3-2 16,2 10 1-16,1 8-3 16,-1 7 1-16,-3 6 2 15,0 10 2-15,-5 4-1 0,-2 10 2 16,-6 1-1-16,-5 3 2 16,-9-1-2-16,-5 2 1 15,-10-5-4-15,-6-2-2 16,-5-2-6-16,-8-11-6 15,2 4-14-15,-8-15-22 16,9-6-66-16,-1-6-1 16,1-8 1-16,9-7 35 15</inkml:trace>
  <inkml:trace contextRef="#ctx0" brushRef="#br1" timeOffset="176057.0427">6829 15988 88 0,'29'2'115'15,"-7"6"-6"-15,-5 15 4 16,-9 15-92-16,-6 5 2 16,4 14-13-16,-6 2 6 15,5 8-13-15,0 0 3 16,5 1 1-16,3-12-2 15,6-1 1-15,5-19-4 16,5-9-1-16,3-14-2 16,2-13 0-16,4-11 0 0,-1-14 0 15,0-9 1-15,-1-17-2 16,-2-8 3-16,-1-7-2 16,-1-4 3-16,0-2 4 15,-8 4-8-15,1 6 9 16,-5 7-8-16,-3 16 7 15,-5 14-6-15,-12 25 11 16,16-8-5-16,-13 26-6 16,-5 8 11-16,2 13-11 15,-1 4 10-15,2 10-7 16,5 2 4-16,3 3-11 16,4-3-2-16,3-5-1 0,8-2-13 15,-2-14-8-15,11 2-24 16,-10-27-45-1,7-8-27-15,-1-15 2 16,-1-13 1-16</inkml:trace>
  <inkml:trace contextRef="#ctx0" brushRef="#br1" timeOffset="176407.5345">8099 15804 131 0,'-13'8'119'0,"-7"14"-4"16,-6 1 3-16,-8 12-103 0,0 1-17 16,-1 1 5-1,2 1-9-15,8-1 1 0,7-8-10 16,15-3 7 0,6-7-10-16,20-8 4 0,8-9 3 15,14-1 0-15,6-5 5 16,4 4 8-16,2 3 5 15,-3-2 3-15,-4 12 2 16,-14 2 2-16,-8 12-1 16,-15 5-3-16,-13 7-4 15,-15 5-8-15,-9 3-5 16,-10 3-14-16,-9-7-20 0,6-2-62 16,-4-8-9-1,2-16-1-15,9-2 34 16</inkml:trace>
  <inkml:trace contextRef="#ctx0" brushRef="#br1" timeOffset="176651.5062">8546 15988 129 0,'40'-10'113'0,"1"6"-6"15,-4-8 2-15,1 4-105 16,9-2 3-16,-2 1 2 16,7 2 3-16,-1-6-1 15,2 7-3-15,3-7 1 16,2 1-10-16,-2-1-8 0,-8-5-27 16,4 2-55-16,-15 0-33 15,-11 0 4-15,-13 2-2 16</inkml:trace>
  <inkml:trace contextRef="#ctx0" brushRef="#br1" timeOffset="176957.5517">8980 15514 111 0,'-1'18'119'0,"1"4"0"0,0 4 1 15,1 16-97-15,-1-3-11 16,3 13 1-16,-4 5 3 16,-1 17-8-16,-5 2 5 15,1 15-7-15,-1 2 1 16,3-2-7-16,2-5 4 16,7-6-8-16,8-7 0 15,8-15 4-15,15-12-5 16,12-20 0-16,14-12-7 15,6-21-11-15,20-1-25 16,-2-27-73-16,14-13-3 16,5-8 0-16,-1-12 24 15</inkml:trace>
  <inkml:trace contextRef="#ctx0" brushRef="#br1" timeOffset="188603.9952">9516 10549 26 0,'0'0'24'0,"0"0"-6"0,0 0-1 15,0 0-1-15,0 0-2 16,0 0-1-16,0 0-1 16,0 0-1-1,0 0-1-15,0 0 1 0,0 0-2 16,8-13 0-16,-8 13-3 16,0 0-2-16,0 0-2 15,0 0 0-15,0 0 2 16,0 0 1-16,0 0 1 15,0 0 1-15,0 0 0 16,0 0 1-16,0 0 0 16,0 0 0-16,0 0-2 15,0 0 0-15,16-2-1 0,-16 2-1 16,0 0-1 0,17 2 0-16,-17-2 2 15,0 0 1-15,19 0 1 0,-19 0 0 16,0 0 2-16,13-2 0 15,-13 2-1-15,0 0-1 16,0 0-1-16,0 0-2 16,0 0-2-16,0 0 0 15,0 0-1-15,0 0 0 16,0 0 1-16,0 0-1 16,0 0 0-16,0 0 0 15,0 0 0-15,0 0 0 0,0 0-1 16,-13 10 0-1,13-10-1-15,0 0-2 16,0 0-2-16,-13 5-8 16,13-5-12-16,0 0-22 15,0 0-37-15,0 0-10 0,0 0 2 16</inkml:trace>
  <inkml:trace contextRef="#ctx0" brushRef="#br1" timeOffset="189699.4585">9671 10513 25 0,'0'0'29'0,"0"0"-1"15,0 0-2-15,0 0-3 16,0 0 1-16,0 0-1 16,0 0 0-16,0 0 0 15,0 0-1-15,0 0-2 16,-11-15-2-16,11 15-3 16,-3-13-2-16,3 13-3 0,-3-16-2 15,3 16-3-15,-1-21-1 16,1 8 0-16,1 0 0 15,2-5 0-15,0 3 1 16,0-4 0-16,1-1 0 16,0-1 2-16,-1 0-3 15,0 2 4-15,-1-3-5 16,-1 5 1-16,-1-2-3 16,-1 3 1-16,-1 3-1 15,-2-1-1-15,4 14 0 16,-6-23-1-16,6 23 1 15,-6-22 1-15,6 22-1 0,-1-23 0 16,1 23 0-16,0-24 0 16,1 11 0-16,-1-3 0 15,0 1 0-15,2-2 0 16,-4 1 1-16,1-3-1 16,-3 1 1-16,1 2-2 15,-2-2 2-15,2 3 0 16,-2-1-1-16,0 1 0 15,0 1 0-15,5 14 2 16,-6-23-1-16,6 23 1 16,-6-22-1-16,6 22 1 15,-3-14 1-15,3 14-1 16,0 0 1-16,-6-16-1 0,6 16 0 16,0 0 0-16,0 0-1 15,0 0 0-15,-13-4-1 16,13 4-1-16,0 0 1 15,-2 20 0-15,2-20-1 16,-3 21 1-16,1-6-1 16,-1 1 1-16,2 2 0 15,-3 4 0-15,-1 3-2 16,-2-1 1-16,0 5-2 16,-3-3 0-16,1 0-3 15,-3-3-4-15,2 0-5 16,-3-7-8-16,3 0-10 0,-4-6-19 15,14-10-29-15,-16 11-17 16,16-11 6-16,-13-8 92 16</inkml:trace>
  <inkml:trace contextRef="#ctx0" brushRef="#br1" timeOffset="189982.9646">9651 9837 4 0,'0'0'81'16,"25"-1"3"-16,-25 1-41 15,21 9-19-15,-5 1-3 0,-3 0-3 16,5 3 1-16,-3 1-1 16,7 1-1-16,-2 1-4 15,2-2-1 1,4-3-2-16,1 1-2 0,1-3-2 15,1 1-2-15,-2-4-3 16,-4 1-7-16,2 1-11 16,-8-3-21-16,-1 3-39 15,-3 4-20-15,-13-12 1 16,8 20 45-16</inkml:trace>
  <inkml:trace contextRef="#ctx0" brushRef="#br1" timeOffset="190732.3163">9644 10619 51 0,'-3'-17'50'0,"3"17"1"15,-1-14-3-15,1 14-5 16,0 0-7-16,-3-16-10 0,3 16-7 16,0 0-7-16,0 0-4 15,0 0-2-15,0 0-2 16,3 16 0-16,-3-16 1 16,5 21 0-16,1-6 1 15,-1 1 0-15,3 4 2 16,-2-1-1-16,4 2 0 15,-3 1 0-15,3 4 1 16,-4-3-2-16,3 3 0 16,-5-3-2-16,1 1 1 15,-3 0-3-15,1-1 0 16,-1-3-2-16,-2 0 1 16,1-3-1-16,-2 1 2 0,1-2-2 15,-2-3 0-15,2-13-1 16,-3 21 0-16,3-21-3 15,-2 13-3-15,2-13-6 16,0 0-17-16,0 0-23 16,0 0-49-16,-15 10 3 15,15-10-6-15,-16-4 76 16</inkml:trace>
  <inkml:trace contextRef="#ctx0" brushRef="#br1" timeOffset="191096.9745">9552 10930 1 0,'0'0'62'0,"13"-6"17"16,0 9 1-16,-13-3-70 15,20 7 0-15,-20-7 2 16,22 20 1-16,-11-4 2 15,-1-2 0-15,2 5 2 16,-2-4-5-16,4 1 2 16,-14-16-1-16,28 24-1 15,-14-17-3-15,5 0 1 0,-5-5-2 16,5 1 0-16,-3-8-1 16,0 1-1-16,0-5-3 15,1-1 0-15,-1-4 0 16,0-5-1-16,1-1-1 15,0-6-4-15,2 0-12 16,-2-9-29-16,4-2-55 16,-1 1-3-16,1-7-1 15,5-2 45-15</inkml:trace>
  <inkml:trace contextRef="#ctx0" brushRef="#br1" timeOffset="197170.6396">10999 10184 1 0,'0'0'9'16,"0"0"67"-16,13-23 5 15,-13 23-54-15,9-15-4 16,-9 15 0-16,7-13 1 15,-7 13 0-15,0 0-2 16,0 0-2-16,0 0-3 16,0 0-4-16,0 0-2 15,-7 13-4-15,1 0-1 0,-3 2-3 16,2 0 1-16,-3 3-2 16,1 1 1-16,0-2-1 15,2 0 1-15,1 0 2 16,5-2-2-16,2-2 3 15,-1-13 0-15,0 0 0 16,24 11-1-16,-24-11 1 16,26-11-1-16,-13-1-1 15,1-1 0-15,-4-5-2 16,0 2 0-16,-4-3 0 16,-3 3-1-16,-3 0 0 15,-3 2-1-15,3 14 1 0,-16-20-2 16,16 20 1-16,-23-6 1 15,9 7-1-15,-2 5 2 16,1 1-2-16,1 3 1 16,1 2 0-16,1 1 0 15,5 0 0-15,7-13 0 16,-6 23 0-16,6-23 2 16,12 17 0-16,2-14-1 15,2-3 2-15,4-1-2 16,-1-7 1-16,4 1 0 15,-4-6-1-15,1 0 0 16,-4-1 0-16,-3-2-1 16,-6 0 1-16,-2 0-1 0,-5 2 0 15,-5 1 0-15,5 13-1 16,-23-15 0-16,9 14 0 16,-4 4-1-16,1 1 1 15,0 5 0-15,1 1 0 16,1 3 0-16,15-13 1 15,-18 24-1-15,18-24-1 16,-3 22 2-16,3-22-2 16,11 17 2-16,-11-17-1 15,26 8 0-15,-11-8 1 16,2-5 0-16,0 0-1 16,1-6 0-16,-2 0 1 0,-3-1-1 15,-3-2 1-15,-5-1-1 16,-5 15-1-16,2-23 1 15,-2 23 0-15,-17-10-1 16,2 10 1-16,-4 3-1 16,1 6 1-16,-3 1 0 15,0 4 0-15,3 1 0 16,3 1 0-16,2-2 0 16,5 1 0-16,8-15 0 15,-4 20 0-15,4-20 0 16,0 0 0-16,22 13 0 15,-22-13 0-15,24-10-1 16,-11 0 2-16,2-3-2 0,-4-5 1 16,-1 1 0-16,-3-2 0 15,-2 0 1 1,-7 2-1-16,-2 3 0 16,4 14 0-16,-20-16 0 0,4 13-1 15,-4 6 1-15,1 3 0 16,-3 2-1-16,4 4 1 15,-1-1 0-15,4 2-1 16,4 0 2-16,11-13-1 16,-9 20 0-16,9-20 1 15,13 13-1-15,0-10 1 16,5-3 0-16,0-4 0 0,5-3-1 16,-1-2 1-1,1-2 0-15,-3-2 0 16,-1-2 0-16,-5-1 0 15,-2 2-1-15,-5-1 1 0,-7 15 0 16,2-21-1-16,-2 21 0 16,-18-9 0-16,5 9-1 15,-1 4 1-15,-2 2-1 16,0 3 1-16,2 2 0 16,14-11-1-16,-20 22 1 15,20-22 1-15,-5 15 0 16,5-15-1-16,0 0 0 15,19 2 1-15,-6-6-1 0,0-5 1 16,1 1 0 0,1-2-1-16,-2-2-1 15,-13 12 2-15,17-22-1 16,-17 22-1-16,9-17 1 0,-9 17 0 16,0 0-1-16,0 0 1 15,-16-1-1-15,16 1 1 16,-17 13 0-16,17-13-1 15,-19 20 2-15,19-20-1 16,-15 20 0-16,15-20 0 16,-4 15 1-16,4-15-1 15,0 0 0-15,16 4 0 16,-16-4 0-16,22-12 0 16,-9 2 0-16,-2-3 0 15,1 0 0-15,-4-1 0 16,-2-1 0-16,-2 2 0 0,-4 13-1 15,-4-17 1-15,4 17-1 16,-19-6 2-16,5 9-2 16,-1 4 1-16,-2 4-1 15,0 0 1-15,0 3 1 16,1 2-2-16,1 2 1 16,4-2-1-16,2-1 2 15,3 0-1-15,5-2 1 16,1-13 0-16,8 19-1 15,-8-19 1-15,26 5 0 16,-8-8 0-16,1-4 0 16,1-3 0-16,0-3 0 15,-3-1 1-15,-2-2-1 0,-4 1 1 16,-4 1-1-16,-7 14 0 16,0-20 0-16,0 20 1 15,-17-10-2-15,4 11 0 16,-1 5 0-16,-2 1-1 15,0 2 1-15,2 4 0 16,-1 0-1-16,5 0 1 16,3 1 1-16,4-1-1 15,3-13 0-15,4 19 0 16,-4-19 1-16,22 6 0 16,-8-8 0-16,1-2-1 15,2-3 1-15,-1-3-1 0,-2-2 0 16,-1 1 0-16,-13 11-1 15,13-21 1-15,-13 21 0 16,0 0-1-16,-10-13 1 16,10 13-1-16,-26 8 2 15,10 0-1-15,-1 1-1 16,1 2 0-16,2 0 1 16,14-11-1-16,-20 21 0 15,20-21 1-15,-5 13 0 16,5-13-1-16,0 0 1 15,20 2 0-15,-20-2 0 16,24-11 1-16,-11 3-1 16,-13 8 0-16,20-23 0 0,-13 10 1 15,-1 0-2-15,-6 13 1 16,1-22 0-16,-1 22-1 16,0 0 1-16,-22-7-1 15,10 11 0-15,-4 3 0 16,-2 5 1-16,2 2-1 15,-1 2 2-15,4 2-2 16,3-1 0-16,3-1 1 16,5 0-1-16,2-16 0 15,10 21 1-15,-10-21 0 16,26 6-1-16,-8-9 1 16,-1-4 1-16,-1-5-1 0,0-1 0 15,-2-2 0-15,-4-1-1 16,-2-2 1-16,-4 1 0 15,-4 4-1-15,0 13 0 16,-12-17 0-16,12 17-1 16,-23-3 1-16,9 6-2 15,-1 4 1-15,1 2 0 16,14-9-1-16,-22 20 1 16,22-20-1-16,-11 17 2 15,11-17-1-15,0 0 1 16,0 0 0-16,0 0 0 15,14 10 0-15,-14-10 1 16,15-7 0-16,-15 7 0 0,13-7 0 16,-13 7 0-1,0 0 0-15,0 0 0 16,0 0 1-16,13-12-1 16,-13 12-1-16,0 0 0 0,0 0 1 15,0 0-1-15,0 0 1 16,0 0 0-16,0 0-1 15,11-13 0-15,-11 13 1 16,0 0 0-16,0 0-1 16,0 0 0-16,13-8 0 15,-13 8-1-15,0 0 0 16,0 0-1-16,0 0 0 0,0 0 1 16,0 0 0-16,0 0 0 15,0 0 0 1,0 0 1-16,0 0 0 15,0 0 1-15,0 0 0 0,0 0 0 16,0 0 0-16,0 0-1 16,0 0 0-16,0 0 0 15,0 0-1-15,0 0 1 16,0 0 0-16,0 0-1 16,0 0 1-16,0 0 2 15,0 0-1-15,0 0 0 16,7-13 1-16,-7 13-1 15,0 0 0-15,0 0-1 16,0 0 1-16,0 0-1 16,0 0 0-16,0 0-1 15,0 0-1-15,0 0-1 16,0 0-3-16,0 0-3 0,0 0-3 16,-13 7-8-16,13-7-12 15,0 0-17-15,0 0-24 16,-1 14-25-16,1-14 3 15,0 0 62-15</inkml:trace>
  <inkml:trace contextRef="#ctx0" brushRef="#br1" timeOffset="199436.6063">11013 10135 1 0,'0'0'40'0,"0"0"-5"15,0 0-13-15,0 0-2 16,0 0-3-16,0 0 1 16,0 0-1-16,0 0 2 15,0 0-1-15,0 0 2 0,0 0-1 16,0 0-2-16,0 0-2 16,0 0-3-16,0 0 0 15,0 0-2-15,0 0 0 16,0 0 0-16,-1-18-1 15,1 18 0-15,0 0-1 16,-12-13 0-16,12 13-2 16,0 0 0-16,-16-18 0 15,16 18-1-15,-10-13 0 16,10 13-1-16,-11-15 1 16,11 15 0-16,-9-13 0 15,9 13 1-15,-10-13-1 0,10 13 0 16,-10-13 1-16,10 13-2 15,-10-14 1-15,10 14-2 16,-9-22 0-16,5 9-2 16,2-3 1-16,0 0-1 15,-1-2 2-15,1-1-2 16,-1-1 2-16,2 1-1 16,-2-1 1-16,2 0 0 15,-4 1 0-15,2 0-1 16,2 0 0-16,-1 0-1 15,2 1 1-15,0 0 0 16,0 0 0-16,2-1-2 16,1 0 2-16,0-1-1 15,0 1 1-15,-1-2 0 0,0 0 0 16,2 0-2-16,-2 0-2 16,2 3 1-16,-3-2-1 15,4 1 1-15,-1-4-2 16,-1 2 1-16,1 1-2 15,1-3 4-15,-1 0 1 16,-3-1-1-16,1-1 2 16,-2 1-1-16,-2 0 1 15,0 0-2-15,-3-1 2 16,1 2-2-16,0 2 1 16,-1 2-1-16,1 0 0 15,0 3 0-15,2 2 0 0,2 14-1 16,-4-22 1-16,4 22 0 15,-2-13 0-15,2 13 0 16,0 0 0-16,-3-17 0 16,3 17 0-16,0 0 0 15,-1-13 0-15,1 13-1 16,0 0 1-16,0 0-2 16,-3-13 0-16,3 13 0 15,0 0 0-15,0 0 0 16,0 0 0-16,-14 10 0 15,14-10-1-15,-12 16 2 16,12-16-3-16,-9 24 1 0,4-5-2 16,-1 0 0-16,-1 5-2 15,-3 2 0-15,2 3-2 16,-2-1 0-16,-1 2-1 16,-4-3-1-1,4 2-4-15,-4-6-4 0,5 2-8 16,-3-8-15-16,5 1-25 15,2-3-31-15,6-15 2 16,-7 15 65-16</inkml:trace>
  <inkml:trace contextRef="#ctx0" brushRef="#br1" timeOffset="199717.097">10943 9054 1 0,'0'0'0'0,"14"-4"40"15,-14 4 38-15,23 7-54 16,-23-7-1-16,22 14 1 16,-22-14 1-16,26 29 1 15,-13-12-4-15,4 5-5 16,0 0-6-16,2 1-4 15,1-2-3-15,1 1-5 16,2-2-11-16,-3 0-26 0,0-4-48 16,3 9-6-1,-8-9 20-15</inkml:trace>
  <inkml:trace contextRef="#ctx0" brushRef="#br1" timeOffset="200300.5439">11046 10381 1 0,'9'-18'0'16,"-9"18"46"-16,0 0 24 15,0 0-49-15,15 4-5 16,-15-4 2-16,1 17 1 0,-1-17 2 16,0 29 0-16,-1-14 0 15,1 5-5-15,0-2-4 16,1 6-4-16,-1 0-4 15,1 3-1-15,1 2-2 16,-1 0 2-16,2 3-2 16,2-2 2-16,-3 2-1 15,1-3 0-15,2-2-1 16,-1-1 1-16,-3-3-3 16,2-1 0-16,-1-3-5 15,-4-2-6-15,2-3-12 0,0-14-19 16,-10 18-38-16,10-18-7 15,-13 10 33-15</inkml:trace>
  <inkml:trace contextRef="#ctx0" brushRef="#br1" timeOffset="200668.4285">10947 10778 1 0,'0'0'27'15,"16"9"43"-15,-16-9-41 0,16 19-4 16,-5-6 0-16,-4 1 1 16,2 3 2-16,-2-2-2 15,2 2-3-15,-2-4-5 16,3 1-3-16,-10-14-4 15,22 18-2-15,-22-18-2 16,26 4 1-16,-13-8 0 16,3-2 0-16,0-7 1 15,1-3-3-15,-1-3 1 16,0-4-2-16,-2 2-3 16,-1-4-7-16,3 6-15 15,-7-5-29-15,1 4-47 0,0 4-1 16,-3-2-2-16,-7 18 73 15</inkml:trace>
  <inkml:trace contextRef="#ctx0" brushRef="#br1" timeOffset="201235.3082">11155 10928 1 0,'-13'-8'18'0,"13"8"57"16,-19-2-37-16,6-1-12 15,13 3 1-15,-26 6 1 16,26-6 2-16,-27 19-4 16,15-3-10-16,-1-1-8 15,3 1-4-15,4 2-4 16,2-1 1-16,5-4 2 16,4 0 2-16,-5-13 3 0,21 13 1 15,-5-16 2-15,4 0 0 16,-1-8 0-16,3-2 0 15,-5-5-2 1,2 0-2-16,-5-3-2 0,-1 0-2 16,-7 2-1-16,-3 3 0 15,-5 3-1-15,2 13 1 16,-18-6-1-16,2 11 0 16,-1 6-1-16,-4 4 0 15,1 2 0-15,3 2 0 16,2-1 0-16,7 0 0 15,5-5-1-15,3-13-3 16,11 14-8-16,2-15-18 0,8-6-41 16,3-2-27-1,-2-10 1-15,4-3 11 16</inkml:trace>
  <inkml:trace contextRef="#ctx0" brushRef="#br1" timeOffset="202901.8253">11023 10174 1 0,'0'0'0'16,"3"26"67"-16,-3-26 10 16,-4 17-54-16,4-17-7 15,-3 20 0-15,3-20 1 16,0 14-1-16,0-14 1 16,0 0-5-16,20 2-4 15,-20-2-4-15,26-19 1 16,-13 5-4-16,2-1-1 0,-2-1 0 15,-5 2 1-15,-8 14 3 16,6-19 2-16,-6 19 3 16,-14 0-1-16,-1 6 0 15,-2 4 1-15,-2 2-3 16,-2-1-11-16,3 2-31 16,5 0-54-16,-4-11 0 15,17-2-6-15,-15-12 83 16</inkml:trace>
  <inkml:trace contextRef="#ctx0" brushRef="#br1" timeOffset="203768.8379">11054 10139 4 0,'0'0'79'0,"0"0"-32"16,0 0-8-16,0 0-5 15,0 0-1 1,-19 3-6-16,19-3-3 0,-16 20-8 16,6-4-3-16,-2 1-4 15,-1 3-3-15,3 3-2 16,3-1-3-16,3-2 0 16,7-5-1-16,-3-15 1 15,18 11-1-15,0-15 0 16,3-6 1-16,2-7-1 15,1-2 3-15,-3-4-1 16,-3 3 2-16,-5 1 1 0,-8 4-1 16,-5 15 0-16,-5-14-1 15,5 14-5 1,-26 1-11-16,10 4-25 16,-3 2-56-16,-3-10 1 0,8 3-5 15,-3-14 73-15</inkml:trace>
  <inkml:trace contextRef="#ctx0" brushRef="#br1" timeOffset="209755.998">11101 7082 1 0,'19'-9'7'0,"-10"-7"59"0,-9 16-37 16,14-19-4-16,-14 19 0 16,-4-13-2-1,4 13 2-15,-22 0 2 16,6 3-2-16,0 4 1 0,-4 1-9 16,1 5-3-16,-1 1-6 15,-1 5-2-15,-1-2 2 16,-3 6-2-16,0 0 2 15,-1 5-3-15,-2 0 2 16,1 4-2-16,1 0 0 16,0 4 1-16,1 0-3 15,5 2 0-15,-2 2 0 16,5 0 0-16,0 2 0 0,1 2 3 16,0-3-1-1,2 4 2-15,-5 1-2 16,3 5 2-16,-1 1-1 15,-1 3-3-15,-2 2-1 0,0 2-3 16,1 3 1-16,-2 2-2 16,-3 2 1-16,1 1-1 15,0-1 1-15,-1-1 3 16,-2 0-1-16,1-3 3 16,-4 3 3-16,2-2-2 15,-5-3 1-15,-2 0 0 16,-5-1 1-16,-5 5-1 0,-5 1 2 15,-3 3-2 1,-2-4-2-16,0 1 2 16,2-1-2-16,5-1 1 15,5-3-3-15,4-6 1 0,8-2-1 16,5-3 0-16,7-2-2 16,3-3 1-16,9 1 1 15,4 0-1-15,4 1 0 16,9 2 0-16,0-2-2 15,5 1 2-15,4 7-1 16,0 1 2-16,1 5-2 16,-1 2 2-16,0 6-1 0,0 0-1 15,0 2 1 1,-1 1-1-16,3 3 1 16,1-2-1-16,0 4 2 15,3 4-2-15,0-2 1 0,3 2 2 16,0 4-2-16,-1 0 3 15,1-5-3-15,-1 1 2 16,-1-4-1-16,1-5 0 16,-4-2 0-16,2-1 0 15,-3-5-1-15,0 2 1 16,-1 2-2-16,1-1 3 16,-1-1-2-16,-1 0 3 15,2 0 0-15,2 0 0 16,-4-3 1-16,3 1-1 15,-4-4 1-15,1 0-1 16,-2 1 1-16,0-3-3 16,-3 1 0-16,0-3 0 0,0 0-1 15,1-2 1-15,-1 2 1 16,0 1-3-16,-1-1 3 16,3 4-2-16,-4-1 2 15,2 1-3-15,0 2 3 16,0 1-4-16,0 0 1 15,2-3 2-15,1-1-2 16,4-2 1-16,2-4-1 16,4-3 2-16,2-3-3 15,4-6 4-15,0-2-2 16,1-2-4-16,1-4 5 16,1-3-4-16,-2-2 3 0,3-2-4 15,0-2 4-15,1-3-4 16,3-6 3-16,2-1 0 15,1-3 1-15,1-2-1 16,-1-3-1-16,-3 0-2 16,-3-2-4-16,-5-3-6 15,1 2-12-15,-11-7-29 16,3 3-68-16,-7-6 0 16,-3-4-5-16,-3-7 4 15</inkml:trace>
  <inkml:trace contextRef="#ctx0" brushRef="#br1" timeOffset="210647.1984">11049 9998 1 0,'10'-13'72'0,"-10"13"17"15,0 0-1-15,0 0-60 0,0 0-11 16,0 0-5-16,-11 24-2 16,5-7-3-16,0 6-1 15,-2 2 0-15,3 2 1 16,0-1-1-16,3-1-1 16,2-5-2-16,3-3 0 15,-3-17-2-15,13 15 0 0,0-19-1 16,1-7 1-16,2-4-1 15,-1-3 1-15,-2-1 1 16,-3 1 0 0,-4 5 0-16,-6 13 1 15,0 0-1-15,-16-9 0 0,1 16-2 16,-2 3-7-16,3 3-31 16,-1 0-59-16,-1-11 1 15,16-2-5-15,-11-15 64 16</inkml:trace>
  <inkml:trace contextRef="#ctx0" brushRef="#br1" timeOffset="215757.2103">24516 10601 1 0,'18'27'70'0,"-18"-27"20"15,33 10 1-15,-15-8-57 16,5-11-10-16,7 2-4 0,0-8-2 16,8-1-3-1,1-5 0-15,7 1-3 16,3-5 0-16,9-2-2 15,2-4-2-15,11 0 1 0,3-5-5 16,7-1 5-16,4-1-4 16,6-1 3-16,1 0-4 15,5 0 2-15,1 0-2 16,3 4-1-16,1 2 0 16,4 4-2-16,-1 4 2 15,0 4-1-15,-1 4 4 16,1 5-1-16,-2 5 2 15,1 7 0-15,-2 1-1 16,2 8 1-16,-3 0-1 16,1 5 0-16,-1 0-3 15,0 5 0-15,-2-2 0 16,0 1 1-16,-4-2 1 0,1 1 0 16,-1-3 0-16,0 1 0 15,-3-4 0-15,1-1 0 16,-1-2-2-16,-1 0 0 15,-3-3-1-15,-3-1 0 16,-6-3-3-16,-3-1-3 16,-4-1-7-16,-10-3-8 0,-3 1-14 15,-14-7-31 1,-5 2-47-16,-10-2-6 16,-5-1 2-16,-9-2 7 15</inkml:trace>
  <inkml:trace contextRef="#ctx0" brushRef="#br1" timeOffset="216844.0999">27150 9950 72 0,'0'0'98'16,"-13"-7"0"-16,13 7 1 15,0 0-68-15,-13-3-10 16,13 3-2-16,0 0-1 16,-13 21-1-16,7-3-1 15,-4-1-3-15,3 8-1 0,-3-2-3 16,4 4-1-16,0-2-3 15,5 1 0-15,4-6 0 16,6-1 2-16,-9-19-2 16,31 18 1-16,-8-16-1 15,5-7 1-15,-1-3 0 16,4-7 0-16,-5-3 1 16,-2-4-3-16,-7-3 1 15,-2-1-3-15,-9 0 2 16,-5 3-2-16,-10 2 1 15,-5 8-3-15,-8 4 0 16,-5 6 0-16,-6 8-1 16,-3 5 2-16,1 6-2 0,2 4 1 15,2 1-1-15,8 2 2 16,6-1-1-16,8-2 0 16,11-2 0-1,5-4 1-15,8-5 0 0,2-4 0 16,7-6 1-16,2-6-1 15,2-5 1-15,-1-4 0 16,-2-5 0-16,-4-2 0 16,-5-3-1-16,-4 0 0 15,-9-2 0-15,-6 7-1 16,-9 0 1-16,-8 6-1 16,-6 7 0-16,-6 6-1 0,-1 6 1 15,-3 4-1-15,3 8 0 16,4-1 1-1,4 4 0-15,8-1 0 16,8-2 0-16,9-1 1 0,0-15-1 16,22 17 1-16,1-14 0 15,3-3-1-15,4-6 1 16,2-3-1-16,-1-1 1 16,-3-3-2-16,-5 0 2 15,-5 0-1-15,-18 13 0 16,10-17 0-16,-10 17 0 15,-26-3 0-15,1 9 0 0,-3 3 0 16,-3 1-1-16,1 4 1 16,3 2-1-1,5-2 1-15,7-1 0 16,15-13 0-16,2 22 0 16,11-15 0-16,6-2 0 0,7-3 0 15,1-2 0-15,0-1-2 16,1-2-2-16,-7-1-7 15,-2 4-9-15,-19 0-13 16,22-6-37-16,-22 6-50 16,0 0 0-16,3-19-3 15,-3 19 5-15</inkml:trace>
  <inkml:trace contextRef="#ctx0" brushRef="#br1" timeOffset="220176.1849">27286 10075 25 0,'-10'-13'75'15,"10"13"1"-15,0 0-34 16,-13-18-10-16,13 18-4 16,-16-12-4-16,16 12-2 15,-23-8-2-15,8 8 0 16,-5-2-3-16,0 6-4 16,-3-1-2-16,0 4-3 0,-3-1-3 15,1 6-1 1,1-1-2-16,5 1-1 15,2 1-1-15,7 0 1 0,10-13 0 16,-5 22 2-16,5-22-1 16,25 15 1-16,-4-12 1 15,5 0 0-15,5-4 0 16,0-2 1-16,1-3-1 16,-2-1 0-16,-5-2 0 15,-3-1 1-15,-9 0-1 16,-13 10-1-16,8-22 0 15,-8 22-2-15,-21-16 1 16,0 9-1-16,-5 1 0 0,-4 4 0 16,-2 2-1-1,-1 1 0-15,1 3 0 16,2 1 1-16,4 0-2 16,6 3 2-16,4 0-1 0,16-8 2 15,-7 13 0-15,7-13 1 16,22 10 1-16,2-7 1 15,6-3 0-15,6-1 0 16,3-5 0-16,3-1-1 16,-1-3 0-16,-2 0-1 15,-8-2 0-15,-6-1-2 16,-8 2 2-16,-8-2-2 0,-9 13 0 16,-12-18 0-1,-6 15-1-15,-11 5 0 16,-7 1 0-16,-5 4-1 15,-3 3 0-15,-1 3 1 0,2 0-1 16,2 0 1-16,9 0 0 16,9-1 0-16,9-2 0 15,14-10 1-15,0 13-1 16,14-12 1-16,11-1 0 16,4-4 0-16,5-2 0 15,2-4 0-15,-1-2 0 16,0-1 0-16,-7 0-1 15,-6 0 1-15,-7 2 0 16,-15 11-2-16,2-17 2 16,-2 17-1-16,-30-3 0 15,4 6 0-15,-4 2 0 16,-2 4 0-16,0 1-1 0,2 2 1 16,6 1-1-16,6-3 1 15,18-10-1-15,-13 17 2 16,13-17-1-16,22 6 1 15,0-8 0-15,4-2-1 16,1-3 1-16,2-3 0 16,-3-2 0-16,-2-1-1 15,-8 0 1-15,-4-1-1 16,-9 1 0-16,-3 13 0 16,-16-22 0-16,-3 15 0 15,-3 3-1-15,-2-1 1 16,-2 2-1-16,1 3 1 0,2 0-1 15,6 2 0-15,4-1 1 16,13-1 0-16,0 0-1 16,0 0 1-16,0 0 0 15,23-7 0-15,-6 1 0 16,-1 0 0-16,3-2 0 16,-2 1 0-16,-2-2-1 15,-15 9 0-15,18-16 0 16,-18 16-2-16,0 0 0 15,0 0-1-15,-14-11-1 16,0 11-1-16,1 2 1 16,-2 1 0-16,15-3 0 15,-21 12 1-15,21-12 1 0,-5 16 2 16,5-16-1-16,19 16 2 16,-3-8 0-16,4-3 1 15,0-3 0-15,2 1 0 16,-1-4 1-16,0-2 0 15,-5-3 0-15,-3 0 0 16,-13 6 0-16,15-17-1 16,-15 17 1-16,0-19-2 15,0 19 1-15,-15-14-1 16,0 8 1-16,-1 0-1 16,-3 1 1-16,-2 5 0 0,1 1-1 15,-1 2 1-15,4 1-1 16,1 1 0-16,16-5 1 15,-17 17 1-15,14-4-1 16,3-13 1-16,12 22 0 16,1-12 0-16,1-2 1 15,5 1 0-15,1-5 0 16,-1-2 0-16,-1-2-1 16,0-3 1-16,-4-1 0 15,-14 4-1-15,15-12 0 16,-15 12 0-16,-2-14-2 15,2 14 1-15,-19-11-1 16,4 7-1-16,-3 3 1 16,-2 1 0-16,0 3 0 0,-2 2 0 15,2 3 0-15,4 0 0 16,0 2 1-16,16-10-1 16,-18 22 0-1,13-9 0-15,5-13 2 0,6 19 0 16,-6-19 0-16,22 13 0 15,-5-10 0-15,2-3 2 16,1-3-1-16,0-2 0 16,-1-2-1-16,-2-3 0 15,-4 0 0-15,-13 10-1 16,12-25 0-16,-12 25 0 16,-9-20-1-16,9 20 0 0,-29-16 0 15,9 12 0-15,-3 3 0 16,0 1-1-1,0 4 1-15,3 2 0 16,2 1 0-16,5 2 0 0,13-9 0 16,-13 17 0-16,13-17 0 15,12 17 2-15,2-11-2 16,4-2 2-16,0-2-1 16,2-2 1-16,2-2 0 15,-3-2-1-15,-5 0 1 16,-14 4-1-16,18-13-1 15,-18 13 0-15,-2-13 1 16,2 13-2-16,-20-10 1 0,3 7 0 16,-2 0-1-1,-1 4 1-15,-2 1-1 16,0 2 1-16,2 2-1 16,4 0 1-16,3 1 0 0,13-7 0 15,-11 16 0-15,11-16 0 16,0 0 0-16,24 16 1 15,-6-14-1-15,2-2 0 16,2 0 0-16,1-4 0 16,0 0 1-16,-3-3-2 15,-4-1 2-15,-16 8-1 16,17-17 0-16,-17 17 0 0,-6-17 0 16,-7 9 0-1,-5 4-1-15,-4 1 1 16,-4 2 0-16,0 1-1 15,0 1 1-15,3 4 0 0,6-1-1 16,17-4 1-16,-15 10 0 16,15-10-1-16,16 10 1 15,6-7 0-15,5 0 0 16,5 0 0-16,4-3 0 16,-1-2 1-16,-1 1-1 15,-4 1 0-15,-5-3 0 16,-6 2 0-16,-19 1 0 15,13-2 0-15,-13 2-1 16,-15 2 0-16,-1 0-3 16,-5 0-1-16,1 2-5 15,-6-1-2-15,5 1-6 16,-2-4-5-16,10 6-6 0,-3-9-9 16,16 3-12-16,0 0-17 15,0 0-36-15,16-17 0 16,0 4 5-16,7 3 71 15</inkml:trace>
  <inkml:trace contextRef="#ctx0" brushRef="#br1" timeOffset="222076.9662">27674 8022 53 0,'0'0'26'0,"17"-17"0"16,-17 17-5-16,18-13-9 15,-18 13-5-15,17-9-3 16,-17 9-3-16,14-5 0 16,-14 5 3-16,0 0 4 0,15 1 1 15,-15-1 5-15,0 0 1 16,0 0 2-16,3 17 0 16,-3-17 2-16,-5 13-3 15,5-13 0-15,-4 15-3 16,4-15 0-16,-9 17-2 15,9-17-1-15,-14 20 0 16,14-20 0-16,-23 23-1 16,8-10-1-16,2 0-2 15,-4 2-3-15,3 2 1 16,-5 0-3-16,2 5 1 16,-2-2 0-16,1 3 0 0,-2 3 0 15,2 2 1 1,-4 2-1-16,0 0 0 0,1 2 0 15,-1 0 2 1,-3 1-1-16,-1 0 1 0,-1-1-2 16,0 0 2-16,-2-4 0 15,-2 3 0-15,0-1 0 16,-2 0-5-16,-2-2 2 16,0 1-4-16,-1-3 4 15,-1 0-4-15,-1 0 2 16,1-2-3-16,-1-2 3 15,2-2 1-15,0 2-1 16,1-1 1-16,2-1 0 0,1 1 0 16,1-1 1-1,-1-3 1-15,-1 0 0 16,0-1 1-16,1-1-1 16,-3-2 0-16,1-3 0 0,-1 0-1 15,-3 0 0-15,2-1-1 16,-1 1 0-16,-1 0-1 15,1 1 0-15,1 2 1 16,-2 3 0-16,2 0-1 16,2 3 0-16,-1 0 1 15,3 1-1-15,2 1 1 16,1 1-1-16,2 0 1 0,1 1 0 16,3 0 0-1,1 0-1-15,2 2 1 16,1-1 4-16,2 1-3 0,1 2 2 15,-2 3 0-15,4-1-1 16,-2 0 1-16,5 3 0 16,1 1-1-16,2 2-4 15,1 1 4-15,4 0-3 16,2 1 1-16,2 4 0 16,2-1 1-16,3 5-2 15,3-2 2-15,1 3-1 16,3 0 1-16,1 1-1 15,5-1 2-15,1 0-2 0,5-1 3 16,-1 1-1 0,2 0-2-16,4-1 2 15,1-1-4-15,0 3 4 16,3-1-4-16,2 0 4 0,0 2-3 16,1-2 2-16,1 0 3 15,-2 2-2-15,1-2 1 16,-1 0-1-16,0 2 2 15,-2-4-2-15,0 2 0 16,-1 2 2-16,1 0-1 16,-4-2 0-16,0 1 1 15,-2 0-1-15,-1 0 1 16,-4 1 2-16,0-1-1 16,-1-3-3-16,-5 0 3 15,1 0-3-15,0 0 2 16,0 0-2-16,-3 0 0 0,0 0-2 15,-2 0 1-15,-3 0-1 16,-1-1 3-16,-4-1-1 16,0-2 3-16,-5 1-1 15,1 1 0-15,-2-3 2 16,2-1-2-16,-4 0 1 16,2-1-1-16,-3 2-3 15,-4 2 0-15,0-4 0 16,-4 2 1-16,-2-1-2 15,-4-1 2-15,1 1-2 16,-2-2 2-16,-1 0-1 16,3-3 1-16,-1-1-2 15,3-2 1-15,-1 1-1 0,0-3 0 16,0 0-1-16,2-2 0 16,-1-2 2-16,2-1-2 15,0-1 0-15,-1-6-6 16,2 4-6-16,-2-11-35 15,14-9-64-15,-20 10-5 16,20-10-1-16,-22-17-3 16</inkml:trace>
  <inkml:trace contextRef="#ctx0" brushRef="#br1" timeOffset="223077.4605">28240 7791 12 0,'15'-10'73'16,"-15"10"5"-16,25-20-1 16,-25 20-46-16,17-11-5 15,-17 11-4-15,0 0-4 16,10 13-1-16,-13 5-4 15,1 10-3-15,-4 8-2 16,0 10 0-16,-4 9 0 0,-2 11 0 16,-1 9 1-1,-2 7 1-15,-4 4-3 16,0 3 2-16,-1 8-1 16,-3 4-5-16,-3 4 0 0,0 8-4 15,-5 5 1-15,1 5 0 16,0 5 7-16,-2 5-2 15,-1 1 5-15,1 6 4 16,-1 4 1-16,1 2 5 16,-4-2 1-16,2 6-2 15,-8 2-4-15,0 8 0 16,-9 1 0-16,-2 1-3 0,-3-5-1 16,-1 5-4-1,1-5-3-15,3 0 3 16,-2-5-3-16,6-5 1 15,1-4-7-15,6-3 4 0,2 0-4 16,4-6 4-16,3-3 0 16,3-2-5-16,6-8 4 15,3-1-3-15,3-6 3 16,4-6-2-16,1-7 1 16,-1-6-4-16,-1-8-3 15,-4-9-1-15,4-6-5 16,-6-13-9-16,7-4-15 15,-11-21-55-15,8-8-32 16,0-16-5-16,1-12 6 16</inkml:trace>
  <inkml:trace contextRef="#ctx0" brushRef="#br1" timeOffset="223695.4069">28195 7849 44 0,'17'-6'77'0,"-4"2"6"15,-13 4-3-15,0 0-51 16,0 0-4-16,-10 22-2 16,-12-8-1-16,-1 8-4 15,-7-1-2-15,-2 5-6 16,-4 2-4-16,2 1-4 16,-1-2-1-16,-1-1-2 15,0-3-1-15,-2-4-1 0,4-2-7 16,-1-7-12-16,9-1-22 15,0-8-44-15,10-5-4 16,16 4 2-16,-3-22 7 16</inkml:trace>
  <inkml:trace contextRef="#ctx0" brushRef="#br1" timeOffset="223910.5495">28113 7884 92 0,'43'-22'95'16,"-4"3"3"-16,-3 5-6 15,-1 8-51-15,-8 0-14 16,3 11-6-16,-8 5-8 16,0 7-4-16,-4 3-3 0,2 5-6 15,1 4 0-15,2 1-4 16,4 5-5-16,-1 1-12 16,10 6-26-1,-3 1-52-15,6 6-1 0,2 1-2 16,-1 2-2-16</inkml:trace>
  <inkml:trace contextRef="#ctx0" brushRef="#br1" timeOffset="295835.1585">7866 10958 1 0,'0'0'72'16,"0"0"-29"-16,0 0-13 16,0 0-4-16,0 0-2 15,0 0-2-15,-14 11-5 16,14-11-4-16,0 0-4 16,0 0-3-16,0 0-2 15,0 0-1-15,0 0 1 16,0 0 0-16,0 0 1 0,14 8 0 15,-14-8-1-15,0 0 1 16,16-8-1-16,-16 8-1 16,0 0-2-16,16-11 0 15,-16 11-1-15,0 0 0 16,13-17 0-16,-13 17 0 16,6-16 0-16,-6 16 0 15,4-16 1-15,-4 16-2 16,3-15 2-16,-3 15-2 15,2-16 1-15,-2 16 1 16,0 0-1-16,0-16 0 16,0 16 1-16,0 0 0 15,1-13 1-15,-1 13 0 0,0 0 2 16,0-15-1-16,0 15 1 16,0 0 0-16,0-18 0 15,0 18-1-15,-1-15-1 16,1 15 0-16,-2-16 0 15,2 16-1-15,-1-23 1 16,1 23 0-16,-2-29 0 16,2 15 0-16,0-3 0 15,0-1 0-15,0-2 0 16,-1 3 0-16,1-2 1 16,0 2 0-16,-2 1 0 15,2 0-1-15,-1 0 1 0,1 3-1 16,-2 0 0-16,2 13-2 15,-4-24 2-15,4 24-3 16,-3-21 2-16,3 21-1 16,-4-17 0-16,4 17 0 15,-4-13 1-15,4 13-1 16,0 0 0-16,0 0 0 16,-6-13 0-16,6 13 0 15,0 0 0-15,0 0 0 16,0 0 0-16,0 0-1 15,0 0 1-15,-3-13 0 16,3 13 0-16,0 0 0 16,0 0-1-16,0 0 1 0,0 0 0 15,0 0 0-15,0 0 1 16,0 0-2-16,12 15 1 16,-12-15 1-1,0 0-1-15,4 17 0 0,-4-17 0 16,4 19 0-16,-2-6 0 15,-1 0 1-15,0 3-1 16,1-2 0-16,1 3 0 16,-2 1 0-16,1-3 0 15,-2 3 0-15,1-1-1 16,1 2 2-16,-1-3-1 16,-1-2 0-16,1 2 0 0,1-2 0 15,-1 1 0-15,1-2 1 16,1 0-2-1,-3-13 2-15,3 23-2 16,-3-23 2-16,1 22-1 0,-1-22 0 16,1 17 0-16,-1-17 0 15,0 0 0-15,0 16 0 16,0-16 0-16,0 0 0 16,0 0 0-16,0 0 1 15,0 0-1-15,0 0 0 16,0 0 1-16,0 0-1 15,0 0 0-15,0 0 0 16,-1-18 0-16,1 18 0 0,-3-21 0 16,3 21 0-16,-4-28 0 15,1 12 1 1,1 1-1-16,1-6 0 16,0 1 1-16,1-1-1 0,0-4 3 15,0-1-1-15,0 2 2 16,1 0-1-16,-1 1 1 15,0 3 0-15,0 1 1 16,-1 5-1-16,1 14-1 16,-6-20 0-16,6 20-1 15,-7-13-1-15,7 13 0 16,0 0-1-16,0 0 0 0,-15-9 0 16,15 9 0-1,0 0 0-15,0 0 0 16,0 0 0-16,0 0 0 15,3 19-1-15,-3-19 1 16,7 22 0-16,-2-8 0 0,0 3 0 16,0 2-1-16,0 1 2 15,0 2-2-15,1 1 2 16,-2 2-2-16,0-2 2 16,1 1-1-16,-1 1 1 15,0-2-2-15,-1 0 2 16,0 0-1-16,0-3 0 15,-2-1 1-15,1-2-1 16,-1-2-1-16,1-2 1 16,-2-13 1-16,3 18-1 15,-3-18 0-15,0 0 0 16,2 16-1-16,-2-16 1 0,0 0 1 16,0 0-1-16,0 0 0 15,0 0-1-15,0 0 0 16,0 0 0-16,0 0-2 15,0-17 1-15,0 17-1 16,0 0-1-16,-1-15-1 16,1 15 1-16,0 0 0 15,0 0 0-15,0 0 0 16,0-13 1-16,0 13 0 16,0 0 1-16,0 0 0 15,0 0 0-15,0 0-2 16,0 0-1-16,0 0-2 0,0 0-5 15,0 0-12-15,0 0-22 16,0 0-47-16,0 0-2 16,0 0 6-16,0 0 89 15</inkml:trace>
  <inkml:trace contextRef="#ctx0" brushRef="#br1" timeOffset="318701.1459">11065 10194 1 0,'0'0'6'0,"0"0"9"0,0 0-2 16,-1-13 1-16,1 13 2 15,0 0 3-15,0 0 0 16,0 0 2-16,-7-13-1 15,7 13 1-15,0 0-4 16,0 0 0-16,0 0-2 16,0 0-1-16,1-13-1 15,-1 13 0-15,0 0-1 16,0 0 0-16,0 0-1 0,0 0-3 16,0 0 0-16,0 0-2 15,-14 6-1-15,14-6-1 16,0 0 0-16,-18 20-1 15,18-20 0-15,-11 17 0 16,11-17-2-16,-12 20 1 16,12-20-1-16,-6 18 1 15,6-18-1-15,-1 17 2 16,1-17-1-16,3 13 0 16,-3-13-2-16,0 0 1 15,17 9 1-15,-17-9 0 16,19-3 0-16,-19 3 1 0,19-13 0 15,-19 13 0-15,16-22 0 16,-9 8 0-16,-3-1-1 16,-2 1 0-1,-2-4-1-15,-3 4 0 0,-2 0 1 16,-2-1 0-16,7 15 1 16,-17-19 1-16,17 19-1 15,-22-8 1-15,22 8-1 16,-23 8 1-16,23-8-2 15,-20 25 0-15,13-9-1 16,-1 3 1-16,6-2-1 16,2 2 0-16,4-2 1 15,5-3 2-15,-9-14 0 0,24 18 1 16,-8-15 0-16,4-3 1 16,-1-5 0-1,1-2-1-15,-4-6-1 16,1-1-1-16,-4-1 0 0,-1-2-2 15,-6 0 0-15,-2-2-1 16,-6 1 1-16,-2 3-1 16,-4 2 1-16,-5 3-1 15,-3 5 0-15,-5 5 0 16,0 5 1-16,-2 5-1 16,0 6 0-16,0 2 0 15,4 2 0-15,3 2 0 0,6 0 0 16,5-3 1-16,7-4-2 15,-2-15 2 1,23 16-1-16,-4-14 1 16,2-7-1-16,4-2 0 0,1-6 1 15,-2-3-1-15,-2-2 0 16,-3-1 0-16,-3 0 1 16,-6 0-2-16,-6 5 0 15,-4 14-3-15,-1-19-3 16,1 19-7-16,-16-3-13 15,1 3-18-15,15 0-29 16,-18 18-32-16,5-11 1 16,5 6 25-16</inkml:trace>
  <inkml:trace contextRef="#ctx0" brushRef="#br1" timeOffset="324014.0736">19880 4659 119 0,'17'7'97'16,"-1"-4"2"-16,0 0-3 15,0 1-77-15,-3-1-9 16,1 4-3-16,-14-7-3 16,22 13-5-16,-22-13 0 15,17 19-10-15,-8-6-9 16,-9-13-28-16,11 26-47 16,-2-13-4-16,-9-13-1 0,19 17 25 15</inkml:trace>
  <inkml:trace contextRef="#ctx0" brushRef="#br1" timeOffset="324320.1417">23039 4562 102 0,'42'25'51'15,"-8"-9"-46"-15,-4-8-4 16,-1 1-88-16,-5-8 16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31:57.43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3164 4634 1 0,'0'0'1'16,"-7"-21"78"-16,7 21-5 15,12-25-40-15,0 9-14 0,4 2 0 16,6 0-10-1,5 2-3-15,4 3-5 16,3 4-2-16,5 2 2 16,5 4-4-16,5 2 8 0,7 4-1 15,3-2 8-15,7 3 3 16,4-2 2-16,6 3 0 16,4-5 0-16,9 5 2 15,5-5-4-15,10 5-2 16,2-4-4-16,8 7 0 15,3-1-5-15,6 5 1 16,0 0 0-16,5 6-4 0,0-2 3 16,1 3-3-1,2-1 2-15,5 1-4 16,5-6 6-16,8-1-2 16,5-4 1-16,3-5 1 0,5-4 0 15,7-3 1-15,1-5 1 16,8 1-1-16,-2-3-1 15,5 0-1-15,3-3-1 16,2 2 0-16,3-2-1 16,1 0 3-16,8 1-6 15,1 1 4-15,3-1-2 16,3-1 3-16,-2 3-3 16,7-3 4-16,-6 4-3 15,3 2-1-15,-7 1 2 16,-2 1-2-16,0 1-1 15,-6 4 2-15,-1-3-1 16,-4 3-1-16,-1-2-1 0,-9-2 0 16,2-2 0-16,-3-3 1 15,-6-3 0-15,-5 1 0 16,-6-4-1-16,-4 2 0 16,-2-2 2-16,-5 4-2 15,-9-1-1-15,-7 2-4 16,-5 4-9-16,-12-3-20 15,2 6-75-15,-13-3-8 16,-13-1-1-16,-9-5-5 16</inkml:trace>
  <inkml:trace contextRef="#ctx0" brushRef="#br0" timeOffset="3001.2719">15991 5409 59 0,'-53'-1'106'0,"2"8"-3"15,-5 3 3-15,-5 7-85 16,1 14-8-16,-4 5 6 16,1 16-6-16,-4 10 0 15,1 13-5-15,3 9-3 16,5 9-3-16,4 16 1 16,11 6-1-16,9 12-1 15,6 10 0-15,11 2-1 16,8 2 0-16,9 6 6 15,6 3-3-15,6-1-1 16,0-2 2-16,3-4-4 16,-1-5 2-16,2-6 0 0,-6-7 1 15,-2-9-7-15,-3-10 2 16,-3-6-5-16,-5-12-1 16,-1-10-5-16,-7-10-5 15,-3-8-11-15,-8-14-16 16,-1-5-31-16,-8-9-37 15,-13-20 1-15,1-3 43 16</inkml:trace>
  <inkml:trace contextRef="#ctx0" brushRef="#br0" timeOffset="3251.6033">14307 7503 52 0,'29'-15'114'0,"23"7"-2"15,6-5-1-15,20-6-89 16,11 6-4-16,14-3-5 16,9 2-4-16,8-4-5 15,3-2-6-15,-1 0-7 16,-3-5-8-16,0 4-16 15,-10-8-27-15,-4-4-49 16,0 2 1-16,-11-9-4 0</inkml:trace>
  <inkml:trace contextRef="#ctx0" brushRef="#br0" timeOffset="3602.1991">16874 6318 42 0,'0'0'105'0,"0"0"-6"16,-4 13 1-16,-19 7-68 16,-9 8-32-16,-7 11-8 0,-9 14 1 15,-5 14-3-15,-5 12 2 16,-4 7 5-1,0 17 2-15,2 7 3 16,5 8 3-16,10 9 1 0,9-3 1 16,14 1 0-16,11 2 0 15,14 0 0-15,13-7-6 16,11-4-2-16,18-8-12 16,4-10-15-16,16-7-38 15,4-3-34-15,0-23-2 16,9-2 30-16</inkml:trace>
  <inkml:trace contextRef="#ctx0" brushRef="#br0" timeOffset="4835.8536">10618 6807 29 0,'24'8'105'0,"7"9"-1"15,-4 0 0-15,4 5-86 16,2 12-3-16,4 7-3 15,4 9-5-15,0 8-3 16,3 10-1-16,-2 6-2 0,-1 5 1 16,1 5 0-16,2-1 0 15,-1-1-5 1,0-2 1-16,-1-5-11 16,-6-10-15-16,0-9-56 0,-3-5-21 15,-11-21-3-15,0-6 44 16</inkml:trace>
  <inkml:trace contextRef="#ctx0" brushRef="#br0" timeOffset="5185.1085">11914 6836 19 0,'16'-3'99'0,"-16"3"3"16,-2 21-5-16,-7 6-77 0,-11 10-7 16,-6 15-3-16,-7 12-1 15,-9 14 0-15,-8 6-1 16,-7 11 1-16,-5 4-3 16,-1 5 3-16,-2 3-5 15,2 0-2-15,-1-1 0 16,6 1-3-16,3 0-1 15,5-5-1-15,4-3-3 0,3-6-3 16,2-5 1-16,6-10-1 16,8-7-9-1,-2-13-16-15,12-9-26 16,0-9-42-16,4-15 0 0,8-5 39 16</inkml:trace>
  <inkml:trace contextRef="#ctx0" brushRef="#br0" timeOffset="5603.1885">12293 7415 8 0,'35'-5'100'16,"-16"-3"-2"-16,12 5-1 16,1-6-87-16,11 1-3 15,12-2-2-15,7-1-1 0,6 3-2 16,7-1-1-16,3 3-1 16,0 2-5-16,-6 3-14 15,-3 1-44-15,-7 5-31 16,-18-3-3-16,-8 6 44 15</inkml:trace>
  <inkml:trace contextRef="#ctx0" brushRef="#br0" timeOffset="5927.2456">12351 7848 1 0,'26'7'82'15,"0"-13"19"-15,11 2-7 16,-6-3-74-16,10-8-6 15,7-1-7-15,5-1-2 16,4 1-7-16,8-1 3 16,-2 2-5-16,6 1-1 0,4-1-13 15,4 5-27-15,3 6-50 16,-2-9 1-16,5 9 33 16</inkml:trace>
  <inkml:trace contextRef="#ctx0" brushRef="#br0" timeOffset="8236.7612">17565 6771 55 0,'-4'-21'101'0,"1"5"0"0,-14 3-43 16,-8 0-30-1,-4 11-5-15,-12 4-4 16,-6 11-2-16,-10 3-3 16,-2 14-1-16,-5 2-3 0,3 10 0 15,7-1-7-15,9 3 0 16,10 3 1-16,15-1-2 16,11-1 0-16,15-3 0 15,14 1 1-15,11-2-2 16,12 1 3-16,6-1-1 15,7 0-4-15,2-2 2 16,0 3 0-16,-6 1 3 16,-8-3-2-16,-8 4 4 15,-12-3-3-15,-11 4 3 16,-18-2-3-16,-11 1 2 16,-13-1-2-16,-7 0-4 0,-5-2-6 15,-6-5-10-15,6 0-18 16,-3-12-42-16,5-5-39 15,16-4 0-15,3-15-4 16</inkml:trace>
  <inkml:trace contextRef="#ctx0" brushRef="#br0" timeOffset="8837.0467">17783 8133 106 0,'32'3'115'16,"3"-9"2"-16,-7-22-4 15,-7-17-100-15,12-11-10 16,4-19-1-16,-1-18-5 16,5-14 1-16,-4-14 0 15,-1-6-3-15,-1 2-1 16,-2 6 7-16,-3 14-2 15,-4 16 3-15,0 22-1 16,-5 24-1-16,-3 27-1 16,-18 16 4-16,22 32 1 15,-18 7 3-15,2 13 0 16,-3 7 1-16,1 7-1 0,2 1 0 16,1-4 1-16,3-2-1 15,5-9-1-15,-1-9-6 16,2-10 0-16,4-11-2 15,1-14-1-15,3-10-2 16,1-13-2-16,3-12 0 16,3-17-1-16,5-10 1 15,3-16-1-15,4-8-3 16,5-2 3-16,2 3 3 16,-2 5 3-16,-1 10 3 15,-2 13 1-15,-6 17 0 16,-3 21 0-16,-8 18 3 15,-5 16 0-15,-6 12 3 0,-3 12-3 16,-1 8-2-16,0 9 1 16,2 6-1-16,-1 4 0 15,2 2-1-15,-1 1-3 16,2-2-12-16,-4-7-6 16,3-1-24-16,-6-10-46 15,-3-13-21-15,0-3-2 16,-10-18 11-16</inkml:trace>
  <inkml:trace contextRef="#ctx0" brushRef="#br0" timeOffset="9137.3088">19769 6864 121 0,'2'18'115'0,"-3"16"-7"15,-12 0 4-15,-7 11-106 16,-8 11-5-16,-5 13-2 16,-6 9-1-16,-3 9 0 15,-2 1 0-15,-1 0-6 16,0-9-9-16,11 1-14 0,-4-15-21 15,14-11-28-15,3-7-27 16,0-27 3 0,9-7 48-16</inkml:trace>
  <inkml:trace contextRef="#ctx0" brushRef="#br0" timeOffset="9403.7095">19953 6529 18 0,'42'3'101'0,"-12"10"-1"0,5 20-2 15,-6 7-51-15,0 11-32 16,4 14-5-16,0 8 0 16,0 13-1-1,-1 3-3-15,0 6 2 0,-5-1-3 16,-2-2 0-16,-1 1-8 15,-6-8-5-15,-3-7-22 16,-7-12-20-16,-5-10-40 16,-5-4-16-16,-14-21 3 15,-1-3 62-15</inkml:trace>
  <inkml:trace contextRef="#ctx0" brushRef="#br0" timeOffset="9616.4651">19771 7519 88 0,'-18'-20'106'15,"18"20"0"-15,29-28 1 16,1 12-87-16,15 5-8 16,5-4 0-16,12 4-3 15,0-1-7-15,3 2-9 16,0 7-23-16,-4-5-37 15,-4-4-40-15,5 8-1 16,-8-9-3-16</inkml:trace>
  <inkml:trace contextRef="#ctx0" brushRef="#br0" timeOffset="9806.0855">21500 7696 82 0,'0'59'73'0,"0"9"-50"16,-17-3-22-16,-18-10-100 16,-5 17 20-16</inkml:trace>
  <inkml:trace contextRef="#ctx0" brushRef="#br0" timeOffset="10671.1633">22637 8145 133 0,'0'0'118'0,"20"3"1"15,-13-22-5-15,2-16-97 16,7-8-9-16,4-16-5 15,5-13 1-15,3-19 0 0,3-10-2 16,-1-13 1-16,2-7 0 16,4-6-4-1,1 1-1-15,2 6 2 0,-1 12-2 16,-1 17 1-16,-3 16-1 16,-4 21 0-16,-3 22 0 15,-8 23 4-15,-6 21 0 16,-7 19-1-16,-5 16 2 15,-1 9 2-15,0 13 0 16,0 3 0-16,3 5 0 16,3-4-1-16,5-6 0 15,5-10-1-15,2-5 0 0,2-16-3 16,0-8 1-16,2-15 0 16,2-13 0-16,-1-16 0 15,0-11-1-15,3-17 2 16,2-12-2-16,3-10-3 15,3-12-3-15,2-3 2 16,0 2-1-16,0 9 0 16,-3 7 0-16,-3 12 0 15,-4 17 0-15,-5 19 4 16,-7 20 0-16,-7 18 0 16,-5 14 3-16,-4 11 1 15,-1 12 1-15,-1 7-1 16,3 5 1-16,1 3-1 0,2 1 0 15,7-1-2-15,3-1-3 16,3-3-12-16,0-9-8 16,8 0-24-1,-9-12-41-15,2-9-24 0,3-7-3 16,-5-16 2-16</inkml:trace>
  <inkml:trace contextRef="#ctx0" brushRef="#br0" timeOffset="11056.1272">24347 7321 117 0,'13'-4'106'16,"-13"4"1"-16,8 16-4 0,-12-2-63 16,-8 9-36-16,0 9-6 15,-3 4 2-15,-1 7-1 16,3 2 1-16,2-2 1 15,5-1 2-15,9-6 0 16,8-6 2-16,8-11 0 16,7-7 1-16,9-14 0 15,4-6 1-15,2-13-1 16,1-7 0-16,0-10 1 16,-4-5-3-16,-8-6 3 15,-7 1-1-15,-13 0 1 0,-8 5-3 16,-15 4-1-1,-10 9-5-15,-12 8-4 16,-8 8-7-16,-4 10-10 16,-9 1-15-16,7 11-33 0,-3 0-41 15,5-4-1-15,11 2 2 16,8-6 41-16</inkml:trace>
  <inkml:trace contextRef="#ctx0" brushRef="#br0" timeOffset="11821.5858">24794 7796 145 0,'6'31'109'0,"7"-7"-4"16,0-22 1-16,1-9-94 0,5-7-6 16,-2-16 1-16,2-12-2 15,3-17 2-15,1-12-4 16,1-17 2-16,2-9-3 16,5-8-1-16,2-1-3 15,0 5 2-15,2 12-2 16,-4 13 2-16,-3 16-2 15,-2 23 2-15,-6 22 0 16,-7 21 2-16,-7 19 1 16,-5 15 0-16,-4 11 0 15,-3 9-1-15,1 7 2 16,-3 2 0-16,6 0 1 0,2-5-1 16,2-8 0-16,6-11-3 15,3-11 3-15,4-12-2 16,2-11 1-16,3-13-2 15,5-16 1-15,2-8 0 16,3-11-1-16,5-14 1 16,4-6-2-16,4-7-2 15,2 1-1-15,1 2 1 16,-1 10-1-16,-2 8 0 16,0 13 0-16,-5 13 1 15,-5 15 0-15,-7 15 5 16,-4 10-4-16,-4 13 5 15,0 8 0-15,-4 6 1 0,2 8-1 16,3 4 0-16,3 7 2 16,3 2-7-16,4 2 4 15,7 1-18-15,-5-9-16 16,6 6-52-16,-6-9-33 16,-4-9-4-16,0-10 1 15</inkml:trace>
  <inkml:trace contextRef="#ctx0" brushRef="#br0" timeOffset="12105.3776">27081 7751 129 0,'17'26'114'0,"-1"4"-9"16,-10-1-7-16,-5 1-62 16,-9 4-59-16,-4 12-20 15,-12 1-38-15,-10 5-29 16,-6 5 0-16,-12-8 4 0</inkml:trace>
  <inkml:trace contextRef="#ctx0" brushRef="#br0" timeOffset="12771.9946">17825 9390 37 0,'0'0'106'0,"1"-13"-3"16,-1 13-6-16,11 20-86 15,-7 9-8-15,3 16-1 16,3 13 0-16,0 15 3 16,-1 20-1-16,0 9 3 0,-5 9-2 15,0 5 0-15,-4-10-4 16,-1-6-6-16,-2-9-9 15,-3-15-21-15,0-14-28 16,-1-10-40-16,-6-26-1 16,9-9 41-16</inkml:trace>
  <inkml:trace contextRef="#ctx0" brushRef="#br0" timeOffset="13272.1442">17927 9324 1 0,'15'-12'95'0,"-9"-8"5"16,15 11-3-16,-6-4-74 16,9 2-12-16,8 2-5 15,8 2-2-15,5 5-1 16,1 7-4-16,-2 5 0 15,-5 9-1-15,-6 8 1 16,-12 9-1-16,-11 6 2 16,-14 7 1-16,-15 4 2 15,-11 4 2-15,-12 3 0 16,-5 4 1-16,-4-1 0 0,1-4-2 16,5-1-1-16,5-6-2 15,9-4 0-15,12-6-2 16,12-5 3-16,13-4-4 15,11-1 3-15,12-5-1 16,9 2 2-16,8 0-2 16,1-1 0-16,4 0 2 15,-5 0-2-15,-4 1 4 16,-9 1-3-16,-11-1 5 16,-12 3-6-16,-17-2 3 15,-11 4-5-15,-12 3-2 16,-9-1-5-16,-7 1-7 15,-6-5-11-15,2 0-20 0,0-8-23 16,6-15-30-16,16-2 3 16,2-26 84-16</inkml:trace>
  <inkml:trace contextRef="#ctx0" brushRef="#br0" timeOffset="13541.6166">18995 9549 117 0,'43'16'114'0,"-15"1"-3"0,-2 13-33 16,-6 18-57-16,-6 10-10 16,5 12-1-16,-4 7-6 15,1 5 1-15,-2 9-2 16,-2 1-1-16,-5-5 1 15,0-5-4-15,-3-13-2 16,-2-11-13-16,2-10-12 16,-8-17-32-16,-1-16-30 15,5-15-19-15,-13-13-5 16,6-13 57-16</inkml:trace>
  <inkml:trace contextRef="#ctx0" brushRef="#br0" timeOffset="14090.0762">19088 9628 61 0,'-21'-63'52'0,"3"12"0"15,3 5-7-15,6 4-4 0,11 3-9 16,8-1-8-16,13 2-10 16,7 2-5-16,14 2-4 15,9 2 1-15,9 3 4 16,0 6 3-16,6 6 0 15,-2 5 0-15,1 9 0 16,-10 5-3-16,-5 6 0 16,-16 5-3-16,-12 9-2 0,-19 8-2 15,-15 6 1-15,-19 6 1 16,-8 4 0-16,-14 6 0 16,-6 6-1-1,-5-2 0-15,2 0-1 0,4-2-2 16,9-1 0-16,8-2-4 15,10-1 3-15,11-6-4 16,13-4 4-16,12-1-2 16,12 0 2-16,11-3 0 15,10 0 2-15,5 0-1 16,6-3 1-16,-1 0 1 16,1-1-1-16,-2-2 2 15,-8-2 1-15,-6-4-1 16,-10 2 2-16,-8-1 1 15,-10 4-4-15,-11-5 2 16,-8 4-2-16,-11-1 1 16,-6 2-4-16,-7 0 2 0,-6 0-8 15,-1 0-3-15,-3-6-5 16,4 4-13-16,-3-8-20 16,11-2-45-16,2-1-22 15,-1-13-3-15,10 0 30 16</inkml:trace>
  <inkml:trace contextRef="#ctx0" brushRef="#br0" timeOffset="14539.3824">20842 8892 52 0,'16'2'99'0,"13"15"1"15,-5-5-2-15,11 12-87 16,2 12-5-16,7 12-4 0,0 12 1 16,5 15 2-16,1 11 1 15,-6 9 0-15,0 10 4 16,-8 5 0-16,-5 10 5 16,-10-2 0-16,-6 3 5 15,-13-4-5-15,-11 4-1 16,-14-1-3-16,-11 1-5 15,-14-3-6-15,-11-2-11 16,-11 1-13-16,-13-5-37 16,-8-6-53-16,-4-3 2 15,-9-17-2-15,4-11 47 16</inkml:trace>
  <inkml:trace contextRef="#ctx0" brushRef="#br0" timeOffset="19568.3855">18776 8133 74 0,'13'10'107'16,"-13"-10"-2"-1,0 0-2-15,0 0-91 16,0 0-9-16,-6 22 1 0,6-22-4 15,-4 26 0-15,2-9-1 16,2 2 1-16,3-2 0 16,3-2 2-16,-6-15 1 15,22 17 2-15,-9-15 2 16,2-4 0-16,0-5 3 16,-1 0 1-16,-14 7 1 15,19-20-1-15,-19 20-1 16,-3-13-2-16,3 13 0 15,-19-2-2-15,6 4-2 16,13-2 0-16,-23 8-3 16,23-8 1-16,-14 9-3 15,14-9-5-15,0 0-9 16,0 0-16-16,16-4-39 0,-16 4-45 16,17-16-2-16,-1 6 0 15</inkml:trace>
  <inkml:trace contextRef="#ctx0" brushRef="#br0" timeOffset="20124.7568">24413 8406 128 0,'-3'-20'104'15,"5"5"-1"-15,-11 0-46 16,2 0-47-16,7 15-2 16,-15-19 0-16,15 19-2 15,-23-7-1-15,23 7-1 16,-24 6-2-16,24-6 0 16,-16 14 0-16,16-14-2 15,3 18-2-15,-3-18-5 0,20 17-8 16,-20-17-21-16,27 9-46 15,-14-1-22-15,-13-8-1 16,0 0 18-16</inkml:trace>
  <inkml:trace contextRef="#ctx0" brushRef="#br0" timeOffset="20684.2322">19128 11005 24 0,'0'0'85'0,"13"-12"0"15,-13 12-46-15,7-17-22 16,-7 17-2-16,19-19 2 0,-19 19-1 16,19-12-3-1,-19 12-4-15,17-1-13 16,-17 1-38-16,0 0-49 16,22 1-5-16,-22-1 10 0</inkml:trace>
  <inkml:trace contextRef="#ctx0" brushRef="#br0" timeOffset="24927.2781">3245 6206 1 0,'-3'-13'58'0,"3"13"-15"15,9-16-11-15,-9 16 0 16,11-16-5-16,-11 16 1 16,19-13-6-16,-19 13 1 0,25-10-5 15,-11 7 2 1,3 3-2-16,2 0-1 15,4 4 0-15,0-1-3 16,8 4 1-16,3-1-3 0,5 3 0 16,4-2-3-16,5 0 1 15,1 1-3-15,6-1 0 16,-2-1 0-16,4 1-1 16,-1-2-5-16,2 1 0 15,-4 4-1-15,10-4 1 16,-2 1-2-16,10-2 2 15,5-1-3-15,8-3 2 16,0-3 1-16,7-4-2 16,8-6 2-16,-1 2-3 15,8-3 3-15,0 3-3 16,2-4 4-16,0 4-3 16,3 4 0-16,2 1 3 0,0 3-1 15,3 2-1-15,1 0 2 16,4 0-1-16,2 1-2 15,3 0 1-15,1 1 2 16,3 1 0-16,5 0 0 16,1 2 0-16,-3 3-2 15,2 2 1-15,-5 1 0 16,2 1 0-16,1 1 2 0,2-2 2 16,-5 1-2-1,0-3 2-15,-2-1-2 16,-1-3 2-16,2-1-2 15,-2-3 2-15,-6-1-5 0,-4-1-5 16,-4-2-2-16,-4-3-10 16,2 3-23-16,-9-2-73 15,-2-8 1 1,-5-6-8-16,-12-14 33 0</inkml:trace>
  <inkml:trace contextRef="#ctx0" brushRef="#br0" timeOffset="27928.8776">3239 7309 1 0,'-3'16'52'16,"3"-16"45"-16,-10 13-1 15,10-13-55-15,0 0-13 16,0 0-10-16,22 3-2 16,5-3-6-16,6-4 2 15,15 1-7-15,8-1 1 16,15 2-5-16,7 1 1 16,7-1 0-16,10 2-2 15,8 2 2-15,6-1 3 16,11 2 1-16,0-1 1 15,5 2 1-15,4-1 1 0,7 7-1 16,2 0 2-16,6 6-4 16,3 1-2-16,2 3-2 15,5 5 0-15,11-1-1 16,2 4-2-16,6-2 1 16,2 0-1-16,3 0 1 15,3-2 1-15,4-1-1 16,-2-5 1-16,2-5-1 15,3-6 1-15,-1-4-1 16,5-6 1-16,-2-3-2 16,4-4-2-16,1-2-8 15,-1 7-17-15,-5-7-49 0,-1 4-32 16,2-1-3-16,-12-11-3 16</inkml:trace>
  <inkml:trace contextRef="#ctx0" brushRef="#br0" timeOffset="30779.5733">3189 8830 14 0,'-31'3'94'0,"14"1"2"16,-2-2-41-16,5-4-21 15,14 2-12-15,0 0-7 16,13-1-5-16,7 0-6 16,10 2-2-16,8 0 2 15,11 5 1-15,9 1-1 16,11 5 1-16,10 2 2 16,11 4 1-16,1 1 3 15,8-1 1-15,5 1-1 16,9-2 1-16,5-2 0 0,9-2-3 15,1-3-3-15,9-1-2 16,8-4-1 0,11-2-1-16,9-1-3 15,6-4 0-15,6-5-1 0,6 1 1 16,5-5-1-16,1-2 0 16,1-2 1-16,-5 2-1 15,-2-1 1-15,-2-1-1 16,-8 2 2-16,-6-1-2 15,-4 2-2-15,-3 1-11 16,-1 4-37-16,-7-2-54 16,-9-7-6-16,-2 0-1 0,-17-18 72 15</inkml:trace>
  <inkml:trace contextRef="#ctx0" brushRef="#br0" timeOffset="34581.2858">4015 9677 38 0,'0'0'93'0,"0"0"-4"15,-8-17-50-15,8 17-15 16,0 0-10-16,0 0-7 16,0 0-4-16,19 0-3 15,-19 0 4-15,26 6-3 0,-9-3 6 16,4-1-2-16,3 1 3 16,4 2-1-16,1-2 2 15,4-1 0-15,2 0-2 16,1-1-1-16,6 1-1 15,0-2-1-15,3 0-2 16,-1-2-1-16,1 1-1 16,0-1-1-16,-2 0-3 15,-3-1-4-15,-2 3-9 16,-8-3-16-16,2 6-26 16,-5 0-38-16,-5-5-4 15,0 5 40-15</inkml:trace>
  <inkml:trace contextRef="#ctx0" brushRef="#br0" timeOffset="35965.0036">5214 9377 1 0,'0'0'51'0,"0"0"39"16,0 0-38-16,0 0-13 15,0 0-13-15,0 0-6 16,0 0-8-16,-7 23-2 15,-3-1-5-15,2 8-4 16,-3 6 1-16,0 6-1 16,-1 7 1-16,2 3-1 15,0 3 2-15,0 0-3 0,3-2 0 16,1-4-4-16,0-1-11 16,0-8-13-16,6-2-21 15,-2-7-37-15,-3-10-7 16,8-3 53-16</inkml:trace>
  <inkml:trace contextRef="#ctx0" brushRef="#br0" timeOffset="36315.962">5536 9644 1 0,'7'39'20'0,"-8"-6"68"16,5 5 1-16,-2-5-55 16,2-4-17-16,3-2-4 15,5-10-6-15,2-5-2 16,2-12-2-16,4-6 0 16,1-7 0-16,2-7-1 15,-3-7 4-15,0-2-1 16,-6-6 3-16,1 3 0 15,-8-1 2-15,-4 4-1 16,-7 1 0-16,-4 6-1 16,-6 5-2-16,-3 4-4 0,-2 7-8 15,-3 3-11-15,2 9-18 16,-4-2-18 0,5 6-45-16,3 6 1 15,-1-7 48-15</inkml:trace>
  <inkml:trace contextRef="#ctx0" brushRef="#br0" timeOffset="37098.9246">7022 9296 60 0,'0'0'98'0,"19"-4"-4"15,-19 4-42-15,28-4-43 16,-4 1-7-16,8 3 1 16,4 1-3-16,0 1 3 15,3 5 0-15,-4 0 0 16,-4 6 1-16,-5 3 0 15,-7 4 0-15,-13 5-2 0,-9 4-1 16,-10 2-1-16,-9 5-2 16,-5-1 0-16,-3 0-2 15,1-1 2-15,1-3-3 16,7-3 2-16,3-2 1 16,8-3 0-16,9-4 1 15,8-1 0-15,5-3 1 16,5 0 2-16,4-4 1 15,4 2 1-15,2-1 1 16,1-2 1-16,-1 0 1 16,-5 0-1-16,0 0 1 15,-7-1-3-15,-4 4-1 16,-7 3-5-16,-8-3-7 0,-5 8-13 16,-11-2-15-16,-3 7-12 15,-11-1-16-15,-2-1-33 16,-1 4 16-16</inkml:trace>
  <inkml:trace contextRef="#ctx0" brushRef="#br0" timeOffset="37432.3399">7776 9436 49 0,'20'9'109'16,"0"10"-5"-16,-11-3-2 15,-1 2-88-15,2 7-14 16,3-1 1-16,2 7-3 16,2-2 1-16,2 1-1 15,0-1 3-15,1 1 0 16,0-1 1-16,-1 0-1 15,0-2 1-15,-5 1-2 16,-4 0 0-16,-6-2-6 16,-8 5-11-16,-12-5-12 15,-7 7-19-15,-14-4-21 0,-15-2-32 16,-3 3-1-16,-16-11 94 16</inkml:trace>
  <inkml:trace contextRef="#ctx0" brushRef="#br0" timeOffset="37636.4243">8060 9104 122 0,'75'-18'125'16,"10"-1"-3"-16,3-9-12 15,7 1-126-15,2 0-92 16,14-5-11 0,6-1-2-16,-3-11 7 0</inkml:trace>
  <inkml:trace contextRef="#ctx0" brushRef="#br0" timeOffset="44087.6982">9625 8946 1 0,'-14'1'12'0,"-2"8"85"15,-16-14 0-15,-8 1-61 16,-5-2-7-16,-13-4-6 15,-1 0-4-15,-10-6-5 16,-7 2-5-16,-13-6-3 16,-6 2-1-16,-14-2 1 15,-10 4 4-15,-12-2 0 0,-8-1 3 16,-13 1-2-16,-9 4 4 16,-12 2-2-16,-7 4-2 15,-8 3-2 1,-5 5-3-16,-9 5-3 15,-7 8-4-15,-8 3 1 0,-6 5-3 16,-2 2 2-16,-2 5 3 16,-5 1-2-16,7-2 2 15,4 2 1-15,10 0 1 16,6 0 0-16,11 1 0 16,9 3 0-16,12 0 3 15,13 3-3-15,11 3 1 16,12 2-2-16,9 2 0 0,18-1-2 15,18 0 0-15,16 1-1 16,20 2-4 0,20 1 0-16,17 2-1 15,27 2 1-15,19 2-1 0,18 6 1 16,15-1 1-16,18 5-3 16,13 0 3-16,16 1-1 15,13-3 3-15,11 1-1 16,12-5 1-16,11 3 0 15,19-1-4-15,9-3 6 16,7-3-4-16,10-3 3 16,8-3-4-16,6-3 3 15,2-5-1-15,6-7 1 0,-5-6 2 16,-1-6-1 0,0-8 2-16,-4-6-1 15,-5-7 0-15,-2-5 1 16,-7-8-1-16,-2-6-1 0,-4-7 0 15,-7-11-1-15,-6-5 3 16,-8-10-3-16,-7-9 3 16,-9-6-4-16,-9-8 3 15,-15-4-1-15,-16-4 1 16,-13-1 0-16,-13-2 0 16,-18-3 0-16,-15 1-1 0,-19 1 2 15,-13-1-1-15,-17-2 1 16,-9 3-1-1,-13-2 1-15,-10 6-4 16,-13 4 5-16,-8 0 1 16,-8 12-4-16,-7 4 4 0,-6 8-7 15,-3 10 0-15,-2 9-6 16,-4 5-4-16,4 13-16 16,-1 4-25-16,9 6-53 15,2 11-7-15,-1 1 4 16,5 7 88-16</inkml:trace>
  <inkml:trace contextRef="#ctx0" brushRef="#br0" timeOffset="52522.148">9112 12667 26 0,'0'36'95'0,"1"-10"-4"15,9 10-3-15,2 9-77 16,4 8 0-16,7 16-5 16,6 11 2-16,5 8 0 15,1 1 2-15,7 3 5 16,-1 2-4-16,7-1-2 15,-2-7-3-15,0-6-13 16,-1-7-25-16,-7-8-58 16,-7-13-8-16,-3-7-6 15,-11-18 41-15</inkml:trace>
  <inkml:trace contextRef="#ctx0" brushRef="#br0" timeOffset="52905.5329">10048 13051 46 0,'12'-23'106'0,"1"8"0"16,-13 15-3-16,0 0-73 15,0 0-8-15,-5 35-9 16,-8 9-3-16,-11 14-3 0,-7 14 5 15,-9 19-5-15,-5 16 1 16,-7 13-2-16,-2 8 1 16,-4 5-1-16,2 5-3 15,1 2 2-15,1 6-9 16,5-2 4-16,2 2-1 16,2-4 2-16,3-5-2 15,6-2 3-15,3-3-4 16,4-10 0-16,3-11-4 15,9-8-7-15,-2-20-14 16,13-8-34-16,0-20-51 16,6-20-2-16,0-35 0 0,23-6 72 15</inkml:trace>
  <inkml:trace contextRef="#ctx0" brushRef="#br0" timeOffset="53172.5803">10560 13685 96 0,'51'-1'108'16,"2"2"-1"-16,3-2-8 15,2 1-90-15,8 3-5 16,5 0-6-16,-2 0-13 16,4 4-39-16,-8-1-44 15,-14-2-4-15,-9 2 0 16</inkml:trace>
  <inkml:trace contextRef="#ctx0" brushRef="#br0" timeOffset="53422.4905">10465 14224 109 0,'-13'31'114'0,"20"-10"-5"15,12-14-1-15,14-7-105 16,12-5 1-16,14-2-4 15,7 1 0-15,7 1-7 16,0-4-10-16,8 8-21 16,-5-7-46-16,10 1-16 15,2 0-6-15,2-3 12 16</inkml:trace>
  <inkml:trace contextRef="#ctx0" brushRef="#br0" timeOffset="55492.8419">13016 13781 15 0,'0'0'97'0,"-1"-13"-4"0,2-3 1 16,-1-4-69-1,-1-9-8-15,-1-4-5 16,-4-5-2-16,2-1 3 0,-6-1-2 16,-3 2 4-16,-4 4-2 15,-2 5 2-15,-6 7-4 16,-1 15 2-16,-5 13-6 15,-3 15-1-15,0 14-3 16,-4 14-5-16,1 13 3 16,2 9-3-16,5 8 1 15,4 2-1-15,7 0 2 16,9-8-4-16,9-6 4 0,9-10 1 16,8-10-1-1,10-14 1-15,4-16-1 16,8-10 0-16,5-14 0 15,3-12-1-15,3-11 1 0,2-8-3 16,1-2 3-16,-2-2-2 16,-1 6 2-16,-5 7-2 15,-5 15 1-15,-3 14 1 16,-7 16 1-16,-5 13 1 16,-2 11-2-16,-2 8 2 15,-3 4-3-15,1-3-4 16,3 3-19-16,-5-12-41 15,3-5-40-15,2-12-4 16,-3-15 5-16</inkml:trace>
  <inkml:trace contextRef="#ctx0" brushRef="#br0" timeOffset="55740.7153">13899 13810 101 0,'45'30'105'16,"-1"2"0"-16,8-1-2 15,8 7-84-15,3 1-6 16,9 3 1-16,2-2-3 16,2 0 0-16,-6-3-7 15,-6-6-6-15,-4 0-17 16,-13-13-22-16,-1 0-41 0,-12-13-27 15,-14-6 0-15,-7-9-2 16</inkml:trace>
  <inkml:trace contextRef="#ctx0" brushRef="#br0" timeOffset="55948.6852">14576 13668 106 0,'-18'0'110'0,"-5"9"-2"16,-3 8-1-16,-4 13-84 16,-9 14-10-16,-4 11-3 0,-9 9-7 15,-3 7-2-15,-4 4-15 16,-3-1-24-16,7 4-69 16,3-6-3-16,12-14-3 15,12-15 15-15</inkml:trace>
  <inkml:trace contextRef="#ctx0" brushRef="#br0" timeOffset="56157.181">15046 14022 123 0,'36'24'112'0,"-8"9"-1"16,-8 5-5-16,-1 7-96 15,-9 8-19-15,-6 2-31 16,0 4-64 0,-7-1-4-16,-5-8-3 0,-2-7 22 15</inkml:trace>
  <inkml:trace contextRef="#ctx0" brushRef="#br0" timeOffset="56390.9333">15753 14114 138 0,'43'3'113'0,"2"-5"0"0,0 0-8 16,5-1-98-16,4 0-6 15,2 3 0-15,2 0-3 16,-3-2-6-16,1 2-14 15,-11-8-45-15,-4 0-37 16,-5-6-5-16,-7-8-1 16</inkml:trace>
  <inkml:trace contextRef="#ctx0" brushRef="#br0" timeOffset="56573.5798">16184 13746 127 0,'-28'32'112'0,"3"10"0"0,2 8-4 16,4 8-96-16,6 8-6 15,2 11-10-15,5 1-13 16,10 4-25-16,-2-7-63 16,9-10-3-16,7-13-4 15,3-18 24-15</inkml:trace>
  <inkml:trace contextRef="#ctx0" brushRef="#br0" timeOffset="57024.3414">17169 13579 116 0,'63'-28'115'15,"-10"18"-3"-15,-8 23 4 16,-12 23-98-16,-14 19 3 15,-6 23-5-15,-12 13-5 16,-3 13 0-16,-11 4-2 16,-3 3 0-16,-7-7-5 15,0-10-4-15,1-18-3 16,0-18-6-16,4-18 0 16,3-21-4-16,15-19 2 15,-11-20 1-15,18-13-1 16,7-13 5-16,12-6-1 15,6-3 7-15,8 3 0 0,4 9 4 16,-1 8-1-16,2 12 4 16,-4 16-2-16,0 12 3 15,-9 14 0-15,-2 10 3 16,-4 7-2-16,-4 7-3 16,-9 1 2-16,-6 3-3 15,-10 1 0-15,-10-3-7 16,-9-2-6-16,-12-8-12 15,-7-1-17-15,-12-17-30 16,4-1-49-16,-2-13-1 16,9-11-2-16,9-13 48 15</inkml:trace>
  <inkml:trace contextRef="#ctx0" brushRef="#br0" timeOffset="57223.9866">18093 13912 129 0,'80'3'112'0,"-1"11"-2"16,-5 8-2-16,-9 8-89 15,4 11-7-15,-3 6-6 16,1 5-2-16,-4 4-2 16,1-4-11-16,-4 0-10 15,-9-11-29-15,1-7-58 16,-11-11-4-16,-6-17 3 0,-10-12 5 15</inkml:trace>
  <inkml:trace contextRef="#ctx0" brushRef="#br0" timeOffset="57424.0353">18777 13722 126 0,'-23'28'116'0,"-3"16"0"15,-4 9-1-15,-5 11-87 16,-7 3-11-16,-1 10-7 16,-7 4-15-16,-4-5-22 0,7-4-75 15,-5-10-12-15,8-13-3 16,11-14-4-16</inkml:trace>
  <inkml:trace contextRef="#ctx0" brushRef="#br0" timeOffset="57842.2122">19161 14163 163 0,'85'-4'108'16,"-3"2"2"-16,-4-3-10 16,-4 10-87-16,-9 5-4 15,-6 6 1-15,-19 6-1 0,-12 5 1 16,-21 5 0-16,-16 4-7 15,-17 0 3-15,-10 2-7 16,-7-1 4-16,-7 1-7 16,1-4 2-16,2 0-6 15,10-6 2-15,7-3 1 16,11-1-1-16,9-5 1 16,13 0-1-16,10-2 2 15,13-2 3-15,10 2 1 16,7-1 4-16,7 3 0 15,-2-1 1-15,3 3 1 16,-13-1 0-16,-3 3 1 0,-12 0-2 16,-13 2 0-16,-13-1-2 15,-10-2-3-15,-5 1-7 16,-11-4-11-16,1 2-28 16,-9-6-56-16,-2-1-10 15,-1-7-4-15,-2-2-1 16</inkml:trace>
  <inkml:trace contextRef="#ctx0" brushRef="#br0" timeOffset="58528.1456">19225 14224 147 0,'-8'-13'116'0,"10"0"-4"15,-2 13 1-15,24-23-90 16,5 20-5-16,3 3-1 0,11 8-1 16,3 7-4-1,5 8-2-15,-2 7-1 16,0 8-9-16,-7 4 4 0,-9 5-6 15,-11 5 4-15,-12 1-4 16,-13 2 3-16,-12 2-4 16,-10-1 3-16,-7 2 2 15,-6-2-4-15,-2-1 3 16,4-5-2-16,3-5 3 16,7-2-3-16,8-7 2 15,11-8-2-15,13-5 1 16,13-10 0-16,14-3 0 15,12-7 0-15,14-5-4 16,14-3-8-16,7-13-19 16,13 4-60-16,-2-15-28 15,2-6 0-15,-7-8-2 0</inkml:trace>
  <inkml:trace contextRef="#ctx0" brushRef="#br0" timeOffset="58760.7008">20631 14323 156 0,'18'16'116'16,"-18"-16"3"-16,29 9-1 16,-2-2-99-16,5-1-1 15,14 5-5-15,4-4 3 16,12 4-11-16,2-3-8 0,2-5-14 15,5 4-22-15,-12-14-36 16,0-2-40-16,-13-8 1 16,-8-4-3-16</inkml:trace>
  <inkml:trace contextRef="#ctx0" brushRef="#br0" timeOffset="58940.7723">21165 14049 129 0,'-42'-22'108'0,"2"11"3"15,0 5-4-15,8 19-69 16,-6 9-14-16,9 18-4 16,1 11-5-16,6 15-8 0,5 12-9 15,5 3-21-15,16 10-32 16,2-5-59-16,14-5-1 16,8-12-5-16,12-15 1 15</inkml:trace>
  <inkml:trace contextRef="#ctx0" brushRef="#br0" timeOffset="59275.4746">22623 14117 95 0,'69'-32'113'16,"-12"8"0"-16,-13-1-1 15,-18 1-46-15,-15 11-43 16,-11 13-7 0,-24-8-4-16,-12 17-3 0,-12 13-2 15,-13 8-2-15,-3 12 1 16,-9 8-1-16,0 11-2 16,2 4-1-16,6 7-3 15,9 0 2-15,14-1-5 16,16-2-2-16,13-4-10 15,23-2-6-15,12-13-21 16,24-4-56-16,7-13-17 0,15-16-1 16,9-14 1-16</inkml:trace>
  <inkml:trace contextRef="#ctx0" brushRef="#br0" timeOffset="59559.3059">23416 13861 125 0,'35'15'109'16,"-2"4"0"-16,3 8-1 15,6 11-88-15,-5 6-5 0,7 13 0 16,0 8-2-1,5 7-4-15,2 0-4 16,2 3-6-16,4-4-4 0,-4-8-8 16,5-4-8-16,-8-16-20 15,1-6-34-15,-11-19-31 16,-10-16-2-16,-5-14 2 16</inkml:trace>
  <inkml:trace contextRef="#ctx0" brushRef="#br0" timeOffset="59745.7507">24060 13952 46 0,'-12'-53'102'0,"-2"8"3"15,2 18 5-15,-2 23-42 16,-9 11-27-16,4 26-6 0,-14 12-7 16,-3 18-3-16,-15 11-9 15,-7 11-12-15,-7 6-16 16,-10-5-39-16,2 1-64 15,2-11-5-15,8-14-2 16,12-17-2-16</inkml:trace>
  <inkml:trace contextRef="#ctx0" brushRef="#br0" timeOffset="60141.6874">24290 14278 158 0,'73'-7'115'16,"-1"6"-4"-16,-4 1 3 16,-2 6-93-16,0 7-4 15,-8 7-2-15,-5 6-6 16,-15 3-1-16,-12 4-5 16,-22 3 2-16,-17 1-5 15,-19 1 2-15,-12-1-6 16,-8-2 2-16,-6-2-1 15,2-1-4-15,2-2 0 16,13-2-2-16,10-4 1 16,14 4 0-16,13-1 1 15,11 2 1-15,9 0 2 0,13 4 2 16,5 0 5-16,5 3 1 16,2 2 4-16,-5-4-2 15,-6 4 3-15,-13-5 2 16,-15 0-5-16,-21-4-4 15,-20-4-18-15,-16 1-35 16,-17-9-60-16,-13-10-1 16,-5-7-6-16,0-11-3 15</inkml:trace>
  <inkml:trace contextRef="#ctx0" brushRef="#br0" timeOffset="60842.3046">25119 13836 46 0,'8'-38'87'0,"-12"-11"1"16,-6-6-9-16,-7 3-57 15,-12-7-1-15,-4 3 5 16,-14-8-1-16,-6 4 1 16,-16-5-6-16,-8 7-4 0,-12 2-2 15,-5 7-6-15,-11 7 1 16,-6 10-3 0,-8 12-1-16,-2 14 0 0,-4 12-1 15,0 17 0-15,-2 13-2 16,2 17 2-16,1 15-2 15,3 15 1-15,7 12-2 16,8 10 2-16,14 15-2 16,13 8 2-16,17 8-1 15,15 5-3-15,26 4-1 16,19 3 1-16,24 4-1 16,21-4 0-16,18-5 5 15,15-7-10-15,18-1 3 0,11-12-3 16,11-8 1-16,7-14-3 15,3-10 3-15,1-16-3 16,9-10-1 0,3-14 7-16,3-21 1 0,1-10 8 15,2-20 4-15,-3-8 6 16,-3-20 3-16,2-8 0 16,-11-20 5-16,-4-10-2 15,-17-21-3-15,-5-11-4 16,-19-22-2-16,-8-11-6 15,-17-14-2-15,-13-5 0 16,-20-1-7-16,-15-1 1 0,-15 7 0 16,-16 5-2-16,-14 17-2 15,-19 13-2-15,-13 15-7 16,-16 12-9 0,-7 15-8-16,-19 1-34 0,-1 18-54 15,-10 9-2-15,-3 10 0 16,1 4 1-16</inkml:trace>
  <inkml:trace contextRef="#ctx0" brushRef="#br0" timeOffset="62437.248">18583 14967 70 0,'0'0'96'0,"0"0"2"0,0 0-3 16,0 0-84-16,-15-5-2 15,15 5 0-15,-6-14-1 16,6 14-1-16,2-25 1 16,2 10-3-16,2-4-1 15,3-1-2-15,1 2-1 16,0 1-1-16,0 3 0 15,-10 14 1-15,13-12 2 16,-13 12 2-16,0 0-1 16,0 25 0-16,-5-11-1 15,0 0-9-15,2 2-33 16,-4-3-60-16,7-13-2 16,-15 10-4-16,15-10 13 0</inkml:trace>
  <inkml:trace contextRef="#ctx0" brushRef="#br0" timeOffset="62993.5807">14463 14779 91 0,'17'9'108'0,"-17"-9"-3"16,0 0-5-1,-7 17-88-15,7-17-9 16,-20 22-2-16,7-11-2 15,2 4 1-15,-2-4-3 0,13-11-1 16,-13 15-4-16,13-15-2 16,0 0 0-16,11-22 0 15,4 11 1-15,-2-5 0 16,5 3 4-16,-3 0 2 16,2 3 4-16,-4 1 0 15,-13 9 0-15,20-3-7 16,-20 3-17-16,0 0-34 15,15 12-33-15,-15-12-3 16,13 2 12-16</inkml:trace>
  <inkml:trace contextRef="#ctx0" brushRef="#br0" timeOffset="66396.0229">12918 14664 1 0,'0'0'42'16,"0"0"43"-16,0 0-1 15,-6 14-55-15,6-14-12 16,-17 29-4-16,8-10-4 16,0 4-1-16,2 3-4 15,1 0 0-15,2 1-2 16,3-2-1-16,2-2-1 16,3-6-1-16,5-2 0 15,-9-15 1-15,26 13-1 16,-7-15 1-16,-2-4 2 0,3-1 1 15,-1-6 3-15,1-1 2 16,-5-4 4-16,-2 1 1 16,-6-5 3-16,-1 7 1 15,-9-7 1-15,0 6-2 16,-6 0-1-16,9 16-3 16,-27-17-2-16,11 15-3 15,-4 4-3-15,0 1 0 16,-2 7-3-16,0 1-1 15,5 4-5-15,0-2-6 16,8 7-14-16,9-20-36 16,-7 23-42-16,7-23-4 0,29 12-2 15</inkml:trace>
  <inkml:trace contextRef="#ctx0" brushRef="#br0" timeOffset="67044.9053">17265 14936 89 0,'0'0'111'0,"-16"3"0"16,16-3 0-16,-14 2-86 16,14-2-6-16,-16 16-4 15,10-2-2-15,-2 2-3 16,2 6-3-16,0-2-4 15,5 1-1-15,2 1-3 16,5-3 0-16,4-6 1 16,6-5 0-16,4-5 0 15,5-6 0-15,3-4 1 16,1-4-1-16,-1-4 2 16,1-2 1-16,-6 1 1 0,-5 2-1 15,-5 1 1-15,-13 13-1 16,12-18 0-16,-12 18-2 15,0 0-3 1,-23 8-6-16,23-8-7 0,-31 17-17 16,23-1-43-16,-7-6-40 15,15-10 2-15,-18 13-3 16</inkml:trace>
  <inkml:trace contextRef="#ctx0" brushRef="#br0" timeOffset="69379.8875">10335 12253 78 0,'-32'-16'106'0,"-12"-3"-3"16,-10 6-4-16,-11 3-85 15,-8 3-3-15,-5 11-4 16,-10 9-4-16,-9 9 1 16,-8 11-2-16,-6 12 2 15,-8 11-2-15,0 12 2 16,-5 13-1-16,0 14-3 15,-3 17 1-15,-2 17-3 16,4 18 3-16,3 12-6 16,7 21 4-16,4 12-5 15,14 10 4-15,12 6-3 0,22 8 2 16,18-1-2-16,26-3 3 16,23-8-1-16,30-11 1 15,23-17-2-15,30-13-1 16,17-20 2-16,24-23-1 15,19-27 1-15,18-22-4 16,7-23 2-16,9-25 0 16,1-19 3-16,1-21 2 15,-1-19 2-15,-10-25 5 16,-9-17-1-16,-14-21 3 16,-9-18 3-16,-16-26 1 15,-9-16-1-15,-20-20 0 16,-4-13 1-16,-17-14-4 0,-8-5 0 15,-12-5-1-15,-13-2-2 16,-13 5-1-16,-12 8 1 16,-12 11-2-16,-16 15 0 15,-14 18-2-15,-8 14 3 16,-15 15-3-16,-8 26 1 16,-9 19-2-16,-10 19-1 15,-8 16-4-15,-5 16-2 16,-4 16-6-16,-5 14-8 15,6 21-20-15,-5 1-43 16,10 15-24-16,8 7-1 16,11 4 1-16</inkml:trace>
  <inkml:trace contextRef="#ctx0" brushRef="#br0" timeOffset="70563.1851">11351 11961 80 0,'52'-29'103'16,"8"-8"-4"-1,17-2-4-15,10-6-90 16,19-2-3-16,21-4-2 0,25 1-1 16,18-5-2-16,25 0 1 15,20-3-2-15,23 2 1 16,22 3 0-16,25-1 2 15,15 2-3-15,18 2 4 16,9 5-1-16,20 6 1 16,3 4 1-16,15 8 0 15,2 5-1-15,5 9-1 16,3 9 2-16,6 5-1 0,7 8 0 16,0 7 4-1,2 6-1-15,-5 5 1 16,0 5 0-16,42 5 0 15,-53 7 1-15,-12 6 0 0,-11 8 1 16,-21 5-2-16,-17 8 4 16,-21 7-2-16,-17 4 2 15,-68 5 0-15,28 4-1 16,-20 1 2-16,-14 2-1 16,-15-2-1-16,-10-1-2 15,-15 0-2-15,-11-3 2 16,-17-4 0-16,-10-2 1 15,-12-4-3-15,-14-5-4 16,-12-5 2-16,-10-9-3 16,-15-7 0-16,-11-8-8 15,-7-7-9-15,-14-12-19 0,-8-8-30 16,-20-17-33-16,0 0-3 16,-20-25 1-16</inkml:trace>
  <inkml:trace contextRef="#ctx0" brushRef="#br0" timeOffset="70966.1536">23410 12039 43 0,'-20'-42'94'16,"-4"5"2"-16,6 12-3 15,5 8-62-15,-1 11-15 16,14 6-10-16,-20 18-3 0,14 5-5 15,4 10 2-15,5 7-3 16,7 12 2-16,3 7-1 16,6 8 1-16,4 3 4 15,3 5-2-15,2 0 4 16,-2 3 2-16,2-1-1 16,-3-6 4-16,4 1-2 15,-5-12 5-15,2-1-1 16,0-10 2-16,-1-1-3 15,-1-10 0-15,-3-7 0 16,-6-3-2-16,-6-8-2 16,-12-4-1-16,3-16-2 0,-36 14-2 15,-1-17-3-15,-17-1-6 16,-15-6-6-16,-13-2-15 16,-22-5-28-16,-10-3-52 15,-12 1 0-15,-11-5-4 16,-6 2 33-16</inkml:trace>
  <inkml:trace contextRef="#ctx0" brushRef="#br0" timeOffset="73848.3761">2744 10335 43 0,'-16'7'104'0,"16"-7"-1"0,-20 25-7 15,10-8-83-15,14 16-4 16,8 14-6-16,1 16 0 15,4 12-3-15,-1 13 4 16,3 9-3-16,-3 7 2 16,0-2 0-16,0 1 3 15,-3-10-2-15,-2-3 2 16,1-9-2-16,-1-3 1 16,-1-12-10-16,-1-10-12 15,1-4-29-15,-6-12-48 16,-2-18-7-16,-2-22-4 15,0 0 64-15</inkml:trace>
  <inkml:trace contextRef="#ctx0" brushRef="#br0" timeOffset="75348.3619">2933 10122 1 0,'10'-22'90'0,"9"9"7"15,-3-1 0-15,0 2-67 16,16 11-6-16,2 2-12 0,14 6-3 16,2 3-4-16,11 5-2 15,5 1-1-15,11 4 0 16,8-1-1-16,10-1 3 15,5-2 2-15,7 0 2 16,5-3 0-16,6 2 2 16,8-5 2-16,5 1-3 15,1-2 1-15,9-1-5 16,5-2 3-16,12 0-4 16,7-5 1-16,8 1-5 15,2-4-5-15,9 0 3 16,8-6-1-16,2 1 1 0,-1-3-1 15,5-2 2-15,-2 2-1 16,-1-3 3-16,1 2 1 16,-3-4-1-16,-2 1 0 15,-2 0 1-15,0-2 0 16,-5 0-1-16,2 0 0 16,-2 0-1-16,-4 0 2 15,-4 2-1-15,-1 2 2 16,1 1-3-16,0 1 2 15,0 2-2-15,0 3 2 16,6-1-1-16,1 3 0 16,1-1 0-16,1 2 0 15,0 2 0-15,-3 2 0 0,-1 1 0 16,-2-1 0-16,-4 3 0 16,0 1 0-16,-1 1 0 15,-1 0-1-15,-3 0 1 16,2 2-1-16,0-2 1 15,-5 0 0-15,-2-1 1 16,-9 0-1-16,-2-2 1 16,-10-1-1-16,-7 1 1 15,-13 1-2-15,-11 0 2 16,-14 4-2-16,-10 1 1 16,-13 3-2-16,-10 2 1 15,-11 0-1-15,-10 3 1 0,-6 1 0 16,-6 1 0-16,-3 1 0 15,-5 1-2 1,-2 3 3-16,-3 2-4 0,-1 3 4 16,0 3-5-16,-2 5 5 15,0 4-4-15,-1 3 2 16,3 5 2-16,-3 5-2 16,1 0 3-16,0 2-2 15,1 0 3-15,-1-1-2 16,-1-1 3-16,1-5-1 15,-2-1 1-15,1-4-1 16,-5 0-2-16,-2-8 1 16,-3-1-1-16,-2-5 1 0,-3-4-2 15,-2-4-1-15,-3-3 0 16,-5-5 0-16,9-15 3 16,-23 23-2-1,5-16 0-15,-6 0 0 0,-5-1 1 16,-7 0-1-16,-4-3 1 15,-8 1-2-15,-8-1 2 16,-6 0-2-16,-9 1 0 16,-7 1 0-16,-11 0-1 15,-8 2 0-15,-10 1 1 16,-8 0 0-16,-8 0 1 16,-10-1 1-16,-7-1 2 0,-7-1 1 15,-3-2 1-15,-7-1-1 16,-8-2 1-1,-5-2-1-15,-4-2 0 16,-5-3-2-16,-6-2-1 0,-8 0-2 16,-9-1 0-16,-8 2-1 15,-9-2 1-15,-5-1-2 16,-6 1 1-16,-10 3 1 16,1 0 0-16,-1 1-1 15,-2-1 1-15,-2 1 0 16,1 2 0-16,2-2 0 15,-2 3 1-15,0 2-2 16,-1-1 0-16,-2 5 2 0,0 0 0 16,3 3-1-1,-3 2 1-15,0 4 0 16,0 1-1-16,4 1 2 16,-2-1-2-16,9 2 1 0,1 1 0 15,5-2 1-15,6 2-1 16,8-2 2-16,8-1 0 15,3 0 1-15,8-1-1 16,6-3 0-16,8-4 3 16,9-3-2-16,7-4 0 15,4-2 0-15,12-3-3 16,12-2-3-16,11-2 1 0,11 2-7 16,11-5-14-1,17 6-22-15,10-6-29 16,17 4-39-16,17 0 0 15,9-2 0-15</inkml:trace>
  <inkml:trace contextRef="#ctx0" brushRef="#br0" timeOffset="79438.1196">3955 6188 53 0,'0'0'51'16,"13"-8"-6"-16,-13 8-9 15,0 0-4-15,0 0-4 16,0 0-8-16,0 0-3 15,-15 11-4-15,15-11-4 16,-8 18 0-16,8-18-2 16,-9 17-1-16,9-17-4 15,-3 19 2-15,3-19-1 16,0 17 3-16,0-17 0 16,0 0 0-16,7 14 0 15,-7-14 2-15,13 8-2 16,-13-8 4-16,13 1-3 0,-13-1 3 15,15-3-1-15,-15 3 0 16,0 0 0 0,13-8-1-16,-13 8 0 15,0 0-3-15,-2-13 0 0,2 13-1 16,0 0-1-16,-14 0-1 16,14 0 1-16,-16 10-6 15,16-10 4-15,-17 23-4 16,17-23 4-16,-12 20-4 15,12-20 3-15,-3 16-3 16,3-16 1-16,0 0 2 16,16 8-1-16,-16-8 0 0,20-11 0 15,-5-1 2-15,-4-1-2 16,2-2 0 0,-1-1 2-16,-2 0-1 15,-3 1 0-15,-7 15 0 0,9-21 1 16,-9 21-4-16,0 0 2 15,0-13 0-15,0 13-1 16,0 0-1-16,0 0 0 16,0 0 0-16,0 0-10 15,-17 4-5-15,17-4-30 16,-5 17-51-16,5-17-5 16,0 0-2-16,0 0 60 15</inkml:trace>
  <inkml:trace contextRef="#ctx0" brushRef="#br0" timeOffset="85272.5847">2166 12952 12 0,'0'0'93'16,"13"25"-1"-16,-13-25-4 15,11 22-59-15,2-9-5 16,5-2-12-16,0 1-5 16,8-4-2-16,2 2 0 15,8-4-6-15,3-1 2 16,8-4 2-16,4 0 2 16,9-5-1-16,7 0 2 15,5-6-3-15,4-2-1 16,-1-5 6-16,0 0-3 15,1-5-13-15,-9-1-5 16,-3 0-26-16,-12-3-33 0,-12 0-29 16,-5 1-3-16,-14-2 39 15</inkml:trace>
  <inkml:trace contextRef="#ctx0" brushRef="#br0" timeOffset="85903.3422">2765 12455 6 0,'0'0'96'0,"-22"13"1"16,22-13-4-16,-16 24-58 0,4-6-11 16,8 10-7-16,-6 7-4 15,4 10-2-15,-7 5 0 16,3 12-4-16,-4 8 2 15,1 3-3-15,-2 11 0 16,5 2-3-16,2 4-3 16,2 1-1-16,4 1 1 15,4-2 1-15,5-7 0 16,6-2 0-16,7-12 2 16,8-4 0-16,6-9 2 15,8-5-1-15,4-8-2 16,5-8 2-16,4-6-2 15,1-10-1-15,0-6-13 0,0-12-4 16,2-2-27-16,-3-17-46 16,1-6-15-16,2-8-3 15,0-8 19-15</inkml:trace>
  <inkml:trace contextRef="#ctx0" brushRef="#br0" timeOffset="86283.7368">4041 12908 66 0,'13'11'106'0,"-13"-11"-6"16,5 16-6-16,-5-16-94 16,-6 25-43-1,6-25-47-15,-4 24-8 0,1-8 0 16</inkml:trace>
  <inkml:trace contextRef="#ctx0" brushRef="#br0" timeOffset="86486.627">4030 13228 108 0,'14'12'97'0,"1"-2"-5"16,-15-10-50-16,26 10-51 15,-12-12-23-15,3 7-20 16,-2-4-40-16,-2 2 1 15,0 3 29-15</inkml:trace>
  <inkml:trace contextRef="#ctx0" brushRef="#br0" timeOffset="87019.889">4997 12349 67 0,'-23'19'104'0,"2"4"-5"16,4 5-1-16,0 2-76 16,7 10-8-16,1 4-6 0,3 6 2 15,2 5-4-15,1 8-2 16,-1-1 1-16,2 3-6 15,1 0-9 1,1-4-20-16,4 2-35 0,0-8-38 16,2-7 0-16,1-11 1 15</inkml:trace>
  <inkml:trace contextRef="#ctx0" brushRef="#br0" timeOffset="87270.47">5792 12419 32 0,'3'17'9'16,"-6"0"-8"-16,3-17-15 16,-9 19-13-16</inkml:trace>
  <inkml:trace contextRef="#ctx0" brushRef="#br0" timeOffset="87420.4541">5761 12717 16 0,'15'23'66'0,"-15"-23"-51"15,26 18-15-15,-9-14-77 16,-3-11 58-16</inkml:trace>
  <inkml:trace contextRef="#ctx0" brushRef="#br0" timeOffset="87854.9203">6607 12039 63 0,'-12'19'102'0,"-2"4"0"16,-3 2-7-16,-2-1-80 15,3 6-5-15,1 1-8 16,5 2-2-16,0 0 0 16,5-3 1-16,2 1 0 15,4-7 0-15,5-7 0 16,-6-17 1-16,26 12 0 0,-5-18-1 15,3-8 0-15,3-6-1 16,-1-8 1-16,0-2 0 16,-3-5 2-1,-4 2-1-15,-5 1 1 0,-7 2-1 16,-4 3 0-16,-6 6-4 16,-5 6-7-16,-5 4-11 15,-2 11-23-15,-5 3-35 16,-2 6-19-16,2 3 0 15,0 1 31-15</inkml:trace>
  <inkml:trace contextRef="#ctx0" brushRef="#br0" timeOffset="88237.168">6611 12351 36 0,'-16'30'93'0,"-4"3"-1"15,-7-2-2-15,-2-1-70 16,-3 3-12-16,-1 3-9 16,-2 2-3-16,2 4 0 15,0 1-4-15,4-1 3 16,6-3-3-16,6-6 5 16,9-6 0-16,10-9 1 15,-2-18-5-15,34 2 5 0,-2-19 2 16,7-7-2-16,3-8 6 15,3-9 1-15,1-5 4 16,-3-1 1 0,-2 0 6-16,-13 1-3 0,-3 6 0 15,-12 5 0-15,-6 8-4 16,-13 10-3-16,-7 6-5 16,-8 13-9-16,-5 2-10 15,-2 9-23-15,-3 2-50 16,2-2-4-16,4 0-1 15,7-9 57-15</inkml:trace>
  <inkml:trace contextRef="#ctx0" brushRef="#br0" timeOffset="88620.553">7034 12289 24 0,'-2'13'90'16,"2"-13"-3"-16,-15 23-3 15,2-9-70-15,0 4-11 16,0-1-5-16,1 5-2 16,1-4-2-16,5 3-1 0,3-8-4 15,3-13-5 1,17 12-1-16,3-14 0 15,6-11 1-15,8-6 2 16,2-6 7-16,3-4 8 0,-2-1 9 16,-4-4 11-16,-1 6 7 15,-12-4 2-15,-4 9 0 16,-12-1-2-16,-5 9-6 16,-13 4-7-16,-7 5-15 15,-5 7-15-15,-7 2-25 16,1 5-50-16,1 2-4 15,-4 0-1-15,6 0 60 0</inkml:trace>
  <inkml:trace contextRef="#ctx0" brushRef="#br0" timeOffset="89088.0481">7623 12156 1 0,'0'0'58'15,"0"0"24"-15,0 0-1 16,-15 20-54-16,1-8-20 15,-1 2-11-15,-1 6-5 0,2-1 0 16,2 3-2-16,7-2 1 16,6-1 1-16,6-5 4 15,11-5 5-15,6-5 5 16,9-7 1-16,6-4 4 16,6-9 1-16,3-3 5 15,1-8 1-15,0 1 1 16,-3-7 1-16,-1 4-3 0,-9-4 2 15,-6 1-4 1,-8 3 0-16,-9 3-9 16,-9 6 4-16,-8 1-8 0,-11 9 3 15,-5 0-1-15,-7 7-3 16,-5 8-7-16,-3 2-13 16,-4 1-10-16,6 4-45 15,0 1-14-15,1-4-9 16,9 2 33-16</inkml:trace>
  <inkml:trace contextRef="#ctx0" brushRef="#br0" timeOffset="89471.8605">8331 11971 19 0,'0'0'97'15,"22"22"-11"-15,-22-22-2 16,-6 26-81-16,0-7-3 16,-1 4-8-16,-3 0 0 15,1 3-2-15,3-2 4 16,5 1 4-16,4-6 5 16,7-5 2-16,9-5 0 15,7-8 2-15,4-7 2 16,5-7 4-16,2-2 0 15,-2-8 0-15,1-1-1 16,-7-3-1-16,0 2-5 16,-9 0 3-16,-4 1-8 0,-9 6 2 15,-7 0-8-15,0 18 3 16,-22-20-10-16,5 19-7 16,-12-1-17-16,3 8-25 15,-3 3-24-15,-3-4-9 16,8 4 44-16</inkml:trace>
  <inkml:trace contextRef="#ctx0" brushRef="#br0" timeOffset="89804.4544">8904 12025 1 0,'26'16'19'0,"-9"-6"43"16,5 4-2-16,-1-5-60 16,0-1-1-16,2 0 6 15,1-4 7-15,1-1 5 16,1-6 9-16,1 0 5 16,-4-10 3-16,2 2 0 15,-6-8-3-15,-2-1-12 16,-7-8-2-16,-3 4-1 15,-10-2-7-15,-5 0-1 16,-10 4-3-16,-3 3-4 0,-10 6-13 16,-3 3-12-16,-1 9-46 15,-4 2-29-15,0 1 4 16,2 5-7-16</inkml:trace>
  <inkml:trace contextRef="#ctx0" brushRef="#br0" timeOffset="91305.5529">1945 14478 1 0,'-9'-15'0'0,"9"15"56"16,5-14-19-16,11 4-10 15,-4-3-6-15,13 0 5 16,-2 1-2-16,7-4 0 16,5 5 2-16,5-4-6 15,8 7-1-15,5-5-15 0,7 3 1 16,7-5-7-16,7 2 2 15,17-3-1 1,3-3 0-16,11-4 1 16,5-3 0-16,5-5 5 0,5-7-1 15,7-2 2-15,6-1 0 16,-9 0-1-16,1 0-1 16,-1-1-4-16,3 3 1 15,-6 0 4-15,5 6 0 16,-8-1-1-16,-1 3-1 15,-6 0-2-15,-1 0-1 16,-6 4 2-16,-5-2-2 0,-5 3-4 16,-6-1-6-16,-4 2-20 15,-8-1-32-15,-2 2-25 16,-2 2-2-16,-8-7 35 16</inkml:trace>
  <inkml:trace contextRef="#ctx0" brushRef="#br0" timeOffset="92388.8223">17547 8270 1 0,'0'0'13'16,"-19"5"62"-16,19-5-43 15,0 0-10-15,-13 1-5 16,13-1-4-16,0 0-3 0,10 13 0 15,3-8-2-15,4 0 1 16,9 1 1-16,7 3 0 16,9-2 0-16,9 0 0 15,6-1 0-15,11 0 1 16,7-2-1-16,10 2 0 16,3-3-1-16,6 0-1 15,3-2 0-15,1 0-4 16,0 1-2-16,-6-1-7 15,-1 5-11-15,-10-3-16 16,-2 1-30-16,1 6-30 16,-17-10-2-16,5 8 74 0</inkml:trace>
  <inkml:trace contextRef="#ctx0" brushRef="#br0" timeOffset="92922.3544">22405 8102 1 0,'50'14'28'16,"-5"-11"50"-16,11 7 2 15,3-4-64-15,0 1-4 16,8 2 1-16,4-1 2 16,5 1 1-16,5 1 1 15,4 3 0-15,7-3 0 16,6 5 0-16,5-4-6 15,4 5-1-15,-1-4-6 16,3 2-3-16,2-2-10 16,-2-1-12-16,-3 2-28 15,-4 3-41-15,-11-12-3 16,0 6 3-16</inkml:trace>
  <inkml:trace contextRef="#ctx0" brushRef="#br0" timeOffset="93489.4408">17648 10560 1 0,'14'7'84'0,"13"8"12"15,-4-15-2-15,12-2-80 0,3 4-1 16,6-4-1-16,11 1-3 16,6-3-1-16,11-1-3 15,6-2-2-15,6 0-2 16,8 0-1-16,7-1-1 16,7 3-1-16,6-1-4 15,4 5-8-15,1-1-11 16,7 4-29-16,3 6-38 15,-6-8-1-15,9 9 41 16</inkml:trace>
  <inkml:trace contextRef="#ctx0" brushRef="#br0" timeOffset="97407.8035">3441 11243 1 0,'-6'-13'47'0,"6"13"34"15,0 0-40-15,0 0-4 0,0 0-7 16,-17-5-2-16,17 5-4 15,-4 16-2-15,4-16-4 16,6 23-1-16,5-8-2 16,4-4 0-16,8 2-3 15,7-4-1-15,9-2-2 16,4-2-3-16,6-3 0 16,3-3-1-16,4 1-1 15,2-3-3-15,3 0 1 16,-4 2-1-16,3-1 0 15,-1 2 1-15,3 2-1 16,0 1 0-16,3 1 0 0,0 2 1 16,-2 0 0-16,2 1-1 15,-1-2-1-15,-4 0 1 16,-2-1-1-16,-2-1-1 16,-4-2-1-16,-4-1 1 15,-5-2 0-15,-4 0 0 16,-4-2-2-16,-5 2-1 15,-7-2-4-15,-4 4-7 16,-19 0-12-16,16 0-21 16,-16 0-22-16,-13-1-30 15,-3 2 1-15,-10-2 35 16</inkml:trace>
  <inkml:trace contextRef="#ctx0" brushRef="#br0" timeOffset="97824.6268">3694 11176 1 0,'13'0'25'0,"-13"0"44"15,18-4-45-15,0 5-4 16,1 1 0-16,5-1-4 0,-1 1 0 16,6 5-2-16,3-6-2 15,4 7 2-15,1-5-4 16,5 4 0-16,0-6-4 15,6 5 0-15,-1-5-3 16,4 2 1-16,-4-1-1 16,4-2-2-16,-1 1-1 15,1 1-4-15,1-2-17 16,-3 0-31-16,-2-3-29 0,4 4-1 16,-8-8 49-1</inkml:trace>
  <inkml:trace contextRef="#ctx0" brushRef="#br0" timeOffset="100300.2364">6458 11032 61 0,'0'0'42'0,"-16"-19"-4"15,16 19 0-15,0 0-8 16,-16-10-4-16,16 10-8 15,0 0-5-15,-13 16-6 16,13-16-2-16,3 29-2 16,2-12-2-16,3 3 1 15,5 4 1-15,3-3-1 0,4-1 1 16,5-1-1 0,4 0 2-16,1-9-2 15,2 2 4-15,0-7-2 16,-4-2 0-16,-2-3 3 0,-4 0-1 15,-6-1 0-15,-16 1 0 16,0 0 0-16,0 0-2 16,0 0-1-16,-32-5 0 15,6 8-2-15,-4 2-1 16,-3 2 0-16,-2 0 1 16,5 0-1-16,1 0-1 15,7-1 1-15,5-1-1 16,17-5 1-16,0 0 0 15,0 0 3-15,0 0-1 16,13-19 2-16,1 12 0 16,-14 7 0-16,26-15 1 0,-26 15-1 15,16-10-1-15,-16 10-1 16,0 0 0-16,0 0-1 16,0 0 1-16,0 0-1 15,-20 19 0-15,20-19-1 16,-17 20 0-16,17-20 0 15,-12 19-1-15,12-19 0 16,0 0 1-16,0 0 0 16,13 6 0-16,-13-6 0 15,17-11 1-15,-17 11 0 16,15-15 0-16,-15 15-1 16,3-16 0-16,-3 16 0 15,-9-13 0-15,9 13 0 0,-17-9 0 16,17 9 0-16,-25-6-2 15,25 6-1-15,-20-4-3 16,20 4-2-16,-14-3-7 16,14 3-9-16,0 0-15 15,0 0-36-15,0 0-16 16,0 0-3-16,0 0 58 16</inkml:trace>
  <inkml:trace contextRef="#ctx0" brushRef="#br0" timeOffset="101356.1776">8809 11149 1 0,'-13'1'0'0,"13"-1"20"16,-16 2-3-1,16-2-11-15,-19-2 2 16,19 2 6-16,-16-1 2 0,16 1 3 16,-16 3-1-16,16-3 1 15,-16 4 5-15,16-4-8 16,0 0 0-16,-17 13-11 15,17-13 2-15,0 0-6 16,-9 17 4-16,9-17-6 16,0 0 1-16,-2 13 0 15,2-13 2-15,0 0 0 0,0 0 0 16,0 0-1-16,0 0 1 16,14 6-5-1,-14-6-7-15,0 0-12 16,0 0-17-16,6-13-36 15,-6 13 5-15,0 0 70 0</inkml:trace>
  <inkml:trace contextRef="#ctx0" brushRef="#br0" timeOffset="103277.4414">8650 11169 1 0,'-20'15'18'0,"20"-15"57"15,-23 13-4-15,23-13-55 16,-26 14-4-16,10-5-4 16,0 2-1-16,0 2 1 15,-1 3 1-15,1 0 0 16,3 1-1-16,4 1 0 0,5-5-1 16,4-13-2-16,13 17-2 15,1-17-1-15,11-3 0 16,-1-7 0-1,7-3 2-15,-4-4 3 0,3-2 2 16,-5-3 4-16,-2 1-1 16,-7-1 4-16,-3 3-6 15,-9 0 6-15,-2 5-10 16,-2 14 4-16,-13-20-8 16,-2 17 3-16,-2 3-3 15,-3 3 0-15,-2 2 2 16,0 4-3-16,1 1 4 0,2 2-5 15,5-1 5-15,14-11-5 16,-19 21 0 0,19-21-1-16,0 0 1 15,11 14 0-15,4-15 0 0,4-4-1 16,1-2 1-16,3-3 1 16,-2-2-5-16,-2 2 5 15,0-1-5-15,-6 2 5 16,-13 9-6-16,0 0 5 15,0 0 0-15,0 0-1 16,0 0 6-16,-17 10-7 16,1 2 7-16,0-1-5 15,1 1 5-15,15-12-7 0,-21 20 0 16,21-20 0 0,0 0 0-16,0 0 1 15,0 0-2-15,0 0 1 16,13 3 0-16,-13-3 2 0,16-16 1 15,-16 16 0-15,7-22-5 16,-7 22 6-16,-9-20-5 16,-4 11 3-16,-3 2-2 15,-4 3 2-15,-6 2-3 16,0 2 3-16,-1 2 5 16,-3 2-5-16,2 3 4 15,4 1-4-15,1 0 4 16,5 1-5-16,18-9 4 15,-20 17-4-15,20-17 0 16,0 16 0-16,0-16 0 16,19 9 0-16,-5-6 1 0,2 0-1 15,0-2 2-15,1-1-1 16,-2 0 1-16,-2 0 0 16,-13 0 1-16,18-1-1 15,-18 1 0-15,0 0 0 16,15 1 0-16,-15-1-1 15,0 0 1-15,0 0-1 16,0 0-1-16,0 0 1 16,0 0-1-16,0 0 0 15,0 0-1-15,0 0 1 16,0 0-1-16,0 0 0 16,0 0 0-16,0 0-3 15,0 0-1-15,0 0-4 0,14-6-2 16,-14 6-2-16,13-1-3 15,-13 1-4-15,18 0-6 16,-18 0-12-16,23 1-14 16,-10-1-28-16,4 3-1 15,-4-7 67-15</inkml:trace>
  <inkml:trace contextRef="#ctx0" brushRef="#br0" timeOffset="104744.2859">11287 11097 1 0,'0'0'21'0,"0"0"49"0,0 0-37 16,0 0-9-16,-14 7-4 16,14-7-5-1,0 0-3-15,-14 12-3 16,14-12-3-16,-15 13-2 0,15-13-3 16,-8 16 2-16,8-16-4 15,2 15 3-15,-2-15-4 16,12 18 5-16,1-14-4 15,1 3 7-15,1-5-1 16,2 1 2-16,-4-5 3 16,0 1-2-16,-13 1 4 15,23-9-2-15,-23 9 3 0,0 0-4 16,12-14 0-16,-12 14-4 16,0 0 1-1,-16-9-3-15,16 9 0 16,-23 1 2-16,8 2-4 0,-1 3 2 15,3 0-2-15,-2 3 2 16,15-9-2-16,-19 14 4 16,19-14-4-16,-12 14 2 15,12-14 0-15,0 0-1 16,0 0 2-16,10 13-1 16,-10-13 1-16,13-1 1 15,-13 1 0-15,18-12 0 16,-18 12 1-16,11-15-4 15,-11 15 4-15,5-16-3 16,-5 16 3-16,-8-15-5 16,8 15 3-16,-21-4-2 15,5 2 0-15,3 4 2 0,-4 1-3 16,1 4 3-16,0-3-5 16,1 4 5-16,15-8-4 15,-20 11 1-15,20-11 0 16,-14 10 2-16,14-10-1 15,0 0 2-15,0 0-1 16,-18 0 0-16,18 0 0 16,-18-3 0-16,3 3-1 15,-4 0-2-15,-4 2-1 16,-3 1-3-16,-1 2-1 16,-5 1-3-16,3 3-6 15,-4-3-7-15,6 7-16 0,-4-6-26 16,8 1-37-16,6 0 2 15,4-7 1-15</inkml:trace>
  <inkml:trace contextRef="#ctx0" brushRef="#br0" timeOffset="110159.1857">4750 15742 1 0,'0'0'72'0,"-16"-8"17"15,16 8-48-15,-19-4-4 16,19 4-6-16,-14 14-5 16,2 1-7-16,5 9-4 0,-3 11 2 15,1 8-12-15,4 8 3 16,0 4-8-16,7 7 3 16,2-6-6-16,6 2 7 15,5-11-7 1,9-6-1-16,5-15 4 0,4-13 0 15,6-12 4-15,3-18 4 16,3-8 6-16,-1-17-9 16,5-4 14-16,-11-13-9 15,-1 0 5-15,-9-6-4 16,-4 4 4-16,-14 1-7 16,-4 8-1-16,-16 4 6 15,-7 11-11-15,-9 8 6 0,-6 12-3 16,-5 9-2-16,-7 8-1 15,1 9-6-15,0 1-5 16,7 9-14 0,-2-9-21-16,21 7-50 0,1-7-22 15,16-10-1-15,0 0 18 16</inkml:trace>
  <inkml:trace contextRef="#ctx0" brushRef="#br0" timeOffset="110417.5474">6217 15349 56 0,'35'25'104'15,"-5"9"0"-15,-8 1-6 0,-5 10-88 16,2 5-4-16,0 5-4 15,-3 7 2-15,-5 6-4 16,-1 4 7-16,-3 3-11 16,-4-4-21-16,3 1-54 15,1-3-21-15,-5-13-2 16,5-8 22-16</inkml:trace>
  <inkml:trace contextRef="#ctx0" brushRef="#br0" timeOffset="115181.8377">14996 13452 1 0,'-3'-28'93'0,"-10"-3"0"0,4 2-8 15,-2-3-66-15,-11-3-7 16,2 1-4-16,-8-1 1 15,-1 5 0-15,-10-1 3 16,0 8-1-16,-8 3 3 16,-1 9-1-16,-5 2-2 15,1 10-2-15,-1 4-3 16,1 5-2-16,0 7-2 16,-2 5 0-16,4 7-1 15,-1 2 1-15,4 7-1 16,-1 4 1-16,3 7-2 15,3 4-2-15,4 3 4 16,3 9-2-16,6 3 3 0,6 6-1 16,6 7 1-16,5 4-1 15,5 3 2-15,5 3 3 16,7 5-5 0,2 4-2-16,3 1 0 0,4 1-2 15,4-1 2-15,3-1-2 16,7-5 0-16,5-3-1 15,7-11 2-15,10-10 4 16,6-12-2-16,9-11 2 16,8-17 1-16,7-9 3 15,2-16 1-15,3-10 1 16,0-17 1-16,2-9-1 0,-5-16 0 16,-1-7-2-16,-8-14 0 15,-2-8-4-15,-7-9 1 16,-2-8-3-1,-12-6 1-15,-5-6 1 0,-6-6-2 16,-9-4 1-16,-7 0-2 16,-8-1 1-16,-8-2-1 15,-10 5 3-15,-7 1-3 16,-10 1-1-16,-11 9 0 16,-9 4 1-16,-11 11-1 15,-12 5 0-15,-9 16-2 16,-9 10-4-16,-6 15-1 15,-6 15-2-15,0 18-5 0,-3 11-4 16,6 21-7-16,1 1-10 16,14 18-21-1,-2 4-39-15,15 4-8 0,12 4 1 16,15-7 63-16</inkml:trace>
  <inkml:trace contextRef="#ctx0" brushRef="#br0" timeOffset="116182.1965">19155 13518 1 0,'-46'-43'68'15,"7"7"24"-15,-7-9-1 16,4 2-66-16,-3 7 0 15,-2 2-5-15,2 7-3 16,-5 5-2-16,-1 11-5 16,-5 7-3-16,0 12-4 15,-6 10-2-15,-3 9 0 16,0 8-2-16,-3 8 3 16,0 7-2-16,6 8-1 15,4 4 0-15,5 6 2 0,7 4-1 16,4 9 2-16,7 1 1 15,8 8 1-15,7-1 1 16,7 2 0-16,8 0 0 16,10 0-2-16,11-2 2 15,10-5-5-15,10-2 1 16,8-4-3-16,11-3 2 16,4-4-1-16,6-5 1 15,6-5 2-15,0-4-2 16,1-3 3-16,3-8 0 15,0-1-1-15,1-9 2 16,4-2-1-16,-1-6 4 16,0-5-4-16,2-9 5 0,1-1-3 15,-1-10 4-15,1-3 4 16,-4-10-5-16,2-6 6 16,-5-8-5-16,0-7 5 15,-5-9-3-15,-2-9-1 16,-7-10-2-16,-5-9-3 15,-10-8 3-15,-5-5-7 16,-11-9 1-16,-5-1 2 16,-12-4-4-16,-8 0 3 15,-6 1-3-15,-8 2 3 16,-8 4-3-16,-6 3 3 16,-10 7-1-16,-9 3-4 0,-7 7 3 15,-9 7-3-15,-7 6 1 16,-4 6-1-16,-6 5 1 15,-3 6 0-15,3 8-5 16,-2 2 0-16,8 10-8 16,1 0-3-16,12 13-12 15,0-4-17-15,17 15-43 16,7-3-29-16,6 2 8 16,13 1-4-16</inkml:trace>
  <inkml:trace contextRef="#ctx0" brushRef="#br0" timeOffset="152939.771">26746 6584 47 0,'-34'-58'109'0,"-4"-1"-7"0,-14-12 1 16,-6-10-48-16,-14 1-31 16,-14-10-12-16,-10-4-3 15,-16-4-3-15,-14 0-6 16,-15-1 0-16,-18-2 2 16,-12 2-1-16,-8 3 2 15,-13 1-3-15,-9 2 4 16,-9 1-2-16,-11 2 0 15,-14 4 6-15,-11 1 2 16,-13 1-2-16,-14 5 2 16,-11 2-2-16,-11 6 2 15,-6 2-3-15,-8 1 0 0,-1 5-2 16,1 5-4-16,-1 3 1 16,1 5-2-16,3 4 1 15,0 5-1 1,2 5 2-16,1 9-2 0,-2 2 2 15,-1 8 0-15,2 3-1 16,1 8-1-16,-1 6 1 16,3 4-1-16,6 5 0 15,10 5-1-15,7 5-1 16,17 5 0-16,14 10-1 16,16 5 2-16,13 8-2 15,12 7 1-15,13 9-1 16,7 8 3-16,10 8-3 0,4 6-1 15,9 11 1-15,8 7-2 16,10 10 1 0,12 5-2-16,13 11 6 15,13 5-8-15,15 10 5 0,14 6 0 16,15 7 2-16,11 2-3 16,16 9 3-16,11 6-3 15,12 9-2-15,12 2 5 16,11 6 1-16,11 3-1 15,11 5-2-15,10 1 4 16,13 0-3-16,8 1 3 16,14-1 0-16,6-2-3 15,14-2-1-15,8-3 3 0,11-2 1 16,7-8 3 0,8-2 4-16,10-8 3 15,8-7-5-15,10-3 9 16,2-6-6-16,12-7 3 0,8-6-2 15,8 3-2-15,3-5-3 16,4-4-1-16,6-9 0 16,4-5 2-16,6-3 1 15,8-6-1-15,2-5-1 16,6-6 2-16,5-9-2 16,6-1 1-16,-1-6 0 15,5-3-3-15,3-10-2 16,-5-3 0-16,-3-5-2 15,6-7 0-15,-3-8 0 16,1-7-1-16,5-10 1 16,1-7-3-16,1-9 3 0,10-6 1 15,0-8 1-15,1-7 0 16,6-4-1-16,-1-7 0 16,-1-3 0-16,2-4 4 15,-2-4-4-15,-6-7 3 16,2-6-2-16,2-9 3 15,-3-13-3-15,2-8 3 16,-4-9-2-16,-3-9-2 16,-6-11 1-16,-2-6-2 15,-10-6 2-15,-13-6-3 16,-11-6 5-16,-11-3-4 16,-14-5 2-16,-8-3 0 15,-14-6 2-15,-12-8-2 0,-13-3 2 16,-10-4-2-16,-12-4-2 15,-11-5 1-15,-15-8 1 16,-11-3-4-16,-19-2 3 16,-10-4 2-16,-15-7-1 15,-14-2 1-15,-15-5 3 16,-17-1 0-16,-14-5 0 16,-13-4 0-16,-13 0-1 15,-15-1-3-15,-17-2 1 16,-12 1-3-16,-18 2-3 15,-16-1-6-15,-12 7-13 16,-25-8-42-16,-15 14-60 0,-23-1-7 16,-19-6-7-16,-21-11-2 15</inkml:trace>
  <inkml:trace contextRef="#ctx0" brushRef="#br0" timeOffset="160484.1263">16055 4829 1 0,'-25'-11'23'15,"-10"-5"50"-15,5 4-1 16,-4 2-51-16,-4 4-11 16,-1 5-3-16,-3 2-5 15,-2 4 0-15,-4 3-3 16,-3 7 1-16,-2 4-1 16,-2 2 1-16,-1 5 0 15,0 3 2-15,-4 9 1 16,1 1 1-16,-1 7 2 15,-1 4 2-15,-1 5-1 0,-1 4 2 16,-2 6 1-16,1 7-2 16,-1 2 2-16,2 8-2 15,-2 6 1-15,1 3-2 16,1 3 1-16,5 2 0 16,5 0-3-16,7-3-1 15,5-3-2-15,9-1-2 16,9-2 0-16,7-2-3 15,9 2 1-15,4-1-3 16,5 5 0-16,2 0 2 16,3 7 4-16,1 2-2 15,-1 2 2-15,0 2 0 0,0 3 1 16,0 0 0-16,4-1 1 16,-3 1 5-16,5-4-9 15,0-4 6-15,4-1-5 16,2-1 2-16,3-6-2 15,2-2 2-15,1-4-3 16,2-4-1-16,4 0 3 16,2-9 0-16,4-3 1 15,1-5-4-15,7-8 3 16,-1-5-3-16,7-7 3 16,1-6-3-16,1-8 1 15,1-2-2-15,2-10 2 16,0-6 2-16,-1-6-1 0,3-6 2 15,-1-8-1-15,1-3 0 16,4-8 2-16,2-8 1 16,2-2 0-1,3-9 0-15,2-5-3 0,1-7 2 16,3-4-1-16,0-6 3 16,-4-8-2-16,1-1 0 15,-7-8 1-15,1-1 1 16,-5-6 1-16,1-2 1 15,-4-8 0-15,-2-1-1 16,-1-6 0-16,0-4-1 16,-4-8 3-16,0-2-3 0,-3-8-2 15,-7 0-3-15,-4-4 4 16,-6-3-2 0,-8 1 3-16,-4 0 2 15,-7 1-7-15,-5 2 2 0,-9-1 5 16,0 5-1-16,-11 0 0 15,-2 10 0-15,-8 1-2 16,-4 7-1-16,-7 4-2 16,-3 7 2-16,-8 6-5 15,-4 9 2-15,-4 7-6 16,-5 2 1-16,-1 10-7 16,-3 3-4-16,0 11 1 0,-5 2-9 15,4 15-11-15,-5-1-23 16,6 11-40-1,-1 10-2-15,-2 8 2 16</inkml:trace>
  <inkml:trace contextRef="#ctx0" brushRef="#br0" timeOffset="162018.5568">17268 8343 25 0,'38'8'17'15,"8"2"3"-15,4 3-3 16,5 2-2-16,4 2-3 15,8 2 0-15,5 1-2 16,6 0-1-16,4 3 0 16,7-1 1-16,7 1 1 15,3 3 0-15,9-3 2 0,-1 2-3 16,6-7 3-16,2 1-2 16,6-4 1-16,1-4-1 15,2-5 0 1,1-8-1-16,4-3-2 0,0-10 0 15,4-4-2-15,-3-6 0 16,-4-6-1-16,-4-9 2 16,1-6 0-16,-11-11 2 15,-3-6-1-15,-8-9 4 16,-6-8 0-16,-7-8 0 16,-7-3-2-16,-11-10-1 15,-8-2-2-15,-8-7 1 16,-11-1 0-16,-16-6-4 0,-9 2 2 15,-15-5 0-15,-11-3-2 16,-16-1 2-16,-11 6-2 16,-17-1 1-16,-8 5 2 15,-11 3-2-15,-8 7-5 16,-9 3 2-16,-6 8 0 16,-7 3 0-16,-3 8-1 15,-4 4 0-15,-2 7-6 16,-4 5 9-16,-4 8-4 15,-6 8 1-15,-5 9-3 16,-5 13 0-16,-2 9-1 16,-5 12-2-16,-3 8 1 0,-3 13-2 15,-2 8 0-15,2 11 0 16,3 6 1 0,7 9-2-16,4 4 0 15,7 7 0-15,5 6 0 0,10 7 4 16,3 4-3-16,10 8 2 15,5 4 0-15,10 10-1 16,2 0 0-16,10 5 0 16,10-4 0-16,12 5-1 15,10-1 1-15,12 1-2 16,10-3 0-16,12 0-2 16,11-5 0-16,11 4-2 15,9-5 0-15,12 0-8 0,5-4 0 16,12-3-6-1,6-4-8-15,8 0-12 16,7-5-5-16,4-7-10 16,6 2 15-16</inkml:trace>
  <inkml:trace contextRef="#ctx0" brushRef="#br0" timeOffset="162952.188">24860 6438 68 0,'-24'-59'99'15,"1"0"-8"-15,-15-5 1 16,-9 1-78-16,0 1-4 16,-6 4-5-16,-5 3-4 15,-8 2 5-15,-5 4-8 16,-10 7 6-16,-4 6-2 15,-6 10-1-15,-7 7-1 16,-6 12 0-16,-4 10 0 16,-3 11-2-16,-3 11 0 15,-1 9-1-15,-1 7 1 16,5 6-1-16,3 7 0 0,7 6 1 16,4 5-2-16,9 6 2 15,9 3-2-15,11 8 2 16,12 3-2-16,11 10 0 15,11 5 0-15,12 5 0 16,10 3 3-16,17 8-3 16,11 1 3-16,11 7-3 15,10-2 4-15,17 5-5 16,8 0 1-16,11 0-3 16,11 0 2-16,10-3-2 15,7-3 2-15,11-7-1 16,7-5 2-16,5-7 1 15,7-7-1-15,6-10 2 0,8-8-1 16,6-15 3-16,5-7-1 16,7-13 2-16,0-11 0 15,3-13 3-15,1-11 4 16,-2-14 1-16,-4-9 1 16,-9-13 2-16,-6-10 2 15,-14-14-3-15,-8-11 2 16,-14-11-4-16,-9-11 1 15,-14-11-3-15,-14-6 1 16,-12-9-3-16,-14-2-2 16,-11-3 1-16,-14 0-1 15,-13 2-2-15,-12 2-6 0,-16 8-9 16,-14 1-25-16,-13 6-52 16,-16 13-7-16,-26 1 2 15,-16 13 27 1</inkml:trace>
  <inkml:trace contextRef="#ctx0" brushRef="#br0" timeOffset="163821.0583">18873 8412 1 0,'-61'6'5'16,"-17"-9"67"-16,4 16-2 15,-8 0-65-15,-3 7-5 16,-3 7-1-16,-1 11 1 16,-7 7-2-16,0 8 2 15,-5 9-1-15,0 13 3 16,-2 9-2-16,1 11 3 16,2 7-2-16,6 11 1 15,6 2 4-15,11 11-3 16,10-2 5-16,12 1-3 15,15 2 3-15,13 0-4 16,18-1 2-16,13-6 0 16,16-3-1-16,18-5 2 0,14-2 0 15,13-11 1-15,11-3 0 16,17-11 1-16,10-7 1 16,14-6 1-16,10-9-5 15,8-8 2-15,6-4-1 16,8-11 1-16,6-5-2 15,4-11 3-15,3-4-3 16,-1-14 2-16,2-7-2 16,2-11 1-16,-2-11-5 15,-3-12 0-15,-6-8 1 16,-9-9-2-16,-10-10 2 16,-12-10-2-16,-11-7 3 0,-15-12-2 15,-10-6 3-15,-15-7-3 16,-10-4 0-16,-10-6-1 15,-10 1-1-15,-13 2 0 16,-11 5-2-16,-10 6-2 16,-16 8-3-16,-9 12-1 15,-13 5-8-15,-9 10-9 16,-12 9-26-16,-8 0-45 16,0 13-4-16,-18-9 43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34:54.67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9293 16083 1 0,'0'0'14'0,"25"15"75"16,-12-15 5-16,6 0-57 15,1 4-19-15,-1-1 5 16,7 3-10-16,-3-2 7 16,3 3-10-16,-3-2 5 15,3 5-11-15,1-6 5 16,5 3-1-16,1-1-2 15,5 0 0-15,3-3 0 16,7 0-3-16,5-2 1 16,5 1 0-16,1 1-1 15,3-2-1-15,2 0 2 16,-2 2-2-16,0 2 0 0,-1 2 0 16,-2-3 1-16,0 2-1 15,-3 1 0-15,-1 0 0 16,1 3-1-16,0 1 1 15,1-3-2-15,0 1 1 16,1 2-2-16,-2 0 0 16,-1-3 1-16,0 4 0 15,-3-5-1-15,-4 0 0 16,-4 2-2-16,-3-3-1 16,-4-2-4-16,-6-1-4 15,-1 0-12-15,-11-6-13 16,1 6-25-16,-20-3-32 0,13-5-10 15,-13 5 45-15</inkml:trace>
  <inkml:trace contextRef="#ctx0" brushRef="#br0" timeOffset="502.7583">9462 16378 1 0,'0'0'10'16,"0"0"82"-16,0 0-1 16,0 0-54-16,25-6-7 15,-8 5-4-15,6 5-4 16,2-4-2-16,9 4-6 16,1-1-3-16,8 1-4 15,5-1-2-15,8 0-3 0,6 0 0 16,7-1-2-16,5 0 0 15,2 3 0-15,7-2 1 16,-1 0-1 0,-1-3 1-16,1 1 1 0,-4-1-2 15,-2 1 1-15,-1-2 1 16,-1-2-1-16,-6 3-2 16,-3-1 0-16,-2 1-5 15,-6-3-4-15,-4 3-10 16,-8-5-20-16,1 3-50 15,-6 4-11-15,-7-10-4 16,-1 2 102-16</inkml:trace>
  <inkml:trace contextRef="#ctx0" brushRef="#br0" timeOffset="4634.6258">13260 16433 6 0,'0'0'94'0,"13"10"2"16,-13-10-51-16,14-7-10 15,-1 4-5-15,-13 3-4 16,31-21-6-16,-13 8-3 16,5 0-5-16,3-5-1 15,8-4-2-15,-1-4-1 16,4 2-2-16,4-5 3 16,3 4-3-16,-3-4-1 15,1 6-6-15,-5 2-5 16,-4 0-11-16,0 13-18 15,-12-7-28-15,-4 10-44 16,-17 5 3-16,16-8 3 0</inkml:trace>
  <inkml:trace contextRef="#ctx0" brushRef="#br0" timeOffset="5418.4736">13851 16047 1 0,'-21'-4'42'0,"21"4"51"0,-29-9 0 16,14 4-47-16,-2 3-19 16,-4-4-3-16,-1 8-6 15,-1-2-3-15,0 4-3 16,-2 1-5-16,4 3-10 16,-3 1 5-16,4 0-8 15,3 1 7-15,1 1-9 16,2-1 8-16,14-10-9 15,-21 18 9-15,21-18 2 16,-13 15-1-16,13-15 0 16,-4 13 0-16,4-13 1 15,4 13-1-15,-4-13 0 16,15 13 0-16,-15-13 1 0,26 18-2 16,-10-8 2-16,2 3-2 15,3 1 2-15,2 2 0 16,3 3 1-1,0 1-1-15,0-1 0 0,1-2 0 16,0-2 2-16,-1-4 1 16,2-1 0-16,-4-3 0 15,1-4 2-15,-3-6 1 16,-1 5 1-16,-2-11 1 16,-2 2-1-16,-2-9 2 15,-2 3-3-15,-5-7 1 16,-2 1-3-16,-4-7 0 0,-2 0-2 15,-3-1-4 1,-3 1-10-16,0 4-21 16,-7-8-56-16,5 0-28 15,0-4 8-15,3 0-14 0</inkml:trace>
  <inkml:trace contextRef="#ctx0" brushRef="#br0" timeOffset="7570.1119">15593 16004 1 0,'0'0'83'16,"0"0"6"-16,0 0-39 15,0 0-13-15,-23-4-6 16,23 4-3-16,-29 13-8 16,10-3-5-16,-4-1-4 15,-1 4-11-15,-4-3 7 16,2 4-10-16,-1-1 6 0,-2-1-9 15,3 2 7-15,1-2-8 16,4-1 9 0,1-1-1-16,2 0 0 15,4-1 0-15,14-9 0 0,-15 16 0 16,15-16 1-16,0 0-2 16,8 19 1-16,-8-19 0 15,26 14-1-15,-8-8 0 16,1 4 0-16,4-3 0 15,3 5 0-15,2-2 0 16,2 0-1-16,0 0 1 16,3 3 0-16,1-2-1 15,2 2 1-15,-2 0 0 0,1 0 0 16,-3-1 1 0,-2-3 0-16,-1-4 3 15,-6-2 0-15,0 0 4 16,-7-9 0-16,0 4 2 0,-16 2 0 15,17-21 1-15,-16 8-1 16,-1 13-1-16,-2-27-2 16,-4 10-2-16,-4-1 0 15,-2 0-2-15,-1-4 2 16,-1 3-3-16,-2 0 0 16,0 2 0-16,0-2 0 15,0 5-1-15,2-2 1 16,1 3-2-16,13 13 0 15,-23-19 10-15,23 19-10 16,-19-18 8-16,19 18-8 16,-12-13-1-16,12 13 0 0,0 0 7 15,-8-13-9-15,8 13-2 16,0 0 1-16,0 0-1 16,0 0 1-16,0 0 10 15,0 0-9-15,0 0 1 16,0 0 1-16,-13 7-8 15,13-7 9-15,0 0-8 16,-19 11 10-16,19-11-10 16,-17 13 9-16,17-13-8 15,-22 26 8-15,9-10 0 16,0 6 0-16,-3 5 0 16,2 5-2-16,-3 5 2 15,-2 4-3-15,-1 4 2 0,-4 1-2 16,1 3 1-16,0-3-1 15,-1 2 0-15,1-7-2 16,0 0-2-16,4-1-8 16,-1-8 4-16,5 1-22 15,-2-10-15-15,5-1-56 16,1 0 3-16,-2-11-6 16,13-11 81-16</inkml:trace>
  <inkml:trace contextRef="#ctx0" brushRef="#br0" timeOffset="10006.3067">17518 15944 1 0,'0'0'30'0,"11"-16"58"16,-11 16-1-16,13 4-48 16,-13-4-6-16,0 0-2 15,0 0-5-15,6 17-3 0,-6-17 0 16,-13 26-11-16,0-14 3 16,-3 5-9-16,-5 2 3 15,-4 4-17-15,-7-1 15 16,-1 2-16-16,-4-1 8 15,-2 0-7-15,0 3 7 16,1-1-9-16,3 1 9 16,4-7 1-16,3 1-1 15,8-4 0-15,3-1 0 16,17-15 0-16,-15 19 1 16,15-19 0-16,0 0 0 15,18 12 0-15,-1-9 0 0,6-2 1 16,7-1 0-16,4 2 0 15,7-2 1-15,3 0 0 16,3 1 0-16,2 2 1 16,0-2 1-16,-1 2-1 15,-3 4 0-15,-3-2 0 16,-5-2 0-16,-4 1-1 16,-2-3-1-16,-5-1 1 15,-5 2-1-15,-2-4 2 16,-5-2-1-16,-1 0 2 15,-13 4-2-15,11-18 1 16,-13 4 0-16,-5 1-1 16,-3-6 1-16,-3 1-1 0,-6-7 2 15,-1 2-3-15,-3-3 4 16,0 3-2-16,0-2 1 16,2 4 9-16,1-1-9 15,3 5 8-15,4 1-10 16,13 16 9-16,-19-22-12 15,19 22 12-15,0 0-11 16,-13-14 1-16,13 14-1 16,0 0 0-16,0 0 1 15,-1 16-10-15,1-16 11 16,1 21-10-16,-1-6 10 16,2 5-8-16,-4 2 9 0,2 2-8 15,-3 6 7-15,0 2 2 16,-1 7-2-16,-2 6 1 15,-1 0-3-15,0 4 1 16,-3 4-4-16,0-1 4 16,-3-3-3-16,-3 7 3 15,0-7-4-15,-4 0 12 16,-1-2-12-16,-2-7 10 16,-1-3-11-16,-5 0 7 15,-1-6-13-15,-5-5 4 16,0-1-20-16,-6-11-23 15,0 2-32-15,-4-6-32 16,-5-13 6-16,2-4-5 0</inkml:trace>
  <inkml:trace contextRef="#ctx0" brushRef="#br0" timeOffset="12887.84">9351 15050 1 0,'-45'2'56'0,"8"1"43"16,1-5 6-16,1-2-61 16,14 8-2-16,-4-2-11 15,12 8-4-15,-1 4-8 16,6 15-4-16,1 12-3 15,4 13-5-15,2 13-1 16,2 12-4-16,2 11 1 16,2 2-4-16,2 7 1 15,1-2 3-15,4-3-2 16,1-6-8-16,4-3 5 0,-1-6-8 16,3-1 3-16,-3-8-9 15,4-3-1-15,-9-12-20 16,7 1-21-16,-11-12-46 15,-1-11-4-15,-3-10 4 16,-3-23 103-16</inkml:trace>
  <inkml:trace contextRef="#ctx0" brushRef="#br0" timeOffset="13522.0158">9159 15147 1 0,'13'-9'91'16,"0"-2"4"-16,12 4-6 15,5 2-71-15,9-2-3 16,11 4 0-16,11 2-2 15,11 1 0-15,8 0-2 16,13 3 0-16,8-5-3 16,12 2 1-16,7-4-2 15,7 1 0-15,1-3-2 0,5 0-1 16,5-2 0-16,-1 1-2 16,-4 1 1-16,-3 0-1 15,-6 0-1 1,-6 2 0-16,-5 0 0 0,-9 1 0 15,-15 1 0-15,-8 2 0 16,-10 3 0-16,-12 0 0 16,-7 4-1-16,-9 3 1 15,-8 3 0-15,-6 5 0 16,-6 3-1-16,-2 7-3 16,-3 2 4-16,-2 6-4 15,-3 7 3-15,0 5-3 16,-3 8 3-16,-3 5-3 0,0 4 1 15,-3 3 3-15,-1 2-4 16,-3 1 5 0,0 1 0-16,-3-3-6 15,1-2 6-15,-3-7-7 0,1 2 7 16,0-7-5-16,-2 0 4 16,0-7-6-16,-1-5 2 15,1-4 2-15,-1-3-4 16,-3-7-2-16,0-2-5 15,-5-11-6-15,4 3-13 16,-10-13-26-16,3-2-46 16,0-3 0-16,-5-9 33 0</inkml:trace>
  <inkml:trace contextRef="#ctx0" brushRef="#br0" timeOffset="17257.8173">8536 14659 32 0,'0'0'101'16,"-13"6"-1"-16,13-6-4 15,-13 9-78-15,9 11-2 0,-4 9-8 16,1 11 0 0,-1 11-2-16,0 9 0 15,1 8 2-15,3 10-2 16,1 3-1-16,6 5-2 0,3 5 0 15,4 3-2-15,6 1 1 16,2 2-2-16,2 4 1 16,6-3-4-16,0 0 4 15,2-5-3-15,-2-7 3 16,0-5-4-16,-3-6 4 16,-4-7-5-16,-1-9-2 15,-8-11-4-15,1-2-11 0,-11-13-12 16,2-1-29-1,-6-12-38-15,4-20-3 16,-19-3 28-16</inkml:trace>
  <inkml:trace contextRef="#ctx0" brushRef="#br0" timeOffset="19240.7755">8745 14657 6 0,'4'-28'99'15,"7"5"-2"-15,-4 1-1 0,3 1-72 16,6 8-4-16,3-2-3 15,9 10-3-15,1 0-4 16,10 7 1-16,7 2-3 16,9 5 1-16,7 1-2 15,10 4-2-15,8 2-1 16,5 3 0-16,10-2-1 16,8 2 0-16,5-3-1 15,9-2 0-15,2-2-1 16,4-2 1-16,5-4-2 15,5-1 1-15,1-3 0 16,5-1 0-16,-2 1-1 0,-4-4 1 16,1 1 1-16,1-2 1 15,-3 0 0-15,1-3 0 16,-1 0 3-16,-2 1-1 16,4-4 2-16,5 2 0 15,1-3 1-15,6 1-1 16,1-1 0-16,1 3 0 15,1-5-1-15,5 4-1 16,1-1 0-16,2 2-2 16,-1-1 0-16,-2 3-1 15,2-3 1-15,7 4 0 16,2 0-1-16,0 0 1 16,3-1 0-16,4 2-1 0,2 0 2 15,4 2-2-15,-1-2-1 16,1 2 0-16,-2 1 0 15,-5 1 0-15,-2-1 0 16,-7 2 1-16,-5 0-1 16,-1 0 0-16,-3 2 0 15,-5-1 0-15,1 0 1 16,1 1 1-16,0 1-2 16,4-1 1-16,4 3 0 15,-1-3 1-15,0 4 0 16,1 0 0-16,2 1-2 15,-3 1 1-15,-1 3 0 0,-6-3-1 16,0 3 2-16,-1 0-2 16,-4-1 0-16,-2-1 0 15,-6 1 0-15,-1-1 0 16,-3-2 0-16,-5 0 0 16,-1 1-1-16,-4-2 1 15,-7 3-1-15,0-1 1 16,-7 3 0-16,-3-2 0 15,-5 4 0-15,-2-2-1 16,-6 1 1-16,-5 0-1 16,-3 1 1-16,-7-1-1 15,-6 1 0-15,-6-2 0 16,-7 0 0-16,-8 1 1 0,-6-1-2 16,-8 2 1-16,-7-1 0 15,-5 2 0 1,-5 3-1-16,-4-1 2 15,-3 4-2-15,-1 2 5 0,-4 4 0 16,-1 2-4-16,-1 3 3 16,0 5-3-16,0 2 4 15,-2 8-4-15,-1 2 3 16,1 5-5-16,1 6 1 16,0 2 3-16,1 5-3 15,1 1 3-15,1 6-4 16,2-1 1-16,1 1 6 15,-1 0-8-15,2 3 7 0,-2 0-6 16,-1 0 6 0,-4-2-6-16,0-4 5 15,-5-5-2-15,-3-1-3 0,-3-5 3 16,-3-6-2-16,1-9 9 16,-2-1-10-16,0-7 10 15,-2-6-8-15,1 0 9 16,-4-8-9-16,1-3 10 15,-5-7-8-15,-4 1 0 16,-5-8 0-16,-3 0 0 16,-7-1 1-16,-4-6-2 15,-7-3 0-15,-6 3-1 0,-7-4 0 16,-5 1 0 0,-8-2 0-16,-8-2 0 15,-5 0-3-15,-7 3 2 16,-6-1-1-16,-9 2 0 0,-5 2 1 15,-3-2 0-15,-5 0-1 16,-4 2 1-16,-6-2 1 16,-7 1 0-16,-4 1-2 15,-6-3 1-15,-7 1-2 16,-9 1 3-16,-12 2-2 16,-12 2 2-16,-9-4-1 15,-10 4 3-15,-6-2 0 16,-3 3 1-16,-7-5 0 15,0 1-1-15,2-4 0 16,8 1-2-16,-1 1 0 16,2-3-2-16,-1-2 1 0,-1-2-10 15,-8 5 10-15,-2-2-1 16,-7 0 0-16,-7 0-6 16,-1 1 7-16,1 2-9 15,-1 2 8-15,2-2 0 16,6-3 0-16,5 4-7 15,2 0 7-15,5-3 1 16,3 2 1-16,5-1 2 16,2 0-1-16,3 2 1 15,5-2 2-15,4 2-3 16,7 2 2-16,6 0-2 16,5 1 2-16,7-2-4 15,9-1 3-15,9 5-1 0,5-4-1 16,5 2 2-16,8 0 0 15,8-1 0-15,3-2-2 16,8-1 3-16,4-1-1 16,4 1-1-16,4-2 1 15,5 0-1-15,2 2 0 16,6 0 0-16,6 1 1 16,2 3 0-16,5-2-1 15,6 5 1-15,6 0-1 16,4-1 0-16,3 2-1 15,3-3 2-15,1 4-2 16,7-4 0-16,2 2 0 0,2-4 0 16,2-1 0-16,5 2-1 15,4 0 0-15,2-1-2 16,7-2-1-16,-1 0-6 16,10 4-6-16,-4-8-15 15,22 7-67-15,-20 0-34 16,20 0-4-16,-20-32-3 15</inkml:trace>
  <inkml:trace contextRef="#ctx0" brushRef="#br0" timeOffset="28262.1876">13621 14522 1 0,'0'0'37'15,"-5"-20"39"-15,5 20-39 0,-4-13-7 16,4 13-3 0,0 0-2-16,0 0-3 15,0 0-2-15,0 0-3 0,0 15-2 16,0-1-3-16,3 5 0 15,-3 2-2-15,3 5-3 16,-3 6-2-16,3 6-2 16,-1 5-2-16,3 6 2 15,-1 3-3-15,0 1 1 16,4 4-1-16,-3-4 1 16,5 0-2-16,-1-6-2 15,3-7-3-15,-4-10-7 16,4-2-12-16,-5-13-21 15,-7-15-45-15,16 16-5 16,-16-16 16-16,-3-14 80 16</inkml:trace>
  <inkml:trace contextRef="#ctx0" brushRef="#br0" timeOffset="28795.1108">13491 14897 1 0,'11'16'41'15,"-4"-3"39"-15,6 8-2 16,-1 0-58-16,-2 2-3 16,3 5-2-16,-1 1-5 0,1 2-2 15,-2-2 1-15,1 0-4 16,-1-6 5-16,2-3-5 15,0-5 5-15,2-4-6 16,-1-8 6-16,0-3-1 16,2-4 0-16,3-5 3 15,-3-4-7-15,4-4 3 16,-3-3-7-16,2-3 4 16,-1-3-4-16,2 0 3 15,-4-3 0-15,1 1 0 16,-3 1 4-16,-1 0-2 15,-1 1 2-15,-3 1-1 16,-2 3-1-16,-3 2-1 0,-4 3 0 16,-4 1-2-16,4 16-1 15,-20-22 0-15,1 15 0 16,-3 1 0-16,-5 3 0 16,-5 5 1-16,-4 1-2 15,-3 3 2-15,-3-1-2 16,2 4 0-16,-2 0 0 15,1 1-1-15,3 1-4 16,4-2-4-16,7 1-11 16,0-7-22-16,11 6-54 15,3-7-8-15,13-2 0 16,0 0 24-16</inkml:trace>
  <inkml:trace contextRef="#ctx0" brushRef="#br0" timeOffset="29245.6746">15379 14511 9 0,'-8'-18'102'0,"8"18"3"15,0 0-2-15,3 19-51 16,-1 7-24-16,0 6-10 16,2 11-3-16,-2 8-7 15,-1 5-1-15,-1 5-5 0,2 1 1 16,-1-2-6-16,0-5 0 16,4-3-7-16,-2-10-10 15,2 0-15 1,-3-16-35-16,-2-2-32 0,-2-6-4 15,2-18 4-15</inkml:trace>
  <inkml:trace contextRef="#ctx0" brushRef="#br0" timeOffset="29695.1171">15143 15003 1 0,'21'6'67'15,"-21"-6"26"-15,18 18-1 16,-7 0-56 0,-5 0-7-16,6 8-3 15,-7-1-4-15,7 7-6 0,-3-6-1 16,2 1-9-16,1-7 1 16,2 0-7-16,3-7 2 15,2-2-5-15,6-6 4 16,1-2-1-16,1-3 0 15,5-3 1-15,0-1 0 16,-1-5-1-16,4-1 1 16,-5-3 4-16,-1-1-7 0,-4-4 8 15,-7 0-6-15,-3-4 6 16,-8 0-4 0,-6-1 5-16,-8 2-5 15,-6 0 2-15,-7 0 0 0,-3 1-1 16,-4 1 1-16,-4 3-2 15,-3 2 0-15,-1 2-1 16,-1 2-1-16,0 0-3 16,0 6-1-16,1-2-5 15,5 7-6-15,1-5-15 16,10 11-30-16,0-1-43 16,19-6-1-16,-14 13 0 15</inkml:trace>
  <inkml:trace contextRef="#ctx0" brushRef="#br0" timeOffset="30562.3809">17975 14597 86 0,'13'-11'105'15,"4"1"1"-15,-4 1-3 16,0 0-79-16,3 11-5 15,-3 4-4-15,-1 12-2 16,-5 8-3-16,-3 13 0 16,-2 6-3-16,-1 11 1 15,-1 5-5-15,6 4 3 16,0 1-1-16,4 1-3 16,4-7 3-16,4-4-3 15,0-7 2-15,3-7-4 16,-1-7 1-16,-3-6-6 15,-3-9-1-15,-14-20-2 16,16 16-5-16,-16-16-2 0,0 0-2 16,-26-20-2-16,6 7-3 15,-9-9 1-15,-1 2-1 16,-6-5 3-16,0 5 1 16,0-2 11-16,0 4 1 15,4 0 9-15,2 4 3 16,7 8 6-16,0 2 0 15,8 5 3-15,1 4 1 16,14-5-2-16,-9 21-1 16,13-6-5-16,5-1 4 15,8 2-3-15,3-4 5 16,8 1-4-16,4-6 2 0,7-1-3 16,1-4 1-16,6-2 0 15,2-4-3-15,2-2 1 16,-1-2-5-16,0-4 2 15,2-2-4-15,-3-1 2 16,-4-2-4-16,-3 0 4 16,-5-2-3-16,-3-1 0 15,-9 1 1-15,-2 0-1 16,-10 2 2-16,-8 0-1 16,-7 2 1-16,-10 2 0 15,-9 2-1-15,-6 3 1 16,-8 3-1-16,-9 2 0 15,-9 4-2-15,-8 3-1 0,-3 4-3 16,-5-1-4-16,0 3-6 16,-3-3-9-16,8 9-20 15,-4-10-42-15,12 4-27 16,5-4-3-16,11-5 3 16</inkml:trace>
  <inkml:trace contextRef="#ctx0" brushRef="#br0" timeOffset="31996.0493">10520 14251 71 0,'7'14'103'15,"-7"-14"3"-15,2 16-3 0,-1-1-74 16,-8 1-6-16,4 11-8 15,-4 3 1-15,1 8-6 16,-4 4 0-16,4 7-5 16,-1 1-1-16,2 5-4 15,4 0 1-15,2 0 1 16,4 2-4-16,2-3 2 16,3-2-1-16,0-3 2 15,2-4-2-15,-1-6 2 16,2-6-3-16,-3-9 3 15,2-4-1-15,-3-2-1 16,-9-18 1-16,15 20-1 16,-15-20 1-16,0 0 1 0,13 13-1 15,-13-13 1-15,0 0-1 16,0 0 1-16,0 0-1 16,0 0 0-16,0 0 0 15,0 0 0-15,0 0 0 16,6-14 0-16,-6 14-1 15,0 0 1-15,6-15 0 16,-6 15 0-16,12-13 0 0,-12 13-1 16,20-19 1-1,-6 8 0-15,3-4 0 16,4 2 0-16,0-2 0 16,2-4 0-16,0 0 0 0,2-1 1 15,-2 0-1-15,-3 1 0 16,0 3 0-16,-4 0 1 15,-3 3 0-15,-13 13 0 16,16-19-1-16,-16 19 1 16,3-13 0-16,-3 13 0 15,0 0 0-15,-17-11-1 16,17 11 1-16,-22-6-2 16,9 3 2-16,-1-1-1 15,-2 1 1-15,-1-1-1 16,-2-2 1-16,-1 0 1 15,-4 0-1-15,1 1 1 16,-4-3-1-16,-2 3 1 0,-4 0-1 16,-6-1 0-16,-1 4-1 15,-4-1 0-15,0 1-1 16,-3 5 1-16,1 0 0 16,0 3 0-16,3 1 0 15,4 3 0-15,6-3 0 16,1 3 0-16,6-1 0 15,4-2 0-15,6-1-1 16,3-2 1-16,13-4-1 16,0 0 1-16,-11 13 0 15,11-13 0-15,0 0-1 16,14 19 1-16,-14-19-1 0,22 22 2 16,-8-9-2-16,4 3 1 15,2 1-1-15,2 3 2 16,1 0-2-16,3 1 2 15,0 0-1-15,1 1 1 16,3-2 0-16,-1 0 1 16,-1-1 1-16,-1-2-1 15,-4 1 1-15,-1-2-4 16,-4-1 3-16,0-2-6 16,-5 2-2-16,-13-15-17 15,21 20-36-15,-21-20-54 16,13 6-3-16,-13-6-2 15,9-28 35-15</inkml:trace>
  <inkml:trace contextRef="#ctx0" brushRef="#br0" timeOffset="37431.547">6259 7405 1 0,'-20'4'19'0,"20"-4"63"16,-28 12-1-16,16-11-44 16,12-1-7-16,-13 1-8 15,13-1-4-15,0 0-3 16,0 0 0-16,10-15-1 15,-10 15-1-15,24-22 0 16,-5 9-1-16,4-6 0 0,4-1-1 16,5-6-1-16,6-1-3 15,2-5 1 1,9-6 0-16,2-3-5 16,8-6-1-16,3-3-2 0,7-6 0 15,3-5 0-15,3-7-1 16,5-4 1-16,-1-3-5 15,5-4 8-15,1-2 4 16,0-6-8-16,7-1 3 16,5-6-3-16,5-2 3 15,7-2-1-15,2-2 2 16,3-2 0-16,5-1-2 16,5-1 1-16,2 0 3 0,-2 1-2 15,3-1 2-15,0 0-3 16,4-1 2-1,4-4-1-15,-1-2 2 16,-3-3 2-16,0-4 0 0,1-5 0 16,0-1 0-16,1 0 0 15,-2-1 0-15,-2-2-4 16,-2 0 2-16,0 1-1 16,-5 3-1-16,0 9-1 15,-6 8 0-15,-6 5-1 16,-6 4 0-16,-6 10-2 15,-8 8-5-15,-4 11-6 0,-9 3-7 16,-4 15-13 0,-14-6-21-16,-1 18-39 15,-10 2-13-15,-8 11 2 16,-8 5-1-16</inkml:trace>
  <inkml:trace contextRef="#ctx0" brushRef="#br0" timeOffset="38448.7442">12706 6930 1 0,'-18'-3'50'0,"18"3"39"16,-1-26-1-16,4 7-70 16,7 1-4-16,2-5-4 15,3-3-5-15,1 0-1 16,4-5-2-16,6 1 2 15,6-5 2-15,4-4 3 16,8-1 0-16,6-5 4 16,11-1 10-16,5-10-8 0,10 4 3 15,5-9-2-15,7 1 0 16,6-4-4-16,9-2 1 16,2-6-4-16,7 1-6 15,4-4 6-15,5 1-2 16,5-5 3-16,6 1 2 15,1-3-6-15,7 2 2 16,3 0-3-16,4-2 2 16,-1-1-2-16,5-1 2 15,-2-2-3-15,2 3-2 16,-2 0 6-16,-5-2 1 16,-5 0-2-16,-4 6 3 15,0-2-4-15,-6 2 2 0,-3 0-4 16,-3 0 4-16,-4-1-4 15,-2 2-2-15,-3 2 1 16,-1 3-7-16,-8 4-3 16,-5 3-6-16,-4 9-6 15,-11 1-11-15,1 15-28 16,-17-4-45-16,2 11-6 16,-12-1 4-16,-6 6 1 15</inkml:trace>
  <inkml:trace contextRef="#ctx0" brushRef="#br0" timeOffset="39432.2778">19356 5807 1 0,'4'-14'53'0,"-4"14"31"15,18-20 0-15,-5 10-55 16,1-5-4-16,9 2-7 16,3-4-5-16,7 1-1 15,5-3-3-15,6 1 1 16,10-4 1-16,6 2 6 15,7-6-2-15,6 3 6 0,5-6-8 16,9 3 5-16,1-4-4 16,7 2 4-16,0-4-7 15,9 1-1-15,0-4-3 16,9 2-1-16,1-6 3 16,5-6-3-16,7-2 2 15,5-2-4-15,2-5 2 16,3-1-3-16,1 1 2 15,3-3-2-15,5 1 0 16,1 1 3-16,1 0-2 16,-1 3 5-16,0-1-5 15,1 2 5-15,1 1-5 0,0 1 4 16,-7 1-2-16,-2 2-3 16,-10 1 0-16,0 1-1 15,-7 2 0-15,-6 1-2 16,-8 2 1-16,-7 2-3 15,-7 2-2-15,-8 4-4 16,-3 3-4-16,-15 2-14 16,-4 9-31-16,-13-2-48 15,-8 6-4-15,-10 2 1 16,-11-1-4-16</inkml:trace>
  <inkml:trace contextRef="#ctx0" brushRef="#br0" timeOffset="44768.0168">2870 9547 1 0,'-25'22'65'0,"-2"-13"30"15,27-9 1-15,-22 1-70 16,25-14 4-16,26-4-9 16,7-9-8-16,16-9-3 15,11-12-4-15,17-10-2 16,5-10 0-16,13-7-1 15,9-11 1-15,8-3-1 0,4-5-4 16,3-3 3-16,-2-2 3 16,6 1 2-16,-2-3-3 15,1 5 2-15,-7 0-4 16,-2 1 1-16,-4 3 0 16,0 3-3-16,-3 5 1 15,-8 3-3-15,-4 11-3 16,-12 3-7-16,-7 14-10 15,-15 1-12-15,-9 18-19 16,-20 7-38-16,-19 7-7 16,-15 19 3-16</inkml:trace>
  <inkml:trace contextRef="#ctx0" brushRef="#br0" timeOffset="45170.28">4063 7872 1 0,'-16'22'52'0,"-3"-2"38"15,12 9-6-15,3 6-53 16,7 3-10-16,11 10-5 0,5 4-2 15,10 4 0-15,7 2-1 16,9 4 2-16,2-1-2 16,10 4 1-16,0-5 1 15,4 5-5-15,-2-4 1 16,-1-1-5-16,-5-2 3 16,-2 0-7-16,-10-6 4 15,-2-6-5-15,-10-7-1 16,-4-6 1-16,-5-7-5 15,-6-7-2-15,-2-6-7 16,-12-13-5-16,0 0-10 16,0-23-13-16,-4 1-19 0,-9-11-32 15,-2-12-8-15,-1-8 24 16</inkml:trace>
  <inkml:trace contextRef="#ctx0" brushRef="#br0" timeOffset="45518.7654">4450 7767 1 0,'0'-32'17'0,"-2"-1"71"16,11 11-5-16,8-1-45 16,2 0-9-16,16 4-8 15,5-1-5-15,15 4-4 0,4-2-1 16,10 3-1-16,5-2 0 15,2 7-1 1,4-3 1-16,1 8-1 16,-8 1 0-16,-2 6 1 0,-9 5-2 15,-6 6-1-15,-13 7-1 16,-7 7-1-16,-12 9-3 16,-13 6 1-16,-11 10-1 15,-10 10-2-15,-12 7-1 16,-12 8-2-16,-5 10-10 15,-10 2-17-15,0 11-38 16,-3 2-33-16,-6-4-3 0,5 0 9 16</inkml:trace>
  <inkml:trace contextRef="#ctx0" brushRef="#br0" timeOffset="51104.3653">7360 10474 1 0,'36'8'72'16,"-7"-3"27"-16,7-1-21 15,4 8-38-15,7-1-12 16,10 6-8-16,5-1-7 0,9 4-3 16,8 1-3-16,8 0-1 15,8 0-2-15,6-1 1 16,6-2 0-16,4-2 2 16,4-4 1-16,4-2 3 15,-2-11-1-15,2-2 2 16,-2-10 0-16,2-8 0 15,-8-9 0-15,-2-6-3 16,-5-10 0-16,-1-10-4 16,-11-5-1-16,-5-8-1 15,-14-5-3-15,-11-5 1 16,-11-5-2-16,-17-1-1 0,-13-2-1 16,-17 5-3-16,-13 4 2 15,-15 2-2-15,-14 5-2 16,-12 6 0-16,-12 9 1 15,-12 5 1-15,-10 8 2 16,-9 7 1-16,-10 7 0 16,-4 10 1-16,-4 8 3 15,-3 8 0-15,-1 6-1 16,1 8 2-16,6 7-1 16,5 3 1-16,8 7-1 15,11 6 0-15,8 3 1 16,12 4-1-16,10 6-1 15,10 4-1-15,12 9 1 0,9 2-2 16,10 6 0-16,11 4 4 16,9 4-5-16,9-1 0 15,12 6 3-15,13-2-2 16,14-4 1-16,13 0-7 16,15-2-8-16,10-13-18 15,22 1-32-15,13-9-37 16,14-16-6-16,14-6 6 15</inkml:trace>
  <inkml:trace contextRef="#ctx0" brushRef="#br0" timeOffset="51871.1836">15349 9360 99 0,'3'-38'57'0,"-13"5"-8"0,-9 3-9 16,-11 4-11-16,-8 7-10 16,-9 8-6-16,-11 6-6 15,-6 10-2-15,-3 8-2 16,-5 5-2-16,2 10 0 15,2 3 1-15,5 7-1 16,5 7 1-16,6 7 1 16,9 2-1-16,7 4 2 15,9 7-1-15,5 3 3 0,12 3-5 16,10 1 6 0,8-2-5-16,14-2 3 15,8-1-2-15,15-4 2 0,11-2-1 16,11-8 0-16,8-7 4 15,6-7-2-15,8-11 4 16,6-7-1-16,1-12 3 16,5-8-3-16,-2-15 2 15,6-6 0-15,-6-13-3 16,2-8 1-16,-9-11-5 16,-3-8 2-16,-5-8-3 15,-9-6-1-15,-13-4 1 0,-13-4-4 16,-14-2 2-1,-12 1-4-15,-13-1 2 16,-16 5-2-16,-17 2 2 16,-12 5-3-16,-15 6 3 0,-14 7-2 15,-12 11 2-15,-11 7-1 16,-5 16 0-16,-6 10-5 16,1 15-3-16,1 9-7 15,8 12-8-15,5 7-13 16,17 11-29-16,7 8-45 15,13-3-4-15,20 6 42 16</inkml:trace>
  <inkml:trace contextRef="#ctx0" brushRef="#br0" timeOffset="52724.1748">22116 9299 65 0,'-32'-24'108'16,"-1"8"-4"-16,-13-10-2 15,-3 6-94-15,-6 7-10 16,0 8-4-16,-4 8 0 16,-3 10-2-16,-6 7 1 15,-2 11-1-15,-7 5 2 16,1 10 2-16,1 9 4 0,4 4-1 16,4 4 2-16,7 5 1 15,8 7 2-15,9 3-1 16,11 3 3-16,10 0 0 15,14 1 2-15,8 2 3 16,13-1-4-16,11-5 4 16,17-1-2-16,9-7 3 15,14 0-2-15,11-10 2 16,8-1-2-16,10-12 1 16,8-6 2-16,4-7-3 15,7-10 1-15,2-8-2 16,3-10-2-16,0-9-1 15,3-11-2-15,-5-8 0 0,4-8-3 16,-4-11 2-16,-2-4-3 16,-7-9 0-16,-7-6 3 15,-10-4-3-15,-10-4 4 16,-14-6-4-16,-13-4 3 16,-17-3-4-16,-15-1 5 15,-17 1-3-15,-13 1-2 16,-18 2 2-16,-15 3-5 15,-15 5 3-15,-12 11-1 16,-13 9-1-16,-12 6-1 16,-9 11-3-16,-10 4-3 15,-1 12-6-15,-5 6-4 0,3 9-9 16,-2 1-19-16,9 8-33 16,7 9-36-16,2-5 3 15,15 9 27 1</inkml:trace>
  <inkml:trace contextRef="#ctx0" brushRef="#br0" timeOffset="54659.0193">9752 10554 1 0,'33'39'73'15,"9"8"21"1,-7-8-3-16,8 8-77 0,9 7-2 16,9 0-5-1,5 7 2-15,8 2-3 0,4 10 0 16,1 2-2-16,6 8 0 16,3 7 0-16,7 11 3 15,3 7-1-15,6 7 3 16,0 8-1-16,4 5 2 15,2 14-1-15,6 4 3 16,0 1-2-16,4 6-1 16,-2 1 2-16,2 5-2 0,-1-9 1 15,0-2 1-15,-3-10-2 16,-4-7-4 0,-5-10 2-16,-7-7-1 15,-8-9-2-15,-8-8-1 0,-9-9-1 16,-9-6-3-16,-7-10-2 15,-8-11-5-15,-7-5-14 16,-9-17-23-16,1-8-47 16,-6-13-16-16,-5-16 0 15,-2-12 14-15</inkml:trace>
  <inkml:trace contextRef="#ctx0" brushRef="#br0" timeOffset="55258.6261">15514 10743 66 0,'-9'61'111'16,"-4"-8"-1"-16,7 8-3 16,-1 7-106-16,7-5 6 15,6 17-3-15,5 9 1 16,1 12 1-16,-1 9-5 15,-1 7 3-15,-2 8-3 16,-1 8 1-16,-4 10-1 0,-2 0 3 16,-4-2-3-16,0-1-4 15,-2-6 5-15,-3-1-4 16,0-8 0-16,-2-11-2 16,2-8-1-16,0-12-3 15,3-11 0-15,0-11-2 16,6-7-11-16,-1-13-9 15,7-6-34-15,6-9-37 16,-1-20 5-16,8-7 18 16</inkml:trace>
  <inkml:trace contextRef="#ctx0" brushRef="#br0" timeOffset="55739.2579">21338 10536 20 0,'31'63'108'0,"-26"-4"-4"15,-6 14-1-15,-21-4-67 16,-15 17-27-16,-6 15-5 15,-19 13-5-15,-16 13 1 16,-19 10-6-16,-20 8 3 16,-14 12-2-16,-14 7 2 15,-9 10-2-15,-15-1 5 0,-7 6 1 16,-1-2-1-16,2-2 4 16,9-8-1-16,5-11-5 15,8-13-18 1,11-18-38-16,15-9-36 0,5-31-3 15,6-10 0-15</inkml:trace>
  <inkml:trace contextRef="#ctx0" brushRef="#br0" timeOffset="59840.811">12775 15045 11 0,'0'0'41'0,"-9"-13"-9"16,9 13-9-16,-17-12-1 15,17 12-4-15,-26-9-3 16,9 7-3-16,-2 3-2 15,-4 0 0-15,-3 4-1 16,-3 2-1-16,-1 2 2 16,-5 2-1-16,1 2 1 15,0 2-3-15,1 2 0 16,1 2-3-16,4 1-1 16,3 3 1-16,3 1-5 0,4 4 5 15,3 2-3-15,1 3 5 16,4 6-4-16,-3 3 5 15,3 4-3-15,-2 8 1 16,3 2 1-16,1 2-3 16,1 2 0-16,1 4-3 15,3-4 4-15,3 0-1 16,4-1 1-16,5-6-1 16,2-2-7-16,7-4 8 15,2-1-6-15,4-5 8 16,7-5-9-16,2-4 8 15,2-6-5-15,2-3 7 16,1-7 1-16,-4-5 0 0,4-4 0 16,-4-7-2-16,1-1 0 15,-3-6-2-15,1-3-1 16,-3-8 2 0,2 2 0-16,0-5 2 0,1-4 9 15,-3-5-6-15,2 1 8 16,-3-7-13-16,1 1 13 15,-5-5-15-15,-1-3 7 16,-5-8-9-16,0 2-4 16,-6-4 1-16,-2-1-1 15,-4-6 6-15,-2 1-7 16,-4-1 8-16,-4 3-4 0,-2 2 3 16,-6 1-3-16,-3 7 2 15,-3 2 1 1,-5 5-3-16,-3 4 5 15,-2 5-5-15,0 5 4 16,-4 2-4-16,1 4 4 0,1 4-6 16,0 1-2-16,3 5-4 15,0 0-10-15,8 9-12 16,-8-5-27-16,10 9-46 16,-1 1-8-16,-1 2 4 15,4 0 59-15</inkml:trace>
  <inkml:trace contextRef="#ctx0" brushRef="#br0" timeOffset="445972.4026">13690 16114 66 0,'0'0'124'0,"-22"10"-5"0,22-10 2 16,0 0-63-16,-17 6-46 15,17-6-1-15,0 0-2 16,8 14-5-16,-8-14-10 16,0 0-18-16,19 22-55 15,-19-22-38-15,20 10-7 16,-4-13 4-16</inkml:trace>
  <inkml:trace contextRef="#ctx0" brushRef="#br0" timeOffset="446219.3047">15968 16172 189 0,'62'18'122'16,"-10"-3"-6"-16,-12-11-22 0,-5 5-145 16,-10-12-64-1,-1 0-8-15,-7-7 2 16,-2-3 11-16</inkml:trace>
  <inkml:trace contextRef="#ctx0" brushRef="#br0" timeOffset="446998.6555">18711 16050 100 0,'72'6'102'16,"-14"-6"0"-16,-6-1 0 0,-5 2-87 16,-11-7-1-16,-1 6-1 15,-9-4 0-15,-1 3-2 16,-11-4 1-16,2 7-1 15,-16-2-2-15,20-2-1 16,-20 2 0-16,14 2 0 16,-14-2-1-16,0 0-1 15,0 0-3-15,16 1 1 16,-16-1-3-16,0 0 0 16,0 0-1-16,0 0 1 15,15 4-2-15,-15-4 1 16,0 0 0-16,13 5 0 0,-13-5 1 15,0 0-2-15,19 1 1 16,-19-1-10-16,14 2 11 16,-14-2-2-16,14 1 0 15,-14-1 0-15,0 0-3 16,16 3 1-16,-16-3-1 16,0 0 1-16,13 10-1 15,-13-10-9-15,0 0 10 16,0 0-9-16,13 14 11 15,-13-14-12-15,0 0 8 16,10 15-2-16,-10-15-1 16,0 0-2-16,16 9 0 15,-16-9 0-15,13 0 2 0,-13 0 1 16,15-5 3-16,-15 5 1 16,13-6 3-16,-13 6 10 15,13-7-12-15,-13 7 7 16,0 0-11-16,13-13 9 15,-13 13-12-15,0 0 6 16,0 0-12-16,10-16-3 16,-10 16 0-16,0 0 1 15,0 0 1-15,0 0 0 16,0 0 3-16,0 0 2 16,0 0 0-16,0 0-5 15,0 0-5-15,-15-7-4 0,15 7-7 16,0 0-3-16,0 0-5 15,0 0-19-15,0 0 19 16</inkml:trace>
  <inkml:trace contextRef="#ctx0" brushRef="#br0" timeOffset="1.65432E6">22875 12857 83 0,'0'0'109'15,"-20"9"2"-15,20-9 6 16,0 0-87-16,0 0-2 16,0 0 0-16,21 9 2 15,1-4-3-15,1-2-8 16,10 3-4-16,2-3-5 15,8 0-1-15,2-2-3 16,6-2-1-16,-2-4-3 0,3-3 0 16,-2-4 0-16,-2-4-1 15,-5-4 1-15,-6-3-1 16,-6-1-3-16,-8-2 3 16,-10-2-3-16,-6 1 3 15,-11-2-3-15,-12 4 5 16,-7 5-6-16,-6 4 3 15,-6 5 1-15,-4 5 0 16,-1 5-1-16,-3 5 1 16,-1 6-1-16,2 4 1 15,4 5 1-15,0 3 1 16,5 5-1-16,4 6-3 16,6 3 4-16,4 3-4 0,6 3 4 15,9 6-3-15,7 0 1 16,8-1-2-16,9 1 3 15,8-5 1-15,6-1-2 16,7-6 0-16,4-7-4 16,1-9-5-16,4-4-17 15,-8-15-33-15,4-4-65 16,-7-11-3-16,-1-9-1 16,-8-9-2-16</inkml:trace>
  <inkml:trace contextRef="#ctx0" brushRef="#br0" timeOffset="1.6546E6">23788 12430 99 0,'0'0'108'0,"0"0"5"15,0 0-4-15,0 0-79 16,5 28-9-16,-5 5 2 15,-5 4-1-15,4 12-5 16,-1 6-6-16,2 7-6 16,2 3 2-16,2 2-4 15,5-3-3-15,-3-3-13 16,7 1-16-16,-8-14-41 0,6-6-44 16,0-11-2-16,2-12-2 15,3-10 11 1</inkml:trace>
  <inkml:trace contextRef="#ctx0" brushRef="#br0" timeOffset="1.65502E6">24113 12833 75 0,'16'-18'108'0,"-16"18"6"15,14-1-2-15,-14 1-61 16,32 9-20-16,-15-6 1 0,11 5 0 15,-1-5-8-15,8 1-8 16,-1-6-3-16,5-3-4 16,-4-8-1-1,0-4-3-15,-4-6-6 0,-3-3 4 16,-7-6-6-16,-6-1 5 16,-9-2-5-16,-9 4 3 15,-9 2-5-15,-7 4 4 16,-5 9-1-16,-8 6 0 15,-2 9-1-15,-5 7 2 16,-2 9-1-16,2 7 3 16,3 11 3-16,3 5-3 15,4 6 4-15,7 5-3 0,7 5 3 16,6 2-3 0,9 0 3-16,7 2-5 15,8-4-1-15,5-4-2 16,4-4-8-16,2-11-11 0,6-2-23 15,-7-17-67-15,5-7-11 16,0-15-1-16,-1-13 0 16</inkml:trace>
  <inkml:trace contextRef="#ctx0" brushRef="#br0" timeOffset="1.65548E6">24780 12668 52 0,'20'-3'104'16,"-3"5"7"-16,-1 11 2 16,-3 8-51-16,-6 3-26 0,5 13-5 15,-9 1 0-15,1 11-11 16,-7 1-3-16,0 3-8 16,-3-2-3-16,-1-2 0 15,0-6-5-15,1-5 1 16,2-9-2-16,2-11 0 15,2-18 0-15,0 0-1 16,0 0 0-16,22-26 0 16,-9-5 1-16,4-8-2 15,4-6 2-15,0-3-2 16,7 1 2-16,-2 1-2 16,2 5 2-16,0 8-2 15,-2 9 1-15,-3 9 1 0,-1 9 0 16,-4 11 1-16,-3 8 1 15,-1 8 1-15,-4 7 0 16,2 6 3-16,-4 5-3 16,3 5 2-16,-3 2-2 15,1-2 0-15,-2 4-6 16,0-6-7-16,2 1-14 16,-5-12-19-16,8-3-75 15,-5-10-5-15,-7-18 0 16,17 10-3-16</inkml:trace>
  <inkml:trace contextRef="#ctx0" brushRef="#br0" timeOffset="1.65605E6">25280 12964 65 0,'0'0'110'16,"6"-26"2"-16,-2 10 2 15,6 2-67-15,-10-8-6 16,11 6-6-16,-9-5-8 16,10 2-7-16,-3-4-5 15,5 3-3-15,3-2-9 16,5 3 5-16,1 2-9 15,2 1 5-15,1 4-5 0,0 4 5 16,0 6-6-16,-2 8 8 16,-2 6 2-1,-2 6-5-15,-4 4 6 0,1 8-4 16,-5 2 6-16,1 6-5 16,-5 2 4-16,4 3-7 15,-5-4 1-15,3 2 2 16,-1-4-4-16,1-4-1 15,0-1-7-15,-3-10-6 16,3-1-12-16,-10-21-18 16,13 16-62-16,-13-16-25 15,0 0-1-15,3-29 0 16</inkml:trace>
  <inkml:trace contextRef="#ctx0" brushRef="#br0" timeOffset="1.65647E6">25863 12879 105 0,'19'-4'110'0,"3"1"6"15,4 0-2-15,-3-3-81 16,10 7 1-16,-7-6 0 16,6 5-6-16,-8-7-8 15,1 1-7-15,-5-7-4 16,-4 0-4-16,-8-3-6 0,-5-1 4 15,-9-1-6-15,-5-1 5 16,-8 2-6-16,-4 1 6 16,-4 6-7-16,-2 3 6 15,-2 1-1-15,4 6-1 16,1 6 4-16,4 1 0 16,5 6 2-16,4 3-5 15,4 4 7-15,7 5-5 16,2 2 6-16,4 6-5 15,0 1 1-15,6 5-5 16,0-3 4-16,3 3 1 16,5-5-3-16,-1-2 1 15,2-3-3-15,1-6 0 0,2-1-5 16,-2-12-6-16,6 4-19 16,-10-15-61-1,7 1-33-15,-4-9-3 16,-2-4-2-16</inkml:trace>
  <inkml:trace contextRef="#ctx0" brushRef="#br0" timeOffset="1.657E6">26427 12684 151 0,'0'0'119'15,"3"20"-2"-15,0-2-3 16,-4 2-89-16,6 13-3 16,-6 0 5-16,5 11-10 15,-5 0-1-15,4 7-10 16,-2-7 1-16,2 1 0 15,-1-4-4-15,0-8-1 16,1-4-1-16,0-8 0 16,-1-8-1-16,-2-13 0 15,0 0 0-15,2-20-1 16,4-4-1-16,1-10-1 16,5-6 1-16,2-6-3 15,8 0 2-15,0-1 0 0,2 6 2 16,-1 5 5-16,-2 10-4 15,-3 8 1-15,-3 12 1 16,-15 6 2-16,16 16-1 16,-14 5 1-16,0 5 0 15,1 7-5-15,-2 1 3 16,4 5 2-16,0 0-2 16,1 0-2-16,3 0-8 15,-2-9-10-15,6 4-33 16,-7-16-71-16,-6-18-4 15,14 12 0-15,-14-12-3 16</inkml:trace>
  <inkml:trace contextRef="#ctx0" brushRef="#br0" timeOffset="1.65723E6">26873 12779 120 0,'22'-11'118'0,"4"1"2"16,4 0-3-16,9 7-73 16,-3-7-13-16,9 7 5 15,-6-3-18-15,4 3 1 16,-4 0-14-16,-1-3-5 16,-5 4-12-16,-10-7-22 0,0 2-64 15,-23 7-25-15,11-22 3 16,-18 5-6-16</inkml:trace>
  <inkml:trace contextRef="#ctx0" brushRef="#br0" timeOffset="1.65746E6">27069 12407 112 0,'-3'23'115'0,"3"9"3"16,0 7 2-16,-1 0-67 15,7 19-12-15,-11-4-7 0,8 14-11 16,-6-7-4-16,5 4-10 16,-2-3-3-16,3-5-10 15,4-2-10-15,-3-11-16 16,11 0-29-16,-7-16-63 16,7-10-3-16,-2-10-1 15,1-14 0-15</inkml:trace>
  <inkml:trace contextRef="#ctx0" brushRef="#br0" timeOffset="1.65796E6">27729 12185 143 0,'0'0'118'0,"0"0"1"15,0 0 2-15,17 1-77 16,-17-1-9-16,-9 25-6 16,-5-5-8-16,1 12-8 15,-7 5-10-15,-5 5-11 0,-1 10-24 16,-8-7-61-16,5 4-29 16,1-10-3-1,7-5 0-15</inkml:trace>
  <inkml:trace contextRef="#ctx0" brushRef="#br0" timeOffset="1.65833E6">28000 12561 212 0,'-4'18'119'15,"-8"-1"2"-15,-9-1-8 16,-3 6-100-16,-7 2 2 16,-3 6-7-16,0 1 0 0,2 0-7 15,6 0 2-15,9-1-5 16,7-2 6-16,10-1-5 16,8-3 0-16,8 0 2 15,7-3-1-15,5-1 0 16,1 1 2-16,1-3 1 15,-3 3 1-15,-1-1 2 16,-5 0 0-16,-6 0 1 16,-7 2-1-16,-7 1 0 15,-10 1-5-15,-6-1-6 16,-9 3-14-16,-12-7-22 16,-1 4-81-16,-17-3-3 15,-5-1-2-15,-9-4-2 0</inkml:trace>
  <inkml:trace contextRef="#ctx0" brushRef="#br0" timeOffset="1.65902E6">23586 13916 125 0,'-27'9'107'0,"4"0"3"16,0-2 1-16,-5-1-82 15,12 5-5-15,-4-2 3 16,6 8 1-16,-6-1-3 16,5 7-3-16,-4 3-6 15,6 7-1-15,-1 2-4 16,7 5-1-16,1 1-4 16,7-2 1-16,10 0-1 15,6-5-2-15,7-9 0 16,7-8 0-16,6-11-1 15,7-10-1-15,2-12 0 0,3-12-2 16,-2-11 0-16,-2-5 1 16,-4-6 0-16,-11 0-2 15,-9 2 1-15,-10 5-1 16,-16 8 2-16,-12 11-3 16,-12 11 0-16,-8 10-2 15,-5 12-6-15,-3 1-9 16,7 13-17-16,-2-12-44 15,17 7-46-15,23-18-1 16,0 0-1-16,23-3 0 16</inkml:trace>
  <inkml:trace contextRef="#ctx0" brushRef="#br0" timeOffset="1.65929E6">24529 13613 181 0,'0'0'118'0,"0"0"5"16,-28 25-4-16,-15-2-95 16,-3 13 2-16,-11 6-1 15,5 13-5-15,-1 4-7 16,10 6-3-16,5 3-6 16,9-1 2-16,9 1-5 15,12-1 0-15,8-2 0 16,4-5-3-16,5-4-1 0,1-5-5 15,5-2-5-15,-7-13-17 16,6 6-44-16,-14-19-50 16,-4-4-3-16,-9-12 0 15,-6-6 1-15</inkml:trace>
  <inkml:trace contextRef="#ctx0" brushRef="#br0" timeOffset="1.6595E6">23943 14189 104 0,'13'-22'119'16,"4"4"3"-16,8 5 6 15,2-6-48-15,15 13-45 0,-2-5-1 16,12 9-2-16,-4-4-9 16,5 6-15-1,-1 2-21-15,-4-5-36 16,4 7-76-16,-11-2-6 0,1 2-2 15,-8-5-4-15</inkml:trace>
  <inkml:trace contextRef="#ctx0" brushRef="#br0" timeOffset="1.66005E6">23221 15329 112 0,'-27'7'106'0,"-1"6"-2"16,-5 6 3-16,-4 8-81 15,-9-2-4-15,1 9 3 0,-4 0-3 16,7 5-4-16,0-2-7 15,13 3-1-15,6-5-3 16,13 0-1-16,13-4-4 16,13-2 0-16,16-6-2 15,9-2 1-15,11-4-1 16,6-1 1-16,4-2-1 16,-3 1 2-16,-4 2-1 15,-9 2 8-15,-13 2-8 16,-12 5 10-16,-18 2-3 15,-12-1-10-15,-16 5 7 16,-12 0-14-16,-8-1-4 0,-13-10-49 16,2 3-48-16,1-11-14 15,2-6 4-15,8-8 10 16</inkml:trace>
  <inkml:trace contextRef="#ctx0" brushRef="#br0" timeOffset="1.66027E6">23410 15750 257 0,'32'-6'129'0,"1"4"2"16,-2-9-6-16,5 7-101 0,-2-9-9 15,7 3-7-15,-1-3-12 16,-1-4-13-16,4 7-21 15,-12-12-52-15,2 8-37 16,-7-5-1-16,-8 0-1 16</inkml:trace>
  <inkml:trace contextRef="#ctx0" brushRef="#br0" timeOffset="1.6605E6">23708 15366 172 0,'-22'6'115'0,"13"13"6"0,1 7-1 16,-4 6-86-16,9 14-6 16,-6 1-2-16,8 13 1 15,-5-3-9 1,6 10-2-16,0-10-7 0,7 3 7 16,5-9-8-16,4-6-16 15,10-3-9-15,-4-19-50 16,12 2-59-16,1-18 1 15,5-7-5-15,-2-16-8 16</inkml:trace>
  <inkml:trace contextRef="#ctx0" brushRef="#br0" timeOffset="1.66157E6">24477 15759 86 0,'0'0'103'15,"-13"0"3"-15,13 0 1 16,-13-13-43-16,4-4-35 16,8 4-6-16,-8-6-1 15,6 3-3-15,-9-1-2 16,12 17-5-16,-26-19-2 16,9 20-3-16,-9 7-1 15,-3 7-3-15,-4 7-1 16,0 5-1-16,0 7 0 15,1-1 1-15,5 3 0 16,5 0 6-16,8-6-6 16,11-5 7-16,11-6-7 0,14-15 4 15,11-14-7-15,12-9-3 16,14-11-1-16,6-11-7 16,9-2 7-16,-4-2-6 15,-2 2 8-15,-10 10-6 16,-8 10 9-16,-12 11 2 15,-14 12 3-15,-6 13-1 16,-11 7 2-16,-1 6 1 16,-2 2-2-16,6 2 2 15,2-4-3-15,6-6 1 16,7-8-2-16,5-9 0 16,11-16-1-16,3-9-2 15,7-13 1-15,-1-8-2 0,2-13 2 16,-1-8-2-16,-4-9 4 15,-3-4-1-15,-11 1-1 16,-7 7 3-16,-10 4-1 16,-8 11 2-16,-8 10-1 15,-3 16 2-15,3 28-4 16,-26-4 3-16,8 25 3 16,0 14-4-16,0 11 2 15,2 13-2-15,4 5-1 16,5 4 0-16,8 0 0 15,5-4-4-15,7-2-5 16,6-8 1-16,7-8-8 0,-2-14-6 16,8-2-10-16,-9-18-15 15,5 1-41-15,-15-18-39 16,-13 5 2-16,0-26-1 16,-16 6 7-16</inkml:trace>
  <inkml:trace contextRef="#ctx0" brushRef="#br0" timeOffset="1.66194E6">24964 15466 143 0,'0'0'111'0,"-14"-12"4"16,14 12 4-16,24 0-73 16,-2-7-16-16,16 9-4 0,-2-7-2 15,8 8-7-15,2-1-13 16,1-2-11-16,0 7-15 15,-8-11-16-15,9 9-27 16,-12-12-28-16,4 6-10 16,-8-9 17-16,3 8 25 15,-11-8 26-15,-1 4 20 16,-2 3 21-16,-21 3 32 16,24 5 33-16,-24-5 13 15,14 30-10-15,-11-11-18 16,7 17-13-16,-5-3-9 15,6 12-5-15,-3-5-8 0,5 3-4 16,-3-2-9-16,1-8-10 16,2-3-18-16,-6-15-35 15,-7-15-58-15,21 11-4 16,-21-11 1-16,13-29-2 16</inkml:trace>
  <inkml:trace contextRef="#ctx0" brushRef="#br0" timeOffset="1.66211E6">25667 15141 186 0,'0'0'117'0,"-12"15"0"0,12-15-5 16,2 26-101-16,5-12-15 15,-7-14-28-15,30 25-53 16,-8-17-24-1,7-3-5-15,5-4-2 0</inkml:trace>
  <inkml:trace contextRef="#ctx0" brushRef="#br0" timeOffset="1.6624E6">26123 15149 177 0,'0'0'118'0,"-15"18"3"15,-9 2-2-15,-15 2-79 16,3 8-19-16,-5-1 1 0,7 6-9 15,2 0-6-15,10-1-2 16,9-1-3-16,12-2 0 16,11-7-3-1,9-1 0-15,8-3-1 0,7-2 0 16,0-2 1-16,1-2 0 16,-4 1 1-16,-5 2 1 15,-5 3-1-15,-11 0 2 16,-9 3-1-16,-7 2-2 15,-5-1-13-15,-11-5-14 16,3 1-55-16,-5-7-35 16,2-4-2-16,4-9-2 15</inkml:trace>
  <inkml:trace contextRef="#ctx0" brushRef="#br0" timeOffset="1.66262E6">26215 15369 156 0,'16'0'117'0,"0"5"7"16,1 0 1-16,2-9-65 15,11 11-25-15,1-10-5 16,13 3-4-16,1-8-8 16,7-2-12-16,-3-3-11 15,-4-9-21-15,-3 6-45 0,-15-10-58 16,-10 3-3-1,-14-3 1-15,-13 0-2 16</inkml:trace>
  <inkml:trace contextRef="#ctx0" brushRef="#br0" timeOffset="1.66282E6">26452 15078 172 0,'0'19'128'15,"1"5"2"-15,5 11 3 16,-7 1-88-16,12 14-13 15,-2 1 2-15,2 8-9 16,-1-4-5-16,2 1-13 16,0-4-13-16,-1-12-9 15,8 1-20-15,-9-25-43 16,12-5-54-16,-2-14-2 16,4-5 1-16,4-14 4 15</inkml:trace>
  <inkml:trace contextRef="#ctx0" brushRef="#br0" timeOffset="1.66299E6">26934 15372 184 0,'13'10'119'0,"-5"8"6"15,0 6-2-15,-13-1-86 16,11 10-12-16,-6-4-5 16,6 4-10-16,-5-4-20 15,1-14-42-15,-2-15-70 16,4 13-2-16,-4-13-4 15,-7-26 0-15</inkml:trace>
  <inkml:trace contextRef="#ctx0" brushRef="#br0" timeOffset="1.66316E6">26877 14922 194 0,'0'0'129'16,"-8"14"-1"-16,3 10-1 15,-5 0-102-15,10 5-12 16,6 1-27-16,-2-1-93 16,11-7-14-16,4-6-6 15,7-11-5-15</inkml:trace>
  <inkml:trace contextRef="#ctx0" brushRef="#br0" timeOffset="1.66365E6">27615 15102 168 0,'0'0'128'16,"0"0"-2"-16,0 0 2 15,-20-16-90-15,20 16-13 16,-34 3 2-16,14 7-2 16,-10 1-6-16,0 7-7 15,-4 4 4-15,1 8-7 16,0 8 2-16,3 5-6 0,2 8 3 16,8-1-9-16,9 2 5 15,5-3-7 1,12-1-5-16,7-12-5 15,15-3-13-15,6-20-17 0,18 1-28 16,-6-19-36-16,14-4-25 16,-1-10 1-16,5-2 4 15</inkml:trace>
  <inkml:trace contextRef="#ctx0" brushRef="#br0" timeOffset="1.66409E6">27948 15385 89 0,'29'-23'112'0,"-7"0"9"16,-5 6-1-16,-11-8-46 0,8 14-21 15,-12-12-12-15,5 8-10 16,-10-8-15-16,4 4 1 16,-4-2-14-1,-2 2 6-15,-4 3-10 0,9 16 6 16,-30-14-9-16,8 18 4 16,-2 7 7-16,-2 8-7 15,-2 7 7-15,1 6-7 16,4 5 7-16,4 4-7 15,6 1 6-15,6-2-3 16,5-5-3-16,7-5 1 16,5-6-2-16,7-5 1 15,6-12 0-15,4-9-1 16,7-10 0-16,0-7-1 0,5 1 1 16,-3-4 0-1,-2 0 1-15,-7 2-1 16,-4 8 1-16,-6 7 0 0,-17 5 0 15,21 11 1-15,-14 4-1 16,1 1-1-16,4 2-4 16,2-5-8-16,9 3-8 15,-2-16-13-15,12 6-37 16,-7-19-57-16,7-7-6 16,-3-12 4-16,3-5 0 15</inkml:trace>
  <inkml:trace contextRef="#ctx0" brushRef="#br0" timeOffset="1.66428E6">28605 14753 168 0,'-13'12'126'16,"-2"19"0"-16,-1 11 1 16,-2 6-97-16,12 13-7 15,0-1 2-15,15 11-8 16,4-8-3-16,11 1-14 15,11-4-8-15,-1-11-19 16,8 6-30-16,-11-14-69 16,-3-2-4-16,-10-11-1 15,-12-2-2-15</inkml:trace>
  <inkml:trace contextRef="#ctx0" brushRef="#br0" timeOffset="1.66479E6">23416 16879 270 0,'0'14'127'15,"0"-14"-6"-15,-16 27 0 16,2-11-103-16,5 9-5 16,-4 4 2-16,4 7-5 0,-2 3 13 15,7 7-16-15,4 0 5 16,5 6-11-16,8-2 6 15,6-9-13-15,6-5 4 16,2-4-19-16,11-6-31 16,-7-13-70-16,8-11-7 15,0-16-2-15,0-8-1 16</inkml:trace>
  <inkml:trace contextRef="#ctx0" brushRef="#br0" timeOffset="1.66519E6">23993 17014 260 0,'9'15'125'15,"-9"-15"-5"-15,16 18 6 16,-16-18-103-16,29 9-6 16,-8-18-1-16,12-1-4 15,2-10-3-15,7-9-7 16,1 2-2-16,-1-11-3 15,-3 1 2-15,-6-7-3 16,-7 7 2-16,-11 2-11 16,-13 8 12-16,-7 7-11 15,-13 7 12-15,-9 13-11 16,-9 7 12-16,-6 13 1 0,-4 10 1 16,-3 11 13-16,0 5-11 15,4 7 13 1,3 1-11-16,10-4 2 15,12-4 3-15,12-2-18 0,15-7 10 16,12-6-23-16,17-13 1 16,5-12-24-16,22 0-20 15,-4-15-37-15,10-5-32 16,3-12 11-16,3-7-7 16</inkml:trace>
  <inkml:trace contextRef="#ctx0" brushRef="#br0" timeOffset="1.66567E6">24958 16775 207 0,'19'-19'104'0,"-3"2"8"15,-4 1-7-15,-11-7-72 0,8 2-19 16,-8-6 5-16,4 1-11 16,-11-4 7-16,3 2-4 15,-9 1-1-15,1 5-3 16,-11 8-2-16,-1 9 0 15,-10 7-2-15,-2 12 1 16,-2 9-3-16,-4 12 1 16,2 7-2-16,0 6 12 15,5-4-12-15,5 4 12 16,10-3-11-16,8-4 12 16,9-6-12-16,14-8 11 15,8-12-11-15,13-15 0 16,8-9-1-16,6-14-1 0,8-9-1 15,3-7-11-15,-2-1 11 16,-1-6-11-16,-5 7 10 16,-8 6-9-16,-7 7 11 15,-8 8-9-15,-10 14 10 16,-17 4-1-16,13 9 2 16,-14 11 0-16,-2 5 1 15,-3-1 6-15,3 5-8 16,2 3 8-16,2-3-9 15,4 1 8-15,5-4-12 16,3-9 1-16,6-4-22 16,-5-9-47-16,9-2-47 0,-1-11-4 15,1-2 1-15,-1-12-3 16</inkml:trace>
  <inkml:trace contextRef="#ctx0" brushRef="#br0" timeOffset="1.666E6">25635 16568 187 0,'15'12'115'0,"-4"2"3"16,-11-14-9-16,16 32-80 16,-15-13-5-16,7 4 1 15,-7-4-6-15,1 1 2 0,-1-6-13 16,-1-14 4-16,0 0-9 15,0 0-2-15,0 0 0 16,0 0-2-16,12-29 1 16,-4 5-8-16,1-8 9 15,7-1-8-15,3-6 9 16,4-3-3-16,5 5 2 16,3-2-2-16,5 3-8 15,-3 0-9-15,5 15-15 16,-11-6-42-16,0 14-47 15,-2 4 2-15,-5 6-5 16,-4 2 5-16</inkml:trace>
  <inkml:trace contextRef="#ctx0" brushRef="#br0" timeOffset="1.66642E6">26303 16345 184 0,'13'10'128'0,"-3"4"-3"15,-5 1 3-15,-1 11-57 16,-5-8-46-16,3 14-4 16,-3 0-8-16,0 4-5 15,-4-1-5-15,2-2 1 16,0-2-4-16,2-6-1 16,0-8-2-16,1-17-1 0,0 0-1 15,13-3-1-15,2-10-1 16,4-13 0-16,7-7 0 15,4-6 2-15,9-4 2 16,2 1 1-16,-1 6 3 16,-1 1 1-16,-6 5 4 15,-4 16 0-15,-7 4 3 16,-6 17-1-16,-11 7 2 16,-2 9 1-16,-6 2-2 15,2 8 0-15,0 2-3 16,2-1-1-16,5 4-2 15,2-6-1-15,7-6-8 0,2-6-7 16,9 0-17-16,-7-19-31 16,16-2-70-16,-4-11-2 15,5-5 0-15,0-9 0 16</inkml:trace>
  <inkml:trace contextRef="#ctx0" brushRef="#br0" timeOffset="1.66661E6">27251 16332 172 0,'0'0'118'16,"15"14"8"-16,-8 5 0 15,-7-19-80-15,8 36-13 16,-5-19-5-16,6 11-6 0,-3-5-17 16,1-3-17-16,5 0-33 15,-12-20-59-15,13 7-23 16,-13-7-2-1,14-18-1-15</inkml:trace>
  <inkml:trace contextRef="#ctx0" brushRef="#br0" timeOffset="1.66705E6">27315 16567 236 0,'3'17'132'0,"-3"-17"-1"15,1 16-2-15,3 3-96 16,-4-19-9-16,0 32-5 0,-3-11-10 15,2 5 2-15,-2-1-16 16,-3 2-2-16,5-2-22 16,-8-8-20-16,11 5-52 15,-2-22-25-15,0 13-5 16,0-13-2-16</inkml:trace>
  <inkml:trace contextRef="#ctx0" brushRef="#br0" timeOffset="1.66797E6">27662 16438 191 0,'0'0'128'16,"9"13"4"-16,-5 2-1 15,-4-15-85-15,5 26-14 16,-2-13-4-16,4 8-8 15,-6 1-9-15,4 1-4 16,-3-1-6-16,1-5-2 16,-1-4-4-16,-2-13-1 15,3 13-4-15,-3-13-3 16,0 0 1-16,13-22-2 16,0 5 2-16,0-9 0 15,8 0 5-15,2-3 2 0,3 5 5 16,3-2 2-16,-3 3 3 15,0 7 1-15,-4 7 2 16,-5 9 2-16,-17 0 0 16,20 19 1-16,-17-5-2 15,3 8 2-15,-3-3-4 16,3 2 2-16,1-2-2 16,6-1-1-16,4-7-1 15,6-4-1-15,5-5-1 16,6-8-2-16,5-4 2 15,4-6-3-15,1-6 1 16,-1-4-2-16,-4-10 2 0,-3-3-4 16,-6-7 4-16,-5-1-3 15,-11 0 3-15,-4 6-2 16,-5-1 2-16,-5 9-1 16,-5 7 1-16,0 5-1 15,5 21 0-15,-21-5 1 16,21 5-2-16,-23 17 2 15,12 2-1-15,1-2-1 16,1 12 0-16,5 3 1 16,2 2-1-16,4 4 2 15,4-4-1-15,2 2-1 16,5-1 1-16,2 1 0 16,-1-3 0-16,0 0 2 0,-1 1-1 15,-1 0 2-15,-6 5 2 16,-2 2 8-16,-4-2-10 15,-3 5 12-15,-5-3-12 16,-3-1 10-16,-2-2-11 16,-2-2 9-16,-1-9-15 15,-4-5 1-15,-2-5-4 16,-6-14 0-16,2-2-1 16,-2-6 1-16,2-7 1 15,1-8-2-15,5-3 3 16,4-7 1-16,6-4 3 15,10 1-8-15,13-4 9 0,7-5-11 16,10-1 11-16,9-5-11 16,9 0 11-16,5 5-10 15,7-2 10-15,3-1-5 16,2 6-1-16,-3-5-13 16,4 15-26-16,-12-11-85 15,3 5-7-15,-5-4 2 16,-4 1-8-16</inkml:trace>
  <inkml:trace contextRef="#ctx0" brushRef="#br0" timeOffset="1.69545E6">22301 12170 105 0,'-5'29'115'15,"5"15"-2"-15,-7 0-2 16,-1 11-105-16,5 7 4 16,6 12-7-16,4 8-3 15,1 10-1-15,3 12-1 16,0 13 1-16,1 12 1 15,1 11 2-15,0 14 0 16,0 10 3-16,-2 15 4 16,-2 12 0-16,1 9-1 15,-4 8 1-15,2 7-1 16,0 7 3-16,-1 2-1 16,-2-5 2-16,1-1-8 15,0-9 14-15,4 1-5 0,-1-16 7 16,5-5-6-16,-2-20-1 15,7-6 7-15,2-11-10 16,7-9 5-16,-1-19-14 16,-1-19-8-16,6-14-19 15,-9-18-27-15,10-19-59 16,-10-20-17-16,-6-22 5 16,-5-26-2-16</inkml:trace>
  <inkml:trace contextRef="#ctx0" brushRef="#br0" timeOffset="1.69692E6">22345 11836 66 0,'37'8'117'0,"13"2"-6"16,2-7 2-16,6-10-60 16,11 7-44-16,18 2-6 15,15-1 0-15,13 2-4 16,12-2 1-16,13 1-1 16,12-1 1-16,11 1 0 15,10-2 0-15,7-3 2 16,11-2 2-16,4-3 2 15,7-1 1-15,5-5 0 0,5-1 0 16,3-3 2-16,5-1-2 16,-2-4 2-16,4 0-4 15,2-5 1-15,5-1-2 16,-3-2 1-16,-3 2-2 16,-1-2 1-16,-1 4-2 15,-8 1 2-15,-7 3-3 16,-8 4 3-16,-10 3-4 15,-11 5 3-15,-5 1-3 16,-13 3 2-16,-14 1-2 16,-9 6 2-16,-11 1-2 15,-12 5 0-15,-12 5 0 16,-12 7 0-16,-11 6 1 0,-11 8 0 16,-10 8 3-16,-9 5-2 15,-6 9 4 1,-7 9 2-16,-5 8 0 15,-8 7 1-15,-1 10 1 0,-5 5-1 16,0 11 0-16,-5 6 2 16,1 7-2-16,-3 4-4 15,1 8-1-15,-3 8-1 16,2 1 0-16,-4 5 0 16,3 3-2-16,-1 4-2 15,0 3 1-15,0 8-3 16,-1 1 2-16,3 1-1 0,-1 3-2 15,1 3-1-15,0-1 2 16,2 0 2-16,-1-4-4 16,2-5 4-1,2-7-1-15,1-8 1 0,-1-7 0 16,2-9 0-16,1-8 6 16,1-9 0-16,0-7-6 15,1-6 6-15,1-3-6 16,2-4 6-16,-2-7-7 15,3-8 5-15,-1-2-12 16,1-8 4-16,-4-5 3 16,1-10-2-16,-4-10 2 15,0-7-1-15,-5 0 2 0,-1-8-1 16,-4-1 5 0,-2-5-6-16,-4-4 4 15,-1 0-6-15,1-16 6 16,-22 21-8-16,4-16 8 0,-6 2-7 15,-6-6 2-15,-3 1 1 16,-6 1 2-16,-6-3 1 16,-2 1 1-16,-7 3 2 15,-5-1 0-15,-7 2 1 16,-5 2 0-16,-7 1 0 16,-10 4 0-16,-7 1-1 15,-8 3 0-15,-6 1-1 16,-8 3 2-16,-7 2-2 15,-6 1 2-15,-7 2-1 16,-3 1 2-16,-10 1 3 16,-4 2-9-16,-5-2 6 0,-4 2-6 15,-6-6 7-15,-4 2-8 16,-3-4 7-16,-5 1-10 16,0 0 3-16,-3-2 1 15,0-3 2-15,-4 2-3 16,3 7 2-16,-2-3 1 15,-1 4-1-15,5-5 0 16,1 0 4-16,3 7-1 16,-1-5-1-16,5 5 0 15,2-15 1-15,4 9-1 16,2-4 13-16,1-3 4 16,2-4-18-16,-2-1 13 15,4-4-4-15,-2 3-7 0,-1-1 4 16,2-5 1-16,3 7-22 15,3 3-8-15,7 5 2 16,-2 1-33-16,14-4-61 16,2-6-10-16,6-3-9 15,5-4-3-15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04:58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4375 8566 1 0,'0'0'35'16,"16"2"35"-16,-16-2-36 0,23 3-7 15,-5-2 0-15,6-1-7 16,4 1-4-16,4-1-3 15,6 3-4-15,2-3-2 16,8 3-2-16,-1 0-3 16,8 0-1-16,-2 0 2 15,5 1 0-15,3-1 2 16,2 1 2-16,7 1 0 16,6-2 3-16,0-2 2 15,4 3 1-15,2-2-2 16,3 1 0-16,2-3 0 15,4 1-3-15,0-2 0 0,2 2-3 16,1-2-1-16,3-1-2 16,2 1 0-16,2-2-1 15,0 2-1 1,0-1 0-16,0 2 0 0,-1-1-1 16,1 4 1-16,-2-1 0 15,2 4 0-15,2 1 0 16,-1 1 0-16,1 0-1 15,2 2 1-15,2 0-1 16,1 2 3-16,2-3-3 16,-1 1 3-16,4-3-1 15,1 0 1-15,7-4-1 16,0 1 2-16,6-2-1 0,5-4 1 16,5 2 0-16,6-1-2 15,4 1 1 1,4 1-1-16,1 2 0 15,5 0-1-15,2 1-1 0,5-1 0 16,-1 3-4-16,3-4 4 16,-3 0 1-16,5-3 1 15,2-3 0-15,-4 1 2 16,4-3 0-16,-3 3 1 16,11 0 0-16,2 2-1 15,5 2-4-15,-2 2 2 16,5 4-3-16,4-1 1 0,-2 3-3 15,5-3 3-15,-5-2 1 16,-1 0-1 0,0-2 1-16,-3-2 0 15,-1 0 0-15,-2 0 1 0,-2-2-2 16,-5 4 1-16,-6-1 0 16,-5 2 0-16,-4 0 0 15,-4 0 0-15,-9 1 0 16,-8-1-1-16,-6 0 1 15,-13 0-2-15,-10-2-4 16,-9 4-7-16,-15-4-10 16,-8 5-35-16,-9 2-44 15,-20-5-6-15,-4 6 10 0</inkml:trace>
  <inkml:trace contextRef="#ctx0" brushRef="#br0" timeOffset="2648.5367">15835 7295 1 0,'19'-1'85'0,"-19"1"7"15,19-6 6-15,-19 6-70 16,20 0-3-16,-6 6-3 16,-14-6-3-16,22 11-8 15,-22-11-21-15,13 23-48 16,-13-23-39-16,4 29-5 16,-8-14-4-16</inkml:trace>
  <inkml:trace contextRef="#ctx0" brushRef="#br0" timeOffset="3001.7514">15573 7851 1 0,'-32'23'0'0,"16"0"74"16,3-15 19-16,13-8-59 15,0 0-2-15,32-14-2 16,-3 0-1-16,7-7 0 15,6 3-10-15,1-4-7 16,2 5-10-16,-2 4-2 16,-6 5-5-16,-5 11 1 15,-7 7 1-15,-12 13 0 16,-8 8 1-16,-6 8-1 16,-6 5 1-16,-2 7 0 15,-1 1 1-15,1 1 1 0,2-1 1 16,6-3-2-16,5-4 2 15,6-5 0-15,6-8-1 16,4-7-6-16,5-12-9 16,8-10-35-16,3-9-41 15,0-23-4-15,6-4 21 16</inkml:trace>
  <inkml:trace contextRef="#ctx0" brushRef="#br0" timeOffset="3209.11">16399 7418 1 0,'18'46'65'16,"-4"-4"15"-16,14 5-2 15,-4 1-69-15,5 1-8 16,-2-4-10-16,-1-8-22 15,-3-1-46-15,-12-20-1 16,3 0 40-16</inkml:trace>
  <inkml:trace contextRef="#ctx0" brushRef="#br0" timeOffset="3921.4179">16560 7262 18 0,'26'-13'93'0,"4"-2"-2"16,16 5 5-16,10-1-70 16,9-4-3-16,13 7 1 15,2-2-3-15,5 7-2 16,-6 1 0-16,-2 8-3 16,-14 4-3-16,-8 9-6 15,-25 11-5-15,-20 6-6 16,-21 8-5-16,-21-1-1 15,-16 7-4-15,-15-3-3 0,-9 0-5 16,-9-6 0-16,3-8 1 16,0-13 3-16,12-6 2 15,2-11 3 1,17-9 5-16,12-9 5 0,15-7 9 16,15-1 5-16,13-5 3 15,15 5 1-15,6 0 1 16,11 10-1-16,-1 2-1 15,1 11-4-15,-5 6-5 16,-8 5-4-16,-9 8-4 16,-14 2-2-16,-10 7-4 15,-14-1-1-15,-9 4-3 0,-7-4 0 16,-1 0-1-16,-4-3 0 16,11-6 3-1,1-3 3-15,15-5 3 16,14-10 3-16,0 0 2 15,17 16 4-15,7-13 0 0,7 1 0 16,-1 0-1-16,0 3-2 16,-4 4-1-16,-8 0 0 15,-11 6-3-15,-13 1-3 16,-13 6-6-16,-17 1-3 16,-8 5-3-16,-14-1 1 15,-4 3-1-15,-5-3 2 16,5-5 6-16,6-1 6 0,10-6 13 15,17-4 8 1,16-7 5-16,13-6 4 0,33 2 1 16,15-7 0-1,15-6-1-15,15-2-3 0,13-7-10 16,7-5-11-16,3 1-22 16,-5-8-45-16,-14-6-30 15,-6 1-5-15,-22-14 1 16</inkml:trace>
  <inkml:trace contextRef="#ctx0" brushRef="#br0" timeOffset="4152.0003">16879 7468 67 0,'0'84'104'0,"2"0"1"16,11 5 1-16,2 8-78 15,-2 5-10-15,0 2 0 16,-7-6-5-16,-4-4-4 16,-7-7-16-16,-5-12-21 15,-3-6-44-15,-6-9-40 16,-6-22-1-16,5-11-1 16</inkml:trace>
  <inkml:trace contextRef="#ctx0" brushRef="#br0" timeOffset="4289.1048">16717 8285 56 0,'-45'24'101'0,"-1"27"-2"15,-15-1-4-15,5 7-86 16,-3 0-27-16,6 0-40 16,6-4-42-16,7-24-2 15,20-7 21-15</inkml:trace>
  <inkml:trace contextRef="#ctx0" brushRef="#br0" timeOffset="4423.865">17114 8216 42 0,'29'24'83'0,"1"12"-44"0,-10-4-39 15,-10-12-80-15,10 5-3 16</inkml:trace>
  <inkml:trace contextRef="#ctx0" brushRef="#br0" timeOffset="4702.362">17920 7214 67 0,'84'-21'102'0,"20"-4"-1"15,5-10-1-15,11-1-81 16,10 3-5-16,-6 1-6 16,-8 5-13-16,-18 7-28 15,-25 5-61-15,-25 4-3 16,-22 8-7-16,-26 3 27 15</inkml:trace>
  <inkml:trace contextRef="#ctx0" brushRef="#br0" timeOffset="4902.4514">18317 7387 72 0,'-63'90'106'16,"11"7"-2"-16,4-1-2 15,9 2-69-15,12 6-10 16,5-6-9-16,10-1-3 15,5-9-2 1,4-4-3-16,6-12-10 0,2-9-6 16,5-8-11-16,-6-17-16 15,8-9-22-15,-12-29-27 16,0 0-22-16,15-13-1 16,-15-25 64-16</inkml:trace>
  <inkml:trace contextRef="#ctx0" brushRef="#br0" timeOffset="5056.6568">18274 7853 103 0,'50'-39'102'16,"2"2"1"-16,10 5-42 15,9 6-31 1,3-3-13-16,6 1-13 0,3 2-12 16,-8-2-24-16,-6 7-42 15,-13 6-25-15,-18 4-2 16,-15 12 0-16</inkml:trace>
  <inkml:trace contextRef="#ctx0" brushRef="#br0" timeOffset="5469.3413">18796 7810 44 0,'-45'58'94'0,"9"8"-1"16,-3-4-31-16,10 0-23 0,8 2-16 16,3-6-11-16,8-5-6 15,5-7-4-15,5-10-3 16,7-8-3-16,4-15-2 15,2-12-6-15,3-14-5 16,0-13-8-16,-1-11-4 16,5-7 0-16,-6-2 4 15,5 1 10-15,-5 8 8 16,1 1 14-16,1 13 7 16,0 5 10-16,4 14 5 15,0 4 2-15,6 9-5 16,-3 1-4-16,3 4-6 0,-7 5-3 15,-3 4-1-15,-14 4 0 16,-6 2 1-16,-10 2 0 16,-5 0 0-1,-4 0 0-15,6 0 1 0,-2-5-5 16,12-1 0-16,9-8-2 16,17-4-2-16,13-6-2 15,13-7-2-15,11-7-6 16,10-12-10-16,18-4-25 15,5-10-71-15,8-16-1 16,8-7-4-16,-1-13 5 16</inkml:trace>
  <inkml:trace contextRef="#ctx0" brushRef="#br0" timeOffset="86737.0557">2928 9901 1 0,'0'0'39'15,"2"-25"36"-15,-2 25-35 16,15-23-8-16,-5 10-4 16,10 2-3-16,0-4-2 15,12 2-3-15,3-1-5 16,8 2-4-16,2-4-1 16,5 5-3-16,2-2-2 15,3 3-2-15,0 1 0 16,1 2-3-16,0-2 5 15,4 5 0-15,0-2 1 16,2 5 0-16,-1-2 0 16,4 3 0-16,0 0-2 0,4 1 0 15,-4 2 1-15,4 2-2 16,0 0 0-16,5 1-1 16,4 3 0-16,3-2-1 15,-1 2 2-15,3-2-1 16,6 1-1-16,2 0 0 15,3-3-1-15,4 1 0 16,3 0 0-16,4-2-1 16,5-1-1-16,5-1 1 15,2-4 0-15,7-2 2 16,6-3-1-16,6-2 0 16,1-4 2-16,3 1-1 15,3 0 1-15,1 1-1 0,2 4 0 16,-5 6-1-16,-4 4 0 15,-3 4 1-15,-2 4-1 16,0 4 0-16,4 2-1 16,-3 0 3-16,-2 1 2 15,3-1 1-15,0 0 0 16,2 1 0-16,0-5-1 16,-1 1 1-16,-3-2 1 15,0-1 0-15,1-1-5 16,1-1 1-16,3-2-2 15,0-2 1-15,2 0 0 16,-1-5 0-16,4 2-1 0,1-4 0 16,1 1 0-16,-3-2 1 15,-2 0 0-15,-3-1 0 16,-4-2 0-16,0 3-2 16,-3-1 2-16,-3 1-1 15,-5 0-1-15,-3 0-1 16,-2-1-5-16,-4-1-4 15,-2 4-11-15,-9-6-21 16,-1 0-55-16,-7 2-7 16,-13-5-2-16,-8 3 47 15</inkml:trace>
  <inkml:trace contextRef="#ctx0" brushRef="#br0" timeOffset="131705.7769">3324 10816 9 0,'10'16'31'16,"-10"-16"-4"-16,19 15-4 0,-6-5-1 16,6-1-3-16,4 0-2 15,6-1-2-15,4 3 0 16,10-4-1-16,8 1-2 15,7 3-2-15,5-1-1 16,8 3-3-16,7 0 0 16,1 0 0-16,8 2 0 15,1-2 0-15,7 0 1 16,0-4-1-16,3 0 1 16,-1-6 0-16,1-3 1 15,-4-6-2-15,0-4 0 16,-9-8 0-16,-3-2-3 15,-7-9 1-15,-7-7-3 0,-11-10 4 16,-7-9-3-16,-13-13 2 16,-15-7-2-16,-15-10-1 15,-14-7 1 1,-19-6 0-16,-13-2 0 0,-19 4-3 16,-11 8 4-16,-15 13-4 15,-11 11 3-15,-10 18-1 16,-7 20-1-16,-2 17-1 15,0 19 2-15,2 18-1 16,5 14-1-16,9 11-1 16,9 9-4-16,11 15 2 15,7-1-3-15,16 11 2 0,8-1-5 16,16 5 1 0,11-1-4-16,19-2-2 15,14-5 0-15,15-6-11 16,14-9-16-16,13-9-40 0,19-7-1 15,2-22 66-15</inkml:trace>
  <inkml:trace contextRef="#ctx0" brushRef="#br0" timeOffset="186212.6025">5659 12407 1 0,'16'9'1'0,"-16"-9"70"16,30-15-2-16,-7 7-43 16,5-2-7-16,6 4-5 15,5-4 0-15,4 7-1 16,6-2 2-16,5 5 1 15,1 2 1-15,7 2 3 16,1 3-2-16,8 4-1 16,0-1-2-16,7 3-1 15,4-2-1-15,10 5-1 16,6-6-3-16,10 2-1 16,6-7-1-16,9 3-1 15,10-7-1-15,10-1-1 16,7-4 0-16,1 1 0 0,5-3-1 15,7-1 1-15,4 0-2 16,2 0 0 0,4-1 2-16,-1 0-2 15,4 0 0-15,2 0-2 0,2-2 2 16,-3-2-1-16,5 2 1 16,0 1-1-16,-2 4 1 15,-1 0-1-15,-3 5 2 16,-4 2-2-16,-5 3 1 15,-4 4-2-15,-7 1 2 16,-6 0-1-16,-5 2-1 16,-3-1 0-16,0-2 1 0,-5 0-1 15,0-3 0-15,0-1 0 16,-3 0-1-16,-1-2 1 16,0-3-1-1,-6-3-2-15,-5 0-3 0,-8-2-6 16,-8 5-13-16,-14-5-36 15,-8 2-35-15,-12 0-7 16,-16-10-1-16</inkml:trace>
  <inkml:trace contextRef="#ctx0" brushRef="#br0" timeOffset="214407.7953">6575 13632 20 0,'0'0'95'0,"6"-22"-1"16,-6 22-9-16,6-15-44 15,-6 15-10-15,0 0-9 16,0 0-4-16,20-9-6 16,-20 9-1-16,27 4-2 15,-5-2-2-15,5 3-4 16,8 0 0-16,7 1-2 16,7-5 2-16,6 3 0 15,5-5 1-15,10 1 1 16,3-3 2-16,9-3 3 15,5 0-3-15,8 1 2 16,8-1-3-16,3 0 1 0,10 3-3 16,2 0 0-16,8 2-3 15,3-1-1-15,7 4 0 16,-3 2-1-16,1 1 2 16,-1 2 0-16,0 0 0 15,-1 3-1-15,2-1 0 16,-2 5 1-16,-1-4 1 15,0 0 1-15,1 0-1 16,3-1 0-16,2 0 0 16,-1-1 0-16,-5 0 0 15,-1-1 1-15,-4 0-2 16,-4 2 0-16,1-2-1 0,-5 0 1 16,-2 0-1-16,-1-1 1 15,-1 1-1 1,0-2 0-16,4-2 0 0,-1-1 1 15,0 0-1-15,-4-1 1 16,-4 1-1-16,-5-1 0 16,-6 2-6-16,-8-4-7 15,-7 6-18-15,-15-5-49 16,-4 6-32-16,-12-6 0 16,-10-3-6-16</inkml:trace>
  <inkml:trace contextRef="#ctx0" brushRef="#br0" timeOffset="248839.4077">16349 13711 12 0,'0'0'83'0,"0"0"2"0,0 0-47 16,0 0-12-16,14 3-6 15,-14-3-6-15,13 2-6 16,-13-2-4-16,28 6-2 16,-4-1 0-16,7 1-1 15,8 3 0-15,8-1 0 16,7 2 4-16,9 2 1 16,8-2 4-16,7 0 1 0,4-1 1 15,9 0 0-15,4-5 1 16,8 3-2-16,0-5-1 15,8 2-3 1,1-4-3-16,3 0-2 0,2-3-1 16,-2-3 0-16,1-1 0 15,-4-5-1-15,2-1 1 16,-1-5-2-16,-4-4 2 16,1-1-3-16,-3-4 2 15,-2-4 1-15,-7 1-1 16,-4-3 0-16,-9-3 1 15,-7 0 2-15,-7-2-2 16,-8-4 1-16,-9-2-4 0,-7-7-3 16,-3-5-2-1,-8-8-2-15,-5-2-3 16,-7-9-2-16,-11-2 2 16,-16-5 5-16,-12 1 1 0,-15 1 5 15,-18 2 0-15,-20 1 3 16,-15 8 0-16,-17 7 2 15,-11 6-1-15,-10 4-5 16,-12 6 3-16,-10 7-1 16,-8 4 3-16,-4 9-1 15,-2 3 3-15,-3 7 0 16,-6 4 1-16,-1 8 0 16,-2 7-2-16,2 7 0 15,1 9-3-15,-2 8 1 16,4 12-2-16,7 9 1 15,8 10-3-15,12 5 2 0,11 8-1 16,18 7-1-16,16 4 2 16,18 7-1-16,21-1 1 15,18 2-1-15,19-2 3 16,18 1-2-16,16-4-2 16,14-4 4-16,17-1-8 15,12-7-7-15,14-6-15 16,6-11-29-16,10-7-36 15,8-7-2-15,-1-16 10 16</inkml:trace>
  <inkml:trace contextRef="#ctx0" brushRef="#br0" timeOffset="250706.3521">19852 13629 16 0,'0'0'85'16,"15"13"3"-16,-15-13-2 15,21-1-61-15,1 4-10 16,1-2-1-16,7 3-2 15,6-1-3-15,8 2-2 16,5 0-2-16,7 1-1 16,9 1-2-16,9 2-1 0,11 1 1 15,10 2 2 1,9-2 0-16,10 1 2 16,11-2-2-16,14-2 0 15,5-4-1-15,10-4-1 0,5-4-2 16,7-2-1-16,6-2-2 15,0-1-1-15,2 0-1 16,-4-1 0-16,6 1 1 16,-1-1 0-16,0 4 2 15,-7 0-2-15,-3 0 3 16,-4 1-1-16,-5 0 1 16,-9 1-3-16,-5 0-5 15,-12-3-11-15,-11 3-15 16,-7-3-26-16,-13-1-25 15,-2 0-2-15,-19-2 30 16</inkml:trace>
  <inkml:trace contextRef="#ctx0" brushRef="#br0" timeOffset="278717.8745">5321 6473 79 0,'-27'-16'47'16,"-5"-2"-9"-16,-4 4-9 15,-7-5-7-15,-2 3-8 16,-10-1-4-16,0-3 1 16,-11 1-5-16,-2-1 5 0,-7-2-2 15,-9 4 3 1,-6 0-1-16,-7 5 3 15,-4 2-3-15,-3 11-1 16,-1 4-2-16,-4 12-4 0,3 8 0 16,0 8-1-16,4 10-3 15,2 7 1-15,7 7 0 16,2 6-2-16,10 6-1 16,6 0 8-16,8 6-3 15,14-1 2-15,11 1 0 16,13-1-3-16,16-1-1 15,13 2 1-15,16-3 0 16,15 1-5-16,16-1 2 0,20-2-2 16,15-1 1-1,17-6 3-15,11-5-1 16,16-5-2-16,11-10 1 16,11-9 1-16,9-10-1 0,5-11-2 15,3-12 1-15,3-12-1 16,4-12 1-16,-3-12-2 15,0-10 4-15,-6-11-5 16,-6-5 6-16,-10-5 0 16,-13-6 1-16,-15-2 3 15,-23-4 1-15,-15 0-1 16,-25-4 1-16,-21 0-1 16,-23-2-6-16,-24 1-10 15,-18 6-7-15,-22 4-14 16,-12 12-8-16,-18 6-14 15,-9 11-38-15,-7 18 1 0,-9 5 53 16</inkml:trace>
  <inkml:trace contextRef="#ctx0" brushRef="#br0" timeOffset="280802.7154">4796 10156 1 0,'-35'-19'57'0,"2"5"30"16,-10-9 0-16,-3 1-56 15,0-1-10-15,-5 0-10 0,-5 2-6 16,-5-1-4-16,-5 2-1 15,-5 5-1 1,-5 4 2-16,-7 6 1 16,-5 7 4-16,-5 4 2 0,-1 8 3 15,0 3 0-15,5 9 1 16,3 2-2-16,14 5-1 16,9 2-3-16,15 5-1 15,14 6-3-15,15 6-3 16,13 4 2-16,13 5-2 15,15 10 2-15,10 7-1 16,15 7 1-16,12 3-1 0,12-2 0 16,9-2 3-1,9 1 1-15,9-3 1 16,6-11-1-16,9-6 2 16,2-10-1-16,6-5 0 15,5-8-1-15,5-6-3 0,3-11-2 16,5-9 0-16,4-11-1 15,-6-10-1-15,-5-11 0 16,-3-9 1-16,-12-11 1 16,-9-9 0-16,-14-8 3 15,-19-8 1-15,-19-4 1 16,-16-7-1-16,-21-6 2 16,-17-4-4-16,-18 0 1 15,-18 4-1-15,-15 3-1 16,-11 4-1-16,-9 9 0 15,-11 5 0-15,-3 9-3 16,-3 9 3-16,3 6-4 0,0 5 2 16,6 7-8-16,0 1-1 15,9 8-8-15,3 3 0 16,9 9-5-16,0-3-13 16,10 11-29-16,2 0-28 15,4-2 5-15,10 4 57 16</inkml:trace>
  <inkml:trace contextRef="#ctx0" brushRef="#br0" timeOffset="283886.7685">4233 14711 26 0,'-26'-1'79'0,"5"5"-27"0,3 5-8 16,3 1-14-1,7 4-8-15,3 4-10 16,7 3-4-16,9 4-5 16,6 2-1-16,10 5-3 0,8 1 1 15,11 2-2-15,7 2 1 16,12 1 4-16,5-1-4 15,9-3 5-15,9-4-4 16,9-6 4-16,5-5-3 16,6-9 1-16,6-8 3 15,2-14-3-15,4-7 4 16,-7-14 0-16,-1-10 3 16,-10-12 0-16,-4-8 2 15,-10-12 3-15,-8-8-5 16,-14-9 0-16,-8-8 1 15,-14-11-4-15,-9-7 1 16,-12-7-4-16,-11-1 0 0,-12 0-4 16,-13 5 4-16,-13 9-4 15,-15 11 0-15,-12 17-5 16,-18 21 5-16,-18 22-5 16,-18 18 5-16,-17 22-2 15,-12 12 1-15,-4 19 1 16,-4 14-1-16,1 11 5 15,6 12-5-15,10 13-2 16,12 5-9-16,17 12-8 16,10 2-15-16,15 12-13 15,11 0-21-15,16 8-21 16,16-1 1-16</inkml:trace>
  <inkml:trace contextRef="#ctx0" brushRef="#br0" timeOffset="316967.6327">3125 14981 1 0,'0'0'47'16,"-20"12"35"-16,20-12-6 16,0 0-57-16,-1 13-9 15,1-13-1-15,30 11-10 16,-3-4-1-16,6 1 0 0,11 0-1 16,6-2 2-16,9 1 1 15,8-2 8-15,6-2-3 16,7-3 6-16,5-2 3 15,4-4-2-15,11 1 0 16,7-8-1-16,12 1-2 16,4-7-2-16,13 0-4 15,8-2 1-15,15-2-2 16,8-2 4-16,8-1-1 16,8 0 2-16,6 5-4 15,7-1 5-15,6 5-2 16,4 1 0-16,5 4-3 15,3 1 1-15,4 4-3 0,4-2 1 16,7 0 0-16,3 3-1 16,5-4 0-16,5 3-1 15,4-2 3-15,3 2-3 16,10 0 3-16,2 1-3 16,1 3 4-16,8-1-4 15,4 3 3-15,5-2-2 16,5 1 0-16,6 1 0 15,4-2 1-15,5 0-1 16,3-1 1-16,2-1-1 16,-1 3 0-16,2 0 1 15,0 2 0-15,3 3-1 0,2 3 0 16,3 1 0-16,3 4 1 16,1 4-1-16,4 1 0 15,-1 1 0 1,-5 3 1-16,-4 0-1 0,-2-1 0 15,-7 0 1-15,-2-5 2 16,-2-2-2-16,0-3 1 16,-1-5 2-16,-3-4 0 15,-4-4 1-15,-4-5-1 16,-8-3 1-16,-9-1-3 16,-14-1 2-16,-5-2-3 15,-15 0 1-15,-10-1-6 16,-13 4-6-16,-19-4-20 0,-8 7-54 15,-19-3-17-15,-22-3-3 16,-21-3-3 0</inkml:trace>
  <inkml:trace contextRef="#ctx0" brushRef="#br0" timeOffset="318501.5722">13605 11518 39 0,'7'-13'90'0,"-13"-10"0"16,3 0-7-16,-5 4-71 15,-5 2-5-15,-6 6-3 0,-7 6-2 16,-10 10 0-16,-8 10-2 16,-7 14 1-16,-7 13-2 15,-4 10 2-15,-2 7-1 16,4 6 2-16,3 2-3 16,13-3 0-16,6-2 2 15,15-5 0-15,12-10 3 16,16-6 0-16,16-12 1 15,13-11-1-15,20-16 3 16,10-11-1-16,13-15 2 16,5-14 1-16,9-12-3 15,0-11 0-15,-4-7-1 16,-11-5-2-16,-12-1 1 0,-15 2 0 16,-19 3-1-16,-16 9-4 15,-25 10 3-15,-18 12-2 16,-20 12 0-16,-16 14-3 15,-17 14-4-15,-12 11-9 16,-4 16-29-16,-5 10-48 16,-1 3-4-16,9 7-1 15,1-9 47-15</inkml:trace>
  <inkml:trace contextRef="#ctx0" brushRef="#br0" timeOffset="319735.7264">28036 11932 18 0,'-10'-26'87'16,"-10"-7"0"-16,2 4 2 16,-10 3-65-16,-3 0 1 15,1 6-3-15,-9-3-3 16,-1 6-4-16,-8 2-3 15,-2 8-4-15,-5 4-1 0,-4 11-3 16,-6 6-3-16,0 9-1 16,-5 10-1-1,7 5 0-15,1 5 1 16,7 5 1-16,10-2 1 16,11 3 2-16,15-3 0 0,13-1 0 15,18-8 2-15,11-2 1 16,16-9 0-16,10-7-1 15,6-9 2-15,10-9-3 16,4-11 3-16,6-6-3 16,3-11 2-16,1-8-7 15,-4-5 3-15,-3-5-3 16,-4-3-3-16,-12 1 0 0,-8-1-1 16,-15 1 0-1,-14 2-1-15,-18 6 4 16,-12 7-8-16,-18 5-9 15,-10 9-13-15,-19 5-41 0,-11 11-25 16,-6 4-3-16,-10 4-2 16</inkml:trace>
  <inkml:trace contextRef="#ctx0" brushRef="#br0" timeOffset="320735.6964">24393 13711 43 0,'0'0'90'15,"0"0"-3"-15,-6 16 1 16,6-16-71-16,13 8-5 16,2-3-1-16,5 1-2 15,6 1-1-15,7 0-4 16,7 1-1-16,8 0-1 16,5 1 0-16,8 0-2 15,4-4-1-15,10 4 1 16,7-3 0-16,6 1 1 15,6-1 1-15,8 3-1 16,5 1 0-16,7 0-1 16,6 3-1-16,1-3 2 0,2 1-2 15,1-1 1-15,0-2-1 16,-6-5 1-16,-2-5 0 16,-5-2 1-1,-5-6-1-15,-3-2-2 0,-6-4-1 16,-8 0-5-16,-7-2-6 15,-5 3-18-15,-12-1-29 16,-13-2-29-16,-9 5 2 16,-19-5 8-16</inkml:trace>
  <inkml:trace contextRef="#ctx0" brushRef="#br0" timeOffset="330056.9179">3174 11338 77 0,'-14'-1'85'0,"14"1"-40"0,-26-6-4 16,26 6-12-16,-23 8-7 15,23-8-7-15,-25 25-5 16,14-6-2-16,-4 7-3 15,1 7-1-15,-2 13-2 16,0 10 1-16,0 14-1 16,-5 16-2-16,-2 18 0 15,-9 20-2-15,-1 19-1 16,-6 14-3-16,1 15-2 0,1 11-3 16,3 10-1-1,8 5 3-15,5 14-1 16,8 9 0-16,7 14 6 15,3 9 3-15,3 9 7 0,7 5 7 16,2-4 3-16,7-2-2 16,7-19 1-16,13-23 0 15,6-27 5-15,13-21-10 16,8-32 1-16,11-22-10 16,-1-27 6-16,10-23-6 15,-5-24 8-15,2-22-3 16,4-28-10-16,1-24 11 15,-3-27-8-15,1-27 4 16,-1-25-9-16,-4-21 4 16,-5-22-8-16,-2-17 3 15,-9-11 5-15,-3-11-7 0,-7-10 7 16,-4-2 1-16,-6-5-1 16,-3-3 6-16,-8-7-3 15,-6-1-7-15,-6-2-3 16,-9-1 1-16,-6 7-4 15,-11 1-5-15,-10 16 2 16,-14 16-1-16,-8 25 3 16,-11 21 10-16,-11 27 0 15,-9 23 3-15,-8 27 1 16,-8 21 4-16,0 22-9 16,-4 13-16-16,5 19-28 15,6 17-36-15,-2 5 0 16,8 15 36-16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36:04.57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13258 8520 1 0,'-24'-27'77'16,"24"27"-14"-16,-16-22-15 15,16 22-14-15,0 0-10 16,-9-14-7-16,9 14-4 15,23 7-5-15,-4 1-2 16,9 1-1-16,5 1 0 16,7 0-1-16,6 0 3 15,8-1-1-15,2 0 1 16,2-4 0-16,4 0 0 0,-2-2-1 16,1 0 0-16,-2-2-1 15,-3 2-4-15,-7-2-3 16,-4 1-3-16,-7 1-8 15,-12-2-10-15,-5 2-22 16,-21-3-30-16,0 0-26 16,0 0 9-16</inkml:trace>
  <inkml:trace contextRef="#ctx0" brushRef="#br0" timeOffset="267.9939">13863 8242 1 0,'0'0'51'15,"0"0"38"-15,-13 1-50 16,13-1-5-16,4 20-7 16,2-5-5-16,6 5-1 15,2 3-4-15,6 3-3 16,5 0-5-16,4 1-3 15,5 2-4-15,4 0-7 16,5 1-10-16,-3-2-23 16,1-4-49-16,4 8-15 0,-14-6 18 15,7 7 84-15</inkml:trace>
  <inkml:trace contextRef="#ctx0" brushRef="#br0" timeOffset="1535.3232">13986 9454 1 0,'-22'-5'0'0,"22"5"75"16,-19-1-48-16,6-2 0 15,13 3-4-15,-23-4-2 16,23 4-2-16,-19 0-1 15,19 0 0-15,0 0-2 0,0 0-2 16,0 0-2-16,21 2-3 16,-4 1-3-16,0 0 1 15,0 2-2-15,2 0 0 16,-4 5-1-16,-15-10 1 16,16 24-2-16,-15-10 4 15,-7 2-5-15,-2 3 3 16,-4-1-3-16,-1 4 2 15,0-5-5-15,0 4 3 16,4-4-4-16,2 3 0 16,6-1 0-16,1-3 1 15,4 2 0-15,3-2 0 16,5 2 1-16,-1-3-1 0,2 3 1 16,3-5 0-16,-3 1 0 15,2 1 1-15,-5-2-1 16,-2 1 1-16,-6 3-1 15,-4-2 2-15,-5 4-2 16,-7-2 2-16,-4 2-5 16,-3-4-6-16,-2 3-13 15,-3-5-22-15,3-6-30 16,5 5-17-16,-3-17 3 16</inkml:trace>
  <inkml:trace contextRef="#ctx0" brushRef="#br0" timeOffset="2812.6297">14309 9638 1 0,'-13'-3'50'0,"13"3"34"15,-15 8-48-15,15-8-4 0,-23 11-8 16,7-2-4-16,-1 2-4 16,-3 4-4-16,-3 1-2 15,0 4-7-15,0-3-10 16,1 5-14-16,0-6-19 16,2 0-33-16,9 1-17 15,-8-13 34-15</inkml:trace>
  <inkml:trace contextRef="#ctx0" brushRef="#br0" timeOffset="3035.4426">14120 9627 3 0,'0'0'74'15,"0"0"-40"-15,0 0-10 16,14 14-7-16,-14-14-4 15,12 20-3-15,-6-4 0 16,2 0-2-16,1 1-5 16,1-1-6-16,0 2-11 15,3-3-22-15,-13-15-40 16,26 22 10-16,-26-22 66 16</inkml:trace>
  <inkml:trace contextRef="#ctx0" brushRef="#br0" timeOffset="3268.9136">14486 9550 1 0,'18'22'0'0,"-17"-9"75"15,9 11 7-15,-4 4-61 16,-3 1-4-16,0 5-4 15,-3 2-1-15,1 2-8 16,-4 4-17-16,0-2-22 16,-4-5-41-16,6 8-6 15,-14-16 64-15</inkml:trace>
  <inkml:trace contextRef="#ctx0" brushRef="#br0" timeOffset="5403.5593">13134 14817 28 0,'0'0'89'16,"0"0"3"-16,0 0-45 15,0 0-20-15,0 0-8 16,-7 13-2-16,7-13-2 16,-11 18-1-16,3-5-4 15,3 6-4-15,-3 0-2 0,3 3 0 16,-1-1-2-16,4-1 0 15,1-1-2 1,4-2 0-16,1-2 0 16,-4-15 1-16,15 17 1 0,-15-17 0 15,21 0 1-15,-21 0-1 16,25-13 1-16,-25 13-1 16,21-26 2-16,-12 12-2 15,-5-5 2-15,-1 3-1 16,-3 0 0-16,-3 3 0 15,3 13 1-15,-17-14-1 16,4 11 0-16,0 6-1 16,-1 3-1-16,1 2 0 0,13-8-1 15,-21 21-1-15,21-21 1 16,-10 17 0 0,10-17-1-16,0 0 1 15,22 4-1-15,-8-11 0 0,4-3 2 16,-1-2-1-16,2-1 2 15,-3-1 0-15,-3 1 1 16,-3 0-1-16,-10 13 3 16,7-14-2-16,-7 14 0 15,0 0 0-15,-19 0-2 16,19 0 0-16,-20 14 0 16,20-14-2-16,-17 20 0 0,17-20 0 15,-8 17-2 1,8-17 1-16,8 13-2 15,-8-13 1-15,17 5-2 16,-17-5-4-16,20-2-9 0,-20 2-26 16,20-16-54-16,-20 16-4 15,15-24 1-15,-9 8 47 16</inkml:trace>
  <inkml:trace contextRef="#ctx0" brushRef="#br0" timeOffset="6943.984">14919 14825 1 0,'-9'28'59'0,"9"-28"26"15,-7 24-4-15,4-9-59 16,3-15-11-16,-5 26-2 15,5-26-3-15,-8 24-3 16,8-24-3-16,-5 20 0 16,5-20-1-16,-3 13 0 0,3-13 1 15,0 0 1-15,0 0 1 16,0 0 1-16,16-17 0 16,-16 17 2-1,8-23 0-15,-3 10 0 0,-5 13 2 16,2-23-1-16,-2 23 1 15,-4-15-1-15,4 15 1 16,0 0-1-16,-19-8 0 16,19 8-1-16,-13 6-2 15,13-6-1-15,0 0 0 16,0 0-1-16,-11 14 0 16,11-14 0-16,0 0 0 0,0 0-1 15,0 0 1-15,14 9 0 16,-14-9 0-1,0 0-1-15,13-2-2 16,-13 2 1-16,0 0-1 0,0 0 0 16,0 0-1-16,0 0-3 15,0 0-1-15,0 0-4 16,0 0-5-16,0 0-18 16,0 0-41-16,0 0-16 15,0 0 0-15,13-14 70 16</inkml:trace>
  <inkml:trace contextRef="#ctx0" brushRef="#br0" timeOffset="9241.138">15922 14873 1 0,'0'0'39'16,"-6"13"33"-16,6-13-11 16,0 0-54-16,0 0 3 15,-13 9 3-15,13-9 1 16,0 0 1-16,0 0-1 16,15-16 0-16,-15 16-3 15,10-16-4-15,-10 16-4 16,7-20-4-16,-7 20-10 15,1-15-26-15,-1 15-46 16,-8-14-2-16,8 14 22 16</inkml:trace>
  <inkml:trace contextRef="#ctx0" brushRef="#br0" timeOffset="11023.113">20670 9960 54 0,'22'-37'95'0,"-12"-7"2"15,-1 2-46-15,-1 11-14 16,-6-4-9-16,-2 10-9 16,-9 1-4-16,-2 11-4 15,-10 4-2-15,-2 9-3 0,-8 9-2 16,-5 8-1-16,-6 12-1 16,-2 7 0-16,0 12-2 15,0 5 2 1,4 9-1-16,5 3 2 0,5 6-1 15,10 2-1-15,7 0 2 16,9 3-2-16,6 2 2 16,7 3-2-16,6 4 2 15,3 3-1-15,4 0-1 16,1-1 3-16,2 3 0 16,-1 0 2-16,-4-5-2 15,2-3 2-15,-5-4-3 0,-2-3 0 16,-5-6 0-16,-2-4-3 15,-3-7-8 1,-7-9-5-16,-1-3-17 16,-10-11-35-16,-4-12-38 0,-3-7-3 15,-9-16 1-15</inkml:trace>
  <inkml:trace contextRef="#ctx0" brushRef="#br0" timeOffset="11279.4823">19999 10798 57 0,'0'0'100'16,"-23"-26"3"0,23 26 2-16,8-16-77 15,5 6-5-15,12 9-4 0,6-6-1 16,12 7-1-16,2-3-1 15,8 3-7-15,3 0-7 16,4-2-11-16,5 4-11 16,-5-9-21-16,5 4-33 15,-3-4-38-15,-3-5 1 16,2-1-1-16</inkml:trace>
  <inkml:trace contextRef="#ctx0" brushRef="#br0" timeOffset="11593.892">21271 10961 1 0,'13'31'72'0,"-6"-11"8"0,9 12-12 15,-5-9-82-15,2 1-28 16,7 5-30-16,-8-10-8 15,8 8 68-15</inkml:trace>
  <inkml:trace contextRef="#ctx0" brushRef="#br0" timeOffset="13556.8348">23001 9943 26 0,'-28'-9'86'16,"5"6"-24"-16,3 3-11 15,-2 2-6-15,6 5-6 16,-1 1-6-16,8 10-2 16,1 1-6-16,8 11-3 15,3 4-6-15,11 11-1 16,5 4-2-16,11 8-7 0,9 2 2 16,9 6-6-16,6 2 2 15,4 3-3-15,6 3 2 16,1 2-4-16,-3-1 0 15,-3-3 4-15,-7-4-4 16,-5-3 2-16,-5-9-5 16,-7-9-3-16,-9-10-4 15,-9-12-13-15,-1-6-27 16,-16-18-43-16,0 0-11 16,1-19-5-16,-11-13 28 15</inkml:trace>
  <inkml:trace contextRef="#ctx0" brushRef="#br0" timeOffset="13806.754">23607 10204 19 0,'5'-49'99'0,"-9"7"2"16,1 19-2-16,-1 8-58 16,-11 10-12-16,1 13-7 15,-8 10-9-15,-4 12-1 16,-8 13-5-16,-5 11-6 15,-5 8 2-15,-5 10-4 16,-1 7 3-16,-2 5-3 16,1 2 2-16,2 0-6 15,8-7-2-15,2-6-6 0,11 1-24 16,1-13-48-16,8-12-18 16,13-5 4-16,3-19 2 15</inkml:trace>
  <inkml:trace contextRef="#ctx0" brushRef="#br0" timeOffset="14292.5414">24025 10732 87 0,'-13'10'105'0,"13"-10"-3"16,-27 6-1-16,27-6-84 0,-22 7-8 15,22-7-3-15,-4 23-1 16,9-7-2-16,7 4 0 16,2 2 1-16,4 2-1 15,-1 2 0-15,-1 3 1 16,-3-1-3-16,-6-1 2 15,-7 0-1-15,-3 1 2 16,-7-2 1-16,0-2-4 16,-2 1 3-16,2-2 0 0,2-3-1 15,2 0-1-15,4-2-1 16,4 0 0 0,4-2-2-16,-1 3 5 15,4-2-4-15,0 2 2 0,-3 1 1 16,-2 1 2-16,-3-1-2 15,-2 0 1-15,-8-1-1 16,-1-1-2-16,-6 1-4 16,-4-6-6-16,-2 2-11 15,-8-8-21-15,4 0-52 16,-1-4-14-16,-1-9-4 16,8-1 2-16</inkml:trace>
  <inkml:trace contextRef="#ctx0" brushRef="#br0" timeOffset="14540.361">24570 10882 46 0,'47'-4'99'0,"-19"-1"1"15,-6 13-4-15,-22-8-51 16,-7 21-35-16,-10-1-6 15,-15 5-2-15,-7 4 0 16,-7 5-4-16,-3 0-12 16,0 2-13-16,2-6-21 15,8-4-38-15,9-2-8 16,1-12-3-16,15-3 62 16</inkml:trace>
  <inkml:trace contextRef="#ctx0" brushRef="#br0" timeOffset="14740.4534">24303 10970 62 0,'0'0'90'16,"18"-26"4"-16,-18 26-43 15,19-7-16-15,-19 7-13 16,23 16-5-16,-9-2-8 16,5 6-1-16,1 6-4 15,3-1-9-15,4 4-8 16,-1-6-27-16,3-2-49 15,0 1-3-15,-3-12-4 0,3-1 40 16</inkml:trace>
  <inkml:trace contextRef="#ctx0" brushRef="#br0" timeOffset="14968.4211">24878 10896 47 0,'0'0'94'15,"0"0"0"-15,14-11 4 16,-14 11-70-16,6 24-5 16,-6-3-5-16,3 9 0 15,-3 5 0-15,3 8-1 16,-3-1-3-16,3 5-4 0,1-1-8 16,0-2-8-16,8-1-15 15,-4-8-23-15,8-5-48 16,2-6-13-16,-1-8-2 15,6-6 2-15</inkml:trace>
  <inkml:trace contextRef="#ctx0" brushRef="#br0" timeOffset="15374.0573">25736 10466 141 0,'-26'8'105'0,"5"-5"0"15,21-3-41-15,0 0-30 16,0 0-11-16,36 10-6 16,0-10-1-16,14 4-1 15,8-3-2-15,13 4-2 0,5-5-2 16,8 1-2-16,-5-1-3 16,-1-1-4-16,-9-1-5 15,-11-2-7 1,-10 1-7-16,-21-7-12 0,-8 6-19 15,-22-11-29-15,3 15-33 16,-26-27 3-16,6 7 4 16</inkml:trace>
  <inkml:trace contextRef="#ctx0" brushRef="#br0" timeOffset="15657.5047">26267 10236 66 0,'0'0'96'16,"0"0"-2"-16,0 0 6 15,0 0-63-15,29 15-8 16,-3-6-5-16,13 6-3 16,0 0-3-1,7 4-9-15,2-1 2 0,-2 5-7 16,-6-2 2-16,-4 2-4 16,-8 0 3-16,-7 3-4 15,-9-3 3-15,-6 3 0 16,-9 2-1-16,-9-2 0 15,-4 1-3-15,-5-2-5 16,-4 2-8-16,-7-7-9 16,5 8-21-16,-10-12-31 0,6 1-35 15,4-5-1-15,7-7 0 16</inkml:trace>
  <inkml:trace contextRef="#ctx0" brushRef="#br0" timeOffset="16191.0877">28110 9899 98 0,'-25'-23'98'0,"4"3"3"16,2-3-38-16,19 23-14 16,-26-22-14-16,26 22-8 15,-16 6-5-15,13 13-4 16,-3 11-6-16,3 16-2 16,-2 12-4-16,0 13-3 0,-1 13 2 15,1 11-3-15,-1 7 0 16,3 6-2-16,2 3 1 15,1-5-2-15,4-5-2 16,0-9 0-16,3-4-6 16,-1-14-1-16,1-11-6 15,-5-18-8-15,2-8-19 16,-11-18-25-16,7-19-33 16,0 0-6-16,-17-16 5 15,8-15 38-15</inkml:trace>
  <inkml:trace contextRef="#ctx0" brushRef="#br0" timeOffset="16691.1264">28003 10087 21 0,'9'-75'93'16,"2"16"1"-16,-1 8 2 16,3 12-42-16,6 18-17 15,3 2-13-15,8 13-8 16,3 5-3-16,10 9-3 15,2 7-2-15,7 8 0 16,1 7-4-16,1 8 0 16,-7 5-2-16,-2 5 1 15,-9 2-4-15,-7 1 3 16,-9 1 1-16,-11-2-3 0,-13-1 3 16,-8-1-3-16,-10-4 3 15,-8 0-3-15,-9-2 3 16,-8-3-4-16,-7-2 0 15,-1-1 3-15,2-4-2 16,1-2 0-16,6-1-1 16,5-2 2-16,11-1 1 15,11-1 1-15,12-1 0 16,11 1 1-16,12 1 1 16,15 0 2-16,5 0 0 15,11 3 1-15,8-2-1 16,7 3 0-16,3-1-1 0,3 2 0 15,-3-1 2-15,-3 0-3 16,-6-1-1-16,-7-3-3 16,-5 0-1-16,-10-3-4 15,-4-1-4-15,-9-6-13 16,-1 0-25-16,-20-16-56 16,24 11-12-16,-24-11 4 15,22-16-5-15</inkml:trace>
  <inkml:trace contextRef="#ctx0" brushRef="#br0" timeOffset="23230.9819">16417 13354 1 0,'-28'-3'5'16,"-5"-7"69"-16,3 5 0 15,-2-3-47-15,-2-2-4 16,0 2-3-16,-2-3-2 16,2 4 0-16,-5-4 0 15,1 4 0-15,-7-3-1 16,1 4-2-16,-8-1-4 16,-3 3 0-16,-4 0-2 15,-5 4-1-15,-4 1-1 16,1 3 1-16,-4 2-2 15,2 4 1-15,-2-1-1 0,5 4 1 16,-1-2-2-16,4 5 0 16,-1-3-2-16,-1 5 0 15,0-3-1-15,2 7 0 16,-1 3 0-16,2 1 0 16,2 7 0-16,1 4-3 15,1 2 2-15,7 4-2 16,2 4 3-16,9 2-2 15,2 4 2-15,7 5-1 16,3-2 1-16,8 5 3 16,3 1-2-16,5 1 3 15,5 2-4-15,3-1 1 16,4 3-3-16,3-2-1 0,2-3 1 16,4 0-3-16,3 2 2 15,1-2-3-15,5 0 4 16,1-1-3-16,6-5 3 15,3 0 2-15,4-2-3 16,3-5 2-16,4-3-1 16,4-7 0-16,2-3 0 15,4-3 1-15,3-6-2 16,0-5 2-16,3-3-1 16,1-3 0-16,0-3 2 15,2-3-1-15,1-3 1 16,2-3-1-16,-4-2 1 0,4-1-1 15,0-1-2-15,1-1 1 16,0-4-1-16,0 3 1 16,1-4-2-16,-1 0 2 15,2-3-2-15,-2-1 2 16,3-1 1-16,-3-4 0 16,0-2 0-16,-2-2 0 15,-3-2 2-15,-1-4 0 16,-1-1 1-16,-2-4-1 15,-4-3 0-15,0-4-1 16,-1-1 2-16,-3-4-4 16,-2-3 2-16,-3-1-1 15,-2-5 2-15,-4 1-2 0,-2-4 2 16,-2-2 0-16,-5 0 0 16,-1 0 4-16,-3-2-3 15,-4 2 1 1,-3-2-2-16,-4 2 2 0,-2-1-2 15,-5 4 1-15,-5 0-1 16,-2-1-2-16,-3 1 1 16,-3-1-2-16,-3 2 2 15,-3-1-3-15,-2 1 3 16,-3 0 1-16,-2 2-2 16,-6 2 2-16,-2 3-2 15,-2 2 2-15,-3 6-2 0,-3 3 3 16,-1 4-3-16,-2 3-2 15,-1 2 1-15,4 3 0 16,-2 4 0 0,1 3-1-16,1 2 0 0,4 2 0 15,2 2 0-15,1 2 0 16,5 1 0-16,2 2-1 16,4 1 0-16,4 0 0 15,2 3-1-15,2-1-2 16,13 1-1-16,-17 1-1 15,17-1 0-15,0 0-1 16,0 0 0-16,-13 4 0 16,13-4 1-16,0 0 1 0,0 0 1 15,0 0 0-15,0 0 0 16,0 0-1 0,0 0-2-16,0 0-3 15,0 0-3-15,0 0-5 0,0 0-8 16,0 0-16-16,-6 16-30 15,6-16-23-15,0 0 2 16,0 0 27-16</inkml:trace>
  <inkml:trace contextRef="#ctx0" brushRef="#br0" timeOffset="29878.8166">13022 14880 22 0,'0'0'37'16,"0"0"-1"-16,0 0 0 15,0 0-1-15,0 0-3 16,8 16-2-16,-8-16-6 16,0 0-4-16,15 16-6 15,-15-16-2-15,10 23-5 16,-7-7-1-16,0 3-3 16,0 1 0-16,-2 1-2 15,2 1-1-15,3-2-1 16,-1-1 0-16,7-3 0 15,1-5-1-15,4-5 2 0,4-3-1 16,2-6 1-16,0-3 1 16,1-4 1-1,-4-3 2-15,-1-2 1 0,-3-1 1 16,-9 0 0-16,-4 1 1 16,-6 2 0-16,3 13-1 15,-27-18 0-15,10 13-2 16,-8 4-1-16,0 2-1 15,2 1 0-15,2 2-2 16,2-1 1-16,5 1-1 16,14-4 1-16,-15 3 1 15,15-3 0-15,0 0 2 0,0 0-1 16,22-14 1-16,-22 14 0 16,23-16 0-16,-23 16-1 15,19-17-1 1,-19 17-2-16,8-15-4 0,-8 15-6 15,0 0-10-15,0 0-23 16,0 0-53-16,-13-7-1 16,13 7-4-16,0 0 70 15</inkml:trace>
  <inkml:trace contextRef="#ctx0" brushRef="#br0" timeOffset="30939.7763">17841 14629 1 0,'0'0'46'16,"0"0"29"-16,0 0-37 15,-3 13-13-15,3-13-4 16,0 0-2-16,0 0-4 15,13 17-3-15,-13-17-3 16,10 15-2-16,-10-15-1 0,0 0-4 16,16 16-2-16,-16-16-4 15,0 0-2-15,0 0-2 16,16 7 0-16,-16-7 1 16,0 0 2-16,0 0 4 15,0 0 5-15,0 0 2 16,0 0 2-16,-4-15 2 15,4 15 0-15,0 0-1 16,-15-5-2-16,15 5-3 16,0 0-3-16,-13 0-3 15,13 0-4-15,0 0-4 16,0 0-7-16,0 0-8 0,0 0-17 16,0 0-31-16,0 0-8 15,0 0 42-15</inkml:trace>
  <inkml:trace contextRef="#ctx0" brushRef="#br0" timeOffset="33631.8086">14671 13553 21 0,'-30'17'24'0,"1"2"-5"16,1-2 1-16,2 3-2 15,0-1-3-15,0 4-2 16,5-1-4-16,-1-1-1 16,3 5-3-16,4 0 1 0,-1 3-1 15,3 3 4-15,3 4-1 16,1 2 2 0,0 2-1-16,5 3 2 15,-2 1-2-15,5 0 0 0,-1 0-2 16,5 0-1-16,0-3-3 15,3-2 4-15,0 0-3 16,1 1-2-16,0-4 1 16,3 0-1-16,-1-1 2 15,1-1-3-15,3 2 2 16,0-2-4-16,3-1 3 16,2-1 0-16,3 1-1 15,2-1 0-15,1 2 0 16,1-2-1-16,1 0-2 15,0 1 0-15,0-1-3 16,-3-2-2-16,0 0-1 16,-1-4-1-16,2 0-2 0,-4 0-1 15,3-3 0-15,0-3 1 16,5 1-1-16,-2-6 2 16,4 1 0-16,3-4 2 15,2-1 1-15,4-1 1 16,1-2 4-16,2-1 3 15,3-1 4-15,5-1 1 16,-2-2 1-16,4 0 0 16,-3-1-1-16,3-1-3 15,0-4-4-15,-2 0-6 16,1 0-4-16,-4-2-3 16,4-1-2-16,-2-1 1 0,3-1 0 15,-2 0 3-15,0-1 1 16,0-1 4-16,1-1 0 15,0-2-2-15,-1-2 1 16,-1 1-3-16,-2-5 1 16,1 0-1-16</inkml:trace>
  <inkml:trace contextRef="#ctx0" brushRef="#br0" timeOffset="34248.9355">16499 14755 40 0,'42'-42'23'0,"-6"-4"3"16,-3 2 3-16,-5-5-1 15,-2 5 1-15,-8-3-1 16,1 4 0-16,-6-5-1 0,0 5 0 16,-7-3-7-16,1 1-1 15,-6-1-4-15,1 0-2 16,-8-5-2-16,-1 4-1 16,-8-4-3-16,0 2-3 15,-8 0 1-15,-3 3-2 16,-6 1 1-16,-3 5-1 15,-2 1 0-15,-4 3-2 16,-2 4 2-16,1 2-2 16,-4 4 0-16,1 1 1 15,0 4-1-15,-2 0 3 16,-2 3-4-16,0 2 3 0,-2 1-3 16,-4 4 2-16,1-1-2 15,-6 4 1-15,1 0-1 16,-3 1-1-16,2 1 1 15,-1 2 0-15,2 1 0 16,1 2 1-16,3 1-2 16,1 1 2-16,2 2-1 15,3 1 1-15,-1 4-2 16,1 0 1-16,-1 5-1 16,-1 2-3-16,1 2 3 15,1 3-2-15,0 2 2 16,-2 4-2-16,2 1 4 15,3 4-5-15,1-3 5 0,5 7 0 16,1-2 0-16,6 2 0 16,1 1-1-16,6 0 2 15,3 2-3 1,1-2 1-16,5 0-4 0,0-2 0 16,5 0-5-16,-1-4-2 15,6 2-4-15,-2-5-5 16,8-1-7-16,-3-6-7 15,5 2-8-15,-2-8-12 16,2-1-25-16,6 0-6 16,-7-13 60-16</inkml:trace>
  <inkml:trace contextRef="#ctx0" brushRef="#br0" timeOffset="36566.2038">13170 14756 58 0,'0'0'34'0,"-10"-13"0"15,10 13 1-15,0 0-3 16,-16-11-4-16,16 11-3 16,0 0-5-16,-18-5-3 15,18 5-1-15,-13 9-4 16,13-9-1-16,-16 14-1 15,16-14-1-15,-19 20-2 16,19-20 1-16,-19 25 0 0,12-12-2 16,-3 0 0-16,4 1-1 15,-1 1-1-15,3 1 0 16,-1-2-1-16,4 1-1 16,-1-1-1-16,4 2 1 15,2 0-2-15,1 0 1 16,2-1 1-16,1 3-2 15,2-2 1-15,3 1 1 16,2-3-2-16,1-1 2 16,0-2-1-16,1-3 1 15,-1-2 0-15,-2-2 2 16,-1-4 1-16,-13 0 0 0,22-11 1 16,-22 11-2-16,13-23 2 15,-9 7-2-15,-1-4 0 16,-3-4-2-16,-1 1 0 15,-1-3-2-15,-2 2 1 16,0-2-1-16,-2 3 1 16,-1 3-1-16,1 2 1 15,-1 5-1-15,7 13 1 16,-15-13 0-16,15 13-1 16,-17 10 0-16,17-10 0 15,-17 29 0-15,8-8 0 16,2 3 1-16,-1 2-2 15,3 0 1-15,0-1 0 0,4-2 0 16,4-2-1-16,1-3 1 16,-4-18-1-16,20 20 2 15,-4-16-2 1,0-5 1-16,3-5 0 0,2-4-1 16,0-5 2-16,-3-1-1 15,1-2 1-15,-4-2-1 16,-5-1 1-16,-5 1-1 15,-2 1 2-15,-6 3-2 16,-2 2 2-16,5 14-2 16,-25-19 1-16,8 15 0 15,0 3 0-15,-1 3-1 0,1 3 0 16,1 3 1-16,2 2-2 16,4 3 2-16,2 3-1 15,5 0 0 1,6 0 0-16,5 3 1 0,3-5 0 15,3 2 1-15,5-4 1 16,4-2-1-16,2-4 1 16,2-5 1-16,2-2-1 15,-1-4 0-15,-2-3 1 16,-2-3-1-16,-2-2 0 16,-5-2-1-16,-5-3 0 15,-4 0-1-15,-5-1 1 16,-6 0-1-16,-3 0 0 0,-4 3-1 15,-3 3 1 1,-4 3-2-16,-2 6 1 16,-1 3-1-16,-2 6-1 15,-1 4 1-15,2 4 0 0,-1 6 0 16,2 1-1-16,4 3 2 16,3 0-1-16,4 0 1 15,5-1-1-15,4-2 1 16,6-3-1-16,4-4 2 15,-10-13-2-15,24 15 2 16,-6-14-1-16,-1-4 0 16,0-2 1-16,-1-7 0 0,-1-2 0 15,-2-2-1 1,-3-3 2-16,-3-1-1 16,-6-2 1-16,-3 0-2 15,-4 1 2-15,-6 2-2 0,-2 5 1 16,-4 1-1-16,0 4 1 15,-3 6-2-15,0 6 1 16,-1 6 0-16,1 2-1 16,2 5 1-16,1 1-1 15,4 4 1-15,4-1-1 16,4-1 0-16,6-1 0 16,5-2 1-16,5-3-1 15,4-4 0-15,2-5 1 0,4-4 0 16,0-6 0-1,2-2 0-15,-3-7 1 16,-1-3-1-16,-5-4 2 16,-2-3-2-16,-4 1 1 0,-9-1-2 15,-2 2 1-15,-3 3 0 16,-5 1 0-16,-2 6-1 16,-3 6 0-16,-4 4 0 15,1 6 0-15,0 4 0 16,1 6 0-16,2 3 0 15,2 3-1-15,4 1 1 16,4 2-2-16,2-2 0 16,7 0-3-16,1-3-2 15,4 1-5-15,-7-18-10 16,17 24-26-16,-17-24-56 16,17 9-1-16,-17-9-2 0,21-12 40 15</inkml:trace>
  <inkml:trace contextRef="#ctx0" brushRef="#br0" timeOffset="41618.598">6216 16606 1 0,'0'0'39'16,"0"16"47"-16,0-16-38 15,0 0-16-15,21-5-2 16,-6 2 0-16,7 6 1 16,-1-4-6-16,8 4-4 15,1-6-4-15,6 6-3 0,-1-3-4 16,7 3-1-16,-2-2-1 16,6 1-2-16,-1-1-2 15,4-1 2 1,5 0-1-16,0 0-1 0,6-3 0 15,-1 2 0-15,0-2 0 16,2 0 1-16,1 0-1 16,-2 2 0-16,-4 1-2 15,1 0 1-15,-4 1 0 16,2-1-2-16,-2-1 0 16,4 2-1-16,0-1 0 15,2-3-1-15,5 0 2 16,-1 0 0-16,5-1 0 0,1 0-1 15,1 2 0-15,0-2 0 16,0 0 2-16,3 2 0 16,1 4 0-16,2-1 1 15,2-1 1-15,2 4 1 16,5-4 0-16,1 5-1 16,1-1 2-16,5 0-1 15,2-5 2-15,7 5 0 16,4 1-2-16,6-3 0 15,6 1 2-15,7 3-1 16,8-6 0-16,6 2-1 16,4-1-3-16,3-4 1 0,3-3 1 15,6 2-1-15,0-3 1 16,4-2-1-16,0 0-2 16,0-1 1-16,0-1 0 15,4 2-1-15,-1 1 0 16,-2 2-1-16,-3-3 0 15,3 5 0-15,-2 1 1 16,0 1-2-16,-2 4 3 16,-4-1-3-16,-1 2 2 15,-1 2 0-15,2 0 0 16,-1-2-1-16,-1 2 2 16,0-1 0-16,-1-3 0 15,5 4-1-15,2-2 0 0,0-1 2 16,0 0-1-16,5 1 1 15,1-3-1 1,1 3-1-16,1-3 1 16,0-2 0-16,2-1 2 0,1 2-4 15,0-1 2-15,-6-2 0 16,0 3 0-16,3-2 0 16,1 0-1-16,2 3 1 15,0 0 0-15,2-2 2 16,3 0 1-16,8 2-2 15,3-3 2-15,1 3-1 16,-1-3 1-16,3 4 0 0,-3 2-1 16,-2 1-1-16,-7 2-1 15,-3 0 1-15,-2 1-1 16,-5 5 2 0,-5-1-3-16,-2 1 2 0,-1-2-2 15,2-1 1-15,2-1-1 16,-5 2 3-16,0 2-2 15,2-2 1-15,-1-3-1 16,0 3 0-16,-2-3 1 16,-3 2 0-16,-2 1-1 15,-4-3-1-15,2 2-1 16,-5-3 8-16,-1 0-6 16,-2-1 9-16,0 1-10 15,-1-1 9-15,-2-1-8 16,2-3 8-16,-1-8-7 15,-2 4-9-15,-1-4 7 16,1 0-9-16,2-2 9 0,-1 3-9 16,2-2 8-16,-1 2-9 15,3 4 9-15,3 1 0 16,4 4-1-16,0-3 1 16,-2 1-2-16,0 1 2 15,1-1-1-15,0 4 2 16,-2 2-2-16,-10-7 11 15,-2 3-12-15,-5 1 4 16,-8-3-3-16,-8 1 0 16,-8 4-1-16,-12-3 7 15,-7-6-8-15,-6 6-9 16,-9 5 7-16,-14-2 6 0,-3 1-10 16,-11 0 6-16,-4 1-12 15,-5-1-5-15,-5 3-4 16,-13-7-1-16,7 3-29 15,-20-6-70-15,14 0 3 16,-14 0-1-16,9-22 5 16</inkml:trace>
  <inkml:trace contextRef="#ctx0" brushRef="#br0" timeOffset="45103.2855">21340 13066 101 0,'20'-20'107'0,"-3"-4"-4"15,2-2 4-15,-3 1-88 16,-3-5 1-16,0 8-4 0,-7-1 1 16,-5 6-1-16,-11 2-1 15,-6 8-2-15,-13 4-1 16,-4 8-3-16,-10 3-1 16,-3 10 0-16,-8 6-3 15,-2 8-1-15,-2 5-1 16,2 8 0-16,1 6-2 15,5 2 1-15,6 5-2 16,7-2 1-16,7-1-2 16,11-2 2-16,10-5-1 15,9-6 0-15,10-6 1 16,9-7-3-16,10-8 3 16,7-6-3-16,6-9 2 0,3-6 1 15,4-6 0 1,0-4-1-16,0-9 0 15,-3 0 3-15,-6-4-3 16,-5-1 3-16,-9 0-2 0,-6 0-2 16,-10 2 2-16,-10 3-2 15,-13 7 1-15,-8 3 0 16,-10 6 0-16,-8 10-1 16,-5 6 1-16,-8 6 0 15,-3 7 1-15,-1 4 0 16,2 8 0-16,4 2-3 15,3 2 3-15,9 4-2 0,6 0 1 16,10 5-1 0,11 1 2-16,9 0-2 15,11-2 2-15,8 1 1 16,12-4-2-16,10-3 2 0,6-7-3 16,4-7-4-16,6-5-10 15,-2-15-14-15,10 0-30 16,-3-16-56-16,3-8-1 15,1-9-3-15,2-7-1 16</inkml:trace>
  <inkml:trace contextRef="#ctx0" brushRef="#br0" timeOffset="46353.7675">22155 13209 70 0,'-13'16'105'16,"1"-3"4"-16,8 0-4 16,8 3-66-16,-4-16-13 0,13 26-11 15,-1-12-21 1,-12-14-42-16,20 22-51 15,-7-9-8-15,-13-13-1 16,13 17 8-16</inkml:trace>
  <inkml:trace contextRef="#ctx0" brushRef="#br0" timeOffset="46553.6563">22100 13550 47 0,'-8'16'100'16,"6"2"-2"-16,2-3-1 16,0-15-69-16,10 26-14 15,0-12-34-15,0 1-59 16,-10-15-14-16,23 14-3 0,-23-14 1 16</inkml:trace>
  <inkml:trace contextRef="#ctx0" brushRef="#br0" timeOffset="47804.4934">19715 12769 105 0,'0'0'115'0,"0"0"2"16,-14 3-4-16,9 16-89 15,-6 1-3-15,-2 18-5 16,-6 9-7-16,-3 18-4 0,-8 13-1 16,-4 12-3-16,-4 5 1 15,-1 6 0-15,0 1 0 16,4-2-1 0,8-6 1-16,7-6-1 0,10-8 0 15,8-5 0-15,11-8 0 16,10-5 4-16,7-7-3 15,8-8 2-15,8-6-2 16,9-10 1-16,2-9-3 16,5-10-5-16,5-8-9 15,-2-16-21-15,5 1-40 16,-7-17-37-16,-5-9 0 16,-9-11-5-16</inkml:trace>
  <inkml:trace contextRef="#ctx0" brushRef="#br0" timeOffset="48019.7813">19883 12952 116 0,'-18'-10'111'0,"2"5"1"15,16 5 4-15,0 0-88 16,0 0-1-16,18 13-9 15,8-11-6-15,10 3-5 16,7-2-12-16,5-3-21 16,8 3-47-16,-3-5-39 15,-2-1-6-15,-8 2 0 16</inkml:trace>
  <inkml:trace contextRef="#ctx0" brushRef="#br0" timeOffset="48227.3366">19624 13414 127 0,'-16'28'106'16,"15"-10"1"-16,17-8-9 16,16 1-78-16,12-7-13 15,14-4-7-15,8-2-12 16,5-8-19-16,11 0-34 15,3-6-39-15,2-8 2 0,1-4-5 16</inkml:trace>
  <inkml:trace contextRef="#ctx0" brushRef="#br0" timeOffset="48537.8831">20894 12709 120 0,'-25'-9'106'0,"-6"2"-1"16,-5 17-2-16,-8 6-97 15,-3 7 2-15,-4 11-6 0,-4 13 2 16,-1 10-3-16,-3 11 4 16,4 10-3-16,5 7 1 15,9 5 3-15,8 6-6 16,11 2 0-16,8 3-1 15,8-1 0-15,12 0-2 16,8-8-2-16,12-3-6 16,6-9-12-16,14-7-15 15,3-16-27-15,11-10-31 16,7-12-5-16,1-21 0 16</inkml:trace>
  <inkml:trace contextRef="#ctx0" brushRef="#br0" timeOffset="48889.2449">22005 12761 113 0,'32'11'107'15,"-1"12"-1"-15,-6 6-4 16,-9 7-82-16,1 13-7 16,-4 7-6-16,-1 11 2 0,-5 6-3 15,2 10 5-15,-4 6-1 16,5 9 0-16,-1 2 0 16,3 5-1-1,-4 2-1-15,-2 1 0 0,-6-3-2 16,-4-2 0-16,-12-6-1 15,-9-8-9-15,-6-4-10 16,-13-17-37-16,-5-6-61 16,-6-13-4-16,-5-11-1 15,-2-15-6-15</inkml:trace>
  <inkml:trace contextRef="#ctx0" brushRef="#br0" timeOffset="49405.2896">22751 13349 147 0,'-32'12'115'0,"12"-4"-2"16,20-8 1-16,-16 6-90 0,29-3-8 15,10-4-3 1,13 2-2-16,10-2-1 15,11-1-3-15,5 2-11 16,3-4-10-16,5 5-18 0,-9-6-49 16,-2 3-33-16,-8 1-5 15,-14 1 2-15</inkml:trace>
  <inkml:trace contextRef="#ctx0" brushRef="#br0" timeOffset="49640.0495">22767 13655 154 0,'-22'19'115'16,"22"-19"0"-16,-3 17-2 16,21-15-89-16,9-2-9 0,12-3-5 15,9 1-2-15,6-3-5 16,6 0-10-16,4 2-16 15,-3-5-25-15,13 3-48 16,-1 0-16-16,2-4-4 16,5 2 1-16</inkml:trace>
  <inkml:trace contextRef="#ctx0" brushRef="#br0" timeOffset="50355.7915">24686 13108 93 0,'-19'5'96'0,"5"8"-2"16,-7-2-2-16,1 11-90 16,1 7 1-16,-1 8-1 15,-1 6 4-15,-4 9 3 16,2 8-1-16,0 0 1 0,7 4-1 15,3-4 1-15,9 1 0 16,7-6 3-16,10-3 0 16,8-11 1-1,12-4 1-15,6-11-1 0,12-9 0 16,2-11-2-16,9-8-1 16,2-12-3-16,4-9-4 15,-3-11 1-15,-1-6-2 16,-3-9 0-16,-3-4 3 15,-9-9 0-15,-4-3 3 16,-15-6 1-16,-4 3 1 16,-15-5-4-16,-6 5 0 0,-17 3 3 15,-7 7-6-15,-11 9 2 16,-10 9-4-16,-9 11-3 16,-8 7-4-1,-3 13-9-15,-8 4-11 16,4 16-42-16,-3-1-53 0,2 8-2 15,4-1-2-15,8 2-2 16</inkml:trace>
  <inkml:trace contextRef="#ctx0" brushRef="#br0" timeOffset="60710.0199">15244 13569 1 0,'-26'-18'8'0,"26"18"68"0,-25-16-34 16,8 8-4-16,0 6 1 15,-6 1-3-15,-1 5-3 16,-4 2-2-16,-6 8-4 16,-5 4-5-16,0 8-8 15,-4 1-2-15,0 11-5 16,-3 3 0-16,1 13 1 15,0 6-4-15,3 10 3 16,3 6-4-16,1 5 2 16,4 10-3-16,4 0-3 15,4 0 1-15,6-2-2 16,10-2 2-16,8-5-2 0,7-4 1 16,11-5-2-16,5-9 3 15,9-8 1-15,9-7-3 16,6-10 1-16,3-10-2 15,2-12 0-15,7-12 1 16,2-14 1-16,0-11 3 16,1-10 0-16,0-12 4 15,0-7 0-15,-4-11 3 16,-1-3-2-16,-6-12 3 16,-1 0 3-16,-9-4-4 15,-3-5 1-15,-9-3-2 16,-3-1 0-16,-10-1-1 15,-3 2 0-15,-9 8-2 0,-4 5-4 16,-5 9 1-16,-6 11-3 16,-3 10 2-16,-4 11-4 15,-3 11-1-15,-3 9-4 16,-1 9-4-16,-2 3-8 16,3 9-13-16,-3-2-22 15,9 7-51-15,0 2 0 16,1-1-2-16,6-1 50 15</inkml:trace>
  <inkml:trace contextRef="#ctx0" brushRef="#br0" timeOffset="62592.0031">15121 14568 1 0,'0'0'38'0,"0"0"-12"16,0 0-26-16,0 0-64 15,-7-15 64-15</inkml:trace>
  <inkml:trace contextRef="#ctx0" brushRef="#br0" timeOffset="75399.7141">12198 13371 25 0,'0'0'108'16,"-7"26"0"-16,1-4 3 15,-4 8-83-15,4 15 0 16,-3-2-4-16,6 13-7 16,-2 6-2-16,5 9-6 15,-3 8-4-15,4 9-2 0,1 5 1 16,1 8-1-16,-2 5 2 16,2 8 0-16,-2 2 1 15,2 5 0-15,-1-6 0 16,2-1-1-16,0-7 0 15,4-4-5-15,-1-10-5 16,-1-15-14-16,4-6-19 16,-9-25-48-16,3-13-32 15,-4-34-4-15,0 0-1 16</inkml:trace>
  <inkml:trace contextRef="#ctx0" brushRef="#br0" timeOffset="76633.367">12332 13463 57 0,'49'-18'111'0,"-1"3"5"16,4 5-8-16,3 4-86 16,4-1-6-16,13 1-2 0,3 0-6 15,10 2-1 1,7 0-3-16,9 2-2 16,5 1 0-16,5 1 1 15,7 1-1-15,5 1 0 0,5-1 1 16,8 4 0-16,1-3 0 15,3 4 1-15,3 0-1 16,5 1 0-16,5 0-1 16,4 2 0-16,4-2-2 15,-1 1 1-15,3-3-2 16,4 1 0-16,1-2 0 16,-3 2 2-16,-3 1-1 15,1 1-3-15,-3 0 3 16,-1 1-5-16,-5 1 7 15,-6 2-6-15,-7-1 6 16,-4-1-6-16,-4 0 5 16,-8 0-1-16,-8-1 2 0,-9 1 1 15,-4-4 0-15,-6 0 0 16,-7-3 0-16,-6-1 0 16,-8 0 0-16,-8-1 0 15,-5-1-1-15,-10 3 0 16,-9 2-1-16,-7 0-1 15,-7 4 1-15,-7 3 0 16,-6 2 0-16,-5 5 0 16,-4 4-1-16,-3 4 3 15,-1 5-2-15,0 5 2 16,-1 5-3-16,2 4 5 16,0 4-3-16,1 3 3 0,-1 3-1 15,4 2 1-15,-2 4-1 16,2 1-3-16,-1-1 3 15,1 5-4-15,0 1 3 16,-1 1-4-16,1 2 2 16,0-1-2-16,-1-2 2 15,0-1 2-15,-2-5-3 16,0-5 3-16,-3-5-3 16,1-6 3-16,-5-4-1 15,-2-4 0-15,-2-7 0 16,-3-2-3-16,-5-3 3 15,-4-5-3-15,-5-4 4 16,-5-3-6-16,-8-5 3 0,-3-3-3 16,-9-5 3-16,-3-2 2 15,-8-4-3-15,-6-2 0 16,-8-4-3-16,-8-4 4 16,-9 1-5-16,-10-4 5 15,-9 3-5-15,-11-3 2 16,-9 2-2-16,-8 0 4 15,-10 4 0-15,-7 1 1 16,-5 0-1-16,-2 1-1 16,-5 0 2-16,-4 0-1 15,-5-1 1-15,-3 1-2 16,-1-1 1-16,-4-1 0 0,-2 1 0 16,-6 1 0-16,0 1 1 15,0 0-1-15,0 5 0 16,4 0 1-16,7 2 0 15,7 2 1-15,7 2 0 16,9-1 1-16,8 3-1 16,12 4 2-16,9-1-1 15,9 3 0-15,6 3-1 16,6 1 0-16,8 4-2 16,8 3-2-16,6 2 0 15,5 1-5-15,9 6-6 16,3-6-12-16,14 10-13 15,-1-10-31-15,15 6-46 0,6-2-2 16,9-1 0-16,7-2 88 16</inkml:trace>
  <inkml:trace contextRef="#ctx0" brushRef="#br0" timeOffset="80101.2817">15252 7097 1 0,'-166'19'63'16,"8"11"-18"-16,-7 7-25 16,-1 9-7-16,0 10-8 15,0 12-4-15,3 11-8 16,5 8-4-16,5 6 3 15,7 8-4-15,8 9 4 16,11 7 1-16,8 9 6 16,12 5 5-16,11 3 5 15,11 6 7-15,11 9 1 16,11 6 5-16,11 3 0 0,10 2 2 16,13 3 0-16,9 1-7 15,13 4 3-15,9-1-7 16,14-1 0-16,12-3-6 15,12-1 2-15,11-6-7 16,12-6 3-16,15-10-3 16,13-8 2-16,11-11 0 15,11-7 3-15,14-11 0 16,10-8 2-16,16-10-1 16,7-4 0-16,6-9-1 15,9-7 1-15,5-4-1 16,9-9-1-16,-1-8-3 15,2-6 1-15,0-9-4 0,4-8 2 16,-1-6-3-16,0-8 2 16,-1-5-1-16,2-8 0 15,-4-4 1-15,-1-8-1 16,-4-6 4-16,-3-6-4 16,-6-11 6-16,-6-7-5 15,-4-6 5-15,-6-8-3 16,-3-9 3-16,-2-10-7 15,-10-8 3-15,-6-8-1 16,-8-8-1-16,-2-6-1 16,-12-9 0-16,-9-6-2 15,-10-5-2-15,-12-6 7 0,-6 0-3 16,-11-5 1-16,-13 1 0 16,-11-3 1-16,-12-5 0 15,-11 1 1 1,-15-1 1-16,-11 2-3 0,-14-5 2 15,-9 5-1-15,-13-3-1 16,-11 1 0-16,-8 5 0 16,-12 4 1-16,-8 5-4 15,-8-1 4-15,-9 7-2 16,-7 3-1-16,-6 4 3 16,-7 8 1-16,-5 3-1 15,-5 3 0-15,-5 6-2 16,-5 6-1-16,-2 8 1 0,-2 8-1 15,-1 7 0-15,-4 10-3 16,0 10-2 0,-1 9-1-16,-1 12 4 15,2 8-2-15,3 12 0 0,0 8-1 16,4 10-1-16,-2 7-1 16,7 10-3-16,0 3-2 15,9 11-9-15,-1 4-17 16,3 5-57-16,4 12-1 15,-7-5 16-15,9 12 82 16</inkml:trace>
  <inkml:trace contextRef="#ctx0" brushRef="#br0" timeOffset="89142.9691">15125 13208 1 0,'-14'-35'77'0,"-12"-2"24"15,0 8-3-15,-11 6-59 16,-2 1-15-16,-2 13-8 16,-5 5-4-16,0 14-4 15,-5 8-3-15,1 9 0 16,-5 11-1-16,-1 6 1 16,-2 8-1-16,2 9 4 15,1 5-4-15,2 6-1 16,2 3 0-16,5 8-1 15,4 2 1-15,7 6 0 16,8 2-2-16,7 4 1 0,10 1-1 16,7 2-2-16,9-2 3 15,9-1-2-15,7-4 2 16,8 0-2-16,5-7 4 16,4-2-3-16,6-9 3 15,4-6 4-15,1-7-4 16,4-8 1-16,-2-10-2 15,2-8 1-15,1-8-3 16,0-11 2-16,-3-8 0 16,0-11-1-16,-2-9 1 15,1-11-2-15,-3-11 2 16,-4-10-2-16,-2-15 2 0,-1-10-4 16,-5-8 2-16,0-12-1 15,-5-8 2-15,-3-3 1 16,-4-6-2-16,-2-7 1 15,-5 0-1-15,-4 1 2 16,-5 0-2-16,-6 3 1 16,-3 2 1-16,-6 5-1 15,-6 6 0-15,-2 7 1 16,-3 9-3-16,-4 5 2 16,-3 11-3-16,-3 5-3 15,-1 13-4-15,-3 6-4 16,2 16-3-16,-6 4-7 0,5 21-12 15,-8 1-28-15,3 15-47 16,3 8 0-16,-4 0 0 16,2 6 83-16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37:46.53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11172 12634 70 0,'-16'7'101'0,"3"-4"4"16,13-3-7-16,0 0-77 16,0 0-3-16,0 0-6 0,20 10-1 15,1-6 0-15,5-1 1 16,5 3 0-16,4 0 2 16,7 2-4-16,5 2-1 15,11 5-5-15,6-2 5 16,8 1-5-16,3 1 3 15,6 0-4-15,4-2 3 16,6 2-4-16,1-6 3 16,5 2 1-16,-1-2-3 15,5-2 0-15,2-1-2 16,1-2 2-16,-1 0-3 16,1-1-1-16,2-1 1 0,0-1-1 15,1 1 0-15,1-2 0 16,1 0 0-16,0 0 0 15,5 0 1-15,3 0-2 16,4-2 2-16,5 1-1 16,1-2 0-16,4 0 0 15,2-1 0-15,5-1 0 16,1 1 1-16,1-2 0 16,-4 3-1-16,-2 0 2 15,-4 2 0-15,-3 0-1 16,-1 1 1-16,-1 0-1 15,-4 1 0-15,-3 0 0 16,2 1 2-16,-2-1-1 0,2 1 0 16,-2-1 0-16,1 1 0 15,-5-1-1-15,-5 2 1 16,-1 0 0-16,-7 1-1 16,-2-1 0-16,-6 1 0 15,-3-2 0-15,-5 1 0 16,-3-3 1-16,0 0 0 15,-2-3-1-15,-4-1 0 16,-5-4-1-16,-3 1 2 16,-6-3-2-16,-6-3 2 15,-8 0 3-15,-8-3-4 16,-7-4 7-16,-10-2-7 0,-4-4 6 16,-9-5-6-16,-4-3 4 15,-9-5-6-15,-7-7-1 16,-4-1 1-16,-5-7-4 15,-4-1 3-15,-5-4-2 16,-3 0 3-16,-10-4-3 16,-5-2 3-16,-10 4 4 15,-8 1-1-15,-11 0 1 16,-9 3-1-16,-9 2 1 16,-11 4-1-16,-7 5 1 15,-8 4 0-15,-3 3-4 16,-5 6 1-16,-6 3-1 15,-4 2 1-15,-6 7 0 0,-7 2 0 16,-1 5 2-16,-8 5-2 16,-7 5 2-16,-10 4-1 15,-4 5 0 1,-7 7 0-16,-6 5 1 0,-3 5-1 16,-3 2 1-16,1 4-1 15,3 1 0-15,5 1 0 16,2-1 2-16,8 0-4 15,5-3 0-15,9 0 0 16,0-3 1-16,3 0-3 16,5-3 1-16,3 0 0 15,7-1 0-15,1 1 3 0,2 2-4 16,7-1 3-16,6 3-3 16,10 0 3-16,5 2-3 15,9 3 2 1,8 0-2-16,11 1 1 0,9-1 3 15,11 0-2-15,7 3 2 16,9-2-1-16,9 2 2 16,10-1-2-16,6 3 2 15,11-1-2-15,11 1 0 16,9 4-1-16,10-4-4 16,13 4-9-16,4-6-20 15,15-2-70-15,8-1-6 16,10-9 2-16,7-4-8 0</inkml:trace>
  <inkml:trace contextRef="#ctx0" brushRef="#br0" timeOffset="4368.6278">16678 14059 1 0,'20'12'16'16,"-20"-12"54"-16,23 8-43 16,-10 0-2-16,0-3-3 15,0 4 2-15,-13-9-1 0,23 16 0 16,-23-16-5-16,25 22-1 16,-9-11-4-1,2 2-3-15,6-1 0 16,3 2 0-16,5-4 0 15,5 2 0-15,6-4 1 0,8 1 0 16,2-6 0-16,8 1 0 16,4-5-2-16,3-2-1 15,2-4 1-15,3-2-1 16,-1-4 1-16,1-1 1 16,-5-7 0-16,1 0 0 15,-7-8 1-15,0-1-2 16,-5-6 1-16,-2-3-2 15,-9-6 1-15,-3-3-3 0,-4-5 1 16,-6-1-5 0,-8-5 3-16,-5-3-2 15,-9-1 0-15,-6-2 0 0,-8 0-1 16,-6-3 0-16,-8 2-2 16,-8 2 1-16,-6 7-1 15,-7 0-3-15,-8 8 3 16,-6 6-3-16,-7 8 2 15,-6 9-1-15,-4 9 1 16,-4 7 0-16,-2 8 0 16,-4 8 0-16,1 9 1 15,2 5 0-15,2 7 0 0,5 6 0 16,3 6-1 0,6 6 1-16,7 3-1 15,5 5 2-15,7 2-4 16,6 4-1-16,7 3 0 0,5 2 0 15,10 2-1-15,5 0-1 16,12 1 0-16,8-2-2 16,9 1-1-16,8-5-2 15,10 4-5-15,4-8-3 16,14 1-8-16,-1-12-17 16,10 0-39-16,-1-4-19 15,2-12 5-15,0-4 33 16</inkml:trace>
  <inkml:trace contextRef="#ctx0" brushRef="#br0" timeOffset="5969.3538">23690 12892 6 0,'6'-16'91'16,"1"3"1"-16,-10-7-1 15,-4 3-63-15,-3-1-7 16,-16 1-1-16,2 1-3 0,-15 3-1 15,-3 1-2-15,-10 5-1 16,-2 4-3 0,-5 2-2-16,-6 5-2 15,-3 3-1-15,-4 6-2 0,-1 0-1 16,-1 8-1-16,3-1 0 16,2 4 1-16,6 5-2 15,2 4 1-15,9 6-1 16,5 3 1-16,6 10-2 15,8 4 3-15,7 8-5 16,6 1 4-16,5 8-3 16,8 1 0-16,9 3-1 15,5-2-1-15,10-2 0 0,6-2 0 16,9-3 1 0,8-5-1-16,9-4 0 15,8-8 3-15,5-2 0 16,6-10 4-16,2-7-1 0,5-11 1 15,0-6 1-15,3-11 1 16,-3-10 2-16,0-8-1 16,-4-12 3-16,0-6-2 15,-5-10 5-15,-1-3-2 16,-4-8 3-16,-4-3-4 16,-3-5-1-16,-5 1 0 15,-7-4-2-15,-2 2-1 16,-10 0-3-16,-4 1 0 15,-8 1-4-15,-10 4 2 16,-8 1 0-16,-8 1-4 16,-8 7-1-16,-12-1-6 0,-6 9-6 15,-11-1-12-15,0 12-26 16,-11 2-53-16,-5 2-3 16,-2 5 2-16,-5-1 24 15</inkml:trace>
  <inkml:trace contextRef="#ctx0" brushRef="#br0" timeOffset="280651.6372">8745 15515 31 0,'-13'-17'107'16,"0"8"0"-16,-3 5 2 15,-2 7-72-15,-13-3-7 16,-1 11-3-16,-12-1-4 16,-2 12-4-16,-12 1-5 15,0 12-4-15,-5 1-3 16,-1 7-1-16,2 3-3 15,3 2 0-15,3 4-3 16,8 1 7-16,9 0-4 16,9-3-4-16,11-1 5 15,9-2-6-15,14-5 5 16,12-2-8-16,12-4 6 0,6-7-13 16,12-3 3-16,5-8-9 15,14 3-14-15,-5-18-23 16,13 10-38-16,-3-10-20 15,1-9-5-15,-2-1 26 16</inkml:trace>
  <inkml:trace contextRef="#ctx0" brushRef="#br0" timeOffset="281168.809">9008 16397 33 0,'0'0'108'0,"0"0"5"16,0 0-13-16,-3-18-62 16,13 2-3-16,-7-15-2 15,7 2-8-15,-3-14-4 16,6-2 2-16,-1-9-14 15,5 1 6-15,0-10-10 16,5 2 4-16,1-3-8 16,3 5 5-16,1 0-6 15,1 4-3-15,1 8 6 0,-2 8-5 16,-2 7 4-16,-2 9-1 16,-5 6-1-16,-2 8 0 15,-3 6 0-15,-13 3 0 16,21 14-1-16,-13 1 1 15,1 7-1-15,0 4 1 16,2 4-1-16,1 2 2 16,1 4-2-16,2 3 1 15,1 2-1-15,2 4 5 16,-1 0-1-16,2 0-9 16,-1 1 7-16,3-3-8 15,-3 2 5-15,-2-5-10 0,2 2 4 16,-5-9-18-16,2 6-4 15,-7-21-22-15,5 9-56 16,-8-10-10 0,0-2-4-16,-5-15 35 0</inkml:trace>
  <inkml:trace contextRef="#ctx0" brushRef="#br0" timeOffset="281538.9542">9166 15998 66 0,'-14'-1'110'16,"14"1"-3"-16,0 0 6 16,0 0-93-16,23-13-2 0,-3 9-2 15,9 5 1-15,1-2-2 16,7 1-10-1,3 0-14-15,-1-9-35 16,11 6-55-16,-5-3-16 0,0 2 2 16,0-5 7-16</inkml:trace>
  <inkml:trace contextRef="#ctx0" brushRef="#br0" timeOffset="282005.3371">10032 15600 34 0,'4'22'110'15,"-1"-2"1"-15,-1 6 1 0,-4 6-87 16,10 11-3-16,-3 6 2 16,8 15-7-16,-5-2 2 15,5 5-11-15,-3 3 2 16,1-4-13-16,-1-1 0 16,-1-9-14-16,1-7-12 15,-9-20-26-15,7-3-61 16,-8-26 2-16,0 0-5 15,0 0 84-15</inkml:trace>
  <inkml:trace contextRef="#ctx0" brushRef="#br0" timeOffset="282303.1837">10179 15648 16 0,'3'-28'103'0,"-3"7"3"16,0 21 2-16,9-15-74 15,-9 15-7-15,14 3-2 16,-14-3-4-16,29 22-2 16,-10-8-4-16,5 8-2 15,2 0-6-15,2 5 0 16,-2 0-3-16,-5 5 0 16,-3-3-2-16,-10 3 0 15,-9 2-2-15,-11 2 5 16,-6-2-2-16,-8-1-3 0,-6 1-12 15,-6-12-18-15,7 8-50 16,-1-8-38-16,5-5 3 16,5-5-10-16</inkml:trace>
  <inkml:trace contextRef="#ctx0" brushRef="#br0" timeOffset="282785.9212">10641 16326 52 0,'6'36'112'0,"2"-9"5"0,0-14-3 16,2-27-83-16,4 2-12 16,2-25-1-16,7-5-3 15,2-20-6-15,8-12 7 16,3-12-12-16,6-1 6 15,1-2-6-15,3 7 7 16,-5 8-6-16,-2 12 6 16,-6 13-3-16,-4 21-7 15,-11 21 5-15,-3 19 0 16,-11 15-3-16,-2 12 1 16,-5 12-3-16,0 2 6 15,1 2-4-15,4-3 4 0,5-7-3 16,5-12 1-16,9-12-5 15,8-15 3-15,9-16-3 16,5-9-4-16,6-10 0 16,4-8-2-16,7-8 3 15,0 0-3-15,-1 2 6 16,-1 10-5-16,-8 8 5 16,-3 11 0-16,-10 14 0 15,-8 13 0-15,-7 13-3 16,-8 4-1-16,-2 14-12 15,-8-7-13-15,9 9-67 16,-4-10-28-16,1-5-2 16,3-10-3-16</inkml:trace>
  <inkml:trace contextRef="#ctx0" brushRef="#br0" timeOffset="288872.0943">10541 1769 113 0,'0'0'110'0,"0"0"-9"15,0 0 6-15,0 0-85 16,0 20-11-16,8 5-4 0,0 9-3 16,2 10 2-16,1 8-3 15,0 4 4 1,1 17-3-16,-1 7 2 16,-4 8-2-16,1 4 2 0,-7 12-2 15,1 1 4-15,-7 2-1 16,1 6 1-16,-5-7-2 15,3 0 0-15,-1-8-2 16,3-9 0-16,-2-11 0 16,2-7-4-16,1-5-2 15,-3-11-2-15,2-4-5 0,-3-14-3 16,1-4-11 0,-9-18-23-16,15-15-45 15,-20 3-23-15,7-26 1 16,-1-15 0-16</inkml:trace>
  <inkml:trace contextRef="#ctx0" brushRef="#br0" timeOffset="289322.1537">10386 1769 178 0,'13'-36'117'16,"5"0"-2"-16,4 4-5 15,1 5-93-15,13 1-1 16,5 3-8-16,5 1-6 0,3 5-3 16,6 7 2-16,1 2-1 15,6 5 0-15,4 5 3 16,1 7-3-16,1 6 2 15,-1 10-4-15,-5 5 3 16,-2 2-3-16,-9 8 6 16,-4 4-4-16,-11 8 2 15,-5-5 2-15,-10 7-1 16,-7-7 5-16,-10 1-5 16,-4-3 4-16,-10 1-5 15,-7-4 2-15,-9-1-3 16,-7-2-2-16,-8-1 1 0,-5-3-2 15,-1-2-1-15,-7-4-9 16,4 1-8-16,-8-7-25 16,10 1-59-16,-1-6-13 15,3-2-1-15,4-3-3 16</inkml:trace>
  <inkml:trace contextRef="#ctx0" brushRef="#br0" timeOffset="289706.5475">12209 2197 112 0,'22'-1'119'15,"3"0"-4"-15,5-5-1 0,6 6-51 16,7-6-54-16,12 0-2 15,6 3-2-15,5 0-2 16,2-1-1-16,1-2-6 16,-1 4-13-16,-7-6-28 15,-4 7-65-15,-12 1 1 16,-13-3-6-16,-14 4 0 16</inkml:trace>
  <inkml:trace contextRef="#ctx0" brushRef="#br0" timeOffset="289939.0616">12266 2691 159 0,'7'40'125'15,"13"-9"-7"-15,10-4 4 0,11-17-95 16,11 5-14-16,10-5-8 15,7-5-7-15,10 3-8 16,-1-11-12-16,9 7-35 16,-5-8-58-16,3-5 4 15,0-8-8-15,2-9 5 16</inkml:trace>
  <inkml:trace contextRef="#ctx0" brushRef="#br0" timeOffset="290408.1849">15235 1101 190 0,'0'0'125'16,"-4"-74"-3"-16,4 74-5 0,0 0-81 16,-74-47-23-1,74 47-4-15,-81 27-6 16,81-27-1-16,-98 84-3 16,46-16 2-16,0 11 4 0,2 15-7 15,5 4-2-15,6 13-2 16,9-1 2-16,5 4-2 15,11-3 5-15,5 6-5 16,9-8 1-16,7 8 3 16,6 7 4-16,2-3-2 15,4 1 4-15,-2 0-1 16,0-1-3-16,-1-5 3 0,-6-5-3 16,-7-6 2-1,-4-8-4-15,-5-8-2 16,-7-9-8-16,-1-5-10 15,-11-19-23-15,8 0-61 0,-9-18-11 16,1-15 0-16,-1-20 0 16</inkml:trace>
  <inkml:trace contextRef="#ctx0" brushRef="#br0" timeOffset="290655.6169">14113 2669 106 0,'2'-29'113'0,"9"1"3"16,7-1-7-16,8 11-41 0,6-8-55 16,16 8-6-16,8-3-1 15,12 4-6-15,7 0-5 16,8 0-8-16,14 2-24 15,-3-9-41-15,5 2-30 16,4-4-4-16,-8-3 1 16</inkml:trace>
  <inkml:trace contextRef="#ctx0" brushRef="#br0" timeOffset="290956.6707">15948 1789 181 0,'0'0'111'16,"0"0"6"-16,0 26-8 15,-19 9-87-15,-3 5-7 16,-8 15-6-16,-2 11 2 16,-4 9-5-16,0 6-2 15,0 7-1-15,6 5 1 16,2 6-5-16,11 4 2 15,7-2 0-15,9-5 0 16,11 7-3-16,8-8-6 16,14-1-5-16,4-15-16 15,16-1-42-15,3-15-44 0,9-8-1 16,2-10-6-16,-1-12 5 16</inkml:trace>
  <inkml:trace contextRef="#ctx0" brushRef="#br0" timeOffset="291873.4343">16685 3274 200 0,'-13'1'124'0,"13"-1"-2"15,-17-29-3-15,5-4-103 16,17-4-2-16,8-11-9 16,8-10 1-16,10-15-4 15,8-20 1-15,11-10-1 16,8-14-2-16,7-7-1 16,4-5-3-16,5-2 6 0,-4 5-4 15,-2 14 3-15,-9 19-3 16,-10 21 1-16,-10 20 0 15,-10 22 2 1,-10 24-2-16,-11 25 1 0,-3 17 1 16,-7 15 0-16,-2 9 2 15,1 12-3-15,2 3 3 16,1 2-3-16,3-4 2 16,2-8-2-16,4-5 2 15,1-7-2-15,3-11 0 16,2-13 1-16,0-11 0 15,4-12-2-15,1-13 0 16,3-10 1-16,2-12-2 0,5-13 2 16,2-9 1-1,3-8 0-15,2-4-1 16,1-1 4-16,1 2-2 16,0 5 1-16,0 9-1 0,-5 8-1 15,-2 14-1-15,-2 17 1 16,-2 13 0-16,-4 15 0 15,-2 11 1-15,-2 11-1 16,-1 5 3-16,-3 10-3 16,0 6 0-16,-2 3 0 15,0 7-1-15,1 5-1 16,-2-7-3-16,3 8-6 0,-3-11-9 16,8 6-19-1,-8-18-56-15,9-6-19 16,-3-17-8-16,1-16 3 15</inkml:trace>
  <inkml:trace contextRef="#ctx0" brushRef="#br0" timeOffset="292406.7205">18978 1841 205 0,'-7'19'116'0,"-6"-3"-8"16,-2-3 3-16,1 0-103 0,1 0 1 16,7 1 0-16,-3-1 0 15,9-13 2-15,-11 20-1 16,11-20 0-16,0 0 0 15,-7 13-1-15,7-13 0 16,0 0-3-16,0 0 0 16,0 0-1-16,0 0-1 15,0 0 0-15,0 0-3 16,15 3 1-16,-15-3-1 16,0 0 1-16,0 0-1 15,16-6 0-15,-16 6-1 16,0 0 0-16,0 0 1 0,9 16 0 15,-8 0-1-15,1 4 1 16,-5 8 0-16,3 6 1 16,-3 10-1-16,-4 10-1 15,-5 14 0-15,-2 10-1 16,-6 15 0-16,-3 3 0 16,-2 5 1-16,-1 0 0 15,-1 0-5-15,1-8-6 16,6-5-10-16,-3-23-30 15,8-9-65-15,-5-20-5 16,1-15-1-16,-4-22-4 16</inkml:trace>
  <inkml:trace contextRef="#ctx0" brushRef="#br0" timeOffset="292673.4434">18896 1742 159 0,'34'-12'115'16,"-3"19"-4"-16,-5 16 6 15,2 16-60-15,-6 7-25 16,14 14-5-16,-3 10-9 16,13 5 0-16,-4 6-7 15,7 3-2-15,-2-1-4 0,0 3-3 16,-4 0-9-1,-7-6-10-15,-1-1-20 0,-19-20-55 16,-3 0-27-16,-17-14-5 16,-14-13 1-16</inkml:trace>
  <inkml:trace contextRef="#ctx0" brushRef="#br0" timeOffset="292843.7516">18806 2522 254 0,'-14'4'121'16,"14"-4"-6"-16,0 0 1 0,37-13-103 15,9 3-14-15,16 0-26 16,3-13-68 0,18-4-18-16,-3-12-6 15,4-12 0-15</inkml:trace>
  <inkml:trace contextRef="#ctx0" brushRef="#br0" timeOffset="293140.2455">20050 1717 278 0,'10'32'124'0,"-10"8"-1"0,0 8-8 15,-4 5-103-15,7 3-4 16,2 5-5-16,7-5 1 15,10 3-3 1,6-1-2-16,7-4 0 0,8-4 0 16,5 2 0-16,1 0 1 15,0-2 0-15,-4 2-1 16,-12-4-1-16,-9-5 0 16,-11 3-6-16,-18-5-4 15,-16-1-14-15,-22-17-20 16,-9 9-48-16,-20-18-25 15,-10-1 3-15,-8-15-3 16</inkml:trace>
  <inkml:trace contextRef="#ctx0" brushRef="#br0" timeOffset="293323.6014">19806 1770 217 0,'53'-62'116'0,"11"5"2"15,7 16-9-15,1 1-68 16,16 12-12-16,6 2-13 16,5 3-23-16,6 9-55 15,-4 4-50-15,-8 7-4 16,-12 4-6-16,-12 8-2 16</inkml:trace>
  <inkml:trace contextRef="#ctx0" brushRef="#br0" timeOffset="293557.412">21014 3018 247 0,'-12'86'79'16,"-4"-4"-76"-16,-14-7-2 16,-15-7-122-16,-12-1-8 15</inkml:trace>
  <inkml:trace contextRef="#ctx0" brushRef="#br0" timeOffset="294708.1035">22422 2783 220 0,'-17'38'119'0,"1"-6"4"16,3-17-6-16,8 0-98 0,5-15-2 15,6-16-4-15,6-16-2 16,8-15-5-16,4-18-4 16,11-22-8-1,8-20 0-15,6-15-5 0,12-10 4 16,1 3-4-16,4 3 4 15,-3 21 4-15,-1 11 0 16,-12 29 7-16,-4 23-3 16,-11 25 1-16,-11 24 2 15,-9 23 1-15,-8 18-1 16,-1 8-1-16,-5 9 2 16,2 1-1-16,0 7 1 0,6-1 0 15,1-7-2-15,7-13-2 16,3-11-2-1,3-13-6-15,8-11-2 16,-1-20-7-16,7-15 3 0,1-16 1 16,4-10 1-16,-3-8-1 15,1-2 4-15,-4 8 4 16,-3 6 6-16,-7 21 3 16,-7 20 0-16,-4 18 2 15,-10 24-2-15,1 17 2 16,-3 10-2-16,4 1-1 15,2 7-2-15,4-6 1 16,1-1-4-16,5-13-8 16,4-8-18-16,-7-24-39 15,3-10-40-15,0-16-5 16,-4-20 1-16,0-14-3 16</inkml:trace>
  <inkml:trace contextRef="#ctx0" brushRef="#br0" timeOffset="294943.5591">24247 1441 262 0,'3'49'118'16,"-12"22"2"-1,-5 13-6-15,-11 21-80 16,-2 3-24-16,-9 16-10 15,-6 5-10-15,-6 7-13 0,-8-17-18 16,4 2-23-16,-13-25-17 16,11-4-11-16,-4-26-14 15,9-15-4-15,10-27 2 16</inkml:trace>
  <inkml:trace contextRef="#ctx0" brushRef="#br0" timeOffset="295176.3457">23973 1907 119 0,'46'-79'102'16,"0"18"5"-16,-8 21 3 15,-3 24-48-15,2 26-16 16,-11 13-11-16,6 19-14 0,-6 15-4 16,3 10-1-16,-6 14-6 15,8 10-7-15,0 1 2 16,3 1-1-16,1 2-7 15,0-14-5-15,-1-3-16 16,-11-22-28-16,0-4-61 16,-17-17-5-16,-15-11 2 15,-12-20-6-15</inkml:trace>
  <inkml:trace contextRef="#ctx0" brushRef="#br0" timeOffset="295355.3692">23998 2373 252 0,'0'0'115'0,"0"0"-2"15,13 9-4-15,11-9-99 16,16-1-18-16,5-8-33 16,14-4-66-16,5-7-6 15,-1-5-1-15,5-5 3 16</inkml:trace>
  <inkml:trace contextRef="#ctx0" brushRef="#br0" timeOffset="295537.7172">25000 1830 285 0,'10'18'115'0,"-2"15"3"15,-5 9-6-15,-9 9-104 16,1 7-12-16,0 18-17 15,-7-5-27-15,5 8-57 16,-5-7-12-16,-1-5 2 16,5-15-5-16</inkml:trace>
  <inkml:trace contextRef="#ctx0" brushRef="#br0" timeOffset="295943.5136">25579 2043 269 0,'1'45'122'0,"-1"2"-8"15,-3 0 3-15,-1 2-108 16,3 3-5-16,5-5-4 15,3-2 0-15,6-8-2 16,3-9 1-16,7-15 2 16,6-10-1-16,6-15 1 0,5-12 1 15,2-14-2-15,-2-12 4 16,1-11 0-16,-8-5 1 16,-7-4 0-1,-9-2 0-15,-8 6 1 0,-11 2 0 16,-9 15-1-16,-12 9-4 15,-10 13-6-15,-5 9-9 16,-10 12-15-16,8 12-52 16,-6 6-34-16,3 5-8 15,4 0 5-15,13-1-6 16</inkml:trace>
  <inkml:trace contextRef="#ctx0" brushRef="#br0" timeOffset="296151.5586">26432 2470 320 0,'8'45'118'16,"-12"10"-24"-16,-25-6-60 15,-14 6-155-15,-15-3-7 16,-8-3 1-16,-11-8-7 0</inkml:trace>
  <inkml:trace contextRef="#ctx0" brushRef="#br0" timeOffset="297759.2766">27033 2785 150 0,'2'29'110'0,"2"-15"4"16,-4-14-6-16,23-6-59 0,-6-17-38 15,11-10-2-15,2-13-1 16,9-9-4-16,3-14-1 16,7-14-4-1,3-13 2-15,4-4-1 0,2-5 2 16,0 11-3-16,-2 2 4 15,-4 14-2-15,-4 14 1 16,-10 17 1-16,-6 15-1 16,-9 20-1-16,-7 21 0 15,-6 14 4-15,-5 13-4 16,-4 6 5-16,-1 9-2 0,0 3 3 16,-1 14-3-16,2-3-1 15,-1-6 0-15,3-5-3 16,-2-8-1-1,5-7-4-15,0-9-1 0,3-7-1 16,-9-23 2-16,24 7 0 16,-5-17 1-16,4-13-1 15,6-10 4-15,3-6 4 16,2-11-1-16,5-12 1 16,2-8 0-16,-1 3 1 15,0 0-1-15,-1 15 1 16,-6 5-1-16,-4 11-1 15,-6 17 2-15,-5 22-1 16,-10 17 0-16,-3 20 1 0,-5 8-2 16,-5 4 3-1,1 16-5-15,-2-2-1 16,3 0 0-16,2-4-2 16,2-2-4-16,1-14-10 0,2 4-23 15,-5-15-69-15,2-11-5 16,-1-6-2-16,0-18-1 15</inkml:trace>
  <inkml:trace contextRef="#ctx0" brushRef="#br0" timeOffset="298142.5405">28517 2192 227 0,'2'37'117'0,"-2"-2"-4"16,-2 5 1-16,2 5-102 16,1 4-6-16,5 0-2 15,2-1-3-15,5-6-1 16,6-4-3-16,1-7-2 16,8-12 0-16,1-12 0 15,4-12 0-15,0-12 1 16,0-13 3-16,-1-9 1 15,-5-9 3-15,-2-8 0 16,-9-8 2-16,-6 4 2 16,-10-5-1-16,-9 12 1 15,-10-1-2-15,-9 9 0 16,-10 9-2-16,-7 15 0 0,-5 9-5 16,-4 8-7-16,5 8-10 15,-1-2-14-15,12 8-43 16,7 0-34-16,8-6-5 15,23-4 3-15,0 0-3 16</inkml:trace>
  <inkml:trace contextRef="#ctx0" brushRef="#br0" timeOffset="298676.6206">28809 2073 168 0,'9'21'101'15,"0"13"3"-15,-6 2-5 16,-3 13-79-16,3 5-8 16,-3 9-2-16,1 4-4 15,-4 3-1-15,0-5 0 16,-3-4 0-16,1-8 1 16,-1-8-5-16,0-9 1 15,2-13-3-15,4-23 1 16,0 0 0-16,0-13-1 15,6-16 2-15,4-13-2 16,3-11 3-16,4-8-3 16,5-15 4-16,4-1-2 15,7-3 2-15,3 2-1 0,1 3 2 16,4 11-2-16,-2 8 1 16,-2 14 1-16,-2 20-2 15,-3 15 2-15,-8 16-1 16,-5 15 3-16,-5 13 1 15,-2 7 2-15,-6 7 1 16,2 5-1-16,-2 0 1 16,3 1-2-16,-1-1 0 15,4-6-3-15,1-2-3 16,3-6 0-16,1 0-3 16,0-14-2-16,2 0-2 15,-2-14-3-15,5-6-5 0,-2-13-6 16,8-3-10-16,-5-17-16 15,9 2-27-15,-6-6-46 16,2-4 2-16,-2 3 0 16,-5-4 12-16</inkml:trace>
  <inkml:trace contextRef="#ctx0" brushRef="#br0" timeOffset="299426.4826">29454 2444 155 0,'0'0'102'0,"-28"-33"-1"0,13 6-15 16,-1-1-77-16,5-8-5 15,2 3-1 1,5-6-5-16,5-3 1 16,6-1-2-16,6-3 1 0,10-5 1 15,9 8 3-15,3-2 2 16,4 5 0-16,3-2 4 15,1 12-1-15,-3 2 3 16,-1 11-2-16,-6 11 4 16,1 13-3-16,-7 14 2 15,2 9-1-15,-6 15 2 16,2 6 2-16,-4 14-2 16,1 6 1-16,-5 7-3 0,2-4 1 15,-6 5-5 1,3-4 0-16,-3-3-9 15,-2-10-6-15,1-4-13 0,-5-19-18 16,9-2-59-16,-7-12-20 16,-9-25 2-16,0 0-6 15</inkml:trace>
  <inkml:trace contextRef="#ctx0" brushRef="#br0" timeOffset="300096.243">30499 1625 128 0,'9'16'105'15,"-9"-16"1"-15,0 0 0 16,7 14-86-16,-7-14-4 16,-2 20-7-16,4-7-3 15,-8 3 3-15,3 0-7 16,-7 11 2-16,2 4-6 15,-7 5 3-15,5 7-2 16,-3 7 6-16,3 0 0 16,-2 9-4-16,4 1 2 15,2 1-1-15,4-3 2 0,4-1-1 16,4-5 0-16,2 0 0 16,5-6 1-16,6 1 3 15,3-7-1-15,4 2 1 16,1-5 1-16,1 1-1 15,-1-4 1-15,-1-2-1 16,-3-3-1-16,-7-4-4 16,-2-5 0-16,-8-4-8 15,-6-16-8-15,-14 23-10 16,-11-25-27-16,-5 4-29 16,-13-5-36-16,-12-9 3 15,-3-2-2-15</inkml:trace>
  <inkml:trace contextRef="#ctx0" brushRef="#br0" timeOffset="300292.7311">30223 1978 157 0,'31'-17'103'16,"8"7"1"-16,-2-6-7 15,8 7-87-15,4-7-44 16,0 2-65-16,9-1 1 16,-15-3-9-16,0-4 6 0</inkml:trace>
  <inkml:trace contextRef="#ctx0" brushRef="#br0" timeOffset="300811.5163">30864 1610 169 0,'20'15'110'16,"-5"2"-8"-16,11-3 7 0,-2 9-93 15,-1 2-1-15,8 0-11 16,-4 9-1-1,5-5-12-15,-6 10 6 16,0-3 3-16,-6 6-2 0,0-2 2 16,-3 2-2-16,1 0 3 15,-5 0-2-15,-2-5 2 16,2 2 0-16,-3 0 3 16,-1 0-2-16,-2-1 3 15,-2 1 0-15,0 0 0 16,-5 1-1-16,3 3 3 15,-6 8-3-15,0 2 4 16,-2 5-2-16,2 4 3 0,-4 3-2 16,4 1 1-1,-3 6 1-15,-1 2 1 16,-2-9-2-16,0 0 0 16,-2-5-4-16,-5 0 2 0,-4-4-5 15,-8 0 4-15,-3-5-6 16,-5-7 1-16,-3 1-7 15,-6-9-4-15,3 2-14 16,-8-18-39-16,-1-1-51 16,5-12-5-16,-10-16-3 15,5-8-5-15</inkml:trace>
  <inkml:trace contextRef="#ctx0" brushRef="#br0" timeOffset="301355.923">18911 3447 221 0,'-43'29'121'16,"10"1"-14"-16,8-7-22 16,28-3-172-16,15-7-24 15,25-7-6-15,18-14-4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38:04.65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24298 4321 250 0,'14'8'115'16,"1"-3"-3"-16,-1 8-35 0,-3 0-73 15,7 9-1-15,3 7-2 16,4 8 2-16,1 11-3 15,1 10-5-15,-1 9 4 16,-1 10-2-16,1 10 4 16,-2 6-2-16,-1 5 3 15,1 3-2-15,-4-1 7 16,0-2-2-16,-1-8-2 16,-1-8-11-16,1-7-14 15,-9-17-55-15,3-9-34 16,-4-18-5-16,-9-31-4 15</inkml:trace>
  <inkml:trace contextRef="#ctx0" brushRef="#br0" timeOffset="417.0979">25471 4476 192 0,'18'-7'109'0,"-18"7"1"16,0 0-7-16,-23-2-87 15,-10 14-8-15,-9 8-2 0,-10 6-2 16,-10 10-6-16,-8 3 5 16,-2 6-5-16,-4 2 5 15,4 4-5 1,2 1 4-16,8-2-4 15,5-2 4-15,14-4 2 0,8-2-2 16,11-1 3-16,14-4-2 16,14-1 2-16,13-5-1 15,12-4 0-15,12-1-3 16,9-3 0-16,8-3 0 16,5-4-1-16,4-3 0 15,2-3-3-15,2-1-8 16,-3-6-11-16,2 4-26 0,-13-6-61 15,-1-1-3-15,-7-5-4 16,-7-7 1 0</inkml:trace>
  <inkml:trace contextRef="#ctx0" brushRef="#br0" timeOffset="670.6017">26114 4479 223 0,'5'15'118'16,"-5"7"-6"-16,-6 1 0 0,-4 8-104 16,0 9-11-1,-2 9 1-15,0 9-3 16,-3 7 1-16,-1 5-6 0,-3 7 0 15,-3-2-11-15,4 0-16 16,-7-12-37-16,5-2-34 16,3-13-2-16,2-17 1 15</inkml:trace>
  <inkml:trace contextRef="#ctx0" brushRef="#br0" timeOffset="1000.6413">26168 4696 190 0,'36'-50'117'16,"0"7"1"-16,-3 10-5 0,0 11-87 15,-3 9-12-15,4 14-4 16,-4 11-6-16,2 10-8 16,-2 6 4-16,-1 8-5 15,4 5 4-15,3 1-4 16,2 1 5-16,3-1-1 15,4-8 6-15,4-3 3 16,2-10 0-16,2-6 1 16,-1-11-1-16,1-5 1 15,-2-11-2-15,-1-7-5 16,-2-5-5-16,-6-11-7 16,1-2-16-16,-8-14-25 15,7 2-61-15,-8-9-3 0,5 1-3 16,0-8 4-16</inkml:trace>
  <inkml:trace contextRef="#ctx0" brushRef="#br0" timeOffset="1250.7001">27984 4053 198 0,'41'-6'110'0,"-11"6"2"15,-7 6-4-15,-14 8-83 16,-2 12-13-16,-10 15-8 15,-6 9-4-15,-8 14-2 16,-9 6 1-16,-7 11-4 0,-6 2-3 16,-3-1 4-16,-4 0-4 15,4-3 1-15,2-7-3 16,4-4-2 0,4-11-9-16,10-4-10 15,0-17-17-15,12-9-46 0,10-27-9 16,0 0-1-16,-3-20 4 15</inkml:trace>
  <inkml:trace contextRef="#ctx0" brushRef="#br0" timeOffset="1650.8757">27977 4124 111 0,'23'-28'93'0,"2"17"0"16,-7 8-3-16,0 9-64 15,3 15-11 1,1 8-3-16,2 13-1 0,2 4 0 16,6 8 4-16,-2-4 1 15,9 6 5-15,-3-8 0 16,9 2 3-16,-3-8-3 16,7-6-4-16,-4-7 1 15,2-7-5-15,0-11-1 16,0-5-1-16,-1-10-3 15,2-8-1-15,-5-11 0 0,2-7 0 16,-2-16-2-16,6-9 1 16,-2-13-1-16,-1-10-4 15,1-10 3-15,0-7-5 16,0-3 3-16,-2-6-3 16,-3 4-2-16,-8-1-9 15,0 10-11-15,-16-2-36 16,1 13-64-16,-13 2-2 15,-5 3-4-15,-11 0-1 16</inkml:trace>
  <inkml:trace contextRef="#ctx0" brushRef="#br0" timeOffset="9270.7266">4102 7891 38 0,'12'14'92'0,"6"9"-4"16,-3 3-1-16,4 9-80 16,1 13 1-16,3 5 3 15,3 11 5-15,-3 5-4 0,4 4 4 16,1 1-4-16,1 1 1 16,1-4-3-16,0-5-11 15,0-8-8-15,-5-11-22 16,4-6-32-16,-8-12-36 15,-3-15 1-15,-1-12-5 16</inkml:trace>
  <inkml:trace contextRef="#ctx0" brushRef="#br0" timeOffset="9555.6467">4943 8045 90 0,'0'0'104'15,"9"21"-4"1,-15 6-1-16,-4 6-87 16,-9 13-8-16,-2 9 3 15,-10 7-1-15,-2 9 2 0,-7 8 1 16,-6 5-4-16,-5 1 4 16,-4 5-5-16,-1-4 1 15,0 1-6-15,1-2 2 16,3-3-5-16,3-7-4 15,6-7 1-15,8-6-12 16,6-12-11-16,13-3-33 16,0-11-40-16,8-12 0 0,6-8-3 15</inkml:trace>
  <inkml:trace contextRef="#ctx0" brushRef="#br0" timeOffset="10788.4509">6846 8376 7 0,'-47'-6'96'0,"11"6"-2"15,2-6-1-15,4 0-69 16,13 9-4-16,17-3-6 15,-17 21-2-15,15-1-3 16,6 11-2-16,7 6-1 16,4 9 0-16,8 9-1 15,8 4-3-15,6 0-1 0,7 0-3 16,3-3 1-16,2-5-2 16,-1-4-1-1,-2-5-7-15,-4-9-6 16,-9-9-10-16,0-1-15 0,-10-12-27 15,-2-8-25-15,-6-6-3 16,-3-13 69-16</inkml:trace>
  <inkml:trace contextRef="#ctx0" brushRef="#br0" timeOffset="10974.2012">7260 8491 1 0,'-13'-24'38'0,"13"24"40"15,-31-15 2-15,6 21-54 16,1 10-9 0,-8 7-10-16,-7 9-4 15,-6 8-3-15,-5 6-2 0,-5 6-4 16,-6 3-11-16,-1 4-16 16,0 5-45-16,-4-8-1 15,11 5 45-15</inkml:trace>
  <inkml:trace contextRef="#ctx0" brushRef="#br0" timeOffset="15007.192">8816 5438 1 0,'0'0'64'0,"0"0"-18"16,0 0-6-16,1-13-10 15,-1 13-6-15,0 0-5 16,0 0-4-16,-17 16-4 0,17-16 0 16,-16 23 2-16,9-6-5 15,-6-1 4 1,3 4-5-16,0 1 4 15,0 0-6-15,1-2 3 0,5 1-7 16,-1-4 0-16,5-1 0 16,0-15 1-16,9 20 0 15,-9-20 0-15,22 7 2 16,-7-11 3-16,3-2-1 16,-1-4 2-16,2-3 2 15,-2-3-2-15,0-3 2 16,-4-1-6-16,-1 1 4 15,-8-1-7-15,-4 3 6 16,-4 2-8-16,-3 2 4 16,-8 5-5-16,1 2 2 15,-3 3 0-15,-2 2 0 16,2 3-2-16,1 3-1 0,3 2-2 16,-2-3-11-16,15-4-9 15,-14 15-25-15,14-15-43 16,-2 14-6-16,2-14 4 15,13 3 77-15</inkml:trace>
  <inkml:trace contextRef="#ctx0" brushRef="#br0" timeOffset="15423.3042">9152 5393 1 0,'0'0'0'0,"0"0"7"16,0 0 54-16,-25 19-45 15,10-6 0-15,-3 3-3 16,0 6 2-16,-3 2-4 16,1 4 2-16,1 0-6 15,4 1 1-15,3 0-7 16,5-6 1-16,5 0 0 15,2-7 5-15,8-3 4 16,-8-13 2-16,24 7 2 16,-7-12 1-16,5-3 1 15,1-7 2-15,2-4 0 0,-2-4-4 16,0 0 1-16,-4-3-9 16,-2 1 5-16,-7 2-6 15,-1 3 3-15,-11 3-7 16,2 17 1-16,-10-18-8 15,-3 15-6-15,-1 12-11 16,-7-2-33-16,1 8-33 16,3 2-6-16,-2-1 10 15</inkml:trace>
  <inkml:trace contextRef="#ctx0" brushRef="#br0" timeOffset="16311.2695">9788 5536 7 0,'-18'5'80'0,"18"-5"4"16,-16 11-44-16,16-11-7 15,-18 16-8-15,18-16-3 16,-23 27-7 0,10-11 0-16,-1 3-7 0,1 3-2 15,-2-1-1-15,5 2-3 16,0-2-2-16,6 0 0 15,2-3 1-15,5-5 0 16,-3-13 2-16,21 11 1 16,-7-12 1-16,2-7 0 15,3-3 2-15,-3-5 0 16,2-1 1-16,-5-6-1 0,-3 2-2 16,-4 1 1-1,-3 1-1-15,-4 2-1 16,-5 4-2-16,6 13 0 15,-23-17-3-15,7 17-4 0,-6 1-8 16,6 6-10-16,-5-1-19 16,8 6-31-16,13-12-24 15,-16 16-2-15,16-16 39 16</inkml:trace>
  <inkml:trace contextRef="#ctx0" brushRef="#br0" timeOffset="16657.1734">10103 5383 58 0,'13'-14'88'15,"-13"14"-5"-15,0 0-23 16,0 0-52-16,-15-2-7 0,-5 15-1 16,-3 5 0-16,-4 5 4 15,2 3-2-15,4 1 1 16,3-1-5-16,10-4 5 15,5-3-4-15,7-6 6 16,-4-13-1-16,30 8 0 16,-7-15 3-16,-1-7-2 15,3-4 9-15,-7-3-5 0,1 0 6 16,-7-3-6 0,-4 4 0-16,-8 1-5 15,-5 4-3-15,5 15-6 16,-28-12-14-16,11 16-19 0,-6 2-42 15,-2 4-15-15,2 6-5 16,0 2 45 0</inkml:trace>
  <inkml:trace contextRef="#ctx0" brushRef="#br0" timeOffset="17054.7728">9703 5994 26 0,'0'0'85'15,"0"0"1"-15,16 3-3 16,-16-3-71-16,4 17-7 15,1-3 1-15,-1 1-1 16,3 2 1-16,0-4 0 16,5 0 1-16,-12-13-2 15,26 9 1-15,-10-12 0 16,-2-6 0-16,1-5 2 16,-5-4-1-16,-3-2 1 15,-4 0 0-15,-6-2 0 0,-1 5-2 16,-8 3-2-16,-1 6-4 15,-4 7-6-15,-3 5-9 16,2 9-18-16,-5 2-29 16,6 3-33-16,5 7-4 15,5-5 11-15</inkml:trace>
  <inkml:trace contextRef="#ctx0" brushRef="#br0" timeOffset="17387.3734">10019 6403 17 0,'0'0'70'15,"-14"18"-34"-15,14-18-7 0,-5 23-6 16,5-23-7-16,11 20-4 15,-11-20 0-15,27 7 1 16,-5-10 1-16,-1-8 3 16,5-1 1-16,-4-8 2 15,1 0 4-15,-9-3-8 16,1 0-4-16,-9 0-6 16,-5 4-2-16,-5 6-8 0,4 13-11 15,-22-12-27-15,5 15-50 16,1 2-4-1,16-5 3-15,-22 10 77 0</inkml:trace>
  <inkml:trace contextRef="#ctx0" brushRef="#br0" timeOffset="32397.6265">18174 6858 1 0,'-6'-20'44'0,"6"20"3"16,0 0-13-16,0 0-2 15,0 0 0-15,0 0-2 16,9 13-4-16,-13 1-5 16,4 5-3-16,-3 1-5 15,3 6-3-15,-2-1-1 16,1 2-1-16,1 2 4 16,1-2 0-16,1-2-2 15,1 1 1-15,-2-6-2 16,1-1-1-16,-1-5-1 15,-1-14-1-15,0 17-5 0,0-17 0 16,0 0 1-16,-13-4-1 16,13 4-5-16,-10-22 6 15,7 5-6-15,2-4 1 16,2-4 0-16,3-1 0 16,1-1 0-16,3 1 1 15,0-2 6-15,0 4-4 16,-2 2 4-16,1 5 0 15,-7 17 0-15,7-20-1 16,-7 20 0-16,0 0-1 16,-4 17-2-16,0 0-1 15,-3 8 0-15,-1 1 1 0,1 4 4 16,1 0 0-16,1 1 2 16,2-5 0-16,1-5 3 15,4-4 0-15,-2-17 2 16,4 15 0-16,-4-15-12 15,0 0 7-15,4-29-7 16,-1 10 2-16,-1-5-3 16,-1-2 0-16,2-3-3 15,1 3 2-15,-1 1 4 16,2 4-6-16,-2 5 6 16,-3 16-2-16,5-13 0 15,-5 13-1-15,0 16 0 16,-1 0 0-16,-3 5 0 0,-1 2 2 15,2 5-2-15,-1-2 5 16,0-2 1-16,1-1 0 16,0-5 2-16,0-4-2 15,3-14 2-15,-1 13 0 16,1-13-5-16,0 0 0 16,-5-23-4-16,4 6-1 15,-1-5 1-15,1-4 0 16,-1-1-1-16,1 1 0 15,-2 0 7-15,0 4-8 16,0 5 6-16,2 4 0 16,1 13-1-16,0 0-1 0,-13 0 0 15,9 13-1-15,-2 4 0 16,0 5 0-16,0 2 0 16,2 2 6-1,-2 0 0-15,3-4 0 0,0-2 1 16,2-4 0-16,0-2 2 15,1-14-1-15,0 0 1 16,1 13-6-16,-1-13-5 16,0 0 5-16,4-23-5 15,-2 10 1-15,-1-4-2 16,2 1 1-16,0-6-2 16,0 4-1-16,1-2 2 15,-2 2-11-15,3 5-4 0,-3-3-22 16,-2 16-49-16,10-21-18 15,-10 21 2 1,4-21 38-16</inkml:trace>
  <inkml:trace contextRef="#ctx0" brushRef="#br0" timeOffset="38833.8777">17759 7473 1 0,'0'0'67'0,"0"0"20"16,1 17-49-16,-1-17-12 15,-3 23-2-15,-1-9-2 0,1 5-2 16,-1 0-3-16,1 3-6 15,3-1-5-15,1 2-1 16,4-1-1-16,3 0-1 16,2-2-1-16,2 0 1 15,-2-1-2-15,1-1 4 16,-2 1 0-16,0 0 1 16,-6 1-1-16,-2-3 2 15,-2 1 0-15,-7-4-1 16,0 1-1-16,-4-2-1 15,-5 0-2-15,-2-3-3 16,-2-2-3-16,-3 0-6 16,3-3-12-16,-5-5-23 0,1-1-28 15,4-3-29-15,-5-12 5 16,7 1 63-16</inkml:trace>
  <inkml:trace contextRef="#ctx0" brushRef="#br0" timeOffset="39011.0052">17588 7548 1 0,'38'0'72'16,"-19"-5"13"-16,12 8 0 16,3-4-70-16,-3 1-11 0,3-2-4 15,-3 4-13-15,-2-1-28 16,-9-4-42-16,5 12 0 15,-25-9 42-15</inkml:trace>
  <inkml:trace contextRef="#ctx0" brushRef="#br0" timeOffset="39220.8451">17985 7791 1 0,'6'21'73'0,"-6"-21"22"0,3 20-4 16,-3-20-72-16,0 0-8 15,8 14-3-15,-8-14-15 16,0 0-30-16,0 0-45 16,0 0-11-16,-17-7 15 15</inkml:trace>
  <inkml:trace contextRef="#ctx0" brushRef="#br0" timeOffset="39604.4111">18206 7552 1 0,'0'0'58'0,"9"-17"26"15,-9 17 2-15,0 0-65 16,0 0-5-16,18-2 1 15,-18 2 1 1,21 7 1-16,-8-2 0 0,7 3-1 16,-2 0-6-16,6 0-4 15,-1-1-2-15,-2 2-1 16,-2-2-1-16,-3 3 1 16,-16-10-2-16,20 23 2 15,-16-10-3-15,-1 3 1 16,-4 2-1-16,-2 3 0 15,-3 2-2-15,-1 5 1 0,0 4-1 16,-2 4 0 0,1 1 1-16,-3 2-2 0,1 4-4 15,0 1-6 1,2 2-8-16,-7-6-18 0,6 2-32 16,-1 0-34-16,-6-7-3 15,8 3 42-15</inkml:trace>
  <inkml:trace contextRef="#ctx0" brushRef="#br0" timeOffset="44139.1843">4961 8627 71 0,'0'0'107'0,"0"0"-4"16,0 0-1-16,21-12-79 15,2 7-9-15,3-3-2 16,7 4-3-16,5-3-1 16,1 4-2-16,1-1-8 15,-4 1-12-15,0 6-29 16,-11 1-62-16,-8 0-1 15,-17-4-5-15,0 0 38 16</inkml:trace>
  <inkml:trace contextRef="#ctx0" brushRef="#br0" timeOffset="44352.7207">4958 8824 96 0,'-2'18'113'0,"2"-18"-5"15,36 10-1-15,-3-16-101 16,12-1-1-16,10 0-1 16,6-2 2-16,1 2-6 15,0 3-13-15,-6-5-30 16,6 0-58-16,-3-2-5 16,-4-8 0-16,3 0 31 15</inkml:trace>
  <inkml:trace contextRef="#ctx0" brushRef="#br0" timeOffset="44819.4235">6305 8016 8 0,'0'0'95'16,"-14"6"1"-16,14-6 4 15,-6 15-71-15,-8-1-4 0,1 11-2 16,-9 4-1-16,2 11 0 15,-8 8-7-15,1 8-3 16,-2 4-6-16,0 5-1 16,3 2-4-16,6 2-2 15,0-1 2-15,4 0-3 16,7-5 3-16,8-4-3 16,5-1 3-16,9-3-3 15,6-3 1-15,1-6 1 16,5 1-1-16,-1-3 1 15,-4-2-1-15,-5-3-1 16,-5-2-8-16,-13-7-20 16,-1 5-44-16,-12-8-31 0,-9-6 0 15,-1-7-4-15</inkml:trace>
  <inkml:trace contextRef="#ctx0" brushRef="#br0" timeOffset="45107.3504">5728 8853 42 0,'-13'-14'95'16,"13"14"5"-16,13-12-1 15,-13 12-77-15,32-15-6 16,-9 4-1-16,9 3 0 16,-1-1 0-16,6 0-2 15,3-1-4-15,2 0-8 16,2 2-14-16,-3-7-17 16,4 4-33-16,-6-4-39 15,-3-2-2-15,1 1-2 16</inkml:trace>
  <inkml:trace contextRef="#ctx0" brushRef="#br0" timeOffset="45436.1507">6478 8354 1 0,'0'0'52'15,"-15"-9"38"-15,15 9 2 16,-16 9-65-16,3 6 1 16,3 12 3-16,-9 5-2 15,4 10 3-15,-3 7-10 16,3 8-10-16,2 1-7 0,7 6-3 16,4 0-2-16,4 1-4 15,10 0 4-15,4-1-3 16,4-5 1-1,6-4 3-15,4-6-7 0,2-10-6 16,7-3-30-16,-4-10-58 16,-2-15-2-16,3-6-3 15,-3-17 58-15</inkml:trace>
  <inkml:trace contextRef="#ctx0" brushRef="#br0" timeOffset="45736.2793">7654 8171 69 0,'28'17'105'0,"3"12"-2"16,-3-3-4-16,-2 9-92 15,0 4-4-15,0 7-1 16,0 6 3-16,-6 3 1 16,-4 7-1-16,-7 1 3 15,-4 6-1-15,-6 1 0 0,-8 2-10 16,-8 4-10 0,-16-1-35-16,-11 2-56 0,-5-1 0 15,-11-9-5 1,-4-5 65-16</inkml:trace>
  <inkml:trace contextRef="#ctx0" brushRef="#br0" timeOffset="48788.1579">4014 12883 1 0,'-17'13'87'15,"1"-4"12"-15,9 4 5 0,7 4-70 16,0 2-4-16,10 8-2 15,1 2-3-15,11 9-2 16,1 2-6-16,9 8-2 16,4 1-8-16,9 3 3 15,1 0-2-15,9 1-1 16,1 0 1-16,2 1-5 16,1-5 4-16,-2-4-7 15,-2-6 1-15,-6-9-14 16,-1-1-8-16,-15-16-31 15,3-5-54-15,-11-15-8 16,-7-7 1-16,-5-14 19 0</inkml:trace>
  <inkml:trace contextRef="#ctx0" brushRef="#br0" timeOffset="49039.367">4679 12941 76 0,'-23'-7'102'0,"1"14"5"16,-6 10-4-16,-10 6-78 16,6 16-8-16,-5 9-3 15,-1 10 2-15,-4 5-5 16,2 8 1-16,-3 5-4 16,2 1-7-16,4-4 1 0,4-3-6 15,4-8-1-15,4-9-8 16,8-4-6-16,3-16-21 15,14-4-29-15,0-29-38 16,15 10-3-16,4-24 1 16</inkml:trace>
  <inkml:trace contextRef="#ctx0" brushRef="#br0" timeOffset="49331.1769">4731 12885 4 0,'0'0'97'16,"-13"4"0"-16,13-4 6 16,-6 14-60-16,6-14-5 15,9 15-6-15,-9-15-3 16,36 14-3-16,-10-12-6 15,12 2-4-15,1-5-5 16,8-2-1-16,2-4-8 16,-1-2-7-16,1-1-10 15,-10-6-20-15,4 4-52 16,-14-6-31-16,-7 0 2 0,-9-5-6 16</inkml:trace>
  <inkml:trace contextRef="#ctx0" brushRef="#br0" timeOffset="49542.8913">5024 12652 38 0,'-6'35'99'0,"8"-13"1"16,2 5 0-16,2 3-75 15,1-1-7-15,6 7-7 16,1 0 1-16,2 2-8 0,2-2-10 15,-3-6-20-15,10-2-41 16,-3-8-31-16,-1-11-4 16,2-8 1-1</inkml:trace>
  <inkml:trace contextRef="#ctx0" brushRef="#br0" timeOffset="49734.9866">5409 12641 53 0,'-17'-3'100'0,"0"17"-1"16,-12 5 4-16,-7 11-77 15,0 12-12-15,-8 4-4 0,-2 9-4 16,-4 7-6 0,-1 0-19-16,5 8-44 0,6-5-38 15,4-9 0 1,8-6-1-16</inkml:trace>
  <inkml:trace contextRef="#ctx0" brushRef="#br0" timeOffset="49989.1879">5764 13079 83 0,'23'6'111'0,"-3"0"-2"16,-1-5-2-16,-1 5-85 0,-1-4-9 15,5 2-6-15,-2-1-7 16,-2-2-18-16,4 7-45 16,-7-6-40-16,-15-2-4 15,14 3-3-15</inkml:trace>
  <inkml:trace contextRef="#ctx0" brushRef="#br0" timeOffset="50171.3716">5582 13462 84 0,'21'16'97'0,"6"-6"4"16,11-10-48-16,6 3-41 15,10-6-21-15,2-4-51 16,3-9-24-16,5-2-8 16,-1-10-5-16</inkml:trace>
  <inkml:trace contextRef="#ctx0" brushRef="#br0" timeOffset="50622.0047">6776 12824 106 0,'3'25'108'0,"-18"-5"1"16,-7 9-2-16,-12 2-93 15,8 7-3-15,1 1-3 16,4 7 1-16,-1 0-2 16,9 3 3-16,6-3-4 15,8-1-2-15,9-6-4 16,8-3-1-16,5-4 0 15,6-5 0-15,4-4 1 16,1-4 1-16,3-4 0 16,-4-4 0-16,-3-2 0 15,-4-3 1-15,-6-2-1 16,-5 0 0-16,-15-4-1 16,14 7 1-16,-14-7-1 0,0 0 1 15,-13 13-1-15,13-13 0 16,-26 15 0-16,7-6 0 15,-4 2 2-15,-3 4-6 16,-4 0 7-16,-3 1-7 16,-2 2 6-16,1 0-6 15,-4 0 7-15,2-1-10 16,0-3-1-16,-2-4-6 16,5 1-19-16,-6-11-31 15,7 0-48-15,2-9 2 16,6-8-2-16</inkml:trace>
  <inkml:trace contextRef="#ctx0" brushRef="#br0" timeOffset="50804.5983">6678 12898 101 0,'28'-6'111'16,"-2"4"-3"-16,5 0 0 15,0 0-91-15,5 1-14 16,6-1-16-16,4 4-66 16,-1-1-22-16,-4 2-7 15,-4 1-3-15</inkml:trace>
  <inkml:trace contextRef="#ctx0" brushRef="#br0" timeOffset="50995.6138">7247 13417 46 0,'12'38'101'16,"1"-2"-2"-16,0-6-6 16,-1-4-90-16,0-2-28 15,3-5-57-15,-4 0-9 16,-11-19-5-16,13 10 49 0</inkml:trace>
  <inkml:trace contextRef="#ctx0" brushRef="#br0" timeOffset="51355.3992">7464 12885 81 0,'0'0'108'15,"11"-19"1"-15,-11 19 0 16,35-9-89-16,-10 6-4 16,12 5-1-16,3-4 0 15,10 7-1-15,0-4-2 0,5 5-3 16,-2 0-2-16,-1 2 0 16,-3 4 1-16,-7 4 0 15,-7 3-2 1,-8 6 0-16,-8 4-2 0,-5 10 0 15,-5 6-1-15,-5 8 1 16,-5 8-3-16,-5 5 0 16,-3 8 2-16,-1 2-5 15,2 2-3-15,-2-3-12 16,7 0-11-16,-7-11-38 16,8 1-52-16,-1-10-5 15,2-8-2-15,-1-9 40 0</inkml:trace>
  <inkml:trace contextRef="#ctx0" brushRef="#br0" timeOffset="59125.135">4450 14032 1 0,'1'-19'33'0,"-1"19"57"15,-4-16 4-15,4 16-69 16,0 0 0-16,-7-17 2 16,7 17 2-16,0 0-3 15,-5 23-5-15,0-7-5 16,2 4-3-16,-3 0-6 16,3 0-1-16,0-2-2 0,3-18 0 15,12 14 0-15,2-21-2 16,3-10 2-16,8-8-1 15,1-7 0-15,3-2-1 16,-3-1 1-16,0 2-3 16,-8 5 1-16,-5 8 0 15,-13 20 0-15,0 0-1 16,0 0 0-16,-13 7-1 16,-1 12-6-16,-3-1-15 15,7 5-61-15,1-8-22 16,9-15-5-16,0 0-3 15</inkml:trace>
  <inkml:trace contextRef="#ctx0" brushRef="#br0" timeOffset="62043.3091">17865 4800 7 0,'0'0'81'15,"26"-17"3"-15,-26 17-2 16,19-17-36-16,-19 17-13 16,13-6-8-16,-13 6-8 15,0 0-4-15,-3 13-3 16,3-13-3-16,-19 20-1 16,7-8-1-16,1 2-2 15,0 1-2-15,2-2-1 16,5 1 0-16,4-14 1 15,1 22 0-15,-1-22 1 0,18 11 1 16,-5-9 1-16,2-4 0 16,3-1 2-16,-1-4-1 15,0-2 1-15,-4-4 0 16,-13 13 0-16,16-23 0 16,-16 23-2-16,0-20 1 15,0 20-3-15,-16-11 0 16,3 11 0-16,-1 1-2 15,-2 5 0-15,2 1 0 16,-1 2 0-16,15-9-1 16,-20 20 1-16,20-20 0 15,-7 20 1-15,7-20 1 16,0 0 3-16,19 9 0 0,-6-11 0 16,-13 2 1-16,24-13 0 15,-24 13 0-15,22-16-1 16,-22 16-1-16,7-14-3 15,-7 14 0-15,0 0 0 16,-17-4-2-16,17 4 1 16,-23 7-1-16,23-7 1 15,-25 11-1-15,25-11 1 16,-17 12 0-16,17-12 0 16,0 0-2-16,0 0 1 15,0 0-1-15,0 0 0 16,0 0-1-16,0 0-3 0,0 0-9 15,0 0-18-15,0 0-39 16,0 0-27-16,13 3-4 16,-13-3 1-16</inkml:trace>
  <inkml:trace contextRef="#ctx0" brushRef="#br0" timeOffset="63812.0082">17876 4613 54 0,'0'0'66'16,"0"0"1"-16,0 0-20 16,0 0-24-16,0 0-5 15,-6 13 0-15,6-13 3 16,0 0 0-16,-9 14 0 16,9-14-3-16,0 0-5 15,0 0-1-15,-13 12-3 16,13-12-1-16,0 0-1 0,0 0-2 15,0 0 1-15,0 0-2 16,0 0 1-16,0 0 0 16,0 0 1-16,6-18 0 15,-6 18 0-15,0 0 1 16,7-15-1-16,-7 15 2 16,0 0-2-16,2-15-1 15,-2 15 0-15,0 0-2 16,0 0-1-16,0 0 1 15,0 0-2-15,0 0-2 16,0 0 2-16,0 0-1 16,0 0 0-16,0 0 1 15,0 0-1-15,0 0 0 0,0 0 1 16,0 0 0-16,0 0-2 16,0 0 1-16,0 0 0 15,15 6 1 1,-15-6-1-16,0 0 0 0,15 0 0 15,-15 0-1-15,0 0-1 16,14-2-6-16,-14 2-17 16,0 0-39-16,0 0-34 15,13 0 1-15,-13 0-6 16</inkml:trace>
  <inkml:trace contextRef="#ctx0" brushRef="#br0" timeOffset="71947.1868">17809 4183 107 0,'0'0'94'16,"0"0"3"-16,0 0-1 15,0 0-62-15,0 0-15 16,0 0-5-16,-9 17 1 15,9-17-5-15,0 0-2 16,0 0-4-16,0 15-1 16,0-15 0-16,0 0 0 15,2 17-2-15,-2-17 0 16,0 0-1-16,3 13 0 16,-3-13-1-16,0 0 1 15,0 0 0-15,0 0 0 16,0 0-2-16,8 13 2 0,-8-13-2 15,0 0 1-15,0 0 1 16,0 0 0-16,0 0 0 16,0-17 2-1,0 17 2-15,-4-13 0 0,4 13 1 16,0 0-2-16,-17-13 1 16,17 13-1-16,-20 5-1 15,20-5-1-15,-25 18-3 16,12-7 1-16,2 2 0 15,-1 0 1-15,5 0-2 16,7-13 2-16,-3 20-2 16,3-20 1-16,10 13 1 15,-10-13 1-15,23 5-1 0,-10-8 0 16,2-2 1-16,-1 0 0 16,-14 5 1-1,24-18-1-15,-24 18 1 16,13-20-1-16,-13 20 1 0,0-16-1 15,0 16 0-15,-13-5-1 16,13 5 0-16,-24 2 0 16,8 3-2-16,2 2 2 15,-1 0-2-15,2 0 1 16,13-7-1-16,-17 13 1 16,17-13 0-16,0 0 1 15,0 0 0-15,17 9 0 0,-17-9 1 16,26-7 0-16,-11 0 0 15,1-2-1-15,-3 0 1 16,-13 9-1 0,20-16 1-16,-20 16-1 0,0 0 1 15,8-13 0-15,-8 13-1 16,-13 0 1-16,13 0-1 16,-24 6 0-16,9 0-1 15,0-2 0-15,2 2 0 16,13-6 0-16,-18 7 0 15,18-7 0-15,0 0 1 16,0 0 0-16,18 0 1 16,-4-4-1-16,0-2 2 0,1 0-1 15,-15 6 0 1,21-11 1-16,-21 11-1 16,0 0 0-16,0 0-1 15,-4-13 1-15,4 13-1 0,-24 6-1 16,8-1 0-16,0 0 0 15,1 3-1-15,15-8 0 16,-17 12 1-16,17-12-1 16,0 0 0-16,13 6 2 15,2-9-1-15,0 0 1 16,4-4 1-16,1 0 0 16,-4-4 1-16,-1 3 1 15,-15 8-1-15,14-16 0 16,-14 16 0-16,0 0 0 15,-14-12-1-15,-2 14 0 16,-3 1-2-16,0 1 0 0,1 5-1 16,0-2-1-16,18-7 0 15,-19 16 0-15,19-16 1 16,0 0 0-16,21 8 1 16,-4-9 0-16,3-6 2 15,2 0 1-15,-2-2 1 16,-1 0 0-16,-5 1-1 15,-14 8 0-15,13-12-1 16,-13 12-2-16,0 0-8 16,-20 3-15-16,20-3-39 15,-23 16-37-15,23-16-3 16,-23 11-2-16,23-11 0 16</inkml:trace>
  <inkml:trace contextRef="#ctx0" brushRef="#br0" timeOffset="73731.5393">24083 6872 111 0,'16'-14'111'0,"7"10"-5"0,1 5-1 15,2 9-93-15,4 19 0 16,-2 16-4-16,1 14-2 15,-2 16-3-15,1 16 2 16,-4 16-2-16,3 12 3 16,4 15-5-16,3 15 2 15,1 13-7-15,0 8 4 16,-2 13-5-16,-3 6-1 16,-2 10 0-16,-5 5 1 15,-9 4 4-15,-5 1 0 16,-3 3 0-16,-5-3-2 0,0 0 2 15,-2-5 1-15,1-8 1 16,-1-7-2-16,2-10 1 16,2-13 1-16,0-20-2 15,1-14-1-15,0-16-10 16,-1-23-11-16,2-13-40 16,-1-18-40-16,-6-27-5 15,5-17-1-15</inkml:trace>
  <inkml:trace contextRef="#ctx0" brushRef="#br0" timeOffset="74584.3037">24517 7118 158 0,'12'-55'109'16,"18"10"0"-16,15 5-6 16,17 4-94-16,23 11-4 15,16 3 4-15,20 7-1 16,16 3 1-16,17 3 1 0,15 1-1 15,22 2-1-15,12-1-1 16,15-1-2-16,11 3-1 16,7 2 0-16,-1 1-3 15,1 2 0-15,-8 5 0 16,-11 2 1-16,-14 6-2 16,-12 4 1-16,-23 8-3 15,-15 6 3-15,-16 10 0 16,-12 9-2-16,-16 10 2 15,-11 13 0-15,-11 12 2 16,-9 13 1-16,-9 13 1 16,-7 11-1-16,-11 8-1 15,-12 14 2-15,-12 9-3 0,-14 1-3 16,-12 9 1-16,-9 3-3 16,-10 6 0-1,-8 1 0-15,-4 3 3 16,-3-4-2-16,-2-2 2 0,2 5 3 15,1-5-3-15,-1-3 2 16,-1-5 2-16,2-2-1 16,-1-3-2-16,1-4 1 15,2-4 3-15,-1-9-2 16,4-10 1-16,4-6 1 16,4-7-4-16,0-12 2 0,3-8-1 15,3-11 2-15,1-11-5 16,-1-9 4-16,-5-9-2 15,-3-8 2 1,-10-12-1-16,-11-5 2 16,-12-10-3-16,-14-5 3 0,-17-8-1 15,-13-1 0-15,-15-5-2 16,-14-1 2-16,-13-5-1 16,-10 0 1-16,-12-1 0 15,-5-2 0-15,-8 0-2 16,-6-1 1-16,-10-2-1 15,1 2 1-15,-4-2-4 16,4-1-2-16,5 2-5 16,5-5-7-16,15 7-12 0,8-13-20 15,26 7-80 1,11-8-2-16,18-3 0 16,19-10 0-16</inkml:trace>
  <inkml:trace contextRef="#ctx0" brushRef="#br0" timeOffset="75065.3912">24217 8715 81 0,'-32'-33'103'15,"8"-5"0"-15,22 6-2 16,11 4-84-16,20 2-6 16,18 7 1-16,15 0 2 15,22 5 0-15,16 1 1 16,22 4-1-16,17-1-2 15,19 4-2-15,16-3 0 16,10 5 0-16,11-5 3 16,11 4 0-16,2-5 1 15,9 1 0-15,-2-3 1 16,7 4-3-16,3-4-3 16,7 4-2-16,-2 2-3 0,-5 1-3 15,-5 1 0-15,-10 3-2 16,-14 1-4-16,-19 1-1 15,-18 2-6-15,-26-3-6 16,-21 4-11-16,-28-8-31 16,-22 5-58-16,-29-1-1 15,-33 0 1-15,-24-7 0 16</inkml:trace>
  <inkml:trace contextRef="#ctx0" brushRef="#br0" timeOffset="75515.2804">24195 9557 93 0,'13'19'110'0,"26"-3"1"16,15-10-2-16,19-8-84 0,25 4-4 16,16-6 0-16,23 1-2 15,15-5-1-15,20 6-3 16,12-6-4-16,18 4-3 15,7-2 0-15,11 0-4 16,3 2 1-16,10-2-1 16,-2 3 0-16,-2-1-1 15,2 3 0-15,-3 1-1 16,-5 1 0-16,-8 5-2 16,-11-2-6-16,-21 2-6 15,-21 1-15-15,-31-5-31 16,-29 5-62-16,-38 2 3 0,-42-2-6 15,-38 1 3-15</inkml:trace>
  <inkml:trace contextRef="#ctx0" brushRef="#br0" timeOffset="75948.7997">24872 10376 75 0,'-16'2'100'0,"16"-2"4"16,13-1 1-16,13-3-82 0,20 2-3 15,10-4 2-15,22 5-1 16,13-3-2-16,20 4-2 16,15-3-4-16,20 6-2 15,15-2-4-15,17 3-7 16,12 1 3-16,9 3-4 16,8 1 3-16,-1 1-3 15,3 0 4-15,-3 2-3 0,-6-5 2 16,-9 3 1-16,-10-4-1 15,-11-2-3 1,-16-2-6-16,-11-5-7 16,-16 3-22-16,-23-9-53 0,-22-2-26 15,-24-5 0-15,-33-7-3 16</inkml:trace>
  <inkml:trace contextRef="#ctx0" brushRef="#br0" timeOffset="76499.2874">26077 7107 60 0,'24'-44'93'0,"-1"5"-1"15,5 9 3-15,-2 11-62 16,-2 6-3-16,5 14-4 15,-7 9-4-15,4 18-6 16,-3 12 0-16,3 19-4 0,-2 19-3 16,5 20-2-16,1 21-5 15,1 16-3-15,0 23 0 16,4 15 5-16,4 14-2 16,4 11 0-16,5 10 2 15,7 7 2-15,0 4 5 16,2 10 1-16,0 1-3 15,-3-4-3-15,-5-2 1 16,-4-5 1-16,-6-9-4 16,-6-13 0-16,-8-9-2 15,-3-19-2-15,-5-24-4 16,-6-16-4-16,-2-17-9 16,-9-24-6-16,0-14-20 0,-13-27-60 15,0-25-17-15,-7-20 3 16,-6-26 0-16</inkml:trace>
  <inkml:trace contextRef="#ctx0" brushRef="#br0" timeOffset="76883.2616">24762 7582 135 0,'18'-8'109'0,"13"10"-3"15,13 7 1-15,2 8-89 16,20 12-4-16,5 4-2 16,10 11 0-16,-2 3-4 15,5 7-3-15,-6-4-3 16,0-1-6-16,-5-3-5 0,-7-7-10 16,-3-3-10-16,-17-12-21 15,-4-9-24-15,-18-13-29 16,-10-11-3-16,-11-11 4 15</inkml:trace>
  <inkml:trace contextRef="#ctx0" brushRef="#br0" timeOffset="77099.5792">25645 7494 114 0,'-4'-39'105'0,"0"12"1"15,-2 14-2-15,6 13-46 0,-32 21-35 16,12 11-12-16,-9 10-10 15,-4 9 0-15,-6 8-3 16,-7 9 2-16,-2 4-5 16,-2 1-4-1,3 2-7-15,0-5-17 0,8 3-35 16,1-2-40-16,4-9-1 16,5-2-3-16</inkml:trace>
  <inkml:trace contextRef="#ctx0" brushRef="#br0" timeOffset="77499.6702">24824 8850 128 0,'-16'2'107'16,"16"-2"1"-16,-14 26-9 15,14-7-86-15,10 7-7 16,5 7-3-16,3 4 1 16,4 5-1-16,2 4 5 15,2-1-1-15,6 3 2 0,-3-2-2 16,1 0 4-16,-4-7-3 15,0 3 2 1,-6-9 2-16,-1-1-6 16,-9-5 0-16,-4-2-3 0,-9-4 0 15,-10-5-4-15,-10 0-1 16,-6-9-6-16,-8 0-12 16,-8-9-15-16,0 0-30 15,-8-12-33-15,2-9-18 16,5-3-1-16,9-16 19 15</inkml:trace>
  <inkml:trace contextRef="#ctx0" brushRef="#br0" timeOffset="77646.8634">24820 8953 73 0,'30'7'104'15,"-1"-1"-6"-15,7 8-5 0,-4-1-83 16,4 5-44-16,3 2-62 15,-6-6-6-15,2 5-1 16,-8-6 61-16</inkml:trace>
  <inkml:trace contextRef="#ctx0" brushRef="#br0" timeOffset="78116.8821">25634 8787 58 0,'13'-3'96'0,"14"7"5"16,6 2-24-16,9-1-43 0,16 3-7 15,2-2-6-15,8 4-4 16,-4 0-3-16,1 5-3 15,-9-1-4-15,-8 3-3 16,-11 5-2-16,-11 4 1 16,-13 6-1-16,-9 5 1 15,-8 6-5-15,-6 4-4 16,-3 5-10-16,-7-2-13 16,0 8-27-16,-6-2-42 15,-2-1-6-15,1 1 1 16,-5-8 41-16</inkml:trace>
  <inkml:trace contextRef="#ctx0" brushRef="#br0" timeOffset="78817.2891">25150 9780 22 0,'8'13'98'0,"-8"-13"4"16,0 18 1-16,0-18-55 15,-12 26-13-15,2-10-6 16,4 9-5-16,-4-1-4 15,6 7-3-15,-2-1-5 16,6 2-2-16,3 1-4 16,6-3-1-16,2-1-3 15,5-2 0-15,1-2-1 0,1-5 0 16,-3-1 0-16,0-3 0 16,-15-16 0-16,17 23 1 15,-17-23-2 1,-6 16-1-16,6-16-3 0,-31 7-4 15,8-3-8-15,-12-7-8 16,-1 5-17-16,-10-9-24 16,4-2-36-16,0-3-11 15,0-9 5-15,10-5 45 16</inkml:trace>
  <inkml:trace contextRef="#ctx0" brushRef="#br0" timeOffset="78976.0959">25091 9796 120 0,'44'-12'109'16,"2"3"0"-16,-2 2-1 0,-5-4-78 15,9 3-18-15,-3 3-15 16,-3-4-18-16,-2 7-44 16,-5 0-40-16,-9 0-4 15,-3 4 0-15</inkml:trace>
  <inkml:trace contextRef="#ctx0" brushRef="#br0" timeOffset="79147.4321">25608 10042 111 0,'11'36'89'0,"-3"-10"-5"16,3 0-16-16,-4-6-124 15,0-4-36-15,4 0-6 16,-11-16 3-16</inkml:trace>
  <inkml:trace contextRef="#ctx0" brushRef="#br0" timeOffset="79567.0119">25888 9759 114 0,'23'0'105'0,"6"2"4"15,4-2-2-15,3 0-83 16,7 3-10-16,0 0-3 16,1 4-3-16,-8 2-1 15,-7 2-2-15,-11 2-6 16,-9 4 0-16,-9 1 0 15,-10-1 0-15,-7 3-1 16,-2-4-1-16,-3 3-1 16,4-2 2-16,2 0-1 15,6-2 1-15,5 1 0 16,7 1 0-16,5 0 3 16,4 2 2-16,2-3 1 0,3 4 2 15,-1-4 0-15,-2 4 1 16,-5-2-2-16,0-1 1 15,-7 0-8-15,-7-2-7 16,-2 3-16-16,-11-7-28 16,0 2-51-16,-8-3-7 15,-5-5 2-15,-1 0 5 16</inkml:trace>
  <inkml:trace contextRef="#ctx0" brushRef="#br0" timeOffset="80134.4277">25873 9798 154 0,'0'0'120'0,"0"0"-1"16,0 0 0-16,9-14-91 16,5 4-10-16,9 3-5 15,3-2-1-15,5 5-2 16,2-1-3-16,4 4-2 16,-1 1-1-16,3 4-2 15,-3 2-2-15,-4 3 2 16,-4 2-1-16,-5 4 1 0,-6 2 0 15,-5 3 1-15,-5 8-2 16,-6 3 2-16,-4 5-1 16,-1 5 0-16,-2 2-1 15,-2 0-1-15,2 5-5 16,-1-6-5-16,2-2-9 16,0-11-10-16,6 3-29 15,-11-15-49-15,4-4-12 16,6-13-3-16,-24-1 5 15</inkml:trace>
  <inkml:trace contextRef="#ctx0" brushRef="#br0" timeOffset="80415.2764">25377 9132 86 0,'0'0'79'0,"0"0"-16"15,7 16-9-15,5-2-8 0,-12-14-11 16,27 26-15-16,-10-10-20 15,2 0-23 1,4 0-37-16,-1 1-37 16,-6-7 0-16,4 3-3 0</inkml:trace>
  <inkml:trace contextRef="#ctx0" brushRef="#br0" timeOffset="81034.4815">25280 10592 188 0,'-8'-19'115'0,"8"19"3"16,-15 6-49-16,1 3-49 15,5 11-5-15,-7 4-1 16,5 10-2-16,-4 5-3 16,5 7-1-16,0 3-4 15,7 1 1-15,5 2-4 16,5-3 3-16,6 3-1 15,3-3 1-15,2-3-1 16,5-1 1-16,1-6 0 16,-1 0 0-16,-3-6 1 15,-3-2-1-15,-7-7-2 16,-5-4 0-16,-13-1-3 16,-9-6-2-16,-9-1-4 0,-10-7-6 15,-6 0-10-15,-10-10-15 16,3 2-36-16,-7-8-44 15,8-9-3-15,9-9 4 16,9-12 16-16</inkml:trace>
  <inkml:trace contextRef="#ctx0" brushRef="#br0" timeOffset="81183.6105">25361 10729 148 0,'36'7'117'15,"-3"8"-4"-15,-4-4-9 0,-7 4-96 16,1-2-38-16,4 1-75 16,-2 3-8-16,-6-4-3 15,-4 2-3-15</inkml:trace>
  <inkml:trace contextRef="#ctx0" brushRef="#br0" timeOffset="81651.145">25971 10707 106 0,'16'2'111'16,"10"5"2"-16,6-3 3 15,7-1-84-15,13 10-6 16,1-3-2-16,8 9-2 0,-9 0-1 15,0 8 0-15,-13 1-5 16,-6 9-3-16,-14 1-4 16,-9 8 1-16,-10 2-3 15,-7 6 0-15,-5 1-4 16,-4 3-2-16,-1 4-6 16,-3-1-5-16,4 3-11 15,-4-12-14-15,11 8-47 16,-6-17-42-16,7-4-3 15,-1-15 1-15,9-24 2 16</inkml:trace>
  <inkml:trace contextRef="#ctx0" brushRef="#br0" timeOffset="82037.2991">25817 11127 152 0,'7'20'123'16,"2"-1"3"-16,-3-6-4 16,2 5-80-16,-5-5-27 15,7 7-4-15,-5-2-7 16,-1 1-10-16,0 3-14 15,-7-8-28-15,8 2-71 16,-5-16 0-16,5 16-5 16,-5-16 1-16</inkml:trace>
  <inkml:trace contextRef="#ctx0" brushRef="#br0" timeOffset="83304.2253">27237 7474 142 0,'-10'-14'116'15,"10"14"-2"-15,0 0-1 16,0 0-66-16,0 0-29 0,17 15-8 15,0 9-2-15,-1 1-3 16,3 4-6-16,1 3-8 16,-4-6-11-16,10 3-14 15,-9-10-15-15,15-1-17 16,-6-12-17-16,13-3-2 16,0-12 7-16,11-1 25 15,2-10 22-15,5-3 28 16,3-1 22-16,-8-5 26 15,2 4 23-15,-14-2 10 16,-4 11-2-16,-14-6-15 16,-2 18-16-16,-20 4-12 0,0 0-9 15,-16 23-8-15,-6 7-5 16,-8 8-6-16,-5 5 0 16,-5 10-3-1,-3 5 1-15,-3 1-2 16,1 3 0-16,2-2-3 0,1-3-5 15,3 2-9-15,-3-4-12 16,9 3-28-16,-5-8-53 16,6-2-2-16,5-5-1 15,4-5 0-15</inkml:trace>
  <inkml:trace contextRef="#ctx0" brushRef="#br0" timeOffset="83834.7422">27316 8726 86 0,'2'-13'104'16,"-2"13"3"-16,0 0-1 16,0 15-68-16,1 2-18 15,-5-1-1-15,5 10-4 16,-4-3 0-16,6 12-5 16,-3-2-2-16,3 2-2 15,0 1-4-15,0 0 0 16,0 1-3-16,0-2 1 15,-2-1-3-15,-2-2-1 16,1-3-6-16,-5-4-4 0,4 2-9 16,-9-10-17-16,7 2-40 15,-6-6-32-15,9-13 2 16,-20 7-1-16</inkml:trace>
  <inkml:trace contextRef="#ctx0" brushRef="#br0" timeOffset="84032.0236">27559 9106 94 0,'25'21'104'0,"-6"-3"-2"15,0 2-6-15,-9 0-91 16,0-1-23-16,-8-3-33 15,-4-2-44-15,-2 2-4 16,4-16 1-16,-19 12 59 16</inkml:trace>
  <inkml:trace contextRef="#ctx0" brushRef="#br0" timeOffset="84385.9797">27867 8923 88 0,'25'-5'107'16,"-1"5"3"-16,-1 3 4 16,3 7-71-16,-3-4-15 15,9 6-7-15,-9-2-4 16,-1 6-1-16,-13 1-6 16,-7 3-3-16,-12 5-6 15,-7-2-1-15,-5 3-2 16,-6-2 1-16,0 1-2 15,2-2 3-15,5-2-1 16,8 0 2-16,8-1 0 16,11-1 1-16,8-2-2 15,8 0 2-15,5-1 0 16,8-1 0-16,6-2-4 0,2-3-5 16,0-2-10-16,-5-5-18 15,2 6-42-15,-10-5-39 16,-8-1 2-1,-22-3-7-15</inkml:trace>
  <inkml:trace contextRef="#ctx0" brushRef="#br0" timeOffset="84804.0447">27296 9697 145 0,'-2'16'103'0,"2"-16"1"16,24 10-41-16,-10-8-46 15,5 5-1-15,-2-1-2 16,-3 5-3-16,-14-11-3 16,11 26-3-16,-14-7-3 15,-3-2-1-15,-3 4-1 16,-2-3-1-16,-4 3-1 15,2-4 0-15,3 3 0 16,3-3-1-16,1 2 1 16,5-2 0-16,4 4 0 15,1-3 2-15,3 1 1 0,3 1 2 16,-2-1-1-16,-1 0 2 16,-3-3-1-16,-4 1 0 15,-6-1 0 1,-5 0-2-16,-5 0-4 0,-6-3-4 15,-4 3-9-15,-8-6-16 16,3 6-40-16,-5-5-34 16,-4-7 2-16,4 2-4 15</inkml:trace>
  <inkml:trace contextRef="#ctx0" brushRef="#br0" timeOffset="84956.1802">27414 10188 51 0,'29'12'72'0,"0"6"-20"15,-12-8-35-15,-17-10-87 16,23 16-15-16,-23-16 49 16</inkml:trace>
  <inkml:trace contextRef="#ctx0" brushRef="#br0" timeOffset="85287.2917">27993 9810 108 0,'0'0'104'0,"1"30"3"15,-18-5-2-15,-9 7-79 0,1 8-5 16,-6-1-5-16,2 6-1 15,0-5-3-15,7 0-2 16,8-8-4-16,11-4-1 16,12-13-3-16,9-6 0 15,7-9-2-15,7-6 2 16,2-5-1-16,2-5 0 16,-2-3 0-16,-7-1-1 15,-10 3-1-15,-9-1-6 16,-8 18-11-16,-28-18-28 15,2 15-61-15,-11 7-6 16,-8 2 2-16,-3 5-4 16</inkml:trace>
  <inkml:trace contextRef="#ctx0" brushRef="#br0" timeOffset="85803.2767">27235 10865 119 0,'0'0'103'0,"-5"13"5"16,5-13-26-16,23 4-55 16,-9-1-3-16,11 7 1 15,-5-3-3-15,4 6-2 16,-5-3-5-16,0 8-3 15,-8-3-4-15,-3 6-1 0,-10-1-3 16,-4 2 0-16,-7 2 1 16,0 1 0-16,-2-2-1 15,0 0 0-15,4-4 0 16,3-1-1-16,4-2-1 16,4-1 0-16,0-15-4 15,14 18-3-15,1-10-2 16,-1-4-6-16,9 2-7 15,-1-8-10-15,7 5-27 16,-9-7-33-16,2-1-26 16,-4 0 4-16,-3-4-1 15</inkml:trace>
  <inkml:trace contextRef="#ctx0" brushRef="#br0" timeOffset="85975.7703">27586 11156 145 0,'0'0'116'16,"23"15"-2"-16,-23-15 0 16,19 5-85-16,-19-5-17 15,19 10-15-15,-19-10-18 16,21 8-43-16,-21-8-41 16,20-3-7-16,-7-3-3 15,3-7 6-15</inkml:trace>
  <inkml:trace contextRef="#ctx0" brushRef="#br0" timeOffset="86253.5046">27973 10938 138 0,'2'13'108'16,"-10"2"4"-16,-5 5-2 16,1 4-80-16,-4 0-9 15,9 1-5-15,3-3 0 16,8 1 0-16,6-7 0 15,15-1-4-15,7-13 1 16,8-3-6-16,6-8-4 16,2-5 2-16,-3-6-4 15,-5-3 0-15,-8-5-3 0,-11-2 2 16,-15 1-7-16,-16 3-4 16,-12 6-14-1,-20-5-48-15,-5 9-46 16,-12 2-5-16,-3 1-1 0,-6 3-1 15</inkml:trace>
  <inkml:trace contextRef="#ctx0" brushRef="#br0" timeOffset="96991.6121">19668 9171 1 0,'-31'4'0'0,"21"9"82"16,10-13 4-16,0 0-61 15,0 0-2-15,29 4-4 16,4-2 0-16,10-4-2 15,15-3-1-15,10-5 0 16,17-3-3-16,9-9 0 16,18 0-1-16,11-7 0 15,14-2-1-15,10-7 0 0,12 2-3 16,11-6 1-16,6 0-3 16,10 2 0-16,3-3 0 15,5-1-4-15,-1 4 3 16,1 0-4-16,-3 2 3 15,-2 3-5-15,-1 5 4 16,-8 1-5-16,-5 8 2 16,-12 2 0-16,-9 3-1 15,-11 6 0-15,-14 3-2 16,-21 5-5-16,-17-1-12 16,-19 6-14-16,-23-1-25 15,-17-1-37-15,-19 6-4 16,-13-7 1-16</inkml:trace>
  <inkml:trace contextRef="#ctx0" brushRef="#br0" timeOffset="97374.6892">22822 8233 1 0,'0'0'73'16,"36"-2"13"-16,11 5-10 16,11 7-53-16,7 3-1 0,10 6-2 15,6 0-3-15,7 3 1 16,0-1-4-16,3 4-1 16,-5-4-3-1,-1 4-2-15,-5-3-3 0,-7 2 0 16,-12 1-2-16,-9-1 1 15,-15 2-1-15,-9 3 0 16,-15 3 1-16,-13 4-6 16,-13 1 4-16,-10 2-4 15,-10 0 3-15,-11 5-5 16,-5-1-1-16,-6 0-12 16,1 2-18-16,-6-5-24 15,1 1-39-15,7 2 0 0,-1-8 8 16</inkml:trace>
  <inkml:trace contextRef="#ctx0" brushRef="#br0" timeOffset="104444.6071">28607 8803 1 0,'0'0'51'0,"11"17"35"0,-11-17-28 16,0 0-6 0,4 15-7-16,-4-15-7 0,0 0-7 15,-25-15-3-15,11 7-7 16,-9-5-4-16,-3-5-3 15,-10-2-7-15,-2 0 1 16,-6-2-7-16,-5 2 6 16,-5 1-7-16,-2 0 5 15,-2 5-5-15,2 4 3 16,-3 3-2-16,2 4 4 16,0 1-1-16,3 4 1 0,4 2-1 15,1 3 1 1,1 9 1-16,2 3-7 15,3 4 3-15,1 6-5 16,3 4 3-16,0 8-4 0,3 9 4 16,1 6-4-16,1 8 0 15,2 6 4-15,3 10-2 16,3 5 4-16,2 9-1 16,3 4 1-16,4 4 0 15,3 5 1-15,2 6-1 16,3 2 2-16,4 6 1 15,-1 3-4-15,2 5 0 16,1 6 0-16,0 4 0 16,4 1 2-16,1 1 0 15,3 1 0-15,7-1-3 0,5 0 5 16,6-3-4-16,8-12 3 16,5-9 0-16,4-4 0 15,9-12-3-15,6-10 0 16,4-12 2-16,5-10-1 15,3-14 0-15,3-10 0 16,3-13-1-16,1-12 0 16,2-13 0-16,1-13 1 15,-2-11 1-15,0-13-5 16,0-12 2-16,0-10 1 16,1-10-1-16,1-13 0 15,-4-12 0-15,-2-8-1 16,-2-7 2-16,-7-8 0 15,-4-4-1-15,-6-7-2 0,-10-3 3 16,-9-2-3-16,-8 2 2 16,-9 1 0-16,-8 1-4 15,-3 1 4-15,-10-3 0 16,-2-1-2-16,-3 4 1 16,-2 4 0-16,-2 2 1 15,1 4-2-15,-3 4 1 16,0 5-1-16,-3 9 2 15,-1 5-1-15,-4 7 1 16,-2 6 0-16,-3 5-1 16,-3 5 0-16,-2 7 4 15,-1 6-3-15,-1 5 1 0,0 8-2 16,0 4 2-16,1 8-2 16,2 2 1-16,3 8-1 15,1 2 1-15,3 5-1 16,1 3 1-16,4 4-2 15,2 3-2-15,0 0-3 16,5 3-7-16,-4 0-12 16,18-3-27-16,-27 14-48 15,14-5-9-15,0 0 1 16,0-1-2-16</inkml:trace>
  <inkml:trace contextRef="#ctx0" brushRef="#br0" timeOffset="106111.6382">13270 14082 42 0,'0'0'92'16,"0"0"-1"-16,27 7-4 16,-6-8-77-16,7-3-3 15,11 4 2-15,5-3 1 0,8 3 3 16,5 0 2-16,14 4 2 16,5-2 0-16,15 3-1 15,10 0-2-15,10 2-2 16,8-3-1-16,11 6-1 15,2-1-2-15,7 1-1 16,4 0-2-16,0 0 0 16,-1 0-1-16,4 2 0 15,3-2-2-15,2 0-1 16,1-1 0-16,-1-1 1 16,1 1-1-16,1 0 2 15,-2-3 0-15,-2 1 0 16,-8-3 0-16,-5 0 2 0,-8-4-1 15,-7 0 0-15,-9-1-2 16,-11 0 0-16,-13-2-1 16,-12 0-1-1,-11 3-4-15,-15-3-6 0,-8 4-9 16,-20-6-20-16,-6 7-31 16,-16-2-44-16,-22-4 3 15,-10-2-5-15</inkml:trace>
  <inkml:trace contextRef="#ctx0" brushRef="#br0" timeOffset="106579.1271">13556 14413 1 0,'0'0'85'15,"0"0"8"-15,18-2-2 0,14-6-68 16,16 0-4-16,12-8-1 15,14 8 3-15,12-7-5 16,14 7 3 0,8-2-4-16,12 4 3 0,3-1-2 15,11 5 1-15,4 1-4 16,7 2-2-16,0-1-2 16,4 3-2-16,0-1-2 15,4 0-3-15,-2 0-1 16,-4-1 0-16,-1 4-1 15,0-2-4-15,-1 2-1 0,1-5-9 16,4 6-9-16,-8-9-39 16,6 3-42-16,5-3-7 15,0-5 1-15,-1-2 43 16</inkml:trace>
  <inkml:trace contextRef="#ctx0" brushRef="#br0" timeOffset="110063.1558">4619 13922 54 0,'0'0'51'16,"-8"-13"-5"-16,8 13-9 15,0 0-5-15,-18-10-7 16,18 10-5-16,-13 7-8 16,13-7-3-16,-18 20-5 15,10-5 0-15,-1 1-2 16,2 2 2-16,1 3-1 15,2-1 0-15,2 0 0 16,5-3 0-16,3-2 0 16,5-2 0-16,5-7-2 15,5-4 0-15,2-4 1 0,4-6 1 16,-1-3 1-16,3-4 0 16,-2-5 0-16,-1 0 4 15,-3-3-2-15,-5 3 3 16,-5-3-2-16,-6 4 2 15,-7 0-1-15,-5 5 0 16,-7 2 0-16,-4 5-4 16,-6 4 1-16,-1 3-3 15,-5 6 1-15,1 4-3 16,1 4-1-16,0 2 1 16,4 2-1-16,5 0 1 15,7 4-3-15,4-3 4 16,6 1-3-16,6-4 3 0,6 0-1 15,3-2 0-15,4-5 0 16,0-2-1-16,3-4 3 16,-2-5-2-16,-1-5 0 15,-1-4 0-15,-2-5 1 16,-3-3-1-16,-3-4 1 16,-2 1 0-16,-7-1 1 15,-2 2-2-15,-5 2 1 16,-4 4 0-16,-5 5-1 15,-4 4 1-15,-1 6-2 16,-3 6 1-16,0 4 0 16,-1 2 0-16,3 7-1 0,3-1 1 15,3 5-1-15,4-1 1 16,6 3-1-16,5-5 1 16,8-3-1-1,5-1 2-15,4-6-1 0,4-6 1 16,3-4 1-16,2-5-1 15,-2-7 1-15,1-2 0 16,-4-6 0-16,-2-1 0 16,-5 0 0-16,-3 0 0 15,-6 0-1-15,-5 4 0 16,-4 2 0-16,4 15-1 16,-23-16 1-16,6 15-1 15,-2 4 0-15,-4 4-1 0,1 6 1 16,0 3-1-16,4 2 1 15,2 3-1 1,4-1 0-16,6-1 1 16,8-1-1-16,5-2 1 0,8-6 0 15,3-4 0-15,5-6 0 16,3-6 1-16,3-4-3 16,-1-3 3-16,-4-5-2 15,-4-4 2-15,-2-1-2 16,-10 1 2-16,-3 2 0 15,-8 3-1-15,-7 2 3 16,-5 4-4-16,-3 6 5 0,-4 5-5 16,-4 3 2-16,1 6-1 15,-1 4-1 1,3 1 1-16,3 5-2 16,4 1 2-16,5-1-1 0,6-2 1 15,8 1-1-15,-3-18 2 16,23 18-2-16,-2-15 1 15,3-6 1-15,2-2-1 16,3-5-1-16,0-3 1 16,-3-6-1-16,-2 1 0 15,-5 0 1-15,-3 0-1 16,-7 1 0-16,-8 1 1 16,-7 3 4-16,6 13-3 0,-27-13 1 15,7 12 0 1,-5 2 0-16,-2 5 0 15,-1 1 0-15,2 3-2 16,2 3-2-16,2-3 2 0,5 2-1 16,5 1 1-16,12-13 0 15,-6 17-1-15,6-17 1 16,21 9 0-16,-3-11 1 16,3 0 0-16,2-6 0 15,0-3-1-15,-2-2 0 16,-2-2 1-16,-4 0 0 15,-5-1 0-15,-6 1 0 16,-4 15-1-16,-6-20 0 16,6 20 1-16,-26-7-1 15,8 10-1-15,-3 2 1 16,0 6-1-16,1 0-2 0,1 2-1 16,4 3-3-16,5-2-3 15,6 2-7-15,4-16-5 16,9 20-7-16,-9-20-2 15,30 11-2-15,-13-16-3 16,11 4-12-16,-4-9-12 16,2-3-25-16,2 3 27 15,-7-6 58-15</inkml:trace>
  <inkml:trace contextRef="#ctx0" brushRef="#br0" timeOffset="113181.4661">20051 12517 26 0,'-11'-19'95'15,"11"19"2"-15,0 0-38 16,-19-16-7-16,19 16-6 15,0 0-9-15,9 25-4 16,-4-8-6-16,8 15-4 16,-2 4-2-16,7 16-6 15,3 5 0-15,6 11-5 16,0 3 0-16,7 7-4 16,3 1 2-16,6 3-2 15,6-5 0-15,3-5 2 16,3-6-5-16,1-9-2 15,2-7-10-15,-3-15-12 0,1-6-42 16,-8-18-58-16,-6-12 1 16,-6-12-6-16,-4-13 1 15</inkml:trace>
  <inkml:trace contextRef="#ctx0" brushRef="#br0" timeOffset="113498.0616">21116 12628 114 0,'0'0'107'0,"-11"14"-2"0,-5 2 5 16,-7 9-90-16,1 14-4 16,-11 5 4-16,0 17-2 15,-9 8 3-15,0 16-4 16,-7 6-2-16,0 9-4 15,-3 2-2-15,4 8-2 16,1-2-2-16,1-1-1 16,2-5-1-16,5-4-2 15,5-8 0-15,5-8-2 16,4-13-4-16,5-12-3 16,4-8-16-16,0-22-37 15,5-10-56-15,11-17-5 16,-23-11 0-16,14-19-3 0</inkml:trace>
  <inkml:trace contextRef="#ctx0" brushRef="#br0" timeOffset="114415.2086">20237 12196 101 0,'-17'-4'112'15,"17"4"4"-15,-6-24 0 16,6-1-77-16,12-1-13 16,-1-10-6-16,8 0-1 0,3-9-2 15,5 0-3 1,4 1-4-16,0 0-1 15,3 6-3-15,-3 4 1 16,-3 10-3-16,-2 8-3 0,-5 12 0 16,-3 9 1-16,-4 11-3 15,-1 9 0-15,-1 8 0 16,2 7-1-16,6 4 1 16,3 2-1-16,5 0 0 15,5-3-5-15,4 2-6 16,-1-7-15-16,14 0-45 15,-6-3-47-15,1-5-2 16,0-2-3-16,1-2 4 16</inkml:trace>
  <inkml:trace contextRef="#ctx0" brushRef="#br0" timeOffset="114712.2431">22081 13189 161 0,'11'15'120'0,"2"-10"-3"15,10-2-1-15,7 2-102 0,6-11-5 16,9-1-4-16,2-2-2 16,1 2-9-16,-3 4-13 15,-9-3-35-15,-6 2-59 16,-5 1-3-16,-25 3-1 16,14-5-2-16</inkml:trace>
  <inkml:trace contextRef="#ctx0" brushRef="#br0" timeOffset="114948.9049">21940 13410 152 0,'-3'19'120'16,"15"-5"-2"-16,8-4 5 15,10-8-96-15,13 3-10 16,5-5-1-16,10 5-1 15,-2-5-4-15,2 1-9 16,-2 3-14-16,-5-6-26 16,5 6-58-16,-7-4-28 15,-1-2 3-15,-2-2-6 16</inkml:trace>
  <inkml:trace contextRef="#ctx0" brushRef="#br0" timeOffset="123746.1067">8416 13535 33 0,'0'0'102'0,"20"13"2"16,-20-13 3-16,19 8-86 15,-19-8-3-15,17 15 2 16,-5 1 1-16,-12-16 2 16,14 28-4-16,-9-15-4 0,3 4-5 15,-3-4-4-15,3 0-1 16,-8-13-6-16,12 20-11 16,-12-20-22-1,14 15-61-15,-14-15-20 16,15-3 0-16,-15 3-4 0</inkml:trace>
  <inkml:trace contextRef="#ctx0" brushRef="#br0" timeOffset="124403.7597">8504 12852 22 0,'-19'2'101'15,"19"-2"5"-15,-26 15-1 16,8-9-69-16,5 9-5 15,-5 1-1-15,8 12-4 16,-6 1-6-16,8 12-4 0,-2 6-6 16,4 6 0-16,2 5-4 15,4 4 2-15,0 0-3 16,2 0 1-16,1-2 0 16,5-2-4-16,-3-7 2 15,4-7-7-15,1-3-5 16,-3-11-17-16,11 0-29 15,-11-9-63-15,9-11-2 16,0-10 0-16,2-9 15 16</inkml:trace>
  <inkml:trace contextRef="#ctx0" brushRef="#br0" timeOffset="124805.3832">8898 13064 46 0,'-3'24'106'0,"-5"6"1"16,0 8 2-16,1 8-79 16,-2-1-5-16,7 8 1 15,-3-4-4-15,8 0-2 16,0-5-7-16,9-8-5 15,1-12-2-15,8-9 1 0,4-10-4 16,6-9 2-16,1-12-2 16,3-7-1-16,-1-11 0 15,-2-4 3-15,-3-8-1 16,-6 0-1-16,-7-5 3 16,-7 2-3-16,-12 4 2 15,-7 6-2-15,-11 6 0 16,-3 7-5-16,-8 10-6 15,-2 3-7-15,-1 15-9 16,-5-4-17-16,9 12-35 16,-2-2-42-16,7 2-3 15,3-6 3-15</inkml:trace>
  <inkml:trace contextRef="#ctx0" brushRef="#br0" timeOffset="125387.9321">9482 12811 30 0,'32'3'108'0,"-13"0"1"16,-19-3 3-16,10 24-52 16,-20-6-41-16,1 8-2 15,-8 5 0-15,0 13-1 16,-5 0-6-16,5 5-3 0,4 1-4 15,5-7-1-15,10-4 0 16,7-10 2-16,8-13 1 16,7-12 2-16,7-16 1 15,8-8 3-15,-3-13 1 16,1-7 0-16,-4-10 1 16,-2-3-4-16,-7-8 1 15,-6 1-7-15,-7-2 0 16,-8 6 3-16,-7 4-6 15,-9 5 2-15,-7 13-5 16,-6 12 5-16,-8 14-7 16,-2 13 9-16,-3 16-1 0,-4 10-7 15,0 10 4-15,5 5-3 16,8 4 4-16,5 1-6 16,14 1 6-16,8-2-6 15,12-5 1-15,9-5 2 16,11-2-2-16,3-3 2 15,3-2-1-15,-2-2 2 16,-3 1 0-16,-2-2 1 16,-10 4-1-16,-5 2 2 15,-7 1-1-15,-6 2 3 16,-9 7-7-16,-4 1-6 16,-4 5-2-16,-7-2-10 15,2 8-7-15,-11-9-15 0,10 10-29 16,-9-11-49-1,7-11 4-15,1-12 5 16</inkml:trace>
  <inkml:trace contextRef="#ctx0" brushRef="#br0" timeOffset="125836.8923">9819 13033 66 0,'24'-17'109'16,"-5"7"4"-16,-2 3 2 0,-2 8-68 16,-15-1-20-16,33 9-2 15,-17-1-2-15,7 11-1 16,-4-3-5 0,4 9-4-16,-5-1-4 0,1 6-3 15,-6-1 0-15,-6 4 0 16,-7 1-4-16,-4-1 1 15,-5 0-2-15,-1-1 0 16,-1-2-1-16,1-3 1 16,4-2-2-16,6-5 0 15,7-1 0-15,7-2 1 16,7-1-1-16,3-1 3 16,5 2-1-16,0 0-2 0,0 2 4 15,-3 0-3 1,-6-1 3-16,-4 3-3 15,-10 2 3-15,-9 0-8 16,-7 0 0-16,-11-1-5 0,-2 4-12 16,-13-8-15-16,6 8-32 15,-12-11-52-15,7-5-3 16,2-12 3-16,6-8 17 16</inkml:trace>
  <inkml:trace contextRef="#ctx0" brushRef="#br0" timeOffset="126187.0566">10410 13077 106 0,'46'-9'112'16,"1"2"2"-16,-1 5 0 15,-2-1-84-15,11 6-4 16,-7-1-5-16,2 8-2 15,-5-2-5-15,-3 8-3 16,-9 5-5-16,-8 5-1 16,-14 5-3-16,-9 5 1 15,-12 5-2-15,-8 2 1 16,-6 0 0-16,-2 1 2 16,1-5 0-16,4-1 4 15,5-7-3-15,8-5-3 16,11-7 3-16,12-8-4 15,14-9 0-15,12-7-4 0,14-6-12 16,6-20-33-16,17-2-74 16,7-16-2-16,9-9-8 15,5-12 0-15</inkml:trace>
  <inkml:trace contextRef="#ctx0" brushRef="#br0" timeOffset="131135.5181">4362 13882 1 0,'0'0'0'16,"21"-12"69"-16,-21 12 18 15,0 0-47-15,21-11-5 16,-21 11-4-16,14 1-6 16,-14-1-7-16,14 10-13 15,-14-10-17-15,19 15-25 16,-19-15-50-16,28 17-3 15,-28-17 6-15,26 14 84 0</inkml:trace>
  <inkml:trace contextRef="#ctx0" brushRef="#br0" timeOffset="134223.5079">6201 13961 1 0,'29'-13'24'0,"-16"4"53"15,0 1-43-15,3 6-2 16,-16 2-4-16,28-3-2 16,-28 3-3-16,23 8-4 15,-23-8-4-15,23 14-2 16,-10-5-4-16,3-2-2 16,-1 0 0-16,6-1-1 15,-1-3 0-15,4-2 1 16,1-4 1-16,2 2 0 15,-1-5 0-15,5 2-1 0,-3-5 0 16,4 3-1-16,0-2 1 16,1 2-2-16,-1-1 0 15,1 2-1-15,-1 1 1 16,-1 3-1-16,-2-1 0 16,0 1-1-16,0-2 0 15,-2 1 0-15,1 0-1 16,1-3 1-16,-3 1-1 15,1 0 1-15,1-2 0 16,-2 1-1-16,-3 1 1 16,1 1-1-16,-1 0 1 15,2 0-1-15,-1 1 0 0,1 0-1 16,-1-1 0-16,2 0 0 16,2 2 0-16,2-2 0 15,-1 0-2-15,1 2 1 16,3-4 0-16,1 3 0 15,2-3-1-15,-2 2 1 16,2 0-1-16,2-1 1 16,-2 0 1-16,0 1-1 15,-3-1 0-15,0 1-1 16,-1-2 2-16,1 2-2 16,-2-2 1-16,-1 0-1 15,-1 1 1-15,-2 0 0 16,3-2 1-16,1 2 0 0,-4-2-1 15,2 1 1-15,0 0 0 16,0 0 0-16,1 1 0 16,0 0 0-16,-1 1-2 15,0 0 1-15,3 2-1 16,-2-1 1-16,0 4-1 16,1-1 1-16,-1 2 0 15,-1 0 0-15,1 0 0 16,0-2-1-16,-1 2 2 15,3-3-1-15,0 0 0 16,1 0 0-16,0-2-1 16,0 1 1-16,1 0 0 0,-1-1 0 15,3 1-1-15,-2 1 3 16,1 0-2-16,0 0 2 16,-1 1-2-16,2 1 1 15,2 0 0-15,1 3 0 16,1-2-1-16,1 1 0 15,5 0 0-15,1 2 0 16,5-2 0-16,2 1 0 16,-1-2 2-16,1 0 0 15,2-1 0-15,-1 0 1 16,-5-2-1-16,-1 0 1 16,-3 0-1-16,-1 0 1 15,-2 0-2-15,-1 0 0 0,-1 1-1 16,-1 1 0-1,0-1 0-15,-1-1 0 16,3 3 0-16,-1-3 0 16,0 2 0-16,0-2 0 0,-2 0 1 15,-2 0-1-15,-1-2 1 16,0 1-1-16,-4-1 0 16,-1-1 0-16,0 0 1 15,1 1 1-15,-3-3-2 16,0 1 2-16,0 0-2 15,-1 1 1-15,1 0-1 16,0 0 0-16,-1 0 0 0,-2 0 0 16,2 3-1-1,0-1 1-15,1-2 0 16,0 0 0-16,2-1 1 16,0-2-1-16,2 0 0 0,0-1 0 15,0-2 1-15,2-1-1 16,-2-1 0-16,2 0 1 15,-2 0 0-15,0-1-1 16,-1-1 1-16,-1 0-1 16,3-2 1-16,0-3-2 15,1-1 1-15,-1-1 4 16,1 0-5-16,0-3 5 16,-1 1-5-16,0-4 5 0,-3 2-4 15,-2-4 4 1,-1 0-4-16,-5-4-1 15,-2-6 2-15,-5-2-2 16,-3-8 2-16,-7-2-3 0,-8-4 2 16,-6-2-1-16,-11-3 2 15,-7-2-3-15,-10 1 2 16,-12 1 1-16,-8-1-3 16,-7 0 2-16,-11-1-2 15,-10 1 1-15,-5-2-2 16,-6 1 2-16,-6 2 0 15,-3 0-4-15,-6 1 2 16,-7 6-1-16,-5 4 0 16,-5 7 0-16,-9 7-1 15,-7 6 1-15,-10 6 1 16,-7 6 2-16,-7 6 0 0,-2 4 2 16,-4 5-1-16,-5 5 1 15,-2 3 1-15,1 8-1 16,2 3-2-16,2 7 0 15,-3 5-1-15,1 8 1 16,0 9 0-16,5 7 0 16,-3 6-1-16,1 5 3 15,1 6 2-15,5 3 2 16,7 2-1-16,6 5-4 16,7-2 2-16,11 1 0 15,12 2-1-15,14 3 0 16,13 2-3-16,13-1-2 15,14 1 3-15,12-4-1 0,20-2 0 16,15-4-5-16,17-5 1 16,14-9-9-16,20-1-4 15,14-8-25-15,22-4-56 16,14-4-6-16,11-7 0 16,7-6 48-16</inkml:trace>
  <inkml:trace contextRef="#ctx0" brushRef="#br0" timeOffset="135719.4104">26140 11420 42 0,'16'3'89'15,"4"4"2"-15,-5-8-1 16,-15 1-71-16,24 1 0 15,-24-1 0-15,19 0-1 16,-19 0-2-16,0 0-1 16,0 0-4-16,13 0-3 15,-13 0-2-15,0 0-3 16,0 0 0-16,0 0-2 16,0 0 1-16,0 0 1 15,0 0 0-15,0 0 0 16,0 0 0-16,0 0 1 0,0 0-1 15,0 0 0-15,0 0 0 16,-13-13-1-16,13 13 0 16,0 0-1-16,-16-11 0 15,16 11 0-15,-17-9-1 16,17 9 0-16,-20-6 0 16,20 6 0-16,-19-4-1 15,19 4 1-15,-20-3-1 16,20 3 1-16,-16 2 0 15,16-2 0-15,-16 2-1 16,16-2 1-16,-16 5 0 16,16-5-4-16,-14 7-4 0,14-7-6 15,-18 7-14-15,18-7-20 16,-17 3-52-16,17-3-1 16,-14 3-3-1,14-3 31-15</inkml:trace>
  <inkml:trace contextRef="#ctx0" brushRef="#br0" timeOffset="350333.2756">26788 14346 120 0,'10'-46'113'0,"5"-3"-2"15,-8-10-1-15,-1-9-94 16,2-7-7-16,-1-13 5 15,2-3-9-15,-2-8-2 16,0-2-1-16,1-9-2 16,-3-3 1-16,0-1-2 15,1 2 0-15,-1 2 0 0,3 3-1 16,-4 8 1-16,-1 7 2 16,-5 11-2-16,-1 10 5 15,-7 12-2-15,-1 10 5 16,-8 10-4-16,-1 9 8 15,-8 8 0-15,0 9 0 16,-6 4 2-16,0 11-3 16,-8 4 0-16,2 9-1 15,-8 7 0-15,-3 8 0 16,-8 8-1-16,-6 8-1 16,-7 5-1-16,-4 9-5 15,-7 5 4-15,0 4-5 0,-2 1 3 16,1 2-5-16,6-3 1 15,6-3-5-15,8-2 4 16,12-8 1 0,14-4-1-16,10-7 2 0,14-5-2 15,12-4 2-15,18-1 5 16,12-3-3-16,18-2 2 16,11 0-3-16,14-4 5 15,14 3-5-15,13-4 4 16,11-1-4-16,9-5-2 15,9-2 2-15,4-5-1 16,6-7 1-16,0-3-1 16,-1-8 1-16,-6-5 0 0,-8-5 2 15,-10-9-2-15,-10-7 4 16,-14-5-2-16,-12-5 4 16,-16-8-2-1,-11-8 2-15,-18-9-2 0,-10-6 0 16,-17-8 1-16,-13-3-4 15,-17-6-3-15,-16-3 0 16,-14-1-5-16,-13 1-1 16,-10-1-8-16,-15-1-8 15,3 11-28-15,-16-7-77 16,6 6-4-16,-4-3-7 16,2 0 9-16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40:32.15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15525 14202 55 0,'0'0'49'0,"13"4"-11"16,-13-4-4-16,0 0-10 15,0 0-5-15,4 15-5 16,-4-15-3-16,-1 13-2 15,1-13-3-15,-4 16-1 16,4-16 0-16,-6 15-2 16,6-15 0-16,-7 18-2 15,7-18 0-15,-6 13-1 0,6-13 0 16,0 0-2-16,0 0 0 16,0 0-2-16,13 10 0 15,-13-10-1-15,17-6-1 16,-17 6 1-16,20-10 1 15,-20 10 2-15,18-10 4 16,-18 10 2-16,0 0 4 16,10-17 3-16,-10 17 3 15,0 0 1-15,0 0 1 16,-10-15-2-16,10 15 0 16,-16 2-2-16,16-2-1 15,-22 11-3-15,22-11-2 0,-26 19-4 16,15-6 1-16,-4 3-2 15,8-3-2-15,-3 1 0 16,10-14-1-16,-4 23 1 16,4-23-3-16,0 0 4 15,23 10-3-15,-7-17 3 16,-2 0 3-16,6-6-3 16,-4 1 2-16,3-3-1 15,-6 2 2-15,0-3-3 16,-13 16 2-16,10-19-2 15,-10 19 1-15,0 0-1 16,-13-6 1-16,13 6-1 16,-22 9 1-16,22-9-1 0,-23 14 0 15,23-14-1-15,-16 16-1 16,16-16 0-16,0 0 0 16,0 13 0-16,0-13 0 15,19-3 0-15,-6-3 0 16,3-1 1-16,-2-1 1 15,1-3 1-15,-2 1 1 16,-13 10 1-16,19-15 1 16,-19 15 0-16,0 0 0 15,0 0-1-15,0 0 1 16,-21 2-2-16,8 6 0 16,13-8-2-16,-24 15 1 0,24-15-1 15,-19 13 0-15,19-13 0 16,0 0 0-16,0 0 0 15,0 0 0 1,0 0 0-16,0 0-1 0,16-15 1 16,-16 15 0-16,11-18 0 15,-11 18-1-15,3-17-1 16,-3 17-4-16,0 0-8 16,-18-16-19-16,18 16-33 15,-18 0-29-15,5 0 0 16,13 0 9-16</inkml:trace>
  <inkml:trace contextRef="#ctx0" brushRef="#br0" timeOffset="1198.6692">15498 12098 1 0,'0'0'25'0,"17"21"52"15,-17-21-42-15,14 21-5 16,-14-21-2-16,11 22-1 16,-4-9 1-16,-7-13-3 15,10 20-3-15,-10-20-4 16,11 16-2-16,-11-16-2 15,0 0-2-15,15 7-3 16,-15-7-4-16,0 0-1 16,0 0-2-16,3-16 1 15,-3 16-1-15,-8-13 1 0,8 13 0 16,-15-7 0-16,15 7 1 16,-23 0 0-16,23 0 1 15,-25 10-1-15,25-10 1 16,-22 19 0-16,22-19-1 15,-16 22 1-15,16-22 0 16,-2 21 1-16,2-21 1 16,11 13 0-16,-11-13-1 15,28 4-1-15,-10-6 0 16,3-4-2-16,2 0-1 16,-3-4 0-16,0 3-1 15,-6-2 0-15,-14 9-1 0,19-10-1 16,-19 10 1-16,0 0 0 15,0 0 1-15,-21 14-1 16,21-14 0-16,-24 19-1 16,24-19 1-1,-20 20 2-15,20-20-2 0,-7 13 0 16,7-13 1-16,0 0-1 16,14 9 1-16,-14-9 0 15,19 0-1-15,-19 0 0 16,16-3 0-16,-16 3 0 15,13 3-1-15,-13-3-2 16,0 0-5-16,6 14-8 16,-6-14-16-16,0 0-49 0,-2 18-24 15,2-18-2-15,0 0-2 16</inkml:trace>
  <inkml:trace contextRef="#ctx0" brushRef="#br0" timeOffset="6302.893">14960 11515 26 0,'-16'13'79'0,"16"-13"-34"16,-15 22-4-16,7-9-5 15,2 6-2-15,-3 1-3 16,6 6-6-16,-3 1-5 15,2 8-3-15,0 0-2 16,1 5-1-16,-3 2-6 0,2 5-2 16,-3 0 0-16,1 5-2 15,-1 0 1 1,1 4-1-16,-1 0-1 16,2 8 0-16,2-1 2 0,3 3 3 15,0 1-3-15,5 1 3 16,1-2-4-16,4 3-3 15,0-4 4-15,1 0-5 16,2-4 4-16,2-2-4 16,-1-1 2-16,1-1-3 15,-2 0 3-15,0-4 1 16,-2-1-2-16,2-3 1 16,-1-3-2-16,-1-5 2 15,-1-5-2-15,2-6-2 16,1-4-4-16,-3-9-6 15,4-1-9-15,-14-16-15 16,26 9-36-16,-10-12-34 0,-3-9 3 16,3-6-3-16</inkml:trace>
  <inkml:trace contextRef="#ctx0" brushRef="#br0" timeOffset="6969.6823">15916 11289 1 0,'0'0'45'15,"23"-12"44"-15,-23 12 1 16,19-7-47-16,-19 7-9 16,16 17-8-16,-8 2-4 15,-2 3-2-15,4 8-4 16,-1 5-1-16,5 8-3 15,-1 5-3-15,6 5 2 0,0 3-3 16,4 3 2-16,0 1-4 16,0 2 0-16,-1 1-2 15,-2 1-2-15,-1-2 1 16,-2 1-2-16,-2 1 0 16,-2-4-2-16,-3 5 3 15,0 2-1-15,-2-4 1 16,0 2 2-16,-3 0-2 15,1-3 0-15,-3 0 0 16,0 1-3-16,-3-2 3 16,-2-3-3-16,-2-2 2 15,-2-1-2-15,-2-3 2 0,-2 0 0 16,-3-3 0-16,-2-2 2 16,-1 1-2-16,-2-3 1 15,2-6-1-15,0-2 1 16,3-5-1-16,-2-2 0 15,7-8-2-15,-2-5-1 16,2-4-3-16,8-13-1 16,-5 13-5-16,5-13-7 15,0 0-15-15,0 0-32 16,1-19-38-16,1 6-4 16,0-5 4-16</inkml:trace>
  <inkml:trace contextRef="#ctx0" brushRef="#br0" timeOffset="22260.4153">21486 7651 104 0,'0'0'112'16,"0"0"1"-16,0 0-2 15,4-31-81-15,-14-1-9 16,3-4-7-16,-9-12-3 16,-2-1-3-16,-6-6 1 0,-5 5-3 15,-7 1 3-15,-4 10-4 16,-10 7 0-16,-3 16-3 16,-8 18 0-16,-3 21-2 15,-9 24-2-15,-2 21 2 16,-1 19-7-16,4 12 2 15,5 10-1-15,13 2 5 16,13-2-4-16,14-8 4 16,21-14-1-16,16-19 2 15,20-19 2-15,15-22 3 16,14-24-2-16,15-20 0 16,5-25 1-16,14-20 1 15,6-30 2-15,8-25-2 0,5-22-1 16,5-20 0-16,4-18-2 15,4-12-3-15,0-4 5 16,-1 5 2-16,-8 12-5 16,-10 25 0-16,-15 19 3 15,-11 30-2-15,-21 31 1 16,-19 28 2-16,-21 24-5 16,-19 19-3-16,-22 36 5 15,-12 13-5-15,-14 25 0 16,-10 24-2-16,-7 17-1 15,-4 17-2-15,-3 13 6 16,-2 10-2-16,5 8-2 16,3-5 4-16,11-6-3 0,7-16 5 15,11-14-3-15,8-16-1 16,15-17-14 0,8-23-7-16,19-17-30 15,4-20-58-15,11-22-3 0,10-15-2 16,7-21 14-16</inkml:trace>
  <inkml:trace contextRef="#ctx0" brushRef="#br0" timeOffset="22445.0513">22572 7503 139 0,'13'40'109'15,"-9"2"-1"-15,1 3-4 16,0 1-86-1,-5 0-13-15,-1 0-5 16,-5-1-13-16,-4-10-13 0,1-2-29 16,-4-10-51-16,-2-13 3 15,15-10-6-15,-19-13 39 16</inkml:trace>
  <inkml:trace contextRef="#ctx0" brushRef="#br0" timeOffset="22623.4876">22791 6823 152 0,'15'-17'110'0,"-2"14"-6"16,-13 3-7-16,14 16-96 16,-10 4-20-16,2 12-22 0,-6-3-26 15,6 4-32-15,-2-1-6 16,5-5 4-16</inkml:trace>
  <inkml:trace contextRef="#ctx0" brushRef="#br0" timeOffset="23109.498">23185 7253 39 0,'23'61'95'0,"-11"1"9"16,-8 6-4-16,-8 1-39 0,-8-4-22 15,1 1-14 1,-5-9-10-16,0-4-3 15,0-10-5-15,0-8-1 0,5-11-4 16,1-9-2-16,10-15-3 16,0 0-1-16,8-28-1 15,10-6-2-15,9-14 1 16,11-8-1-16,8-3 2 16,7-3 0-16,3 4 5 15,1 7-2-15,-4 14 4 16,-2 14 1-16,-11 17 0 15,-5 18 2-15,-15 12 1 16,-7 14 2-16,-7 3-2 16,-4 9 2-16,-2-1-3 15,-1-2 2-15,0-5-3 16,2-7 1-16,0-9-3 0,5-10 1 16,-6-16-2-16,19 2 0 15,-5-15-3-15,5-10-2 16,7-6-2-16,1-7-3 15,7 0 3-15,-4 0-4 16,2 9 1-16,-6 4 0 16,-3 13 2-16,-7 10-1 15,-5 13-4-15,-6 7-11 16,2 12-23-16,-4 1-47 16,4-6-6-16,4 1-3 15,2-13 18-15</inkml:trace>
  <inkml:trace contextRef="#ctx0" brushRef="#br0" timeOffset="31796.9185">25041 6431 108 0,'0'0'100'15,"-7"29"1"-15,-5-11-4 16,-5 11-87-16,-1 7 2 15,-8 9-3-15,-5 13 4 16,-10 5-4-16,-2 11 2 16,-6 8-1-16,0 9 0 0,1 4-3 15,5 5-1 1,5 5-4-16,10 0 1 0,7 2-4 16,13-1 2-16,11-5-8 15,7-6-2-15,13-6-8 16,1-12-11-16,14-8-34 15,1-16-45-15,0-19-2 16,1-16-1-16,-4-22 52 16</inkml:trace>
  <inkml:trace contextRef="#ctx0" brushRef="#br0" timeOffset="32063.3261">25450 6983 129 0,'25'31'102'0,"0"3"1"16,5 7-5-16,4 9-86 16,3 9-1-16,4 11 1 15,3 6-1-15,5 6 2 16,0-1-6-16,7 0 2 15,2-2-7-15,1-5-3 16,3-8-8-16,-6-12-14 0,2-11-43 16,-12-13-40-16,-8-17 3 15,-9-14-7 1</inkml:trace>
  <inkml:trace contextRef="#ctx0" brushRef="#br0" timeOffset="32303.2748">26299 7032 156 0,'-30'29'107'0,"-2"7"-7"0,-6 6 2 16,-5 10-96-1,-2 7 0-15,-7 11 0 16,-4 3 0-16,-6 1-4 15,-3-4-3-15,0 1-17 0,-1-10-32 16,5-8-51-16,5-5-4 16,5-19 1-16,10-11-5 15</inkml:trace>
  <inkml:trace contextRef="#ctx0" brushRef="#br0" timeOffset="32680.3418">26647 6582 119 0,'60'31'103'0,"5"10"-3"16,-4 3-3-16,-2 6-83 15,-4 8-12-15,-2 8 1 16,-1 6 3-16,-4 6 0 16,-2 5 3-16,-9 3 0 15,1 7 2-15,-11 0-2 16,-2 4 1-16,-11 1-5 16,-5 2-2-16,-13-4-3 15,-12 0-1-15,-10-4-1 16,-13-3-2-16,-7-2-5 0,-12-5-8 15,-3-2-17-15,-11-11-38 16,0-4-33-16,3-9-2 16,-1-16 0-16</inkml:trace>
  <inkml:trace contextRef="#ctx0" brushRef="#br0" timeOffset="33447.4681">27862 6920 149 0,'0'0'107'0,"0"0"-6"15,38 19 1-15,3-6-94 16,9 10-1-16,10 4 2 15,7 5-2-15,0 3 3 16,1 2-3-16,-4-1 2 16,-2 2-4-16,-5-1 3 15,-5 1-4-15,-10-2-1 16,-9-2 2-16,-9 2-3 16,-11 2 1-16,-14 1-1 0,-17 1 0 15,-10-1-1-15,-14 2 0 16,-12-4-1-1,-11-1 0-15,-7-3-5 16,-7-2-3-16,3-2-10 16,-7-9-16-16,11 6-44 0,-3-7-32 15,6-6 2-15,10-5-5 16</inkml:trace>
  <inkml:trace contextRef="#ctx0" brushRef="#br0" timeOffset="34114.6116">29404 7181 75 0,'-17'-13'95'0,"17"13"2"15,0 0-3-15,0 0-59 16,0 22-18-16,-3-1-2 16,0 14 1-16,-4 7-1 15,-3 11 0-15,-6 11-6 16,-3 5-3-16,-4 6-15 16,-2-3-15-16,4 5-40 15,-5-7-34-15,3-11-7 16,4-11 3-16</inkml:trace>
  <inkml:trace contextRef="#ctx0" brushRef="#br0" timeOffset="34497.522">29819 7405 129 0,'-2'39'99'16,"-7"10"-6"-16,-3 7-2 16,-2 0-82-16,4 5-1 15,0-3-5-15,7-4 3 0,4-12 2 16,12-4 4-16,7-15 3 16,9-7 2-16,7-15 0 15,9-5 2-15,3-16-1 16,7-6-2-16,-3-10-4 15,-2-8-2-15,-7-6-3 16,-4-1-2-16,-13-2-1 16,-10 2-3-16,-16 2 0 15,-13 5-4-15,-13 8-4 16,-10 4-10-16,-7 15-22 16,-15 2-67-16,0 8-8 15,-5 3-2-15,-1 1-4 0</inkml:trace>
  <inkml:trace contextRef="#ctx0" brushRef="#br0" timeOffset="35183.9602">20190 8340 1 0,'24'-2'5'0,"31"7"71"0,4-17 2 15,24 2-66-15,12 3 7 16,16-3 4-1,17 2 3-15,17 0 1 16,18 2 3-16,17 0-2 0,23 6-2 16,21-3-7-16,23 8-5 15,18-2-4-15,18 2-3 16,16 0-1-16,12-1-1 16,59 0 0-16,-38-1-1 15,2-3 1-15,7 0 0 16,-5-3 0-16,0 3 0 15,-7-4 0-15,-6 4-1 16,-51-1 0-16,41 2-1 0,-2 0-3 16,-5 2 1-16,-1 3-3 15,-4 0 0 1,-5 1-1-16,-7-1 2 16,-12 2-1-16,-10 1 1 0,-22-2 3 15,-16 1 1-15,-22-4 2 16,-21 0-1-16,-22-2-1 15,-19-4-4-15,-23 1-9 16,-25-8-21-16,-13 2-51 16,-21-2-19-16,-20-5-1 15,-7 2-3-15</inkml:trace>
  <inkml:trace contextRef="#ctx0" brushRef="#br0" timeOffset="97141.0658">14851 15597 43 0,'-26'-24'89'0,"-3"2"-28"0,-5-5-14 15,4 11-7 1,-9-6-8-16,1 9-6 0,-8 2-4 15,3 6-4-15,-8 2-5 16,2 8-1-16,-4 1-3 16,-2 9 3-16,-1 1-2 15,4 7 1-15,0 2-2 16,4 7 1-16,0 2-4 16,8 8 2-16,4 4-4 15,7 6 0-15,7 6 3 16,9 5-8-16,11 2 6 15,9 0-7-15,12 2 8 16,8-5-8-16,16-5 8 16,8-8-7-16,9-5 3 0,8-13 4 15,7-9 1-15,7-9 3 16,1-19 0-16,5-5 0 16,-6-14 0-16,2-8-1 15,-8-13 0-15,-1-6 5 16,-14-10-17-16,-8-3 8 15,-14 0-9-15,-11-1 7 16,-14-1-7-16,-11 4 7 16,-13 5-8-16,-13 9-1 15,-8 7 8-15,-8 9-3 16,-7 7 1-16,-4 10-4 16,-1 8-5-16,-5 2-11 15,7 14-24-15,-6-6-75 0,15 5-5 16,5-5-2-16,12 0-2 15</inkml:trace>
  <inkml:trace contextRef="#ctx0" brushRef="#br0" timeOffset="98908.307">23555 10729 1 0,'-21'-4'14'0,"21"4"75"16,-26 0 3-16,26 0-50 15,-15 3-2-15,15-3-2 16,-5 18-4-16,5-2-5 16,9 13-5-16,1 4-5 15,9 12-2-15,7 7 0 16,8 10-1-16,8 1-1 15,10 10 0-15,7 0 0 16,9 5 0-16,1 3-2 0,9 4 1 16,-3-6-5-16,5 2 1 15,-5-3-3-15,1-1-1 16,-5-10-3-16,-5-2-2 16,-7-8-1-16,-7-10-6 15,-6-6-4-15,-12-11-9 16,-4-3-10-16,-30-27-28 15,20 16-55-15,-20-16-4 16,-14-21-4-16,-4-7 3 16</inkml:trace>
  <inkml:trace contextRef="#ctx0" brushRef="#br0" timeOffset="99261.2408">24526 10931 112 0,'-12'-14'107'0,"12"14"-5"15,-32-5 4-15,5 13-91 16,-3 6-3-16,-8 8-1 16,-5 8 2-16,-11 7 0 15,0 11 1-15,-10 4-2 16,1 7 0-16,-7 5-2 15,3 6-1-15,-4 5-2 0,5 5 1 16,2-7-5-16,6 1 3 16,6-6-4-16,9-5 2 15,8-5-3-15,9-8-3 16,8-8-2-16,6-9-7 16,8-4-4-16,4-9-13 15,10 1-15-15,-10-21-44 16,27 16-31-16,-4-15 4 15,6-7-1-15</inkml:trace>
  <inkml:trace contextRef="#ctx0" brushRef="#br0" timeOffset="101247.5015">25021 11487 71 0,'0'0'93'0,"0"0"3"15,0 0-41-15,0 0-14 16,0 0-9-16,0 0-4 16,18 0-4-16,7 1-3 15,2-5-5-15,11 4-4 0,5-3-4 16,6-2-8-16,3 3-9 16,-4-4-17-1,5 6-37-15,-10 0-42 16,-10 0-3-16,-11 6 0 0</inkml:trace>
  <inkml:trace contextRef="#ctx0" brushRef="#br0" timeOffset="101468.386">25094 11743 94 0,'0'15'100'0,"0"-15"3"16,26 13 0-1,2-9-78-15,6-5-5 16,11 2-1-16,5-5-5 16,5 2-9-16,6 1-13 15,-2-5-21-15,6 6-30 0,-3-4-45 16,3-1 0-16,1 0-4 16,-2-5 38-16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44:50.32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7548 3587 86 0,'-32'-16'115'0,"6"5"-4"15,3-2-2-15,0 7-85 16,23 6-10-16,-19 26-6 0,16 5-3 15,0 17-2-15,3 16-3 16,0 15 2 0,3 22 3-16,-2 14 1 15,4 15 5-15,-5 10-1 0,3 12-2 16,-5-2 2-16,1 7 0 16,-2-4-3-16,3-4 0 15,-4-11 0-15,2-5-12 16,-1-13 1-16,0-12-11 15,5-9-9-15,-8-25-29 16,6-13-62-16,-7-23-8 16,-3-25-2-16,-3-26 32 0</inkml:trace>
  <inkml:trace contextRef="#ctx0" brushRef="#br0" timeOffset="1467.86">7493 3552 130 0,'34'-29'122'0,"8"6"-5"0,7 3-3 16,0 1-93-1,19 14-9-15,11-1-4 16,12 10-2-16,10 3-4 16,10 2-1-16,9 4-1 0,6 0 0 15,11 4 0-15,11-1 0 16,11 0 1-16,7-1 0 16,10-4 1-16,9 5 4 15,12-5 0-15,13 5 0 16,5-4 1-16,11 4 0 15,7-2 0-15,7 5 0 16,9 0-2-16,5 1-1 16,2 0-4-16,10-1 3 15,4-3 0-15,2-2 0 16,7-4-1-16,5-3 2 16,8-7 0-16,6 0 1 0,10-4 1 15,3 1-1-15,5-1-1 16,6 0 0-16,-5 1-1 15,2 0 0-15,3 0 0 16,-3 0 0-16,0-1-1 16,1-3 1-16,5-2 1 15,1-1-1-15,3-6 2 16,7-1-1-16,-3-2 1 16,-1-1 0-16,-3-2 0 15,-7 2-1-15,-8-2 0 16,-2-1-1-16,-8 1 2 15,-6-1-2-15,-7 0 0 16,-8 2-2-16,-6-1 2 0,-3 3-1 16,-7 2 0-16,-10 4-2 15,-7 4-2-15,-14 3-1 16,-8 5 0-16,-11-2-1 16,-13 5-1-16,-15-1 0 15,-13 2 1-15,-12-2 1 16,-17 4 1-16,-13-2 2 15,-13 2 0-15,-10 3 0 16,-13 2 1-16,-11 3 0 16,-11 4-1-16,-8 5 2 15,-10 4-2-15,-8 2 0 16,-6 7-1-16,-7 3 1 16,-7 3-1-16,-4 7-2 0,-5 1 2 15,-3 6-1-15,-3 3 2 16,-2 7 0-16,-3 1 2 15,0 9-1-15,-3 0 2 16,2 6 3-16,-2 2-3 16,2 7 1-16,-2 1-2 15,2 4-4-15,-4 2 2 16,1-1-4-16,-2 3 2 16,-1-3-3-16,-3-1 1 15,-3-5-2-15,-2-1 4 16,-5-8-2-16,-5-3 2 15,-5-7-2-15,-6-6 2 0,-6-8-1 16,-5-5 3-16,-8-7-1 16,-7-10 0-16,-7-4 2 15,-10-7-1-15,-11-6 1 16,-8-6 0-16,-11-5-1 16,-15-3 0-16,-16-4-3 15,-13 0-1-15,-16-4-1 16,-15 0 1-16,-14-8-1 15,-14 1 0-15,-17-5-1 16,-8 0 3-16,-12-4-1 16,-12-1 4-16,-10 0-1 15,-9-2 1-15,-12 3-1 0,-10-2 0 16,-7 0 0-16,-11-1 1 16,-9-1 3-16,-10-4-8 15,-7 1 4 1,-11-2-4-16,-3 0 4 0,-11 0-4 15,-8 5 4-15,-8 2-5 16,-7 5 0-16,-2 4 4 16,-8 3 0-16,-5 2 1 15,-5 4-1-15,-2 0 0 16,-4 1-1-16,0 3 0 16,-1 1 1-16,1 4 0 15,3 0 1-15,2 4-1 16,7 3 2-16,5 1 0 0,5 0 2 15,10 0-1 1,7 0 0-16,12-5-1 16,7 1 1-16,13-5-1 15,13-1 2-15,10-4-2 0,18-1 1 16,17-2-1-16,13 0-1 16,15 2-5-16,21-2-8 15,20 7-10-15,10-8-30 16,33 13-64-16,4-4-5 15,21 5 0-15,17-4 11 16</inkml:trace>
  <inkml:trace contextRef="#ctx0" brushRef="#br0" timeOffset="6919.2691">14880 4984 5 0,'0'0'93'0,"-21"0"0"15,8 1-1-15,-2 6-55 16,-5-4-12 0,4 7-6-16,-6-3-6 0,1 9-2 15,-4 0-3-15,-2 10-2 16,-5 0-3-16,-1 6-1 15,-3 3-3-15,1-2 1 16,1 1-2-16,2 0 0 16,3-3 0-16,6-5 1 15,6-4-1-15,6-2 1 16,7 0 5-16,7-1-1 16,6 0 1-16,5 0-3 0,8-2 3 15,7 2-3-15,5-5 6 16,9 0-5-1,7-6 1-15,6 0-3 16,2-5 4-16,2-1 2 0,2-4 0 16,-3-1 5-16,-1-4-4 15,-5-4 6-15,-5-5-9 16,-6-4 6-16,-9-5-6 16,-4-4 4-16,-10-7-5 15,-5-3 0-15,-7-4-1 16,-5-2-2-16,-8-4 5 15,-6 0-4-15,-3 0 3 0,-6 1-5 16,-2 5-1 0,-3 4-10-16,2 12-11 15,-8 2-35-15,2 15-52 16,-2 10-2-16,-4 10-2 0,-6 9 31 16</inkml:trace>
  <inkml:trace contextRef="#ctx0" brushRef="#br0" timeOffset="11938.7778">13980 6891 52 0,'-12'19'113'0,"12"-19"-3"15,0 0 3-15,-13-9-89 16,20-15-8-16,5-15-4 15,8-10-3-15,2-13 0 16,7-8-5-16,4-8 1 16,3-4 2-16,3-2-6 15,0 5 0-15,-2 10-1 16,-3 10 2-16,-7 14-2 0,-2 15 5 16,-10 17-2-1,-15 13-4-15,16 29 6 0,-14 8-2 16,-4 11 4-1,1 7-3-15,-1 4 1 0,2 4-3 16,2-8 0-16,4-9 0 16,5-13-1-16,5-15 1 15,9-18-1-15,5-19-1 16,6-17 2-16,7-13 6 16,6-13-8-16,2-8 3 15,1 3-1-15,0 6 3 16,-8 12-2-16,-3 17 3 0,-7 22-4 15,-8 20-8-15,-8 23 11 16,-5 19-3-16,-5 12 0 16,0 9-2-1,-1 8-2-15,-1-4-6 16,4-4-11-16,-3-15-15 0,10-12-69 16,-1-20-19-16,-2-17 0 15,2-21-2-15</inkml:trace>
  <inkml:trace contextRef="#ctx0" brushRef="#br0" timeOffset="12288.4515">15332 6002 149 0,'0'29'121'0,"-5"9"-3"15,-6 1 0-15,-11 7-98 0,8 3-13 16,1 1-3-16,1 2-4 16,4-1 0-16,3-4-4 15,5-3 2-15,6-5-2 16,4-3 0-16,3-5 2 16,3 0 0-16,1-2 1 15,1 1 0-15,-2-1 2 16,-8 2-1-16,-2 3 0 15,-5-1-1-15,-5-1-1 16,0-1-5-16,-9-5-4 16,6 0-9-16,-8-10-19 15,11 0-39-15,4-16-40 0,-19 1 2 16,19-1-1-16</inkml:trace>
  <inkml:trace contextRef="#ctx0" brushRef="#br0" timeOffset="12558.9527">15389 6030 119 0,'18'-15'121'0,"-18"15"-3"15,8 22 0-15,-6-5-88 0,7 12-13 16,4 4-6-16,5 6-8 15,8 6 0-15,5 4-4 16,2 3 1-16,1 4-2 16,1 3 2-16,-2-1-4 15,-3 0-3-15,-5-9-3 16,0 3-13-16,-12-16-21 16,2 0-41-16,-9-12-32 15,-9-11 0-15,3-13 0 16</inkml:trace>
  <inkml:trace contextRef="#ctx0" brushRef="#br0" timeOffset="12748.2592">15417 6672 59 0,'-51'-12'105'15,"4"-5"0"-15,9-5-39 16,11 8-19-16,5-9-12 16,16 7-10-16,6-3-8 15,12 6-4-15,4-4-3 16,5 2-3-16,4 1-6 15,4-5-11-15,7 3-27 16,-1-4-67-16,-1-9-10 16,4 0 3-16,-7-8-2 15</inkml:trace>
  <inkml:trace contextRef="#ctx0" brushRef="#br0" timeOffset="13071.8154">15776 6103 90 0,'15'28'126'0,"-15"-10"-4"0,-3 6 2 16,0-1-55-16,1 8-50 15,2-3-7-15,12 1-7 16,4-2-4-16,8-2-4 16,8-1 2-16,6-5-3 15,8-5 0-15,3-2 1 16,3-2 0-16,-2-1 1 15,-2-2 1-15,-5 0 1 16,-5 2 0-16,-8-2 1 0,-8 3-1 16,-22-10 1-16,17 23-3 15,-17-23-5-15,-16 29-9 16,-7-18-12 0,-2 8-26-16,-15-7-39 0,-6 1-27 15,-5 0 1-15,-5-9 10 16</inkml:trace>
  <inkml:trace contextRef="#ctx0" brushRef="#br0" timeOffset="13228.9054">15773 6411 32 0,'7'-23'105'0,"9"5"4"0,2-2 2 16,-1 3-67-16,13 2-14 15,3-2-19-15,9-2-16 16,9 2-43-1,7-5-56-15,-1-8-4 16,7 1-7-16,-5-13 54 0</inkml:trace>
  <inkml:trace contextRef="#ctx0" brushRef="#br0" timeOffset="14505.8968">17805 6507 1 0,'8'13'86'16,"-8"-13"7"-16,0 0 0 15,0 0-63-15,0 0-14 0,0 0-4 16,13-8-4-16,-13 8-6 15,15-23-6-15,-5 4-6 16,7-4-6-16,1-9-2 16,9 3-5-16,-1-7 4 15,6 1-7-15,-2 1 7 16,5 5 7-16,-6 6 15 16,-1 3 9-16,0 11 10 15,-9 2 6-15,5 11 0 16,-8 3 11-16,3 8-3 15,-3-1-9-15,4 5-13 16,3-2-23-16,0-5-46 0,6-6-42 16,8-4-2-16,4-13-8 15</inkml:trace>
  <inkml:trace contextRef="#ctx0" brushRef="#br0" timeOffset="14640.5681">19155 6242 80 0,'59'20'96'0,"5"5"-23"16,-11-12-35-16,2-5-121 15,12 2-11-15,-5-13-7 16</inkml:trace>
  <inkml:trace contextRef="#ctx0" brushRef="#br0" timeOffset="16693.3842">8408 3544 44 0,'-16'3'100'0,"-10"-8"0"0,-2 4-4 16,-5-1-74-16,-3 4-9 15,3 9-7-15,-5 4-6 16,-2 9-3 0,-5 7-2-16,-2 8-1 0,-4 10 1 15,-2 5-2-15,-1 8 1 16,-2 5 1-16,4 5 3 15,2 7 3-15,3 5 3 16,7 4 1-16,4 0 0 16,9 4 5-16,5 2-5 15,10 3-2-15,9-2 0 16,14 0-3-16,9-2 0 16,13-2-3-16,7-5 1 0,12-2-3 15,12-5 2 1,5-5 4-16,9-6 1 15,6-5-4-15,7-10 5 0,5-4-4 16,8-7 4-16,3-6-3 16,4-8 5-16,4-7-5 15,5-8 1-15,4-5 1 16,3-8 0-16,-1-6 0 16,2-9 2-16,3-6 3 15,-1-9-8-15,0-7 5 16,-1-4-4-16,-5-8 4 15,-3-6-2-15,-4-9 2 0,-9-5-2 16,-6-3-1 0,-6-5 8-16,-10-3-3 15,-8-4 4-15,-7-3 0 16,-12-2-1-16,-7 1 2 0,-12-3-3 16,-9 0 2-16,-14-3-3 15,-11 0 1-15,-14-1-2 16,-9 1-4-16,-15 1 2 15,-7 3 1-15,-10 2-1 16,-8 4 0-16,-8 5-2 16,-7 6 2-16,-8 2-3 15,-6 6 2-15,-8 6 0 16,-6 2-4-16,-4 8 2 0,-2 8-1 16,-4 3 1-1,-3 6-3-15,-1 6 3 16,2 5-2-16,1 6 0 0,1 7 0 15,3 2-1-15,1 7 0 16,3 5 0-16,2 7 0 16,5 4-2-16,0 8 1 15,5 4-4-15,0 3-3 16,5 12-9-16,4-2-9 16,10 14-25-16,-3-4-35 15,11 5-19-15,8-1-2 16,5-3 13-16</inkml:trace>
  <inkml:trace contextRef="#ctx0" brushRef="#br0" timeOffset="29245.6652">15094 2561 105 0,'-15'-10'111'0,"15"10"2"15,-16-14-5-15,16 14-78 16,-15-11-8-16,15 11-8 15,-6 22-6-15,6 1-2 16,-2 10-4-16,4 11-1 16,-1 9 3-16,2 11 0 15,0 6 0-15,3 8-3 16,-2-4 5-16,2 8-1 16,-2-4 4-16,3 6-2 15,-2-4-1-15,2 3-2 16,-1-8 2-16,2 0 1 15,0-8-4-15,2-3 1 0,-2-6-1 16,2-8-3-16,-1-9 3 16,-2-8-3-16,-1-9 2 15,0-2-2-15,-2-8 3 16,-4-14-4-16,3 15 2 16,-3-15 0-16,0 0-1 15,0 0 2-15,-20-10 0 16,20 10-4-16,-25-25 1 15,9 8-1-15,-4-3 1 16,-1-3 2-16,-4-6-2 16,-2-3 2-16,-5-4-4 15,-3-2 5-15,-2-2-2 16,-4-3 1-16,-2-2 0 0,-2 2-3 16,-1-1 1-16,1 0 0 15,2 2 1-15,0 0-1 16,1 2 2-16,5 3-2 15,3 4 1-15,4-1 0 16,6 6 0-16,2 4 0 16,3 5 0-16,8 3-2 15,11 16 1-15,-9-22 0 16,9 22 0-16,13-11 3 16,7 7-2-16,5 2 4 15,8 5-4-15,7 1 1 16,8 2 0-16,8 6 1 15,8-1-1-15,6 4-3 0,4-2 2 16,5-2-4-16,8-5 5 16,1 1 0-16,4-5-1 15,2-2 2-15,0-3-2 16,-2-2 1-16,-4 0 0 16,-4-1 0-16,-12 2-2 15,-9-1 1-15,-11 4 0 16,-11-1 0-16,-14 4 0 15,-10 4 1-15,-17-6 0 16,0 20 1-16,-13-7-1 16,-7 4 1-16,-11 6-2 15,-8 9 2-15,-10 5-3 0,-9 5 2 16,-9 7-3-16,-5 6 2 16,-7 4-3-16,0 2 0 15,1 1-6 1,0-4-8-16,11 1-6 0,-2-13-33 15,20 0-60-15,6-10-2 16,10-8-1-16,8-14-2 16</inkml:trace>
  <inkml:trace contextRef="#ctx0" brushRef="#br0" timeOffset="30146.2404">17674 2404 147 0,'-3'21'111'16,"0"5"-5"-16,-3 3 1 15,-1 10-91-15,5 13-6 16,4 9-3-16,4 8 0 16,1 10-2-16,0 8-3 15,0 1 5-15,2 4-2 16,-3-7 4-16,-1 3-1 16,-2-4 1-16,-1 0-2 15,-8-12 0-15,3-6 4 0,-6-7-6 16,2-7 2-1,-6-10-4-15,2-7 0 16,-8-12-3-16,-3-7 2 16,-4-10-1-16,-3-6 0 0,-5-9-2 15,-4-5 2-15,-5-8-1 16,0-6 0-16,-2-3 0 16,2-4-1-16,1 0 0 15,3-1 0-15,1 0 3 16,7 2-4-16,3 2 3 15,4 0-2-15,5 2 1 16,7 0-1-16,8-2 2 16,7 3-2-16,8 2 1 15,10-1-1-15,9 5 2 16,9 4-1-16,10 5 0 16,9 2 1-16,5 5 0 0,5 1-1 15,6 2 1-15,4 4 0 16,1 0 0-16,-1 2 1 15,0-1-1-15,-6 2 0 16,-4-2 1-16,-6 4 0 16,-12-2-1-16,-9 2-1 15,-11 4 0-15,-13 2 1 16,-14 4 0-16,-12 5 1 16,-12 3 0-16,-11 7 1 15,-10 8-2-15,-4 2 2 16,-6 8-4-16,-4 0-3 15,0 6-7-15,-2-3-6 16,9 7-16-16,-5-11-31 0,17 4-51 16,1-11-10-16,10-10 7 15,10-12-6-15</inkml:trace>
  <inkml:trace contextRef="#ctx0" brushRef="#br0" timeOffset="31012.9836">21869 2348 226 0,'13'5'117'0,"-13"-5"-1"16,6 19-5-16,-7-3-89 15,-5 6-14-15,3 6-6 0,0 17-5 16,-1 7-1-16,1 14-3 16,0 2 2-16,4 6 1 15,-1 4 2-15,3 1 1 16,2 2 1-16,0-9 5 16,3-4 0-16,-3-9 5 15,4-1-3-15,-3-9 1 16,0-3-3-16,-3-10 1 15,-1-6-1-15,-4-5-4 16,-3-5 0-16,5-20-1 16,-29 19 0-16,6-18-1 15,-1-2 1-15,-7-8 0 0,-2-4 0 16,-4-6 1-16,1-4 1 16,-3-3-1-16,4-2 0 15,0-3 1-15,2-2-1 16,3 0 1-16,1-3-2 15,3 0 1-15,6 4 3 16,3 3-4-16,5 5 2 16,6 3-3-16,6 3 2 15,10 2-4-15,8 4 2 16,9 5-1-16,8-2-3 16,8 2 3-16,8-2-1 15,6 4 4-15,5 2-1 16,5-2 2-16,2 4 1 0,3 0 1 15,3 1 0-15,-1 2 0 16,-1 1 0-16,-3-1-1 16,-6 1 0-16,-7 2-2 15,-8 1 1-15,-12 1-4 16,-9 2 0-16,-12 7-1 16,-15 4-4-16,-15 6 2 15,-15 2-2-15,-15 5 2 16,-15 1-2-16,-10 8-2 15,-10-3-6-15,-4 6-12 16,-6-10-33-16,4 5-53 16,4-4-2-16,3-10-5 0,7-12-2 15</inkml:trace>
  <inkml:trace contextRef="#ctx0" brushRef="#br0" timeOffset="47374.4741">11081 15124 16 0,'-24'-1'85'0,"-2"3"-30"16,5 10-8-1,-5-2-3-15,3 9-10 16,-4 0-1-16,2 11-11 0,-2 2-3 16,0 8-9-16,-2 5-3 15,-2 7-4-15,1 8-2 16,1 5 3-16,-1 4-3 16,1 4 2-16,0 2-3 15,5 0-1-15,2 3 5 16,6-3-5-16,6 0 3 15,6-3-5-15,5 1 5 16,6-2-6-16,11-2 6 16,3-5-1-16,11-6-3 15,6-5 2-15,8-8-1 16,6-3 4-16,7-12 0 0,3-3 2 16,7-9-1-16,5-4 3 15,-2-5-2-15,4-2 1 16,-1-7-2-16,3-2 0 15,0-3-2-15,0-4 0 16,-4-1 1-16,-1-3 0 16,-3-3 2-16,-3-4-1 15,-3-3 1-15,-2-5-2 16,-7-5 3-16,0-2-4 16,-8-3 3-16,-1-7-4 15,-7-3 4-15,-1-1-3 16,-8-6 4-16,-4 3 6 15,-7-2-11-15,-6-1 11 0,-7-3-11 16,-5 5 7-16,-7-4-7 16,-2 4 5-16,-7 0-8 15,-3-1-1-15,-6 1 5 16,-2 4-5-16,-4 0 6 16,-3-2-4-16,-3 4 3 15,-2-1-2-15,-2 0 3 16,-3 5-4-16,-2 0 4 15,-3 1-2-15,-1 3-1 16,-6 4 3-16,-1 5-4 16,-3 6 3-16,-2 2-4 15,-3 6 6-15,-3 6-8 0,4 1 4 16,-1 5-1-16,4 0 0 16,2 2-1-16,3 2 0 15,5 2-2-15,0-2-4 16,9 2-4-16,-4 1-8 15,9 9-12-15,-5-6-29 16,11 7-47-16,0 0-5 16,1 1 3-16,7-2 60 15</inkml:trace>
  <inkml:trace contextRef="#ctx0" brushRef="#br0" timeOffset="49256.7614">10579 16068 1 0,'0'0'53'0,"14"3"42"15,-14-3 4-15,0 0-57 16,0 0-8-16,0 0-8 16,19-2-12-16,-19 2 4 15,0 0-2-15,18 0-2 16,-18 0-11-16,21 3 9 16,-6 3-11-16,-1-3 9 0,3-1-1 15,2 1-1-15,3 3-9 16,-2-3 7-16,4 1 0 15,1 1-3-15,4-4-1 16,0 3-1-16,2-4 0 16,3 0-1-16,2-1 0 15,1-2 1-15,1 0-2 16,-2-3 3-16,0 4 0 16,0-4 0-16,0 1 1 15,-4 1 0-15,-1 1 0 16,-2 0 1-16,-1 2 0 15,-5 0-2-15,1 1 1 16,-6 0-1-16,0 1-1 0,-2 0-2 16,2 2 1-16,-2-1 0 15,-2-2 0-15,0 0 0 16,-1-2 0-16,0 2 0 16,-13 0 0-16,21-1 2 15,-21 1-1-15,13 0-1 16,-13 0 0-16,0 0 0 15,0 0-4-15,0 0-11 16,0 0-36-16,0 0-64 16,0 0 4-16,5-29-10 15,-3 4 33-15</inkml:trace>
  <inkml:trace contextRef="#ctx0" brushRef="#br0" timeOffset="49754.2987">12042 15343 1 0,'0'0'30'16,"-20"5"53"-16,20-5 4 15,-13 4-59-15,0-5 0 16,13 1-3-16,-17 4-1 16,17-4-1-16,-19 11-4 15,19-11-5-15,-22 22-5 16,12-9-3-16,-3 3-3 15,0 1-1-15,-1 1-2 16,1 2 2-16,0 0-2 16,0 0 2-16,-2 0 0 15,2 1 0-15,0-1 0 0,-1 3 0 16,1 0 0-16,-4-1-1 16,1 2-2-16,-4 2 1 15,-2 0-4-15,-1 0-2 16,-2 1-9-16,-2-2-8 15,2 5-14-15,-2-8-14 16,4 2-28-16,1-3-16 16,3-4 10-16</inkml:trace>
  <inkml:trace contextRef="#ctx0" brushRef="#br0" timeOffset="50708.1363">13237 15232 1 0,'0'0'86'15,"-10"-14"16"-15,10 14-3 16,0 0-51-16,-13-9-14 16,13 9-4-16,-8 13-9 15,1 3-4-15,3 13-8 16,0 10-4-16,-1 10 0 15,1 11-6-15,2 8 4 16,1 7-6-16,1 3 5 0,1 4 2 16,4-1-7-16,1-4 6 15,1-4-6-15,0-2 6 16,2-9-10-16,1-1 3 16,-2-14-14-16,3 2-11 15,-7-21-19-15,3-4-59 16,-7-24 2-16,0 0-5 15,0 0 77-15</inkml:trace>
  <inkml:trace contextRef="#ctx0" brushRef="#br0" timeOffset="51187.849">13217 15174 63 0,'11'-34'110'15,"1"5"0"-15,2 10-2 16,-1 2-80-16,10 11-5 16,2 5-8-16,5 9-2 15,2 10-4-15,1 11-8 16,-1 5 3-16,1 8-5 16,-3 6 3-16,-2 2-4 15,-5 4 2-15,-3 0-3 16,-6-2 2-16,-5-3 2 15,-6 0-3-15,-6-4 2 0,-6-3-3 16,-5-3 2-16,-5-4-1 16,-4-5 0-16,-3-4 0 15,-1-6 1 1,3-4-1-16,1-5 2 0,6-3 0 16,17-8 2-16,-17 8 0 15,17-8 2-15,0 0-1 16,24 9 1-16,-5-5 0 15,4 6 1-15,3 5-1 16,3 2 4-16,1 3-6 16,1 3 4-16,2 5 2 15,0-2-14-15,0 6 6 16,-1-8-20-16,4 4-10 0,-7-11-66 16,5 2-11-16,-2-8-12 15,-3-7 1 1</inkml:trace>
  <inkml:trace contextRef="#ctx0" brushRef="#br0" timeOffset="51538.2796">14258 15763 82 0,'18'-13'108'16,"-18"13"-4"-16,0 0-1 0,0 0-86 15,2 26-6-15,-4-6-4 16,-1 6-2 0,1 9 4-16,2 4-1 15,2 0-1-15,2 0-9 0,5-2 9 16,4-2-8-16,4-6 10 16,5-6-7-16,4-10 3 15,5-9-7-15,4-8 10 16,4-3 10-16,0-11-17 15,1-6 15-15,-1-6-16 16,-1-1 4-16,-4-2-13 16,-8-2-1-16,0 7-27 15,-16-6-58-15,2 6-14 0,-11 0-12 16,-3 1 6 0</inkml:trace>
  <inkml:trace contextRef="#ctx0" brushRef="#br0" timeOffset="51972.1095">14954 15092 92 0,'17'-13'108'0,"-4"7"0"15,-13 6-7-15,14 8-85 0,-14 8-1 16,2 14-11-1,-6 9 4-15,-4 13-7 16,0 7 3-16,-1 10-5 16,0 6 3-16,2 3-4 0,1 0 0 15,1-4 4-15,-1 1-5 16,3-6 9-16,2-4-2 16,-1-9-7-16,2-5 8 15,3-7-8-15,3-5 8 16,1-7-7-16,5-9 9 15,2-3-13-15,2-7 9 16,5-4 0-16,0-5 1 16,3-1 0-16,-1-4 1 15,2 1-1-15,-1 0-1 16,1-3-1-16,1 1-3 16,-3 0-4-16,4 4-5 0,-4-4-10 15,6 4-25-15,-7-3-58 16,4-2-9-16,-2-4 5 15,-3-5 17-15</inkml:trace>
  <inkml:trace contextRef="#ctx0" brushRef="#br0" timeOffset="52655.5911">15658 15622 119 0,'0'0'116'15,"13"3"-1"-15,-13-3-3 16,0 0-96-16,0 21-4 16,-2-2-3-16,1 4-3 15,-2 7-1-15,0 7-3 16,-1 1 0-16,1 4-3 15,2 3 9-15,-1-3-2 16,5-2-8-16,1-2 8 16,5-5-8-16,2-4 8 15,5-3-8-15,5-7 9 16,0-6-15-16,7-5 8 16,0-6 1-16,6-4 0 0,0-6 1 15,2-4 2-15,2-7 7 16,-1-4-12-16,2 0 15 15,-4-6-14 1,0 2 9-16,-7-5-8 0,3-1 9 16,-7-3-11-16,-1 3 0 15,-5-6 6-15,-1 1-9 16,-3-2 8-16,-1-1-4 16,0 4 1-16,-1 2-1 15,-2 6-1-15,0 5 0 16,-1 7-1-16,-2 4 1 15,-7 13-1-15,0 0 0 0,14-5 1 16,-14 5 0-16,5 13 0 16,-5-13 1-16,4 25 0 15,-2-8 0-15,-1 5-1 16,2 2 1-16,-2 7-1 16,2 0 1-16,0 5-1 15,0 3 2-15,1 3-2 16,4 0 7-16,0 0 1 15,4-2-10-15,4-1 9 16,4 0-9-16,4-3 7 16,2-6-16-16,9 2-6 15,-6-14-84-15,7 0-19 16,-4-9 2-16,-4-8-9 0</inkml:trace>
  <inkml:trace contextRef="#ctx0" brushRef="#br0" timeOffset="54539.4933">12260 15157 67 0,'0'0'47'16,"0"0"-2"-16,0 0-5 15,-22 13 2-15,11 6-7 16,-11 1-6-16,0 9-7 0,-6 4-4 16,-3 6-5-16,-6 4-4 15,-1 8-1-15,-4 4-5 16,-2 2 0-16,-4 4-3 16,0 1 3-16,2-6-3 15,0-1 3-15,4-3-2 16,3-11 5-16,8-7-5 15,5-9 4-15,5-7-5 16,8-6 2-16,13-12-3 16,0 0 1-16,0 0-2 15,11-27-3-15,7 1 2 16,8-9-3-16,7-11 4 16,11-6-5-16,3-10 6 0,8-3-5 15,4-1 7-15,3-2-2 16,-1-2 6-16,0 7 0 15,-7 2 1 1,-5 11 4-16,-7 5-3 0,-7 11 6 16,-11 6-4-16,-8 9 3 15,-16 19-8-15,0 0 4 16,0 0-4-16,-27 28-4 16,0 1 3-16,-8 8-6 15,-7 11 4-15,-4 7-4 16,-5 4 4-16,-5 6-4 15,-2 0 3-15,-2-2 1 0,2 1-2 16,2-8 2-16,8-7-3 16,5-9 2-16,8-8-2 15,11-12 2 1,9-10 0-16,15-10 0 0,0 0 0 16,23-30-1-16,6-5 2 15,9-8-1-15,8-10 3 16,7-8-4-16,5-5 3 15,4-2-2-15,-1 2 4 16,-4 6-4-16,-5 7 5 16,-5 11 0-16,-13 10 0 15,-5 14-1-15,-12 9 1 16,-17 9-1-16,5 19-1 0,-15 8 0 16,-11 12-2-16,-6 9-1 15,-8 9 0 1,-7 7 1-16,-4 8-2 15,-4 2 3-15,-4 2-4 0,-3-4 7 16,0-5-3-16,5-5-6 16,6-10 6-16,3-8-7 15,8-10 6-15,7-10-8 16,7-9 9-16,7-8-4 16,14-7 0-16,0 0 7 15,-6-23-10-15,16-2 10 16,8-5-10-16,6-11 8 0,8-5-7 15,5-7 0-15,8-2 0 16,4-3-1 0,0 2 5-16,-1 6-4 15,-6 6 5-15,-8 11-1 0,-8 7 0 16,-10 13-1-16,-16 13 1 16,0 0 0-16,-27 29 0 15,-4 3 0-15,-9 8-2 16,-11 5 3-16,-3 4-4 15,-6 1 1-15,3 2-8 16,1-7 1-16,9-2-10 16,5-15-13-16,17 2-22 15,3-14-49-15,22-16-1 0,-13 10 1 16,13-23 82 0</inkml:trace>
  <inkml:trace contextRef="#ctx0" brushRef="#br0" timeOffset="55025.2372">10491 16109 1 0,'16'-13'75'0,"7"0"24"16,1-2 3-16,8-6-62 16,6 10-2-16,-2-4-21 15,4 10-1-15,2-3-5 16,0 6-2-16,1 3-4 15,3 2 0-15,1-2 4 16,4 4-4-16,1-5 5 16,5 1-5-16,2-2-4 15,4-1 6-15,-2-4-3 16,2 1 6-16,-2-4-4 16,0-1 3-16,-4 1-5 15,-5-1 3-15,-6 2-1 0,-7-1-2 16,-4 3-2-16,-9 0-3 15,-6 5-1-15,-7-2-5 16,-13 3-6-16,13 0-11 16,-13 0-20-16,0 0-67 15,0 0 2-15,0 0-6 16,3-14 35-16</inkml:trace>
  <inkml:trace contextRef="#ctx0" brushRef="#br0" timeOffset="55707.0653">12530 15068 46 0,'-18'10'87'16,"0"0"7"-16,-3 3-37 16,0 7-34-16,-8 0-1 15,3 11-7-15,-9 2 2 16,1 9-5-16,-5 7 0 16,-3 3-7-16,-7 7 1 0,0 6 1 15,-6 1-3-15,-1 3 2 16,-2-2-4-1,0-2 1-15,3-5-3 0,4-5 6 16,6-10-3-16,7-8 0 16,8-8-1-16,8-9 0 15,8-5-3-15,14-15 4 16,0 0-3-16,9-20-1 16,11-6-2-16,7-8 0 15,6-9 1-15,9-12-1 16,4-7 6-16,5-6-5 0,4-9 7 15,5-3-6-15,-2-1 7 16,0 3 1-16,-2 3-2 16,-4 11 5-16,-6 6-4 15,-5 13 5-15,-13 10-6 16,-6 11 5-16,-9 12-7 16,-13 12 3-16,0 0-2 15,-12 26-2-15,-6 2 0 16,-7 8-6-16,-5 10 5 15,-9 12-3-15,-6 5 3 16,-4 8-4-16,-4 5 2 16,-4-1-3-16,1 0 0 15,-1-4 2-15,6-4-6 16,3-14 1-16,14-4-10 0,2-20-5 16,18-2-23-16,-1-18-44 15,15-9-17 1,0 0-4-16,7-19 27 15</inkml:trace>
  <inkml:trace contextRef="#ctx0" brushRef="#br0" timeOffset="56473.8697">10666 16102 12 0,'0'0'97'0,"0"0"8"15,0 0 2-15,7-21-71 16,14 16 0-16,1-6-9 15,8 6 3-15,4-2-15 16,6 6-5-16,2-1-2 16,4 2-12-16,3 5 7 15,2 0-10-15,-1 0 8 16,3-1-9-16,-1 2 7 16,-1 0 2-16,-2-4-1 15,0 1 2-15,-3-1-2 16,-3-1 2-16,-1-1-2 0,-4-1 0 15,-4-2 2-15,-3 0-1 16,-5-3 0-16,-5 2-2 16,-3-2 2-16,-18 6 7 15,17-8-10-15,-17 8 8 16,-13-8-8-16,-7 4 7 16,-8 3-8-16,-6-2 9 15,-5 0-9-15,-10 0 2 16,-3-1-4-16,-4-1 6 15,-1-1-5-15,-2 1 6 16,0-3-5-16,0 1 3 16,1 0-3-16,6-2 3 0,4 5 0 15,7-3 2-15,6 3-2 16,9-2 1-16,6 6 0 16,20 0 0-16,0 0 0 15,0 0 1-15,0 0-1 16,26 8 1-16,-2-5 0 15,8 3 3-15,6-5 0 16,3 7 0-16,6-5 2 16,7-1-1-16,1-2 1 15,4 0-2-15,-1 0 0 16,1 2-4-16,0-1-3 16,-4-1-6-16,0 2-2 15,-9-4-16-15,2 11-33 0,-9-8-58 16,-3-1 2-16,-6-4-6 15,-7-10 43-15</inkml:trace>
  <inkml:trace contextRef="#ctx0" brushRef="#br0" timeOffset="60951.5267">19839 15291 50 0,'0'0'104'0,"12"-18"0"15,-12 18 5-15,11-15-62 0,-12 2-4 16,1 13-6-16,0 0-6 16,14-4-7-16,-14 4-8 15,0 19-3-15,-1 1-6 16,-2 12-1-16,0 11-5 16,0 10 2-16,-1 11-3 15,-2 8 2-15,3 4-3 16,-1-1 3-16,4 3-2 15,4-7 6-15,3-12-2 16,5-11 2-16,5-12-4 16,5-17 1-16,5-12-5 15,4-16 3-15,2-17-3 0,1-10-6 16,5-12 2-16,3-6-1 16,-3-11 3-16,0-2-1 15,-1 0 8-15,-1 7-7 16,-2 8 8-16,-5 9-3 15,-7 16 1-15,-4 14 0 16,-5 16 1-16,-3 17-1 16,-9 13-1-16,0 12 2 15,-5 4-3-15,2 4 2 16,1 1-2-16,2-2 3 16,4-9-2-16,7-6 4 15,6-11-1-15,7-8 1 16,9-14 1-16,5-8 1 0,5-12 0 15,5-9-2-15,1-12 2 16,2-8-3 0,-2-13 1-16,-1-2-3 15,-5-5 2-15,-5 4-4 0,-5 3 3 16,-8 8-4-16,-5 8-3 16,-8 7-10-16,1 18-17 15,-15 0-59-15,0 17-34 16,0 0 0-16,0 0-6 15</inkml:trace>
  <inkml:trace contextRef="#ctx0" brushRef="#br0" timeOffset="61275.8334">21418 15211 106 0,'0'0'115'15,"20"14"6"-15,-7-2-5 16,-13-12-44-16,32 30-45 16,-16-9-1-16,9 14-2 15,0 0-9-15,5 8-2 16,-1 3-6-16,3 3 0 16,1 3-3-16,2 0 0 15,-2 0-3-15,0-1 1 0,-3-1-3 16,-1-2 9-16,0-5-12 15,-1-7 7 1,-4-3-12-16,-5-10 2 16,0-1-22-16,-19-22-26 0,17 4-64 15,-17-4-5-15,-2-30 4 16,-3 4-10-16</inkml:trace>
  <inkml:trace contextRef="#ctx0" brushRef="#br0" timeOffset="61535.8932">21999 15255 161 0,'0'0'113'0,"0"0"1"16,-14-4-4-16,-2 8-77 0,3 14-10 15,-12 0-4-15,-2 11-3 16,-9 4-7-16,-5 9-2 15,-6 4-2-15,-2 6 0 16,-2 0-6-16,-1 2-1 16,5-1-8-16,-1-7-5 15,12 0-19-15,-3-14-44 16,12 0-38-16,4-12-4 16,5-5 1-16</inkml:trace>
  <inkml:trace contextRef="#ctx0" brushRef="#br0" timeOffset="62009.2891">19705 14922 132 0,'-35'-4'110'0,"7"2"2"15,4-2-1-15,24 4-81 16,-15-2-5-16,15 2-2 15,26 6-3 1,7 1-1-16,9-2-3 0,15 3-2 16,8-3-4-16,15 3 0 15,3-2-2-15,5 1-2 16,2-1 0-16,-2-2-2 16,-9 2-1-16,-5-3-2 15,-8 1-1-15,-8-2-3 16,-6-1-3-16,-9-2-4 15,-4 1-8-15,-10-7-9 0,1 7-13 16,-14-13-22-16,4 10-31 16,-20 3-26-16,16-25 2 15,-17 8 2 1</inkml:trace>
  <inkml:trace contextRef="#ctx0" brushRef="#br0" timeOffset="62220.5655">20618 14638 120 0,'0'0'110'0,"-13"6"3"15,18 9 0-15,-5-15-74 0,16 36-11 16,-2-12-7-16,9 7-6 16,-1 1-10-16,4 1-11 15,3 5-14-15,-3-11-20 16,8 8-49-16,-5-12-25 15,6-1 1-15,1-11-3 16</inkml:trace>
  <inkml:trace contextRef="#ctx0" brushRef="#br0" timeOffset="62576.3301">21363 14840 138 0,'0'0'114'0,"4"19"1"16,-4-19 0-16,26 10-87 16,2-3-4-16,0-6-1 15,13 6-1-15,-2-4-5 16,8 3-4-16,-2-2-3 15,6 2 0-15,-5-1-4 16,1-1 0-16,0 0-3 16,-3 1-1-16,-2 0-3 0,-3-2-3 15,-4 3-8 1,-9-6-8-16,-2 7-15 16,-24-7-40-16,18-4-44 15,-18 4-4-15,-8-13 2 0,-2-2 0 16</inkml:trace>
  <inkml:trace contextRef="#ctx0" brushRef="#br0" timeOffset="62797.0729">21986 14589 162 0,'0'0'115'15,"15"-19"4"-15,-15 19-4 0,18 3-82 16,1 11-7-16,-3 2-5 15,7 10-4 1,3 4-7-16,6 8-1 16,2 5-6-16,5 2 0 0,2 3-8 15,-1-4-9-15,3 5-27 16,-8-7-79-16,-2-4-2 16,-7-12-6-16,-6-13-3 15</inkml:trace>
  <inkml:trace contextRef="#ctx0" brushRef="#br0" timeOffset="65180.0756">9381 14636 15 0,'26'-36'109'0,"-4"3"3"16,-6 6-2-16,-9 1-64 0,-7 26-25 15,4-22-1-15,-4 22-3 16,0 0-2-16,-11 27-1 16,-1 4-6-16,2 12-2 15,-3 16-2-15,0 12 2 16,0 17-2-16,3 11 1 16,0 17-3-16,0 9 0 15,1 5-1-15,4 3 0 16,2 0-2-16,3-6-3 15,1-6 4-15,5-7-3 16,3-7 4-16,2-12-5 16,4-9 5-16,0-9-6 0,3-9 4 15,-2-8-6-15,2-5-11 16,-5-14-19-16,6-5-63 16,-9-12-15-16,-10-24-3 15,0 0 12-15</inkml:trace>
  <inkml:trace contextRef="#ctx0" brushRef="#br0" timeOffset="66927.8915">9758 14675 53 0,'52'-37'107'0,"4"4"-1"0,-1 2-3 15,0 4-87-15,3 10-1 16,1-1-5-16,3 8-4 16,0 3 0-16,3 5-3 15,-2 1-1-15,5 4 0 16,4 0 0-16,8 1-1 15,6-1 1-15,8 0 1 16,1-2-1-16,5 1 2 0,8-4 2 16,7-1-1-16,8-4 1 15,8 1 0-15,2-5 1 16,7 1-1 0,4-3-1-16,11-3-1 0,1-1-2 15,2 1 7-15,1 1-6 16,3 1 4-16,-1-1-5 15,6 1 5-15,4 1-5 16,0 3 3-16,3 3-4 16,5 0-1-16,2 2 0 15,1 4 0-15,3 1 2 16,2 1-1-16,1 2 1 16,0 1 1-16,1-1-1 0,-2 3 0 15,2-2 0 1,-1 1 0-16,-4 1-1 15,1 1-3-15,3 0 3 16,-2-1-6-16,1 1 7 0,2-3-4 16,5 3 5-16,2-2-4 15,9-2 4-15,3-3 1 16,1 1 2-16,4 1 0 16,1-1 0-16,1 3-3 15,-4-1 3-15,1 3-3 16,-8-2 1-16,4 1-3 0,-1 0 2 15,0 0-2-15,5-2 1 16,-1-2-1 0,6-2 1-16,-1-2-2 15,2 0 2-15,-2-3 2 16,-1 0-2-16,-3-1 4 0,-5 0-7 16,-5-2 6-16,-8 2-7 15,-5 0 8-15,-5-2-7 16,-10 2 2-16,-6 0-2 15,-7 0 1-15,-8 1 1 16,-11 3-1-16,-13 3 1 16,-9 1-1-16,-7 8 1 15,-12-2-2-15,-12 6 2 16,-7 3-4-16,-11 3 5 16,-4 1-6-16,-10 2 6 15,-5 5-5-15,-10 2 3 16,-4 8 0-16,-10 5-1 15,-4 7 2-15,-7 9-1 16,-6 8 2-16,-3 8-3 0,-6 5 4 16,-4 8 2-16,-3 4-2 15,-3 7 2-15,-4 4-2 16,1 1 3-16,-2 4-3 16,0 1 4-16,0 3-7 15,-2-3 6-15,2 3-4 16,-1 0 3-16,-1-5-5 15,2-4 4-15,-1-5-4 16,-1-9 3-16,0-6-3 16,-4-7-4-16,-1-11 12 15,-6-15-12-15,-5-5 13 0,-5-8-13 16,-4-5 12-16,-6-10-11 16,-2-2 12-16,-2-10-9 15,-4-1 1-15,-2-2 1 16,1-4 0-16,-6-2 1 15,-2-5-2-15,-8-2 4 16,-5 3-3-16,-9-2 1 16,-5-1-2-16,-11 0 0 15,-7-1-3-15,-12 1 2 16,-10 3-1-16,-10 2 0 16,-5-1-2-16,-11 2 2 15,-9-6-1-15,-6 2 1 16,-8 4-1-16,-4-3 0 0,-6 1 0 15,-8-3 1-15,-5 5-1 16,-10-4 1-16,-9 10 1 16,-4-7-1-16,-4 4 1 15,-11-4-1-15,-5-2 0 16,-7 5 0-16,-12 1 1 16,-8 1-3-16,-9-5 1 15,-8 4 0-15,-5 0 0 16,-2 0-1-16,3 1 1 15,6-6-1-15,6 1 0 16,5 1 0-16,8 0 0 16,1 2 0-16,2-4 1 0,1 3 0 15,-6 0 0-15,-2 3 1 16,3-2-1-16,0 4-1 16,5-5 1-16,6 1-1 15,4-1 0-15,2 2 0 16,6 3 2-16,2 0-2 15,2 1 2-15,4 1 0 16,3 1 4-16,2 4-2 16,4 2 3-16,8 2-4 15,5-1 5-15,8-4-5 16,8-1 5-16,6-2-3 16,11-3 0-16,5 0-3 15,13-2 4-15,3-2-4 0,9-2 2 16,7-1-2-16,11-1 1 15,8 2 0 1,8 1 0-16,11-3 1 16,10-4-3-16,14 1-1 0,8 2-9 15,15 4-11-15,1-6-50 16,16 1-51-16,5-3-8 16,6-5 2-16,9-6-8 15</inkml:trace>
  <inkml:trace contextRef="#ctx0" brushRef="#br0" timeOffset="80450.1984">1713 15782 66 0,'0'0'59'0,"0"0"-10"16,0 0-2-16,0 0-4 15,0 0-3-15,16-2-7 16,-16 2-4-16,26-7-5 15,-8 2-3-15,5-7-3 16,2-1-3-16,1-3-3 16,1-1-2-16,5-3-1 15,0 2-3-15,-1 0-1 16,-2-3-8-16,0 10-12 16,-9-7-33-16,2 10-58 15,-5 6-5-15,-17 2-2 0,5 13 24 16</inkml:trace>
  <inkml:trace contextRef="#ctx0" brushRef="#br0" timeOffset="80712.5798">1834 16154 15 0,'20'5'103'16,"-3"-13"8"-16,1-3-8 16,8-8-56-16,5 7-5 0,4-12-14 15,0 8 4-15,-1-6-20 16,-1 4 3-16,-1 2-18 16,-6-2 1-16,-1 7-17 15,-12-6-13-15,0 14-37 16,-13 3-44-16,5-13 3 15,-5 13-6-15</inkml:trace>
  <inkml:trace contextRef="#ctx0" brushRef="#br0" timeOffset="81883.3273">1782 15811 7 0,'-25'4'92'16,"25"-4"0"-16,-17 22-47 15,17-22-11-15,2 29-2 16,0-6 4-16,7 8-9 16,3 3-1-16,2 6-9 15,2 2 6-15,4 4-9 0,0 5 8 16,3 0-10-16,-1-1-2 16,0-3-3-16,1 1-1 15,-2-2-1-15,2-4-3 16,-2-2-1-16,-1-5-8 15,-4-6-6-15,1-5-17 16,-7-8-23-16,3-6-53 16,-13-10-5-16,22 2-2 15,-22-2 37-15</inkml:trace>
  <inkml:trace contextRef="#ctx0" brushRef="#br0" timeOffset="82267.822">2365 15945 65 0,'0'0'106'16,"7"20"4"-16,-11-4-5 16,-2 1-77-16,7 11-13 15,1-4 11-15,4 7-13 16,1-4-2-16,7-2-6 15,4-11-6-15,6-5-3 16,5-11 4-16,3-8 2 16,5-12-10-16,2-4 11 0,2-11-4 15,-5-1 0-15,-2-5-1 16,-8 3 7-16,-6-1-9 16,-9 7 3-16,-13 5 3 15,-5 7-5-15,-15 8 2 16,-2 7-5-16,-8 9-4 15,-4 6-6-15,1 12-15 16,-2-4-25-16,5 5-54 16,7 1 4-16,5-8-5 15,20-14 88-15</inkml:trace>
  <inkml:trace contextRef="#ctx0" brushRef="#br0" timeOffset="82601.2454">2971 15749 39 0,'8'20'108'0,"-5"-1"3"16,0 5-3-16,-1 1-85 16,-2 1-3-16,10 5 5 15,-3-5-5-15,10 2-1 16,-1-9-8-16,10-4 3 15,2-9-10-15,6-6 4 16,1-11-5-16,4-5-4 0,-5-9 4 16,1-1-5-16,-8-4 4 15,-3-2-7 1,-10-1 8-16,-8 3-8 16,-9 4 4-16,-9 1-4 0,-4 7-2 15,-10 2-1-15,1 10-13 16,-10-1-10-16,9 15-39 15,-6-2-41-15,6 0-1 16,6-2 2-16</inkml:trace>
  <inkml:trace contextRef="#ctx0" brushRef="#br0" timeOffset="82934.5931">3469 15159 10 0,'13'-9'106'16,"-13"9"8"-16,15 16 2 16,-15 3-81-16,3 14-4 15,-7 4 2-15,8 14-3 16,-4 2-3-16,8 9-7 16,0-3-7-16,7 3-2 15,1-7-3-15,7-1-2 16,1-10-2-16,4-3 1 15,2-9-3-15,0-8 1 16,2-7-2-16,0-5 0 16,1-8-4-16,-1-10-2 15,2-2-6-15,-2-11-9 16,8-1-15-16,-6-18-34 0,4 5-55 16,-3-6-2-16,-2-1 0 15,-2-1 70-15</inkml:trace>
  <inkml:trace contextRef="#ctx0" brushRef="#br0" timeOffset="84581.0879">3164 16599 1 0,'0'0'51'0,"-14"13"37"16,14-13-47-16,-16 10-13 15,16-10 0-15,0 0 6 16,-9 13-12-16,9-13-2 16,0 0-9-16,0 0 0 15,0 0-6-15,0 0-2 16,-7 14-1-16,7-14-6 16,0 0 1-16,0 0-13 15,0 0-6-15,17 3-28 16,-17-3-42-16,0 0 1 0,0 0 25 15</inkml:trace>
  <inkml:trace contextRef="#ctx0" brushRef="#br0" timeOffset="85219.9004">3290 16539 1 0,'0'0'57'16,"-18"12"41"-16,0-5-32 16,-4 2-29-16,3 7 2 15,-8-3-3-15,4 8-6 16,-5 2-7-16,4 9 3 15,-2-3-14-15,6 9 5 16,1-7-9-16,4 10 5 16,7-2-13-16,5 0 11 0,4-5-12 15,8-1 4-15,10-7-7 16,2-3 3-16,8-2-7 16,4-10-3-16,5-1-6 15,-1-11-17-15,8-3-23 16,-4-12-57-16,-4-10 9 15,6-3-9-15</inkml:trace>
  <inkml:trace contextRef="#ctx0" brushRef="#br0" timeOffset="85452.1152">3744 16460 22 0,'13'13'109'0,"-21"4"2"15,-1 6 0 1,-6 12-85-16,-3 0-4 0,2 15 11 16,-7-4-13-16,4 5 2 15,-3-5-16-15,4 0 5 16,3-2-18-16,-1-7 1 16,9-8-27-16,-4-10-22 15,13-5-21-15,-2-14-33 16,0 0-2-16,11-26 16 15</inkml:trace>
  <inkml:trace contextRef="#ctx0" brushRef="#br0" timeOffset="85719.2011">3733 16554 33 0,'11'-20'92'0,"5"17"9"16,-16 3-44-16,17 14-14 15,-4 9-6-15,-7-4-6 16,7 13-4-16,-1-3-6 15,8 8 11-15,-3-11-11 16,9 2 10-16,0-15-11 16,10-2 5-16,-3-12-9 15,6-4-3-15,-4-13-1 16,4-10-15-16,-6-6 8 0,-1-7-20 16,-3 1 3-1,-11-11-25-15,6 12-17 0,-19-13-66 16,5 8-10-1,-5-1 2-15,-2 4 11 0</inkml:trace>
  <inkml:trace contextRef="#ctx0" brushRef="#br0" timeOffset="85944.6804">4490 16200 50 0,'12'23'112'15,"-2"11"7"-15,-7 0-3 16,-9-1-86-16,4 12-4 16,-6-4-3-16,2 8-2 15,-8-3-10-15,2 0-4 16,-4-3-11-16,0-8 4 0,3 1-20 16,-5-12-7-16,10 2-52 15,-2-11-33-15,10-15-6 16,-17-3-2-16</inkml:trace>
  <inkml:trace contextRef="#ctx0" brushRef="#br0" timeOffset="86270.0242">4463 16270 1 0,'13'-3'99'15,"-13"3"6"-15,14 23 3 0,-2 7-71 16,-5-5-3-16,9 14 2 15,-3-8-5-15,10 11-4 16,-1-14-5-16,9 2-1 16,0-13-3-16,6-2-2 15,-1-11-1-15,5-3-1 16,-4-9-3-16,3-11-1 16,-5-10 0-16,1-4-3 15,-6-10 0-15,-2-5-1 16,-5-7-1-16,-4-2-6 15,-5-1-9-15,-4 6 7 16,-3 6-20-16,-8-3-1 16,2 18-41-16,-12 1-61 15,1 11-10-15,-5 2 8 0,-2 3 5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47:03.81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11233 6012 1 0,'-19'8'92'16,"19"-8"-2"-16,-23 7 0 15,10-6-66-15,13-1-8 16,0 0-6-16,-13 5-4 16,13-5-4-16,0 0-2 15,0 0-5-15,-13 4-4 0,13-4-5 16,0 0-9-16,0 0-17 15,0 0-33-15,0 0-14 16,0 0 8-16,0 0 79 16</inkml:trace>
  <inkml:trace contextRef="#ctx0" brushRef="#br0" timeOffset="281.5828">11554 5386 14 0,'0'0'90'0,"-18"-3"-2"16,18 3-13-16,-13 3-86 16,13-3-32-16,-10 19-37 15,10-19-5-15,-15 26 38 16</inkml:trace>
  <inkml:trace contextRef="#ctx0" brushRef="#br0" timeOffset="13478.0856">21269 5519 1 0,'-7'19'59'0,"7"-19"19"16,-9 16 5-16,9-16-49 15,0 0-3-15,-10 18-4 16,10-18 1-16,0 0-1 15,0 0-1-15,22 16-2 16,-22-16 0-16,19 6 0 16,-19-6-3-16,21 0 0 0,-21 0-2 15,29-19 1 1,-12-7-9-16,9-6 3 16,0-14-7-16,9-11 2 15,2-16-6-15,7-4 2 0,-1-7-4 16,2 0-3-16,-2 6 7 15,-3 6-3-15,-4 10 2 16,-4 12-4-16,-6 15 2 16,-6 10-2-16,-5 15 0 15,-15 10 1-15,17 26-3 16,-14 10 2-16,-3 13-3 16,-3 11 4-16,0 7-4 15,0 7 4-15,2 0-3 0,2-7 3 16,2-9-1-1,4-12 0-15,2-13 0 16,1-12 2-16,5-17-1 16,1-17 0-16,5-16 1 0,4-13-1 15,5-11 2-15,3-12-2 16,5-6 3-16,2-1-4 16,2 7 3-16,-2 7-3 15,-2 14 2-15,-5 13-2 16,-4 17 1-16,-6 18-2 15,-3 18 0-15,-5 14 2 16,-4 12-2-16,2 9 2 16,-1 10-3-16,2 3 4 15,1 4-4-15,3 0 4 16,3-7 3-16,0-5-7 16,5-7-5-16,-6-16-18 0,11-4-36 15,-10-19-56-15,5-16-1 16,-1-18-2-16,1-9-5 15</inkml:trace>
  <inkml:trace contextRef="#ctx0" brushRef="#br0" timeOffset="13861.542">23152 4896 86 0,'51'-32'100'0,"-8"10"3"15,-13 11-3-15,-10 5-58 16,-20 6-15-16,5 16-9 15,-18 3-5-15,-16 5-4 16,-7 6-1-16,-12 8-4 0,-2 2 1 16,-4 5-2-16,2 0 2 15,9-3-3-15,10-2 0 16,11-7-3-16,18-4 0 16,17-6-1-16,14-3 1 15,12-2-1-15,9-1 1 16,4 0 0-16,4 2 2 15,2 3 6-15,-9 1-1 16,-7 3 4-16,-12 4-3 16,-16 2 6-16,-11 2-6 15,-16 2 6-15,-13 6-7 16,-17 0-2-16,-7 4-3 16,-11 0-3-16,-4-2-4 0,4 0-13 15,1-13-25-15,12-4-70 16,9-14 0-16,13-16-2 15,16-18 0-15</inkml:trace>
  <inkml:trace contextRef="#ctx0" brushRef="#br0" timeOffset="14195.2413">23830 4901 190 0,'13'29'115'16,"-10"12"-2"-16,-9 8-2 16,-10 6-97-16,-4 7-2 15,-6 7-1-15,-1 3-4 16,-5 3 1-16,2 0-4 16,-2-3 4-16,5-1-3 15,4-8 3-15,8-2-5 16,6-8-1-16,14-5 1 15,11-8-2-15,11-8 1 16,12-6 0-16,13-9-1 16,9-8 0-16,6-8-3 15,10-8-7-15,1-13-11 16,4-3-20-16,-8-17-51 0,-1-7-27 16,-11-9-2-16,-13-6-1 15</inkml:trace>
  <inkml:trace contextRef="#ctx0" brushRef="#br0" timeOffset="14444.8502">23983 4858 117 0,'-60'-17'101'16,"5"5"-2"-16,9 6 5 15,7 8-77-15,8-2-9 16,15 4-2-16,16-4-3 0,0 0-1 15,0 0 0 1,41 7-2-16,-2-11-3 16,14 1-1-16,11-5-5 15,5-3-13-15,9 3-35 0,-6-5-57 16,-6-2-7-16,-11 1 1 16,-16 1-4-16</inkml:trace>
  <inkml:trace contextRef="#ctx0" brushRef="#br0" timeOffset="14761.6784">23901 5411 118 0,'1'27'103'0,"8"-2"2"16,-3-9-5-16,5-3-70 16,2-3-21-16,0-6-5 15,7-4-1-15,2-4-3 16,3-5 2-16,8-3-9 16,4-3 8-16,8-3-7 15,6-1 5-15,8 1-4 16,4 0 3-16,4 1-5 15,3 0-10-15,2 4-40 16,-1 0-41-16,-6-3 1 16,-3 1-5-16</inkml:trace>
  <inkml:trace contextRef="#ctx0" brushRef="#br0" timeOffset="16357.7077">11145 6053 1 0,'0'0'41'0,"15"-15"46"16,-15 15 6-16,9-20-62 0,-9 20-2 16,0 0-1-16,15-10 0 15,-15 10-3-15,0 0-5 16,0 0-8-16,0 0-4 16,-15 10-5-16,15-10-1 15,0 0-1-15,-13 16 0 16,13-16 0-16,0 0 0 15,0 0 0-15,0 0 1 16,0 0-1-16,16 6 0 16,-16-6 0-16,0 0 0 15,16-3-1-15,-16 3-1 16,0 0-1-16,0 0 0 16,14 4-1-16,-14-4 0 0,0 0-6 15,0 0-17-15,13 0-48 16,-13 0-25-16,0 0 0 15,0 0-1-15</inkml:trace>
  <inkml:trace contextRef="#ctx0" brushRef="#br0" timeOffset="18844.8278">11110 6132 1 0,'0'0'30'0,"0"0"-1"16,0 0-6-16,0 0-6 15,-7-16-9-15,7 16-5 0,0 0-2 16,0 0-1-16,0 0-1 16,0 0-3-16,0 0-7 15,0 0-22-15,0 0-27 16,0 0 58-16,0 0 2 15</inkml:trace>
  <inkml:trace contextRef="#ctx0" brushRef="#br0" timeOffset="21115.1521">11064 6098 1 0,'0'0'64'0,"14"-9"19"16,-14 9-40-16,0 0-10 16,18-2-1-16,-18 2-4 15,0 0-4-15,-3 18-7 16,1-4-5-16,-4 2-5 16,2 4 0-16,-2 3 0 15,2 3-2-15,-2 5-1 16,3 2-2-16,2 1 3 15,-1 2-2-15,2 3 1 16,0 0-3-16,0-1 0 0,0 1-2 16,3-3 2-16,-3-1 0 15,3-2-2-15,-1-4 0 16,1-2-1 0,-2-4 0-16,3-3-5 0,-2-7-3 15,4 0-11-15,-6-13-18 16,0 0-27-16,0 0-30 15,11-13 0-15,-4-4 54 16</inkml:trace>
  <inkml:trace contextRef="#ctx0" brushRef="#br0" timeOffset="21700.8574">11567 5681 1 0,'0'0'55'16,"0"0"-17"-16,0 0-6 15,0 0 1-15,0 0 0 16,0 0-4-16,0 0-6 16,-3 21-6-16,3-5-3 15,-2-2-2-15,2 7-1 16,-3 2-2-16,3 1-1 16,-3 5-2-16,3 4 0 15,-2 1-1-15,2 2 0 0,-1 1-1 16,1 2-1-16,0 1-2 15,-2 2 1-15,4-3 0 16,-2-1-3-16,0 4 1 16,0-2-4-16,0 0-2 15,0-2-7-15,0 1-7 16,-3-5-10-16,2 1-9 16,-2-6-7-16,3-4-10 15,-2-5-26-15,2-20 31 16</inkml:trace>
  <inkml:trace contextRef="#ctx0" brushRef="#br0" timeOffset="22365.5127">11736 5466 1 0,'0'0'33'0,"0"0"38"15,-6 13-34-15,6-13-12 16,2 20-1-16,-2-2-8 16,-2 1 3-16,1 7-4 15,-2 2 1-15,0 6-5 16,-1 2 1-16,0 6-6 15,-2 4-1-15,0 2-1 16,0 4-4-16,2 0 1 16,1-2-2-16,2 1 1 15,2-1-2-15,3-5 1 16,2 0 0-16,4-5 6 16,-1 2-7-16,2-4 0 0,0-4-3 15,0-2-10-15,-1-2-21 16,0-1-48-16,-4-15-2 15,3 2 21 1,-9-16 65-16</inkml:trace>
  <inkml:trace contextRef="#ctx0" brushRef="#br0" timeOffset="23136.6208">12435 6236 1 0,'0'0'4'0,"-13"-10"81"16,13 10 1-16,0 14-49 15,0-14-14-15,-9 28-2 0,3-11 1 16,0 8-4-16,-1-2-10 15,0 3-21-15,4-2-30 16,-1 2-49-16,-2-9 0 16,9-1 28-16</inkml:trace>
  <inkml:trace contextRef="#ctx0" brushRef="#br0" timeOffset="23395.7388">12974 5943 1 0,'-6'29'41'0,"-5"-12"34"16,6 6-47-16,-6 9-11 15,-1 1-4-15,1 8 0 16,-1 1-13-16,1 1-22 16,-1-7-51-16,8 4-4 15,-5-14 62-15</inkml:trace>
  <inkml:trace contextRef="#ctx0" brushRef="#br0" timeOffset="25864.4508">25186 5258 66 0,'6'16'95'0,"-6"-16"1"15,0 0 4-15,0 0-57 16,16 10-7-16,-16-10-8 16,13 7-6-16,-13-7-8 15,17 10-6-15,-17-10-12 16,19 13-20-16,-19-13-71 15,12 20-9-15,-12-20 1 16,-13 18-6-16</inkml:trace>
  <inkml:trace contextRef="#ctx0" brushRef="#br0" timeOffset="26068.9885">25094 5558 157 0,'2'19'103'0,"2"-5"-4"16,-4-14 0-16,19 20-91 16,-6-11-2-16,1 0 1 15,-14-9-3-15,23 13-6 16,-23-13-20-16,0 0-45 16,15 13-31-16,-15-13-2 15,0 0-6-15</inkml:trace>
  <inkml:trace contextRef="#ctx0" brushRef="#br0" timeOffset="27667.1001">26834 4992 89 0,'0'0'63'0,"7"-14"-1"0,-7 14-2 16,8-13-8-16,-8 13-8 15,0 0-9-15,4-19-6 16,-4 19-4-1,0 0-4-15,22-7-2 0,-9 3-3 16,5 4-2-16,7-2-3 16,7 2-2-16,5 0-2 15,6 3-2-15,5 0 0 16,4 3-2-16,-2 1 0 16,1 2 0-16,-2 2-1 15,-4 4 0-15,-6 3-3 16,-6 5 2-16,-7 5-2 15,-6 4 2-15,-7 4-1 16,-7 3 2-16,-11 2-1 16,-7 4 2-16,-9-3-2 15,-9 3 3-15,-9 1 1 16,-10 0-4-16,-9-4 3 0,-5 0-4 16,-4-2 3-16,1-2-4 15,0-4 2-15,2-3-3 16,6-5 1-16,9-6 1 15,9-2-1-15,10-5 1 16,7-1-1-16,10-5 1 16,13-7 0-16,0 0 0 15,0 0-1-15,31 12 1 16,0-12 1-16,9-2-1 16,8-1 0-16,8 1 0 15,7-4 0-15,5 0 0 16,4-1 1-16,2 0-1 0,-3 1-3 15,-6-1-3-15,-6 1-8 16,-12-1-12-16,-2 5-31 16,-16-5-50-16,-3 1-5 15,-9-4 1-15,-1-3-2 16</inkml:trace>
  <inkml:trace contextRef="#ctx0" brushRef="#br0" timeOffset="28137.5138">28238 4971 90 0,'0'0'87'15,"0"0"4"-15,2 16 2 16,-2-16-67-16,-9 18-2 16,-4 0-2-16,1 6 1 15,-8 2-2-15,4 7 0 16,-7-1-8-16,6 6-3 16,0 0-4-16,6 3 1 15,7-4-3-15,7 1 3 0,9-2 2 16,8 1-1-16,4 0 2 15,8 0-4-15,3-1 3 16,4 2-5-16,-2-1 5 16,2 2-6-16,-6-1-1 15,-2-4-1-15,-7-2 2 16,-7-3-1-16,-6-5-1 16,-11-1-2-16,-11-4-3 15,-12-6 0-15,-8 0-4 16,-16-7-3-16,-3 0-5 15,-11-9-10-15,4 4-18 16,-10-14-43-16,8 0-21 16,3-8 1-16,7-7 0 0</inkml:trace>
  <inkml:trace contextRef="#ctx0" brushRef="#br0" timeOffset="28332.7551">28172 5100 154 0,'44'-7'96'0,"4"0"-3"15,7 3-5-15,1-1-91 16,2 10-6-16,0-1-13 16,-1 9-23-16,-5 0-43 0,-3 1 0 15,-3 4-2-15,-4-5 5 16</inkml:trace>
  <inkml:trace contextRef="#ctx0" brushRef="#br0" timeOffset="28634.7793">29037 5392 169 0,'0'39'97'0,"-2"0"2"16,-3-2-2-16,1-2-73 15,8 3-10-15,-1-8 4 16,10 0-4-16,0-11 2 15,12-3 2-15,1-10-3 16,10-6-3-16,0-9-2 0,4-6-4 16,1-8-1-16,-1-8 0 15,-4-8-7 1,-6-6 5-16,-7-4-6 16,-5-3 6-16,-13-1-6 0,-10 1 4 15,-11 5-9-15,-13 7-4 16,-7 11-14-16,-16 2-45 15,-3 17-39-15,-10 2-4 16,0 10-3-16,-1 2-3 16</inkml:trace>
  <inkml:trace contextRef="#ctx0" brushRef="#br0" timeOffset="37856.2615">21904 7486 79 0,'0'0'98'0,"-10"14"-28"0,10-14-3 16,0 0-8-16,-6-29-13 15,12 10-14-15,-2-10-10 16,9-1-6-16,2-13-3 16,6-8-5-16,8-8-4 15,4-7-3-15,5-6 0 16,4-6-1-16,4 1 0 15,1 2-1-15,1 7 1 16,0 9-3-16,-6 13 5 0,-4 14-1 16,-4 21-1-16,-8 18 0 15,-9 22-2-15,-6 14 2 16,-3 12-1 0,-3 10 2-16,0 6 1 0,-1 4 1 15,2-5 0-15,3-6 1 16,2-9 1-16,1-12 1 15,1-10 2-15,1-10 0 16,2-15-3-16,4-13 1 16,0-12 1-16,3-13 0 15,2-11-7-15,4-8 0 16,1-10-3-16,3-3-1 0,-1-2 1 16,0 2-1-16,-3 9 0 15,-2 8-3 1,-2 14 6-16,-5 13-1 15,-4 18 2-15,-5 15-2 0,-2 15-1 16,-2 10 1-16,2 9 4 16,-1 8-1-16,4 2 0 15,-2 0 0-15,3-1-1 16,0-2-1-16,1-1-6 16,-3-6-6-16,0-2-16 15,-7-8-17-15,6-1-55 16,-5-8-10-16,-2-10-2 15,4-5 2-15</inkml:trace>
  <inkml:trace contextRef="#ctx0" brushRef="#br0" timeOffset="38605.4203">23800 6703 124 0,'0'0'99'16,"0"0"-3"-16,0 0-3 15,-30 0-78-15,4 15-6 16,-9 2-2-16,-4 11-1 15,-7 1 1-15,1 8 1 16,0 1-2-16,8 5 1 16,8-1-4-16,12-2 4 15,8-1-2-15,13 0-2 16,11-4 1-16,8-2-1 16,7-3 3-16,11 0 0 15,2-4 2-15,3 2-4 0,0-2-1 16,-1-2 2-16,-5 1-1 15,-5-1 0-15,-10 1-2 16,-11-1 0-16,-11 2-1 16,-12-1-1-16,-11 1-1 15,-10-2-2-15,-11 2-6 16,-8-1-4-16,-1 1-7 16,-9-4-11-16,8-1-29 15,-1-5-48-15,7-10-1 16,11-6 1-16,12-15 24 15</inkml:trace>
  <inkml:trace contextRef="#ctx0" brushRef="#br0" timeOffset="38921.8626">24364 6920 118 0,'13'16'97'0,"-16"5"1"16,-10 11-5-16,-13 7-80 16,-6 7-11-16,-2 8 0 15,-5 6-2-15,1 5 1 16,2 2 0-16,7-2 2 16,6-2 0-16,12-4 2 0,9-4 1 15,11-6 3-15,13-11-2 16,14-7 3-16,8-12-4 15,13-9-2 1,3-7-10-16,4-13-11 0,2-3-22 16,-8-13-51-16,-9-12-10 15,-10-5-3-15,-13-13-1 16</inkml:trace>
  <inkml:trace contextRef="#ctx0" brushRef="#br0" timeOffset="39118.2906">24267 6727 168 0,'0'0'109'16,"0"0"-3"-16,15-16-2 16,18 11-89-16,12 4-7 0,12 2-5 15,3 2-8-15,-3-1-11 16,1 6-22-16,-13-3-40 15,-9 6-25-15,-13 2-4 16,-12 3 0-16</inkml:trace>
  <inkml:trace contextRef="#ctx0" brushRef="#br0" timeOffset="39339.8229">24266 7064 100 0,'-40'25'106'15,"11"-4"0"-15,8-5 2 0,21-16-57 16,5 23-23-16,12-18-12 16,16 2-5-16,9-6-3 15,10 1-6-15,7-1-9 16,3-1-7-16,6 5-17 16,-7-7-26-16,5 6-51 15,-5 1 2-15,-7 1-5 16,-3-1 10-16</inkml:trace>
  <inkml:trace contextRef="#ctx0" brushRef="#br0" timeOffset="40008.5567">24947 7657 51 0,'0'0'90'16,"0"0"2"-16,14 10-2 15,-1-10-54-15,5 0-20 16,9 3-1-16,1-1-1 16,5 2-1-16,-2-1-2 15,4 1 0-15,-6 1-3 0,-2 2-3 16,-5 0-2-16,-8 2-2 16,-14-9 0-16,5 26 0 15,-14-11 0-15,-5 4 0 16,-7 4 0-16,-2 2-1 15,-4 2 0-15,-5 5-2 16,0-2 1-16,-2 5-2 16,2-2 3-16,2-1-2 15,4-3 3-15,4-2-1 16,8-4 2-16,8-4 1 16,13-6-1-16,11-4 0 15,12-5 0-15,12-6-2 0,14-2-2 16,12-5-4-16,14 1-10 15,7-7-30-15,11 0-54 16,7 0 0-16,-2-5-4 16,5 3 14-16</inkml:trace>
  <inkml:trace contextRef="#ctx0" brushRef="#br0" timeOffset="40521.7657">26256 7299 129 0,'23'8'110'16,"-2"-1"-5"-16,4 1-2 15,-1 0-65-15,-1 6-42 16,-2-2-24-16,-3 6-55 0,-7 1-17 16,-10-3-2-16,-7 3-2 15</inkml:trace>
  <inkml:trace contextRef="#ctx0" brushRef="#br0" timeOffset="40689.4995">26264 7643 141 0,'12'17'104'16,"5"-1"-4"-16,6-4 0 15,3-2-92-15,7 0-35 16,3-3-64-16,-1 3-7 0,-3-6-2 16,0-1-4-16</inkml:trace>
  <inkml:trace contextRef="#ctx0" brushRef="#br0" timeOffset="42056.7587">27849 7044 134 0,'10'-14'103'16,"1"-5"-3"-16,-2-3 1 16,-6-5-75-16,0 4-8 15,-9-5-3-15,-3 5-5 16,-11 2-2-16,-5 5-2 16,-11 6-1-16,-3 7-3 0,-4 7 0 15,-2 9-1-15,1 7-1 16,-1 9 3-16,5 4-3 15,6 5 2 1,10 2 3-16,11 3-2 0,11-1 2 16,10-1 0-16,12-8 2 15,13-3-2-15,9-8 4 16,14-8-3-16,6-11 0 16,5-7 0-16,2-11 0 15,0-5 1-15,-4-9-6 16,-3-5 3-16,-11-4-3 15,-11-1 0-15,-13-1-2 16,-11-1-2-16,-13 8-5 0,-16 3-6 16,-9 11-5-16,-18 3-19 15,0 16-51 1,-14 3-25-16,1 10 3 16,-3 6-3-16</inkml:trace>
  <inkml:trace contextRef="#ctx0" brushRef="#br0" timeOffset="42440.0713">27724 7338 173 0,'-18'31'100'0,"-8"-1"-4"0,-7-1-13 16,-6 8-76-1,-6 5-5-15,0 3 1 16,0 0-4-16,5-2 2 15,8-3-2-15,9-4 2 0,16-5 0 16,17-8 2-16,15-9 2 16,16-8 1-16,14-9 1 15,10-4 2-15,7-15 2 16,5-4 0-16,-5-11 1 16,-4-5-4-16,-11-6 1 15,-12-1-3-15,-19-1 2 16,-13 2-3-16,-22 6 0 15,-15 9-4-15,-15 7 2 16,-13 10-3-16,-9 9-3 16,-3 6-6-16,1 9-8 15,0-3-14-15,18 12-33 16,6-7-41-16,23 2-4 0,16-12 1 16,32 7 1-16</inkml:trace>
  <inkml:trace contextRef="#ctx0" brushRef="#br0" timeOffset="42776.401">28387 7268 117 0,'70'-6'93'0,"-13"4"-1"15,-23 10 2-15,-18 6-67 16,-19 8-13-16,-7 5-6 16,-13 6-6-16,-1 1 1 15,-2 2-2-15,4 0 2 16,8-5 1-16,14-5 3 0,11-11 1 15,15-7 3-15,7-10 1 16,11-6 1-16,3-15 2 16,4-6-1-16,-4-10-1 15,-2-2-3-15,-12-7-1 16,-4 2-4-16,-16-3 0 16,-10 4-1-16,-15 5-3 15,-11 6 2-15,-10 10-4 16,-10 5 0-16,-5 11-7 15,-4 3-6-15,3 14-7 16,0-2-10-16,14 10-15 16,4-5-28-16,21 5-33 15,13-2 0-15,23-2 3 0</inkml:trace>
  <inkml:trace contextRef="#ctx0" brushRef="#br0" timeOffset="43108.1982">29288 7299 113 0,'57'13'88'16,"-14"8"-1"-16,-14-1-1 16,-13 4-64-16,-5 7-10 15,-9 0-3-15,-1 4-1 16,-2-2 0-16,2-1 2 16,4-9 1-16,9-3 2 15,3-8 1-15,8-5 2 0,2-13 2 16,8-7 0-16,-3-10 1 15,4-4-2-15,-5-11-1 16,0-1-2-16,-8-8-2 16,-2 0-4-16,-10-3 0 15,-9 4-4-15,-9-2-2 16,-10 8 1-16,-9 7-7 16,-12 5-2-16,-5 12-8 15,-9 3-9-15,3 18-23 16,-10-2-41-16,8 11-27 15,1 0-2-15,10 1 1 16</inkml:trace>
  <inkml:trace contextRef="#ctx0" brushRef="#br0" timeOffset="44274.6218">21937 5743 1 0,'0'0'54'0,"0"0"14"16,0 0-4-16,0 0-42 15,0 0-19-15,13 7-13 16,-13-7-11-16,0 0-20 16,0 0-15-16,0 0-6 15,0 0 41-15</inkml:trace>
  <inkml:trace contextRef="#ctx0" brushRef="#br0" timeOffset="45461.5232">21937 5779 34 0,'0'0'75'0,"0"0"-4"16,-13-8-12-16,13 8-11 15,0 0-10-15,0 0-7 16,-7-17-6-16,7 17-8 16,0 0-4-16,3-13-6 15,-3 13-6-15,0 0-3 16,13-13-3-16,-13 13-1 16,0 0 0-16,16-11 1 15,-16 11 1-15,0 0 0 0,0 0 4 16,0 0 2-16,0 0 2 15,0 0 0-15,0 0 0 16,-5 14 1-16,5-14-1 16,-8 19 1-16,8-19 0 15,-5 16 1-15,5-16-2 16,0 0 1-16,15 8 0 16,-15-8-1-16,23-5 0 15,-10-3-1-15,0 1-1 16,-13 7-2-16,22-17 0 15,-22 17-1-15,11-13 0 16,-11 13 1-16,0 0-1 16,-13-6 0-16,13 6 1 0,-23 7 1 15,9-1-1-15,1 1 1 16,0 2 0 0,13-9 0-16,-18 14 0 0,18-14 1 15,0 0-1-15,0 0 0 16,0 0 1-16,0 0-2 15,0 0 1-15,20-1 0 16,-20 1 0-16,21-15-1 16,-21 15 0-16,16-13 0 15,-16 13 1-15,0 0-1 16,8-13-1-16,-8 13 1 16,0 0-1-16,-16 11 0 0,16-11 0 15,-18 14 1-15,18-14-1 16,-21 17 1-16,21-17-1 15,-14 13 1 1,14-13-1-16,0 0 1 0,0 0 0 16,0 0-1-16,0 0 2 15,0 0 0-15,0 0 0 16,6-14 1-16,-6 14 0 16,3-13 0-16,-3 13 1 15,0 0-1-15,0 0-1 16,-19-10 0-16,19 10 0 15,-20 6 1-15,20-6-2 16,-21 15 1-16,21-15 0 0,-13 19 1 16,13-19 0-16,-1 16 2 15,1-16 1 1,13 10-1-16,-13-10 1 16,23 2 0-16,-10-5 0 0,0-2-1 15,0 0 0-15,-13 5-2 16,19-16 0-16,-19 16 0 15,7-16-1-15,-7 16 0 16,-4-13 0-16,4 13-1 16,-18-4 0-16,5 4 0 15,-1 2 0-15,0 4-1 16,-1 1 0-16,2 1 1 0,13-8-1 16,-17 17 0-16,17-17 2 15,0 0-1 1,3 16 0-16,-3-16 1 15,24-2 0-15,-8 0 0 0,1-7 1 16,2 0-1-16,-3-1 0 16,-2-1 0-16,-14 11 0 15,16-22-1-15,-16 22 1 16,-3-17-1-16,3 17 0 16,-24-3-1-16,7 4 1 15,-2 5-1-15,-1 1 1 16,1 3 0-16,2-1-1 0,4 1 0 15,13-10 0 1,-12 19 1-16,12-19-1 16,0 0 1-16,22 10-1 15,-9-12 1-15,1 0 0 16,-1-4-3-16,0 1-6 0,-13 5-9 16,14-5-23-16,-14 5-57 15,0 0-5-15,0 0-2 16,-20 4-4-16</inkml:trace>
  <inkml:trace contextRef="#ctx0" brushRef="#br0" timeOffset="46715.6226">21659 7087 1 0,'5'-17'17'15,"-5"17"59"-15,3-19 4 16,-3 19-50-16,-1-20-1 15,1 20 0-15,-7-13-4 16,7 13-2-16,-15-6-2 16,15 6-6-16,-19 5-4 15,19-5-6-15,-21 14-3 16,11-1 3-16,10-13-1 16,-16 25 1-16,10-12 1 0,6-13 1 15,2 21 0-15,-2-21 2 16,15 13-1-16,-2-11-4 15,3-4-1 1,2-1-3-16,-1-3 3 0,-3-2-3 16,2-1 1-16,-6-4 1 15,-10 13 0-15,13-23 0 16,-13 23 1-16,-3-23 1 16,3 23-3-16,-20-14 1 15,3 11 0-15,-2 1-3 16,-1 5 0-16,-2 3 0 15,1 3 1-15,2 4 3 16,2 0 0-16,5 1 1 0,3-1-1 16,8 0 3-16,1-13 0 15,10 19 2-15,-10-19-3 16,26 4-5 0,-7-5 3-16,0-7-3 0,1 1 0 15,-3-4-1-15,-1 1 0 16,-16 10-1-16,22-22 0 15,-22 22 4-15,1-17-4 16,-1 17 3-16,-16-8-1 16,3 7-1-16,-3 2-1 15,0 4 0-15,1-2-2 16,0 2-4-16,2-2-6 0,13-3-6 16,-14 12-22-16,14-12-51 15,0 0-12 1,0 0 3-16,20 10 19 15</inkml:trace>
  <inkml:trace contextRef="#ctx0" brushRef="#br0" timeOffset="57113.25">8800 6151 1 0,'-17'-16'41'16,"17"16"36"-16,-21-10 0 15,7 6-64-15,14 4-2 0,-14-3-2 16,14 3 2-16,0 0 3 16,0 0 3-16,0 0 1 15,0 0 2-15,0 0-1 16,0 0-2-16,0 0-2 15,20 5-1-15,-20-5-1 16,23-1-2-16,-10 0 0 16,3-1 0-16,0-1 0 15,4 0-1-15,-1-2 0 16,4 0-1-16,0-2-1 16,3 1-1-16,0-1-2 15,4 0 1-15,-1 0-2 16,3 2 0-16,-2 0-1 0,3 2 1 15,-1 0-1-15,0 3 1 16,-1-2 0-16,2 1 0 16,-1-1-1-16,0 1 0 15,1-2 0-15,-1 2-1 16,0-2 0-16,-1 1-1 16,0-1-1-16,0 3 0 15,-2 2 1-15,3-2-1 16,-3 1 1-16,3 1-1 15,-2-2 1-15,0 1 0 16,1-1 0-16,-3 0 0 16,3-1 1-16,-4 1-1 0,2 0-1 15,-2 0 1-15,2 0 0 16,0-2 0-16,0 1 1 16,1-1 0-16,1 1-3 15,0-2 2-15,0-1 1 16,-1-1-1-16,-3 1 1 15,1 0-2-15,-1-1 2 16,-1 1-2-16,-1 0 2 16,-1 0 0-16,1-2 0 15,-1 0 0-15,1 0-1 16,1 0 0-16,3 1 1 16,1-1-1-16,-1 0 2 15,2 2-1-15,0-1 0 0,-1 3-1 16,3-3 1-16,-1 2 0 15,-2 2-1 1,2-2 0-16,0 2 0 16,1 1 0-16,0 0-1 0,-1 1 0 15,3 0 0-15,1 1 0 16,0-4 1-16,0 4-1 16,0-4 1-16,1-2 0 15,1 1 0-15,1-3 0 16,-3 1 1-16,0-3-1 15,0 3 0-15,0-2 1 16,-1 1-2-16,-2 0 1 0,2 0-1 16,-2 3 0-16,1 0 1 15,1 1-1 1,0-1 0-16,-1 0 0 16,1 0 1-16,2 0 0 0,1-1 0 15,1-1 1-15,-2 0 0 16,4 0-1-16,-4-1 2 15,1 2-2-15,-1 0 0 16,2-2 0-16,-3 3 0 16,5-3-2-16,-4 2 1 15,4 0 0-15,-1-1 0 16,0 0 2-16,1-1-1 16,1 2 0-16,0-4 0 0,-1 3 1 15,1-3 0-15,3 1 0 16,0 0-1-1,1-3 0-15,3 0 0 16,1 0-1-16,1-2 2 0,-1 1-1 16,2-1 0-16,0-1-1 15,0 0 0-15,0 1 1 16,-1 1 0-16,1 1-1 16,-2 0 1-16,3 1-1 15,1-1 1-15,-2 3-1 16,3-2 2-16,-2 0-2 15,2 1 1-15,0-1 0 16,-2-1-5-16,-2 1 9 16,1-1-10-16,-3 0 10 15,-3-1-10-15,0-1 6 16,-1 1-6-16,1-1 6 0,0-1 0 16,3-1-5-16,-1 1 5 15,2-2-5-15,5 2 6 16,0-1-2-16,1 1 1 15,0 0-1-15,2 0 2 16,-2 0-2-16,5 0 2 16,-2 0-1-16,0 1 0 15,0-1 1-15,2 0 1 16,1 0-2-16,0 2 1 16,2-2 0-16,-2 3 0 15,-2-2-1-15,2 2 0 16,0 1 0-16,0 1-1 15,0 1 0-15,0-1 1 0,-1 3-1 16,0-1 0-16,2 0 1 16,1 0 0-16,2 0-1 15,-1 2 0-15,1-2 0 16,2-1 1-16,0 1-1 16,1-1 1-16,-1-2 0 15,0 2 0-15,-2-1 1 16,-1-4-1-16,3 3 0 15,1 1 1-15,2-2-1 16,1 0-1-16,3-1 1 16,2 0 0-16,0-1 0 15,4 1 0-15,0-2 0 0,3 0 0 16,-1 0 0-16,1 1 0 16,4 1 0-16,2-2 0 15,0 1 0-15,4-1 1 16,-1 0 0-16,0-1 0 15,3-1-1-15,-3 0 2 16,4-3-1-16,1 1 1 16,0 1-1-16,-1-1-2 15,1-1 4-15,2 0-3 16,-1-1 4-16,1 0-5 16,-1 0 5-16,1 1-6 15,1-1 6-15,-2 2-3 0,1-2-1 16,-3 2 0-16,-2 1 0 15,-1-2 0-15,-5 4 0 16,-4-1 0-16,-1 1-1 16,-8 1 0-1,-2 3-2-15,-6 0 0 0,-8 1-3 16,-5 3-2-16,-7 2-2 16,-3 3-5-16,-11 1-6 15,1 7-11-15,-12-6-22 16,3 14-63-16,-13-5-5 15,-3 4 3-15,-10-14-3 16</inkml:trace>
  <inkml:trace contextRef="#ctx0" brushRef="#br0" timeOffset="58916.9405">21356 5668 135 0,'-23'1'102'15,"23"-1"0"-15,-18-3-6 16,18 3-89-16,0 0-3 15,28-3 1-15,-5 6 0 16,7-1 0-16,8 2-1 16,6 3-2-16,7 3 0 15,9 5-2-15,10 0 0 0,3 7 1 16,11 3 1-16,7 1 2 16,7 2 1-16,7 3 1 15,6 1 1-15,2-2 0 16,5 3 0-16,5-1-1 15,1-1-1-15,-3 3-3 16,-1-4 1-16,0 0-3 16,-1-1 1-16,-2 1 1 15,0-2 4-15,2-2-5 16,0-7 4-16,4-2-4 16,2-8 4-16,4-9-5 15,2-6 1-15,0-13-1 16,-1-6-2-16,-8-11 6 0,-7-5-2 15,-11-17 4-15,-6-7-3 16,-14-10 6-16,-11-7-1 16,-15-14-4-1,-15-6-2-15,-12-12-2 0,-13-9-1 16,-16-2 0-16,-17-1 4 16,-14-4-5-16,-12 1 5 15,-19 0 1-15,-13 4 2 16,-14 3-1-16,-14 8 2 15,-10 9-2-15,-11 6-3 16,-14 9 1-16,-14 9-3 16,-7 12 2-16,-8 11 0 0,-8 12-3 15,-7 10 3-15,-7 13-4 16,0 10 2-16,-1 13-3 16,-1 13 2-16,6 13 0 15,6 12-3-15,8 11 3 16,10 13-2-16,9 13 1 15,10 8-1-15,10 7 2 16,12 4 1-16,11 4-4 16,10 3-2-16,12 1 2 15,12-2-3-15,11-2 4 16,15-4-3-16,14-1 2 16,12-3-2-16,12-8 1 15,13-1 4-15,11-8 2 0,8-2-2 16,11-7 2-16,7-5-4 15,9-3 0-15,5-5-7 16,7-1-3 0,-3-8-15-16,8 6-31 0,-7-11-51 15,1-1-1-15,-3-7-2 16,-8-7 9-16</inkml:trace>
  <inkml:trace contextRef="#ctx0" brushRef="#br0" timeOffset="60097.5926">11008 5874 82 0,'0'0'48'15,"14"-16"-1"-15,-14 16-2 16,0 0-3-16,0 0-10 16,-6 13-8-16,6-13-6 15,-6 29-4-15,4-10-2 16,0 5 0-16,-1 2-1 16,3 4 0-16,-1-1-2 15,2 4-1-15,-1 1-2 16,3-1-1-16,0-1-3 0,0-1 0 15,-3 2-1-15,1-1-2 16,-1 0 1-16,-4-2-5 16,3 2 2-16,-5-3-3 15,0 1 0-15,2-2-2 16,1-1-2-16,-2-4-2 16,5 3-9-16,-4-7-9 15,7 2-31-15,-3-3-35 16,0-18-2-16,4 16 25 15</inkml:trace>
  <inkml:trace contextRef="#ctx0" brushRef="#br0" timeOffset="60692.4904">11533 5512 1 0,'10'14'66'0,"-10"-14"27"15,6 25-5-15,-8-11-43 16,5 9-16-16,-6 0-6 15,5 5-10-15,-7 2-1 16,1 3-4-16,-2 5-8 16,-2-2-3-16,-3 4-6 15,0-1-4-15,-1 3-9 16,-1-7-18-16,2-5-42 16,4-3-12-16,-2-12 1 15,9-15 72-15</inkml:trace>
  <inkml:trace contextRef="#ctx0" brushRef="#br0" timeOffset="60965.755">11803 5432 1 0,'-8'15'44'16,"8"8"33"-16,-8 3-34 15,2 6-11-15,0 5-11 16,0 2-3-16,-1 6-13 0,3 1-4 16,-3-1-16-16,4 2-25 15,1 1-36-15,-3-11-3 16,7 1 48-16</inkml:trace>
  <inkml:trace contextRef="#ctx0" brushRef="#br0" timeOffset="67335.9457">3158 5214 101 0,'0'0'101'0,"0"0"-1"16,0 0-9-16,-15 21-83 16,-17 8-4-16,-10 9-2 15,-11 12 2-15,-9 7-3 16,-5 4 3-16,1 2-1 15,2-2 1-15,8-3-3 16,11-2 0-16,15-7-2 16,13-4 0-16,11-8 1 15,13-2-1-15,10-6 2 0,15-5-1 16,10-2 1-16,13-5 0 16,4 1 1-1,4-4 0-15,2 0 3 0,-3-2 0 16,-4 2 1-16,-13-1-3 15,-9 3 5-15,-16 2-1 16,-10 5 1-16,-17 1-3 16,-13 6 1-16,-15 5-7 15,-15 4-3-15,-11 0-1 16,-7-3-9-16,1 3-11 16,-6-10-18-16,13-3-36 15,3-7-27-15,11-18 1 0,16-10 6 16</inkml:trace>
  <inkml:trace contextRef="#ctx0" brushRef="#br0" timeOffset="67668.1684">3649 5047 1 0,'23'0'35'16,"-23"0"42"-16,16 6 0 15,-16 10-52 1,-7 7-5-16,0 10 2 16,-8 5-1-16,4 9 1 0,-5 9-2 15,6 8-8-15,1-2 0 16,7 7-5-16,5 3 1 15,6 5-5-15,1 2 1 16,2 2-4-16,2-6-7 16,-4-4-9-16,0-3-30 15,-1-6-42-15,-8-18-1 16,4-9-5-16,-5-35 69 16</inkml:trace>
  <inkml:trace contextRef="#ctx0" brushRef="#br0" timeOffset="68053.3585">4171 5249 1 0,'0'0'0'16,"0"0"33"-16,0 0 36 15,-30 22-47-15,7-1 5 16,-12 4 3-16,-2 4 1 16,-7 4 2-16,1 6-5 15,0-4-1-15,4 1-12 16,4-3-3-16,6 0-9 0,9-4 2 16,7 0-3-16,9-9 4 15,8-1 2-15,5-2 0 16,10-3 0-16,4-2 1 15,6-1-1-15,4 0-4 16,6-3-3-16,-3 1 0 16,3-2-6-16,-3 5-12 15,-3-4-25-15,0 2-51 16,-2 3-3-16,-7-7 0 16,1-3 55-16</inkml:trace>
  <inkml:trace contextRef="#ctx0" brushRef="#br0" timeOffset="68386.2867">4369 5530 27 0,'0'0'82'16,"0"0"-2"-16,0 0-35 16,27-18-16-16,-6 10-10 15,9-2 1-15,2 0-7 16,5 2 2-16,-1-1-12 15,5 0-19-15,-7 5-52 16,4 3-18-16,-8-8-3 16,-3 5 16-16</inkml:trace>
  <inkml:trace contextRef="#ctx0" brushRef="#br0" timeOffset="68768.1737">5256 4855 5 0,'23'-13'84'0,"-8"3"1"16,-15 10-18-16,17 4-39 15,-23 15-8-15,-4 10-3 16,-8 10-3-16,-3 7-1 15,-5 8-4-15,3 2-4 16,-1 3-4-16,6-3 1 16,5-1-2-16,11-6 2 0,3-3 4 15,6-1-5-15,8-10 6 16,2-1-3-16,6-6 5 16,3-4-6-16,0-5 6 15,3 0-7 1,-3-9-1-16,-2-1-5 0,-1-2-8 15,-5-4-11-15,-1 2-24 16,-17-5-45-16,20 5-4 16,-20-5 1-16,16-5 71 15</inkml:trace>
  <inkml:trace contextRef="#ctx0" brushRef="#br0" timeOffset="69552.5705">5556 5317 1 0,'0'0'19'0,"18"9"61"16,-2-8-2-16,1-2-47 16,0-7-4-16,8 1-1 15,-4-9-2-15,7 0-2 16,-5-5-1-16,1-4-5 15,-3-4-2-15,-4-1-5 0,-5-5-2 16,-7 4-4 0,-8 2-1-16,-7 4-1 15,-8 5 0-15,-10 10 0 16,-5 7 1-16,-5 10-2 0,-3 14 0 16,-3 7 1-16,2 7-1 15,2 7 2-15,4 3-1 16,7 1 0-16,7 1 2 15,9 0 0-15,11-6 1 16,7 0-5-16,11-7 1 16,7-3-13-16,13-4-27 15,5-7-54-15,4-14-5 16,6-6-1-16,4-16 48 16</inkml:trace>
  <inkml:trace contextRef="#ctx0" brushRef="#br0" timeOffset="70268.616">6292 4982 63 0,'-8'-23'93'16,"-2"3"-2"-16,-6-3-7 16,-3-2-77-16,0 5-6 15,-2 0-1-15,-5 5 0 16,-3 5 0-16,-5 7 0 15,-3 9-1-15,-1 6 0 16,1 11 2-16,2 6 2 16,2 7 0-16,7 6 2 15,3 4-1-15,9 1 1 0,9 0-1 16,8-4 1-16,9-6-3 16,7-5 1-16,9-12-2 15,7-11 0-15,5-12 1 16,2-11 0-16,2-12 0 15,-3-6 0-15,-2-6 1 16,-1-1-2-16,-11 3 2 16,-4 5-3-16,-5 5 1 15,-8 13-1-15,-10 13 0 16,0 0 0-16,1 27-1 16,-5-1 1-16,1 4-1 15,3 4 1-15,4-1-1 0,5-6 1 16,5-5-1-16,4-8 2 15,3-9-1-15,1-11 1 16,0-6-1 0,-2-8 0-16,-3-6 1 15,-1 2-2-15,-4-5 0 0,-2 6-2 16,-3 2 0-16,-7 21-1 16,7-17 0-16,-7 17 1 15,0 0-1-15,2 23 2 16,-2-7 1-16,1-1 2 15,0 0 0-15,-1-15 1 16,9 22-1-16,-9-22 2 16,15 4-1-16,-15-4 0 0,15-18 1 15,-6 3-1-15,1-6-1 16,0-4 0-16,3-5 1 16,2-2-2-1,2-3 1-15,3 6-1 0,3-1-2 16,2 4-7-16,4 5-10 15,-6 2-16-15,8 7-35 16,-2 4-21-16,-3 0-5 16,3 3 34-16</inkml:trace>
  <inkml:trace contextRef="#ctx0" brushRef="#br0" timeOffset="71120.2778">7080 4737 13 0,'0'0'86'16,"0"0"4"-16,-9 13-4 16,9-13-62-16,-4 32-9 15,0-9 3-15,2 10-1 16,-3 3 2-16,3 6-5 15,-2 0-2-15,2-1 0 16,-1-4-5-16,3-6 1 16,-2-5-3-16,0-8-1 15,2-18-1-15,0 0-2 16,0 0-3-16,-14-13-2 0,14-10 1 16,1-5-3-16,6-7 1 15,2-1-2-15,7-3 3 16,1 3-1-16,3 3 5 15,2 6-1-15,3 5 2 16,1 11 0-16,-2 6 1 16,1 10 0-16,-2 8-1 15,0 5 2-15,0 8-3 16,3 2 2-16,-3 2-2 16,1 0 0-16,4 1-1 15,-1-4-2-15,4 3-12 16,-7-8-23-16,6 1-57 15,-5-1-3-15,-5-5-2 0,-3-1 42 16</inkml:trace>
  <inkml:trace contextRef="#ctx0" brushRef="#br0" timeOffset="71637.755">2929 6936 122 0,'45'-13'105'16,"14"-13"-4"-16,16-10-8 15,20-5-91-15,22-3 2 16,19-5-1-16,11-3 1 0,14-2-3 15,15-3 6-15,15-4 0 16,11-4-4 0,14 0-2-16,14-6-2 0,12-2-4 15,12-5 5-15,6-3-2 16,1-3 2-16,2 6-4 16,-4-1 7-16,-12 4-1 15,-8 3-4-15,-8 7 5 16,-19 7-10-16,-17 6 0 15,-13 11-18-15,-25 2-29 16,-14 8-50-16,-16 4-2 16,-22-1-2-16,-17 2 73 0</inkml:trace>
  <inkml:trace contextRef="#ctx0" brushRef="#br0" timeOffset="76471.4097">23077 11319 10 0,'0'0'97'16,"6"20"3"-16,-6-20 0 16,4 28-58-16,-1 1-10 0,-6 5-4 15,3 12-6-15,-7 5-5 16,1 10 0-16,-4 2-4 15,1 3-3-15,1 1-3 16,0-4-4-16,0-6 0 16,2-8-2-16,2-12 2 15,-1-7-3-15,4-11 2 16,1-19-1-16,0 0 2 16,7-13 0-16,3-14-1 15,6-12 2-15,4-7-2 16,5-11 2-16,2-5-4 15,6-3 3-15,-1 0-3 0,1 5 3 16,-2 8-3-16,-5 7 0 16,-3 11 0-16,-3 10 0 15,-6 14 0 1,-1 13 0-16,-3 10 1 0,-2 9 1 16,-3 7 0-16,1 5 2 15,3 7 0-15,0 1 3 16,-1-2-2-16,4 2 2 15,-2-6-2-15,1-1 1 16,-2-9-4-16,0-3 2 16,-5-7-2-16,-4-16 0 15,10 14-1-15,-10-14 0 16,0 0-1-16,9-17 0 0,-5 1 0 16,3-4 0-16,3-5 0 15,2-7-2 1,5-4 1-16,3-3-1 0,5-4 2 15,4 0-1-15,1-1 1 16,3 5-1-16,1 6 1 16,-3 7-1-16,-2 6 0 15,-4 10 0-15,-4 9 0 16,-5 9 1-16,-3 8-1 16,-4 9 1-16,-2 6-1 15,-1 5 2-15,-2 8 1 16,2 3 1-16,0 1-1 0,1 2 2 15,2-1-1 1,1-2 0-16,0-4 0 16,1-3-3-16,-1-5 2 15,2-6-4-15,-1-6 2 0,0-6-8 16,-3-2-6-16,-8-15-12 16,16 8-21-16,-16-8-40 15,7-14-32-15,-4 1-2 16,0-3 5-16</inkml:trace>
  <inkml:trace contextRef="#ctx0" brushRef="#br0" timeOffset="76972.7064">24331 11619 1 0,'14'-8'87'0,"5"8"3"16,-19 0 4-16,17-5-56 16,-17 5-8-16,0 0-2 15,10 26-2-15,-14-13-2 16,1 10-5-16,-3-1-6 15,4 4-2-15,-3 0-3 16,5 4 1-16,0-2-1 16,6 1 0-16,3-6 1 0,4-3-1 15,5-4-1-15,6-5 0 16,4-4-2-16,6-5-2 16,2-8 0-16,1-1-2 15,4-8 0-15,-1-2-1 16,-4-6 1-16,-1-3-1 15,-7-3 1-15,-4-1-1 16,-10-3 1-16,-7 1-2 16,-10 2 2-16,-10 2-2 15,-8 5 1-15,-8 3 0 16,-6 6-2-16,-7 5-5 16,-1 7-8-16,-3 0-12 0,10 12-28 15,-2-2-54-15,9 1-1 16,12 3-1-16,17-12 8 15</inkml:trace>
  <inkml:trace contextRef="#ctx0" brushRef="#br0" timeOffset="77555.7476">25197 11678 89 0,'20'-10'95'0,"-3"2"0"16,-11-8 4-16,-6-4-79 0,-4 4-4 16,-8-4 0-16,-2 8 1 15,-8-1-1-15,-1 10 1 16,-7 3-4-16,-2 9-3 16,-1 5-4-16,-2 9-2 15,0 8-3-15,4 3 2 16,3 5-1-16,4 3 2 15,6-2 1-15,10 1-1 16,8-2 1-16,7-7-3 16,10-6 2-16,8-6-3 15,5-9 2-15,6-8-5 16,5-9 3-16,3-8 2 0,1-9-2 16,3-9 2-16,-5-11-2 15,0-8 3-15,-1-11-3 16,-2-6 4-1,-2-4-4-15,-5-1-2 0,-4-1 3 16,-5 1-8-16,-3 11 7 16,-10 7-8-16,-4 14 7 15,-9 12-2-15,-4 15 0 16,-9 11 0-16,-2 12 1 16,0 11 5-16,-5 7-5 15,3 11 5-15,3 5-5 16,3 9 1-16,3 4-1 15,6 4 2-15,4 2-3 0,3-2 1 16,6 1-9-16,-4-6-4 16,8-2-16-16,-8-10-29 15,5-1-52 1,-4-4-2-16,1-9-1 0,-1-6 16 16</inkml:trace>
  <inkml:trace contextRef="#ctx0" brushRef="#br0" timeOffset="78171.9935">25804 11735 108 0,'-7'-13'98'0,"7"13"4"16,-19-2-35-16,19 2-30 15,-26 19-12-15,15-2-4 16,-5 2-5-16,6 6-1 15,2-1-5-15,8 2 0 16,8-3-1-16,9 0 1 16,7-7 0-16,11-4-1 0,5-8-1 15,5-4-2-15,3-9 0 16,-1-2-2 0,-2-8-2-16,-9-1-1 15,-7-6 0-15,-12 0-1 0,-9 1 0 16,-13 2 0-16,-11 3 0 15,-8 4-2-15,-8 6-2 16,-5 4-5-16,1 8-7 16,-3-2-15-16,11 10-54 15,2-1-30-15,9 1 2 16,17-10-4-16</inkml:trace>
  <inkml:trace contextRef="#ctx0" brushRef="#br0" timeOffset="78432.7561">26310 11895 114 0,'0'0'112'16,"26"9"-7"-16,-26-9 3 16,22-2-54-16,-22 2-56 15,20 7-12-15,-20-7-26 16,0 0-62-16,13 16-4 16,-13-16-1-16,0 0-2 15</inkml:trace>
  <inkml:trace contextRef="#ctx0" brushRef="#br0" timeOffset="79057.0896">26512 11390 90 0,'3'-19'103'0,"-6"3"1"0,3 16 3 16,-11-14-73-16,-5 12-6 16,2 14-3-16,-9 1-2 15,1 13-1-15,-7 4-4 16,4 8-4-16,1 4-5 16,2 4-1-16,5 1-4 15,5 2 0-15,7-1-2 16,6-3 0-16,5-3-2 15,8-5 2-15,5-4 0 0,4-2 0 16,3-8-3-16,2-5-4 16,0-3-7-16,-2-8-13 15,5 5-45-15,-5-11-54 16,-2-4 8-16,-5-4-7 16,0-3 7-16</inkml:trace>
  <inkml:trace contextRef="#ctx0" brushRef="#br0" timeOffset="79288.8158">26804 11921 214 0,'0'0'115'15,"22"14"-6"-15,-22-14-31 0,11 16-69 16,-11-16-12-16,10 19-13 16,-10-19-31-16,-3 14-62 15,3-14 0-15,-4 15-3 16,4-15 5-16</inkml:trace>
  <inkml:trace contextRef="#ctx0" brushRef="#br0" timeOffset="80024.6206">25856 11840 15 0,'0'0'90'16,"0"0"6"-16,0 0-13 16,13-10-25-16,-13 10-14 15,24-13-7-15,-9 1-9 16,7 5-6-16,-4-4-6 15,7 1-4-15,-2-2-4 16,3 0-3-16,-2 0-1 16,-1-1-2-16,1-2-1 0,-6-1-1 15,-2 0 3-15,-6-2 0 16,-5-3 1-16,-5 1 0 16,-9-3 1-16,-4 3-2 15,-9 1 2-15,-4 3-1 16,-5 2 0-16,-3 7-1 15,-2 2 0-15,-1 4 0 16,-1 5 0-16,4 5 2 16,1 4-1-16,4 4 2 15,1 5-1-15,8 1 1 16,1 3-2-16,8 4 0 16,5 0-1-16,3 2 1 0,7-3-4 15,5-2-2-15,6-1-4 16,-1-2-4-16,5-3-6 15,-1-5-8-15,4 1-15 16,-6-8-30-16,1 0-43 16,-4-2-5-16,-13-7 5 15,16 4 11-15</inkml:trace>
  <inkml:trace contextRef="#ctx0" brushRef="#br0" timeOffset="81156.2807">27873 11087 88 0,'-17'-13'102'15,"2"14"-6"-15,-5 1 5 16,-12 5-71-16,4 12-6 16,-7 4-6-16,-1 9-2 15,-5 4 0-15,4 8-2 16,1 4-2-16,3 8 0 16,8 3-8-16,8 3 1 15,7 5-5-15,8-1 2 16,7 2-3-16,3-3 3 0,4-2-1 15,4-1-2-15,-2-8-3 16,-2-7-11-16,-1 0-30 16,-11-10-60-16,-4-7-4 15,-8-6-1-15,-6-13-3 16</inkml:trace>
  <inkml:trace contextRef="#ctx0" brushRef="#br0" timeOffset="81352.9807">27156 11821 111 0,'11'-16'99'15,"14"5"0"-15,7 1 3 16,8 0-83-16,16 4-8 16,5 0 0-16,7 2-11 15,3 2-30-15,-4 1-62 16,-2-5-4-16,0 2-6 15,-11-5-1-15</inkml:trace>
  <inkml:trace contextRef="#ctx0" brushRef="#br0" timeOffset="81526.1456">27986 11791 154 0,'-2'29'101'16,"1"-5"1"-16,2 2-5 15,5-1-92-15,-2 1-11 16,1-6-16-16,2 0-47 16,-1-7-26-16,-6-13-6 15,0 0-7-15</inkml:trace>
  <inkml:trace contextRef="#ctx0" brushRef="#br0" timeOffset="81726.9973">28027 11472 131 0,'0'0'108'16,"22"13"-1"-16,-22-13-4 16,23 19-69-16,-10-9-39 15,3 7-24-15,-16-17-36 16,25 26-36-16,-8-13-3 15,2-4 1-15</inkml:trace>
  <inkml:trace contextRef="#ctx0" brushRef="#br0" timeOffset="82332.9434">28277 11791 105 0,'0'0'108'0,"0"0"5"15,0 0-1-15,0 0-58 0,30-4-25 16,1-1-5-16,2-2-4 16,10 4-3-16,2-1-4 15,4 1-5-15,1 0-9 16,-2-1-12-16,-2 2-17 16,-14-8-40-16,-5 3-43 15,-12-6-5-15,-9-1 1 16,-14-5-1-16</inkml:trace>
  <inkml:trace contextRef="#ctx0" brushRef="#br0" timeOffset="82574.4059">28566 11381 137 0,'-8'-13'106'16,"8"13"3"-16,-4 26 2 15,-6-1-74-15,6 15-9 16,-11 6-5-16,4 11-1 15,-11 2-4-15,5 6-1 16,-3 2-5-16,7 1-3 16,2-6-4-16,10-2-1 15,11-7-4-15,12-7-5 16,12-4-10-16,7-13-19 16,16-5-54-16,1-15-30 15,4-9-4-15,0-14 2 16</inkml:trace>
  <inkml:trace contextRef="#ctx0" brushRef="#br0" timeOffset="82907.0938">29314 11149 124 0,'-20'26'112'15,"10"-4"2"-15,-7 4 1 16,2 11-70-16,-11 3-21 16,5 15-1-16,-11 6-5 0,0 8 0 15,-4 0-6-15,6 6-1 16,3-1-5-16,5 1-2 16,9-4-3-16,4-3 1 15,11-6-2-15,6-3-1 16,8-4-4-16,3-6-8 15,7-2-11-15,-3-12-15 16,12-2-37-16,-5-14-41 16,0-11-3-16,-2-10 2 15,-2-16 3-15</inkml:trace>
  <inkml:trace contextRef="#ctx0" brushRef="#br0" timeOffset="83224.5199">29495 11505 182 0,'7'13'115'16,"3"3"1"-16,0-3-6 15,10 13-85-15,-2 2-6 16,9 8 0-16,-1-2-4 15,6 7-2-15,0-2-4 16,4 2-2-16,0 3 1 0,1-2-5 16,-1-3 2-16,-1-3-3 15,-2-3 0-15,-4-6-6 16,1-2-5-16,-9-12-18 16,3 0-33-16,-24-13-57 15,25-6-5-15,-17-10-3 16,-1-6 2-16</inkml:trace>
  <inkml:trace contextRef="#ctx0" brushRef="#br0" timeOffset="83460.2928">30056 11482 149 0,'-23'-7'110'0,"4"16"0"16,-2 8 0-16,-7 2-79 15,2 12-10-15,-8 4-3 16,0 8-4-16,-6 4-4 16,1 2-3-16,-1 4-1 15,-2 2-5-15,3-2-5 16,-2-4-9-16,8 2-18 16,-3-14-37-16,9-1-43 15,4-7-2-15,7-9-5 16,16-20 2-16</inkml:trace>
  <inkml:trace contextRef="#ctx0" brushRef="#br0" timeOffset="83728.7459">30489 12032 179 0,'3'30'117'0,"-6"1"1"16,-9-4-5-16,-1 3-94 16,-10 3-8-16,-1 2-5 15,-5 4-15-15,-7-4-20 0,3 4-79 16,-6-3-4-16,-3-3-3 15,-1-4-3-15</inkml:trace>
  <inkml:trace contextRef="#ctx0" brushRef="#br0" timeOffset="86712.4138">30653 11541 50 0,'-13'-8'105'16,"-2"-2"0"-16,15 10 4 15,0 0-57-15,-11-19-3 16,11 19-7-16,0 0-7 15,22 14-6-15,-22-14-10 0,23 31-2 16,-11-7-9-16,8 5 1 16,-3 4-8-16,5 5 3 15,-2 1-6-15,0-2-1 16,5 2-8-16,-5-10-11 16,7 3-30-16,-11-14-66 15,5-2 1-15,-6-11-6 16,3-5 3-16</inkml:trace>
  <inkml:trace contextRef="#ctx0" brushRef="#br0" timeOffset="87027.0092">31248 11505 85 0,'11'-13'105'15,"-11"13"4"-15,0 0 0 16,0 0-73-16,-24 8-6 15,9 9-4-15,-9 3-6 16,-2 13-2-16,-7 5-6 16,0 8-2-16,-6 6-4 15,0 4 3-15,-7 5 0 16,4 2-6-16,0-1 3 16,4-1-5-16,1-1 3 15,5-3-3-15,2-4 2 16,7-2-7-16,2-5-2 0,3-4-4 15,5-5-4-15,-2-9-14 16,11-4-30-16,-6-9-57 16,10-15 3-16,0 0-1 15,0-24 0-15</inkml:trace>
  <inkml:trace contextRef="#ctx0" brushRef="#br0" timeOffset="87376.4023">31353 11238 78 0,'13'3'105'0,"-13"-3"1"16,13 18 2-16,-7 0-83 0,-5 5-2 15,5 14-2-15,-3 4-5 16,4 13-4-16,2 6 0 16,2 8-7-16,1 4 0 15,5 3 4-15,-4 2 1 16,3 2-3-16,-11-2-3 16,2-1 3-16,-9-2-4 15,-5-4-3-15,-7 1-4 0,-7-6-9 16,-2-3-6-16,-10-10-14 15,7 0-44 1,-8-9-36-16,-7-12 0 16,5-4 3-16</inkml:trace>
  <inkml:trace contextRef="#ctx0" brushRef="#br0" timeOffset="89431.484">26235 13548 11 0,'-18'12'96'16,"18"-12"3"-16,-19 13-1 16,19-13-66-16,-16 16 0 15,16-16 2-15,-7 20-7 16,7-20-7-16,0 20-6 15,0-20-3-15,14 12-2 16,-14-12-3-16,26-2-2 16,-10-3 0-16,0-4-1 0,3-3 0 15,-2-1 2 1,-1 0-1-16,-5 0 1 16,-11 13-1-16,11-18 0 15,-11 18-1-15,-13-3-2 0,-5 7 0 16,-1 6-2-16,-4 2 1 15,0 2-1-15,2 2 0 16,2 3 2-16,4-3 1 16,8-3 2-16,7-13 1 15,0 21 2-15,0-21 0 16,20 7 2-16,-5-8-1 16,5-5 0-16,-1-4-1 0,1-1-1 15,-1-4-2 1,-3-4 0-16,-3 1-6 15,-3-1 5-15,-7 3-6 16,-5 2 4-16,2 14-5 0,-21-16 4 16,5 16 0-16,-2 6-1 15,0 2 6-15,-1 5-6 16,4 0 5-16,4 0-5 16,4 0 6-16,7-13-5 15,5 16-1-15,-5-16 1 16,25 1 0-16,-8-5 1 15,-1-3 0-15,-3-2 0 16,0 1-1-16,-13 8 1 16,9-18-1-16,-9 18-4 15,-15-8-9-15,-1 2-18 16,16 6-70-16,-23 4-16 16,10-2-5-16,13-2 1 0</inkml:trace>
  <inkml:trace contextRef="#ctx0" brushRef="#br0" timeOffset="90544.3401">27020 13244 89 0,'19'-12'106'0,"-19"12"4"15,15-7 0-15,-15 7-78 16,0 0-8-16,1 28-3 16,-7-8-3-16,0 13-3 15,-4 3-4-15,2 13 1 0,-2 3-5 16,-1 7-3-16,1 2 1 16,2 1-2-1,-1-2 1-15,0-2-3 16,4-6 3-16,-1-7-7 0,0-6 2 15,3-10 1-15,0-9-1 16,3-20 1-16,0 0 0 16,0 0-1-16,-10-17 1 15,9-9-1-15,-1-9 3 16,2-4 0-16,2-9 3 16,4-6-3-16,-1-6-1 15,7 1 3-15,4-3-1 16,4 4 1-16,3 2-3 0,3 4 2 15,3 8-4 1,1 9 3-16,2 9-1 16,-2 9 0-16,-1 8 0 0,-3 9 0 15,-1 7 0-15,-4 6 0 16,-5 7-1-16,-3 6 2 16,-4 5-1-16,-5 0 1 15,-4 4-1-15,-4-2 1 16,-5 0 1-16,-4-1-5 15,-1-3 3-15,-7-3-8 16,0-4-1-16,-7-7-12 16,4 3-12-16,-8-11-37 0,3-1-51 15,5-6 4 1,2-5-4-16,8-5 3 16</inkml:trace>
  <inkml:trace contextRef="#ctx0" brushRef="#br0" timeOffset="91178.4659">27550 13333 123 0,'24'11'100'16,"-9"1"2"-16,-7 7-2 16,-6 7-79-16,-9 5-8 15,-2 7-3-15,-5 3 1 16,-4 4-5-16,0-4 2 15,0 3-4-15,2-7 0 16,2-5-4-16,2-9 0 0,4-7-1 16,8-16 1-16,0 0 1 15,0 0 0-15,5-16 1 16,7-8 2-16,7-4 0 16,1-8-1-16,6 1 5 15,0-1-4-15,4 3 2 16,-2 3-3-16,1 5 3 15,-4 5-5-15,1 10 3 16,-5 7-3-16,0 6 0 16,-1 4-1-16,-1 5 2 15,4 1 0-15,3 1 3 16,2-1-1-16,5-1 2 16,4-5-1-16,1-4-1 0,1-6 1 15,0-4-2-15,-2-8 3 16,-3-2-4-16,-8-8 4 15,-5 0-2-15,-9-4 1 16,-7 1 0-16,-7 1 0 16,-7 4-1-16,-10 5-2 15,-4 8 1-15,-7 7-4 16,-3 8 2-16,-2 8-2 16,-3 7 1-16,2 7-1 15,2 5 2-15,5 6 1 16,3 3-2-16,6 1 2 15,5 3-3-15,10 0 2 16,5-2-3-16,5-1-2 0,7-9-9 16,7-1-13-16,-4-16-32 15,10 0-63-15,1-12 0 16,1-6-2-16,2-8 2 16</inkml:trace>
  <inkml:trace contextRef="#ctx0" brushRef="#br0" timeOffset="92277.9194">28537 13525 123 0,'-5'-16'114'0,"1"-2"-1"15,-3 0 3-15,-3 0-91 16,10 18-1-16,-20-21-6 15,7 20-4-15,-6 5-4 16,-1 8-3-16,-3 9-3 16,-2 5-4-16,1 8 2 15,-1 2-2-15,3 1 2 16,5 2-3-16,4 0 3 16,4-3-3-16,8-4 0 15,5-6 2-15,6-6-1 16,5-5 1-16,5-10-1 0,5-6 1 15,3-11 0 1,4-8-1-16,3-9 2 16,2-13-3-16,2-10 1 0,2-10 0 15,2-8 0-15,-1-7 2 16,0 1 1-16,-3 2 2 16,-5 6 0-16,-5 12 2 15,-4 10 0-15,-8 16-2 16,-10 15 2-16,-7 15-3 15,-9 18-2-15,-5 10 0 16,-8 11-3-16,-2 9 1 16,-4 8-1-16,0 5 2 0,0 2-1 15,7 2 1 1,2-3-1-16,6-3 0 16,8-7 1-16,7-5-2 15,7-10 2-15,4-7-4 0,5-11-1 16,4-12-1-16,5-8 0 15,2-9 0-15,3-7 1 16,0-7-1-16,-2 0 3 16,-1 1 0-16,-5 0 3 15,-3 4 0-15,-6 6 1 16,-15 13 0-16,15-4-1 16,-15 4 1-16,-4 21-2 15,-4-2 1-15,1 6-1 16,0 2 0-16,-2 3-4 15,2-1-3-15,3 3-8 16,-2-10-8-16,6 2-30 16,0-24-61-16,-6 16-3 0,6-16 0 15,0-23 1-15</inkml:trace>
  <inkml:trace contextRef="#ctx0" brushRef="#br0" timeOffset="92428.4644">28934 13403 124 0,'0'0'84'0,"0"0"-20"15,14 1-59-15,-1 5-91 16,0-3-6-16,10 3-6 16</inkml:trace>
  <inkml:trace contextRef="#ctx0" brushRef="#br0" timeOffset="92697.5327">29431 13397 158 0,'-21'4'112'16,"0"3"4"-16,-6 4-3 15,-3 6-89-15,-8 3 0 16,5 12-2-16,-6-2-1 15,6 8-6-15,0-1-4 16,8 4-6-16,5-1 0 0,7-1-2 16,7-2-5-16,6-3-3 15,9-1-13-15,1-9-12 16,12 5-26-16,-8-16-31 16,9 0-32-16,2-10 1 15,1-7-1-15</inkml:trace>
  <inkml:trace contextRef="#ctx0" brushRef="#br0" timeOffset="92929.2274">29340 13658 125 0,'0'0'106'16,"0"0"2"-16,0 0 2 15,0 0-82-15,22 6-10 16,1 0 0-16,3-2 0 15,10 3-4-15,2-3-4 16,6 2-8-16,3-3-10 16,-1-6-9-16,4 3-29 15,-8-6-61-15,-1-7-3 16,-5-4-2-16,-9-7 1 16</inkml:trace>
  <inkml:trace contextRef="#ctx0" brushRef="#br0" timeOffset="93145.7855">29824 13393 68 0,'-25'11'83'0,"-8"1"12"15,1 12 0 1,-4 9-60-16,-1-1-17 0,4 11 4 16,-2 1 4-16,6 8-1 15,2-3-2-15,8 4-9 16,9-4-9-16,7-4-7 15,10 1-13-15,6-13-19 16,12-1-53-16,5-13-21 16,3-12-2-16,8-10 0 15</inkml:trace>
  <inkml:trace contextRef="#ctx0" brushRef="#br0" timeOffset="93383.3551">30216 13352 115 0,'-26'22'111'0,"-5"7"5"16,-4 8 1-16,-7 2-78 16,9 13-9-16,-9 1 2 15,6 10-7-15,-2-4-2 16,8 3-14-16,4 3-20 0,3-8-13 15,13 7-36 1,-3-11-59-16,10-8 0 16,9-9 0-16,5-10-4 15</inkml:trace>
  <inkml:trace contextRef="#ctx0" brushRef="#br0" timeOffset="93692.4604">30287 13690 191 0,'-7'13'116'15,"1"4"4"-15,2 2-4 0,2 2-94 16,9 8-4-16,1-1-2 15,6 6-3-15,2 1-6 16,4 3-3-16,5-1-4 16,2-1-1-16,3-1-5 15,-2-8-5-15,4-1-5 16,-12-13-32-16,7-4-65 16,-10-8-7-16,-17-1-1 15,21-24 0-15</inkml:trace>
  <inkml:trace contextRef="#ctx0" brushRef="#br0" timeOffset="93897.9699">30529 13742 120 0,'0'0'116'0,"-23"16"0"15,6-2 1-15,-3 6-66 16,-5 3-33-16,-1 8-1 15,-10 3-4-15,-3 4-11 16,-1 5-30-16,-9-5-69 16,5-2-16-16,6-6-4 15,6-6-1-15</inkml:trace>
  <inkml:trace contextRef="#ctx0" brushRef="#br0" timeOffset="95045.6509">30796 13856 61 0,'0'0'104'16,"16"-7"2"-16,-16 7 3 16,17-2-47-16,-17 2-18 15,0 0-4-15,0 0-8 16,11 13-7-16,-11-13-5 15,-8 27-4-15,0-6-2 0,0 8-1 16,0 1-4-16,-2 4-2 16,0 0-3-16,0 0 1 15,1-2-3 1,0-5 0-16,3-6-2 0,1-6-1 16,5-15-2-16,-9 13 0 15,9-13 1-15,4-13-2 16,2-1 1-16,4-9-1 15,5-4 2-15,3-4-2 16,7-2 3-16,2 3 0 16,4-1 0-16,0 6 0 15,1 3 1-15,-3 9-2 0,-3 7 1 16,-7 6 1-16,-5 7 0 16,-7 6 0-1,-5 8 0-15,-7 4 2 16,-2 4-2-16,-1 3 3 0,-4 1-2 15,3-1 1-15,4-2-1 16,3-2 1-16,4-7-1 16,8-5 0-16,-10-16-1 15,30 15 1-15,-7-18-1 16,5-7 0-16,-1-6 0 16,0-7-1-16,1-5 2 15,-1-5-2-15,-2-2 2 16,-5 1-2-16,-6 1 2 0,-2 4 0 15,-8 3-1 1,-1 6 2-16,-6 5-1 16,3 15 0-16,-19-7-1 15,6 11 0-15,-2 6 1 0,-3 5-1 16,2 5 1-16,-1 6-1 16,3 3 0-16,1 1 1 15,1 3-2-15,3 1 2 16,8-1-2-16,1-2 0 15,4 0-4-15,5-7-3 16,3 2-9-16,-2-13-12 16,11 6-32-16,-6-12-62 0,2-4 0 15,2-7-4 1,-2-6 5-16</inkml:trace>
  <inkml:trace contextRef="#ctx0" brushRef="#br0" timeOffset="95429.5614">31320 13654 94 0,'13'7'122'0,"-13"-7"-9"15,25 22 11-15,-14-2-59 16,2 0-25-16,9 15-4 16,-8-1-5-16,8 12-5 15,-11 2-14-15,8 7 5 16,-4 1-12-16,-2 2 8 15,-8-2-11-15,-2-3 0 16,-3 1-2-16,-11-4-12 16,-7-1-6-16,-13-8-17 15,3 4-54-15,-12-8-41 16,-6-7-2-16,-5-2-2 16</inkml:trace>
  <inkml:trace contextRef="#ctx0" brushRef="#br0" timeOffset="96529.9887">21783 11689 81 0,'0'0'100'0,"0"0"3"16,14 8 1-16,11-9-75 15,1-6-5-15,16 2-1 16,2-5-5-16,13 1-1 15,3-4-5-15,4 1-10 16,1 3-17-16,-8-6-40 16,-2 7-53-16,-6 5-4 0,-14-3 0 15,-8 6 2 1</inkml:trace>
  <inkml:trace contextRef="#ctx0" brushRef="#br0" timeOffset="96792.1057">21967 11865 107 0,'-11'18'100'15,"11"-18"5"-15,0 0-4 16,0 0-75-16,0 0-11 15,19-1-5-15,-3-5 0 16,7-1-3-16,4 0-7 16,6-5-13-16,9 4-21 0,0-8-34 15,6 0-34-15,2 1-5 16,-4-5 0-16</inkml:trace>
  <inkml:trace contextRef="#ctx0" brushRef="#br0" timeOffset="97296.4737">22220 11354 82 0,'-25'-5'97'0,"25"5"5"16,-21 0-32-16,6-2-35 15,15 2-6-15,-29 10-4 16,11 1-2-16,-10 2-4 16,-2 9-4-16,-6 2-6 15,-4 8-1-15,-8 4-4 16,-1 5 1-16,-3 0-3 15,1 3 1-15,2-4-2 16,6-1 3-16,6-3-3 0,6-6 1 16,11-2 1-16,9-4 1 15,9-3 0-15,9-3 2 16,8-3-2-16,9-1 2 16,8-4 0-16,7 0-4 15,6-2 3-15,5-1-5 16,5-4 3-16,3 0-2 15,1-2 0-15,-1-1-4 16,-1 3-5-16,-6-4-3 16,1 6-21-16,-13-5-35 15,-5 3-49-15,-5 2 0 16,-7-1-2-16,-5-1 9 0</inkml:trace>
  <inkml:trace contextRef="#ctx0" brushRef="#br0" timeOffset="98964.3619">11097 5897 1 0,'-13'-10'81'15,"13"10"4"-15,0 0-1 16,0 0-59-16,-9 21-8 16,6-6-4-16,2 4-3 15,-2-1 0-15,0 3 0 16,-1-3-3-16,2 0 0 0,2-18-3 15,-5 21-2-15,5-21-1 16,0 0-1-16,0 0 1 16,0 0 0-16,0 0 1 15,7-16-2-15,-3 1 3 16,1-3 1-16,-3 0 0 16,0-1 1-16,-4 3 0 15,0 3-1-15,2 13 2 16,-19-10-1-16,6 14-1 15,-2 9-1-15,1 2-1 16,0 5-1-16,2-1-2 16,2 2 2-16,6-4-2 0,1-1 2 15,3-16-1-15,10 16 0 16,-10-16 1-16,23-8 0 16,-7-4 1-16,0-5 0 15,-1-5 2-15,3-2-2 16,-4-2 4-16,1 1 0 15,-5 1 1-15,-2 3 0 16,-3 4 1-16,-5 17-2 16,-2-20 1-16,2 20-1 15,-13 1-3-15,13-1-2 16,-16 16-5-16,16-16-5 16,-10 29-7-16,6-16-13 15,8 9-34-15,2-8-41 0,3-1-2 16,4-3 0-16</inkml:trace>
  <inkml:trace contextRef="#ctx0" brushRef="#br0" timeOffset="99348.6876">11546 5862 22 0,'0'0'96'0,"0"0"-1"16,0 0-2-16,0 0-63 16,-18-4-9-16,3 13-6 0,2 4-4 15,-5 3-7-15,4-1-7 16,2 4-6-16,4-6-3 16,8-13-4-16,5 16-2 15,11-15 0-15,4-9-1 16,9-1 3-16,0-7 6 15,7-3 9-15,-3-1 7 16,-1 0 9-16,-3 3 5 16,-9-1 2-16,-2 8 1 15,-18 10-1-15,7-16-1 16,-7 16-8-16,-26 2-11 16,7 7-16-16,-7-1-31 0,0 5-51 15,3 0-3-15,0-1-3 16,23-12 50-16</inkml:trace>
  <inkml:trace contextRef="#ctx0" brushRef="#br0" timeOffset="113391.8275">21253 10510 103 0,'13'23'118'16,"-13"-23"-3"-16,5 33-1 15,-8-10-102-15,-3 18-4 16,6 15-2-16,-4 19-2 16,-2 16 2-16,-4 17-2 0,-3 16 2 15,-5 15-2 1,1 11 1-16,-5 10 0 0,7 11 4 15,0 5-3 1,6 9 6-16,1 4-1 0,8 7 0 16,0-1 1-16,8 7 4 15,3-10-3-15,4-1-2 16,3-11-2-16,5-3-3 16,0-14-2-16,3-11 3 15,0-14-2-15,3-9-7 16,1-15 5-16,3-10-4 15,2-13 3-15,4-12-4 0,1-8 4 16,6-9-5-16,6-10 3 16,6-6 2-16,4-9-3 15,7-3 2-15,8-6-1 16,9-3 1 0,10-3-2-16,5-4 2 0,10 0-2 15,8-4 2-15,13 0-2 16,11-1 2-16,11 0-1 15,8 0 2-15,11-1-2 16,13 0 2-16,12 0-1 16,6 4 1-16,14-3-2 15,4 2 1-15,8-1 0 16,8-1-1-16,6 0 6 0,3 2-5 16,6-4 5-1,7 2-7-15,-2 2 6 16,5 0-5-16,0 6 4 15,-2-1-7-15,0 3 2 0,4 1-2 16,-3 2-1-16,0 0 1 16,1 0-2-16,-2-1 4 15,-3-1-4-15,1 0 4 16,-4-3-2-16,0-4 3 16,1-2-3-16,-4-4 8 15,-4-3-5-15,2-4-1 16,-9-3-5-16,-10-6 3 0,-8 2-12 15,-15-10-19 1,-19 8-55-16,-24-6-39 16,-30-6-2-16,-29-9 3 15</inkml:trace>
  <inkml:trace contextRef="#ctx0" brushRef="#br0" timeOffset="114387.1715">21685 10328 65 0,'67'17'107'16,"4"-11"2"-16,20 4-1 15,7-3-95-15,18-5 0 16,21 1-6-16,17 0 2 16,19 1-5-16,15-1 1 15,15 4-4-15,17-1 3 16,10 2-3-16,19-2 4 16,13 1 1-16,11-4 0 15,11 3 0-15,9-7 1 0,10-2-1 16,4-3 2-16,9-1 3 15,8-5-3-15,4 1 1 16,7-4-5-16,-1 4 5 16,2-4-6-16,-6 2 5 15,-7-1-4-15,-5-1 0 16,-18 2-3-16,-12-1 3 16,-16-2 1-16,-10 0-2 15,-19-1-2-15,-12 1 3 16,-12 0-2-16,-11 0-1 15,-15 2-1-15,-14 2-3 16,-15 4 1-16,-15 2 6 0,-18 4 0 16,-15 5-3-16,-18 6 1 15,-14 4 1-15,-20 7 2 16,-7 6-3-16,-14 13 5 16,-11 6-8-16,-8 10 2 15,-6 10 0-15,-7 14 1 16,-4 13 1-16,-4 14 1 15,-6 12 3-15,-2 13-3 16,-1 19 3-16,-3 15 3 16,-1 15 0-16,-3 14-2 15,6 13-4-15,-5 17 5 16,12 13-4-16,2 9-1 16,2 8-2-16,8 7-2 0,3 11 0 15,9 2 0-15,-4 3-2 16,6 1-10-16,-2-5-4 15,-1 4-18 1,-2-14-64-16,-10-12-34 0,-2-16-2 16,-15-33-5-16</inkml:trace>
  <inkml:trace contextRef="#ctx0" brushRef="#br0" timeOffset="125093.1258">14456 1112 111 0,'-71'-44'107'0,"-15"-2"-1"16,-2-1-6-16,-13 1-81 15,-9 9-2-15,-1-7 0 16,-13 7-2-16,-7-1-2 16,-14 2-2-16,-8 9-4 15,-11 8-2-15,-14 2 2 16,-6 1-6-16,-10 10-4 16,-6 2-3-16,-8 8-1 15,-3 0 1-15,-7 5 1 16,-5 1 0-16,-2 6-1 15,-6-3 3-15,-4 10 4 16,0 2 2-16,-1 4-2 0,3 5-1 16,5 1 3-16,8 7-5 15,15 8 4-15,15 12-1 16,21-1-3-16,19 7 0 16,19 7 4-16,21 10-7 15,22-2 3-15,23 1-4 16,18-6-4-16,22 7 1 15,18-4 3-15,20 3-2 16,17-11 2-16,22 2 4 16,16-5-3-16,16 6 6 15,18-2 1-15,15-4-1 16,11-6 1-16,17 4-2 0,15-5 0 16,13 5-1-16,12-3 1 15,11-5-1-15,12-5 3 16,9-1-3-16,10-8 3 15,7-9-3-15,4-6 3 16,3-10-1-16,5-6 1 16,4-8-2-16,-3-3 2 15,0-4-1-15,2-7-1 16,1-7 2-16,-5-9-3 16,-3-9 3-16,-5-10-2 15,-9-6 3-15,-12-9-3 16,-16-8 7-16,-16-6-2 15,-25-8 5-15,-18 8 0 0,-25-10 1 16,-21 6-1-16,-26-14 2 16,-21 5-3-16,-25-5 3 15,-22 2 0 1,-21-3-8-16,-23-2-4 0,-16-5-6 16,-23 8-18-16,-12 4-17 15,-23 4-42-15,-12 2-32 16,-6 14-6-16,-14 6 4 15</inkml:trace>
  <inkml:trace contextRef="#ctx0" brushRef="#br0" timeOffset="136079.7066">10174 12703 5 0,'0'0'93'0,"-28"1"3"16,28-1-1-16,-26 10-65 15,10-5-3-15,8 8 0 16,-5-6-4-16,8 12 2 15,0-5-4-15,10 9 3 16,-2-3-6-16,15 6 2 16,-3-4-4-16,11 5-1 0,0-2-2 15,8 2-1-15,-4-4-2 16,3 5-1-16,-1-4-3 16,1 1 0-16,0 1-1 15,2 0 0-15,-2-2-3 16,2 1 1-16,1-1-1 15,4-2 1-15,3 0-1 16,6-3 2-16,0-2-3 16,6-3 2-16,4 2-1 15,2-3 0-15,3 0 0 16,0-3 0-16,1 0-1 16,0 0 1-16,-1 1-1 0,-2-3 1 15,0 1 0-15,-2 1 0 16,1 0 0-16,0-1 1 15,-2 2-1-15,0 2 0 16,2 0-1-16,-1 0 1 16,-1 0-1-16,3-1 1 15,0-1-1-15,3 1 1 16,0-5 0-16,2 2 1 16,0-4-1-16,4 1 1 15,0 0-1-15,2 3 1 16,-2-1-1-16,-2 2-5 15,2 0 4-15,0 1-6 16,-2-3 5-16,2 1-6 0,-1-3 6 16,4-2-6-16,1-3 5 15,6 1 1-15,0-2-1 16,1 0 1-16,2 1 0 16,-1 2 0-16,2-1-1 15,1 2 1-15,0-1 0 16,2 3 0-16,6-2 0 15,1 0 0-15,5 1 0 16,4-4 1-16,1 1 1 16,2-4-1-16,2-1 1 15,4-3-1-15,-2-1 1 16,3-6-2-16,1-3 4 0,1-2 1 16,2-4-3-16,5-3 3 15,2-3-4-15,1-4 4 16,2-6-3-1,2-2 2-15,3-8-4 0,7-5-2 16,3-5 2-16,2-5-3 16,1-5 3-16,1-6-4 15,3-2 6-15,3-4 2 16,2-2-3-16,-2-7 2 16,-2-2-2-16,1-3 3 15,2-1-3-15,0-5 2 16,-2-1 0-16,-3 0-3 15,-5 2 2-15,-4-4-3 0,0 1 0 16,-8-1-4-16,-6 4-1 16,-11 1-6-16,-2 1-11 15,-12-4-10-15,1 9-11 16,-14-9-21-16,2 7-43 16,-9-1-25-16,-8-3 1 15,-2 4 6-15</inkml:trace>
  <inkml:trace contextRef="#ctx0" brushRef="#br0" timeOffset="137547.6505">9358 9630 66 0,'47'15'116'0,"0"-6"-5"16,12 0-1-16,3-5-97 15,12-1-3-15,11 1-1 16,9-2-1-16,5-1-1 16,7-1 0-16,8 0 1 15,3-1-1-15,7 1 1 16,10-2 1-16,7 1 0 16,2-2 1-16,10 2 1 15,6-1-2-15,8 1-1 16,6-1 0-16,3 2-1 15,2 3-3-15,6 0 0 16,1 0-1-16,4 1-1 0,-1 1 0 16,5 0 1-16,0 1-1 15,5 0 1-15,3-3 0 16,1 1 0-16,0-2-2 16,1-1 1-16,-2-1-1 15,-4 0 0-15,-3-1-1 16,-4-1 0-16,-5-1 0 15,-6-1 0-15,0-2 0 16,-2-1 0-16,-4-3 0 16,-5 0-1-16,-1-2 2 15,-1-1-1-15,-2 2 0 16,-6-1 0-16,-11 2 0 0,-6 3 0 16,-7 1 0-16,-5 2 1 15,-8 2-1-15,-10 1 1 16,-8-1-1-1,-8 2 0-15,-3 2 0 0,-5-2 0 16,-8 0 0-16,-5 0 0 16,-7 1 0-16,-3-1-1 15,-5 2 1-15,-3-1-2 16,-4 1 0-16,-4-2-2 16,-2 1 0-16,-7-1-1 15,0 1-1-15,-6-2-1 16,-2 2-1-16,-6-2-1 15,1 1 0-15,-5-1-3 0,0 2-4 16,-3-4-5-16,5 6-9 16,-6-10-26-1,5 1-62-15,2 3 2 16,-5-11-3-16,5 2 78 0</inkml:trace>
  <inkml:trace contextRef="#ctx0" brushRef="#br0" timeOffset="139761.5396">27263 6063 173 0,'0'0'111'16,"20"22"-5"-16,-20-22-6 15,11 14-110-15,-11-14-49 16,-7 14-43-16,7-14-7 16,-27 3-1-16,4-10 11 0</inkml:trace>
  <inkml:trace contextRef="#ctx0" brushRef="#br0" timeOffset="144533.1138">6151 1208 85 0,'-42'-59'114'0,"42"59"-2"16,0 0-4-16,-76-77-64 15,76 77-22-15,0 0-3 16,-78-35-10-16,78 35-5 15,0 0-3-15,-80 11-1 16,80-11-2-16,-63 63 0 16,63-63 1-16,-71 113 1 15,34-33-4-15,2 7 6 16,0 17-3-16,5-2 1 16,3 8-1-16,6-6 3 15,8 3-3-15,9-19 0 16,10-3 0-16,10-13 1 0,8-7 0 15,9-10-1-15,8-6 0 16,8-9-2-16,6-5 1 16,7-9-1-16,6-12 4 15,1-5 0-15,6-11 0 16,0-6-1-16,6-15 1 16,1-8 0-16,-1-12 2 15,-2-8 2-15,-1-9 0 16,-1-8 2-16,-4-14 2 15,-1-2 8-15,-10-7-3 16,-4-1 7-16,-9-12-4 16,-7 0-2-16,-12-4 1 15,-7 1-3-15,-13 6 0 0,-8 4-8 16,-14 7 2-16,-9 7-7 16,-13 13 6-16,-9 12-3 15,43 58 1-15,-115-91-2 16,45 61 1-16,-6 4-1 15,-5 4 1-15,-4 6 0 16,-6 9-2-16,0 4 1 16,-2 12-5-16,-3 1 5 15,1 4-4-15,3 6 2 16,1 5-1-16,1 1-2 16,8 4 0-16,3 3 2 0,5-1 0 15,3 4-2-15,8 5-1 16,63-41-2-16,-107 85-5 15,107-85 0-15,-86 111-12 16,48-52-20-16,18 6-42 16,3 3-39-16,4-3-1 15,3 1 0-15,4-4-1 16</inkml:trace>
  <inkml:trace contextRef="#ctx0" brushRef="#br0" timeOffset="145733.6051">6656 8354 1 0,'-7'-17'61'0,"-9"-8"26"16,4 7-2-16,-7-1-75 15,1-3 2-15,3 2-6 16,-1 3-3-16,1 2-3 0,-3 7 0 16,-3 3 0-1,-1 7 0-15,-4 5 0 16,-3 4 2-16,0 10 4 15,-2 3 1-15,-1 6 6 0,-3 6-1 16,3 6 4-16,-4 3-1 16,3 7 3-16,-1 3-3 15,-1 7-5-15,2-2 1 16,2 7-6-16,3 2 1 16,4 2-3-16,4 4 1 15,7 1-2-15,3 1 0 16,12-1 2-16,3 1-3 15,8-1 0-15,9 1-2 16,8-4 0-16,9-2 0 16,7-6-2-16,12-3 3 15,7-3-1-15,9-7 4 16,6-4 0-16,9-7 2 0,9-4 0 16,3-7 1-16,7-4 0 15,1-7-1-15,5-5 0 16,5-7-2-16,3-7-1 15,4-8 0-15,-1-8-1 16,5-10 0-16,0-9 0 16,3-8 0-16,-2-11-2 15,-2-6 3-15,-7-5 0 16,-8-7-1-16,-8-5 1 16,-11-5 2-16,-10-5-1 15,-14-3 2-15,-12-1 0 16,-14-3 1-16,-11-4 0 0,-14 0-2 15,-8 1-1-15,-15 0-2 16,-10 2-2-16,-11 3-2 16,-11 1 1-16,-8 7-2 15,-15 8-2-15,-6 9 5 16,-11 8-2-16,-7 12-1 16,-6 10-3-16,-1 17-6 15,-9 9-13-15,2 18-40 16,0 10-42-16,-7 9-5 15,4 15 0-15</inkml:trace>
  <inkml:trace contextRef="#ctx0" brushRef="#br0" timeOffset="154620.9698">2415 12313 52 0,'0'0'106'16,"15"2"-1"-16,-15-2-4 15,-9 21-78 1,8 5-6-16,-7 6 1 0,4 16-4 16,-5 9 7-16,1 18-8 15,-4 16 5-15,2 20-9 16,0 12 6-16,3 16-9 16,3 8 2-16,4 12-5 15,2 8-3-15,6 3 3 16,5 3-10-16,2-4 9 15,4-3-8-15,3-3 0 16,1-1-4-16,0-8 4 0,0-5 2 16,-1-6-2-16,-5-4 7 15,-1-4-8 1,-4-11 7-16,-4-12-1 16,1-12-2-16,-5-14-3 0,0-11-10 15,-5-23-5-15,7-10-24 16,-9-27-34-16,3-15-30 15,0-26-1-15,-3-25 18 16</inkml:trace>
  <inkml:trace contextRef="#ctx0" brushRef="#br0" timeOffset="155488.3763">2815 12133 49 0,'3'-33'106'16,"7"13"-2"-16,0 2-3 15,6 5-80-15,17 6-7 16,8-3 1-16,15 3 0 15,10-2-4-15,18 5-1 16,13-3-1-16,15-1-2 16,14 3-4-16,14-3-2 15,10 0 0-15,17-4-2 16,6-1 2-16,9-1 4 0,6-4-4 16,6 3 3-16,4-4-2 15,1 1 4-15,2-2-5 16,-2 3 5-16,-6 1-4 15,-4 3 1-15,-16 4-2 16,-13 7 2-16,-14 3-2 16,-12 6 2-16,-17 5-2 15,-14 8 2-15,-15 4-2 16,-13 8 0-16,-12 4 2 16,-9 5-2-16,-13 6 1 15,-9 11 0-15,-13 11 0 16,-9 12-1-16,-9 11 2 0,-5 17 4 15,-5 25-6-15,-2 26-1 16,-1 23-1-16,1 13-5 16,4 15 3-16,1 3-3 15,4 5 3-15,4-7-10 16,6-11 9-16,1-18-6 16,4-17 5-16,0-16 1 15,2-13 5-15,-2-13-3 16,-2-11 1-16,-4-10 2 15,-4-7 1-15,-6-10 2 16,-7-9 1-16,-6-11 0 16,-10-8-5-16,-8-8 3 15,-10-6-3-15,-10-8 2 0,-13-6-2 16,-6-3 2-16,-15-2-1 16,-10 2 2-16,-15-2-2 15,-11 2 1-15,-13 4 1 16,-9 0 4-16,-11 0 2 15,-12-1-4-15,-6-3 3 16,-5-2-10-16,0-2 8 16,-5-4-8-16,0-6 7 15,5-2-14-15,3-2 9 16,5 1-8-16,3 3 3 16,3-2-1-16,10 5-10 15,6-4-4-15,17 12-39 0,2-8-47 16,11-1-11-16,9-4 3 15,12-5 29-15</inkml:trace>
  <inkml:trace contextRef="#ctx0" brushRef="#br0" timeOffset="155969.4885">3072 13416 64 0,'17'16'108'0,"-1"-6"0"16,4 0-13-16,-7-3-77 15,2 0-18-15,1 5 4 16,-2 4-4-16,-1 1 0 16,-2 5-14-16,-5-2-25 15,1 1-57-15,5 4-8 16,-6-5 2-16,5 2 61 15</inkml:trace>
  <inkml:trace contextRef="#ctx0" brushRef="#br0" timeOffset="156176.5417">3626 13938 12 0,'13'14'95'0,"3"4"-2"16,-6-5-5-16,-1 1-82 15,3 1-16-15,1 2-40 16,2 3-37-16,-6-6-2 0,4 7 32 16</inkml:trace>
  <inkml:trace contextRef="#ctx0" brushRef="#br0" timeOffset="156366.0669">4308 14235 72 0,'38'25'106'0,"-8"-11"-8"15,3-2-13-15,-10-8-105 16,9 3-26-16,-6-7-51 15,0-1 0-15,-1 2-3 16,-7-4 100-16</inkml:trace>
  <inkml:trace contextRef="#ctx0" brushRef="#br0" timeOffset="156492.8115">4913 14185 51 0,'27'-3'83'0,"7"3"-45"15,-9-6-39-15,0-7-87 16,2-1 6-16</inkml:trace>
  <inkml:trace contextRef="#ctx0" brushRef="#br0" timeOffset="156656.0182">5591 13785 84 0,'27'0'101'16,"4"0"-29"-16,-7-10-66 16,-3-5-100-16,2-5-11 15,0-7 42-15</inkml:trace>
  <inkml:trace contextRef="#ctx0" brushRef="#br0" timeOffset="156809.9065">6236 13142 53 0,'0'0'59'0,"19"-5"-52"16,-19 5-6-16,20-32-75 16,-8 8 29-16</inkml:trace>
  <inkml:trace contextRef="#ctx0" brushRef="#br0" timeOffset="157557.9499">2884 14100 6 0,'28'7'40'0,"1"-13"-32"16,2-7-8-16,5-1-53 0</inkml:trace>
  <inkml:trace contextRef="#ctx0" brushRef="#br0" timeOffset="157736.5356">3424 14127 81 0,'10'35'109'0,"2"-2"-4"0,-5-4-1 15,-1-8-97 1,2-6-37-16,9-7-67 15,1-3-6-15,5-8-2 0,4-3 35 16</inkml:trace>
  <inkml:trace contextRef="#ctx0" brushRef="#br0" timeOffset="157896.9763">4078 14325 132 0,'23'41'115'0,"-3"-2"-5"15,-7-5-5-15,-2-4-108 0,7-4-27 16,-4-12-51 0,9-4-31-16,0-5 1 15,0-5-4-15</inkml:trace>
  <inkml:trace contextRef="#ctx0" brushRef="#br0" timeOffset="158029.1362">4660 14540 129 0,'31'23'112'16,"-4"-7"-14"-16,5-2-34 16,0-11-162-16,2-10-13 15,4-9-3-15,1-7 35 16</inkml:trace>
  <inkml:trace contextRef="#ctx0" brushRef="#br0" timeOffset="158189.1163">5530 14358 42 0,'47'8'111'0,"-3"-10"-10"15,4-4-18-15,-5-9-77 16,11-11-108-16,0-8-1 16,-2-4-5-16,0-2 79 15</inkml:trace>
  <inkml:trace contextRef="#ctx0" brushRef="#br0" timeOffset="159004.4893">2988 13514 110 0,'0'0'95'15,"29"19"-25"-15,-29-19-37 16,29-6-128-16,-3 1-9 0,1 0-2 16</inkml:trace>
  <inkml:trace contextRef="#ctx0" brushRef="#br0" timeOffset="159173.0397">3378 13723 112 0,'7'55'105'15,"-4"0"-6"-15,-2-3-42 16,2 1-37-16,-1-7-18 16,0-7-18-16,10 0-31 15,-2-7-52-15,3-9-1 16,4-1-4-16,1-9 76 0</inkml:trace>
  <inkml:trace contextRef="#ctx0" brushRef="#br0" timeOffset="159306.0621">3776 14374 28 0,'14'27'62'15,"8"2"-42"-15,-3-6-16 16,0-10-91-16,4 0 61 16</inkml:trace>
  <inkml:trace contextRef="#ctx0" brushRef="#br0" timeOffset="159442.0055">4232 14568 107 0,'29'19'96'16,"5"0"-16"-16,-2-10-80 0,4-8-92 16,7-7-5-16,2-10 4 15</inkml:trace>
  <inkml:trace contextRef="#ctx0" brushRef="#br0" timeOffset="159588.0503">5038 14459 37 0,'45'8'92'16,"-6"-13"-15"-16,7-1-12 15,-7-11-100-15,9-6-46 16,4-9-13-16,-2-7 34 0</inkml:trace>
  <inkml:trace contextRef="#ctx0" brushRef="#br0" timeOffset="159732.8822">6108 13722 57 0,'34'-15'22'0,"-3"-7"-20"15,-7-5 1-15,2-5-86 16</inkml:trace>
  <inkml:trace contextRef="#ctx0" brushRef="#br0" timeOffset="163664.5728">10071 7099 1 0,'0'0'38'0,"13"6"39"16,3-11-34-16,0 4-18 16,1-3-4-16,8 1-5 15,-2-2-6-15,6 1 1 0,-2-3-2 16,8 0 1-16,1-4-2 16,8-2-1-16,1-2 0 15,7-1-2-15,4-6 3 16,5-1-3-16,4 0 4 15,3-2-3-15,1 1 3 16,2-1-1-16,1-1 0 16,3-3-1-16,1 1 0 0,4-1-2 15,1-3 0-15,4-1-2 16,6-5 2 0,1 4-3-16,5-5 3 15,2 4-2-15,1-2 1 0,2 1-1 16,1-2 1-16,2 0 7 15,2 0-8-15,2-4 2 16,2 1-2-16,5-2 1 16,-2 0-1-16,4-2 3 15,3-3-2-15,2-1-6 16,0 0 8-16,-2 2-1 16,0-1 2-16,3 0 1 15,-1-4 1-15,5 5-2 16,-1-2 3-16,2 3 2 15,0-3-9-15,8 0 5 16,3-3-5-16,6 0 2 16,3-5-3-16,1 0 4 0,3-5-5 15,4 0 1-15,2-2 5 16,1-1-3-16,-1-1 3 16,-1 1-2-16,3 0 1 15,2 1 2-15,-2 2-2 16,2 0 3-16,-1 0-4 15,5-1 3-15,3-4-3 16,4 1 2-16,-1-5 0 16,-3 4-4-16,0-1 3 15,0 1-3-15,-4 4 2 16,-7 4-4-16,-7 2-1 16,-5 6 4-16,-6 4-6 0,-2 3 5 15,-11 2-4-15,-8 3 3 16,-8 3-4-16,-6 3 6 15,-10 2-2-15,-9 4-1 16,-12 2 0-16,-7 2-1 16,-10 6 1-16,-5-2 0 15,-10 3 0-15,-4 2-1 16,-7 2 0-16,-5 2 1 16,-6 0-1-16,-6 0 1 15,0 0 0-15,-15 10-1 16,16-17 1-16,-16 17-1 15,7-19-2-15,-7 19-3 16,3-16-3-16,-3 16-9 0,0 0-14 16,-7-22-23-16,7 22-53 15,0 0-4-15,-15 15 1 16,15-15-1-16</inkml:trace>
  <inkml:trace contextRef="#ctx0" brushRef="#br0" timeOffset="166060.7118">10137 12600 1 0,'-1'26'80'15,"-5"-5"5"1,9 0 4-16,6 5-61 16,1-4 1-16,13 5-7 15,-3-4-1-15,9 8-4 0,-3-4-1 16,7 6 0-16,0 0-4 16,3 4-3-16,3-1-3 15,3 0 1-15,3 0-3 16,4 0 2-16,4 0-3 15,5-1 3-15,4-4-4 16,9 1 4-16,1-3-2 16,3 0 1-16,4-3-1 0,4-2 3 15,-3-1 0 1,6 2 2-16,-4-1-1 16,3 1 1-16,0 1-1 15,3 3-4-15,-1 1 3 0,-1 0-5 16,2 1 2-16,3 0-3 15,-3-2 1-15,2 0-3 16,1-6 2-16,2-3 2 16,3-2-1-16,0-4-1 15,1-2 0-15,2-4 0 16,1-3 1-16,2-2-1 16,2-3 0-16,2-3 0 15,0-3 0-15,4-1 1 16,3-6 0-16,5-2 0 15,3-4 1-15,6-2-3 16,2-5 2-16,0-6 3 16,4-3-3-16,6-2 1 0,2-6-2 15,5-2 2-15,0-4-3 16,-2-2 3-16,-1-1-2 16,4-1-4-16,1 0 3 15,1-5-4-15,-2 0 5 16,-3-2-5-16,2-4 4 15,1-4 4-15,3-2-2 16,-2-7 1-16,-3-5-2 16,0-3 2-16,-1 0-3 15,2-3 2-15,-1 1-1 16,-5-2-7-16,-3 2 8 16,-1 1 0-16,-2 2 0 0,-1 0 0 15,-2 0 0-15,-5 1 0 16,-6 1 1-16,-4 2-1 15,-6 2-2-15,-3 0-7 16,-6 6 4-16,-9 3-1 16,-5 5 1-16,-6 5-1 15,-8 4 0-15,-5 6 1 16,-6 3-1-16,-7 6 5 16,-8 4-1-16,-3 1-2 15,-10 5 2-15,-5 1 0 16,-4 3-1-16,-5 1 1 15,-3 4 0-15,-2 1 0 16,-4 2 1-16,-2 4-1 0,-3 1 2 16,-2 0-3-16,-4 13 3 15,6-19-2-15,-6 19 0 16,1-14 0-16,-1 14 0 16,0-15 0-16,0 15 0 15,3-13 0-15,-3 13 0 16,3-13 0-16,-3 13 0 15,3-16 0-15,-3 16 0 16,3-13 0-16,-3 13 0 16,0 0 0-16,3-15-1 15,-3 15 1-15,0 0-1 16,3-13 1-16,-3 13 0 0,0 0 0 16,4-13 0-16,-4 13 1 15,0 0-1-15,7-13 0 16,-7 13 1-16,0 0-2 15,0 0 1-15,4-13 0 16,-4 13 0-16,0 0 0 16,0 0 0-16,0 0 1 15,0 0-1-15,0 0 0 16,-10-15 1-16,10 15-2 16,0 0 1-16,0 0-1 15,0 0 1-15,0 0-1 16,0 0 1-16,0 0-1 15,0 0 1-15,-13-11 1 0,13 11-1 16,0 0 0-16,0 0-1 16,0 0 1-1,0 0-1-15,0 0 2 0,0 0-1 16,0 0 0-16,0 0-1 16,0 0 1-16,0 0 0 15,0 0 0-15,0 0-1 16,0 0 1-16,0 0 0 15,0 0 0-15,0 0 0 16,0 0 0-16,0 0 0 16,0 0 1-16,0 0-1 15,13-10 1-15,-13 10 0 0,0 0-1 16,0 0 0-16,0 0 1 16,0 0-1-1,0 0 0-15,0 0 0 16,0 0 0-16,0 0 0 0,0 0 0 15,0 0 0-15,0 0 0 16,0 0 0-16,0 0-1 16,0 0 1-16,0 0-1 15,0 0 1-15,0 0-1 16,0 0 1-16,0 0 0 16,0 0 0-16,0 0 0 15,0 0 0-15,0 0 0 16,0 0 0-16,0 0 0 0,0 0 0 15,0 0 0 1,0 0 1-16,0 0-2 16,-13 8 2-16,13-8-1 15,0 0-1-15,-14-1 1 0,14 1-1 16,0 0-1-16,-15-6-1 16,15 6 2-16,0 0-3 15,0 0 1-15,-13-14-1 16,13 14 1-16,0 0 0 15,0 0-1-15,-8-13 1 16,8 13-2-16,0 0-3 16,0 0-4-16,0 0-4 0,0 0-8 15,0 0-18 1,-16-6-25-16,16 6-49 16,0 0 2-16,0 0 0 15</inkml:trace>
  <inkml:trace contextRef="#ctx0" brushRef="#br0" timeOffset="167997.7794">2578 12023 14 0,'0'0'56'0,"-20"9"-11"16,20-9-7-16,-17 4-11 15,17-4-7 1,0 0-6-16,-16 5-6 0,16-5 0 16,0 0 0-16,0 0 2 15,0 0 2-15,22 13 3 16,-6-12 2-16,4 0 0 16,9-2 0-16,5-2-3 15,8-3-4-15,4 2-5 16,5-2-9-16,-5 1-15 15,4 2-33-15,-2 4-38 0,-9-2-7 16,0 2 5-16</inkml:trace>
  <inkml:trace contextRef="#ctx0" brushRef="#br0" timeOffset="175564.2489">1795 13546 1 0,'-15'-6'0'0,"15"6"17"15,0 0 2-15,0 0 3 16,0 0 5-16,0 0 2 15,0 0 2-15,0 0 2 16,15 3-2-16,-15-3-4 0,14 14-3 16,-14-14-4-16,22 20-1 15,-22-20-1-15,25 23 0 16,-13-13 1-16,4 6 0 16,0-4-2-16,0 4-1 15,1-3-2-15,4 1-1 16,2-1-2-16,1 3 0 15,4-3 0-15,-1 1-1 16,3-1-1-16,1 2 1 16,-1-2-2-16,-1 1 1 15,0-1-2-15,1 0 1 16,-1 0-2-16,0-1-1 0,2-1-8 16,3 2 0-16,-1-3-1 15,3 2 1-15,-1-2-1 16,2 3 0-1,2-3 1-15,3 2 1 0,4-2 7 16,2 1 0-16,4 1 0 16,1-1 0-16,3 1-1 15,0-1 0-15,-1 1-1 16,-1 1-1-16,-5-1 0 16,0-1-4-16,-6-1-2 15,0 0 1-15,-2 0 0 16,-1 0-1-16,1 1 0 15,-2-1-1-15,2-2 2 0,-2 4 4 16,3-2 0-16,0 2-1 16,1 0 1-1,1 0 1-15,-1 0-1 16,0-1 1-16,0 2-2 0,-1-3 2 16,-1 0-1-16,1-1 1 15,-1 0-5-15,1-4 2 16,2 3-2-16,-1-3 2 15,0 1-1-15,0 1 0 16,1 2-1-16,0 3 0 16,1-1 6-16,0 4-2 0,1 2 2 15,3 0-5-15,0 0 6 16,2 1-6-16,-2-1 5 16,1-1-4-16,2 0 0 15,-1-2-3 1,1-2 3-16,-2-1-1 0,1-1 1 15,1 2 0-15,4-2 0 16,0 2-1-16,2-1 3 16,1 1-1-16,3 1 0 15,0 0 0-15,1 1-1 16,0 2 1-16,-1 0 0 16,0 1-1-16,-3 2 1 15,0 1 1-15,2 0-2 16,1-1 1-16,1 1-1 0,3 2 1 15,2-2-1 1,-1 0 1-16,2 2-1 16,-3-2 1-16,-1 2 0 15,-1-2 1-15,-5 0-1 0,-3-1 1 16,-4 0-1-16,-1-3 1 16,-2-1-1-16,-2-2 1 15,-2 0-1-15,0-2 1 16,-1-1-1-16,-2 0 0 15,-1-3 0-15,-5 0 0 16,-2-1 0-16,-3-2-1 16,-3-1-1-16,-4-3-2 0,-3 3-7 15,-8-7-12 1,2 4-46-16,-15 0-45 16,4-18 1-16,-13 5-5 15</inkml:trace>
  <inkml:trace contextRef="#ctx0" brushRef="#br0" timeOffset="176730.4529">2133 15200 67 0,'0'0'44'0,"14"5"-1"16,-14-5 2-16,23-3-4 15,-10-3-1-15,6 5-4 16,0-9-9-16,7 5 2 16,-1-8-9-16,4 3 1 15,5-4-15-15,4 2 4 16,3-4-9-16,2 3 3 15,5-3-2-15,1 2-1 16,7 0-2-16,5 1 2 16,2-2 6-16,4 2 1 15,0-1 0-15,6 1 1 16,0-5-4-16,5 3-1 0,-3-4 0 16,4 3 0-16,1-4 1 15,3 1-1-15,1-3 0 16,3 1-2-16,-4-1 6 15,4-1-5-15,-3-2 2 16,1 0-4-16,-2-1 0 16,0-2-2-16,2-1 2 15,1 0-2-15,1 1 1 16,1-3 2-16,3 1 0 16,0-2-2-16,-2-2-2 15,2-1 5-15,0-1-4 16,0 0 3-16,3 0-3 15,0-2 4-15,-2 1-4 0,0 2 2 16,2 0 1-16,-2 1-4 16,-1 1 2-1,0-1-1-15,1 0 2 16,-1 4-2-16,0-2 1 0,-3 1 1 16,0 3 0-16,-1-1-1 15,-5 1 2-15,-1 1-2 16,-3 1 2-16,-2-1-3 15,-1 1 2-15,0 1-1 16,-4 1 0-16,-2 0 1 16,-2 3 0-16,-5 2-2 15,-5 2 2-15,0-1 1 0,-7 4-1 16,-1-2 0-16,-3 3-6 16,-1-1 1-1,-2 4-15-15,-4-6-14 16,6 7-71-16,-10-1-10 0,-5-3-5 15,-5-1 0-15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0:36.40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10733 7962 13 0,'-13'5'23'0,"-4"3"4"15,1 0-9-15,-1 0-3 16,2 3-6-16,0-2 0 16,15-9-4-16,-25 18 5 15,25-18-1-15,-19 13 0 16,19-13 0-16,0 0-2 16,-14 8-5-16,14-8-11 15,0 0-20-15,0 0-45 0,0 0 22 16,-6-13 52-16</inkml:trace>
  <inkml:trace contextRef="#ctx0" brushRef="#br0" timeOffset="598.053">10315 7571 30 0,'0'0'41'15,"3"-13"-6"-15,-3 13-6 0,0 0-7 16,0 0-5-16,0 0-6 16,0 0-5-16,0 0-6 15,0 0-8-15,0 0-13 16,0 0-14-16,0 0-25 16,0 0-6-16,13-3 66 15</inkml:trace>
  <inkml:trace contextRef="#ctx0" brushRef="#br0" timeOffset="1198.2982">10448 6923 1 0,'0'0'0'0,"0"0"17"15,0 0 27-15,0 0-23 16,-13 0-4-16,13 0-2 15,0 0 1-15,-19 11-2 16,19-11 2-16,-13 12-3 16,13-12-1-16,-12 13-8 0,12-13-2 15,0 0 0-15,0 0-2 16,0 0 2-16,0 0 0 16,16-3 1-1,-16 3-1-15,12-13 2 16,-12 13-1-16,0 0 0 0,6-16 0 15,-6 16-1-15,0 0 0 16,-19-4-4-16,19 4-4 16,-15 3-13-16,15-3-13 15,-13 5-23-15,13-5-22 16,0 0 49-16</inkml:trace>
  <inkml:trace contextRef="#ctx0" brushRef="#br0" timeOffset="1746.8502">9596 7086 1 0,'0'0'0'0,"0"0"40"16,0 0 27-16,0 0-43 16,0 0-2-16,0 0-6 15,0 0 1-15,0 0-1 16,15 9-3-16,-15-9 1 15,0 0-5-15,0 0-1 16,13-5-7-16,-13 5 2 16,0 0-4-16,0 0 2 0,13-17 0 15,-13 17-7-15,0 0 2 16,8-13-8-16,-8 13-6 16,0 0-14-16,0 0-25 15,0 0-21-15,0 14 34 16,0-14 44-16</inkml:trace>
  <inkml:trace contextRef="#ctx0" brushRef="#br0" timeOffset="2061.9632">9498 7389 1 0,'0'0'0'15,"0"0"49"-15,0 0-26 16,16-13-6-16,-16 13-3 15,15-10 0-15,-15 10-3 0,13-9-6 16,-13 9-10-16,0 0-13 16,0 0-21-16,0 0-26 15,18-4 59-15</inkml:trace>
  <inkml:trace contextRef="#ctx0" brushRef="#br0" timeOffset="2885.7036">11044 6721 1 0,'0'0'0'0,"0"0"24"0,0 0 7 15,0 0-7-15,0 0-1 16,0 0 0-16,0 0 0 16,0 0-2-16,0 0-3 15,0 0-7-15,0 0-7 16,0 0-5-16,-13 17-1 16,13-17-2-16,-9 17 1 15,9-17 0-15,0 0 0 0,0 0 3 16,0 0-1-16,0 0 2 15,16-13-1 1,-16 13 1-16,13-23-1 16,-13 23 0-16,4-20 1 15,-4 20-1-15,0 0 0 0,-20-6 0 16,7 9 1-16,0 4-1 16,-3 2-2-16,3 3-5 15,13-12-10-15,-17 20-13 16,17-20-22-16,-3 13-20 15,3-13 63-15</inkml:trace>
  <inkml:trace contextRef="#ctx0" brushRef="#br0" timeOffset="3576.1424">11492 7015 1 0,'0'0'0'0,"0"0"69"0,0 0-40 15,-16-4-7-15,16 4-2 16,0 0-3-16,0 0-1 15,-14 4-3-15,14-4-2 16,0 0-6-16,-12 16-3 16,12-16 0-16,-7 13-2 15,7-13 1-15,-4 14 3 16,4-14-3-16,0 0 2 16,0 0 0-16,0 0 1 15,0 0 0-15,13 9 1 16,-13-9 1-16,0 0 1 15,0 0-1-15,0 0 3 16,0 0-2-16,3 19-3 0,-3-19-9 16,-5 16-17-16,5-16-33 15,11 17-29-15,-11-17 1 16,27 1 62-16</inkml:trace>
  <inkml:trace contextRef="#ctx0" brushRef="#br0" timeOffset="6074.7307">7630 15149 72 0,'0'0'109'0,"10"-18"2"16,-10 18-4-16,0 0-90 16,9-17 2-16,8 18-4 15,0-2 0-15,12 7 1 16,4-3-2-16,11 2 0 16,9-3-2-16,10-1 0 15,10-5-2-15,10-2 0 16,12-4-2-16,9-2 0 15,7-2-1-15,11 0 1 0,5-2-1 16,10 1-1-16,11 2-1 16,7 0-1-16,5-1 1 15,7-1 1 1,11 0-2-16,6-4 1 0,7-4-1 16,5-3 2-16,2-2-1 15,1 1-1-15,-3 2 0 16,-4 5-2-16,-9 6 1 15,-2 7-2-15,-11 11 0 16,-7 6 0-16,-10 6-1 16,-2 1 2-16,-1 3-1 15,-2 1 1-15,-3-4-1 0,-2-1 1 16,-1-5-1-16,3-1 1 16,4 1 0-1,-2-1-1-15,0-2 1 16,0 4-1-16,3-2 1 0,8 1-1 15,2 0 0-15,3-1 0 16,-2 0-1-16,7-3 1 16,1 0-1-16,2-2 1 15,1-3 0-15,-5 0 1 16,-2 1-1-16,-2 0 0 16,-6 0 1-16,-5 1 0 15,-8 2 1-15,-4-1-2 16,-2 1 2-16,-2 0-2 0,-3-2 1 15,-3 1 0 1,-3 0 0-16,-3 0 0 16,-2 0 0-16,0 1-1 15,-4 0 1-15,-4 3 0 0,-3-2-1 16,-3 0 0-16,0-3 1 16,-1-1 0-16,1-3 0 15,-2-3 1-15,-2 1-2 16,-2-3 0-16,-2-2 2 15,-4 1-3-15,-2 2 1 16,-2 1 0-16,-4 0 0 16,-1 3-1-16,-2-1 1 0,2 1-1 15,-2-2 1 1,-3 4 0-16,0-1-1 16,-2-1 0-16,-2 2 1 15,-5-1-1-15,-5 0 0 0,-6 1 0 16,-3 1-2-16,-3-2 0 15,-5 1-4-15,-9-2-4 16,-2 3-10-16,-12-9-15 16,3 12-42-16,-31-6-58 15,9-13 2-15,-29-2-6 16,-12-1 3-16</inkml:trace>
  <inkml:trace contextRef="#ctx0" brushRef="#br0" timeOffset="8175.2279">11425 13654 16 0,'-22'-7'69'16,"-8"-5"-4"-16,1 5-31 15,-4 1-14-15,-2 0 2 16,3 0-2-16,-1 2 4 0,3 4 0 16,-4-3 3-16,9 6 2 15,-4-1-2-15,4 5-4 16,-2-1-2-16,2 9-2 15,-1 0-1-15,3 5-1 16,-3 2-2-16,5 4-1 16,-1 4-3-16,3 5-1 15,2 2-3-15,2 3-1 16,2 5-2-16,2 4 0 16,1 2-1-16,3 1 1 15,-2 3-1-15,0-1 2 16,1 6-2-16,-1 0-3 15,0 1 2-15,2-1-2 0,1 1 2 16,2 2-3-16,1-1 2 16,4 3-3-1,7-4 2-15,5-2 3 16,8 0-4-16,7-4 3 0,6 0-2 16,7-3 3-16,2-2-1 15,6-2-3-15,5-2 4 16,5-3-4-16,3-2 3 15,4-1-3-15,3-4 3 16,6-1-4-16,10-3 1 16,4-3 2-16,6-2-1 15,0-2 0-15,7-5 0 0,4-2 0 16,3-5-1 0,7-1 1-16,-1-3 0 0,2-2 1 15,1-4-1 1,2-2 1-16,-2 1 0 0,2-1 0 15,1-1-1-15,1 2 1 16,-1 0-1-16,1 0 0 16,3-1 1-16,3-1-1 15,5-1 1-15,2-1-1 16,-2 1 1-16,4-2-1 16,2-3 2-16,-1 1-2 15,4 0 0-15,-5 4 0 16,-3-2 2-16,-1-3-2 0,-4 3 1 15,0 0-2 1,-1 2 1-16,1-2-1 16,-2 0 0-16,0-3 0 15,-2 1 0-15,4-3 0 0,0 0 0 16,0-2 0-16,-2 0 0 16,-6-3 0-16,2-3 3 15,-5-2-2-15,2 0 2 16,-3-4-1-16,-1-1 1 15,-2-3-2-15,0-3 0 16,-1-1 3-16,-2-3-3 16,-3-4 4-16,-2 1-5 15,-7 0 4-15,-4 0-4 16,-7 0 4-16,-4 2 0 16,-7 0-3-16,-8 3 0 15,-7 0 0-15,-6 0 1 0,-5 2-2 16,-8-2 2-16,-6 0-2 15,-3-2 2-15,-5-5-2 16,-5-1 1-16,-5-3-2 16,-8-1 1-16,-2-6 1 15,-9-5-2-15,-6 1 2 16,-5-3-2-16,-8-3 3 16,-6-2-3-16,-3-2 3 15,-7 1-3-15,-5-1 1 16,-4 3-1-16,-8-1-2 15,-4 2 2-15,-6 3-3 16,-7 1 3-16,-6 2-3 16,-10 1 3-16,-6 1 1 0,-9 1 0 15,-8 1 1-15,-8 2-1 16,-3 1 3-16,-5 3-1 16,-5 3 2-16,-2 1-3 15,-6 3 0-15,-3 0 1 16,1 7-1-16,-5 1 0 15,-3 2 0-15,-10 3-1 16,-6 2 1-16,-5 2 0 16,-5 3 0-16,-3 1-1 15,-6 2 1-15,0 2 0 16,-1 4 1-16,3 1-1 16,-1 5 1-16,0 2-2 0,2 5 3 15,6 4-1-15,-2 3 1 16,-2 3-1-16,2 2 0 15,3 6 1-15,6 0 1 16,-1 2-2-16,3 1 0 16,-1 2 0-16,3 2 1 15,8-3-1-15,4 1 1 16,4-1-2-16,2-2 1 16,8 0 0-16,11-3 0 15,4 0-1-15,8-2 0 16,5 4 1-16,1 0-4 15,5-1 4-15,5 3-4 16,2 1 4-16,5 1-5 0,7-2 5 16,5 1-3-16,8-4 2 15,11-1 1-15,6 0-3 16,8-3 2-16,6 1-1 16,5-3 0-16,3 3 0 15,2-3-1-15,3 1-4 16,2 0-5-16,5 3-9 15,-2-8-11-15,9 12-28 16,-5-10-54-16,8 4-2 16,0-7-2-16,4 0 10 15</inkml:trace>
  <inkml:trace contextRef="#ctx0" brushRef="#br0" timeOffset="10159.4777">19603 14092 76 0,'0'0'100'15,"-6"-18"1"-15,6 18 0 16,0 0-74-16,-28-12-4 16,15 15-3-16,-7 0-3 15,0 5-3-15,-6 4-2 16,0 5-1-16,-6 2-2 15,2 4-1-15,0 0-4 16,1 3-2-16,1 2-2 16,4-1 1-16,2 5 0 15,6 1-4-15,8 0 4 16,3 3-3-16,7 0 4 0,5 2-5 16,6 1 6-16,4 3-4 15,8-3 2-15,4 0 3 16,3 2-3-1,2 1 2-15,4-3-1 0,1 0 1 16,4-4-1-16,3-3 2 16,2-8-1-16,1-4 1 15,4-10-1-15,2-7 0 16,3-7 0-16,-1-6 1 16,3-8-2-16,-3-2-2 15,-2-6 2-15,-3-4-1 16,-6-3 1-16,-5-2-2 15,-5-1 2-15,-6-1-2 0,-8-1 2 16,-5 1-3-16,-6-2 2 16,-5 1 2-1,-7 1-4-15,-5 1 4 0,-5-2-5 16,-7 2 5-16,-6 1-5 16,-7 1 6-16,-5 2-6 15,-7 2 2-15,-5 4 0 16,-5 1-1-16,-5 5 1 15,-2 1 0-15,-2 3 0 16,0 5 0-16,1 1 0 16,2 2 0-16,4 4 1 15,5 3-1-15,3 2 0 0,4 5-1 16,4 1-1-16,3 5-2 16,3 2-4-1,0 2-7-15,4 8-13 16,-4-5-38-16,4 7-47 0,3 0-6 15,0-3 2-15,0-1 10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0:52.74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15026 3858 1 0,'-35'16'42'15,"-8"-4"9"-15,0 2-14 16,-3 3-14-16,-5 1-13 0,-4 2-1 16,-3 0-8-16,-2 5 3 15,-5 2-3-15,-4 2 3 16,-6 5-4-16,-8 4 0 16,-5 7 0-16,-1 5 1 15,-5 4-1-15,-4 3-1 16,-4 4-2-16,-7 2 1 15,-2 5-4-15,-1 6-4 16,-4 2 3-16,-3 5-5 16,-4 6 5-16,-3 4-5 15,-3 2 5-15,-4 4-5 16,0 3 9-16,-3-1-1 0,-1 2 3 16,-5 0-3-16,-1 4 0 15,-3 4-6-15,0 2-1 16,2 1-6-1,-2 7 1-15,-1 2 1 0,-2 6 1 16,4 4 9-16,2-4 5 16,1-4 0-16,2-1 15 15,1 0 11-15,-3-8-2 16,6-3 3-16,2-7-2 16,3-5-2-16,1-4-5 15,2-2-3-15,1-7-7 16,10-2-7-16,9-6-2 15,7-6-2-15,8-10-1 0,10-6-1 16,8-4-2-16,11-6 0 16,14-8 0-1,6-6 2-15,10-5-1 16,5-5-1-16,10-5-2 0,6-4 1 16,13-13-1-16,-3 13 1 15,3-13 1-15,23 3 0 16,-2-6 2-16,6-1 2 15,3-4 4-15,9 0 2 16,4 1 1-16,9-4-1 16,6 1 1-16,10 2-2 15,6-4 0-15,5 4-1 0,9-3-1 16,6 3-1-16,2 1 2 16,7-1 1-1,4 3 3-15,4 2 0 16,4-2 2-16,5 2 0 0,3 1 0 15,3 0 0-15,10-1-2 16,4 2-2-16,-4 2-1 16,-2 1-2-16,2 5-1 15,-1 2 0-15,7 2-2 16,-3 4 2-16,0 0 0 16,0 3 2-16,5-1 0 15,3 0 1-15,3-2 1 16,0-1 1-16,-3 2 1 0,0 0 2 15,1 0-1 1,-3 3 1-16,-2 1-1 16,-3 1 1-16,-6 3-3 15,-4 3 1-15,-1-1-1 0,-5 0-1 16,0 0-2-16,-3 0 1 16,-7-3-3-16,1-1 2 15,-5 1 3-15,0-5 0 16,-4 1 2-16,-3-4 1 15,-4-1 0-15,-3-4 0 16,-4 2 1-16,-5-4-1 16,-4-3-2-16,-9-1-1 15,-6-1-2-15,-6 0-1 16,-12-3 1-16,-4 0-1 16,-7-2 1-16,-3-1-1 15,-5-5 1-15,-1-1-3 0,-4-4-2 16,-3-1 2-16,-1-7-3 15,-1 0 3-15,1-8-3 16,0-4 1-16,4-5-2 16,2-8 3-16,9-9 0 15,3-7-1-15,9-7 1 16,4-9 0-16,11-4 1 16,7-8-1-16,2-3 5 15,9-7 1-15,9-8 6 16,9-3 1-16,4-8-4 15,10-2-1-15,5-7 5 16,11-9-1-16,7-8 2 16,6 4 2-16,3-3-7 0,3 2 1 15,-1-3 6-15,7-3 0 16,-2 1 0-16,-2 10 5 16,-5 0-10-16,1 9 0 15,-7-4 3-15,3 4-1 16,-3 2-1-16,-5 10-2 15,-5 2 0-15,-1 4-3 16,-7 3 1-16,-2 5 2 16,-7 4-3-16,-8 5 1 15,-10 5-2-15,-7 5 2 16,-10 3-4-16,-6 4-1 16,-4 5 2-16,-7 3-5 0,-5 6-1 15,-4 3-1-15,-5 6 0 16,-5 2 1-16,-4 6-4 15,-6 5 4-15,-11 5-5 16,-8 2 3-16,-7 9-5 16,-10 2-1-16,-5 9-6 15,-10-1-4-15,-4 8-3 16,-10-1-5-16,-5 8-5 16,-9-2-4-16,-4 8-6 15,-11 0-2-15,-4 6 2 16,-11 0 4-16,-3 3 9 15,-6-2 10-15,-3 2 11 16,-11 2 10-16,-3-4 11 0,-9 2 7 16,-6 0 3-16,-7 0-4 15,-8-1 1-15,-9 3-9 16,-9-2 2-16,-5 1-6 16,-8-1 6-16,-5 1-1 15,-9-4 1-15,-2 3 8 16,-6-3-3-16,-2 0 3 15,-1-3-4-15,-4 2 0 16,-2-1-5-16,0 2-2 16,-1 2-3-16,0 0-2 15,-5 6-4-15,-2 2 0 16,-1 4-2-16,-2 1 1 0,1 5-1 16,-1 1 1-16,1 1-1 15,3 1 1-15,6-1-2 16,7-1 1-16,7-2 0 15,7 0 0-15,8-6-1 16,8 1 2-16,12-2-1 16,13-4-3-16,8 1-6 15,11-2-6-15,11 2-12 16,9-3-28-16,10-1-14 16,13 0-2-16,5-4 74 15</inkml:trace>
  <inkml:trace contextRef="#ctx0" brushRef="#br0" timeOffset="43766.508">13466 4629 5 0,'-134'98'12'0,"-7"9"-3"16,-14 4-6-16,-6 10 0 16,-11 9-9-16,-6 7 2 15,-6 7-6-15,-11 8 2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1:01.40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9380 7689 6 0,'0'0'16'16,"0"0"-6"-16,0 0-5 16,-13-4-4-16,13 4-2 15,0 0-6-15,0 0-9 16,0 0 3-16,0 0 13 15</inkml:trace>
  <inkml:trace contextRef="#ctx0" brushRef="#br0" timeOffset="10852.5649">4686 16376 72 0,'36'29'119'16,"-2"-1"-5"-16,2-2-1 16,3 4-99-16,1 2 1 15,9 8-2-15,0 5-3 16,9 10 9-16,0-2-12 16,8 6 12-16,6-3-14 15,6 1 12-15,9-7-3 0,9-1 0 16,13-14-2-16,7-9-7 15,10-4 7-15,10-17-8 16,9-10 3-16,11-11-1 16,7-12-9-16,4-9 8 15,4-12-4-15,-2-10-3 16,-2-11 3-16,-1-2-2 16,-10-9 9-16,-11-4-12 15,-10-9 10-15,-11 2-4 16,-13-5-1-16,-15 2 3 15,-18-2-6-15,-17-1 4 16,-21-3-4-16,-15-4 3 16,-25-2-3-16,-23-5-5 0,-26-2 1 15,-25-6-4-15,-24-3 0 16,-23-1-2-16,-19 6 1 16,-23 7-1-16,-20 11 2 15,-14 14-1-15,-15 16 7 16,-14 17 1-16,-9 21 5 15,-9 22 1-15,-12 23 0 16,0 23 3-16,3 23-2 16,8 19 4-16,11 16 1 15,22 13-1-15,23 17-4 16,30 15-1-16,35 9-2 16,32 7 0-16,33 10 6 0,34 10-6 15,37 4 1-15,34 1 2 16,32-7 1-16,26-11 7 15,30-16-5 1,27-15 7-16,28-23-13 0,19-33-18 16,30-31-106-16,10-40-1 15,14-46-14-15,6-62-14 16</inkml:trace>
  <inkml:trace contextRef="#ctx0" brushRef="#br0" timeOffset="676715.7196">465 18210 1 0,'-9'-82'0'0,"7"-6"20"0,-3-3 24 0,2 13-32 0,3 3-6 0,4 13 4 0,0 2-3 0,-4 60-7 0,11-91-5 0,-11 91-12 0,0 0-11 0,14-64-9 0,-14 64 25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1:43.62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18236 14629 93 0,'0'0'118'0,"0"0"-3"15,-34 3-2-15,0-12-98 16,-10-4 0-16,-1-3-7 16,-11-5-1-16,-8-5-5 15,-8-3-2-15,-13-4 0 16,-10-2-2-16,-9 1 4 15,-12-1-2-15,-6 5 4 16,-14 1-1-16,-7 9 6 16,-10 4-3-16,-5 8 3 15,-7 8-1-15,1 9 0 0,-8 8-2 16,5 9-5-16,-1 6 3 16,8 9-5-16,7 5 2 15,7 7-4-15,5 6 3 16,10 6-3-16,12 4 3 15,10 4 2-15,12 3-2 16,13 3 2-16,15 2 1 16,16 3-2-16,15 2 4 15,19 1-4-15,17 1 3 16,15 2-2-16,18-1 1 16,18-1-1-16,16 1 4 15,16-3-5-15,16-4 4 0,11-1-5 16,16-2 7-16,12-5-7 15,11-1 6-15,4-5-5 16,9-6 0-16,9-1 2 16,7-7 0-16,8-6 1 15,3-10 1-15,8-5 1 16,7-13 0-16,9-6 0 16,5-9 0-16,3-12-1 15,-2-11 2-15,-2-6-2 16,-5-14-2-16,-10-8-1 15,-13-9 2-15,-12-3-3 16,-15-6-2-16,-17-7 12 16,-18-7-13-16,-12-1 7 0,-19-2-7 15,-15-3 6-15,-20-1-7 16,-14-5 7-16,-19-2-2 16,-18-2-7-1,-16 1 4-15,-17-1 0 0,-17-1-1 16,-14 1 0-16,-16 0-1 15,-15 2 1-15,-12 4-3 16,-11 2-1-16,-7 7 0 16,-10 3-7-16,-1 6-8 15,-16 1-13-15,4 16-48 16,-10-1-45-16,0 7-2 16,-6 2-3-16</inkml:trace>
  <inkml:trace contextRef="#ctx0" brushRef="#br0" timeOffset="13720.3231">11462 2049 9 0,'1'-30'92'0,"-2"6"4"16,-15 1-4-16,-14-4-49 16,-3 11-11-16,-15-3-10 15,-7 1-8-15,-13-3-3 16,-9 10-6-16,-14-11 1 0,-12 5-5 16,-11 2 1-16,-8-3 5 15,-14 2-2-15,-8 1 5 16,-9 1-3-16,-5 0 4 15,-6 2-4-15,-8 3 6 16,-4 1-6-16,-1 8-1 16,-2 3-2-16,-2 2-9 15,-2 8 6-15,4 0-6 16,5 15 5-16,8-2-6 16,4 14 3-16,8-2-4 15,7 6 4-15,14 3 2 16,15 4-4-16,9 1 5 0,14 8-2 15,13-4-1-15,18 3 2 16,17-1-1-16,18 11 0 16,17 2 3-16,14 8 1 15,18 2 0-15,15-2 1 16,18 3 3-16,18 1-2 16,17 3-1-16,14-8 0 15,15-1-1-15,16-7 0 16,17 0-2-16,13-3-1 15,10-3 0-15,13-4 1 16,9-5 3-16,10-3-2 16,6-4 3-16,3-8 0 15,7-4 2-15,0-11 0 0,1-4 0 16,0-9-1-16,-4-6 0 16,-4-11-2-16,-1-6 1 15,-3-11-3-15,-7-8 0 16,-7-10 1-16,-4-7 0 15,-14-9 0-15,-8-4-1 16,-13-8 4-16,-15-7-7 16,-18-5 4-16,-18 0 1 15,-20-8 0-15,-17-6 0 16,-23-6 0-16,-17 2 0 16,-23-3-1-16,-18 6 3 15,-23 0-2-15,-21 2-4 0,-17 2-1 16,-23 9-6-16,-12 4-1 15,-19 3-6-15,-10 4-11 16,-16 4-17-16,5 3-72 16,-10 5 3-16,-3 6 2 15,-1 2-5-15</inkml:trace>
  <inkml:trace contextRef="#ctx0" brushRef="#br0" timeOffset="21640.6989">24453 11005 1 0,'-10'-15'0'15,"-8"-11"40"-15,2-3-20 16,1-5 1-16,-3 1 3 0,-4-5 1 16,-4 2 4-1,-9 0 0-15,-9 1 0 16,-5 2-2-16,-13-4-3 15,-6 3-3-15,-16-6 0 0,-7 1 0 16,-17-1-2-16,-9-1-2 16,-20-1-5-16,-12 5 1 15,-15 1-6-15,-12 4 1 16,-18 3-6-16,-10 6-1 16,-11 0-4-16,-13 1 1 15,-6 4 1-15,-4-1-2 16,-6 2 2-16,-3-2-2 15,5 4 2-15,-3 2-1 16,-2 5 1-16,3 5 0 16,4 6 0-16,1 4 0 15,2 6-1-15,6 6 3 16,8 4-2-16,11 3 3 0,11 7-2 16,12 4 1-16,16 2 3 15,19 6 0-15,15 4 3 16,18 6-1-16,14 3 3 15,19 8-3-15,16 2 2 16,16 6 1-16,14 3-3 16,13 9 5-16,17 0-4 15,14 8 0-15,14 1-1 16,16 8 3-16,12-2-1 16,18 4 4-16,15-1-5 15,17 1-1-15,12-1 0 0,16 1 1 16,10-2 0-16,14-4 0 15,14-1-3-15,10-1-1 16,11-5 1-16,11-5-1 16,10-5-1-16,11-5-2 15,11-12 2-15,10-6-5 16,5-13 4-16,6-8-3 16,6-10 4-16,-1-7-3 15,0-11 2-15,-2-9 0 16,-1-8 2-16,-8-10 0 15,-4-12 0-15,-1-9 3 16,-12-9-2-16,-4-10 2 16,-16-9-1-16,-11-6 2 15,-21-8-3-15,-13 0 0 0,-21-4 1 16,-21-3-6-16,-21-2 3 16,-19 0 1-16,-17-2-3 15,-19 0 2-15,-18-2-2 16,-14 0 1-16,-14 0-3 15,-11 1 2-15,-13 0-3 16,-9-1-2-16,-8 8 1 16,-8 1-3-16,-6 9-2 15,-6 3-5-15,-4 12-6 16,-7 0-12-16,2 22-21 16,-11 1-57-16,0 6-12 0,0 8-2 15,-6-3 5-15</inkml:trace>
  <inkml:trace contextRef="#ctx0" brushRef="#br0" timeOffset="28092.9911">4919 4695 1 0,'-41'-10'57'15,"1"6"38"-15,-11-5-5 16,-2 5-78-16,-3 9 14 15,1 4-4-15,3 11-11 16,-1 9-1-16,-1 13-4 16,1 14-2-16,1 12-1 15,-2 16 1-15,4 14-1 16,-1 19 1-16,4 14 3 0,1 16 1 16,2 12 2-16,-2 14 0 15,6 13 0-15,2 12-1 16,8 11 1-1,3 6-1-15,8 12-1 0,6 5-1 16,7 12-2-16,8 1-1 16,6 2 2-16,8-1 0 15,6 1-1-15,8-6-4 16,8-6-4-16,6-12 0 16,10-10 0-16,8-11 0 15,8-13-1-15,7-10 0 16,7-15 1-16,-1-13 2 0,4-17 1 15,2-12-1-15,1-18 0 16,1-17 1 0,1-16-2-16,0-22 0 15,1-21 3-15,0-20 0 0,0-20 1 16,-4-25 2-16,-1-24 2 16,-6-26-4-16,-1-22 2 15,-7-30 0-15,-1-19 3 16,0-26-3-16,-1-19 1 15,-4-19-3-15,1-16 2 16,-3-15 2-16,-1-10-1 16,-3-6 0-16,-4-4-4 15,-6-1 1-15,-7-5-2 0,-8-2 5 16,-8 0-1-16,-9-1-2 16,-8 4-2-1,-12-1-1-15,-10 5 4 16,-12 3-1-16,-6 11 4 0,-12 12-6 15,-12 14 3-15,-13 16 1 16,-10 25 5-16,-11 20 1 16,-11 27-3-16,-11 24 2 15,-6 23 1-15,-12 27-4 16,-4 22 1-16,-2 21-3 16,-1 17 2-16,3 18-4 15,2 14-2-15,1 19-3 0,3 16-5 16,8 19-3-16,9 12-7 15,11 27-13 1,2 8-35-16,16 26-53 16,10 11-4-16,10 2-3 0,7 6 36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4:07:01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26540 12435 21 0,'-23'-26'98'16,"0"0"-3"-16,-9-9 0 0,-7 0-69 15,1 8-3-15,-8-2-4 16,-3 6-3-16,-11 0-3 16,-5 6-3-16,-13 1-1 15,-3 8-2-15,-8 4 0 16,-7 6-2-16,-5 3-2 15,-1 7-2-15,-3 5-1 16,1 3 2-16,0 5 1 16,4 4 0-16,2 3 2 15,7 5 1-15,5 3 0 16,6 8 3-16,7-2-2 16,6 5 2-16,10 1 0 0,9 4-4 15,8 0 3-15,9 2-4 16,13-2 2-16,10 3-5 15,10 3 3-15,11 5-4 16,10-1 0-16,9 3 2 16,7 1-1-16,8-1 4 15,7-1 2-15,5 1-1 16,7-7 2-16,5-3-3 16,4-4 3-16,6-2-3 15,5-4 2-15,5-1-5 16,6-6-2-16,4-5 0 15,4-3 0-15,3-7 0 16,5-4-1-16,1-7 3 0,1-7 0 16,1-9 1-16,-4-10 2 15,2-8 0-15,-7-9 1 16,1-8 0-16,-7-10-1 16,-3-8-1-16,-8-8-4 15,-7-5 3-15,-8-5-5 16,-11-8 2-16,-14-2-1 15,-11-2 1-15,-17-3-2 16,-10 3 2-16,-20-4 1 16,-13 2 0-16,-14 4-4 15,-14 5 1-15,-13 4-5 16,-14 5 0-16,-11 14-9 16,-13 1-1-16,-6 19-12 0,-16 1-14 15,1 20-31-15,-12 5-45 16,-4 9 1-16,-1 2 0 15</inkml:trace>
  <inkml:trace contextRef="#ctx0" brushRef="#br0" timeOffset="1800.7764">13864 13994 35 0,'-56'-1'104'0,"-4"-9"0"16,-3-6-4-16,-6-7-72 15,-3-3-15-15,0 4-6 16,-5-4-2-16,-2 2-4 15,-5-5 0-15,-5 1-2 16,-5-1 2-16,-7 5-1 16,-7-1 2-16,-6 5 1 0,-6 3 2 15,-2 4 0-15,-7 4 3 16,1 6 0-16,-5 3 0 16,2 8 1-16,4 3-2 15,7 5 1-15,2 3-1 16,8 5 0-16,5 5-1 15,7 3 0-15,5 7-1 16,10 4 1-16,5 8-1 16,8 3-1-16,10 6-2 15,9 3 2-15,12 5-4 16,9 4-3-16,17 2 1 16,13 1-1-16,17-2 1 0,18 2 0 15,14 5 0-15,15-2-2 16,16-5 2-1,16-1 4-15,15-4-3 16,13-6 4-16,11-4-3 0,11-9-3 16,11-12 5-16,12-6-5 15,9-11 5-15,5-10-3 16,4-9 1-16,7-9 0 16,2-11 0-16,2-5 5 15,-2-10-4-15,-3-6 4 16,-1-9-2-16,-3-4 1 15,-7-7 1-15,-10-2-2 0,-15-4 2 16,-11-3-2-16,-18-6 2 16,-18 1 3-1,-27 2-4-15,-16-2 3 16,-27-2-4-16,-22-2 1 0,-24 1-2 16,-22 0 2-16,-22 2-2 15,-19 2-5-15,-19 3 3 16,-19 3-3-16,-17 8 1 15,-9 6-4-15,-8 7-3 16,-7 4-4-16,4 13-21 16,-7 0-39-16,8 13-39 15,6 3-4-15,7 0-3 16</inkml:trace>
  <inkml:trace contextRef="#ctx0" brushRef="#br0" timeOffset="29212.0298">12039 9278 1 0,'12'-13'19'16,"-15"-3"62"-16,3 16-46 16,-6-23-8-16,-3 8-5 0,1-1-2 15,-5 0-3-15,-3 2-2 16,-7-2-1-16,-5 3-2 15,-6 0-1-15,-7 3-2 16,-5-1-1-16,-7 3-1 16,-6-2 2-16,-6 3-1 15,-9-3 1-15,-2 4 0 16,-11-1 0-16,-2 3 0 16,-11-1-2-16,-5 4-2 15,-9-1-2-15,-3 2-1 16,-7 0 0-16,-3-1 1 15,-7 1-1-15,-5 1 1 16,-2-2 2-16,-1 1 1 0,-3-6 1 16,-4 3 0-16,-4-5 1 15,0 2-1-15,-1-4-1 16,4 0-1-16,-6-3-1 16,-1 0-1-16,-2-3 0 15,2 3-1-15,-1-2 0 16,0 0 0-16,-1-1 0 15,0 0 1-15,3-3 0 16,3 2-2-16,0-4-1 16,1-2 4-16,-3-1-4 15,4-2 5-15,-2-2-4 16,1 3 3-16,-5 0-4 0,-2 3 5 16,2 5-5-16,1 4 3 15,3 3-2-15,0 4 0 16,3 2-1-16,4 2 1 15,9 4-1-15,10-2 0 16,5 3 1-16,5 3 0 16,6 1 0-16,5 1 0 15,8 10 4-15,6 0-6 16,5 6 6-16,7 3-7 16,7 3 6-16,9 3-7 15,9 5 5-15,9 5-2 16,8 3-3-16,9 6 4 15,9 8-5-15,6 0 6 0,9 5-5 16,7 3 2-16,8 4 0 16,10 0-4-16,9-3 3 15,11-1-1 1,12-3 2-16,13 0-2 0,10 0 2 16,10-4 1-16,10-1-3 15,11-4 4-15,9-1-3 16,17-4 1-16,7-4-1 15,12-6 0-15,12-5-1 16,14-4 1-16,11-8 0 16,6-2 1-16,13-5-1 15,3-2 2-15,5-2 0 16,5-3 0-16,3 0 1 0,2 0 0 16,3-2 1-1,6 0 0-15,4-1-2 16,-3-1 3-16,6-3-1 0,3-1 2 15,0 0 0-15,0-4 1 16,3-2 0-16,-4-5-2 16,-2-1 2-16,-1-3-2 15,-2-4 1-15,-10-5-3 16,-4-1 0-16,-9-4-1 16,-8-2 0-16,-8-4 0 15,-8-5 0-15,-9-5-1 16,-13-3 2-16,-8-2-2 0,-12-2 1 15,-12 1 0 1,-19-3 1-16,-15 1-1 16,-17 2 4-16,-17 3-5 15,-15-2 0-15,-20 1 0 0,-16-2 2 16,-14-3-2-16,-15-3 1 16,-13 0-2-16,-15-1 0 15,-14 0 2-15,-13-2 2 16,-11 5-2-16,-11 3 1 15,-10 7-2-15,-9 3 1 16,-8 8-4-16,-5 5-2 16,-2 4-4-16,2 4-2 0,0 1-4 15,7 5-5 1,4-4-14-16,14 6-38 16,5-1-38-16,6-7-2 15,14 1 20-15</inkml:trace>
  <inkml:trace contextRef="#ctx0" brushRef="#br0" timeOffset="68012.1226">14051 9716 1 0,'-61'-10'33'16,"-14"-7"63"-16,4 15 1 15,-4 5-65-15,-3 3-7 16,2 10-6-16,-1 7-7 16,2 10-4-16,0 10-3 15,6 8-2-15,1 10-3 16,6 2 2-16,3 11-3 16,8 3-1-16,7 4 3 15,5 0 1-15,7 4 1 0,9 5 3 16,10 1 1-16,9 7 4 15,9-2 1-15,11 7 2 16,10-2 0-16,15 4-1 16,9-7-1-16,17-3-1 15,8-5-3-15,11-6-1 16,9-14-1-16,11-8 1 16,8-8-4-16,10-11 2 15,3-11-3-15,3-13 2 16,1-15-2-16,3-16 1 15,-4-14-1-15,0-15-1 16,-6-17 1-16,-6-13-2 16,-10-11 1-16,-7-12-4 0,-11-8 5 15,-8-8-2-15,-14-7 2 16,-12-1-3-16,-15-1 3 16,-13 3-1-1,-15 0 1-15,-14 7 2 0,-18 2-3 16,-13 3 1-16,-15 4-1 15,-17 5 2-15,-15 1-1 16,-10 8 0-16,-10 8 2 16,-6 7-3-16,-6 15 3 15,-4 15-2-15,-4 15 2 16,0 21-1-16,3 12-2 16,4 15 0-16,3 9-6 0,5 8-6 15,11 7-9 1,5-4-14-16,18 7-39 0,16-3-46 15,6-7-1 1,13 2 0-16</inkml:trace>
  <inkml:trace contextRef="#ctx0" brushRef="#br0" timeOffset="86386.331">21601 6252 9 0,'0'0'96'0,"0"0"-7"0,0 0 4 16,0 0-64-16,14-13-11 15,-14 13-1-15,15 0 1 16,-15 0-2-16,11 19-12 15,-6-2 6-15,-1 9-4 16,-1 6 2-16,1 10-3 16,-1 4 2-16,0 11-6 15,0 10 3-15,-2 5 2 0,-1 9-3 16,0 1 2-16,-1 5-1 16,-1-1-1-1,0-5-8-15,-3-8-8 16,4-5-20-16,-6-11-40 0,-1-14-30 15,3-1-1-15,-13-22-4 16</inkml:trace>
  <inkml:trace contextRef="#ctx0" brushRef="#br0" timeOffset="86639.3014">21838 6898 90 0,'40'-3'113'16,"9"1"-2"-16,3-10 0 16,1-2-84-16,11-1-8 15,1-2-6-15,3 1-9 16,-5 3-11-16,-10-4-19 15,-1 7-38-15,-10-3-43 16,-14-6-3-16,-7 1 0 16</inkml:trace>
  <inkml:trace contextRef="#ctx0" brushRef="#br0" timeOffset="86903.3686">22634 6112 128 0,'4'13'102'16,"-2"0"0"-16,1 6-4 16,-2 8-91-16,2 6-3 15,3 12-3-15,-3 10 0 16,1 11-2-16,0 12-2 15,-1 6-7-15,4 7-17 16,-4 0-34-16,2 7-40 16,3 3 3-16,-8-12-5 0</inkml:trace>
  <inkml:trace contextRef="#ctx0" brushRef="#br0" timeOffset="87337.1019">23677 6789 75 0,'5'18'103'15,"6"4"-3"-15,-5-9-9 16,5 1-83-16,-6 4-72 16,-5-1-31-16,0 9-5 15,-15-10 1-15</inkml:trace>
  <inkml:trace contextRef="#ctx0" brushRef="#br0" timeOffset="87498.2459">23368 7285 204 0,'9'30'109'15,"1"-11"-13"-15,8-7-58 16,-1 3-137-16,2-2-10 15,7-1 2-15,-8-12-5 16</inkml:trace>
  <inkml:trace contextRef="#ctx0" brushRef="#br0" timeOffset="90987.9381">23871 6409 106 0,'18'-6'100'0,"5"2"0"16,-2-7-6-1,0 0-84-15,10 6-6 16,6-1 0-16,5 3-3 16,1 2 0-16,6 1-1 0,3 1 1 15,6 2 1-15,5-3 1 16,11-2 2-16,4 1 1 15,7-2 2-15,7-3 2 16,11 2-1-16,2-5 2 16,11 4 0-16,5-1-2 15,4 3-1-15,5 1-2 16,3 2-1-16,1 0-2 0,3 2 1 16,6-2-2-1,3-3 0-15,1-1-1 16,4-5 6-16,5-2-8 15,6-4 5-15,4-2-4 0,3-3 6 16,-1-1-4-16,4 3 4 16,-5-3-4-16,-1 6-1 15,-4 0 3-15,-6 4-1 16,-6-1-3-16,-6 2-5 16,-8 6-9-16,-14-5-19 15,-5 9-48-15,-13 0-31 16,-20-2 2-16,-15 1-8 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2:21.28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4681 6327 49 0,'-25'20'107'16,"14"0"1"-16,-1-2-5 15,5 3-81-15,11 14 1 16,3 8-7-16,8 15-2 16,-1 11-3-16,6 12 2 0,-4 10-3 15,3 11 0-15,-2 11-1 16,-1 11 1-1,-4 9-2-15,1 7 2 16,-6 7-2-16,-1 12-2 0,-3 5-2 16,-1 3 2-16,-3 1-1 15,1-5-4-15,0-13 2 16,0-6-4-16,4-14-2 16,1-17-7-16,6-18-10 15,-4-25-21-15,9-13-37 16,-4-24-38-16,-12-33-4 15,22-9 0-15</inkml:trace>
  <inkml:trace contextRef="#ctx0" brushRef="#br0" timeOffset="1200.4273">4950 6213 58 0,'37'-36'107'15,"13"4"-1"-15,3 2-5 16,11 0-86-16,9 8-3 15,14 3-3-15,8 3-5 0,11 6-1 16,5 3-3-16,7 4 1 16,3 3-1-16,5 4-1 15,6 2 0-15,7 0 3 16,8 4 1-16,6-6-1 16,6 4 2-16,4-4 0 15,10 0 1-15,6-4 2 16,7 5 1-16,2-4 0 0,6 3 0 15,7-1 1 1,8 3 0-16,8-2-1 16,8 2-2-16,8-2 0 15,11 1-2-15,9-1-1 0,4-1-1 16,5-2 0-16,8 1-1 16,3-1 1-16,1 1 0 15,1 1-1-15,1-1 0 16,5 3 0-16,5 1-1 15,3-2-1-15,5 0 1 16,3 2-1-16,3-3 1 16,6 0-1-16,2 0 2 15,2-2-1-15,3 1 2 16,-2-1 0-16,-3 5 0 16,-4 2 0-16,-1 3 0 15,-4 2 1-15,0 2-1 0,-2 6 6 16,-1 0-4-16,4-1 4 15,4 1-3-15,6-3 4 16,8 3-5-16,1-3 5 16,4 3-4-16,-4-4-3 15,0 0 2-15,-6 2-3 16,-3 0 2-16,-4-1-1 16,-6 1 1-16,-3 0-1 15,-4-2 0-15,1 1 1 16,2-1-1-16,-1-1 1 15,-3 0-1-15,0 0 0 16,-5-2-1-16,-1-1 0 16,-3-2 0-16,-9-2 0 0,-3-2 1 15,-7-2-1-15,-10-1 0 16,-6-5 0-16,-6-2 1 16,-8-3-1-16,-9-1 1 15,-8-2 0-15,-10 0-1 16,-12-1 1-16,-9 0 0 15,-15 0-2-15,-10 1 1 16,-11 2 0-16,-10 0-1 16,-14 0 1-16,-11 1-1 15,-8 0 0-15,-9 0 0 16,-11 4 1-16,-9-1-1 16,-12 3 0-16,-8 0 0 15,-9 4 0-15,-7 3 0 0,-9 5 0 16,-7 7 1-16,-6 4-1 15,-7 10 2-15,-6 9-1 16,-4 10 2-16,-7 10-2 16,-5 10 0-16,-4 9 1 15,0 11 0-15,-1 7-1 16,2 10 1-16,2 5-2 16,3 5 1-16,4 4-3 15,3 3 2-15,3 5-4 16,0 0 2-16,1-2-2 15,2-7 2-15,0-2 0 16,-2-7-7-16,0-8 1 0,-5-14-14 16,5-6-16-16,-11-22-58 15,4-6-28-15,-9-15-7 16,-6-24-1 0</inkml:trace>
  <inkml:trace contextRef="#ctx0" brushRef="#br0" timeOffset="2400.8554">5008 8358 1 0,'-13'22'97'15,"19"4"0"-15,8-4-1 0,18-2-74 16,17 7-3-16,16 1-4 16,14 6 0-16,15-3-4 15,17 0-2-15,16-2 0 16,15-1-5-16,12-4 5 16,11 1-4-16,12-7 4 15,15 1-4-15,7-1 3 16,12-1-4-16,7-3 2 0,8 4 0 15,11-4-3 1,12 2-1-16,8 0 2 16,16-2-3-16,8 2 0 15,11-1-1-15,16-2 0 0,6-1-2 16,13 1 2-16,-1 2 0 16,52 1 1-16,-39 3 2 15,8 2 0-15,5 2 1 16,-5 8-1-16,11 2 2 15,3 3-1-15,10 0 1 16,-38 3-5-16,48-2 2 16,3-2-1-16,5 0 3 15,8-4 0-15,6-2 2 16,2-1-1-16,5-1 1 16,2 2 1-16,8 0 2 15,3-2 0-15,1 1 0 16,3-2-2-16,-2-2 1 0,-3-4-1 15,0-2 1-15,-2-8-2 16,-3-5 0-16,44-5-2 16,-52-1-1-16,-7-6 0 15,-2 0-1-15,-8-2 1 16,-5 2-1-16,-10-2 1 16,-8 2-2-16,-59-2 2 15,39-1-1-15,-13-1 0 16,-11-1-1-16,-13-4 1 15,-11 0-2-15,-12-2-1 16,-15-4 0-16,-10 0-1 0,-10-1 1 16,-9 2-1-16,-7-4 0 15,-10 0 0-15,-11 1 0 16,-9 1 0-16,-12-2-2 16,-12 4-4-16,-15-2-5 15,-11 5-7-15,-21-6-11 16,-8 9-35-16,-19-5-55 15,-16-4 0-15,-18-8 0 16,-22-13 23-16</inkml:trace>
  <inkml:trace contextRef="#ctx0" brushRef="#br0" timeOffset="7720">12478 6269 30 0,'-6'16'97'16,"7"9"-3"-16,-3-4-3 15,3 10-77-15,8 6-9 16,5 8 5-16,3 13-7 16,5 6 6-16,1 13 2 15,0 11 1-15,3 9 1 16,-3 9-2-16,2 13-1 16,-4 5-2-16,0 8 1 15,-5 1 0-15,1 1-1 16,-3-1-3-16,2 1 1 15,-1-7-2-15,-1-1 1 16,-2-14-2-16,-2-3 2 16,-2-6-1-16,-3-7-7 0,-4-11-5 15,-5-13-13-15,-1-7-19 16,-6-16-44-16,-1-17-29 16,1-12-5-1,-4-27 30-15</inkml:trace>
  <inkml:trace contextRef="#ctx0" brushRef="#br0" timeOffset="8670.0987">12893 6460 8 0,'16'-36'112'16,"7"12"-8"-16,0 3-5 15,3 2-68-15,15 10-13 16,6 1-4-16,11 6-5 16,7 2 0-16,6 6-10 15,8 0 8-15,8-2 0 16,6 2 0-16,11 1 0 15,6-4 0-15,11 1 0 16,5-1-2-16,8-1 0 0,9-5 0 16,10 0 0-16,4-1-1 15,7-4 8 1,-1 0-7-16,3-4 9 16,2-2-10-16,1-1 5 0,-6 0-5 15,-6-1 4-15,-7-3-4 16,-3 4-4-16,-5-3 3 15,-5 3-6-15,-13 2 6 16,-7 3-2-16,-11 0 1 16,-8 6-1-16,-12 2 0 15,-14 7 0-15,-17 3-1 16,-12 5 1-16,-13 9 5 16,-10 5-4-16,-11 7 3 15,-8 7-3-15,-6 10 3 16,-5 8-2-16,-5 12 1 15,-5 8-2-15,0 6-5 0,0 9 4 16,-1 6 2-16,1 8-1 16,4 7 0-16,2 3-1 15,4 4 0-15,4 2 2 16,2 3 0-16,1 3 0 16,3 1-7-16,-2 0 5 15,1-4-3-15,-2-4 3 16,-3-5 1-16,-1-5-2 15,-5-11 2-15,-2-7-2 16,-8-11 3-16,-4-9-3 16,-7-7 3-16,-7-8-2 15,-9-9 0-15,-9-8 1 16,-7-5 0-16,-6-9-1 0,-11-8 0 16,-6-6 1-16,-9-8-1 15,-9-6-1-15,-11-5 0 16,-7-5-1-16,-9-4 0 15,-10-2 0-15,-8-6 1 16,-12 1-2-16,-3-4 2 16,-5-2-1-16,0-2 1 15,-8-2-2-15,3 0 4 16,0-1-3-16,7 0 2 16,4 0-2-16,7 1 2 15,5-2 0-15,13 5-3 16,9-2-5-16,14 6-11 0,11-2-3 15,18 8-17-15,9-6-28 16,24 3-65-16,16 5-1 16,16-3 1-16,17-1 82 15</inkml:trace>
  <inkml:trace contextRef="#ctx0" brushRef="#br0" timeOffset="9220.1158">17604 6152 57 0,'-16'19'110'0,"16"-19"-6"0,-4 20 0 16,4-4-87-16,6 14-8 15,4 11 0-15,3 11-4 16,-2 17 1-16,1 12-2 16,-2 14 0-16,-1 10 0 15,-2 11 0-15,0 11 3 16,-1 7-2-16,0 6 2 16,0 4-1-16,-1-1 2 15,2 1-1-15,-2 1 0 16,-1-4-8-16,-1-5 5 15,-2-9-5-15,-1-9 4 16,-2-7-3-16,-4-10-8 16,-1-11 0-16,-3-17-9 0,4-14-1 15,-6-18-20-15,6-12-26 16,-1-15-50 0,-1-33 1-16,6-11 6 15</inkml:trace>
  <inkml:trace contextRef="#ctx0" brushRef="#br0" timeOffset="10103.6444">17913 6318 102 0,'25'-33'104'0,"12"6"-1"16,3 5-33-16,8-5-44 0,18 11-10 16,12-4-5-16,15 7-3 15,8 0 3-15,14 4-3 16,12 0 0-16,9 3-2 16,7 1 0-16,10 0-1 15,5 1 0-15,10 0 0 16,2-2 2-16,4 0 1 15,4-2 2-15,5 0 0 16,3-2 3-16,2 2-2 0,-3-4 2 16,4 2-1-1,-3-2-2-15,0 4 0 16,-6-1-4-16,-5 3 0 16,-4 2-3-16,-3 1-1 0,-8 5 0 15,-11 2-2-15,-12 3 0 16,-9 5 0-16,-12 3 0 15,-10 6 0-15,-13 5-1 16,-11 5 1-16,-11 10 1 16,-8 6-3-16,-8 11 2 15,-7 7-3-15,-8 16 2 16,-7 8 1-16,-8 12 1 0,-7 7-3 16,-3 4 4-1,-5 7 3-15,-3 7-3 16,-3 4 3-16,1 1-3 15,-1-4 1-15,2 3-2 0,0 0 1 16,-1 2-6-16,0 0 2 16,-1-5-2-16,-1-6 2 15,-3-4 0-15,-3-8-4 16,-6-9 4-16,-1-9 0 16,-4-13 1-16,-6-10-1 15,-5-11 2-15,-5-9-3 16,-5-12 2-16,-8-6 1 15,-8-7 0-15,-6-7 0 16,-13-3-1-16,-10-7 0 16,-16 0 1-16,-16-3-1 15,-18-3 1-15,-16 1-1 16,-15-1 0-16,-18-1 0 0,-16-1 0 16,-11-1 1-16,-14 1-1 15,-8-1 0-15,-7-2 0 16,-9-2 0-16,-7 1 1 15,-1 1 0-15,-2-1-1 16,-3-3 1-16,3 0-2 16,5-1 0-16,2 0-3 15,9-1-7-15,16 2-12 16,4-5-20-16,19 4-57 16,10-2-26-16,5-8-1 15,18 0-2-15</inkml:trace>
  <inkml:trace contextRef="#ctx0" brushRef="#br0" timeOffset="19741.5795">8174 15668 22 0,'7'-26'107'16,"-7"26"-1"-16,12-17 0 15,-12 17-72-15,0 0-6 16,0 0-4-16,20 10-4 16,-17 4-6-16,1 12-1 15,-4 7-6-15,0 18-1 16,-2 11 0-16,0 16-6 16,0 20 2-16,-2 12-3 15,0 12 2-15,1 10 7 16,0 5-7-16,4 1 9 0,2-7-1 15,4-4-3-15,3-18 5 16,5-7-7-16,5-18 6 16,0-9-17-16,2-19 12 15,-1-4-24-15,4-12-5 16,-9-11-12-16,6-1-27 16,-12-7-43-16,-10-21-10 15,17-3 1-15,-17 3 43 16</inkml:trace>
  <inkml:trace contextRef="#ctx0" brushRef="#br0" timeOffset="20408.8175">7739 17014 30 0,'37'-4'105'15,"14"-1"-6"-15,3-2 8 0,5-3-78 16,13 3 2-16,3-2-8 15,12 6 3-15,1-2-4 16,8 5 1-16,1-2-5 16,4 8 0-16,2 0-6 15,6 1 0-15,2 2-3 16,5-1-3-16,1 5-3 16,4-6 1-16,1 4-2 15,4-6 1-15,5 0 1 16,3-1 1-16,-1-4 0 15,3 3-1-15,1-5 3 16,3 1-3-16,4-3 2 0,3 4-2 16,-1-2 0-16,0-2-6 15,1 1 4-15,2-3-3 16,1 2 3-16,-3 5-4 16,-3 1 2-16,-3-1-3 15,-2 6 3-15,-2 4 2 16,-1-3-1-16,-5 4 1 15,-7-1-2-15,0-3 4 16,-4-1-2-16,-3 0 2 16,-2-4-1-16,-1-6-1 15,-6 4-1-15,-2 5 2 16,-7-4-2-16,-1 3-1 16,-7 3 11-16,-6-1-13 15,-7-1 8-15,-13 4-18 0,-7-2 3 16,-18-8-30-1,1 9-29-15,-25-22-64 16,-11-4-3-16,-16-14 2 0,-19-8 1 16</inkml:trace>
  <inkml:trace contextRef="#ctx0" brushRef="#br0" timeOffset="20991.6823">8087 15198 1 0,'6'13'0'0,"-6"-13"74"15,24-3 10-15,-6 3-51 0,-2-2 4 16,7 9-1-16,-6-4-1 16,3 13-3-16,-4 0-4 15,1 13-3-15,-2 3-4 16,-1 12-5-16,-1 7-6 16,0 8-1-16,-3 7-6 15,0 8 3-15,-2 11-1 16,-3 6-4-16,1 4 3 15,-3 5-3-15,0 7 2 16,0 2-3-16,-3-2 0 16,1 1-2-16,-1-7-3 15,3-4 10-15,2-12-17 0,-3-7 7 16,6-12-20-16,-5-11 0 16,10-6-23-16,-8-11-23 15,7-15-29-15,-1-9-4 16,-11-14 33-16</inkml:trace>
  <inkml:trace contextRef="#ctx0" brushRef="#br0" timeOffset="21626.7193">9266 15322 1 0,'0'0'6'15,"13"-12"63"-15,-13 12-36 16,0 0-4-16,0 0 0 16,7 17-5-16,-5-1-15 15,-1 2-32-15,1 2-46 16,6 9-6-16,-5-5 43 15</inkml:trace>
  <inkml:trace contextRef="#ctx0" brushRef="#br0" timeOffset="21829.2336">9420 15990 1 0,'3'37'23'0,"-7"-6"58"16,0-1-33-16,2 9-13 16,-2-5 2-16,4 1-11 15,-3 1-15-15,3 0-62 16,-4-4-28-16,7 1-5 16,-6-11 37-16</inkml:trace>
  <inkml:trace contextRef="#ctx0" brushRef="#br0" timeOffset="21991.9213">9892 16462 1 0,'48'17'75'15,"-9"-16"-27"-15,7-1-46 16,2-3-78-16,-5-11 27 15</inkml:trace>
  <inkml:trace contextRef="#ctx0" brushRef="#br0" timeOffset="22167.9912">10804 16182 68 0,'56'-13'61'15,"-4"-5"-6"-15,-1 7-10 16,-8-5-5-16,0 6-7 15,-8-5-27-15,-2-2-23 16,2-5-53-16,1-1-15 16,-4-7-9-16,4 0 53 15</inkml:trace>
  <inkml:trace contextRef="#ctx0" brushRef="#br0" timeOffset="22477.0247">10041 15387 60 0,'-81'23'106'15,"0"-5"-9"-15,9 3-7 0,4-7-97 16,9 5-31-16,3-3-37 16,1 2-22-16,2 3-1 15,-5-4 61-15</inkml:trace>
  <inkml:trace contextRef="#ctx0" brushRef="#br0" timeOffset="22642.6072">8735 15806 42 0,'-24'16'85'0,"-2"-10"-11"16,11 0-43-16,2-2-57 0,13-4-36 15,0 0-21-15,0 0 23 16</inkml:trace>
  <inkml:trace contextRef="#ctx0" brushRef="#br0" timeOffset="22812.204">9935 15555 31 0,'113'-10'35'0,"0"-1"-7"16,1-1-19-16,0 1-34 0,4 3-32 15,-13-7 37-15,5 4 20 16</inkml:trace>
  <inkml:trace contextRef="#ctx0" brushRef="#br0" timeOffset="23129.0511">12632 15366 1 0,'38'13'13'0,"-7"-5"47"0,-2 2-42 15,2 0-11-15,-3-2-4 16,1-2-4-16,-1-1 1 16,-1-3-1-16,-1 0-1 15,-1-4-9-15,-2-3-25 16,0 3-14-16,-10-9 50 15,3 5 0-15</inkml:trace>
  <inkml:trace contextRef="#ctx0" brushRef="#br0" timeOffset="24710.1155">7988 15213 10 0,'0'0'102'0,"26"8"3"16,-12-4-1-16,-14-4-59 15,32 13-9-15,-19-7-5 16,7 8-5-16,-6-2-2 16,7 6-5-16,-6-2-2 15,6 6-2-15,-4-2-3 16,5 3-1-16,1-1-3 15,1 4 2-15,2-2-3 16,3 1 2-16,3 1-3 16,4 0 2-16,0-2-2 15,3 1 2-15,0-2-2 0,3 2 0 16,0-5-1-16,-1 1-1 16,-2-2 0-16,0 0-1 15,0-2-2-15,2-1-1 16,-4 0 1-16,2 0 0 15,2-2-1-15,-1 2 1 16,2-3-1-16,3 3 1 16,-2-3 0-16,3 1 1 15,0 1 0-15,2-2 0 16,1 1-1-16,0 2 4 16,-2-1-4-16,0-1 4 15,-1 2-4-15,-1-3 4 16,-1 0-5-16,1-2 5 0,-2 1-6 15,1-5 3-15,-1 3-3 16,0-3 1-16,3-1-1 16,2 0-6-16,-2-2 7 15,2-1 1-15,2 0-1 16,2-1-7-16,2-7 7 16,-1 5 1-16,0-4 0 15,1 2 7-15,1-3-7 16,-1 0-1-16,3 0 2 15,-3-3 6-15,1 3-6 16,3-3-2-16,-2 1 1 16,5-2-1-16,-2 4 1 0,2-4 0 15,1-2-1-15,1-1-4 16,-1 0 4-16,2-2-3 16,-1 2 4-16,-1-1-4 15,-3-2 4-15,2-1-4 16,-2 4 5-16,0-2-1 15,3 1 1-15,0 1-1 16,0-2 0-16,2-2 0 16,-1 0 0-16,1 2-1 15,-2-2 1-15,1 1-1 16,-2-1-1-16,-2-1 0 16,-3 1 0-16,4 0 1 15,-1 1 0-15,1-3-1 0,5 2 0 16,-1-2 1-16,2-1 1 15,1 0 0-15,0-4 0 16,-2 3-2-16,0-3 2 16,-1 0-2-16,-4-3 2 15,-1 3-2-15,-1-2 1 16,1 2 0-16,2 0 0 16,1-2-1-16,1 4 1 15,2-1 0-15,0-1-2 16,0 1 6-16,0-2-4 15,1 1 3-15,1-2-5 16,-1 1 3-16,2-1-6 0,0-4-4 16,10 5-14-16,-2-14-32 15,15 6-77-15,-6-15-7 16,9-8-5-16,-3-19-7 16</inkml:trace>
  <inkml:trace contextRef="#ctx0" brushRef="#br0" timeOffset="33712.53">8809 15789 26 0,'0'0'30'0,"0"0"1"16,0 0 2-16,-15-13 1 16,15 13-1-16,0 0-3 15,0 0-3-15,0 0-3 16,0 0-5-16,0 0-3 15,-10-13-5-15,10 13-2 16,0 0-2-16,0 0-2 0,13-14 0 16,-13 14-1-16,0 0 0 15,15-9 0-15,-15 9 1 16,0 0 0 0,0 0 0-16,0 0 2 0,-3 20 0 15,3-20 1-15,-12 20 0 16,12-20-1-16,-11 22-1 15,11-22 0-15,-8 15-1 16,8-15-1-16,0 0 0 16,0 0-1-16,0 0-1 15,0 0 0-15,0 0-1 16,0 0 1-16,8-16-2 16,-8 16 1-16,5-25-1 0,-2 11 0 15,0-1 0-15,0 2 0 16,-3 13-1-1,7-21 0-15,-7 21 1 16,0 0-2-16,0 0 2 0,0 0 1 16,0 0-1-16,9 16 2 15,-12-3 0-15,-1 2 0 16,-1 1 0-16,0 0 1 16,-1-1-1-16,6-15-1 15,-7 21 1-15,7-21-1 16,0 0-1-16,0 0 1 15,0 0 0-15,0 0 0 0,-9-16-2 16,9 16 2-16,1-21-1 16,-1 21 0-1,3-19 0-15,-3 19-1 16,2-13 1-16,-2 13 0 0,0 0 1 16,0 0-1-16,-3 19 1 15,1-6 0-15,1 0 0 16,-2 3 1-16,0-1 1 15,2-2-1-15,-2 0-1 16,3-13 1-16,-5 18-1 16,5-18-2-16,0 0-6 15,0 0-11-15,0 0-21 16,0 0-42-16,0 0-26 0,15 1 0 16,-15-1-3-1</inkml:trace>
  <inkml:trace contextRef="#ctx0" brushRef="#br0" timeOffset="34264.3307">9497 15968 1 0,'0'0'41'0,"-3"-20"47"15,3 20-37-15,-4-13-5 16,4 13-7-16,0 0-2 16,-21 6-7-16,16 8-6 15,-5-1-2-15,2 9-6 16,-2-2 2-16,3 9-12 16,-3-5 8-16,6 8-12 15,-2-3 11-15,3 0-11 16,2 1 5-16,2 2-6 0,0 1 4 15,4 0 2-15,-1-3-3 16,2 1 1-16,0-1-2 16,-1-4 0-16,1-4-2 15,-2-2 1-15,-1-6-1 16,-3-14-2-16,9 23-3 16,-9-23-5-16,0 0-10 15,0 0-15-15,19-7-32 16,-12-12-42-16,2-7-4 15,4-10 2-15</inkml:trace>
  <inkml:trace contextRef="#ctx0" brushRef="#br0" timeOffset="34730.8602">9804 15466 1 0,'0'0'58'0,"0"0"27"0,-11-17-38 16,11 17-7-16,0 0-2 15,0 0-4-15,-13 10-4 16,13 4-4-16,0-14-4 16,-8 30 0-16,3-11-4 15,5 9 1-15,-5-2-5 16,4 5 0-16,-2 1-3 16,4 4 2-16,-3-1-4 15,3 2 0-15,-2-1-3 16,-1 2 1-16,2-2-3 15,-1-1 5-15,-2-5-7 16,1-1 5-16,1-3-6 0,-1-5 5 16,2-5-3-16,-1-1-6 15,1-15-7-15,0 0-16 16,13 13-16-16,-10-26-55 16,10 4-17-16,0-8-6 15,4-2 1-15</inkml:trace>
  <inkml:trace contextRef="#ctx0" brushRef="#br0" timeOffset="35181.1061">10595 15685 1 0,'0'0'54'16,"0"0"43"-16,0 0 0 15,0 0-47-15,0 0-15 0,-13 10-5 16,13-10-6-16,-9 21-3 16,3-8-7-16,5 7-3 15,-2-3-3 1,3 8 1-16,0-2-3 0,2 3-1 16,0 3-2-16,1-2 5 15,0 0-2-15,0-1 1 16,1-1-1-16,-1-4-3 15,0 1-3-15,0-9-6 16,-3-13-17-16,0 0-48 16,0 0-40-16,19-1-2 15,-10-20-1-15</inkml:trace>
  <inkml:trace contextRef="#ctx0" brushRef="#br0" timeOffset="39868.5509">21877 13733 248 0,'27'74'141'16,"-5"-7"-3"-16,1 1-7 15,-9-4-114-15,9 1-6 16,5-3-10-16,-2-6-8 16,4 2-17-16,-7-16-35 15,10 4-68-15,-7-13-5 0,3-3-1 16,-4-10-4-16</inkml:trace>
  <inkml:trace contextRef="#ctx0" brushRef="#br0" timeOffset="40160.4478">23161 15462 275 0,'34'79'142'0,"-2"-13"-4"15,3-2-6-15,-2-14-117 0,4 2-9 16,1-6-17-16,-5-9-12 15,7 3-55-15,-6-14-46 16,0-3-7-16,1-13 3 16,4-8-7-16</inkml:trace>
  <inkml:trace contextRef="#ctx0" brushRef="#br0" timeOffset="40492.3135">25766 13999 241 0,'29'4'136'0,"-3"-3"-1"16,0 2-5-16,-13-3-113 15,10 2-7-15,2-2-6 16,2-3-9-16,-1 4-9 16,-1-11-15-16,11 7-49 0,-9-16-48 15,5-6-4-15,-2-14 1 16,2-8-2-16</inkml:trace>
  <inkml:trace contextRef="#ctx0" brushRef="#br0" timeOffset="40805.0026">26505 11564 262 0,'16'-11'128'16,"-16"11"-2"-16,25 3-29 15,-7 11-89-15,7 5-5 16,5 4-1-16,6 5-2 15,5 0-3-15,6 4-10 16,-1-6-13-16,12 4-42 16,-2-9-51-16,6-7-1 15,-1-7-5-15,3-10 3 16</inkml:trace>
  <inkml:trace contextRef="#ctx0" brushRef="#br0" timeOffset="41051.3103">28387 11461 244 0,'46'36'133'15,"-7"0"-2"-15,3 0-4 16,-8-13-119-16,2 10-9 0,6 5-20 15,-10-10-35-15,1 7-64 16,-11-6-5-16,-8-3-1 16,-15-6-5-16</inkml:trace>
  <inkml:trace contextRef="#ctx0" brushRef="#br0" timeOffset="49896.9456">19011 8457 29 0,'22'-6'20'0,"-2"-1"-1"15,-3 2-3-15,2-1-8 16,-5 2-11-16,1 3-16 15,-15 1-32-15,21-3 33 16,-21 3 18-16</inkml:trace>
  <inkml:trace contextRef="#ctx0" brushRef="#br0" timeOffset="76198.4077">18282 6382 41 0,'3'-20'94'0,"-3"20"0"15,10-16-26-15,-10 16-34 16,0 0-7-16,16-13-8 16,-16 13-7-16,0 0 2 15,16 14-4-15,-16-14 4 16,2 19-6-16,-2-19 3 16,-3 26-6-16,-3-10 2 0,2 4 0 15,-5 3-1-15,2 3-1 16,-5 6-1-1,1 4 1-15,-2 6-2 16,3 5 1-16,-2 5-1 0,2 4 1 16,0 5-4-16,0 3 4 15,0 5 3-15,1 4-1 16,-1 4 0-16,-2 4 0 16,1 7-1-16,-1 5 2 15,-2 4-2-15,4 6 0 16,-2-1-5-16,1 3 2 15,-1 2-2-15,3 3 3 16,2-5-1-16,1-2 2 0,4-2-2 16,-1-6 2-16,3 0 0 15,0-4-3 1,0-6 1-16,1-6-3 0,1-4 2 16,-1-4-2-16,2-3 2 15,0-6-4-15,0-7 1 16,2-6 3-16,1-6-4 15,0-8 0-15,0-6-7 16,-5-12-9-16,2-4-11 16,-3-13-19-16,0 0-19 15,-23-25-17-15,11 2-13 16,-3-7-20-16,-6-13 32 16</inkml:trace>
  <inkml:trace contextRef="#ctx0" brushRef="#br0" timeOffset="76615.6852">17800 8611 25 0,'-27'-48'89'16,"5"9"-24"-16,4 8-11 15,2 2-9-15,6 9-10 16,0 5-7-16,10 15-3 16,0 0-5-16,-10 13-5 15,8 7-2-15,4 11-2 16,-2 10 1-16,4 10-3 15,-3 2 5-15,4 8-6 16,0 1 4-16,4 4-4 16,3 1 3-16,3 1-4 15,1-5-2-15,6-4 3 16,1-4-5-16,4-6 4 0,1-9-3 16,4-6 2-16,-2-11 0 15,3-10-1-15,2-12 1 16,5-9 0-16,3-17 2 15,5-11-2-15,1-15 0 16,7-9-1-16,4-14 1 16,4-8-1-16,4-5-3 15,2-2 0-15,-1 1-8 16,-1 1-4-16,4 11-15 16,-9 1-15-16,8 17-37 15,-13 6-45-15,-4 8-1 0,0 6 0 16</inkml:trace>
  <inkml:trace contextRef="#ctx0" brushRef="#br0" timeOffset="77599.2481">13387 6027 78 0,'-20'26'107'0,"8"-3"-5"16,5-1-2-16,7-5-92 16,4 7-1-16,5 10-3 0,1 4-4 15,-1 6 4 1,-1 8-4-16,-2 10 4 15,-2 10-1-15,-1 14 2 16,-1 10 0-16,-2 6 6 0,0 11-1 16,-3 9-3-16,1 13 1 15,-2 6-4-15,0 5 1 16,-1-1-2-16,1 4-1 16,3 2-8-16,1 1 5 15,4-1-5-15,-1-8 1 16,4-4 5-16,0-5-2 15,0-1 3-15,1-6-1 16,-3-5 3-16,0-9-2 0,-2-8 7 16,-2-7-1-1,-2-8-4-15,-2-12-4 16,-2-13-14-16,-6-18-25 16,-1-15-70-16,-4-15 2 0,-8-21-9 15,4-15 29-15</inkml:trace>
  <inkml:trace contextRef="#ctx0" brushRef="#br0" timeOffset="77916.1145">13455 6188 102 0,'-6'-15'112'0,"6"15"-9"15,-20 10-2-15,7 18-99 16,-3 19 3-16,-3 16-9 16,-7 21 1-16,-9 11-2 15,-9 13 0-15,-8 2 0 16,-3 2 4-16,-6-2-2 15,1-3-10-15,1-15-21 16,8-14-58-16,5-9-7 16,6-21-2-16,9-13 42 15</inkml:trace>
  <inkml:trace contextRef="#ctx0" brushRef="#br0" timeOffset="78140.1454">13492 6386 109 0,'43'-13'112'0,"-4"15"-3"15,-5 8-4-15,-4 11-89 16,6 12-7-16,-3 12-7 16,2 11 0-16,1 6-5 15,1 6-1-15,1 10-12 16,-1-4-19-16,7 11-70 0,-3 2-3 15,4-4-3-15,3-1 30 16</inkml:trace>
  <inkml:trace contextRef="#ctx0" brushRef="#br0" timeOffset="79316.6821">18128 6413 30 0,'-19'-15'94'16,"19"15"3"-16,-6-15-6 0,6 15-68 16,0 0-5-1,16 0-5-15,-7 16-6 16,1 9-2-16,2 11 0 16,1 14-3-16,0 12 4 0,1 12-2 15,3 8 5-15,-1 12 2 16,4 8 3-16,-1 5-2 15,1 10 1-15,-1 4-4 16,1 0 1-16,1 8-3 16,-1 1-1-16,-1-1-8 15,-1 3 3-15,1-1-3 16,-3-5 2-16,-2-4 2 0,-1-5-4 16,-1-7 1-1,-3-9-1-15,-2-7 1 16,-3-12 0-16,-1-7 1 15,-2-7-2-15,-1-11-4 0,-2-9-1 16,-3-3-10-16,-5-15-9 16,1-1-26-16,-6-12-59 15,-4-21 0-15,1-11-3 16,-5-24 83-16</inkml:trace>
  <inkml:trace contextRef="#ctx0" brushRef="#br0" timeOffset="79650.0487">18307 6513 96 0,'-4'-39'112'0,"1"13"-2"15,0 10-6-15,3 16-90 16,-15 18-7-16,1 21-7 16,-8 18-3-16,-8 18-2 15,-9 9 3-15,-7 15 4 16,-6 8 1-16,-3 7-2 16,-3-3 1-16,1-4-2 15,3-7-2-15,2-7-10 16,2-12-17-16,8-7-36 0,0-16-41 15,6-21 1-15,10-14-2 16</inkml:trace>
  <inkml:trace contextRef="#ctx0" brushRef="#br0" timeOffset="79855.0368">18216 6633 78 0,'51'-39'106'16,"-2"13"0"-16,-2 11-4 16,-2 8-77-16,8 13-9 0,-1 7-8 15,3 9-3-15,4 6-5 16,5 9-5-16,8 7-21 16,-1 2-46-16,5 6-32 15,5 6-3 1,0-2-2-16</inkml:trace>
  <inkml:trace contextRef="#ctx0" brushRef="#br0" timeOffset="87269.938">18116 6317 30 0,'-2'14'102'0,"2"-14"0"15,-5 22-3-15,4-8-74 16,-5 1-7-16,7 11-8 16,-6 7 0-16,-2 10 0 15,-5 13-5-15,-4 12 2 16,-6 10-5-16,-1 9 3 16,-1 15 0-16,-1 9 1 15,1 10-5-15,2 8 2 16,3 5-4-16,5 0 2 0,2 5 0 15,4-1 0-15,2-2-6 16,5-8 3-16,1-9 0 16,1-11 2-16,2-11 2 15,1-11-3-15,2-7-2 16,0-9-6-16,0-14-1 16,-1-10-7-16,2-7-4 15,-4-11-11-15,5-8-20 16,-8-20-27-16,0 0-23 15,8-13 6-15,-11-23 84 16</inkml:trace>
  <inkml:trace contextRef="#ctx0" brushRef="#br0" timeOffset="87536.4838">18190 6287 86 0,'0'0'100'16,"6"24"-1"-16,-22 18-11 16,-14 21-81-16,-11 18-11 0,-11 17 0 15,-15 9-6-15,-14 11-4 16,-10-4-7-16,1 3-21 15,-3-17-22-15,10-21-29 16,18-15 3-16,13-30 53 16</inkml:trace>
  <inkml:trace contextRef="#ctx0" brushRef="#br0" timeOffset="87720.9807">18108 6553 74 0,'66'-33'105'16,"-7"16"-4"-16,-1 13-2 0,-3 8-75 16,-2 10-16-16,1 5-14 15,-7 14-18-15,-9-1-25 16,-9 6-51 0,-15-1 0-16,-17-4-3 0,-10-1 75 15</inkml:trace>
  <inkml:trace contextRef="#ctx0" brushRef="#br0" timeOffset="88920.5788">12621 6116 1 0,'0'0'44'0,"7"18"38"0,-7-18-25 15,11 24-20-15,-9-7-4 16,2 7-2-16,-5 4-6 16,2 10-5-16,-5 2-2 15,1 14-4-15,-3 9-2 16,0 15-4-16,-1 12-2 16,0 12-2-16,0 9 1 15,-2 12 1-15,2 9-3 16,1 8 2-16,0-1-1 15,2 1 1-15,4-2 1 16,1 4-2-16,4-2-5 16,1-5 2-16,2-2-3 0,-1-2 0 15,4-2 5-15,0-5-5 16,-1-4 2-16,2-8 0 16,-2-8 2-16,1-9-2 15,-2-8 1-15,1-15-2 16,-3-11-9-16,-4-14-7 15,2-9-17-15,-10-18-25 16,5-20-34-16,-16-3-16 16,-2-23 3-16</inkml:trace>
  <inkml:trace contextRef="#ctx0" brushRef="#br0" timeOffset="89287.5808">12251 8483 52 0,'-10'-21'59'16,"2"5"-12"-16,8 16-11 15,0 0-5-15,-15-4-9 16,15 19-2-16,0 6-4 16,3 8-1-16,-2 10 1 15,5 9-3-15,0 5 1 16,3 6-6-16,2 3 2 15,4 3-5-15,3 0 4 16,5 0-3-16,5-6-1 0,2-5 2 16,3-10 0-16,3-6 2 15,3-12 0-15,3-9 3 16,-1-15 0-16,5-13 0 16,0-15 1-16,4-13-2 15,7-14-1-15,6-16 1 16,8-15-7-16,8-13-9 15,11-6-23-15,-1-10-80 16,5-10-11-16,3-1-1 16,-11-10 0-16</inkml:trace>
  <inkml:trace contextRef="#ctx0" brushRef="#br0" timeOffset="97824.0659">4030 8074 57 0,'23'16'99'0,"-3"-6"-4"16,2-1-49-16,4 4-22 15,3-3-3-15,5 3-8 16,4-2-4-16,5 1-5 16,5 1-1-16,4-1-2 15,4-1 0-15,5-2-1 16,1-2 1-16,2 2 1 16,6-5 0-16,0 2 3 0,3-2-1 15,2 3 2 1,4-2 1-16,5 3 0 15,-1 4 0-15,4 2 0 16,-1 1-1-16,2 2 0 0,1-1 0 16,1 0 0-16,0-3-1 15,5 1 0-15,2-2 0 16,1-1 1-16,0-2 0 16,2 2-1-16,-2 1 0 15,-3 1 0-15,-4 1-2 16,-5 4 1-16,-1-1-1 15,-1 0 0-15,-3-1-2 16,0 1 1-16,1-4 0 0,3-1-1 16,-1-3 2-1,4-1-1-15,3-5 0 16,3 2 0-16,2-4 0 16,4 2-2-16,-1-2 1 0,2 2-1 15,0 0 0-15,0-1-1 16,3 0 0-16,0 0-1 15,1 1 1-15,2 0 0 16,1-1-1-16,2 1-1 16,3 2 3-16,-1-1-2 15,4 6 0-15,-1-3 4 16,0 5-4-16,4-5 4 0,0 3 1 16,6 0-1-1,4-1-1-15,4-2 1 16,-2-5 1-16,2-2-4 15,1-3-1-15,2-2 1 0,3-5-4 16,-2-6 0-16,-3-1 0 16,-4-7 1-16,0-4-1 15,-2-5 0-15,5-10 6 16,-3-8-6-16,-2-5 6 16,-3-10-2-16,-2-8 4 15,-2-10 0-15,-7-9-1 16,-4-7-1-16,-15-10 2 15,-8-2 0-15,-17-7 2 16,-13-2 0-16,-15-4-4 16,-22 1-3-16,-16-5 4 15,-18-1-1-15,-21 3 2 16,-14 3-2-16,-19 0-1 0,-13 4-1 16,-17 2 4-16,-13 3-1 15,-16 5 0-15,-11 8-1 16,-12 5 0-16,-16 6 0 15,-13 9 1-15,-12 7 0 16,-9 7-7-16,-9 7 7 16,-11 11-6-16,-8 8 5 15,-13 10-7-15,-3 11 7 16,-4 8-8-16,-7 7 5 16,1 12 6-16,1 10-8 15,0 7 7-15,3 5-5 16,6 9 6-16,6 6-6 0,0 7 4 15,10 9-4-15,1 6-1 16,5 8 3-16,6 4-1 16,4 9-2-16,8 3 4 15,5 2-1-15,10 4 1 16,6 5 0-16,10 2 0 16,8 2 4-16,14 4-5 15,11-1 4-15,9 4-4 16,8 3 4-16,13 0-3 15,14 4 4-15,9-2-4 16,13-1 0-16,14 2-2 16,8-3-4-16,17 4-17 15,9-5-47-15,15 5-44 0,6-7-7 16,5-17-7-16</inkml:trace>
  <inkml:trace contextRef="#ctx0" brushRef="#br0" timeOffset="115365.3131">15923 14137 83 0,'5'-22'101'15,"-2"4"4"-15,-1-1 0 16,7 6-70-16,-5-3-8 0,9 9-4 15,-13 7 0-15,22-6-1 16,-22 6-2-16,20 20-4 16,-13 0-4-16,2 9-2 15,-5 9-3-15,1 11 0 16,-5 7-1-16,0 9-1 16,-3 3 2-16,1 10-3 15,0 1 2-15,2 8-2 16,-3-1 1-16,4 1-3 15,-1-1 2-15,0 0-5 16,0-4 2-16,3-6-4 16,0-4 4-16,3-7-5 0,4-8 2 15,0-10-6-15,6-8-1 16,-2-13-6-16,6-3-15 16,-20-23-47-16,29 0-48 15,-20-17 0-15,0-8-4 16,-7-14 17-16</inkml:trace>
  <inkml:trace contextRef="#ctx0" brushRef="#br0" timeOffset="117149.4398">15935 13983 99 0,'19'8'110'0,"-6"-6"1"16,4-7 0-16,2 8-85 15,1-10-8-15,6 4-2 16,0-4-1-16,3 4 0 16,-2-3-1-16,3 6-2 0,2-3-3 15,3 6-1 1,1-3 0-16,4 5 0 0,1-2-1 16,3 2-1-1,4-2 0-15,5 2 1 0,-1-3-2 16,5 0 1-16,-4-1-1 15,2 1 0-15,0-4-1 16,-2 2 0-16,-1-1-1 16,-3 1-1-16,-1 1-1 15,-1 1 1-15,-1-2 0 16,3 1 0-16,-1 1 0 16,3 1 0-16,1-3 0 0,-1 2 0 15,1 0 1 1,0-1-2-16,-1 2 1 15,-4-1 0-15,-2 1-1 16,-2-1-1-16,-1 1 1 0,-1-1 0 16,-2-1-1-16,1-1 2 15,0 0-1-15,2 0 1 16,2-1-1-16,2-1 0 16,0 1-1-16,2 1 1 15,1-2 0-15,3 1 0 16,0 1 0-16,1-1 0 15,-1-1 1-15,1 1 0 16,-1-2 0-16,0 1 1 0,-1-1-1 16,-1 2 1-16,-1 0-1 15,3-1 1 1,-1 2-2-16,2 0 1 16,0 0-1-16,5 0-1 0,1 0 1 15,0 0-1-15,3 0 0 16,0 0 1-16,3 0 0 15,-1 0 0-15,-1 2 0 16,1-2 0-16,-2 1 0 16,1 0 0-16,2-1 1 15,2 0-1-15,-1 0 0 16,0 0 0-16,2-1 1 16,0 0 0-16,-2-1-1 15,1 2 2-15,-2-1-2 16,0 1 2-16,0 0-2 15,0 0 0-15,2 0 0 0,1 0 0 16,3-2 0-16,-2 2 0 16,2-1 0-16,0-2-1 15,1-1 2-15,-2-2-1 16,3-1 2-16,0-1-2 16,4 1 2-16,0 1-2 15,4-1 1-15,2 1 0 16,0 1-1-16,4 0 0 15,-1 1 1-15,-1 1-1 16,-1-1 1-16,0-1 0 16,-2 5 0-16,0-1 1 15,1 2 0-15,-4 2 0 16,-1 0 0-16,-2 0-1 0,-2 1 0 16,1-2 1-16,-4-1 1 15,-4 1-1-15,-2 1-1 16,2-5 0-16,-1 2-1 15,3-1 1-15,4-2-1 16,-4 1 0-16,3 1-1 16,-1-2 0-16,2 0 0 15,-4 2 0-15,2-2 2 16,-4 0-2-16,-1 3 1 16,-3-1-1-16,2-1 1 15,0 1 0-15,-1 1-1 16,-1-2 1-16,-1 2-1 0,-1 0-1 15,-1-1 2-15,5 1-1 16,-1-2 0-16,-1 1 0 16,4-1 1-16,2-2-1 15,2 0 1-15,2-1-1 16,1 0 0-16,-3-1 1 16,-1-1 0-16,0 1-1 15,0-1-1-15,-2 1 1 16,-3 3-1-16,0-3 0 15,-2 3 1-15,-1 1-1 16,0 2 1-16,-1 0-1 16,-5 1 1-16,1 0 0 15,-4 1 0-15,-1 2 1 0,-4-1-1 16,-5 1 0-16,-7-1 0 16,-3 4 0-16,-7 1 0 15,-3 2 0 1,-7 1 0-16,-3 5 1 0,-4 4-1 15,-5 2 0-15,0 8 0 16,-4-1 1-16,0 6-1 16,-3 4 0-16,1 1 0 15,-1 3 1-15,0 2-2 16,0 6 2-16,3 1 1 16,-2 1-1-16,2 2 1 15,2 3-1-15,-2 1 1 0,1 0-1 16,1-1 1-16,1-2-1 15,0-1-1-15,-2-3 1 16,3-3-2-16,-1-3 2 16,2-1-2-16,-1-4 0 15,0-2 0-15,-1-3 1 16,1-1 0-16,-2-5-4 16,-2-1 0-16,-2-7-9 15,2 2-4-15,-5-11-13 16,5 6-21-16,-13-14-82 15,13-5-7-15,-16 0-1 16,16 0 1-16</inkml:trace>
  <inkml:trace contextRef="#ctx0" brushRef="#br0" timeOffset="118868.0377">16102 15081 1 0,'-16'10'86'0,"3"1"3"0,13-11 7 16,-21 19-46-16,21-19-13 16,-10 17-4-16,10-17-4 15,-2 15 2-15,2-15-4 16,0 0-3-16,26 13-2 16,-11-16-2-16,8 4 0 15,1-6-4-15,11 2 1 16,-1-3-4-16,10 3 0 15,-1-6 0-15,5 7-4 16,-1-4-3-16,4 1-1 16,-2 3-2-16,1 0-1 15,-1-1 0-15,2 3-1 16,-1 2 1-16,4-1 1 0,3 1 1 16,3 0 0-16,2 1 1 15,3 5 0-15,4-6 0 16,4 4-1-16,4 0 0 15,2 1-3-15,-2-2 2 16,2-1-1-16,3-1 1 16,2-3-1-16,-2-3 1 15,1-3-1-15,0-1 0 16,4-3 2-16,-1 0-2 16,2 0 0-16,-2-2-2 15,-3 2 0-15,2 1 1 16,-4 1-1-16,-2 0 1 0,-2 4-1 15,-2 0 2-15,0-1-2 16,-1 4 1-16,-1 1 1 16,-1 1-2-16,-1 4 1 15,-2-1-1-15,-1 3 1 16,0 0-1-16,0 1 0 16,0-1 0-16,5 0 1 15,1-1-1-15,7 0 0 16,1-2 1-16,6-1-1 15,-2-2 2-15,7 2-2 16,-1-1 3-16,-1 1-2 16,4-1 2-16,-1-2 1 15,3 3-1-15,-2-1 1 0,4 1-3 16,-2 0 4-16,0-3-4 16,2 1 3-16,1 0-2 15,-1-1-1 1,1 0 1-16,1 2 0 0,-1-2-1 15,-1 0 0-15,-1 1 1 16,0 1-2-16,-1-2 1 16,-3 4 0-16,-2-1 0 15,-1 3-3-15,0 1 8 16,-5 2-7-16,1 1 7 16,-3 1-7-16,-3 2 7 15,-2 0-6-15,0-3 6 0,1 3-4 16,0-1 0-16,4-1 1 15,-2-1-1-15,1 1-1 16,2-3 0-16,-2 1 1 16,0 0 0-16,-4-2-2 15,0 0 1-15,2-1-1 16,1-2 0-16,2 0 1 16,0-2-1-16,1-1 0 15,1-1 1-15,2-1 0 16,-1-1-1-16,0-2 2 15,-1-2-2-15,1 2 2 16,-1-2-3-16,-1 0 2 16,1 1 0-16,-1 0 0 0,-3 1 1 15,-3 4-2-15,-2 1 1 16,-4 2 0-16,0 0 1 16,-4 2-2-16,-1 0 0 15,-3 1 1-15,-3 0-1 16,-3 0 0-16,-3 1 0 15,-3 0 0-15,-5 0 0 16,-5 0 1-16,-1-1-1 16,-6 1 0-16,-1 1 1 15,-5-4-1-15,-4 2-1 16,-3-3-3-16,-4 2-3 16,-5-5-8-16,-1 6-21 0,-13-6-96 15,0 0-11 1,3-29-3-16,-9 6-6 15</inkml:trace>
  <inkml:trace contextRef="#ctx0" brushRef="#br0" timeOffset="120400.6493">17297 16998 40 0,'0'0'100'0,"1"13"-2"16,-1-13-10-16,15-4-33 16,6-3-4-16,-3-11-7 15,14 1-5-15,-4-12-6 16,14-7-9-16,-1-9 0 16,11-5-16-16,4-12 10 15,12-6-14-15,5-13 9 16,15-8-13-16,6-8 4 15,8-1 2-15,4-3-5 16,1 1 8-16,-4 1-10 16,-2 4 8-16,-4 7-8 15,-9 10 5-15,-6 4 0 0,-7 9-10 16,-5 5 8-16,-5 6-4 16,-8 8 3-16,-5 7-2 15,-7 6 2-15,-8 4-2 16,-6 6 2-16,-5 7-1 15,-7 2 0-15,-5 4 1 16,-14 10-1-16,17-15 0 16,-17 15 0-16,0 0 1 15,0 0 1-15,0 0 0 16,-24-8 1-16,5 10-1 16,-8 4 1-16,-10 1 0 15,-7 3-1-15,-11 3 0 0,-10 5-1 16,-9 2 0-16,-6 5-2 15,-8 2 2-15,-8 5-2 16,0-2 2-16,-4 2-2 16,2-1 1-16,3 0-1 15,7-4 1-15,7-2-1 16,9-4 1-16,13-3-1 16,13-1 0-16,12-3 0 15,14-2 0-15,13 1 0 16,7-13 0-16,26 20 0 15,6-8 1-15,14-1 0 16,12 2-1-16,11 2 2 16,7 3 0-16,9 1 0 0,5 4 1 15,4 0-1-15,2 3 1 16,5 0-1-16,0-3 7 16,0-2-6-1,-1-4 5-15,-3-6-5 0,-7-3 5 16,-2-10-3-16,-8-4-1 15,-10-4 1-15,-10-4-4 16,-11-5 5-16,-9-1-4 16,-10-9 6-16,-7-1-6 15,-12-2 6-15,-9-4-3 16,-9-9 2-16,-10 2-3 16,-10-8-1-16,-10-5-7 15,-3 4-5-15,-9-7-17 0,6 11-61 16,-12-11-49-1,9 9-3-15,-2-11-8 16,12 3-2-16</inkml:trace>
  <inkml:trace contextRef="#ctx0" brushRef="#br0" timeOffset="163619.6252">22324 6667 85 0,'-56'-39'103'15,"-4"5"0"-15,-13-8-3 16,-7 0-86-16,-6 5-6 16,-5-2-3-16,-9 3 1 15,-5 4-4-15,-9 2 3 16,-6 1-9-16,-7 3 4 15,-5 0-4-15,-5 0 4 16,-6-2-3-16,0 2-2 16,-3-4 2-16,2 3-3 15,-6 2 7-15,-2 5-2 16,-4 4 2-16,1 7-1 16,-1 9 1-16,-1 8 1 0,-2 6 2 15,2 8 1-15,5 7-2 16,6 5 1-16,8 7 4 15,7 6-4-15,5 7 1 16,8 9-3-16,8 8 1 16,10 8 0-16,8 9 0 15,13 6 2-15,7 7 1 16,10 7 2-16,13 5-1 16,11 5 1-16,12 3-3 15,13 2 2-15,10 4-2 16,12 1 2-16,11 2-6 15,13 4 2-15,12 0-4 16,14-4 6-16,12 0-1 0,8 0-2 16,15-6 0-16,8 0 0 15,14-5 0 1,11-8 1-16,10-7 0 16,6-6-1-16,8-12 0 0,11-8 1 15,8-9-1-15,8-9-1 16,3-13 2-16,7-8-2 15,4-10 2-15,4-9-2 16,2-5 2-16,-1-8 2 16,1-12-1-16,0-6-1 15,-2-8 0-15,-3-8 1 16,-4-9-2-16,-3-8 1 0,-7-9-1 16,-6-10 0-16,-11-8-1 15,-5-6 0-15,-9-5 3 16,-6-10-1-1,-12-6-1-15,-9-8 2 0,-9-5-2 16,-9-3 2-16,-12-4-1 16,-13-3 4-16,-13-3-3 15,-14 1 0-15,-14 0 3 16,-12 2-4-16,-15 1 4 16,-15 5-3-16,-12 2-3 15,-12 2 1-15,-14 3-2 16,-13 3-2-16,-12 1 1 15,-13 3-1-15,-11 4 1 0,-8 5-2 16,-11 4 7-16,-3 9-8 16,-10 6 7-1,-4 6 2-15,-4 9-6 16,1 7 0-16,3 11-5 0,-1 5-3 16,8 9-14-16,-5 0-19 15,15 12-72-15,0 5-17 16,6 4 6-16,1 2-7 15</inkml:trace>
  <inkml:trace contextRef="#ctx0" brushRef="#br0" timeOffset="177141.5182">15964 14072 1 0,'-2'16'102'0,"2"-2"-2"0,0-14 2 16,-11 18-74-16,9-5-1 15,2-13-7-15,-1 16-2 16,1-16-4-16,-3 15-1 15,3-15-1-15,-1 19 0 16,1-19 0-16,-3 23-2 16,0-10 1-16,3 5 1 15,-5 0-1-15,3 8-2 16,-1 2 1-16,0 6-5 16,-2 2 3-16,3 6-3 15,-3 3 0-15,2 4-4 16,0 0 3-16,1-1-2 15,-3-2-1-15,1-3 2 0,0-2-1 16,-1-4 1-16,2-4-2 16,-1-2 2-16,3-7-3 15,-1-1 1-15,1-5 0 16,1-4 0-16,1-1 0 16,-1-13-1-16,2 20 1 15,-2-20-1-15,4 15 1 16,-4-15 0-16,7 13 0 15,-7-13-1-15,0 0 0 16,17 15 1-16,-17-15-2 16,19 8 2-16,-19-8-1 15,26 4 1-15,-11-3-1 0,2 1 0 16,2 1 0-16,-1-2 1 16,7 1 0-16,1 2 0 15,4-1 0-15,3 0 0 16,4 0 0-16,3 0 0 15,6-1-1-15,5 0 1 16,5-1 0-16,4-1-2 16,7 2 1-16,4-2 0 15,6 1 1-15,6 1 0 16,0-1 0-16,7 2-1 16,5 1-2-16,3 1-4 15,9 8-7-15,-2-8-17 16,14 11-72-16,-3-3-21 0,3 3-1 15,-7-4-7-15</inkml:trace>
  <inkml:trace contextRef="#ctx0" brushRef="#br0" timeOffset="179259.7769">11791 8217 1 0,'-7'-24'41'0,"7"24"57"15,11-34-1-15,-2 21-70 0,16 5-9 16,0-5-3-16,13 5-4 16,4-2 1-16,10 3-3 15,3-3 2-15,8 6 0 16,5-6 2-16,11 4 0 15,6-1 0-15,11 1 0 16,3-1 1-16,11 5 0 16,4-1-2-16,8 8 0 15,7-1 0-15,4 6-2 16,2 2 0-16,8 1 0 16,3-3-2-16,5 1 0 15,2-2-1-15,3-2 0 0,-3-4-1 16,4 0 0-16,-1-3 0 15,0 1-2-15,-5-1 1 16,-2 2 0-16,-5-2 0 16,-1 0 0-16,-6-3-1 15,-4 1 1-15,-12 0-2 16,-7-3 0-16,-8 1-4 16,-10-2-7-16,-8 6-15 15,-14-7-30-15,-8 7-72 16,-10 4-2-16,-15-5-3 15,-9-1 14-15</inkml:trace>
  <inkml:trace contextRef="#ctx0" brushRef="#br0" timeOffset="179975.7666">17020 8272 46 0,'58'16'110'0,"9"0"0"16,-2-13-2-16,-3-5-89 16,15 4-3-16,7-2-2 15,6 1-4-15,3-2-1 16,3 2 0-16,4-2 3 16,5 2-1-16,1-1 3 15,6 4 0-15,4-2-1 16,3 2 1-16,7 0-3 15,5 2-1-15,-1-2-3 16,3 4 1-16,0-3-2 0,4 3-1 16,-2-1-1-16,4 2-1 15,-5-4 2-15,-3 4 0 16,-1 0-1 0,0 1 2-16,-3-2-1 0,0 1 0 15,-4 0 0-15,-5-2-1 16,-4 2-1-16,-2-4 0 15,-3 0-2-15,-4 0 1 16,-5-2-2-16,-2-3 1 16,-6-1-1-16,-1-1 1 15,-6-3 0-15,-3 0-1 16,-7-2 1-16,-1-3-2 0,-5-2 1 16,-5 2-1-1,-7-1-1-15,-3-2-2 0,-5 1 0 16,-3-1-2-1,-4 3 0-15,-9-1-2 0,0 5 1 16,-8-1-1-16,-4 2-1 16,-3 0-1-16,-1 3-4 15,-17 2-4-15,22-3-6 16,-22 3-8-16,15-1-24 16,-15 1-53-16,0 0-9 15,-14 1 0-15,-10-9 39 16</inkml:trace>
  <inkml:trace contextRef="#ctx0" brushRef="#br0" timeOffset="180609.6538">17930 5672 61 0,'-11'53'102'15,"-7"2"-4"-15,3 7-3 0,2 7-77 16,-2 11-3-16,5 9-5 16,1 6-2-16,2 9-4 15,1 12-3-15,2 5 2 16,4 7 4-16,0 5 0 15,0 3-4-15,3-1 3 16,1 4-1-16,1-4 4 16,-1-5 0-16,0-3-1 15,1-7-7-15,-1-5 2 16,0-3-5-16,1-6-4 16,2-3-19-16,-3-9-47 15,1-8-40-15,3-4-3 0,-12-24 1 16</inkml:trace>
  <inkml:trace contextRef="#ctx0" brushRef="#br0" timeOffset="223861.418">11801 8224 1 0,'13'20'70'0,"0"-14"39"16,13 0-1-16,1-10-63 16,7-4-27-16,15 7-6 15,6-6-3-15,8 1-3 0,3 2-5 16,8-2 0 0,7 0 0-16,5-2 0 15,5-1 3-15,9-1 1 16,7-5 3-16,8 4 1 0,8-5 2 15,6 4 1-15,6-2 0 16,3 5 0-16,6-1-1 16,5 3-3-16,4 0 0 15,1 1-1-15,5-1-1 16,6 1 0-16,2 0 0 16,6 0 0-16,2 2-1 15,4 4 2-15,0 0-2 16,5 6 0-16,-1 3-2 15,-1 2 1-15,0 2-2 16,4 3 1-16,0-2-2 16,5-1 1-16,4-1 1 15,5-2 1-15,5-4 1 0,4 0 0 16,5-4 1-16,-1 1-1 16,2 2 3-16,2 0-1 15,-2 3-2-15,-3-1 1 16,-3 3-2-16,0-1 0 15,2-1-1-15,-3 1 1 16,-2-5-2-16,3 1 0 16,-4-3-1-16,-1 0 0 15,-4-2 1-15,-1 0-2 16,-7 1 1-16,-1 1-1 16,-5-1 1-16,-5 1-1 15,-6-1 0-15,-3 1 1 0,-6-4 0 16,-3-1 0-16,-7-4 0 15,-9-3-1-15,-7-3 1 16,-3-4-1-16,-7-4 0 16,-6 0-1-16,-10-2 0 15,-8 0-1-15,-6-2 0 16,-9 1 0-16,-10-2 1 16,-11-3 2-16,-10-3-1 15,-10-3 1-15,-10-4-2 16,-9-5 1-16,-12-7-2 15,-14-5 0-15,-10-5 0 16,-11-2-3-16,-18-2 2 16,-13-3-2-16,-14 0 5 0,-18 0-1 15,-16-1-2-15,-12 1 0 16,-16 5-1-16,-12-1 0 16,-18 2-1-16,-13 2 0 15,-13 1-1-15,-9 1-1 16,-12 2 6-16,-11 2-2 15,-8 1 2-15,-11 2-1 16,-1 2 4-16,-4 0-3 16,-4 3 3-16,-2 1 2 15,1 1-6-15,-4 3 1 16,-4 1-1-16,-3 4 2 16,-1 3-4-16,-7 4 4 0,0 4-4 15,-4 5-1-15,-5 6 4 16,1 2 1-16,4 3 0 15,5 4-1-15,1 0 1 16,8 2 0-16,3 2 0 16,4-1 1-16,8 2 1 15,5 0 0-15,2 3 0 16,6 2 1-16,8 0-2 16,5 4 1-16,5 3-1 15,6 2 1-15,7 6-3 16,7 6-2-16,10 3 3 15,2 6-5-15,8 2 4 16,5 7-4-16,10 3 4 0,10 5-4 16,8 6 3-1,12 2 1-15,8 7-3 0,9 5 3 16,10 9 3 0,9 2-1-16,8 5 0 0,8 6 1 15,8 4-1-15,8 3 0 16,8 5 0-16,10-2 1 15,9-3-4-15,12 1 2 16,9-2-1-16,9-4 2 16,12-5-1-16,13-4 0 15,13-5 0-15,12-1-1 16,15-3-8-16,12-6-15 0,26-6-100 16,20-1-5-16,7-32-3 15,7-27 7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3:57:01.62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2274 5125 10 0,'26'0'90'16,"-26"0"0"-16,26-3-12 16,-13 6-60-16,7 1-4 15,3 11 4-15,3 2-11 16,0 12-3-16,-1 3 1 15,-2 11 2-15,-6 9 8 16,0 10-9-16,-4 4 11 16,0 11-9-16,-7 5 7 15,0 9-2-15,-3 1 0 16,-2 5-3-16,-4-2-3 16,0 0-1-16,-4-2-3 15,1-1 1-15,-4-5-3 0,3-2 1 16,-2-7-2-16,2-6-1 15,1-6 0-15,2-8 0 16,3-5-7-16,-2-11 1 16,4-4-19-16,-4-15-10 15,5-4-44-15,-2-19-25 16,0 0 1-16,4-37 13 16</inkml:trace>
  <inkml:trace contextRef="#ctx0" brushRef="#br0" timeOffset="1500.2785">2734 5362 1 0,'10'-57'0'16,"-11"-10"21"-16,14 13 45 15,-4 1-44-15,11 1 1 16,9 1-1-16,4 4 0 15,9 6 2-15,-1 2 2 16,10 11 3-16,-3-1-4 16,12 8-4-16,-4 3-2 15,11 6-3-15,1 2-2 16,8 4-4-16,6 2-1 16,8 4-3-16,2 0 3 0,3 1-3 15,8 2-1-15,6 0 0 16,10 0 0-16,6 3 0 15,4-3-2-15,6 2 1 16,8 0 0-16,12 1 3 16,3-4 0-16,7 4-1 15,-2-4-2-15,6 1 0 16,5-3 2-16,5 1 0 16,1 0-2-16,4 1-1 15,2-1-2-15,3 1 2 16,3-1 0-16,3 2 0 15,1 0-1-15,1 4 0 16,0-1 1-16,-3 3 1 0,0 1 0 16,2 1 2-16,-4 5-1 15,1-1 1-15,-1 0-1 16,3 1 0-16,1 0 0 16,2-1-1-16,1-1 0 15,0 2-2-15,3-2 0 16,0 1-1-16,3-2 1 15,0 0 0-15,3-3 0 16,-1 0 0-16,4-1 0 16,-3-2-1-16,-2-4 1 15,-1-2 0-15,-2-2-1 16,-1-4-1-16,-1-3 0 0,0-4 1 16,-2-2 0-16,0-4-1 15,1-2 2-15,-2-1-1 16,-2-2 1-16,-1-1 0 15,-2 1 2-15,-4-1-3 16,-7 1 2-16,-4 0-2 16,-10 2 1-16,-4 3 0 15,-14 2 0-15,-10 3 0 16,-12 1-1-16,-10 5 0 16,-10 1-1-16,-8 3 1 15,-12 3-1-15,-7 5 0 16,-12 2-1-16,-7 3 0 15,-10 7-1-15,-9 5 1 0,-8 8-2 16,-9 4 1-16,-9 12 0 16,-4 6 1-16,-7 8-3 15,-4 7 3 1,-7 9 3-16,-3 5-4 0,-8 8 3 16,-3 8-2-16,-6 5 0 15,-2 5-1-15,-2 4 0 16,-4 0 0-16,1 2-3 15,-1-3 1-15,3-1 0 16,-1-5 2-16,4-3-2 16,1-9 1-16,1-4 1 15,4-7-1-15,-4-10-1 0,2-6 4 16,-3-9-3-16,-3-11 3 16,-4-9-1-16,-10-9 2 15,-9-8-2 1,-7-7 2-16,-12-8-1 0,-8-5 1 15,-12-7 0-15,-10-5-1 16,-12-4 0-16,-8-2 0 16,-15-1 0-16,-14 1-1 15,-11 2 1-15,-17 4-2 16,-15 2 1-16,-15 2 0 16,-10 3 1-16,-14 2-1 15,-7-1 2-15,-8 5 0 16,-11 0 0-16,-6 3 0 0,-8 5-1 15,-8 2 1-15,-8 4-2 16,-8 3 1 0,-7 4 0-16,-6-1-1 15,-2 1-1-15,-3 0 3 0,0-3-1 16,5-2 5-16,2-3-3 16,4-3 3-16,3-1-3 15,10-3 4-15,3-5-3 16,4-1 0-16,6-3 0 15,4 2-4-15,0-3 3 16,6 1-2-16,2-2 2 16,1 2-3-16,7 5 3 0,5-2 3 15,1 1-4 1,10-1 2-16,8 0 0 16,8-1 1-16,9-1-3 0,9-2 3 15,11-3-2-15,11-2 2 16,11-2-1-16,7-2 0 15,8-2-2-15,15 1-1 16,14 1 4-16,11-2-3 16,13 7-8-16,9-2-13 15,20 13-37-15,15-2-59 16,13 8-3-16,5-4-9 16,3-5-7-16</inkml:trace>
  <inkml:trace contextRef="#ctx0" brushRef="#br0" timeOffset="144246.448">11357 9011 1 0,'44'-3'70'0,"-5"-7"29"15,10 8-3-15,-1 4-71 16,7 3-9-16,7 11-5 16,1 7-5-16,5 11-1 15,0 6-2-15,4 9 3 16,-1 7 5-16,4 6 0 0,-1 6 4 16,6 7 4-16,3 2-1 15,3 3 3-15,-1 6-3 16,2 3 1-16,1 0-8 15,3 1 5-15,-6-2-9 16,0-3-2-16,-6-8-2 16,-2-5-6-16,-4-9-9 15,-6-11-15-15,-5-3-42 16,-7-11-47-16,-18-20-3 16,-7-6 2-16</inkml:trace>
  <inkml:trace contextRef="#ctx0" brushRef="#br0" timeOffset="144610.6148">13163 9175 26 0,'-36'22'107'15,"0"12"-4"-15,-14 1-1 0,-5 13-84 16,1 11-6-16,-6 7-4 16,-7 11 0-1,-5 3-5-15,-3 8 4 16,-4 8-3-16,2 0 4 0,2 2-7 15,3 1 0-15,6-3 0 16,8-1-2-16,9-4-5 16,9-8-14-16,12-7-35 15,11-8-48-15,7-19 0 16,14-10-1-16</inkml:trace>
  <inkml:trace contextRef="#ctx0" brushRef="#br0" timeOffset="144846.7076">13825 9917 103 0,'22'31'121'15,"0"3"-1"-15,-9-8-3 16,-3 1-107-16,4 5-21 16,4 4-62-16,-5 6-37 15,-16-11-3-15,-6 3-5 16</inkml:trace>
  <inkml:trace contextRef="#ctx0" brushRef="#br0" timeOffset="145027.0045">13797 10510 13 0,'24'19'96'0,"15"6"-6"16,-10-13-24-16,10-6-149 15,4 11 0-15,-7-10-8 16,5 5 84-16</inkml:trace>
  <inkml:trace contextRef="#ctx0" brushRef="#br0" timeOffset="153214.188">15554 9517 1 0,'-7'26'6'15,"-11"-6"79"-15,7 16-3 16,-11-1-65-16,-1 4-4 16,4 9 2-16,-5 2 0 15,2 5-1-15,3 4 0 16,2 2 1-16,4-1-4 15,7-1 0-15,6-7-5 16,6-3 1-16,9-8-1 0,8-7 1 16,3-13 2-16,11-7 3 15,6-15 1-15,9-8 1 16,8-14 0-16,3-12-1 16,3-14 0-16,5-7-1 15,-3-12-2-15,-2-3-4 16,-5-8 1-16,-8-2-5 15,-11 0 3-15,-9 5-4 16,-11 4 1-16,-12 10-3 16,-13 5 1-16,-8 10-1 15,-14 11 0-15,-11 11-1 16,-9 11 0-16,-10 7-1 0,-5 11 0 16,-5 6 1-16,1 7-1 15,-2 5-4-15,4 7-1 16,0 0-6-16,12 5-13 15,2 1-18-15,10-2-42 16,10 8-18-16,2-8-5 16,14 4 74-16</inkml:trace>
  <inkml:trace contextRef="#ctx0" brushRef="#br0" timeOffset="154649.3155">11781 8373 1 0,'-22'40'75'0,"-7"-5"18"15,8 13 0-15,-7 2-93 16,5 8 4-16,0 12 0 16,-6 10 4-16,2 11 1 15,-8 5 2-15,4 8 0 16,0 3 1-16,5 3 2 15,5 2-3-15,9 5 2 16,6-1-5-16,11 0 1 16,9 0-4-16,8-2 3 15,9-3-6-15,10 0 0 16,11-3-1-16,8-4 1 16,10-9-1-16,5-7 0 0,10-8 0 15,4-8-1-15,6-10 0 16,8-9 2-16,4-9-2 15,1-11 2-15,2-10-2 16,2-9 1-16,-2-11 3 16,1-10-1-16,-1-10 2 15,-4-12-2-15,-3-13 3 16,-4-7-2-16,-8-12 3 16,-4-5-4-16,-6-6 0 15,-9-9-1-15,-12-7 0 16,-9-7 1-16,-12-5-2 15,-10-8 1-15,-9-5-1 16,-9-5-3-16,-11-2 2 0,-10-1-2 16,-7 1 3-16,-10 6-2 15,-10 3 3-15,-7 9-4 16,-11 4 4-16,-11 11 0 16,-9 8 3-16,-6 5-2 15,-9 8-6-15,-6 11 2 16,-8 6-2-16,-3 9 2 15,-6 8-3-15,1 6 3 16,-1 10-5-16,1 9 2 16,4 10 6-16,-2 7-7 15,6 11 1-15,2 5-8 16,11 9-3-16,0 0-14 0,13 11-28 16,3 3-52-1,3-2 0-15,14 8 10 0</inkml:trace>
  <inkml:trace contextRef="#ctx0" brushRef="#br0" timeOffset="156965.9857">9917 10961 76 0,'-18'-23'110'0,"-9"12"-5"16,-16 5-1-16,-19 13-88 16,-2 15-6-16,-11 12-2 15,-11 18-1-15,-11 16-2 16,-6 16 2-16,-6 17-2 0,-1 17 6 15,1 11-3-15,3 13 2 16,5 10-2-16,16 10 2 16,11 3 0-1,18 9-4-15,11-3 2 0,19 8-5 16,15 2 1-16,15-1 2 16,12-4-3-16,10-4-6 15,6-5 1-15,5-7 2 16,2-7-2-16,-1-14-1 15,-4-9 0-15,-5-12-15 16,-6-6-12-16,-14-12-39 16,-9-6-43-16,-14-11-5 0,-12-9 3 15</inkml:trace>
  <inkml:trace contextRef="#ctx0" brushRef="#br0" timeOffset="157201.8063">7933 13685 104 0,'45'-15'117'15,"15"-6"-3"-15,22-2-7 0,18 0-94 16,18-7-7-1,19-5-6-15,21-1-28 16,3-9-69-16,9-6-9 16,-1-7-3-16,-10-9-1 0</inkml:trace>
  <inkml:trace contextRef="#ctx0" brushRef="#br0" timeOffset="157451.3031">10425 12563 143 0,'-42'52'124'0,"-12"13"-4"15,-3 11-2-15,-4 11-79 16,-2 11-29-16,6 12-4 16,4 8 3-16,5 6-10 0,9 2 7 15,11-1-3-15,12-1-8 16,11-14-12-16,26-5-28 15,2-20-68-15,20-15-7 16,4-21-1-16,5-21-4 16</inkml:trace>
  <inkml:trace contextRef="#ctx0" brushRef="#br0" timeOffset="157732.8853">10836 12889 157 0,'43'32'124'0,"3"7"-5"16,5 10-4-16,4 8-107 16,7 7-3-16,8 5 1 15,5 5-2-15,2 2 5 16,4-1-3-16,4 0-2 15,0-4 3-15,1-3-2 0,-3-5-2 16,-5-5-11 0,0-6-20-16,-16-16-56 15,-8-9-34-15,-12-15-1 16,-14-15-4-16</inkml:trace>
  <inkml:trace contextRef="#ctx0" brushRef="#br0" timeOffset="157952.0821">11810 12940 149 0,'-51'-9'120'0,"-4"20"0"16,-4 23 0-16,-7 12-97 16,0 20-2-16,-7 11-9 15,3 12 2-15,-8 8-11 16,-3 4-9-16,-1 1-13 15,-5-11-21-15,14-3-45 0,-2-22-35 16,8-14 1-16,5-20-7 16</inkml:trace>
  <inkml:trace contextRef="#ctx0" brushRef="#br0" timeOffset="158217.247">10464 12833 140 0,'11'-23'118'0,"9"2"-6"15,9 4 5-15,10 3-94 0,10-2-9 16,16 3 4-16,7 1-8 16,9 7 5-16,3-3-7 15,7 7 6-15,0-2-8 16,-1 0-1-16,0 3-6 15,-8-4-10-15,-4 2-18 16,-13-9-54-16,-4 4-35 16,-17-8-5-16,-9-2 0 15</inkml:trace>
  <inkml:trace contextRef="#ctx0" brushRef="#br0" timeOffset="158466.6243">11322 12248 144 0,'0'0'117'0,"16"21"-2"16,13-14-1-16,10 6-95 16,10 3-6-16,13 7-1 15,4 1-3-15,6 11 0 16,3 0-3-16,3 5-3 15,0 2-8-15,0-2-6 16,-1 5-20-16,-11-9-61 16,-1-1-25-16,-7-7-3 15,-9-4-2-15</inkml:trace>
  <inkml:trace contextRef="#ctx0" brushRef="#br0" timeOffset="158750.4457">12606 12521 93 0,'18'23'115'0,"6"5"-6"16,3 2 2-16,5 7-68 16,1 14-35-16,3 8 3 15,3 16 0-15,-7 10 2 0,0 15 2 16,-9 4 2-1,0 14-1-15,-7 0-3 16,-2 11-2-16,-6 2-4 16,-6 2-3-16,-6-3-9 0,-10-3-11 15,-6 4-28-15,-15-10-79 16,-5-4-1-16,-11-15-3 16,-5-8-1-16</inkml:trace>
  <inkml:trace contextRef="#ctx0" brushRef="#br0" timeOffset="159668.5558">14022 13160 78 0,'21'16'105'0,"-21"-16"2"15,28 17 0-15,-11-1-77 0,2-6-6 16,8 11-6-16,-2-4-5 16,2 7-4-16,-2 4-15 15,-5-2-35-15,-7 6-60 16,-7 1-8-16,-14 0-7 15,-6 0-1-15</inkml:trace>
  <inkml:trace contextRef="#ctx0" brushRef="#br0" timeOffset="159885.6349">14225 13713 123 0,'30'17'114'0,"2"-4"-7"16,-2-3-1-16,-1 0-100 16,0 2-7-1,0-3-7-15,-2 5-12 0,-9-5-35 16,-1 5-47-16,0-2-1 16,-1-2-5-16,6-4 50 15</inkml:trace>
  <inkml:trace contextRef="#ctx0" brushRef="#br0" timeOffset="160586.3489">16599 12850 111 0,'-22'-27'116'16,"-3"2"-2"-16,-3 3-1 16,-13 4-87-16,-1 6-7 15,-14 4-9-15,-6 6-4 16,-14 5-3-16,-12 7-3 15,-11 3 1-15,0 4-2 16,-1 1 2-16,7-1-5 16,9-1 4-16,10-2 0 15,17-1-2-15,15 0 1 16,17-3-1-16,25-10 2 16,-4 26 0-16,21-10 2 0,11 6 1 15,5 8 2-15,3 9 0 16,1 9 2-16,-3 9-1 15,-7 10 3-15,-8 6-5 16,-5 5 1-16,-8 3 0 16,-2 0-1-16,-4-3-1 15,5-2 0-15,2-4-1 16,9-2-2-16,7-8 2 16,8-5 1-16,10-5-3 0,9-8 2 15,11-8-3 1,10-12-1-16,12-5-7 15,11-15-7-15,19-2-14 16,1-17-25-16,23 4-48 0,6-11-13 16,14 1-1-16,7-5 0 15</inkml:trace>
  <inkml:trace contextRef="#ctx0" brushRef="#br0" timeOffset="161301.0287">24967 12289 75 0,'45'26'109'0,"13"-7"0"16,18-1-3-16,11 0-52 16,8-5-41-16,10 0-2 15,3 0 0-15,1 2 1 16,-8-3-1-16,-8 2 1 15,-12-1-2-15,-9 5 0 16,-11-1-3-16,-6 5-1 16,-13 1-2-16,-6 6 1 15,-7 5 2-15,-5 8-6 0,-5 6 5 16,-2 6-5-16,-1 4 4 16,1 4-5-16,1 3 4 15,-2 3-3-15,-4 0 2 16,0-2 4-16,-8-2-2 15,-2-2 2-15,-9-5-1 16,-5-2 3-16,-10-4 2 16,-4-4-4-16,-7-5 1 15,-7-3-5-15,-6-4 3 16,-6-5-6-16,-6-1 1 16,-10-5-11-16,-5 1-11 15,-18-11-16-15,-4 11-52 16,-22-8-34-16,-15 2-4 0,-18-3 1 15</inkml:trace>
  <inkml:trace contextRef="#ctx0" brushRef="#br0" timeOffset="162804.5566">20903 10442 6 0,'0'0'96'0,"0"0"-1"15,0 0 3 1,0 0-65-16,0 0-8 15,0 0-7-15,0 0-2 16,0 0-3-16,-5 24-3 0,5 2-2 16,-3 11-3-16,1 10 3 15,-4 11-3-15,1 8 5 16,0 6-3-16,0 6 4 16,1 6 1-16,3 4 1 15,1-4-1-15,2 1 0 16,4-4-1-16,3-2-2 15,1-4-1-15,0-1 0 16,0-11-6-16,-1-5 2 16,-3-8-3-16,-1-5 1 15,-2-9-3-15,-1-6 2 16,-4-5-2-16,2-6 0 0,-1-6 0 16,1-13 0-16,-3 17 0 15,3-17 1-15,0 0 0 16,0 0 0-16,-13 1 0 15,13-1 0-15,-17-11 1 16,17 11-1-16,-28-20 0 16,9 5 0-16,-2-1 1 15,-4-1-1-15,-4-5 1 16,-4-1-1-16,-4-4 1 16,-2-2-2-16,-3-3 1 15,-3 1-1-15,0-1 1 16,2 0-1-16,1 2 2 15,5 1-2-15,5 4 2 0,3 4-2 16,5 2 3-16,6 2-2 16,5 2 1-16,13 15 0 15,-7-20-1-15,7 20 0 16,16-14 1-16,3 9-2 16,10-1 1-16,4 2 0 15,12 0-1-15,7 1 1 16,10 2-1-16,4-1 1 15,10 2-1-15,5 0 1 16,1 2 0-16,8 0-1 16,-1 1 1-16,-1-1 1 15,-2 1 2-15,-4 2 0 0,-7 0 1 16,-9 2 0-16,-11-1-1 16,-9 4 2-16,-13-2-1 15,-11 5-1-15,-12 2-1 16,-11 1-1-16,-8 0 0 15,-10 2 0-15,-5 4-1 16,-9 3 2-16,-5 3-3 16,-5 1 2-16,-3 3-3 15,-5 0 2-15,-1 1-2 16,0-1-1-16,2-1-3 16,-1-3-1-16,5 1-5 15,3-9-6-15,7 3-11 16,1-7-14-16,10 3-38 0,4-5-32 15,1-4-1-15,20-10 3 16</inkml:trace>
  <inkml:trace contextRef="#ctx0" brushRef="#br0" timeOffset="166453.4576">20344 12834 44 0,'0'0'86'0,"0"0"-18"16,-13-6-19-16,13 6-9 0,-16 5-6 15,16-5-7-15,-18 13-6 16,5-3-5-16,1 7-5 16,-2 5-3-16,-4 4-1 15,2 5-1-15,-1 6 0 16,3 3-1-16,2 2 1 15,5 1-2-15,6 0 1 16,5-2-2-16,9-5 2 16,6-9-1-16,7-2 2 15,5-9-1-15,7-5 2 16,1-11 0-16,6-4 1 16,2-11 0-16,4-6-1 15,-1-5 0-15,1-9-2 0,-5-4 3 16,-1-1-3-16,-9-5 2 15,-5 3-1-15,-12-2 1 16,-9 5-2-16,-11 1 1 16,-9 6-1-16,-11 5-1 15,-9 4-1-15,-7 6-2 16,-5 2-1-16,-4 6-1 16,-1 5-1-16,3 3-2 15,0 4-3-15,10 1-5 16,4-1-6-16,9 5-11 15,4-5-19-15,17-3-41 16,1 18-23-16,-1-18-2 0,31 14 5 16</inkml:trace>
  <inkml:trace contextRef="#ctx0" brushRef="#br0" timeOffset="167189.0428">20897 13241 1 0,'0'0'88'0,"0"0"6"0,-6 14 1 16,6-14-42-16,0 0-20 16,-9 19-6-16,9-19-2 15,-2 16-5-15,2-16-3 16,0 22-4-16,0-22-5 16,5 24-1-16,-5-24-3 15,9 22-5-15,-9-22-6 16,14 13-8-16,-14-13-18 0,19 4-30 15,-19-4-37 1,20-10-4-16,-20 10 1 16</inkml:trace>
  <inkml:trace contextRef="#ctx0" brushRef="#br0" timeOffset="167624.0003">21389 12694 1 0,'0'0'73'16,"0"0"17"-16,0 0 6 15,9 25-46-15,-9-5-16 16,-9-1-3-16,6 8-6 0,-9-1-2 15,7 6-7-15,-5 0-2 16,5 2-4-16,-1-1 1 16,6 2-1-16,2 0-2 15,2 1-1-15,3 1-2 16,2 2 0-16,3-1-2 16,1 1 2-16,1-3-1 15,0 1 0-15,-1-2 1 16,2 1 0-16,-4-4-2 15,1-2 1-15,-2-3-2 16,-1 1 1-16,-1-4-1 16,0-2-7-16,0-3-2 0,-3-6-14 15,3 3-22-15,-8-16-58 16,3 13-11-16,-3-13-7 16,0 0 6-16</inkml:trace>
  <inkml:trace contextRef="#ctx0" brushRef="#br0" timeOffset="182927.0974">19793 5881 35 0,'10'-17'94'15,"-10"17"-1"-15,-14 11 0 16,-12 10-71-16,-7 17-4 16,-16 14-6-16,-11 12 0 15,-12 5-1-15,-1 5-3 0,-1-2-3 16,5-4-3-16,13-6-2 15,9-9-5 1,19-7 2-16,13-10-2 16,15-8-2-16,12-9 2 0,12-4 0 15,6 0 3-15,4 2 3 16,2 6 3-16,-3 6 1 16,-3 11 1-16,-8 10-2 15,-8 10 1-15,-11 9 2 16,-9 5-1-16,-4 1-3 15,-4 0-1-15,1-1-2 16,-3-5 0-16,3-6 1 16,3-6-2-16,3-7-3 15,4-9 1-15,1-4-1 16,2-8 0-16,2-3-2 16,-1-10-6-16,4 0-9 15,-5-16-25-15,0 0-51 0,17-13-1 16,-11-23-2-16,10-11 80 15</inkml:trace>
  <inkml:trace contextRef="#ctx0" brushRef="#br0" timeOffset="183127.3498">20416 5685 139 0,'42'-10'98'0,"-9"4"-7"16,-1 2-29-16,-10 11-69 0,-11 16-19 15,-18 6-26-15,-15 16-39 16,-12 5 0-16,-18 2-3 16</inkml:trace>
  <inkml:trace contextRef="#ctx0" brushRef="#br0" timeOffset="183661.7161">19908 6268 1 0,'-18'20'77'0,"19"2"3"15,9-9-1-15,16-9-50 16,18 0-1-16,7-7 1 16,17 2 0-16,-1-5-3 0,3 0-3 15,-8 2-5-15,-4 4-4 16,-16 6-5-16,-13 8-9 15,-22 9 1-15,-16 11-7 16,-17 6 3-16,-13 10-4 16,-14 11 2-16,-8 5-3 15,-5 5 2-15,-5 0 2 16,2-1-2-16,1-5 3 16,11-7-3-16,5-10 8 15,14-14-5-15,9-8 7 16,29-26-3-16,-5 16 3 15,26-22 1-15,17-5 2 16,9-9 4-16,17-3-2 0,6-11 8 16,16 0-7-16,-1-5 5 15,4-2-2-15,-5 2-1 16,-6 3-3-16,-10 5-2 16,-15 5-7-16,-13 8-2 15,-18 8-3-15,-22 10-2 16,0 0 0-16,-23 29-2 15,-10-4 0-15,-6 4-2 16,-6 5 3-16,-5 8-2 16,-7 3 2-16,-2 5 3 15,-4 4-1-15,-2 5 1 16,-3 1-1-16,3 4 0 0,-3-5-8 16,9 4-9-16,0-9-13 15,10-2-19-15,4-12-16 16,13-12-21-16,12-8-6 15</inkml:trace>
  <inkml:trace contextRef="#ctx0" brushRef="#br0" timeOffset="183887.8979">20168 7183 46 0,'42'0'94'15,"-2"15"5"-15,-6 7-35 16,-7 5-18-16,6 11-13 0,-5-5-8 15,5 5-5-15,1-7-6 16,4-2-3-16,2-10-3 16,2-6-1-1,2-9-5-15,-4-11-4 16,2-7-11-16,-3-17-19 0,4-6-45 16,-3-12-28-16,2-15-1 15,7-11-2-15</inkml:trace>
  <inkml:trace contextRef="#ctx0" brushRef="#br0" timeOffset="184045.5125">21699 6131 140 0,'0'0'96'0,"13"27"-21"0,-19-14-23 15,-1 7-144-15,-4 9-5 16,-11 1-3-16,-3 5 27 15</inkml:trace>
  <inkml:trace contextRef="#ctx0" brushRef="#br0" timeOffset="184510.8978">21285 6688 60 0,'-6'40'90'0,"6"-11"0"15,15-7 2-15,8-11-73 16,7-5-6-16,8 0-1 0,-2-6 1 15,1 2-1 1,-9 0 2-16,-5 7 1 16,-13 6-5-16,-6 13-2 15,-11 5-3-15,-8 9 1 0,0 7 1 16,-4 4 0-16,1-1-2 16,5-3-2-16,8-5-1 15,5-8 0-15,7-9 1 16,6-7 0-16,4-14-3 15,6-7 0-15,2-9-2 16,-1-12-1-16,4-3-5 16,-1-5 4-16,2-3-5 15,0-3 1-15,4 3 0 16,2 1 2-16,1 0 1 16,7 5 2-16,3-1 6 15,8 5-4-15,8-3 5 0,7 0 2 16,9-3 2-16,10-4 1 15,10-6 1-15,9 0-1 16,5-8 1-16,5-1-2 16,0-4-4-16,-6-1-9 15,-10-1-10-15,-16-2-24 16,-11 1-59-16,-22 3-4 16,-19 3-1-16,-17 3 0 15</inkml:trace>
  <inkml:trace contextRef="#ctx0" brushRef="#br0" timeOffset="184713.5609">22927 6074 11 0,'-52'8'78'0,"-1"2"7"0,5 8 3 15,3 8-39-15,5 11-8 16,10 16-9-16,-4 12-2 16,11 19-6-16,0 9-4 15,6 13-7-15,4 6-3 16,6 4-9-16,2-5-8 15,2-6-3-15,14-5-11 16,-4-20-11-16,13-12-31 16,5-20-38-16,1-25-5 15,10-14 6-15</inkml:trace>
  <inkml:trace contextRef="#ctx0" brushRef="#br0" timeOffset="185378.1545">24099 5767 110 0,'-8'-52'96'15,"-13"2"-8"-15,-23-8 3 16,-18-3-87-16,-18 1 6 15,-27-2-3-15,-23-2 4 16,-29-1-4-16,-23 3 1 0,-22 2 4 16,-19 8-6-16,-15 8 1 15,-14 11-6-15,-14 10 0 16,-8 14-4 0,-6 12 1-16,-7 13-2 0,-3 13-1 15,-6 13 1-15,-2 11-2 16,-4 17 1-16,6 12 1 15,5 14-5-15,12 21 1 16,12 12-3-16,25 14 5 16,26 10-7-16,34 17 2 15,35 6-5-15,46 13 3 16,40-6 0-16,52-1 1 0,47-9 1 16,53-7-3-1,39-16 6-15,49-20 1 16,27-19 8-16,46-20-2 15,25-18 7-15,28-19 1 0,17-20 5 16,15-21-1-16,11-13 3 16,55-20-1-16,-43-14 0 15,-6-24 0-15,-1-11-3 16,-14-19 4-16,-5-10-4 16,-16-14-1-16,-10-10-2 15,-66-12 2-15,34-3-5 16,-21-2 2-16,-21 3 1 15,-29 4-8-15,-28 6-1 0,-35 6 0 16,-36 8-4-16,-39 12-11 16,-41 5-10-16,-41 11-19 15,-42 6-42 1,-34 5 1-16,-29 6-2 0,-24 1 16 16</inkml:trace>
  <inkml:trace contextRef="#ctx0" brushRef="#br0" timeOffset="290688.9009">3062 8682 41 0,'0'0'96'16,"0"0"-1"-16,-6 17-1 15,6-17-80 1,-9 35-1-16,2-8 1 0,-3 15 1 16,-4 7-2-16,-4 16 1 15,-2 3-8-15,-2 2-1 16,7 4-7-16,0-5 2 15,9-4-3-15,5-7 3 16,8-12-1-16,8-8 2 16,6-8 2-16,11-9 0 15,7-9-2-15,7-5-1 16,2-8 1-16,8-5 0 0,0-7-1 16,2-3-1-16,1-4-1 15,-1-5-7-15,1 1-20 16,-10-6-44-1,0-5-24-15,-4-1-5 0,-6-6 1 16</inkml:trace>
  <inkml:trace contextRef="#ctx0" brushRef="#br0" timeOffset="290882.2956">3919 8850 5 0,'0'0'89'0,"19"0"3"16,-19 0 0-16,0 26-49 15,-2-2-24-15,-4 3-5 0,3 6 2 16,-4 3-3-16,4 5 0 16,-4-2-4-1,3 0-6-15,1-2-14 16,-4-7-16-16,5-1-29 0,1-9-43 16,1-20 0-16,0 0-2 15</inkml:trace>
  <inkml:trace contextRef="#ctx0" brushRef="#br0" timeOffset="291061.6494">3910 8640 10 0,'-4'-28'92'0,"-6"5"2"0,10 23-1 16,-16-10-59-1,16 10-14-15,0 0-7 16,-12 20-5-16,12-20-33 0,9 25-59 15,2-11-10-15,4-6-2 16,9-3 32-16</inkml:trace>
  <inkml:trace contextRef="#ctx0" brushRef="#br0" timeOffset="291442.1478">4512 8615 63 0,'26'32'103'15,"-7"-2"-6"-15,-4 2 0 16,-3 3-91-16,-3 2 4 16,-2 5-6-16,-4-3 1 15,-2 3 1-15,-7-8-1 0,1 0 2 16,-5-7-1-16,1-7-2 16,9-20-2-16,-13 10-1 15,13-24 1-15,7-9-2 16,6-10 2-16,6-9-2 15,7-6-3-15,6-2 5 16,2 1-5-16,2 5 5 16,-1 11-6-16,-2 7 6 15,-7 10-3-15,-1 15 4 16,-5 11 2-16,-6 10-4 16,-2 6 5-16,-2 6-5 15,-2 3 5-15,3 1-6 0,0 1-2 16,2-4-10-16,3 1-34 15,-2-11-53-15,4-10-6 16,0-9-1-16,4-16 40 16</inkml:trace>
  <inkml:trace contextRef="#ctx0" brushRef="#br0" timeOffset="291789.9133">5492 8547 52 0,'17'15'95'16,"-9"-2"2"-16,3 7 0 16,-6 2-84-16,3 5 0 0,0 8-1 15,-2-1 4-15,3 5-2 16,-4-3 3-16,6 2-2 16,-3-8-3-16,5-2-3 15,0-10 0-15,6-6-1 16,-2-8 0-16,6-7 1 15,-1-11-1-15,2-6 0 16,-2-11-3-16,3-5 3 16,-4-5-6-16,1-4 3 15,-5 0-5-15,-1 0 3 16,-4 4-6-16,-5 2-1 16,0 8-10-16,-7 0-21 0,7 9-68 15,-5 0-12-15,2 2 0 16,3-3-3-16</inkml:trace>
  <inkml:trace contextRef="#ctx0" brushRef="#br0" timeOffset="292073.6325">6402 8175 8 0,'20'7'102'15,"-3"-1"-3"-15,-2 3 3 16,-1 5-58-16,-2-1-16 0,5 9-4 16,-4 2-6-16,6 7-4 15,0 2-5-15,7 4-1 16,4 0-5 0,6-1 1-16,7-2-3 0,5-1 1 15,4-5-2-15,0-5-1 16,0-1-10-16,-9-11-24 15,-3 1-65-15,-8-5-8 16,-12-6 2-16,-5-5 2 16</inkml:trace>
  <inkml:trace contextRef="#ctx0" brushRef="#br0" timeOffset="292273.1438">7027 8247 36 0,'-6'-29'95'0,"2"11"3"15,-4 3 2-15,-6 8-74 16,-2 14-7-16,-8 9-4 16,-7 13-1-16,-11 10-2 15,-5 9-5-15,-7 8-12 16,-5 3-12-16,3 7-24 16,-5-4-31-16,8-2-31 15,3-4-2-15,3-10 27 16</inkml:trace>
  <inkml:trace contextRef="#ctx0" brushRef="#br0" timeOffset="294294.1791">3324 10119 1 0,'0'0'10'16,"-20"0"77"-16,20 0 0 0,0 0-50 15,-16 10-9-15,16-10 3 16,-14 16-4-16,7-2 3 15,-3 2-9-15,1 9 0 16,0 3-5-16,1 10-5 16,0 2-3-16,3 9-6 15,-6 5 5-15,6 2-8 16,-5 2 7-16,4-2-8 0,-3-3 4 16,3-4-1-16,-1-5 2 15,3-5-3 1,0-6-1-16,1-4 2 15,1-6-1-15,-1-2 0 0,2-3 0 16,-1-5 0-16,2-13 0 16,-2 14 0-16,2-14 1 15,0 0 0-15,-6-21 0 16,3 0-2-16,1-5-4 16,-3-7-8-16,2-1-9 15,-3-10-10-15,6 2-4 16,-6-5-3-16,9-1 2 15,-6-7 0-15,9 1 5 0,-2-1 10 16,9 1 5 0,-1 2 19-16,2 2 6 15,4 5 13-15,-1 3 0 16,5 11 5-16,-7 3 3 0,7 11 2 16,-12 1 5-16,9 10-7 15,-19 6-1-15,23 5-8 16,-23-5-2-16,25 26-3 15,-11-8-3-15,5 8-1 16,-1 5 1-16,6 5-5 16,0-2 3-16,1 5-5 15,1 0 4-15,-2 0-4 0,1-3 3 16,1 0-4 0,-2-7 1-16,1-4-1 15,-1-5-2-15,2-4 1 16,-1-6-1-16,-2-4 0 0,-2-8-1 15,-2-7 0-15,-3-5 0 16,-3-10-2-16,-3-8 3 16,-1-10-1-16,-2-9-3 15,0-6 4-15,0-5-4 16,2-3 3-16,3 3-2 16,-1 3 2-16,2 8-2 15,-1 11 0-15,-1 12 2 16,1 9-2-16,-12 19 1 15,19 6 0-15,-11 16-1 16,2 8 2-16,0 11-3 16,2 3 4-16,4 8-2 15,1 3-3-15,3-2 4 0,2-1-3 16,1-4 2-16,-1-5-8 16,2-2-4-16,-4-12-15 15,5-2-29-15,-8-13-55 16,4-9-5-16,0-12 0 15,4-14 37-15</inkml:trace>
  <inkml:trace contextRef="#ctx0" brushRef="#br0" timeOffset="294740.8553">4769 10008 89 0,'20'-13'107'16,"-9"-6"1"-16,-3-4-4 15,-6-3-95-15,-6-6-3 16,-3 2-3-16,-6 1 2 16,-6 6-3-16,-10 3 3 15,-2 11-3-15,-8 9 0 16,-3 12-1-16,1 9-1 16,1 14 1-16,2 7-1 15,5 7 3-15,9 0-1 16,9 1 2-16,12-6-2 15,15-4 3-15,10-7-2 16,12-11 1-16,10-11-2 16,5-11 0-16,5-8-2 0,4-11-1 15,-2-4 1-15,-4-6-2 16,-5 2 2-16,-9 1-2 16,-6 8 3-16,-7 10-1 15,-11 10 3-15,-7 14 0 16,-4 9 0-16,-1 7 1 15,-2 5 1-15,4 1-1 16,5 1-7-16,4-11-13 16,13 0-37-16,0-15-58 15,11-15 0-15,5-12-4 16,9-16 36-16</inkml:trace>
  <inkml:trace contextRef="#ctx0" brushRef="#br0" timeOffset="294991.2426">5875 9569 2 0,'28'-12'102'16,"-28"12"-1"-16,0 0 4 15,-20 39-60-15,-19-5-19 16,-5 13-3-16,-12 4-5 16,3 9-1-16,-9 1-4 15,10 1 0-15,5-4-7 16,11-5-2-16,15-7-6 15,14-8-4-15,15-8-6 16,10-13-6-16,22-8-11 0,6-16-18 16,22-5-20-16,4-17-26 15,13-11-12-15,8-6 10 16</inkml:trace>
  <inkml:trace contextRef="#ctx0" brushRef="#br0" timeOffset="295292.1333">6444 9645 45 0,'33'-34'91'15,"-10"11"-20"-15,-10 16-16 16,-13 7-13-16,-19 21-12 16,-7 7-6-16,3 11-6 15,-9 4-7-15,9 3 1 16,0 0-4-16,12-5 0 0,12-8-2 16,15-13 0-16,14-13-1 15,14-11 0 1,11-15 2-16,7-8-1 15,4-12 4-15,3-3-1 0,-8-10 3 16,-6 3-1-16,-12-2-2 16,-10 5 1-16,-17 6-4 15,-12 7 2-15,-15 7-5 16,-14 8 1-16,-11 13-10 16,-7 6-5-16,0 12-11 15,-12-1-28-15,14 6-63 16,-2-3-4-16,14-7-2 15,15-6 26-15</inkml:trace>
  <inkml:trace contextRef="#ctx0" brushRef="#br0" timeOffset="295624.6686">7373 9166 31 0,'33'-2'99'16,"-11"13"-1"-16,-18 5 3 15,-15 7-76-15,-7 12-9 16,-9-1-3-16,-5 8-1 16,-4-3-6-16,4 0 0 15,8-7-6-15,8-6-2 0,14-5-5 16,10-5-2 0,13-1 2-16,10-5-1 15,9-2 6-15,5 4 3 0,-2-2 5 16,2 6 2-16,-11-2 5 15,0 8 2-15,-14 0-1 16,-9 7 1-16,-16 1-6 16,-8 3-7-16,-12 5-20 15,-10-5-45-15,-6 1-47 16,-6-3-4-16,-6-11-2 16</inkml:trace>
  <inkml:trace contextRef="#ctx0" brushRef="#br0" timeOffset="295997.5383">1541 9523 159 0,'0'0'131'15,"-46"26"-15"-15,59-28-8 16,7-3-103-16,30-1-1 16,5 1-2-16,15 1-7 15,0-6-17-15,21 6-51 16,0-5-29-16,9-4-10 16,-4 3-6-16</inkml:trace>
  <inkml:trace contextRef="#ctx0" brushRef="#br0" timeOffset="296296.9803">1698 10928 85 0,'6'13'114'0,"11"-13"3"15,8-8-4-15,7-3-89 16,7-6-6-16,8 0-1 16,7-5-2-16,2 0-7 0,4 4-10 15,0-10-30-15,9 1-77 16,0-2-6-16,5-6-2 15,-1 1-2-15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11:19.6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3114 7341 15 0,'-16'15'84'0,"-4"-10"-7"15,5 3-37-15,15-8-11 16,-19 13-7-16,19-13-6 15,0 0-6-15,0 0-4 16,21 7-4-16,-1-7-1 16,9-2-2-16,5 4 4 15,7-4 3-15,6 5 4 16,7-3 2-16,8 6 0 0,4-3 1 16,9 7 1-16,0-4 0 15,7 5-3-15,5-2-5 16,5 3-3-16,5-4-2 15,3 1-1-15,5 0-1 16,5-4-1-16,4 0 0 16,4-2 0-16,2-1 3 15,4 0 1-15,4-2 0 16,3 1 1-16,-1 1 1 16,3 1-2-16,0 0 2 15,2-2-1-15,7 0-1 16,-1 1-2-16,1-2 1 15,0-2-3-15,0-2 2 0,2-2 0 16,0 2 1-16,1 0-1 16,-4 1 1-16,-1 1 0 15,-3 1 0-15,2 1 0 16,-1 3-1-16,-5-2 0 16,0-1 0-16,-5 2 0 15,-4-4-1-15,-3-4 0 16,1 1 1-16,-6-4-1 15,-3-1 1-15,-5 0-1 16,-3-2 1-16,-2-2-1 16,-8-1 2-16,-7 1-1 15,-11-3 1-15,-11-2 0 0,-10-4 0 16,-8-2 0-16,-13-6-1 16,-10-4 3-16,-7-4-8 15,-11-3 2 1,-8-4-1-16,-8-3 1 0,-8-3-2 15,-8-6 2-15,-5-1 0 16,-6-2-2-16,-10-1 6 16,-2-1-2-16,-7-2 3 15,-7 4-4-15,-6 2 2 16,-10 3 0-16,-5 7-10 16,-11 1-3-16,-4 6-6 15,-12 4 3-15,-4 7-3 0,-11-1 5 16,-4 7 2-16,-2 3 5 15,-9 5 12-15,-2 6 9 16,-10 1 6 0,-6 10 0-16,-8 3 1 15,-5 9-3-15,-11 2 1 0,-7 4-5 16,-5 3-9-16,-2 2-8 16,0 2-1-16,0-5-4 15,5 0 2-15,5-1 0 16,9-3 0-16,-1 4 2 15,4-7 8-15,5 3 5 16,-1 0 3-16,7 2 2 16,-6 4-2-16,4 3 0 0,4 1-4 15,8 4 2-15,7 5-7 16,9-2-1 0,7 9-8-16,7-3-1 15,17 4-2-15,9-4 1 0,12 4-2 16,7-5 0-16,13 1 2 15,9-3 5-15,10-3 1 16,14 1 5-16,6-3 1 16,11-1-2-16,10 2-12 15,5-3-34-15,13 1-48 16,5 0-6-16,11-5-4 16,9-4 30-16</inkml:trace>
  <inkml:trace contextRef="#ctx0" brushRef="#br0" timeOffset="14739.7695">3209 8872 1 0,'13'4'48'0,"-13"-4"31"16,17-4-2-16,-4 0-52 16,0-1-9-16,10 4-9 15,2-2 4-15,5 5-7 0,5-2 3 16,7 2-5-16,4 4 5 15,10 1-2-15,6 4 0 16,9-1-2 0,10 1-3-16,8 1-1 0,5-1 0 15,11 1-3-15,6 1-2 16,6-2-2-16,6 2-4 16,5-4 2-16,6 1 0 15,6-4 2-15,10 1-1 16,-1-5 1-16,7-2 1 15,3-5 5-15,8-1-1 16,0 1-1-16,2-1-3 0,-3 0 0 16,-7 2-2-16,-5 1 0 15,-7 1 0-15,-8 2-1 16,-12 0 3 0,-5-1 1-16,-5 0 3 0,-3-2 0 15,3-3 6-15,1 0 2 16,2-4 2-16,1-3 1 15,3-1 0-15,1-4-1 16,-4-2 1-16,-7-4 2 16,-10-2-3-16,-5-5 0 15,-11-2-5-15,-4-3 1 16,-12-1-2-16,-4-4 1 16,-2-2-1-16,2 1-2 0,-3 0 0 15,-3-3 1-15,-4 2 6 16,-5 0 2-1,-11 0 3-15,-6-1 0 16,-19 0 1-16,-11 0-1 0,-17-3 1 16,-15 3 0-16,-16-2-8 15,-7 0-2-15,-13-3-6 16,-12 1 0-16,-8 1-1 16,-9-1 1-16,-7 2 0 15,-5-2-2-15,-3 4 7 16,-8 0-2-16,-5 4 6 15,-2 0-1-15,-6 2 1 16,-4 2-2-16,-6 6-6 16,-6 1-7-16,-6 6-11 15,-9 2-9-15,-1 6-18 16,-4 3-11-16,-3 3-2 0,-3 2 12 16</inkml:trace>
  <inkml:trace contextRef="#ctx0" brushRef="#br0" timeOffset="15090.0943">5451 7347 78 0,'-174'-1'58'0,"0"1"-7"16,0 0-13-16,5 2-13 16,3 3-12-16,7 1-6 15,8 4-8-15,-1 3 0 16,8 1 4-16,7 5 5 16,7 1 4-16,9 3 6 15,1 0 5-15,9 9-2 16,0 1 0-16,9 8-1 15,5-1-7-15,7 5-4 0,10 2-6 16,7 4-3-16,10-1 0 16,11 2-2-16,12-1 1 15,17-4-1-15,8 2 2 16,14-1-2-16,8 0 2 16,9-7-1-16,14 3-1 15,6-5 2-15,9 0-1 16,5-3 1-16,7-5-5 15,2 1-5-15,7 0-16 16,-5-2-11-16,1 2-41 16,-2 0-15-16,-6-2-1 15,-2-1 30-15</inkml:trace>
  <inkml:trace contextRef="#ctx0" brushRef="#br0" timeOffset="16459.3938">9231 7027 1 0,'0'0'6'0,"19"1"62"0,-19-1 3 16,17 3-50-16,1 6 0 16,2 1-3-1,6 6 0-15,1 1-6 16,7 6-3-16,2 2 0 0,4 3-3 16,3 3-1-16,5 0-6 15,-2 4 1-15,0-2 0 16,-4 2 3-16,-2 1 2 15,-5 0-2-15,-6 0 3 16,-7 3-2-16,-8 0 1 16,-8 0-2-16,-6 3 0 15,-6 0-3-15,-7-2 1 16,-7 2-2-16,-6-2 2 16,-6 1-1-16,-2-1 3 15,-3-2-3-15,1-4-3 16,2-2 1-16,1-3-6 15,4-2-1-15,4-4-10 0,9-4-9 16,0-4-22-16,16-15-32 16,-13 20 0-16,13-20 66 15</inkml:trace>
  <inkml:trace contextRef="#ctx0" brushRef="#br0" timeOffset="16923.8069">9306 7866 1 0,'-15'8'21'15,"2"10"49"-15,-5 0 2 16,-2 5-50-16,4 7-5 16,-5 3-4-16,-4 8-4 15,-2 3 2-15,-4 5-5 16,1 3 3-16,3-3-1 0,1-1-4 15,7-2 0-15,4-7-3 16,11-6 1-16,7-7-1 16,10-8 1-16,10-11 1 15,10-7 0-15,13-7 1 16,6-9-1-16,10-6 1 16,6-5-3-16,6-4 0 15,-1-3-9-15,7 1-11 16,-7-3-24-16,-1 0-39 15,2 8-3-15,-12-4 31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13:47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3411 16290 1 0,'0'0'96'16,"24"17"4"-16,-24-17-7 15,24 3-68-15,-7-2-5 0,0-11 1 16,9-1-5 0,2-17-2-16,9-3-1 15,6-20-14-15,11-8 10 16,9-16-12-16,11-9 5 0,5-15-5 16,12-8 5-16,4-7-6 15,5 3 1-15,-2 4 3 16,0 9-4-16,-7 9 5 15,-4 9 1-15,-7 15-4 16,-6 15-1-16,-12 11-9 16,-9 4-9-16,-6 12-18 15,-13 1-42-15,-6 5-13 16,-10 6-6-16,-18 11 56 16</inkml:trace>
  <inkml:trace contextRef="#ctx0" brushRef="#br0" timeOffset="683.4399">4138 15011 28 0,'33'-5'94'0,"2"-7"1"15,7 1-6-15,2 0-72 0,6-3-5 16,6 4-3-16,2-2-3 16,2 8 1-16,5 0-1 15,3 4-1-15,1 1 2 16,5 2-2-16,2-1 0 15,6 0-1-15,2 0 2 16,4 1-1-16,-6-2 0 16,-1 4-1-16,-7 0-2 15,-8 5 1-15,-7 2-1 16,-14 7 0-16,-12 5-2 16,-10 5 3-16,-13 4 2 15,-8 5-5-15,-9 2 4 16,-6 3-5-16,-10 5 1 0,-6-2-4 15,-4 3 0-15,-9-1-7 16,0 1-3-16,-9-3 3 16,1-1-2-16,-6-8 3 15,2-5 0-15,2-7 4 16,3-8 2-16,4-8 4 16,2-11 2-16,6-6 3 15,-1-11 3-15,1-4 2 16,-2-9 1-16,-2-3 2 15,-5-7 3-15,-4 4-1 16,-7-6 1-16,-2 4-4 16,-7-2 0-16,2 3-5 0,-2 0-4 15,2 4-1-15,2 1-5 16,5 2 0-16,3 5-8 16,5 1 5-1,6 10-16-15,1-4-19 0,13 12-59 16,2 3-3-16,5 5 0 15,3 5 22-15</inkml:trace>
  <inkml:trace contextRef="#ctx0" brushRef="#br0" timeOffset="18877.5105">17586 15082 1 0,'28'15'0'0,"-15"-13"41"16,10 4 21-16,-1 0-38 15,5-3-4-15,5 3-4 16,4-2-1-16,5 2-3 16,8 1-3-16,6 0 0 15,2 0 1-15,11 4 1 16,3-4 1-16,7 3-1 15,4-4 0-15,6-2 2 16,0-3-3-16,7-1-3 0,0-4-2 16,4-3-3-16,-3-8 0 15,-1 0 7-15,-2-7 2 16,1-1 3 0,-9-9 1-16,0-1 1 0,-7-9-1 15,1-3 1-15,-4-8-1 16,2-6-6-16,-5-9-1 15,-2-6-1-15,-5-6-4 16,-3-3 3-16,-7-6-3 16,-9-2 1-16,-8-6-1 15,-12 2 0-15,-12 0-1 16,-14 4-4-16,-14 1 4 0,-13 2-4 16,-18 5 1-1,-13 5 2-15,-14 6-2 16,-10 5 0-16,-11 5-1 15,-9 2 2-15,-9 6-2 0,-9 8 2 16,-4 6 0-16,-3 7-3 16,-3 8 2-16,-4 9-1 15,0 10 2-15,0 12-1 16,1 10 1-16,7 9 0 16,4 11 0-16,2 7 1 15,3 13-2-15,6 8-1 16,6 5 0-16,8 10-1 15,7 5-4-15,7 7-1 0,8 6-6 16,8 1-4 0,17 6-12-16,4-5-9 15,17 9-13-15,7-7-14 16,14 3-24-16,10 0-1 0,13-6 67 16</inkml:trace>
  <inkml:trace contextRef="#ctx0" brushRef="#br0" timeOffset="33397.5976">9435 6372 1 0,'0'0'17'15,"40"-8"60"-15,-5-12 2 16,20-3-57-16,17-6-7 16,22-8-5-16,20-9 0 15,21-9-4-15,21-10-26 16,24-12-52-16,25-2-8 0,20-22 16 16,31-10 64-16</inkml:trace>
  <inkml:trace contextRef="#ctx0" brushRef="#br0" timeOffset="43302.087">7516 8826 2 0,'0'0'74'16,"29"11"-24"-16,-11-2-19 16,7-3-7-16,7 1-7 15,2-3-5-15,11-1-5 16,7-1-4-16,7-4-3 15,13 1-1-15,12-5-2 16,13-3 1-16,12-2-1 16,11-2 0-16,11-7 4 15,14 1-1-15,15-6-1 0,12-3-2 16,8-3 0-16,12-3 0 16,10-4-1-16,10 1-10 15,4 1-44-15,-1-13-22 16,5 5 38-16,-21-15 42 15</inkml:trace>
  <inkml:trace contextRef="#ctx0" brushRef="#br0" timeOffset="65629.4746">6757 10200 1 0,'45'-8'71'16,"12"0"18"-16,2-8 2 16,9-3-72-16,6 2 0 15,5-1-6-15,8 1-1 16,-1 1-1-16,8 0-1 15,1 2 0-15,6 2 0 0,6 1-2 16,6 1-2-16,9-2-1 16,13 1-2-16,4-2-1 15,7 0 0 1,4-5 0-16,6 1-2 16,3-2 0-16,0-1 0 0,-5-3 1 15,-10 3 0-15,-5-3 1 16,-9 3-3-16,-9 1 2 15,-10 0-2-15,-12 2 2 16,-12 4-3-16,-12 3-7 16,-16 1-10-16,-10 9-21 15,-18 1-39-15,-17 2-18 16,-8 10 0-16,-24-3 53 0</inkml:trace>
  <inkml:trace contextRef="#ctx0" brushRef="#br0" timeOffset="70746.7154">15824 9241 1 0,'-19'-34'55'16,"5"17"-32"-1,-5-7-6-15,-6 0-4 0,-1-3 0 16,-7-2-1-16,-4-2-1 15,-8-3 1-15,0 2-1 16,-10-3-2-16,-4 4-1 16,-7-3-2-16,-6 4-1 15,-9 0 3-15,-7 1 5 16,-7 2-2-16,-11 3 3 16,-6 4-2-16,-4 3 3 0,-5 4-3 15,-4 3-1-15,-2 6-5 16,1 5-4-1,3 2-1-15,2 8-4 16,4 0 4-16,3 7-4 0,6 1 3 16,9 7-3-16,6 3 3 15,10 4-3-15,9 6 3 16,13 3 0-16,9 8-1 16,15 4 1-16,11 8-2 15,12 4 3-15,12 3 1 16,11 5 1-16,12 2-1 15,11 5 4-15,16-1-3 16,7-1 3-16,10 3-3 0,5-2 3 16,12 0-6-1,6-2 5-15,8-7-4 16,3-3 1-16,5-8-1 16,4-3 2-16,8-10-1 0,5-2-3 15,-3-9 2-15,5-4-3 16,0-6 2-16,1-6-2 15,-5-4 2-15,-2-6-2 16,-1-7 2-16,-5-7-1 16,1-7 0-16,-2-7-1 15,-2-7 0-15,-4-9 3 16,-3-5-3-16,-7-12 1 16,-9-7 0-16,-10-8 1 15,-11-9 0-15,-17-3 1 16,-14-4-1-16,-15-2-4 15,-14-1 4-15,-11 1-4 0,-13 5 2 16,-9 4-5-16,-10 6-6 16,-13 1-18-16,-9 6-31 15,-4 13-29-15,-15-5 0 16,-1 15 78-16</inkml:trace>
  <inkml:trace contextRef="#ctx0" brushRef="#br0" timeOffset="71798.1838">12628 8761 1 0,'0'0'57'0,"0"0"-22"15,-22-13-14-15,8 12-10 0,-5 1-6 16,-4 2-3-16,-6 4-2 15,-3 4-1-15,-4 5 1 16,-3 6-1-16,-1 4 1 16,2 2 1-16,2 7 0 15,6 2 0-15,3 7 1 16,8 2 1-16,6 7 0 16,7 1 1-16,10 5 1 15,8 1 3-15,11-1 4 16,7 2 1-16,14 1 1 15,6 1 4-15,8-5-3 16,8 0 3-16,2-2-5 16,3-5 1-16,-1-4-7 0,0-5 3 15,-7-11-8-15,-2-8 3 16,-6-12-3-16,-2-10 1 16,-1-13-1-16,-2-10 1 15,1-13-1-15,-3-11-3 16,-2-9 2-16,-2-9-5 15,-5-7 4-15,-5-3-3 16,-11-3 3-16,-12-1-3 16,-14 1 2-16,-11 7 1 15,-18 6 2-15,-10 7-1 16,-13 8 0-16,-8 10-5 16,-5 8-8-16,-7 10-14 0,2 9-29 15,2 10-34-15,-6 0-3 16,8 12 67-1</inkml:trace>
  <inkml:trace contextRef="#ctx0" brushRef="#br0" timeOffset="83434.8483">4320 11305 1 0,'7'24'84'16,"-7"-24"-1"-16,35 9-1 0,-5-9-72 15,5-3 0-15,9 0 0 16,5-3 2-16,8 4-1 16,5-4-1-1,10 3-2-15,6-1-1 0,11 2-2 16,12 2-4-16,9 2-1 15,11-1-3-15,9 0 3 16,10 1-2-16,9 1 2 16,2-2-1-16,6 2 2 15,1 1-2-15,3 1 1 16,7 1 0-16,0 1 0 16,0 0 0-16,-1 0 1 0,3 2-2 15,4-3 1-15,-3 1 0 16,1-1 0-16,0-2-2 15,4-4 0 1,1 1-2-16,1-4 1 0,-2 1 2 16,-2-4 1-16,2-1 1 15,-3-1 0-15,-4 1 4 16,-7 1 0-16,-6 1 1 16,-6 2-2-16,-7 1-6 15,-9 2-9-15,-10 3-16 16,-10 1-29-16,-16-1-30 15,-3 6-2-15,-20-8 21 16</inkml:trace>
  <inkml:trace contextRef="#ctx0" brushRef="#br0" timeOffset="114765.1327">10107 10328 1 0,'0'0'0'0,"0"0"3"16,-17-16 3-16,17 16 3 16,-22-17 4-16,5 8 4 15,-8-2 3-15,-8 0 2 16,-4-3 1-16,-11 1-2 15,-5-1-3-15,-9-1-4 0,-6 1-5 16,-7-1-4 0,-9 2-3-16,-7-1-2 0,-8 1 1 15,-5 0-1-15,-10-1 3 16,-3 2 4-16,-11-1 0 16,-2 1 2-16,-3 1 0 15,2 2-1-15,2 1-2 16,7 2-2-16,3 1-7 15,4 5-5-15,8 5-3 16,7 2-2-16,7 6 0 16,3 4 1-16,7 5 2 15,-1 5 0-15,5 9 9 16,2 6-1-16,5 4 5 16,4 8-1-16,5 4 3 15,6 4-3-15,10 4 2 0,8 6 0 16,11-1-2-16,11 2 2 15,11 2-3-15,11 0 3 16,9 3-3-16,11-1 4 16,8-4-4-16,9-2 3 15,10-4-4-15,11-7 1 16,11-2-1-16,12-5 1 16,15-8 0-16,10-8 1 15,13-3 1-15,11-11 0 16,13-6-1-16,9-7 0 15,6-11-1-15,3-8-2 16,-1-11-2-16,-1-9-1 16,-1-7-2-16,-8-6 0 0,-11-8 1 15,-13-7-16-15,-9-6-25 16,-10 1-27-16,-18-15 27 16,-8 4 46-16</inkml:trace>
  <inkml:trace contextRef="#ctx0" brushRef="#br0" timeOffset="132505.3718">11044 10342 1 0,'17'-10'65'15,"-17"10"28"-15,20-8 2 0,-7 6-60 16,-13 2-12-16,19-1-6 15,-19 1-5-15,16 20-5 16,-10-3-7-16,-4 9-7 16,1 5-8-16,-3-1-9 15,6 2-17-15,-3-6-22 16,3-12-29-16,10-7 1 16,-1-18 77-16</inkml:trace>
  <inkml:trace contextRef="#ctx0" brushRef="#br0" timeOffset="132664.9767">11536 10169 33 0,'23'5'90'15,"-23"-5"3"-15,0 36-7 16,-6-10-72-16,0 7-23 16,-2 1-17-16,2 4-24 15,0 4-39-15,-4-8-1 16,8 7 39-16</inkml:trace>
  <inkml:trace contextRef="#ctx0" brushRef="#br0" timeOffset="133540.5426">12349 10888 51 0,'-5'-28'95'16,"2"5"-3"-16,-10-10-43 15,-3-3-15-15,1 1-13 16,-6-1-5-16,-4 6-6 16,-5 4-1-16,-5 12-2 15,-5 8 0-15,-3 16-1 16,-6 12-1-16,1 14 2 0,-3 7-2 15,4 6 2 1,4 3-3-16,9 0 2 16,8-3-4-16,12-6 3 15,13-12-3-15,12-10-1 0,15-11-3 16,12-14-2-16,12-9-1 16,9-13-1-16,6-7 1 15,3-9-3-15,0 4 3 16,-8 2-1-16,-6 12 6 15,-11 9 0-15,-13 17 3 16,-11 17 0-16,-10 12 1 16,-8 14 2-16,-5 4-1 15,0 6-1-15,1-3-1 16,1-4-3-16,7-10-6 16,3-10-19-16,12-12-52 15,4-12-27-15,3-24 4 16,10-9-3-16</inkml:trace>
  <inkml:trace contextRef="#ctx0" brushRef="#br0" timeOffset="133956.9319">12922 10277 57 0,'0'0'103'15,"0"0"-9"-15,-8 32 3 16,-4 3-79-16,-1 11-8 15,-3 9-1-15,3 8-3 16,-6 4 0-16,4 0-3 16,-6-4 0-16,7-7-3 0,2-10-7 15,4-10-1-15,6-11-5 16,2-25-3-16,18 8-3 16,-1-24 0-16,9-2 1 15,6-8 1-15,4 1 4 16,3-2 3-16,1 6 4 15,-1 6 7-15,-3 7 6 16,-4 13 2-16,-5 5 4 16,-8 10 1-16,-9 5 2 15,-7 8 2-15,-13 0 0 16,-5 7-1-16,-13-2-2 16,-7 4 0-16,-8-3-3 15,-1-6-9-15,0-3-6 0,2-11-19 16,9 0-23-16,1-14-44 15,10-10-8-15,22 5-4 16,-4-34 41 0</inkml:trace>
  <inkml:trace contextRef="#ctx0" brushRef="#br0" timeOffset="134226.1822">13844 10492 47 0,'-16'15'85'0,"-2"14"0"15,-23-6 0-15,-4 10-78 16,-1 5-3-16,-4 6 1 16,-1 5 1-16,2 2 3 15,7 2 5-15,5-4-2 16,12 0-5-16,15-3-8 15,9-7-11-15,17-4-15 16,7-12-47-16,11-11-17 16,17-4-5-16,2-12 32 15</inkml:trace>
  <inkml:trace contextRef="#ctx0" brushRef="#br0" timeOffset="134824.2634">14426 10920 105 0,'0'0'97'0,"0"0"-1"16,0 0-4-16,1-19-88 15,-1 1-7-15,-1-5-1 0,-2 2 4 16,-3-2 0-16,-4 4 4 16,-6 7 3-1,-3 8 0-15,-5 11 1 16,-5 8-3-16,-3 11-1 0,-2 5-3 16,-1 8 1-16,2 2 0 15,5 2 0-15,10-1 0 16,7 0-2-16,33-12-14 31,8-13-6-31,18-9 0 16,8-14 0-16,11-9-1 15,2-15-1-15,4-15 0 16,1-18-2-16,-16-5 12 0,-5-8 2 16,-2-2-1-16,-10-6-2 15,0 9 4 1,-14 6-1-16,-2 11 4 15,-12 12 1-15,-7 15 5 0,-12 14 3 16,-7 19 1-16,-7 11 0 16,-9 11 1-16,1 11-1 15,-2 8 0-15,4 12 1 16,2 8-2-16,5 9 2 16,4 2-2-16,8 4 1 15,6 0-3-15,6 1-4 16,8-7-10-16,6-2-22 15,3-16-50-15,13 0 0 16,-4-20 70-16</inkml:trace>
  <inkml:trace contextRef="#ctx0" brushRef="#br0" timeOffset="135824.0523">16780 10400 30 0,'0'0'90'16,"-8"-19"-1"-16,8 19-40 16,-19-18-17-1,-1 12-10-15,-2 4-3 0,-10 5-2 16,-4 10-1-16,-7 5-3 15,-5 9-2-15,-4 8-3 16,2 9 0-16,1 5-4 16,6 9 0-16,7 0-3 15,11 2 1-15,11 1-1 16,12-2 2-16,11-5-3 16,8-4 2-16,9-2 0 0,3-9-5 15,1-3 1-15,-1-9-9 16,-3-1-10-1,-11-10-42-15,-15-16-34 16,1 24-1-16,-18-24-2 0</inkml:trace>
  <inkml:trace contextRef="#ctx0" brushRef="#br0" timeOffset="136042.2905">15942 10901 61 0,'19'-5'102'0,"14"8"1"16,5 5-20-16,2-8-50 15,12 7-6 1,0-4-9-16,4 2-11 0,2-3-15 16,0-5-26-16,6-1-53 15,3-2-18-15,-1-7-1 16,6 1 13-16</inkml:trace>
  <inkml:trace contextRef="#ctx0" brushRef="#br0" timeOffset="136557.9736">17268 10767 71 0,'0'0'87'0,"15"4"-5"15,-15-4-25-15,-9-26-59 0,5 3 2 16,-5-2 4-16,-3-2 2 16,-6 1 5-16,-3 4 1 15,-7 6 2-15,-4 9-1 16,-6 7-1-16,-2 9-3 16,-5 7-1-16,3 8-2 15,3 4-3-15,6 3 2 16,7 0-2-16,10-2 1 15,15-5-1-15,14-5 2 16,13-8-2-16,11-9-1 16,12-8-3-16,8-10 1 15,5-3 0-15,-2-2-2 0,-1 2 0 16,-7 2-1-16,-5 8 2 16,-13 11-1-16,-8 13 2 15,-11 11 0-15,-10 12 1 16,-5 7 2-16,-5 8 1 15,0 3 0-15,-3 3 4 16,2 2 0-16,-3-6-1 16,1-3 1-16,-4-6 0 15,2-3-2-15,-5-11 0 16,-3-2 0-16,-3-10-6 16,-3-7-1-16,-2-7-5 15,0-7-10-15,3-4-23 16,-4-8-38-16,1-5-28 0,7 0 1 15,-1-8-2-15</inkml:trace>
  <inkml:trace contextRef="#ctx0" brushRef="#br0" timeOffset="136908.3411">17904 10215 49 0,'-21'25'100'0,"5"17"1"15,-7 3 2-15,0 12-81 16,10 17-7-16,3 7 1 16,7 8-2-16,-2-4-1 15,8 0-8-15,4-7-11 16,5-10-7-16,7-7-16 16,0-18-31-16,2-19-41 15,7-8-4-15,-4-20 4 0</inkml:trace>
  <inkml:trace contextRef="#ctx0" brushRef="#br0" timeOffset="137157.8489">18154 10635 43 0,'-7'-16'88'16,"7"16"-4"-16,-32 8-2 15,10-1-76-15,-8 7-5 16,-7 2-1-16,1 3 2 15,-5 3 1-15,6 2 4 16,2 1 5-16,12 1 1 0,8-2-1 16,13-1-4-16,8-1-5 15,13-1-2-15,10-2-3 16,8-1-7-16,15-4-17 16,0-4-33-16,7-10-33 15,8 4-4-15,-7-11 16 16</inkml:trace>
  <inkml:trace contextRef="#ctx0" brushRef="#br0" timeOffset="137413.1185">19138 10875 115 0,'12'26'78'0,"-12"-26"-31"15,0 0-44-15,18 3-102 16,-18-3-7-16</inkml:trace>
  <inkml:trace contextRef="#ctx0" brushRef="#br0" timeOffset="137794.2918">20763 10788 4 0,'34'6'80'0,"-8"-9"-3"16,5 6-41-16,-4-2-37 15,-2-6-61-15,6 8-12 16,-12-12 15-16,8 9 59 15</inkml:trace>
  <inkml:trace contextRef="#ctx0" brushRef="#br0" timeOffset="141509.7954">23419 10638 1 0,'0'-14'33'16,"0"-5"56"-16,4 0 2 16,-1-4-47-16,-4-7-9 15,-1 1-2-15,-8-3-3 16,-1 6-3-16,-11 2-10 15,0 4-3-15,-9 8-7 16,-5 3-4-16,-9 12 0 0,-6 9-2 16,1 5-1-16,-5 9-3 15,4 6 4-15,2 7-2 16,8 3 2-16,7 4 1 16,11 1 0-16,13-2 2 15,9-2-2-15,11-4 1 16,12-8-2-16,6-10 2 15,10-9-2-15,5-11-1 16,5-11-1-16,4-7-1 16,0-9-1-16,0-2 0 15,-5 0-2-15,-5 0 0 16,-6 7 2-16,-10 8 2 0,-7 7 2 16,-19 6 3-16,10 21 1 15,-13 4 1-15,-7 5 2 16,0 5-1-16,0 1 0 15,1 3-2-15,2-3-2 16,5-4-4-16,10-6-7 16,-1-8-7-16,10-2-26 15,1-8-59-15,2-13-2 16,10-6-2-16,-1-14 9 16</inkml:trace>
  <inkml:trace contextRef="#ctx0" brushRef="#br0" timeOffset="141926.7402">24022 10627 61 0,'9'15'96'16,"-1"10"0"-16,-8 1 1 16,-5 6-74-16,0 8-6 15,-6 2-5-15,1 3 1 16,-8-2-3-16,4-1-1 15,-2-6-5-15,3-7-2 16,4-9-2-16,7-7 0 16,2-13-1-16,0 0-2 15,25-14-1-15,-4-8-1 0,8-7-1 16,2-8-1-16,11-5 2 16,3-2 0-16,2 3 2 15,-2 4 3-15,-2 6 3 16,-5 11 2-16,-6 8 5 15,-6 15 0-15,-15 10 2 16,-4 10 0-16,-9 7-1 16,-1 5-1-16,-6 2-3 15,3 2 1-15,-1 0-7 16,1-3-4-16,8-2-10 16,-1-10-13-16,12 2-26 15,0-10-53-15,7-10 2 16,8-1-3-16,2-9 25 0</inkml:trace>
  <inkml:trace contextRef="#ctx0" brushRef="#br0" timeOffset="142493.2693">25005 10964 44 0,'13'-1'91'16,"-13"1"-1"-16,13-2 3 15,-13 2-61-15,-6-13-12 16,-6 0-3-16,4 0-2 16,-8-1-4-16,1 0 0 0,-6 1-4 15,-2 4-2-15,-5 3-2 16,-4 9 0 0,-2 6 0-16,-4 8 2 15,1 3 0-15,-1 8 0 0,7-1-1 16,3 5 1-16,9 1 1 15,11 2-1-15,8-8-1 16,11-1-2-16,8-4 0 16,8-8 0-16,5-4 0 15,6-13-6-15,4-8 0 16,1-14-2-16,4-8-2 16,4-15-3-16,2-11-2 15,1-17-5-15,6-8 1 0,-2-8 6 16,3-4 0-1,-5 3 5-15,-6 6 4 16,-6 11 7-16,-8 12 4 16,-9 18 7-16,-10 11-3 0,-9 20 2 15,-8 15-1-15,-15 4 0 16,-6 16-2-16,-2 13-6 16,-9 9 2-16,0 16-4 15,-4 11 2-15,6 10-2 16,-1 9 1-16,10 5-4 15,6-4 2-15,8-4 1 16,10 0-8-16,3-10-2 0,10-8-11 16,-1-15-14-16,13-9-43 15,-2-14-28 1,3-15-8-16,2-8 3 16</inkml:trace>
  <inkml:trace contextRef="#ctx0" brushRef="#br0" timeOffset="143021.782">26085 10042 93 0,'0'15'101'0,"0"6"-2"16,-4 4 1-16,-2 1-75 16,0 7-6-16,-5 0-5 15,1 3-5-15,-5 2-13 16,2-9-22-16,3 1-31 16,5-10-40-16,5-20-2 15,5 13-1-15</inkml:trace>
  <inkml:trace contextRef="#ctx0" brushRef="#br0" timeOffset="143193.9661">26344 10175 59 0,'0'0'91'16,"13"7"-2"-16,-13-7 2 16,-10 26-45-16,-2-4-35 15,-1 8-19-15,-4 2-22 16,1 4-35-16,0 4-26 15,-4-4 0-15,7 5-3 16</inkml:trace>
  <inkml:trace contextRef="#ctx0" brushRef="#br0" timeOffset="155349.5829">10270 10693 1 0,'0'0'92'0,"0"0"2"15,0 0 3-15,-27-1-51 16,5 14-19-16,-12 4-11 16,-4 7-3-16,-8 5-5 15,0 6 0-15,-5 2-3 16,5 2 1-16,4-4-4 15,10 1 0-15,12-9-1 16,14-2 0-16,15-6-1 0,14-6 2 16,13-3-1-16,9-2 1 15,6 0 2-15,-1 0 0 16,-1 2 2-16,-7 8 0 16,-10-1 2-16,-11 8-2 15,-15-1 1-15,-10 6-1 16,-9-1-2-16,-9 2-2 15,-4-4-8-15,-3-5-11 16,3-2-41-16,2-10-44 16,1-10-5-16,5-9 0 15,5-12 28-15</inkml:trace>
  <inkml:trace contextRef="#ctx0" brushRef="#br0" timeOffset="155542.1725">10556 10847 130 0,'30'10'104'15,"-5"-4"-2"-15,4-9-28 16,-3 8-65-16,1-4-3 16,-1 1-9-16,0 0-29 15,-6 4-64-15,-7-4-1 16,2 2-5-16,-15-4 8 15</inkml:trace>
  <inkml:trace contextRef="#ctx0" brushRef="#br0" timeOffset="155732.1755">10645 11057 131 0,'-13'20'106'15,"9"-1"-1"-15,4-19-3 16,-1 20-91-16,15-14-12 15,6-1 1-15,6-3-8 16,7 2-16-16,-1-4-47 16,7 0-33-16,6 3 0 0,0-6-4 15</inkml:trace>
  <inkml:trace contextRef="#ctx0" brushRef="#br0" timeOffset="157701.2375">12622 11971 1 0,'0'0'92'0,"-1"-17"2"15,1 17 1-15,-28-13-58 16,12 12-7-16,-11 2-4 0,-2 8-4 15,-10 1-2-15,0 9-9 16,-8 1 2-16,2 6-7 16,-1 3 2-1,2 2-4-15,4 0 0 0,5 0-1 16,8 0-3-16,8-4 1 16,8-2-1-16,11-2 1 15,8-3-2-15,10-3 1 16,9 1 0-16,8-1 0 15,5 0 0-15,3 2 1 16,2 3-1-16,-3-2 2 16,-2 3-1-16,-7 1 0 0,-7-1 0 15,-7 3 2-15,-12-2-1 16,-7-1 0 0,-10-2 0-16,-7 1 0 15,-9-3-4-15,-6-2-6 0,-2-1-19 16,-5-7-27-16,3 1-48 15,0-5-1-15,4-3 3 16,7-4 13-16</inkml:trace>
  <inkml:trace contextRef="#ctx0" brushRef="#br0" timeOffset="157913.2899">12540 12534 36 0,'42'3'98'0,"0"4"-1"16,-5 0 5-16,-2-2-58 16,2 6-14-16,-7-4-9 0,2 4-3 15,-4-6-9-15,-1 1-8 16,-1 0-11-16,-3-6-15 16,3 1-22-16,-1-4-53 15,-2-5 2-15,4-2-6 16,-2-8 33-16</inkml:trace>
  <inkml:trace contextRef="#ctx0" brushRef="#br0" timeOffset="158147.7347">13501 12049 73 0,'0'0'99'16,"0"0"-3"-16,0 0 1 15,0 0-77-15,0 0-20 16,0 0-24-16,3 15-63 16,-5-2-5-16,2-13-4 15,-3 24 11-15</inkml:trace>
  <inkml:trace contextRef="#ctx0" brushRef="#br0" timeOffset="158348.7593">13511 12364 37 0,'1'24'95'0,"-4"-1"4"15,3 5-1-15,0 2-72 16,-5-1-4-16,2 4 2 15,-6-3-5-15,3 1-9 16,-1-2-35-16,0-8-62 16,3-6-13-16,4-15-2 15,0 0 1-15</inkml:trace>
  <inkml:trace contextRef="#ctx0" brushRef="#br0" timeOffset="158769.5723">13834 12286 57 0,'16'3'96'15,"-16"-3"2"-15,-4 26 1 16,-4-2-76-16,-2 4-8 16,2 8 1-16,-4 0-2 15,5 3-2-15,0-2-5 16,1-2-3-16,4-8-4 15,2-4-1-15,5-8-3 0,-5-15 0 16,13 6-3-16,-13-6-1 16,23-29-1-16,-9 1-1 15,6-3 2-15,2-5 0 16,4-2 2-16,-1 3 0 16,1 1 6-16,-2 9 1 15,-2 5 3-15,-3 11 2 16,-5 9 2-16,-14 0 2 15,12 32 2-15,-11-4 2 16,-2 3-3-16,-1 4 2 16,-1 0-4-16,3 2-1 15,5-7-9-15,0-5-14 0,10-3-38 16,-1-8-49-16,3-11 1 16,5-6-7-16,1-11 23 15</inkml:trace>
  <inkml:trace contextRef="#ctx0" brushRef="#br0" timeOffset="159051.0503">14404 12323 52 0,'10'26'90'16,"-8"-5"8"-16,5 2-24 15,1 8-46-15,1 1 0 16,3 4 5-16,-2-5-2 0,6 2-1 15,-5-10-12-15,5-4-7 16,-2-11-6-16,2-8-2 16,-3-8-3-1,3-10-1-15,-1-8 0 0,3-10-3 16,0-6-4-16,0-4-7 16,4 1-9-16,-5-4-24 15,6 3-57-15,-2 9-2 16,-4 1-1-16,2 11 29 15</inkml:trace>
  <inkml:trace contextRef="#ctx0" brushRef="#br0" timeOffset="159240.6975">15170 12205 69 0,'28'16'95'16,"-28"-16"-6"-16,31 6-10 16,-16-11-94-16,5 1-74 15,3 6-4-15,-6-7 1 16,4 7 50-16</inkml:trace>
  <inkml:trace contextRef="#ctx0" brushRef="#br0" timeOffset="159450.7127">15110 12439 78 0,'-8'20'91'0,"8"-20"2"16,2 14-2-16,11-14-86 16,7-2-2-16,9-1 2 15,5-3 0-15,7 2-11 16,2 2-28-16,2 2-54 15,-3-6-3-15,2 4-3 16,-5-7 37-16</inkml:trace>
  <inkml:trace contextRef="#ctx0" brushRef="#br0" timeOffset="161084.914">16118 12168 87 0,'-1'31'80'15,"-5"-12"-23"-15,7 3-29 16,2-8-117-16,-3-14-10 16,0 0 36-16</inkml:trace>
  <inkml:trace contextRef="#ctx0" brushRef="#br0" timeOffset="161249.4048">16594 11996 123 0,'18'20'94'16,"0"8"-11"-16,-8-10-29 15,5 1-141-15,2 4-13 16,-1-7-4-16,9 0 42 16</inkml:trace>
  <inkml:trace contextRef="#ctx0" brushRef="#br0" timeOffset="161769.5383">22602 12248 59 0,'-8'-21'98'0,"-4"-1"3"15,9 5 1-15,3 17-71 16,-3-20-7-16,3 20-5 16,0 0-7-16,-23 10-9 15,7 6-17-15,-4-2-31 0,3 5-52 16,2 1-5-16,4-3 1 16,9-1 12-16</inkml:trace>
  <inkml:trace contextRef="#ctx0" brushRef="#br0" timeOffset="161901.3573">23078 12220 123 0,'34'11'103'16,"-17"1"-7"-16,-7 8-19 16,-11-4-127-16,-12-2-45 15,0 2-5-15,-8-6-4 16</inkml:trace>
  <inkml:trace contextRef="#ctx0" brushRef="#br0" timeOffset="173157.1892">4088 12687 1 0,'52'6'79'0,"-1"-8"8"15,7 4-3-15,3-4-70 16,1-1 0-16,4 3 0 15,1-1-2-15,2 1-2 16,3 0-4-16,3 3 1 16,4-2 0-16,7 1 0 15,4-1 0-15,11 1 1 16,5-2-2-16,9 1 2 16,3-4-1-16,9 2 1 15,5-5-2-15,5 0 2 16,1-1-3-16,4 0-1 0,2-3 0 15,6 0 0-15,2 1-1 16,1 0 0-16,-1 2-1 16,4 1-1-1,3 1-2-15,3 2 1 0,-2 0 0 16,-2 1 0-16,0 1-1 16,2-1 2-16,-1 1-3 15,-2 0 3-15,-1-2 0 16,-2 0-1-16,2-2 1 15,-2 3 0-15,1-3 0 16,-7 1 0-16,-3 1 2 16,-4 0-2-16,-2 0 0 0,-5 2-1 15,-6-1-4-15,-8-2-6 16,-2 4-8 0,-8-4-25-16,-5-1-50 15,-10 3-7-15,-12-4 2 0,-7 1 31 16</inkml:trace>
  <inkml:trace contextRef="#ctx0" brushRef="#br0" timeOffset="227550.9262">7331 12361 1 0,'0'0'0'0,"13"10"2"16,-13-10-3-16,0 0 0 15</inkml:trace>
  <inkml:trace contextRef="#ctx0" brushRef="#br0" timeOffset="228229.7913">7145 12358 1 0,'0'0'21'16,"16"-10"61"-16,-16 10-1 0,20-13-46 16,-5 10-8-16,2-1-5 15,7 4-1-15,1-2-3 16,5 7-2-16,2-1-3 15,7 2-1-15,4 2-5 16,8 0-1-16,5 2-4 16,5-2-1-16,5 2 1 15,3-2 1-15,6-1 1 16,6 0 0-16,3-3 0 16,5 2 0-16,8-3 0 15,5 1 0-15,5-1-2 16,7 0 0-16,1 0-1 15,5-1-1-15,3-1 0 0,1-1 1 16,-3 0-2-16,-3-3 2 16,2-3 0-16,-3-2 0 15,-2-1 0-15,-1-3-1 16,-1-1-1-16,-5-1-1 16,-4-2 1-16,-3 2-2 15,-4 1 2-15,-6 3-2 16,-5 0 2-16,-3 1-2 15,-7 5 0-15,-4-2-6 16,-1 4-6-16,-5-3-21 16,-1 0-56-16,-3 2-3 15,-8-5-3-15,-1-1 59 16</inkml:trace>
  <inkml:trace contextRef="#ctx0" brushRef="#br0" timeOffset="235599.1692">8311 12925 1 0,'10'-22'79'15,"-7"-1"1"-15,3 3-28 16,-2 7-31-16,-4 13-3 15,0 0-2-15,0 0-1 16,19 0 0-16,-15 16-3 16,3 9-1-16,-1 9-4 15,6 9 0-15,-1 12-4 16,4 7 0-16,0 8-4 16,4 3 2-16,3 4 0 15,2 2-3-15,2-3 3 0,3-2-3 16,0-5 1-16,-2-5-6 15,-1-4-12-15,-3-8-25 16,-5-8-42-16,-1-5-2 16,-10-15-2-16,-2-7 88 15</inkml:trace>
  <inkml:trace contextRef="#ctx0" brushRef="#br0" timeOffset="236253.1133">7934 13622 1 0,'16'10'63'0,"6"-6"21"16,2-1-2-16,5 0-61 15,10 6-4-15,4-1 0 16,8 7-1-16,2 2-5 16,5 3-1-16,3 5-4 15,4 2-1-15,4 4-4 16,3-1 1-16,3 0 0 16,4-1 1-16,-2-3-1 0,-1-4-1 15,-2-6 1-15,-5-3 0 16,-4-9-1-16,-4-6 1 15,-7-5-2-15,-6-6 0 16,-2-7 0-16,-5-4 1 16,-2-10-1-16,-2-2-1 15,-1-4 1-15,2-6 0 16,-2-6-1-16,0 0 3 16,0-3-2-16,-1 3 3 15,-5 0-1-15,-1 3 5 16,-6 4-2-16,-7 6 3 15,-6 8 0-15,-9 5-2 16,-11 5 1-16,-6 7-1 0,-11 5 0 16,-11 7-3-16,-8 2 0 15,-12 1-1-15,-8 2-2 16,-6 0 2-16,-7 1-3 16,-8 0 0-16,-5 1-1 15,-5-1 1-15,-4 0-1 16,-3 1 0-16,-3 2 0 15,2 0-1-15,3 3 0 16,3 0 0-16,9 3-3 16,3 0-7-16,12 5-9 15,6-5-10-15,15 2-18 16,7 0-41-16,12-4-1 0,9 0-1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18:57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3176 14078 82 0,'16'14'94'16,"2"-4"1"-16,7-7-34 15,7 7-47-15,-1-2 2 16,11-3-8-16,1-2 3 16,8 2-7-16,1-1 6 15,6 5-1-15,1-1 0 16,3 4-1-16,1-2 0 15,7 3-3-15,-3-2-4 16,6 1 3-16,-1-5-4 0,6-2 2 16,4-5-2-16,4-5 0 15,5-2-1 1,3-3 3-16,3-2-1 0,1 1-2 16,0-1 0-16,2 2 0 15,-2 0 1-15,-2 1-2 16,-2 2 2-16,-2 1-2 15,-6 2 3-15,-6 1 0 16,-3 0-2-16,-6 3-1 16,-9 2-1-16,-6 1-1 15,-1 1-1-15,-3 0 1 0,2 4 0 16,0-4-1-16,2 2 2 16,-1-2 0-1,4-1 1-15,-1-6 1 16,1 0-7-16,-4-7-12 0,3 0-27 15,-7-7-51-15,-4-7 1 16,-4-3-6-16,-10-8 76 16</inkml:trace>
  <inkml:trace contextRef="#ctx0" brushRef="#br0" timeOffset="2050.8808">8128 13459 19 0,'0'0'88'0,"0"0"1"0,14-2-5 15,-14 2-62-15,0 0-10 16,0 0-3-16,14 18 2 16,-14-4 1-16,-2 9 0 15,-4 8-4-15,-4 2 4 16,2 9-3-16,-2 4 2 15,2 3-4-15,-1 1-2 16,5 1-7-16,1-5 2 16,6-6 1-16,1 1-2 15,3-9 0-15,3-5 0 16,0-7 1-16,3-5-1 16,-13-15 1-16,26 14 1 0,-13-12 1 15,3-5 1-15,3-2 0 16,1-2 1-16,5-2 0 15,5-1 2-15,5 0-1 16,5-1-1-16,6 1-1 16,3-2-1-16,6 0 0 15,3 2-1-15,2 0-1 16,5 0 1-16,5 2-1 16,0 0 1-16,5 1 0 15,6 1 0-15,3 2 0 16,4 0 0-16,3 1 1 15,4 1-1-15,2 2 0 16,4 0-1-16,3 0 2 0,4 2-3 16,1-1 2-16,4 2-1 15,4 0 2-15,3 3-2 16,4-2 0-16,6 0 1 16,1 1-1-16,4-2 2 15,3 0-1-15,0-1 0 16,3 3 0-16,2-2-1 15,-1-2 0-15,-2 2 1 16,-5 0-1-16,-3 0 0 16,-1 1 0-16,3 0-1 15,-3-1 1-15,-2 2 0 16,-1-4 0-16,-1 5 0 0,6-2 1 16,4 0-1-16,0 2 1 15,-1 0 1-15,1 1 0 16,1 0 0-16,4 2 1 15,3 0 0-15,3-2-1 16,-1 0 1-16,0 0-1 16,3-1-1-16,4 0 0 15,-1 0-1-15,-1-1 0 16,-6 3 1-16,-5-1 2 16,-3 2 0-16,-5 1 0 15,-6-2 0-15,-7 4 1 16,-8-1 0-16,-2 1 0 15,-9 0-2-15,-4-1 1 0,-6 1-3 16,-6-1 1-16,-6 1 0 16,-2-1 1-16,-5 1-1 15,-3-1-1-15,-3-1 1 16,-4 1-1-16,-4-1 0 16,-3 0 1-16,-2-3 0 15,-1 0 1-15,-5-1 0 16,-4-3-1-16,-4-3 1 15,-2 0-1-15,-4-6 2 16,-4-1-2-16,-4-5-1 16,-4-5-1-16,-3-3 2 0,-4-5-3 15,-1-7 3-15,-4-5-3 16,-5-5 2-16,-1-5-2 16,-6-8 2-16,-1-4-3 15,-5-4 3-15,-2-1-4 16,-4-1 2-16,1 1 2 15,-2 2-1-15,0 6-1 16,3 5-4-16,-3 2-3 16,5 10-14-16,-8-4-32 15,4 11-50-15,-3 1-7 16,-5 0 2-16,-3-1 10 16</inkml:trace>
  <inkml:trace contextRef="#ctx0" brushRef="#br0" timeOffset="46202.6536">18001 5275 39 0,'16'-3'94'15,"11"0"-5"-15,2-5-1 16,10-1-82-16,2 6 1 15,6 2-3-15,2 5-1 16,-1 5-1-16,-5 4-3 16,-5 4-1-16,-7 5 1 15,-8 8 2-15,-5 5-6 0,-11 6 5 16,-10 8-3 0,-11 8 8-16,-14 6 1 15,-12 8 4-15,-14 8 0 16,-16 5-1-16,-11 8 4 0,-17 9 0 15,-12 10-4-15,-20 16-4 16,-10 10-4-16,-11 15-1 16,-12 8-3-16,-9 20-4 15,-11 9-2-15,0 12-4 16,-1 2 1-16,10 7-3 16,1-1 1-16,11 4-3 15,8-3 2-15,15-1 7 16,15-4 5-16,12-2 6 15,11 1 8-15,10-2 2 16,14 0 8-16,9 0-2 16,18 1 5-16,9-5-5 0,16 2 2 15,6-5-4-15,17 0-2 16,10-9-2-16,9 0-2 16,6-7-3-16,4-2 0 15,-1-2-3-15,0 1-2 16,-4-1-3-16,-3-1 1 15,-8-3-2-15,-2-4-2 16,-8-7 4-16,-2-3-2 16,-3-12 4-16,-5-14-1 15,-3-11-3-15,1-15-6 16,-1-14-2-16,-2-19-12 16,4-10-23-16,-6-20-54 15,1-18-14-15,0-18-3 0,-6-20 24 16</inkml:trace>
  <inkml:trace contextRef="#ctx0" brushRef="#br0" timeOffset="46836.4813">14610 12769 59 0,'15'46'103'0,"-2"3"-10"16,8 8 3-16,4 5-85 15,10 1-8-15,11 5 2 16,7-3-3-16,5-3 1 15,4-7-3-15,1-10 2 16,5-14-2-16,1-9 1 16,-2-16-1-16,1-12-1 15,-2-14 2-15,2-13-3 16,2-12 2-16,3-14-2 16,-1-13 2-16,3-9-4 0,1-9 3 15,-1-5 4-15,5 0-2 16,-5 4 2-16,-7 6-2 15,-8 11 4-15,-9 17-2 16,-10 10 5-16,-10 16 0 16,-10 10-3-16,-21 21 2 15,0 0 0-15,0 0 0 16,-27 2 0-16,0 7-1 16,-8 2-1-16,-8 5-3 15,-11 3 1-15,-9-1-3 16,-12 6 2-16,-10-1-3 15,-8 1 0-15,-6 1-2 0,-11-1 2 16,-5 1-5-16,-7-4-2 16,-2 4 4-16,2-2-4 15,1 3 5 1,1-1-5-16,9 2 1 0,8 0-13 16,17 5-17-16,13-2-58 15,17-4-6-15,20-3 0 16,12-12 54-16</inkml:trace>
  <inkml:trace contextRef="#ctx0" brushRef="#br0" timeOffset="48637.1218">17259 14244 1 0,'34'-6'0'16,"-13"-4"2"-16,11 3 48 16,0-3-37-16,4 1 1 0,3 2 1 15,1-2 1-15,6 2 0 16,5 0 0-16,7-1-1 16,6 1-3-16,9 0-3 15,7-2-5-15,8-1-1 16,6-1-2-16,3-4 0 15,0-1 0-15,-4-2-8 16,-5-1-36-16,-5 2-22 16,-23-6-2-16,-8 4 61 15</inkml:trace>
  <inkml:trace contextRef="#ctx0" brushRef="#br0" timeOffset="59274.7113">6291 6839 1 0,'0'0'77'16,"0"0"5"-16,0 0-2 15,0 0-60-15,0 0-8 16,26 0-7-16,-2 0-1 16,8-3-1-16,8-1-2 15,11-3 0-15,10-2 0 16,6-3 3-16,11-2 1 16,3-2 3-16,6 0 1 15,5-2 1-15,3 2-1 16,2-3 1-16,7 3-2 15,3 0-3-15,4 0-4 0,3 2-15 16,-2-2-42-16,5-3-35 16,3-2-3-16,-9-18-6 15</inkml:trace>
  <inkml:trace contextRef="#ctx0" brushRef="#br0" timeOffset="61442.7936">8402 7019 1 0,'-16'13'75'0,"-1"-8"15"15,17-5-11-15,-15 8-58 16,15-8-13-16,0 0-3 16,25 0-5-16,-4-2 0 15,7-1 1-15,6-2-6 16,8 0 5-16,7-3-4 15,8 0 7-15,5-2-4 16,2-2 7-16,6-1-4 16,2 0 4-16,4-3 1 0,5 0 0 15,3-1-2-15,2 1-6 16,1-5-16-16,7-4-53 16,2 2-17-16,-3-15-3 15,1 1 50-15</inkml:trace>
  <inkml:trace contextRef="#ctx0" brushRef="#br0" timeOffset="64760.6692">2524 8397 1 0,'0'15'30'0,"0"-15"45"16,0 0-3-16,14 1-44 15,-1-6-11-15,4 0-2 16,8-5 2-16,8-3 0 16,13-6 1-16,12-2 0 15,8-11 0-15,15-4-1 16,10-9-5-16,16-2-3 16,10-10-5-16,10 0 0 0,1-5-3 15,5-2-2-15,-5 2-6 16,-1 1-7-16,-9 11-20 15,-11 2-51-15,-19 5-2 16,-13 8-3-16,-21 5 36 16</inkml:trace>
  <inkml:trace contextRef="#ctx0" brushRef="#br0" timeOffset="65160.9938">3568 7533 1 0,'0'0'22'0,"0"0"49"16,6 19-4-16,-6-19-46 16,26 22-7-16,-6-1 0 15,0 2 0-15,5 12 3 16,-4 1-3-16,5 10 2 0,-5 3 1 16,0 10-4-16,-3 2 1 15,0 5-5-15,-2 1-1 16,-1 2-4-1,-2-3-1-15,0-1-2 0,-2-7-1 16,1-6-2-16,-2-7-9 16,-2-11-10-16,3-5-32 15,-3-10-31-15,-8-19-1 16,0 0 2-16</inkml:trace>
  <inkml:trace contextRef="#ctx0" brushRef="#br0" timeOffset="65694.3563">3658 7667 1 0,'-22'-5'26'15,"22"5"42"-15,9-18-2 16,8 7-47-16,9-4-9 16,6-2-6-16,8-2-4 15,5-2 3-15,7-1 3 0,1-3 3 16,6 4 1-16,0-4 0 16,5 5 0-16,-1 0 1 15,5 2-1 1,-3 3-1-16,2 3-4 0,-5 3 1 15,-5 2-2-15,-5 3 2 16,-6 4 0-16,-7-2-1 16,-7 7 0-16,-9-1-1 15,-3 3-1-15,-20-7-1 16,21 23-1-16,-19-5-1 16,-4 2 1-16,-7 7 0 15,-5 5 3-15,-8 4-1 0,-4 6 2 16,-6 3-2-16,-8 5 2 15,-4 2-2 1,-3 6 0-16,-5-2-1 16,0 5-1-16,0-2-4 0,3 0-5 15,4 0-8-15,6-4-12 16,8 0-17-16,5-9-38 16,4-7-4-16,10-7 8 15</inkml:trace>
  <inkml:trace contextRef="#ctx0" brushRef="#br0" timeOffset="67128.5843">5324 8152 1 0,'-22'-13'64'15,"22"13"14"-15,-18-11-25 16,18 11-19-16,0 0-8 16,-15-16-6-16,15 16-5 15,0 0-3-15,0 0-4 16,15-6-2-16,1 7-4 0,2 1-1 15,8 1-1-15,8 0 0 16,6-2 1-16,8 0 1 16,8-1 0-1,6 0 1-15,9 0-1 0,6 0 0 16,11 0-1-16,6 0 0 16,7-1 0-16,6 1-2 15,4 0 0-15,6 0 0 16,4 0 0-16,0 0 0 15,1 1-1-15,2 1 2 16,-2-1-2-16,-2 1 1 16,0 1-1-16,-2 1 1 0,-4 2-1 15,-1 2 0-15,-2-2 0 16,1 3-1-16,2-3 1 16,5-1 0-16,2-3-1 15,1-2 0 1,3-3 0-16,3-3 1 0,2-2-1 15,0 0 1-15,0 1-1 16,-1 1 2-16,-5 2-2 16,-2 1 1-16,-3 3 1 15,-6 3-1-15,-6-2 1 16,-6 2 2-16,-7 2 1 16,-5-2 0-16,-5-1 0 15,-6 3 0-15,-5-2 0 0,-2 0-3 16,-6 1-8-16,-2 5-26 15,-6-1-50 1,-11-5-5-16,0 0 20 16,-16-16 70-16</inkml:trace>
  <inkml:trace contextRef="#ctx0" brushRef="#br0" timeOffset="72864.0315">19378 6109 45 0,'-13'6'100'16,"13"-6"-3"-16,0 0 1 15,-9-16-74-15,9 16-7 16,-3-17-1-16,3 17-4 16,-17-22-4-16,1 9-2 0,-9-1-1 15,-2-2-3 1,-8 0 0-16,-1-1 0 15,-7 1 0-15,-3 1 0 16,-3 1 1-16,-3 2-1 0,-3 4 1 16,1 0 1-16,1 3 0 15,4 3 0-15,3 2 2 16,7 2-1-16,6 0 1 16,8 6 1-16,4 0 0 15,6 10 2-15,2 2-2 16,0 9 1-16,2 5-2 15,-2 13 0-15,-2 4 2 0,-1 14-4 16,0 8-1 0,1 9-3-16,0 13 0 15,4 5-2-15,-1 9 0 16,5 4-2-16,0 8 3 16,1 3 2-16,0 7 0 0,-1 1 3 15,0 0-2-15,-2 0 3 16,0-1-1-16,2-1 2 15,1-5-8-15,2-2 3 16,4-9-4-16,3-7 3 16,4-5 0-16,3-7-3 15,6-5 3-15,1-11-3 16,8-5 2-16,2-11-2 16,5-6 1-16,3-10-7 15,2-6-5-15,2-14-10 16,7 2-26-16,-2-12-61 15,3-14-6-15,8-3 1 0,1-14 20 16</inkml:trace>
  <inkml:trace contextRef="#ctx0" brushRef="#br0" timeOffset="74099.2893">23928 6089 105 0,'15'-15'95'0,"1"1"-4"0,-3-3 2 16,-3 2-75-16,3 7-5 15,-13 8-2-15,18-15-2 16,-18 15-2-16,16-3-2 16,-16 3-2-16,22 7-1 15,-5-1-1-15,3 1 1 16,5 1 1-16,5 0 3 16,-1-2 2-16,3 3 2 15,-2-3 1-15,2 4 0 0,-8-3 0 16,2 3 0-16,-5 0-3 15,-3 3-2 1,-3 1-3-16,-1 4 0 16,-2 5-1-16,-1 1-4 0,-1 5 4 15,-1 3-5-15,0 4 4 16,-2 3-5-16,2 6 5 16,-4 2-5-16,1 5 2 15,1 5 1-15,1 6-2 16,0 5 4-16,2 4-2 15,2 3 2-15,1 6 1 16,4 1 3-16,0 0-2 16,4 1 2-16,0 0-2 15,4 1 2-15,1 1-4 16,0 3 3-16,0-3-6 16,-3 0-3-16,-1 3 2 15,-2-3 0-15,-4 2-1 0,-3-3 1 16,-2-3 0-16,-2-2 0 15,-1-1-1-15,0-3 7 16,0-3-6-16,1-6 4 16,0 1-2-16,1-5-3 15,1-6 3-15,-2-4-3 16,0-6 4-16,-2-4-4 16,-1-6 4-16,-5-4-4 0,0-8 3 15,-3-5 1 1,-1-3-2-16,3-16 1 15,-10 20-1-15,10-20 0 16,-18 5 0-16,18-5-1 0,-27-8 0 16,7 1-1-16,-6-2 1 15,-9 1-1-15,-7-1-1 16,-11-1 0-16,-5 3-4 16,-10 1-4-16,-2 3-9 15,-14-3-15-15,-1 9-37 16,-8 2-30-16,-10-4-4 15,-3 5 4-15</inkml:trace>
  <inkml:trace contextRef="#ctx0" brushRef="#br0" timeOffset="79083.2347">25507 8690 1 0,'0'0'30'15,"0"0"49"-15,0 0 2 16,0 0-43-16,0 0-7 16,0 0-2-16,0 0-4 15,0 0-4-15,0 0-4 16,0 0-2-16,0 0-3 15,0 0-2-15,0 0-4 0,0 0-1 16,0 0-2 0,0 0 0-16,-7 13 2 15,7-13 0-15,0 0-4 16,-3 16 5-16,3-16-5 0,-13 16 5 16,13-16-4-16,-28 20 3 15,12-5-4-15,-4-5 3 16,1 3 0-16,-2 0-2 15,2 3 1-15,2-1-1 16,2 6-1-16,4 2-1 16,-1 1 1-16,4 5-2 15,0 1 1-15,3 4-1 0,2-4 2 16,1 2-1 0,2-5 3-16,3-2-1 15,1-2 2-15,4-6-1 16,3-3 1-16,2-1 1 0,6-1-1 15,3-3-1-15,4 1-1 16,2-2-1-16,3 1 0 16,-2 0-2-16,-2-1 1 15,-1 0-1-15,-4-1 0 16,-5-1 0-16,-4-2 1 16,-13-4 0-16,16 17 0 15,-16-17-1-15,0 29 2 16,-7-9-2-16,-5 3 3 15,-2 2 1-15,-4 1-2 16,-5 3 3-16,-3-5-3 16,-4 1 3-16,-3-6-3 15,-2-4 1-15,-1-5-6 0,-1 2-7 16,-2-9-5-16,1-2-20 16,-4-6-27-16,5-8-40 15,-2 3-4-15,0-14 3 16</inkml:trace>
  <inkml:trace contextRef="#ctx0" brushRef="#br0" timeOffset="79287.4051">25328 8897 1 0,'26'-9'87'15,"8"6"2"-15,-2-6-3 16,0 4-58-16,4-1-12 16,0 2-24-16,-6-1-40 15,-4-2-33-15,0 3-3 16,-7-5-1-16</inkml:trace>
  <inkml:trace contextRef="#ctx0" brushRef="#br0" timeOffset="79967.0067">25774 8972 89 0,'-6'33'98'15,"-1"-3"-3"-15,1 5-2 16,3-1-77-16,-1 1-9 16,5 3-2-16,4-2-5 15,2-2 1-15,3-2-1 16,3-5 0-16,4-6-1 15,3-4 1-15,5-7 0 16,1-6 0-16,0-5 0 16,0-6 1-16,-3-5 2 15,-3-5 1-15,-7-5 0 16,-4-4 1-16,-8-3 1 16,-7-1-2-16,-5-2 2 0,-4 2-2 15,-5 3 0-15,1 4-3 16,-1 4 1-16,3 4-4 15,2 8-4 1,2-2-4-16,13 9-8 0,0 0-11 16,0 0-14-16,16-7-15 15,10 6-13-15,5-2 0 16,10 3 13-16,7-2 19 16,5 2 23-16,-2 2 22 15,-1-1 24-15,-3 8 19 16,-7-2 15-16,-7 5 3 15,-8 2-8-15,-6 8-16 16,-9-1-15-16,0 5-12 0,-7 2-10 16,-1 2-3-16,0 0-2 15,-1 4 0 1,2-7 0-16,2 0 2 16,2-3 2-16,6-3 2 0,1-8 2 15,6-1 1-15,2-9 0 16,4-3 1-16,-1-8-1 15,-1-3-2-15,-4-8 0 16,-1-4-4-16,-9-4 0 16,-6-4-3-16,-6 1-1 15,-10-3-3-15,-5 5-1 16,-8 2-4-16,-2 6-6 0,-6 0-8 16,4 9-15-16,-4-4-29 15,8 6-34 1,8 4-1-16,17 5 2 15</inkml:trace>
  <inkml:trace contextRef="#ctx0" brushRef="#br0" timeOffset="80204.3764">27209 8960 76 0,'0'0'93'16,"-4"26"-1"-16,-13-11-3 15,-6 2-79-15,-12 6-7 16,-8 4-3-16,-9 2-6 0,-9 6-16 16,-7-3-24-16,-4-4-40 15,7 3-3-15,-1-13 2 16</inkml:trace>
  <inkml:trace contextRef="#ctx0" brushRef="#br0" timeOffset="80434.5014">26540 8979 101 0,'14'20'97'15,"8"7"-1"-15,2 1-3 16,4 5-78-16,6 5-6 16,4 1-6-16,2-2-7 15,2-1-19-15,-3-7-35 16,0-6-33-16,0-1-5 16,-6-15 2-16</inkml:trace>
  <inkml:trace contextRef="#ctx0" brushRef="#br0" timeOffset="80818.0207">27424 8690 132 0,'26'6'99'0,"7"7"0"16,1-1-6-16,-3-4-81 15,11 5-15-15,0 2-1 16,-2 2-6-16,-6 0 3 16,-8 6 1-16,-9 2-1 15,-10 1 3-15,-8 6 1 0,-6 4 5 16,-8 6 0-16,-2 4 4 15,-6 6-3-15,-3 4 5 16,-5 2-4-16,1 2 3 16,-2-2 0-16,1 0-3 15,0-2-11-15,1-6-21 16,4-3-48-16,4-8-17 16,2-11-1-16,9-6-2 15</inkml:trace>
  <inkml:trace contextRef="#ctx0" brushRef="#br0" timeOffset="81601.5068">28085 9299 88 0,'28'2'95'0,"-8"8"-3"16,-20-10 0-16,8 20-78 15,-10-4-7-15,-7 3-1 16,-1 1-4-16,-2-1 1 16,1-2-4-16,2-3 0 15,9-14-4-15,-4 16-4 16,4-16 0-16,14-11-4 16,-4-7 2-16,5-2-1 0,-4-9 3 15,-2-3 3-15,-3-6 7 16,-8-3 8-1,-2 2 1-15,-8 2 2 0,-1 3 0 16,-10 6 0-16,-1 6-2 16,-4 5-5-16,-2 7-6 15,0 7-7-15,-2 1-5 16,7 7-3-16,1-3-2 16,11 6-1-16,13-8 2 15,0 13 2-15,19-6 6 16,11 0 10-16,12-1 6 15,7-2 7-15,11 2 2 16,3-2 1-16,3-1 1 0,-6-1-1 16,0 0-3-16,-10 1-5 15,-7 2-4-15,-11 0-3 16,-9 6-1 0,-8-1 0-16,-11 7 1 0,-4 0-2 15,-4 8 3-15,-5-2-1 16,2 7 3-16,-2-2-3 15,3 2 3-15,4-3 0 16,4-1 0-16,3-4 2 16,6-3-3-16,5-6 2 15,6-5-2-15,4-5 3 16,4-6-3-16,3-4-3 0,0-3 4 16,-1-7-2-16,0-2 2 15,-6-4-1 1,-3-3 1-16,-9-3-3 15,-2-1 1-15,-8-3 2 0,-4 1-3 16,-4-3 0-16,-3 2-2 16,-3 3 0-16,0 2-2 15,-2 5 0-15,-1 2-3 16,1 6 0-16,-3 1-4 16,2 9-6-16,-3 0-11 15,16 5-23-15,-28 8-50 16,15-3 0-16,13-5-1 15,-17 11 14-15</inkml:trace>
  <inkml:trace contextRef="#ctx0" brushRef="#br0" timeOffset="116784.0663">11406 7073 1 0,'-25'0'73'16,"25"0"16"-16,-32-15-2 0,12 2-61 15,2 2-11 1,-4-5-5-16,0-1-6 16,-5-3-1-16,-5-1-6 15,-7 1 3-15,-4-2-2 0,-12 2 2 16,-7 0-1-16,-9 4 2 15,-5 2 3-15,-9 5 2 16,-8 6 2-16,-6 3 1 16,-4 9 1-16,-6 2-1 15,2 10 0-15,-3 2-4 16,1 8-1-16,2 4 0 16,6 4-3-16,7 3-1 15,9 4-2-15,10 6-1 16,7 4-1-16,13 5 1 15,12 2-1-15,13 7-2 16,9 3 2-16,13 8-2 16,12 3 8-16,13 1-4 0,11 0 3 15,12-1 2-15,11-2 1 16,6-6 1-16,13-5-1 16,11-12 1-16,8-8-5 15,8-11 3-15,7-12-2 16,4-14-1-16,3-15 0 15,3-14-1-15,1-12 0 16,1-12 1-16,-4-10 5 16,-4-11-6-16,-5-3 6 15,-5-8-5-15,-4-5 1 16,-8-4-2-16,-9-2 3 16,-11 0-1-16,-11-2-2 0,-10 4 5 15,-8 2-3-15,-17 4 6 16,-8 6 0-16,-12 6-3 15,-9 7-2-15,-9 9-3 16,-11 7-7-16,-6 10-13 16,-10 6-29-16,-5 9-49 15,-6 9-6-15,-11 4 5 16</inkml:trace>
  <inkml:trace contextRef="#ctx0" brushRef="#br0" timeOffset="129304.9407">3027 10049 1 0,'22'0'22'16,"11"5"50"-16,-3-8 4 15,8 1-60-15,5 4-2 16,2-2-5-16,7 1-6 16,5-1-2-16,5 3-1 15,8-1 4-15,5 1-3 16,4-2 5-16,3 3 2 0,5-1 0 16,7 3 0-16,-1 0 2 15,8 1-1-15,5 0-1 16,3 2 0-1,7 0-2-15,8 1-1 0,2-2 2 16,8 4-1-16,4-2-1 16,4 1 0-16,0 1-2 15,4 1 0-15,6 0 1 16,4 0 0-16,2 3 4 16,1-2-2-16,-2 2 2 15,6-1-2-15,0-2 3 16,2 0-3-16,-5 0 1 15,0 0-4-15,5-3-1 16,-1-2-2-16,3 1 1 16,-2 0-2-16,-5-1 1 15,5 1-1-15,-4-2 0 16,-2 0 1-16,-8 1 1 0,-1 2 0 16,-7-3-1-16,2-1 1 15,-3-2-1-15,-6-1 0 16,-3 1 1-16,-3-2 0 15,-3-2-2-15,-5-2-1 16,-1 2-3-16,-8-1-6 16,-5 2-7-16,-8-2-15 15,-2 2-30-15,-6 2-29 16,-14-3-4-16,-3 4 28 16</inkml:trace>
  <inkml:trace contextRef="#ctx0" brushRef="#br0" timeOffset="132323.0357">3031 11745 1 0,'21'3'73'0,"-8"-5"7"16,10-1-40-16,0 5-13 15,4-2-9-15,11 3-7 16,2-2-6-16,6-1-3 16,6 2-3-16,9-2-1 0,5-2 2 15,11-1-2-15,3-2 4 16,8-3 1-16,12-2 1 16,10 0 0-16,9-1 2 15,11-1 0-15,3-1-1 16,8 4 1-16,5 1 0 15,10 2-1-15,4 3 2 16,3 2-1-16,6 1 0 16,7 2 2-16,7 0-1 15,6 2 2-15,6 1-3 16,4 2 2-16,0-1-4 16,5-1 2-16,-2 1-2 15,1 0 0-15,-1 0-2 0,-3-2 0 16,3-1-1-16,-4-2 0 15,1 1-1-15,0-2 0 16,-3-2-1-16,-4-1-1 16,-3-1-1-16,-5-3-3 15,-7 1-1-15,-10-4-5 16,-12 4-9-16,-11-5-16 16,-10 2-42-16,-12 3-9 15,-21-1 0-15,-11 0 53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2:21:41.7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16133 3321 83 0,'-25'-24'97'15,"11"5"-1"-15,-8-13-3 16,-4-2-77-16,1-2-7 15,-8-8 0-15,-7 1-3 16,-12-4-6-16,-10-4 1 0,-9 2-3 16,-11-3 3-16,-10-1-3 15,-8-1 4-15,-11 4-1 16,-7 4 4 0,-11-2 3-16,-8 9-2 0,-11 2 2 15,-13 12-2-15,-12 3 2 16,-10 5-3-16,-9 8-3 15,-8 5-2-15,-5 5-1 16,0 5 0-16,0 4-1 16,0 5 1-16,4 12-2 15,4 11 3-15,5 6-2 16,6 11 3-16,1 10 0 16,6 6 1-16,6 14-1 0,7 9-1 15,9 2 2-15,7 8-2 16,11 2 2-1,15 5-2-15,14-2 1 16,17 7-6-16,13-8 4 0,20 2-2 16,16-2 1-16,21-1-1 15,16-5 0-15,17-2 0 16,21-4-1-16,13 0-1 16,18-7 3-16,10-5-3 15,18-5 4-15,9-4-3 16,11-4 3-16,13-3-5 15,8-6 5-15,9-5 1 16,9-2-1-16,9-6 0 0,13-7-1 16,6-6 2-16,12-7-2 15,9-9 2 1,8-8-1-16,6-6 2 0,9-11 0 16,7-3 2-16,0-8 1 15,6-7 0-15,-4-6 2 16,-2-4-2-16,-7-9 2 15,-4-7-2-15,-12-8 2 16,-12-5 3-16,-14-11-5 16,-13-5 3-16,-18-9-5 15,-15-8-3-15,-16-6-17 16,-22-13-22-16,-14-4-56 0,-22-12-8 16,-26-3 1-1,-17-10 3-15</inkml:trace>
  <inkml:trace contextRef="#ctx0" brushRef="#br0" timeOffset="12919.6111">9130 14053 29 0,'25'-4'98'16,"-3"-9"-1"-16,8-1-2 15,7-1-59-15,2-6-8 16,12 8-9-16,-2-3-5 16,6 7-5-16,2 3-1 15,1 9-3-15,-4 6-2 0,-7 5 0 16,-6 8-3-16,-10 5 2 15,-12 8-3 1,-15 5 2-16,-18 5-2 16,-12 4 2-16,-10 5-1 0,-9-3-4 15,-4 1 4-15,0-5-4 16,4-6 4-16,8-6-3 16,11-8 3-16,9-5-4 15,17-22 4-15,0 0 0 16,33 6 0-16,3-22 2 15,13-6-2-15,11-6 5 16,11-9-6-16,7-3 5 16,7-2-5-16,3-4 4 0,0 1-4 15,-3 2 1 1,-7 4 0-16,-10 3 0 16,-7 6 3-16,-14 7-1 15,-11 5 2-15,-11 11 0 0,-9 9 0 16,-16-2 0-16,10 28 0 15,-9-3-1-15,-2 2-1 16,2 4 0-16,4-4-1 16,5-1 4-16,8-7-3 15,8-9 3-15,9-10-2 16,10-9 1-16,1-11 0 0,6-9-1 16,0-5 1-16,-5-7-2 15,-5-4 3 1,-7 4-2-16,-13 2 1 15,-11 7-1-15,-11 6 2 16,-11 9-2-16,-12 6 1 0,-5 11-2 16,-4 8-3-16,-2 2-2 15,3 4-3-15,1 1 0 16,10 0-3-16,20-15 0 16,-6 16-1-16,23-17 1 15,15-5 1-15,14-4 2 16,12-4 3-16,10-4 0 15,7-2 2-15,3 4 1 16,-2 3 1-16,-5 7 2 16,-6 5 2-16,-9 8 0 15,-10 5 1-15,-7 5 1 16,-8 6-1-16,-8 2 0 16,-2-2-1-16,0-3-1 0,-1-6-2 15,4-3 0-15,2-10-2 16,6-8 1-16,0-8-1 15,2-6 0-15,-3-8 2 16,-2-4 0-16,-8-6 0 16,-8 0 0-16,-10-2 1 15,-10 8-1-15,-12 4 1 16,-8 5-1-16,-7 6 0 16,-3 7-2-16,1 7-5 15,0 2-11-15,10 9-28 16,1-2-60-16,25-5-5 15,-10 14 0-15,25-4-4 0</inkml:trace>
  <inkml:trace contextRef="#ctx0" brushRef="#br0" timeOffset="13455.0034">12398 14193 120 0,'22'42'101'0,"-5"-9"3"16,-4-10-7-16,-3-7-84 15,-10-16-4-15,16-3-5 16,-6-15 0-16,2-17-3 0,4-14 3 16,3-14-2-16,5-14 2 15,6-5-2-15,7-3 4 16,1 4-2-16,0 7 5 15,0 12-5-15,-5 18 4 16,-3 19-3-16,-5 21-1 16,-8 17 1-16,-8 16-3 15,-7 17 3-15,-4 7-2 16,-1 13 4-16,-5 1-4 16,3-2 4-16,2-5-3 15,4-9 1-15,9-18-4 16,9-16-3-16,8-20-4 0,7-21-2 15,7-16 1-15,6-17-3 16,5-9 3-16,1-5-1 16,2 2 6-16,-2 4 0 15,-7 14 7-15,-2 17 0 16,-11 14 3-16,-6 18 1 16,-9 17-1-16,-8 14 2 15,-9 9-4-15,-2 12 2 16,-2 1-6-16,1 3-4 15,4 2-10-15,-2-10-13 16,11 5-38-16,-5-17-49 16,9-6-1-16,-2-18-2 15,7-14 2-15</inkml:trace>
  <inkml:trace contextRef="#ctx0" brushRef="#br0" timeOffset="13869.9369">13902 13410 141 0,'16'-12'110'0,"-16"12"-8"16,14 18 3-16,-21 9-89 15,1 15-10-15,-5 11 0 16,-1 15-3-16,-5 11 3 16,1 7-2-16,-1-1 0 15,4 0-2-15,4-10-1 0,3-12-2 16,8-11-5-1,3-19 0-15,8-15-4 16,3-20 1-16,10-11 0 16,0-17 0-16,10-7 2 0,2-8 1 15,5 2 5-15,0-1 0 16,2 5 3-16,-2 9-1 16,-4 11 4-16,-3 12-1 15,-7 8 3-15,-4 14 0 16,-11 5 1-16,-7 9 1 15,-9 3 0-15,-9 7 1 16,-13 0-4-16,-6 1 2 16,-12 0-8-16,-6-4-12 15,-1 1-40-15,-3-9-55 16,3-4-1-16,6-10-6 16,11-8 0-16</inkml:trace>
  <inkml:trace contextRef="#ctx0" brushRef="#br0" timeOffset="14537.2049">17440 13577 102 0,'-23'2'107'16,"-5"-2"-5"-16,-1 1 0 15,-5 8-92-15,-5-1 1 0,-3 11-2 16,-4 6 0-16,0 9 1 16,-5 7-2-16,2 8 2 15,3 6-4-15,8 4 0 16,11 1-5-16,10-2-1 16,14-3-6-16,11-9-6 15,20-3-35-15,9-12-56 16,14-13-1-16,12-9-4 15,7-15 1-15</inkml:trace>
  <inkml:trace contextRef="#ctx0" brushRef="#br0" timeOffset="14872.3435">18173 13623 136 0,'0'0'104'15,"-28"12"4"-15,-6 4-4 0,-18 5-90 16,0 7-5-16,-4 2-5 16,1 3 0-16,6 2-3 15,5 1-1-15,16-1-3 16,12-5-2-16,16 0-3 16,11-2 2-16,12 1-1 15,10-6 4-15,8 1 2 16,2-2 4-16,-1-2 3 0,-3 0 3 15,-9-2 0-15,-8 0 2 16,-15-2-1-16,-11 3-2 16,-15 0-2-1,-10-1-3-15,-7 1-12 0,-9-6-25 16,8 2-62-16,-2-7-13 16,11-6 3-16,11-11-5 15</inkml:trace>
  <inkml:trace contextRef="#ctx0" brushRef="#br0" timeOffset="15171.7649">18503 13771 139 0,'36'24'108'16,"-7"9"1"-16,-7 8 0 15,2 8-88 1,-9 1-9-16,1 7 0 0,-6-4-3 15,3-1 2-15,-5-7-4 16,5-9-2-16,3-13-2 16,6-13-2-16,7-13 0 15,5-13-1-15,7-13 0 16,3-13-1-16,7-14 2 16,4-9-5-16,1-4-2 15,-1-5-10-15,0 7-8 0,-9-3-37 16,-6 15-49-1,-7 6-3-15,-8 15-2 16,-12 11 18-16</inkml:trace>
  <inkml:trace contextRef="#ctx0" brushRef="#br0" timeOffset="15553.7442">16726 14632 115 0,'54'0'110'16,"16"-3"-4"-16,16-4-3 16,15-5-90-16,16-1-13 15,13-3 0-15,16 2 0 16,10-2-1-16,8 2-3 16,5-1-7-16,5 2-7 15,-2-1-7-15,6 5-7 16,-8-4-15-16,-4 3-51 15,-8 2 0-15,-13-4 0 16,-8 2 84-16</inkml:trace>
  <inkml:trace contextRef="#ctx0" brushRef="#br0" timeOffset="49201.7505">16075 4761 1 0,'-15'-2'31'15,"15"2"30"-15,0 0-30 16,-13-15-10-16,13 15-8 16,0 0 1-16,15-16-6 15,-15 16 3-15,30-14-4 16,-4 5 3-16,3 3-7 15,8-4 3-15,7 3 4 16,11 0 3-16,7 0 3 0,10 4 2 16,7 0 1-16,8 3 1 15,9-2 0-15,13 7-5 16,9-2-3-16,12 5-4 16,7 0-2-16,7 3-7 15,9 2 3-15,9 3-4 16,6 3 3-16,6 4-4 15,2 4 4-15,5 3-3 16,7 8 4-16,1 2 2 16,3 8-2-16,1 5 2 15,-1 5-1-15,-1 6 1 16,-4 3-2-16,-4 4 7 16,-2 1-3-16,-2 5-4 0,-3 1 2 15,-5 1-3-15,-2 3 2 16,0 3-4-16,-4 0 2 15,-5 2-7 1,-4 5 4-16,-8 2-1 0,-6 4 1 16,-5 3-1-16,-6 7 0 15,-10 4 0-15,-7 4 3 16,-11 4-2-16,-5 1-1 16,-9 2 1-16,-7 3-2 15,-7-4 3-15,-8 1-2 16,-7-3 3-16,-2 1-6 15,-5-3 1-15,-5 5-1 0,-6-1 1 16,-2 4-1-16,-2-3 1 16,-8 5-1-1,-4 2-4-15,-7 4 5 16,-8 3-1-16,-3 2 1 0,-11-4 0 16,-3 4 2-16,-8 1 0 15,-1-3 0-15,-4 0 4 16,1 0-2-16,-3-4 4 15,1 2-1-15,0 2-1 16,-5 3 2-16,0 5-1 16,-10 0 3-16,-1 3-1 15,-10-1 1-15,-5 6-2 16,-8-3 0-16,-6 1 2 16,-6-4-5-16,-5-4-1 0,-5-10-2 15,-4-5 1 1,-3-6-1-16,1-10 0 15,2-9 1-15,-3-10 2 0,0-8 2 16,6-9 3-16,0-9-3 16,2-6 2-16,2-5-4 15,-1-5-5-15,0-8-3 16,1-6-8-16,3-3-5 16,-3-7-11-16,4-1-1 15,1-3-7-15,3-3 6 16,1-5 1-16,7 1 6 0,2-5 4 15,2 2 7 1,6-1 7-16,6-2 0 16,4 0-15-16,0-6 20 15,13 5 4-15</inkml:trace>
  <inkml:trace contextRef="#ctx0" brushRef="#br0" timeOffset="167785.1087">6947 15691 73 0,'-26'7'107'16,"3"3"1"-16,-3 0-3 0,-3 9-77 15,-10-1-8-15,2 7-5 16,-6 1-5-16,-1 8-1 16,0 3-5-16,5 2 3 15,6 0-1-15,5-6-9 16,12 0 5-16,10-4-7 16,17-4 6-16,10-5-7 15,15-6 6-15,10-2-10 16,11 1 8-16,5-1 2 15,1 1 2-15,-2 1 2 16,-8 5 0-16,-7 1 1 16,-11 3 0-16,-12 3 0 15,-16-2-1-15,-11 7-2 0,-12 1-2 16,-13-1-4-16,-8 1-5 16,-9-2-7-16,-1 1-17 15,-7-14-31-15,5-1-45 16,4-8 1-16,6-10-2 15</inkml:trace>
  <inkml:trace contextRef="#ctx0" brushRef="#br0" timeOffset="168023.0026">6975 16101 19 0,'20'11'99'0,"-6"-2"-1"15,1-3 8-15,-1 0-67 16,1-6-12-16,9 2 1 16,-1-6 2-16,12 7-3 15,-3-6-4-15,9 3-7 16,0-4-7-16,4-3-4 16,2 1-17-16,-3-4-14 15,5 2-50-15,-10-12-32 16,-2 0-8-16,-5-7 7 15</inkml:trace>
  <inkml:trace contextRef="#ctx0" brushRef="#br0" timeOffset="168251.7741">7522 15675 92 0,'-32'12'103'0,"0"8"1"16,0 6-1-16,1 3-80 15,6 10-6-15,2 3-4 16,7 7-1-16,2 3 5 16,8 5-7-16,3 4 3 15,6-1-11-15,6 2-5 16,1-7-24-16,10 3-54 16,-1-13-29-16,2-8-5 0,2-9 1 15</inkml:trace>
  <inkml:trace contextRef="#ctx0" brushRef="#br0" timeOffset="168737.5977">7972 16167 97 0,'0'0'106'15,"17"-24"-4"-15,-14-2-2 16,-3-2-99-16,3-2 8 0,-6-5-6 16,0 8 6-16,-6 1-5 15,-1 6-1-15,-8 10 0 16,-3 11 4 0,-5 5 4-16,-4 11-6 0,0 9 1 15,-3 4-8-15,1 7 6 16,0 1-6-16,8 1 6 15,1 3-9-15,11-1 5 16,5-4-5-16,8-7 5 16,6-4 2-16,9-7-1 15,6-12-1-15,4-8 1 16,6-11-2-16,1-9 1 0,3-4-2 16,0-4 2-16,-1 3 0 15,-5 2 2 1,0 9 1-16,-5 7 2 0,-4 12 1 15,-6 11-1-15,-2 9 3 16,-6 6-2-16,2 6-1 16,-4 3-8-16,0 0-9 15,5 2-27-15,-3-14-68 16,6-11-5-16,4-12 0 16,6-12-3-16</inkml:trace>
  <inkml:trace contextRef="#ctx0" brushRef="#br0" timeOffset="169019.3991">8800 15948 92 0,'13'-7'108'0,"-13"7"1"0,0 0-2 16,-36 14-49-16,-3-1-42 15,-7 10-14-15,-8 6 10 16,-3 10-12-16,0 3 9 15,3 4-8-15,7-1 5 16,10-2-14-16,12-1 6 16,15-8 0-16,17-3-3 15,15-10 0-15,16-3-7 0,6-13-8 16,14 3-28 0,-3-20-45-16,10-5-18 15,0-8 2-15,-8-9 5 16</inkml:trace>
  <inkml:trace contextRef="#ctx0" brushRef="#br0" timeOffset="169240.8083">9074 15687 42 0,'9'-16'100'15,"-9"16"0"-15,4 20 2 16,-10-1-72-16,8 15-7 0,-7 5-5 15,4 13 4 1,-2 0-5-16,2 9-10 16,-2 1 2-16,1-1-15 15,4 2-4-15,-5-13-28 0,9 4-47 16,-3-17-29-16,-1-9 3 16,-2-28 6-16</inkml:trace>
  <inkml:trace contextRef="#ctx0" brushRef="#br0" timeOffset="169535.637">9416 15832 92 0,'13'3'104'16,"-13"-3"2"-16,-23 28-6 15,-3-7-81-15,-6 1-18 0,-5 3 4 16,-5 1 1-16,-1 2 0 15,1 0-2-15,4-4-7 16,8-2 9-16,8-5-12 16,9-2 12-16,12-1-10 15,1-14 7-15,24 22-8 16,2-14 10-16,6 1-1 16,6 0 0-16,5-2-6 15,5 3-18-15,-4-7-54 16,7 1-34-16,-1-4 2 15,1-7-7-15</inkml:trace>
  <inkml:trace contextRef="#ctx0" brushRef="#br0" timeOffset="169919.8614">10218 15935 86 0,'0'0'111'0,"0"0"-4"16,-18 10 5-16,-4-3-84 15,2 13-18-15,-6 2 9 16,4 10-14-16,0 0 8 16,5 5-16-16,8-4 7 0,7-1-15 15,10-2 7-15,8-5 0 16,9-6 1-16,6-11 2 15,5-11 1-15,5-5 2 16,-2-11 3-16,-2-4 2 16,-2-13-1-16,-6 3 12 15,-12-6-12-15,-5 1 10 16,-11 3-13-16,-8 7 2 16,-9 9-18-16,-9 2-2 15,2 17-46-15,-5-2-57 16,3 5 3-16,2-2-7 15,10 1 30-15</inkml:trace>
  <inkml:trace contextRef="#ctx0" brushRef="#br0" timeOffset="170207.1275">10598 15824 101 0,'14'24'110'16,"-4"4"10"-16,-4 2-4 15,-2 3-87-15,-1 2-15 16,3 5-8-16,-2 1 8 16,2 0-9-16,1-2 5 15,3-7-14-15,2-6 6 16,2-10-2-16,5-10 1 0,4-11 0 16,2-8-1-16,5-12 9 15,2-13-11-15,2-2 10 16,3-7-13-1,-3 1 5-15,-4 2-12 0,-4 2 0 16,0 11-28-16,-11 1-68 16,-1 8-6-16,-4 7-9 15,-10 15 9-15</inkml:trace>
  <inkml:trace contextRef="#ctx0" brushRef="#br0" timeOffset="170586.0539">11256 16011 88 0,'18'8'105'0,"1"-13"3"16,3-2-2-16,5-6-88 0,-2-4-8 16,5-1 1-16,-5-5-1 15,-1 5-1-15,-5-4-2 16,-3 5-4-16,-8-2 0 15,-6 3-6-15,-8 3 4 16,6 13-3-16,-30-6 2 16,5 12 0-16,-2 10-1 15,-6 6 5-15,0 5 0 16,-1 5-9-16,7 4 8 0,2 3-8 16,7 0 9-1,6 1-10-15,11-2 9 16,9-5-14-16,10-2 3 0,3-9-3 15,12 3-14-15,-1-20-30 16,9-5-55-16,3-8 4 16,-2-12-6-16,0-6 76 15</inkml:trace>
  <inkml:trace contextRef="#ctx0" brushRef="#br0" timeOffset="170886.3822">11826 15929 1 0,'13'28'78'0,"-5"-1"16"15,5 2 4-15,2 7-71 0,-5-4 7 16,4 9-6-16,-8-9-1 16,3 4-12-16,-6-5-2 15,-1-10-5-15,-3-2-7 16,1-19-1-16,0 0-3 15,0 0 1-15,-10-25 1 16,11-1-1-16,5-10 4 16,4 2 5-16,5-7-8 15,0 4 7-15,7 2-20 16,-3-1-35-16,4 3-54 16,4 6 0-16,-1-2-6 15,6 4 58-15</inkml:trace>
  <inkml:trace contextRef="#ctx0" brushRef="#br0" timeOffset="171336.5538">13041 15281 144 0,'-5'-18'116'0,"5"18"3"16,-26-9-5-16,3 10-102 16,-4 12-4-16,-8 12-2 15,-2 14 1-15,-8 10-2 16,2 13 3-16,1 7-7 16,4 6 1-16,9 7-5 0,8-2 6 15,13-2-4-15,10-8-9 16,15 0 1-16,3-13-13 15,11 4-2-15,-8-19-33 16,7 3-54-16,-10-14-12 16,-5-2 4-16,-11-12 54 15</inkml:trace>
  <inkml:trace contextRef="#ctx0" brushRef="#br0" timeOffset="171540.7692">12450 16023 93 0,'-5'-16'111'15,"5"16"7"-15,30-9-5 16,-3 8-84-16,4-2-12 16,10 7 3-16,0-4-5 15,2 5-11-15,5 2-16 16,-6-7-74-16,4 0-25 15,-1-9-8-15,-4-5 1 16</inkml:trace>
  <inkml:trace contextRef="#ctx0" brushRef="#br0" timeOffset="171787.6229">13214 15581 46 0,'0'0'115'16,"14"13"2"-16,-10 8 2 16,-6-4-73-16,4 19-9 15,-7 0-6-15,3 15-7 16,-2 0-9-16,1 3-22 16,3 4-8-16,0-12-25 15,13 9-20-15,-7-19-60 16,14-3 2-16,2-16-6 15,5-8 59-15</inkml:trace>
  <inkml:trace contextRef="#ctx0" brushRef="#br0" timeOffset="172104.4569">13590 15851 105 0,'-1'20'107'16,"-4"2"7"-16,-2 0-3 15,3 7-104-15,1 1 1 16,2 0-13-16,5 2 10 16,5-5-12-16,9-7 10 0,8-8-12 15,7-9 12-15,8-7 14 16,1-14-13 0,5-3 21-16,-5-14-12 15,1 0 10-15,-15-8-10 16,-5 4 6-16,-16 2-12 0,-10 5-3 15,-13 7 5-15,-10 8-12 16,-11 10 2-16,-6 5-9 16,1 11-14-16,-6-6-36 15,12 10-59-15,4-7-6 16,14-1 1-16,18-5 15 16</inkml:trace>
  <inkml:trace contextRef="#ctx0" brushRef="#br0" timeOffset="172570.4563">14247 15743 136 0,'18'25'115'16,"-5"3"3"-16,-5 3-6 16,-1 0-93-16,-1 5-9 15,5 1-10-15,2-3 8 16,5-4-11-16,6-4 7 15,3-8-6-15,8-12-7 16,1-15-1-16,7-8-5 16,-1-11 12-16,3-6-4 15,0-4 13-15,-2-4-6 16,-4 5 4-16,-7 1 11 16,-2 12-9-16,-11 7 8 15,-5 11-4-15,-14 6-4 0,9 19-2 16,-9 7-3-16,0 4 6 15,1 4-9-15,5-1 7 16,6 0-2-16,5-6 0 16,10-5-7-16,7-10 7 15,9-11-6-15,6-11 2 16,7-9 3-16,5-7-4 16,2-10 3-16,4-6-1 15,-5-5 10-15,-2 1-10 16,-8 1 4-16,-10 4-19 15,-9 11-30-15,-15-3-72 16,-10 11-3-16,-12-1-4 16,-8 7-3-16</inkml:trace>
  <inkml:trace contextRef="#ctx0" brushRef="#br0" timeOffset="173437.7616">7302 16721 1 0,'100'-7'37'16,"-1"-9"52"-16,17 5 8 0,4 1-46 16,5-8-8-16,12 7-9 15,0-1-1-15,6 6-5 16,-4 2-9-1,6 5-5-15,1 1-6 0,7 4-4 16,3 1-2-16,1 4-2 16,5 2-2-16,2 3 3 15,5-1 4-15,0-2 13 16,5-8-10-16,7-2 0 16,3-8 2-16,11-3 1 15,6-8 0-15,12-2-2 16,5-5-4-16,10 0-13 15,3 4 10-15,3 4 1 0,-3 1-2 16,-3 2-1 0,0 5 2-16,-5-1-4 15,-3 0 4-15,-4 4 0 16,-4-3 3-16,-1 2-1 0,-5 1 6 16,0 6 0-16,-9-1 1 15,-7 8 1-15,-14-1-4 16,-10 2-5-16,-20 5-11 15,-21-5-20-15,-9 7-85 16,-30-10-15-16,-14 1-2 16,-20-10-3-16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5T14:06:45.7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3163 16172 32 0,'27'12'107'0,"-5"-17"-8"15,7-2 7-15,10-4-86 16,7-10 4-16,17 5 0 15,4-9-10-15,9 8 7 16,2-6-9-16,6 4 10 16,4-2-16-16,7 2 9 15,0 0-14-15,6 5 1 16,-1 1 3-16,4 4-6 16,-3-1 3-16,0 7-5 15,0-1 6-15,-2-1-7 16,-2 2 6-16,-2-2-2 0,-3 0 0 15,-4 1-1-15,-4 3-3 16,-9-5-9-16,-8 12-13 16,-16-9-25-16,-6 7-59 15,-16-1-7-15,-15 0 3 16,-14-3 42-16</inkml:trace>
  <inkml:trace contextRef="#ctx0" brushRef="#br0" timeOffset="284.1347">4578 15498 1 0,'-7'16'70'0,"-2"7"21"16,6 3-16-16,6 14-41 15,0 5-11-15,9 11-2 16,-4 8 3-16,7 9-8 16,-4 5 0-16,2 6-10 15,-1 4 2-15,1-3-6 16,1-1-1-16,-4-8-19 16,5-7-39-16,-4-8-43 15,-6-21-4-15,-1-11 1 0</inkml:trace>
  <inkml:trace contextRef="#ctx0" brushRef="#br0" timeOffset="683.9247">4867 15268 16 0,'3'-20'103'15,"-3"7"-4"-15,0 13-7 16,0 0-58-16,18-11-9 16,4 19-7-16,3 4-1 0,9 9-5 15,8 5-3-15,7 6-1 16,7 6-3-16,5 3 0 16,1 4-3-1,1 3 1-15,1-1-3 0,-2-2 2 16,-3-3-1-16,-3-2 1 15,-8-4 0-15,-6-1 2 16,-10-5-1-16,-8 1 1 16,-14 2-1-16,-13 0 4 15,-17 5 2-15,-12 1-8 16,-15 5 5-16,-14 0-8 16,-9 5 3-16,-10-5-15 0,-1 8-8 15,-5-11-43-15,5 2-48 16,0-7 1-16,3-14-7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A5C89-A39A-AC4E-814B-1B9B2A99F1FD}" type="datetimeFigureOut">
              <a:rPr kumimoji="1" lang="zh-CN" altLang="en-US" smtClean="0"/>
              <a:t>2016/9/25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938A5-048B-7E47-B9B9-943153AF75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660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hyperlink" Target="https://learnxinyminutes.com/docs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dirty="0" smtClean="0"/>
              <a:t>机器学习和量化交易实战</a:t>
            </a:r>
            <a:endParaRPr kumimoji="1" lang="zh-CN" altLang="en-US" sz="6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第二讲</a:t>
            </a:r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0397520" y="5207400"/>
              <a:ext cx="34920" cy="237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94280" y="5197680"/>
                <a:ext cx="478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1184760" y="886680"/>
              <a:ext cx="10167120" cy="1887840"/>
            </p14:xfrm>
          </p:contentPart>
        </mc:Choice>
        <mc:Fallback xmlns="">
          <p:pic>
            <p:nvPicPr>
              <p:cNvPr id="5" name="墨迹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6840" y="877680"/>
                <a:ext cx="10180080" cy="190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57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个股的</a:t>
            </a:r>
            <a:r>
              <a:rPr kumimoji="1" lang="en-US" altLang="zh-CN" dirty="0" smtClean="0"/>
              <a:t>CAPM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𝑏𝑒𝑡𝑎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charset="0"/>
                      </a:rPr>
                      <m:t>∗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𝑎𝑙𝑝h𝑎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charset="0"/>
                      </a:rPr>
                      <m:t>)</m:t>
                    </m:r>
                  </m:oMath>
                </a14:m>
                <a:endParaRPr kumimoji="1" lang="en-US" altLang="zh-CN" dirty="0" smtClean="0"/>
              </a:p>
              <a:p>
                <a:endParaRPr kumimoji="1" lang="en-US" altLang="zh-CN" dirty="0" smtClean="0"/>
              </a:p>
              <a:p>
                <a:r>
                  <a:rPr kumimoji="1" lang="en-US" altLang="zh-CN" dirty="0" smtClean="0"/>
                  <a:t>CAPM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says</a:t>
                </a:r>
              </a:p>
              <a:p>
                <a:r>
                  <a:rPr kumimoji="1" lang="en-US" altLang="zh-CN" dirty="0" smtClean="0"/>
                  <a:t>E(alpha(t)) = 0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 smtClean="0"/>
                  <a:t>Linear scaled return of the market, with some noise at mean 0.</a:t>
                </a:r>
                <a:endParaRPr kumimoji="1" lang="en-US" altLang="zh-CN" dirty="0"/>
              </a:p>
              <a:p>
                <a:pPr algn="ctr"/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949680" y="577080"/>
              <a:ext cx="9525960" cy="564948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4280" y="568440"/>
                <a:ext cx="9534960" cy="56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2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graphical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interpretations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490760" y="1645560"/>
              <a:ext cx="8844480" cy="417708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2120" y="1636920"/>
                <a:ext cx="8857080" cy="41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35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被动式管理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主动式</a:t>
            </a:r>
            <a:r>
              <a:rPr kumimoji="1" lang="zh-CN" altLang="en-US" dirty="0" smtClean="0"/>
              <a:t>管理基金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 smtClean="0"/>
                  <a:t>被动式管理：复制大盘指数，持有。</a:t>
                </a:r>
                <a:endParaRPr kumimoji="1" lang="en-US" altLang="zh-CN" dirty="0" smtClean="0"/>
              </a:p>
              <a:p>
                <a:r>
                  <a:rPr kumimoji="1" lang="zh-CN" altLang="en-US" dirty="0" smtClean="0"/>
                  <a:t>主动式管理：选择个股，频繁交易</a:t>
                </a:r>
                <a:endParaRPr kumimoji="1" lang="en-US" altLang="zh-CN" dirty="0" smtClean="0"/>
              </a:p>
              <a:p>
                <a:endParaRPr kumimoji="1" lang="en-US" altLang="zh-CN" dirty="0" smtClean="0"/>
              </a:p>
              <a:p>
                <a:endParaRPr kumimoji="1"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𝑏𝑒𝑡𝑎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i="1">
                        <a:latin typeface="Cambria Math" charset="0"/>
                      </a:rPr>
                      <m:t>∗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𝑎𝑙𝑝h𝑎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i="1">
                        <a:latin typeface="Cambria Math" charset="0"/>
                      </a:rPr>
                      <m:t>(</m:t>
                    </m:r>
                    <m:r>
                      <a:rPr kumimoji="1" lang="en-US" altLang="zh-CN" i="1">
                        <a:latin typeface="Cambria Math" charset="0"/>
                      </a:rPr>
                      <m:t>𝑡</m:t>
                    </m:r>
                    <m:r>
                      <a:rPr kumimoji="1" lang="en-US" altLang="zh-CN" i="1">
                        <a:latin typeface="Cambria Math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endParaRPr kumimoji="1" lang="en-US" altLang="zh-CN" dirty="0" smtClean="0"/>
              </a:p>
              <a:p>
                <a:r>
                  <a:rPr kumimoji="1" lang="zh-CN" altLang="en-US" dirty="0" smtClean="0"/>
                  <a:t>关键分歧：</a:t>
                </a:r>
                <a:endParaRPr kumimoji="1" lang="en-US" altLang="zh-CN" dirty="0" smtClean="0"/>
              </a:p>
              <a:p>
                <a:r>
                  <a:rPr kumimoji="1" lang="en-US" altLang="zh-CN" dirty="0" smtClean="0"/>
                  <a:t>Alpha</a:t>
                </a:r>
                <a:r>
                  <a:rPr kumimoji="1" lang="zh-CN" altLang="en-US" dirty="0" smtClean="0"/>
                  <a:t> 是否是随机噪声， </a:t>
                </a:r>
                <a:r>
                  <a:rPr kumimoji="1" lang="en-US" altLang="zh-CN" dirty="0" smtClean="0"/>
                  <a:t>alpha</a:t>
                </a:r>
                <a:r>
                  <a:rPr kumimoji="1" lang="zh-CN" altLang="en-US" dirty="0" smtClean="0"/>
                  <a:t>的期望值是否为零。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67160" y="1582560"/>
              <a:ext cx="10274040" cy="35895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600" y="1575360"/>
                <a:ext cx="10284480" cy="359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11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投资组合的</a:t>
            </a:r>
            <a:r>
              <a:rPr kumimoji="1" lang="en-US" altLang="zh-CN" dirty="0" smtClean="0"/>
              <a:t>CAPM</a:t>
            </a:r>
            <a:r>
              <a:rPr kumimoji="1" lang="zh-CN" altLang="en-US" dirty="0" smtClean="0"/>
              <a:t> 模型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20" y="1846263"/>
            <a:ext cx="5778060" cy="433354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883440" y="1765440"/>
              <a:ext cx="7774200" cy="44596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200" y="1757880"/>
                <a:ext cx="7787880" cy="447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1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几个推论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alpha</a:t>
            </a:r>
            <a:r>
              <a:rPr kumimoji="1" lang="zh-CN" altLang="en-US" dirty="0" smtClean="0"/>
              <a:t>） ＝ </a:t>
            </a:r>
            <a:r>
              <a:rPr kumimoji="1" lang="en-US" altLang="zh-CN" dirty="0" smtClean="0"/>
              <a:t>0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选择好的</a:t>
            </a:r>
            <a:r>
              <a:rPr kumimoji="1" lang="en-US" altLang="zh-CN" dirty="0" smtClean="0"/>
              <a:t>beta</a:t>
            </a:r>
            <a:r>
              <a:rPr kumimoji="1" lang="zh-CN" altLang="en-US" dirty="0" smtClean="0"/>
              <a:t>值。</a:t>
            </a:r>
            <a:endParaRPr kumimoji="1" lang="en-US" altLang="zh-CN" dirty="0" smtClean="0"/>
          </a:p>
          <a:p>
            <a:r>
              <a:rPr kumimoji="1" lang="zh-CN" altLang="en-US" dirty="0" smtClean="0"/>
              <a:t>牛市：大</a:t>
            </a:r>
            <a:r>
              <a:rPr kumimoji="1" lang="en-US" altLang="zh-CN" dirty="0" smtClean="0"/>
              <a:t>beta</a:t>
            </a:r>
          </a:p>
          <a:p>
            <a:r>
              <a:rPr kumimoji="1" lang="zh-CN" altLang="en-US" dirty="0" smtClean="0"/>
              <a:t>熊市：小</a:t>
            </a:r>
            <a:r>
              <a:rPr kumimoji="1" lang="en-US" altLang="zh-CN" dirty="0" smtClean="0"/>
              <a:t>beta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如果市场有效假说成立，我们无法预测股市，也选不出来合适的</a:t>
            </a:r>
            <a:r>
              <a:rPr kumimoji="1" lang="en-US" altLang="zh-CN" dirty="0" smtClean="0"/>
              <a:t>beta</a:t>
            </a:r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962640" y="366120"/>
              <a:ext cx="9644040" cy="56487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120" y="354240"/>
                <a:ext cx="9650160" cy="56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32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价格套利理论（</a:t>
            </a:r>
            <a:r>
              <a:rPr kumimoji="1" lang="en-US" altLang="zh-CN" dirty="0" smtClean="0"/>
              <a:t>APT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	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𝑏𝑒𝑡𝑎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i="1">
                        <a:latin typeface="Cambria Math" charset="0"/>
                      </a:rPr>
                      <m:t>∗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𝑎𝑙𝑝h𝑎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i="1">
                        <a:latin typeface="Cambria Math" charset="0"/>
                      </a:rPr>
                      <m:t>(</m:t>
                    </m:r>
                    <m:r>
                      <a:rPr kumimoji="1" lang="en-US" altLang="zh-CN" i="1">
                        <a:latin typeface="Cambria Math" charset="0"/>
                      </a:rPr>
                      <m:t>𝑡</m:t>
                    </m:r>
                    <m:r>
                      <a:rPr kumimoji="1" lang="en-US" altLang="zh-CN" i="1">
                        <a:latin typeface="Cambria Math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endParaRPr kumimoji="1" lang="en-US" altLang="zh-CN" dirty="0" smtClean="0"/>
              </a:p>
              <a:p>
                <a:r>
                  <a:rPr kumimoji="1" lang="en-US" altLang="zh-CN" dirty="0" smtClean="0"/>
                  <a:t>Beta</a:t>
                </a:r>
                <a:r>
                  <a:rPr kumimoji="1" lang="zh-CN" altLang="en-US" dirty="0" smtClean="0"/>
                  <a:t> 不是常数，而是一个变量。</a:t>
                </a:r>
                <a:endParaRPr kumimoji="1" lang="en-US" altLang="zh-CN" dirty="0" smtClean="0"/>
              </a:p>
              <a:p>
                <a:endParaRPr kumimoji="1" lang="en-US" altLang="zh-CN" dirty="0"/>
              </a:p>
              <a:p>
                <a:r>
                  <a:rPr kumimoji="1" lang="en-US" altLang="zh-CN" dirty="0" smtClean="0"/>
                  <a:t>Beta</a:t>
                </a:r>
                <a:r>
                  <a:rPr kumimoji="1" lang="zh-CN" altLang="en-US" dirty="0" smtClean="0"/>
                  <a:t> ＝ </a:t>
                </a:r>
                <a:r>
                  <a:rPr kumimoji="1" lang="en-US" altLang="zh-CN" dirty="0" smtClean="0"/>
                  <a:t>w</a:t>
                </a:r>
                <a:r>
                  <a:rPr kumimoji="1" lang="zh-CN" altLang="en-US" dirty="0" smtClean="0"/>
                  <a:t>＊</a:t>
                </a:r>
                <a:r>
                  <a:rPr kumimoji="1" lang="en-US" altLang="zh-CN" dirty="0" smtClean="0"/>
                  <a:t>r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804600" y="1236240"/>
              <a:ext cx="7215840" cy="27450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960" y="1226880"/>
                <a:ext cx="7232400" cy="27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10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两只股票的例子</a:t>
            </a:r>
            <a:r>
              <a:rPr kumimoji="1" lang="en-US" altLang="zh-CN" dirty="0" smtClean="0"/>
              <a:t>	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Stock A: +1% mkt , beta = 1.0</a:t>
            </a:r>
          </a:p>
          <a:p>
            <a:r>
              <a:rPr kumimoji="1" lang="en-US" altLang="zh-CN" dirty="0" smtClean="0"/>
              <a:t>Stock B: -1% mkt , </a:t>
            </a:r>
            <a:r>
              <a:rPr kumimoji="1" lang="en-US" altLang="zh-CN" dirty="0" err="1" smtClean="0"/>
              <a:t>beta_b</a:t>
            </a:r>
            <a:r>
              <a:rPr kumimoji="1" lang="en-US" altLang="zh-CN" dirty="0" smtClean="0"/>
              <a:t> = 2.0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Long A, short B.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892800" y="2105640"/>
              <a:ext cx="4770000" cy="33138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880" y="2096640"/>
                <a:ext cx="4788720" cy="333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14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技术分析 </a:t>
            </a:r>
            <a:r>
              <a:rPr kumimoji="1" lang="en-US" altLang="zh-CN" dirty="0" smtClean="0"/>
              <a:t>vs </a:t>
            </a:r>
            <a:r>
              <a:rPr kumimoji="1" lang="zh-CN" altLang="en-US" dirty="0" smtClean="0"/>
              <a:t>基本面分析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历史数据：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价格，交易量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计算指标（</a:t>
            </a:r>
            <a:r>
              <a:rPr kumimoji="1" lang="en-US" altLang="zh-CN" dirty="0" smtClean="0"/>
              <a:t>features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启发式选择（经验，机器学习）</a:t>
            </a:r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086480" y="1810080"/>
              <a:ext cx="9258120" cy="38541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8200" y="1801440"/>
                <a:ext cx="9269640" cy="386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技术分析何时</a:t>
            </a:r>
            <a:r>
              <a:rPr kumimoji="1" lang="en-US" altLang="zh-CN" dirty="0" smtClean="0"/>
              <a:t>works</a:t>
            </a:r>
            <a:r>
              <a:rPr kumimoji="1" lang="zh-CN" altLang="en-US" dirty="0" smtClean="0"/>
              <a:t>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多个指标的非线性组合（机器学习）</a:t>
            </a:r>
            <a:endParaRPr kumimoji="1" lang="en-US" altLang="zh-CN" dirty="0" smtClean="0"/>
          </a:p>
          <a:p>
            <a:r>
              <a:rPr kumimoji="1" lang="zh-CN" altLang="en-US" dirty="0" smtClean="0"/>
              <a:t>短时</a:t>
            </a:r>
            <a:endParaRPr kumimoji="1" lang="en-US" altLang="zh-CN" dirty="0" smtClean="0"/>
          </a:p>
          <a:p>
            <a:r>
              <a:rPr kumimoji="1" lang="zh-CN" altLang="en-US" dirty="0" smtClean="0"/>
              <a:t>异类监测</a:t>
            </a:r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752040" y="360000"/>
              <a:ext cx="9722160" cy="47883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680" y="350280"/>
                <a:ext cx="9734400" cy="48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8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Trading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horizon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092960" y="1699200"/>
              <a:ext cx="9581760" cy="27309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4680" y="1692720"/>
                <a:ext cx="9598680" cy="27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6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这次和下次课程的任务目标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第二节课和第三节课是一个小单元，主要包括如下内容：</a:t>
            </a:r>
            <a:endParaRPr kumimoji="1" lang="en-US" altLang="zh-CN" dirty="0" smtClean="0"/>
          </a:p>
          <a:p>
            <a:r>
              <a:rPr kumimoji="1" lang="zh-CN" altLang="en-US" dirty="0" smtClean="0"/>
              <a:t>本次课：</a:t>
            </a:r>
            <a:endParaRPr kumimoji="1" lang="en-US" altLang="zh-CN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掌握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语言和常用数据处理包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从技术分析到机器学习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 smtClean="0"/>
              <a:t>下次课</a:t>
            </a:r>
            <a:r>
              <a:rPr kumimoji="1" lang="zh-CN" altLang="en-US" dirty="0">
                <a:sym typeface="Wingdings"/>
              </a:rPr>
              <a:t> </a:t>
            </a:r>
            <a:r>
              <a:rPr kumimoji="1" lang="zh-CN" altLang="en-US" dirty="0" smtClean="0">
                <a:sym typeface="Wingdings"/>
              </a:rPr>
              <a:t>（你们要的数据和程序，</a:t>
            </a:r>
            <a:r>
              <a:rPr kumimoji="1" lang="en-US" altLang="zh-CN" dirty="0" smtClean="0">
                <a:sym typeface="Wingdings"/>
              </a:rPr>
              <a:t>finally)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实战：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爬取金融数据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实战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利用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进行金融数据处理：数据清洗，数据可视化，特征提取，</a:t>
            </a:r>
            <a:r>
              <a:rPr kumimoji="1" lang="en-US" altLang="zh-CN" dirty="0" smtClean="0"/>
              <a:t>etc.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实战</a:t>
            </a:r>
            <a:r>
              <a:rPr kumimoji="1" lang="en-US" altLang="zh-CN" dirty="0" smtClean="0"/>
              <a:t>3:</a:t>
            </a:r>
            <a:r>
              <a:rPr kumimoji="1" lang="zh-CN" altLang="en-US" dirty="0" smtClean="0"/>
              <a:t>你的第一个基于机器学习的量化模型（</a:t>
            </a:r>
            <a:r>
              <a:rPr kumimoji="1" lang="en-US" altLang="zh-CN" dirty="0" smtClean="0"/>
              <a:t>yay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961920" y="2243520"/>
              <a:ext cx="9132840" cy="355788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800" y="2236320"/>
                <a:ext cx="9147960" cy="35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1452240" y="2199240"/>
              <a:ext cx="8958960" cy="3263760"/>
            </p14:xfrm>
          </p:contentPart>
        </mc:Choice>
        <mc:Fallback xmlns="">
          <p:pic>
            <p:nvPicPr>
              <p:cNvPr id="5" name="墨迹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3240" y="2190960"/>
                <a:ext cx="8971560" cy="32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95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最</a:t>
            </a:r>
            <a:r>
              <a:rPr kumimoji="1" lang="zh-CN" altLang="en-US" smtClean="0"/>
              <a:t>基本的指标以及</a:t>
            </a:r>
            <a:r>
              <a:rPr kumimoji="1" lang="zh-CN" altLang="en-US" dirty="0" smtClean="0"/>
              <a:t>机器学习怎么介入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Momentum</a:t>
            </a:r>
            <a:r>
              <a:rPr kumimoji="1" lang="zh-CN" altLang="en-US" dirty="0" smtClean="0"/>
              <a:t> 动量线  </a:t>
            </a:r>
            <a:r>
              <a:rPr kumimoji="1" lang="en-US" altLang="zh-CN" dirty="0" smtClean="0"/>
              <a:t>mom[t] = price[t] / (price[t-n]) – 1</a:t>
            </a:r>
          </a:p>
          <a:p>
            <a:r>
              <a:rPr kumimoji="1" lang="en-US" altLang="zh-CN" dirty="0" smtClean="0"/>
              <a:t>SMA : Simple Moving Average.  (smooth, </a:t>
            </a:r>
            <a:r>
              <a:rPr kumimoji="1" lang="en-US" altLang="zh-CN" dirty="0" err="1" smtClean="0"/>
              <a:t>laggged</a:t>
            </a:r>
            <a:r>
              <a:rPr kumimoji="1" lang="en-US" altLang="zh-CN" dirty="0" smtClean="0"/>
              <a:t>) </a:t>
            </a:r>
            <a:r>
              <a:rPr kumimoji="1" lang="is-IS" altLang="zh-CN" dirty="0" smtClean="0"/>
              <a:t>… </a:t>
            </a:r>
            <a:r>
              <a:rPr kumimoji="1" lang="zh-CN" altLang="en-US" dirty="0" smtClean="0"/>
              <a:t>可以看作一种滤波器。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BB</a:t>
            </a:r>
            <a:r>
              <a:rPr kumimoji="1" lang="zh-CN" altLang="en-US" dirty="0" smtClean="0"/>
              <a:t> （</a:t>
            </a:r>
            <a:r>
              <a:rPr kumimoji="1" lang="en-US" altLang="zh-CN" dirty="0" err="1" smtClean="0"/>
              <a:t>bollinger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bands</a:t>
            </a:r>
            <a:r>
              <a:rPr kumimoji="1" lang="zh-CN" altLang="en-US" dirty="0" smtClean="0"/>
              <a:t>） </a:t>
            </a:r>
            <a:r>
              <a:rPr kumimoji="1" lang="en-US" altLang="zh-CN" dirty="0" smtClean="0"/>
              <a:t>BOLL</a:t>
            </a:r>
            <a:r>
              <a:rPr kumimoji="1" lang="zh-CN" altLang="en-US" dirty="0" smtClean="0"/>
              <a:t>指标 ： 决策边界是两个标准差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666000" y="276840"/>
              <a:ext cx="4120920" cy="62118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440" y="266040"/>
                <a:ext cx="4132080" cy="623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137600" y="2756520"/>
              <a:ext cx="5435640" cy="190404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840" y="2752920"/>
                <a:ext cx="5443920" cy="19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1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最</a:t>
            </a:r>
            <a:r>
              <a:rPr kumimoji="1" lang="zh-CN" altLang="en-US" smtClean="0"/>
              <a:t>基本的指标以及</a:t>
            </a:r>
            <a:r>
              <a:rPr kumimoji="1" lang="zh-CN" altLang="en-US" dirty="0" smtClean="0"/>
              <a:t>机器学习怎么介入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Momentum</a:t>
            </a:r>
            <a:r>
              <a:rPr kumimoji="1" lang="zh-CN" altLang="en-US" dirty="0" smtClean="0"/>
              <a:t> 动量线  </a:t>
            </a:r>
            <a:r>
              <a:rPr kumimoji="1" lang="en-US" altLang="zh-CN" dirty="0" smtClean="0"/>
              <a:t>mom[t] = price[t] / (price[t-n]) – 1</a:t>
            </a:r>
          </a:p>
          <a:p>
            <a:r>
              <a:rPr kumimoji="1" lang="en-US" altLang="zh-CN" dirty="0" smtClean="0"/>
              <a:t>SMA : Simple Moving Average.  (smooth, </a:t>
            </a:r>
            <a:r>
              <a:rPr kumimoji="1" lang="en-US" altLang="zh-CN" dirty="0" err="1" smtClean="0"/>
              <a:t>laggged</a:t>
            </a:r>
            <a:r>
              <a:rPr kumimoji="1" lang="en-US" altLang="zh-CN" dirty="0" smtClean="0"/>
              <a:t>) </a:t>
            </a:r>
            <a:r>
              <a:rPr kumimoji="1" lang="is-IS" altLang="zh-CN" dirty="0" smtClean="0"/>
              <a:t>… </a:t>
            </a:r>
            <a:r>
              <a:rPr kumimoji="1" lang="zh-CN" altLang="en-US" dirty="0" smtClean="0"/>
              <a:t>可以看作一种滤波器。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BB</a:t>
            </a:r>
            <a:r>
              <a:rPr kumimoji="1" lang="zh-CN" altLang="en-US" dirty="0" smtClean="0"/>
              <a:t> （</a:t>
            </a:r>
            <a:r>
              <a:rPr kumimoji="1" lang="en-US" altLang="zh-CN" dirty="0" err="1" smtClean="0"/>
              <a:t>bollinger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bands</a:t>
            </a:r>
            <a:r>
              <a:rPr kumimoji="1" lang="zh-CN" altLang="en-US" dirty="0" smtClean="0"/>
              <a:t>） </a:t>
            </a:r>
            <a:r>
              <a:rPr kumimoji="1" lang="en-US" altLang="zh-CN" dirty="0" smtClean="0"/>
              <a:t>BOLL</a:t>
            </a:r>
            <a:r>
              <a:rPr kumimoji="1" lang="zh-CN" altLang="en-US" dirty="0" smtClean="0"/>
              <a:t>指标 ： 决策边界是两个标准差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113120" y="1848240"/>
              <a:ext cx="8850240" cy="93528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8440" y="1837800"/>
                <a:ext cx="8862840" cy="9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0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770760" y="1824120"/>
              <a:ext cx="8528400" cy="348624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760" y="1812960"/>
                <a:ext cx="8540640" cy="350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79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最</a:t>
            </a:r>
            <a:r>
              <a:rPr kumimoji="1" lang="zh-CN" altLang="en-US" smtClean="0"/>
              <a:t>基本的指标以及</a:t>
            </a:r>
            <a:r>
              <a:rPr kumimoji="1" lang="zh-CN" altLang="en-US" dirty="0" smtClean="0"/>
              <a:t>机器学习怎么介入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Momentum</a:t>
            </a:r>
            <a:r>
              <a:rPr kumimoji="1" lang="zh-CN" altLang="en-US" dirty="0" smtClean="0"/>
              <a:t> 动量线  </a:t>
            </a:r>
            <a:r>
              <a:rPr kumimoji="1" lang="en-US" altLang="zh-CN" dirty="0" smtClean="0"/>
              <a:t>mom[t] = price[t] / (price[t-n]) – 1</a:t>
            </a:r>
          </a:p>
          <a:p>
            <a:r>
              <a:rPr kumimoji="1" lang="en-US" altLang="zh-CN" dirty="0" smtClean="0"/>
              <a:t>SMA : Simple Moving Average.  (smooth, </a:t>
            </a:r>
            <a:r>
              <a:rPr kumimoji="1" lang="en-US" altLang="zh-CN" dirty="0" err="1" smtClean="0"/>
              <a:t>laggged</a:t>
            </a:r>
            <a:r>
              <a:rPr kumimoji="1" lang="en-US" altLang="zh-CN" dirty="0" smtClean="0"/>
              <a:t>) </a:t>
            </a:r>
            <a:r>
              <a:rPr kumimoji="1" lang="is-IS" altLang="zh-CN" dirty="0" smtClean="0"/>
              <a:t>… </a:t>
            </a:r>
            <a:r>
              <a:rPr kumimoji="1" lang="zh-CN" altLang="en-US" dirty="0" smtClean="0"/>
              <a:t>可以看作一种滤波器。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BB</a:t>
            </a:r>
            <a:r>
              <a:rPr kumimoji="1" lang="zh-CN" altLang="en-US" dirty="0" smtClean="0"/>
              <a:t> （</a:t>
            </a:r>
            <a:r>
              <a:rPr kumimoji="1" lang="en-US" altLang="zh-CN" dirty="0" err="1" smtClean="0"/>
              <a:t>bollinger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bands</a:t>
            </a:r>
            <a:r>
              <a:rPr kumimoji="1" lang="zh-CN" altLang="en-US" dirty="0" smtClean="0"/>
              <a:t>） </a:t>
            </a:r>
            <a:r>
              <a:rPr kumimoji="1" lang="en-US" altLang="zh-CN" dirty="0" smtClean="0"/>
              <a:t>BOLL</a:t>
            </a:r>
            <a:r>
              <a:rPr kumimoji="1" lang="zh-CN" altLang="en-US" dirty="0" smtClean="0"/>
              <a:t>指标 ： 决策边界是两个标准差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171800" y="2554560"/>
              <a:ext cx="8083800" cy="181152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9280" y="2545200"/>
                <a:ext cx="8088840" cy="18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0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708840" y="339840"/>
              <a:ext cx="9665640" cy="579564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6320" y="331920"/>
                <a:ext cx="9670680" cy="58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6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Normalization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SMA</a:t>
            </a:r>
            <a:r>
              <a:rPr kumimoji="1" lang="zh-CN" altLang="en-US" dirty="0" smtClean="0"/>
              <a:t>  －</a:t>
            </a:r>
            <a:r>
              <a:rPr kumimoji="1" lang="en-US" altLang="zh-CN" dirty="0" smtClean="0"/>
              <a:t>0.5</a:t>
            </a:r>
            <a:r>
              <a:rPr kumimoji="1" lang="zh-CN" altLang="en-US" dirty="0" smtClean="0"/>
              <a:t> ＋</a:t>
            </a:r>
            <a:r>
              <a:rPr kumimoji="1" lang="en-US" altLang="zh-CN" dirty="0" smtClean="0"/>
              <a:t>0.5</a:t>
            </a:r>
          </a:p>
          <a:p>
            <a:r>
              <a:rPr kumimoji="1" lang="en-US" altLang="zh-CN" dirty="0" smtClean="0"/>
              <a:t>Mom</a:t>
            </a:r>
            <a:r>
              <a:rPr kumimoji="1" lang="zh-CN" altLang="en-US" dirty="0" smtClean="0"/>
              <a:t> －</a:t>
            </a:r>
            <a:r>
              <a:rPr kumimoji="1" lang="en-US" altLang="zh-CN" dirty="0" smtClean="0"/>
              <a:t>0.5</a:t>
            </a:r>
            <a:r>
              <a:rPr kumimoji="1" lang="zh-CN" altLang="en-US" dirty="0" smtClean="0"/>
              <a:t>，＋</a:t>
            </a:r>
            <a:r>
              <a:rPr kumimoji="1" lang="en-US" altLang="zh-CN" dirty="0" smtClean="0"/>
              <a:t>0.5</a:t>
            </a:r>
          </a:p>
          <a:p>
            <a:r>
              <a:rPr kumimoji="1" lang="en-US" altLang="zh-CN" dirty="0" smtClean="0"/>
              <a:t>BB</a:t>
            </a:r>
            <a:r>
              <a:rPr kumimoji="1" lang="zh-CN" altLang="en-US" dirty="0" smtClean="0"/>
              <a:t> －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，＋</a:t>
            </a:r>
            <a:r>
              <a:rPr kumimoji="1" lang="en-US" altLang="zh-CN" dirty="0" smtClean="0"/>
              <a:t>1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Norm = (value – mean)/</a:t>
            </a:r>
            <a:r>
              <a:rPr kumimoji="1" lang="en-US" altLang="zh-CN" dirty="0" err="1" smtClean="0"/>
              <a:t>values.std</a:t>
            </a:r>
            <a:r>
              <a:rPr kumimoji="1" lang="en-US" altLang="zh-CN" dirty="0" smtClean="0"/>
              <a:t>()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696960" y="1451880"/>
              <a:ext cx="9359640" cy="440604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720" y="1441440"/>
                <a:ext cx="9374400" cy="442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8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8308756" cy="538090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06560" y="1006560"/>
              <a:ext cx="9815400" cy="537912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080" y="1004040"/>
                <a:ext cx="9833400" cy="538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75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1"/>
            <a:ext cx="8776679" cy="552744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237760" y="2439720"/>
              <a:ext cx="8160480" cy="360900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2360" y="2431800"/>
                <a:ext cx="8169120" cy="36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7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182494"/>
            <a:ext cx="8712200" cy="39878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867760" y="352800"/>
              <a:ext cx="8388000" cy="55522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7680" y="342000"/>
                <a:ext cx="8408160" cy="557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87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需要掌握的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的知识点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主要平台：</a:t>
            </a:r>
            <a:endParaRPr kumimoji="1" lang="en-US" altLang="zh-CN" dirty="0" smtClean="0"/>
          </a:p>
          <a:p>
            <a:r>
              <a:rPr kumimoji="1" lang="en-US" altLang="zh-CN" dirty="0" smtClean="0"/>
              <a:t>Anaconda</a:t>
            </a:r>
            <a:r>
              <a:rPr kumimoji="1" lang="zh-CN" altLang="en-US" dirty="0" smtClean="0"/>
              <a:t>的安装</a:t>
            </a:r>
            <a:endParaRPr kumimoji="1" lang="en-US" altLang="zh-CN" dirty="0" smtClean="0"/>
          </a:p>
          <a:p>
            <a:r>
              <a:rPr kumimoji="1" lang="zh-CN" altLang="en-US" i="1" dirty="0"/>
              <a:t> </a:t>
            </a:r>
            <a:r>
              <a:rPr kumimoji="1" lang="en-US" altLang="zh-CN" dirty="0" err="1" smtClean="0"/>
              <a:t>ipython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notebook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907560" y="2210040"/>
              <a:ext cx="2634840" cy="10353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280" y="2202840"/>
                <a:ext cx="2649600" cy="10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67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7862279" cy="548332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430640" y="1164960"/>
              <a:ext cx="9124920" cy="40240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3080" y="1161360"/>
                <a:ext cx="9139320" cy="40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90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570880"/>
            <a:ext cx="7182054" cy="528245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5025600" y="2208600"/>
              <a:ext cx="5891400" cy="367632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6240" y="2197800"/>
                <a:ext cx="5903640" cy="369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05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9022006" cy="503237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16680" y="845280"/>
              <a:ext cx="8369640" cy="529200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0200" y="838440"/>
                <a:ext cx="8388360" cy="530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30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7315869" cy="552422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40800" y="233280"/>
              <a:ext cx="10832760" cy="559296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760" y="223560"/>
                <a:ext cx="10843560" cy="56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94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7" y="484631"/>
            <a:ext cx="7572347" cy="562699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746800" y="2409480"/>
              <a:ext cx="4568040" cy="318708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1760" y="2404440"/>
                <a:ext cx="4583520" cy="320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1"/>
            <a:ext cx="7895732" cy="533052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3151800" y="1316880"/>
              <a:ext cx="4170960" cy="182196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8200" y="1309320"/>
                <a:ext cx="4183560" cy="18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4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7706162" cy="555517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60560" y="2766600"/>
              <a:ext cx="3216600" cy="378936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960" y="2763720"/>
                <a:ext cx="3223080" cy="37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14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8754376" cy="543848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385280" y="603000"/>
              <a:ext cx="7418160" cy="536724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6640" y="600480"/>
                <a:ext cx="7429320" cy="538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3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1"/>
            <a:ext cx="8241420" cy="5536445"/>
          </a:xfrm>
        </p:spPr>
      </p:pic>
    </p:spTree>
    <p:extLst>
      <p:ext uri="{BB962C8B-B14F-4D97-AF65-F5344CB8AC3E}">
        <p14:creationId xmlns:p14="http://schemas.microsoft.com/office/powerpoint/2010/main" val="8093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370158"/>
            <a:ext cx="9423450" cy="520434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450800" y="1964520"/>
              <a:ext cx="8968320" cy="433224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7560" y="1955160"/>
                <a:ext cx="8974080" cy="43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1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需要掌握的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的知识点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zh-CN" dirty="0" smtClean="0"/>
              <a:t>Python </a:t>
            </a:r>
            <a:r>
              <a:rPr kumimoji="1" lang="zh-CN" altLang="en-US" dirty="0" smtClean="0"/>
              <a:t> 的数据类型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/>
              <a:t> </a:t>
            </a:r>
            <a:r>
              <a:rPr kumimoji="1" lang="en-US" altLang="zh-CN" dirty="0" smtClean="0"/>
              <a:t>  	</a:t>
            </a:r>
            <a:r>
              <a:rPr kumimoji="1" lang="en-US" altLang="zh-CN" dirty="0" err="1" smtClean="0"/>
              <a:t>str,float,bool,int,long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的基本语法：分支，循环，函数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的数据结构：</a:t>
            </a:r>
            <a:r>
              <a:rPr kumimoji="1" lang="en-US" altLang="zh-CN" dirty="0" err="1" smtClean="0"/>
              <a:t>tuple,list,dictionary,etc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的内置函数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和面向对象编程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自学地址：</a:t>
            </a:r>
            <a:r>
              <a:rPr kumimoji="1" lang="en-US" altLang="zh-CN" dirty="0"/>
              <a:t> </a:t>
            </a:r>
            <a:r>
              <a:rPr kumimoji="1" lang="en-US" altLang="zh-CN" dirty="0">
                <a:hlinkClick r:id="rId2"/>
              </a:rPr>
              <a:t>https://learnxinyminutes.com/docs/python</a:t>
            </a:r>
            <a:r>
              <a:rPr kumimoji="1" lang="en-US" altLang="zh-CN" dirty="0" smtClean="0">
                <a:hlinkClick r:id="rId2"/>
              </a:rPr>
              <a:t>/</a:t>
            </a:r>
            <a:endParaRPr kumimoji="1" lang="en-US" altLang="zh-CN" dirty="0" smtClean="0"/>
          </a:p>
          <a:p>
            <a:endParaRPr kumimoji="1" lang="en-US" altLang="zh-CN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227960" y="2059560"/>
              <a:ext cx="8260920" cy="38127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4360" y="2057040"/>
                <a:ext cx="8271360" cy="38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50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Homework	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掌握上述知识，我们下节课要上机了</a:t>
            </a:r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538200" y="1713960"/>
              <a:ext cx="8957880" cy="35856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280" y="1703520"/>
                <a:ext cx="8976600" cy="359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18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需要掌握的</a:t>
            </a:r>
            <a:r>
              <a:rPr kumimoji="1" lang="en-US" altLang="zh-CN" dirty="0" err="1" smtClean="0"/>
              <a:t>numpy</a:t>
            </a:r>
            <a:r>
              <a:rPr kumimoji="1" lang="zh-CN" altLang="en-US" dirty="0" smtClean="0"/>
              <a:t>的知识点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利用</a:t>
            </a:r>
            <a:r>
              <a:rPr kumimoji="1" lang="en-US" altLang="zh-CN" dirty="0" err="1" smtClean="0"/>
              <a:t>numpy</a:t>
            </a:r>
            <a:r>
              <a:rPr kumimoji="1" lang="zh-CN" altLang="en-US" dirty="0" smtClean="0"/>
              <a:t>进行各类线性代数的运算：</a:t>
            </a:r>
            <a:endParaRPr kumimoji="1" lang="en-US" altLang="zh-CN" dirty="0" smtClean="0"/>
          </a:p>
          <a:p>
            <a:pPr marL="749808" lvl="1" indent="-457200">
              <a:buFont typeface="+mj-lt"/>
              <a:buAutoNum type="arabicPeriod"/>
            </a:pPr>
            <a:r>
              <a:rPr kumimoji="1" lang="zh-CN" altLang="en-US" dirty="0" smtClean="0"/>
              <a:t>创建矩阵，向量，</a:t>
            </a:r>
            <a:r>
              <a:rPr kumimoji="1" lang="en-US" altLang="zh-CN" dirty="0" err="1" smtClean="0"/>
              <a:t>etc</a:t>
            </a:r>
            <a:endParaRPr kumimoji="1" lang="en-US" altLang="zh-CN" dirty="0" smtClean="0"/>
          </a:p>
          <a:p>
            <a:pPr marL="749808" lvl="1" indent="-457200">
              <a:buFont typeface="+mj-lt"/>
              <a:buAutoNum type="arabicPeriod"/>
            </a:pPr>
            <a:r>
              <a:rPr kumimoji="1" lang="zh-CN" altLang="en-US" dirty="0" smtClean="0"/>
              <a:t>熟练掌握矩阵的索引</a:t>
            </a:r>
            <a:endParaRPr kumimoji="1" lang="en-US" altLang="zh-CN" dirty="0" smtClean="0"/>
          </a:p>
          <a:p>
            <a:pPr marL="749808" lvl="1" indent="-457200">
              <a:buFont typeface="+mj-lt"/>
              <a:buAutoNum type="arabicPeriod"/>
            </a:pPr>
            <a:endParaRPr kumimoji="1" lang="en-US" altLang="zh-CN" dirty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err="1" smtClean="0"/>
              <a:t>numpy</a:t>
            </a:r>
            <a:r>
              <a:rPr kumimoji="1" lang="zh-CN" altLang="en-US" dirty="0" smtClean="0"/>
              <a:t>的输入和输出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dirty="0" err="1" smtClean="0"/>
              <a:t>numpy</a:t>
            </a:r>
            <a:r>
              <a:rPr kumimoji="1" lang="zh-CN" altLang="en-US" dirty="0" smtClean="0"/>
              <a:t>的常用函数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 smtClean="0"/>
              <a:t>自学地址：书籍 </a:t>
            </a:r>
            <a:r>
              <a:rPr kumimoji="1" lang="en-US" altLang="zh-CN" dirty="0" smtClean="0"/>
              <a:t>《</a:t>
            </a:r>
            <a:r>
              <a:rPr kumimoji="1" lang="zh-CN" altLang="en-US" dirty="0" smtClean="0"/>
              <a:t>利用</a:t>
            </a:r>
            <a:r>
              <a:rPr kumimoji="1" lang="en-US" altLang="zh-CN" dirty="0" smtClean="0"/>
              <a:t>python</a:t>
            </a:r>
            <a:r>
              <a:rPr kumimoji="1" lang="zh-CN" altLang="en-US" dirty="0" smtClean="0"/>
              <a:t>进行数据分析</a:t>
            </a:r>
            <a:r>
              <a:rPr kumimoji="1" lang="en-US" altLang="zh-CN" dirty="0" smtClean="0"/>
              <a:t>》</a:t>
            </a:r>
            <a:r>
              <a:rPr kumimoji="1" lang="zh-CN" altLang="en-US" dirty="0" smtClean="0"/>
              <a:t>第四章</a:t>
            </a:r>
            <a:endParaRPr kumimoji="1" lang="en-US" altLang="zh-CN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908640" y="1889280"/>
              <a:ext cx="9455760" cy="325764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600" y="1882080"/>
                <a:ext cx="9470160" cy="32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5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需要掌握的</a:t>
            </a:r>
            <a:r>
              <a:rPr kumimoji="1" lang="en-US" altLang="zh-CN" dirty="0" smtClean="0"/>
              <a:t>pandas</a:t>
            </a:r>
            <a:r>
              <a:rPr kumimoji="1" lang="zh-CN" altLang="en-US" dirty="0" smtClean="0"/>
              <a:t>的知识点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1. pandas</a:t>
            </a:r>
            <a:r>
              <a:rPr kumimoji="1" lang="zh-CN" altLang="en-US" dirty="0" smtClean="0"/>
              <a:t>与数据</a:t>
            </a:r>
            <a:r>
              <a:rPr kumimoji="1" lang="en-US" altLang="zh-CN" dirty="0" err="1" smtClean="0"/>
              <a:t>io</a:t>
            </a:r>
            <a:endParaRPr kumimoji="1" lang="en-US" altLang="zh-CN" dirty="0" smtClean="0"/>
          </a:p>
          <a:p>
            <a:r>
              <a:rPr kumimoji="1" lang="en-US" altLang="zh-CN" dirty="0" smtClean="0"/>
              <a:t>2. pandas </a:t>
            </a:r>
            <a:r>
              <a:rPr kumimoji="1" lang="zh-CN" altLang="en-US" dirty="0" smtClean="0"/>
              <a:t>的</a:t>
            </a:r>
            <a:r>
              <a:rPr kumimoji="1" lang="en-US" altLang="zh-CN" dirty="0" err="1" smtClean="0"/>
              <a:t>dataframe</a:t>
            </a:r>
            <a:r>
              <a:rPr kumimoji="1" lang="zh-CN" altLang="en-US" dirty="0" smtClean="0"/>
              <a:t>的各种内置函数（统计指标，绘图）</a:t>
            </a:r>
            <a:endParaRPr kumimoji="1" lang="en-US" altLang="zh-CN" dirty="0" smtClean="0"/>
          </a:p>
          <a:p>
            <a:r>
              <a:rPr kumimoji="1" lang="en-US" altLang="zh-CN" dirty="0" smtClean="0"/>
              <a:t>3.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pandas</a:t>
            </a:r>
            <a:r>
              <a:rPr kumimoji="1" lang="zh-CN" altLang="en-US" dirty="0" smtClean="0"/>
              <a:t>的索引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/>
              <a:t>自学地址：书籍 </a:t>
            </a:r>
            <a:r>
              <a:rPr kumimoji="1" lang="en-US" altLang="zh-CN" dirty="0"/>
              <a:t>《</a:t>
            </a:r>
            <a:r>
              <a:rPr kumimoji="1" lang="zh-CN" altLang="en-US" dirty="0"/>
              <a:t>利用</a:t>
            </a:r>
            <a:r>
              <a:rPr kumimoji="1" lang="en-US" altLang="zh-CN" dirty="0"/>
              <a:t>python</a:t>
            </a:r>
            <a:r>
              <a:rPr kumimoji="1" lang="zh-CN" altLang="en-US" dirty="0"/>
              <a:t>进行数据分析</a:t>
            </a:r>
            <a:r>
              <a:rPr kumimoji="1" lang="en-US" altLang="zh-CN" dirty="0"/>
              <a:t>》</a:t>
            </a:r>
            <a:r>
              <a:rPr kumimoji="1" lang="zh-CN" altLang="en-US" dirty="0" smtClean="0"/>
              <a:t>第</a:t>
            </a:r>
            <a:r>
              <a:rPr kumimoji="1" lang="en-US" altLang="zh-CN" dirty="0" smtClean="0"/>
              <a:t>5</a:t>
            </a:r>
            <a:r>
              <a:rPr kumimoji="1" lang="zh-CN" altLang="en-US" dirty="0" smtClean="0"/>
              <a:t>章</a:t>
            </a:r>
            <a:endParaRPr kumimoji="1" lang="en-US" altLang="zh-CN" dirty="0"/>
          </a:p>
          <a:p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2345040" y="894960"/>
              <a:ext cx="5975640" cy="51249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6040" y="886320"/>
                <a:ext cx="5991480" cy="51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1138680" y="5480640"/>
              <a:ext cx="913320" cy="472320"/>
            </p14:xfrm>
          </p:contentPart>
        </mc:Choice>
        <mc:Fallback xmlns="">
          <p:pic>
            <p:nvPicPr>
              <p:cNvPr id="5" name="墨迹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5800" y="5473080"/>
                <a:ext cx="925200" cy="48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13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需要掌握</a:t>
            </a:r>
            <a:r>
              <a:rPr kumimoji="1" lang="zh-CN" altLang="en-US" dirty="0" smtClean="0"/>
              <a:t>的</a:t>
            </a:r>
            <a:r>
              <a:rPr kumimoji="1" lang="en-US" altLang="zh-CN" dirty="0" err="1" smtClean="0"/>
              <a:t>sklearn</a:t>
            </a:r>
            <a:r>
              <a:rPr kumimoji="1" lang="zh-CN" altLang="en-US" dirty="0" smtClean="0"/>
              <a:t>的</a:t>
            </a:r>
            <a:r>
              <a:rPr kumimoji="1" lang="zh-CN" altLang="en-US" dirty="0"/>
              <a:t>知识点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利用</a:t>
            </a:r>
            <a:r>
              <a:rPr kumimoji="1" lang="en-US" altLang="zh-CN" dirty="0" err="1" smtClean="0"/>
              <a:t>sklearn</a:t>
            </a:r>
            <a:r>
              <a:rPr kumimoji="1" lang="zh-CN" altLang="en-US" dirty="0" smtClean="0"/>
              <a:t>在</a:t>
            </a:r>
            <a:r>
              <a:rPr kumimoji="1" lang="en-US" altLang="zh-CN" dirty="0" err="1" smtClean="0"/>
              <a:t>mnist</a:t>
            </a:r>
            <a:r>
              <a:rPr kumimoji="1" lang="zh-CN" altLang="en-US" dirty="0" smtClean="0"/>
              <a:t>数据上做分类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dirty="0" smtClean="0"/>
              <a:t>利用</a:t>
            </a:r>
            <a:r>
              <a:rPr kumimoji="1" lang="en-US" altLang="zh-CN" dirty="0" err="1" smtClean="0"/>
              <a:t>sklearn</a:t>
            </a:r>
            <a:r>
              <a:rPr kumimoji="1" lang="zh-CN" altLang="en-US" dirty="0" smtClean="0"/>
              <a:t>做线性回归模型</a:t>
            </a:r>
            <a:endParaRPr kumimoji="1" lang="en-US" altLang="zh-CN" dirty="0" smtClean="0"/>
          </a:p>
          <a:p>
            <a:pPr marL="457200" indent="-457200">
              <a:buFont typeface="+mj-lt"/>
              <a:buAutoNum type="arabicPeriod"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 smtClean="0"/>
              <a:t>http</a:t>
            </a:r>
            <a:r>
              <a:rPr kumimoji="1" lang="en-US" altLang="zh-CN" dirty="0"/>
              <a:t>://</a:t>
            </a:r>
            <a:r>
              <a:rPr kumimoji="1" lang="en-US" altLang="zh-CN" dirty="0" err="1"/>
              <a:t>scikit-learn.org</a:t>
            </a:r>
            <a:r>
              <a:rPr kumimoji="1" lang="en-US" altLang="zh-CN" dirty="0"/>
              <a:t>/stable/</a:t>
            </a:r>
            <a:r>
              <a:rPr kumimoji="1" lang="en-US" altLang="zh-CN" dirty="0" err="1"/>
              <a:t>auto_examples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index.html</a:t>
            </a:r>
            <a:endParaRPr kumimoji="1"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104840" y="694080"/>
              <a:ext cx="7588080" cy="52812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2320" y="687600"/>
                <a:ext cx="7596720" cy="52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0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smtClean="0"/>
              <a:t>CAPM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Portfolio</a:t>
            </a:r>
            <a:r>
              <a:rPr kumimoji="1" lang="zh-CN" altLang="en-US" dirty="0" smtClean="0"/>
              <a:t> 资产组合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［</a:t>
            </a:r>
            <a:r>
              <a:rPr kumimoji="1" lang="en-US" altLang="zh-CN" dirty="0" smtClean="0"/>
              <a:t>a%, b%, c%]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abs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a%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+abs(b%)+ abs(c%) = 100% </a:t>
            </a:r>
          </a:p>
          <a:p>
            <a:endParaRPr kumimoji="1" lang="en-US" altLang="zh-C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939240" y="772920"/>
              <a:ext cx="7343280" cy="353700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6720" y="765360"/>
                <a:ext cx="7355880" cy="354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74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Market Portfolio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SP500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沪深三百 </a:t>
            </a:r>
            <a:endParaRPr kumimoji="1" lang="en-US" altLang="zh-CN" dirty="0" smtClean="0"/>
          </a:p>
          <a:p>
            <a:r>
              <a:rPr kumimoji="1" lang="en-US" altLang="zh-CN" dirty="0" err="1" smtClean="0"/>
              <a:t>Etc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5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怀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回顾</Template>
  <TotalTime>466</TotalTime>
  <Words>639</Words>
  <Application>Microsoft Office PowerPoint</Application>
  <PresentationFormat>宽屏</PresentationFormat>
  <Paragraphs>129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DengXian</vt:lpstr>
      <vt:lpstr>宋体</vt:lpstr>
      <vt:lpstr>Calibri</vt:lpstr>
      <vt:lpstr>Calibri Light</vt:lpstr>
      <vt:lpstr>Cambria Math</vt:lpstr>
      <vt:lpstr>Wingdings</vt:lpstr>
      <vt:lpstr>怀旧</vt:lpstr>
      <vt:lpstr>机器学习和量化交易实战</vt:lpstr>
      <vt:lpstr>这次和下次课程的任务目标</vt:lpstr>
      <vt:lpstr>需要掌握的python的知识点</vt:lpstr>
      <vt:lpstr>需要掌握的python的知识点</vt:lpstr>
      <vt:lpstr>需要掌握的numpy的知识点</vt:lpstr>
      <vt:lpstr>需要掌握的pandas的知识点</vt:lpstr>
      <vt:lpstr>需要掌握的sklearn的知识点</vt:lpstr>
      <vt:lpstr>CAPM Model</vt:lpstr>
      <vt:lpstr>Market Portfolio</vt:lpstr>
      <vt:lpstr>个股的CAPM model</vt:lpstr>
      <vt:lpstr>Some graphical interpretations</vt:lpstr>
      <vt:lpstr>被动式管理 vs 主动式管理基金</vt:lpstr>
      <vt:lpstr>投资组合的CAPM 模型</vt:lpstr>
      <vt:lpstr>几个推论</vt:lpstr>
      <vt:lpstr>价格套利理论（APT） </vt:lpstr>
      <vt:lpstr>两只股票的例子 </vt:lpstr>
      <vt:lpstr>技术分析 vs 基本面分析</vt:lpstr>
      <vt:lpstr>技术分析何时works？</vt:lpstr>
      <vt:lpstr>Trading time horizon</vt:lpstr>
      <vt:lpstr>最基本的指标以及机器学习怎么介入</vt:lpstr>
      <vt:lpstr>PowerPoint 演示文稿</vt:lpstr>
      <vt:lpstr>最基本的指标以及机器学习怎么介入</vt:lpstr>
      <vt:lpstr>PowerPoint 演示文稿</vt:lpstr>
      <vt:lpstr>最基本的指标以及机器学习怎么介入</vt:lpstr>
      <vt:lpstr>PowerPoint 演示文稿</vt:lpstr>
      <vt:lpstr>Normalization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tech peony</dc:creator>
  <cp:lastModifiedBy>Ji Feng</cp:lastModifiedBy>
  <cp:revision>41</cp:revision>
  <dcterms:created xsi:type="dcterms:W3CDTF">2016-09-25T06:11:22Z</dcterms:created>
  <dcterms:modified xsi:type="dcterms:W3CDTF">2016-09-25T14:12:14Z</dcterms:modified>
</cp:coreProperties>
</file>