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67" r:id="rId4"/>
    <p:sldId id="268" r:id="rId5"/>
    <p:sldId id="269" r:id="rId6"/>
    <p:sldId id="270" r:id="rId7"/>
    <p:sldId id="271" r:id="rId8"/>
    <p:sldId id="272" r:id="rId9"/>
    <p:sldId id="273" r:id="rId10"/>
    <p:sldId id="274" r:id="rId11"/>
    <p:sldId id="275" r:id="rId12"/>
    <p:sldId id="261" r:id="rId13"/>
    <p:sldId id="276" r:id="rId14"/>
    <p:sldId id="277" r:id="rId15"/>
    <p:sldId id="278" r:id="rId16"/>
    <p:sldId id="279" r:id="rId17"/>
    <p:sldId id="280" r:id="rId18"/>
    <p:sldId id="281" r:id="rId19"/>
    <p:sldId id="282" r:id="rId20"/>
    <p:sldId id="262" r:id="rId21"/>
    <p:sldId id="263" r:id="rId22"/>
    <p:sldId id="265" r:id="rId23"/>
    <p:sldId id="264" r:id="rId24"/>
    <p:sldId id="257" r:id="rId25"/>
    <p:sldId id="258" r:id="rId26"/>
    <p:sldId id="259" r:id="rId27"/>
    <p:sldId id="26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19" d="100"/>
          <a:sy n="119" d="100"/>
        </p:scale>
        <p:origin x="9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1:59:24.128"/>
    </inkml:context>
    <inkml:brush xml:id="br0">
      <inkml:brushProperty name="width" value="0.05292" units="cm"/>
      <inkml:brushProperty name="height" value="0.05292" units="cm"/>
      <inkml:brushProperty name="color" value="#FF0000"/>
    </inkml:brush>
  </inkml:definitions>
  <inkml:trace contextRef="#ctx0" brushRef="#br0">22902 3099 196 0,'-242'81'24'15,"68"2"-24"-15,-20 7-12 16,-34 5 6-16,-18-4 3 15,21-5 3-15,31-15 9 16,47-20-9-16,23-14 7 16,14-5-6-16,-5 3-1 15,-9 18-22-15,6 4-73 16</inkml:trace>
  <inkml:trace contextRef="#ctx0" brushRef="#br0" timeOffset="177207.3674">13800 12746 171 0,'-14'0'45'0,"9"0"-5"15,5 0-5-15,0 0-7 16,0 0-20-16,0 0-8 16,0 0 1-16,0 0-1 15,0 0 0-15,0 0 0 16,7 0 0-16,3 0-3 15,-2 0-13-15,5 0-26 16,-3 0-225-16</inkml:trace>
  <inkml:trace contextRef="#ctx0" brushRef="#br0" timeOffset="177620.8495">14484 12613 207 0,'0'8'83'16,"0"4"-71"-16,0 3 25 15,0 2 20-15,-6 2-12 16,-4 3-9-16,-5 8-4 0,3-1-10 15,6 5-3-15,-5 2-4 16,5-4-3-16,0 6-2 16,-2 2 0-16,-9 3-1 15,-12 13-1-15,-8 6-6 16,-13 11 3-16,-5 5-4 16,-9-5 1-16,8-3-2 15,2-11 1-15,6-8-1 16,11-7-3-16,2-7-1 15,14-11 2-15,3-12-3 16,7-6-5-16,5-5-3 16,6-3-10-16,-6 0-28 0,4-5-27 15,-4-12-78-15</inkml:trace>
  <inkml:trace contextRef="#ctx0" brushRef="#br0" timeOffset="178302.0485">14462 12523 144 0,'-9'0'96'0,"9"0"-49"16,-4 0 0-16,4 0 5 15,0 0-26-15,0 0-13 16,0 4-8-16,13 14 0 16,20 11 13-16,-2 5 2 15,2 6-9-15,6 4 0 16,-2 3 1-16,5 8-4 16,-5-4 5-16,2 5-3 15,0-5-5-15,-6-4 2 16,7 2-4-16,-13-2 0 0,4-3-3 15,-7-1 1-15,-1-5 1 16,-4-4-4-16,-9-2 3 16,-4-2-2-16,-4-2 1 15,-2-5-2-15,0-5-3 16,0-2-1-16,0-10-3 16,0-2-6-16,0-4-12 15,0 0-11-15,-25-15-99 16,-16-14-155-16</inkml:trace>
  <inkml:trace contextRef="#ctx0" brushRef="#br0" timeOffset="178551.125">14180 13067 199 0,'-6'0'78'0,"6"0"-78"16,0 0 6-16,9 0 0 15,32 0 45-15,19-1-11 16,12-3-12-16,9 0-2 16,8 1-14-16,-3-1-2 15,3 1-1-15,-4-1-8 16,-6-3-1-16,-9 2 0 16,-6-1-6-16,-8-2-2 15,-7 0-14-15,-9-1-17 16,-7-4-65-16</inkml:trace>
  <inkml:trace contextRef="#ctx0" brushRef="#br0" timeOffset="178856.0182">15727 12586 291 0,'0'0'92'15,"0"0"-81"-15,2 0 11 16,-2 7 17-16,0 13-11 16,0 10-15-16,-2 11-6 15,-15 3 0-15,3 5-3 0,-3 4 0 16,1 6 0-16,-5 4-1 16,-4 0 0-16,-8-2-3 15,6-2 1-15,-2-3-1 16,9-8-4-16,-1-11 4 15,8-13-7-15,11-13-3 16,2-6-8-16,0-5-22 16,0-22-43-16,21-22-116 15</inkml:trace>
  <inkml:trace contextRef="#ctx0" brushRef="#br0" timeOffset="179186.592">15799 12516 190 0,'0'0'99'0,"0"3"-91"15,0 11 5-15,14 5 10 16,9 9-4-16,8 3-8 16,4 5-3-16,-2 4 4 15,1 6 1-15,-8 0 3 16,-1 6 1-16,-8 3-7 15,5-3 6-15,-13 3-1 16,3-3-2-16,-2-2 0 16,-1-3-8-16,1-7 5 0,-2 1-7 15,3-10-3 1,1-7 0-16,0-2-2 0,-1-7-7 16,-3-7-4-16,-4-1-7 15,-4-2-1-15,0-5-17 16,-23 0-82-16,-18 0-170 15</inkml:trace>
  <inkml:trace contextRef="#ctx0" brushRef="#br0" timeOffset="179366.8628">15638 13169 221 0,'0'-4'70'0,"0"4"-57"0,0 0 10 16,0-4-4-1,18 0-18-15,28-6 5 0,3-2 0 16,11 1-6-16,-2-2 0 16,6-7-12-16,3 2-15 15,-1-7-73-15</inkml:trace>
  <inkml:trace contextRef="#ctx0" brushRef="#br0" timeOffset="179660.5637">16613 12640 347 0,'-10'3'21'16,"8"6"-8"-16,-2 1 22 16,2 12-11-16,-2 5-11 15,4 5-8-15,0 4-1 16,0 8 2-16,-9 5 3 15,-3 4-3-15,-7-1-2 16,-5 3 2-16,-5 2-3 16,-2 1-2-16,-4-1-2 15,4-4-2-15,2-13 0 16,10-10-6-16,13-16-8 16,6-14-13-16,0 0-65 15,0-30-173-15</inkml:trace>
  <inkml:trace contextRef="#ctx0" brushRef="#br0" timeOffset="179974.1463">16680 12574 288 0,'0'0'20'0,"0"0"-18"16,12 17 8-16,13 5 8 15,6 8-8-15,4 8 5 16,2 2-7-16,-2 11 4 16,3 0 5-16,-7 8 2 0,-3-3 0 15,1-1-8-15,-14 3 0 16,3 2 3-16,-1 1-4 16,-5-5-5-16,3-3-2 15,1-11 0-15,-3-2-2 16,-3-14-1-16,-2-8-4 15,-1-7 0-15,-3-6-10 16,-4-3-4-16,0-2-13 16,-6 0-76-16</inkml:trace>
  <inkml:trace contextRef="#ctx0" brushRef="#br0" timeOffset="180184.368">16620 13106 281 0,'0'0'28'16,"0"0"-24"-16,0 0 0 15,16-7 10-15,21 3 19 16,7 0-16-16,3 1-13 16,3-5-4-16,10 1-2 15,8 0-4-15,9-8-12 16,3-3-30-16,-1 0-131 15</inkml:trace>
  <inkml:trace contextRef="#ctx0" brushRef="#br0" timeOffset="180470.9515">17504 12633 194 0,'15'-3'51'16,"6"-1"-42"-16,12-1 24 15,8-1-2-15,9-1-2 16,14-5 1-16,4 2-13 16,4-5-2-16,1 4 1 15,-11 0-9-15,-9 3-4 16,-5 4-3-16,-15 0-1 0,-8 1-4 15,-9 3-7-15,-10 0-11 16,-6 0-27-16,0 0-54 16</inkml:trace>
  <inkml:trace contextRef="#ctx0" brushRef="#br0" timeOffset="180680.104">18000 12640 54 0,'0'14'101'0,"0"8"-52"15,0 8 12-15,0 3 1 16,0 11-6-16,0 8-21 16,3 2-19-16,3 6-10 0,6-2 2 15,-2 2-7 1,-1 1-2-16,-3-2 1 0,-6-1-7 16,0-6-4-16,0-5-12 15,0-9-21-15,-15-9-48 16,-9-7-41-16</inkml:trace>
  <inkml:trace contextRef="#ctx0" brushRef="#br0" timeOffset="180890.9614">17808 13469 145 0,'0'0'84'16,"0"0"-46"-16,0 0 3 16,0 0-4-16,0 0-14 15,0 0-11-15,19 0 0 0,24-3 9 16,17-4 3-1,13-5-3-15,7-2-3 0,-1-1-9 16,-3-2-5-16,-3 1-3 16,-7-2-1-16,2 7-3 15,0-4-10-15,2 1-14 16,-8 6-41-16,-8 0-200 16</inkml:trace>
  <inkml:trace contextRef="#ctx0" brushRef="#br0" timeOffset="181932.029">20386 12548 313 0,'-12'-3'63'15,"-1"-1"-62"-15,13 4-1 16,0 0 11-16,37 0 6 16,13 11 3-16,10 4-8 15,-4 0-6-15,-5 7-4 16,-13 4 5-16,-9 3-2 15,-17 10 0-15,-12 6-1 16,0 11 0-16,-33-2 1 16,-11-4 1-16,1-1-1 15,-4-5 0-15,3-3-3 16,1-2 3-16,8-9-5 16,6-8 2-16,20-7-2 15,3-8 0-15,6-7-5 16,0 0-1-16,6 0-2 15,42-19 5-15,24-17 2 0,17-8 1 16,6-3 0-16,0-5 0 16,-4 3 1-16,-8 3-1 15,-5 1 1-15,-11 10-1 16,-20 13 1-16,-22 9-1 16,-8 7 1-16,-17 6-1 15,0 0 3-15,0 0 2 16,0 0-3-16,0 3 2 15,0 19-2-15,2 11 1 16,4 8 7-16,6-4-8 0,5-1-2 16,8-8 0-1,3-9 0-15,10-3 0 0,3-10-2 16,2-6 1-16,5 0 1 16,4-22-1-16,6-13 0 15,-9-10-2-15,-8-3-2 16,-16 0 1-16,-19 5-3 15,-6 6 5-15,0 7 2 16,-31 4 2-16,-16 13 0 16,-13 1 3-16,-2 12 1 15,-8 0-5-15,8 0 0 16,12 6 1-16,15 3-2 16,16-2 0-16,13-4-6 15,6 1-10-15,0 1-10 16,29-5-34-16,17 0-178 0</inkml:trace>
  <inkml:trace contextRef="#ctx0" brushRef="#br0" timeOffset="182194.9677">21934 12405 330 0,'0'0'22'16,"0"3"-9"-16,0 16-7 15,0 7 31-15,0 10-11 16,0 5-10-16,0 6 0 16,0 0-4-16,0-1-1 15,0 1-4-15,0 1-5 16,4-4-1-16,-4-3-1 0,0-5-1 16,2-2-5-16,-2-9 2 15,0-10-5-15,5-4-3 16,-5-5-12-16,0-6-26 15,2 0-98-15</inkml:trace>
  <inkml:trace contextRef="#ctx0" brushRef="#br0" timeOffset="182606.5434">22224 12262 205 0,'22'-7'48'16,"3"-2"-48"-16,14 0 17 15,7 1 10-15,-7 5-8 16,7-2-3-16,3 5-2 16,-1 0-7-16,-5 0 5 15,-1 4-4-15,-11 8-2 16,-5 3 1-16,-3 7 1 15,0 3 5-15,-11 4 2 16,-3 7-1-16,-3 5-3 16,-6 7 2-16,0 7-4 15,0 4 1-15,0 7 0 0,0 0-6 16,0 3 1-16,0-2-4 16,0-4 1-16,0-6-2 15,0-2-1-15,0-7 1 16,0-4-1-16,0-3-2 15,0-12-1-15,0-10-2 16,-6-4-3-16,-1-11-11 16,-5-1-30-16,-2-3-93 15</inkml:trace>
  <inkml:trace contextRef="#ctx0" brushRef="#br0" timeOffset="182840.4402">22377 12857 52 0,'0'-7'193'16,"0"2"-191"-16,4-2-2 15,35-4 17-15,9 3-1 16,16-6 5-16,0 3-6 16,6-4 4-16,-4 8 5 15,0-4-2-15,-4 4-9 16,4-4-11-16,1 4-2 15,-5 3-2-15,-7 0-13 16,-5 4-27-16,2 0-136 16</inkml:trace>
  <inkml:trace contextRef="#ctx0" brushRef="#br0" timeOffset="182997.057">23735 12654 171 0,'-2'11'0'16,"-9"0"-35"-16,1 2 35 15,8-4 0-15,-8-1-120 16</inkml:trace>
  <inkml:trace contextRef="#ctx0" brushRef="#br0" timeOffset="184010.8481">13587 14402 128 0,'0'-1'32'0,"11"-2"-23"16,55-1 11-16,10-7 11 0,21 0 5 15,21-3-1-15,16-4-4 16,24-1-4-16,26-6 3 16,28 2-5-16,30-6 2 15,29-3-19-15,21-2 1 16,20-2-1-16,14 2 2 15,1-3-3-15,8 4-3 16,10 4-1-16,25-4 2 16,29 3 0-16,8 2-5 15,5 6 0-15,-11 11-1 16,6 7 2-16,-2 4-1 16,-14 0 0-16,-23 0-9 15,-46 0 9-15,-39 0 2 0,-39 0-1 16,-21 0 0-1,-22-3 3-15,-19-6-2 0,-11 1 0 16,-7-1 0-16,-18 1-1 16,-3 1-1-16,-9-5 0 15,-1 2-1-15,-3 2 1 16,-8 0-3-16,-2 2 3 16,-13 1 0-16,-9 2 0 15,-14 3 0-15,-9 0 0 16,-9 0 0-16,-6 0 0 15,-6 0 3-15,-11 0-3 16,-6 0 2-16,-8 0-2 0,-10 0 1 16,-11 0-1-1,-4 0-3-15,-4 0-12 0,0 0-30 16,-37 0-182-16</inkml:trace>
  <inkml:trace contextRef="#ctx0" brushRef="#br0" timeOffset="186043.554">14701 13771 319 0,'0'6'15'16,"0"-5"-15"-16,0-1 0 15,0 3 10-15,0-3 6 16,0 0-11-16,0 0-3 15,0 0-1-15,0 0 3 16,0 0 4-16,0 0-4 16,0 0-4-16,0 0 1 15,0 0 0-15,0 0-1 16,0 0 1-16,0 0-2 16,0 0-1-16,0 0-9 0,0 0-14 15,0 0-72 1</inkml:trace>
  <inkml:trace contextRef="#ctx0" brushRef="#br0" timeOffset="186828.6865">15933 13582 184 0,'-12'2'43'16,"6"2"-32"-16,6-4-1 0,-4 3 20 16,4-3 0-16,0 0-18 15,0 0-6-15,0 0-4 16,0 0-2-16,0 0 6 15,0 0-5-15,0 0 1 16,0 0-2-16,0 0 1 16,0 0 0-16,0 0-1 15,0 0 0-15,0 0 1 16,0 0-1-16,0 0 1 16,0 0-1-16,0 0 0 0,0 0-2 15,0 0 2-15,0 0-6 16,0 0-3-1,0 0-10-15,0 0-49 0,0 4-89 16</inkml:trace>
  <inkml:trace contextRef="#ctx0" brushRef="#br0" timeOffset="187766.4465">16837 13620 112 0,'0'0'54'16,"0"0"-47"-16,0 0 4 15,0 0 14-15,0 0-3 16,0 0-13-16,0 0-7 15,0 0 1-15,0 0 1 16,0 0 1-16,0 0-5 0,0 0-1 16,0 0-1-1,0 0-2-15,0 0-12 0,0 0-5 16,0 0-23-16,0 3-96 16</inkml:trace>
  <inkml:trace contextRef="#ctx0" brushRef="#br0" timeOffset="188503.0297">18445 13628 68 0,'0'0'31'0,"0"0"-21"16,0 0 18-16,0 0 5 15,0 0-20-15,0 0-6 16,0 0-3-16,0 0 0 16,0 0-1-16,0 0-3 15,0 0-6-15,0 0-23 0,0 0-42 16</inkml:trace>
  <inkml:trace contextRef="#ctx0" brushRef="#br0" timeOffset="189746.9709">16837 13668 43 0,'0'0'25'0,"0"0"-1"16,0 0 1-16,-4 0 3 15,4 0-3-15,0 0-4 16,0 0-7-16,0 0 4 16,0 0 2-16,0 0-2 15,0 0-5-15,0 0-5 0,0 0-3 16,0 0-5-16,0 0-4 15,0 0-2-15,0 4 1 16,0 2 5-16,0-2-4 16,10 0 0-16,-4 0 2 15,2-4 1-15,-1 0 1 16,-1 0-3-16,-2 0 2 16,2 0 1-16,-4-4 3 15,2-4-3-15,-4-2 1 16,0-2-2-16,0 1-1 15,0 5 2-15,-6-2 0 16,-6 5 0-16,-5 3 6 16,5-1-5-16,-1 1 2 0,-1 0 0 15,1 0 0 1,-3 0-3-16,4 1 0 0,1 5 0 16,3-1 1-16,4-2-1 15,2 2 0-15,2-2-1 16,0 3-4-16,0-1-2 15,0-2 7-15,2 2-4 16,14-2-3-16,-1 0 0 16,-3 0-2-16,-1-2-6 15,-1 2-20-15,-4 1-42 16</inkml:trace>
  <inkml:trace contextRef="#ctx0" brushRef="#br0" timeOffset="191014.9502">18131 13642 51 0,'-6'3'29'16,"-3"-3"-21"-16,3 2 12 15,-4 1 11-15,1 0-8 16,-5 0 1-16,6-2-12 16,1 3-1-16,1-1 4 15,2 1-8-15,-2 0 0 0,6-4 0 16,-2 6 1-16,2-5-6 16,0 2 3-16,0 5-1 15,0-1-1-15,0-3 1 16,0 3-1-16,0-3-1 15,2-3-1-15,14-1 4 16,-1 0-3-16,2 0 4 16,-1 0-1-16,-1 0 1 15,-5 0-6-15,-4-5 3 16,0-2-2-16,-4 3 2 16,-2-2-2-16,0 1 0 15,0 1 0-15,0 1 3 0,-2 2-4 16,-10 1 0-16,-5 0 1 15,5 0 1-15,0 0-2 16,-1 4-1-16,1 4-1 16,1-1-1-16,5 0-3 15,0 1-6-15,0-5-5 16,4 5-17-16,2-5-57 16</inkml:trace>
  <inkml:trace contextRef="#ctx0" brushRef="#br0" timeOffset="192125.4109">15921 13704 38 0,'-10'0'58'15,"8"-3"-37"-15,-5 3 7 16,1 0 12-16,2 0-21 16,2 0 4-16,-2 0 0 15,2 0-9-15,-2 0-1 16,4 0-2-16,0 0-4 16,0 0-1-16,0 0-5 15,0 0 0-15,0 0-1 16,0 7 0-16,0 7 2 15,0-1-2-15,0-7-1 16,0 1 0-16,0 0 1 16,0-5-4-16,10 0 2 0,-4 2-4 15,2-1 3 1,3-3 2-16,-3 0-10 0,4 0 5 16,-1 0 6-16,1 0 1 15,-1 0 3-15,-5 0-4 16,-6-3 1-16,0-3-1 15,0 4 0-15,0-5 1 16,-4 4-2-16,-15 3 3 16,-4 0-2-16,3 0 4 15,1 0 1-15,7 0 0 16,-9 0 2-16,15 7-4 16,-3-2-3-16,5 1 1 15,4-3-2-15,0 2 1 0,0-2-1 16,0 1-2-16,0 3 0 15,0-4-4-15,11-2 0 16,-3-1-7-16,4 0 8 16,-3 0-12-16,-3 0-13 15,-4 0-51-15,2 0-32 16</inkml:trace>
  <inkml:trace contextRef="#ctx0" brushRef="#br0" timeOffset="192942.5875">14832 13774 30 0,'-7'0'31'0,"-1"0"-10"15,-2 0 16 1,2 0-9-16,-9 0-6 0,3 7-6 16,-3 1-6-16,0 2-2 15,5-2 4-15,6 0-6 16,0-1-2-16,4-1 0 15,2 6-2-15,0-2 1 16,0-1 0-16,0-2-3 16,0-1-2-16,0-4 0 15,2 2-2-15,10-4-1 16,-2 0 4-16,3 0 1 16,1 0 0-16,-3-12 5 0,-5 2-2 15,-6-6 0 1,0 4-2-16,0 2 1 0,-8 3-1 15,-15-1 1-15,0 8 1 16,2-3-1-16,-1 3 2 16,-3 0 3-16,0 0-2 15,2 0-2-15,9 3-3 16,8 1 0-16,-3-4 0 16,9 0 0-16,0 1-8 15,0 2-1-15,0 1 3 16,0 0 0-16,21-1-15 15,-7 0-59-15</inkml:trace>
  <inkml:trace contextRef="#ctx0" brushRef="#br0" timeOffset="193736.5763">13209 12354 62 0,'0'0'45'0,"0"0"-43"16,0 0 2-16,0 0 8 16,0 0-5-16,0 15 12 15,0 7 9-15,0 3-8 16,0 8-1-16,0 11-2 16,0 8-7-16,0 11 2 15,0 6-1-15,0 18-1 16,0 2-6-16,0 13 2 0,0 5-2 15,0 3 3-15,6 1-4 16,2-5-1-16,3 1 0 16,-5-5 1-16,-4 0-3 15,-2-2 0-15,0-4 1 16,0-8-1-16,0-8 0 16,0-7 1-16,0-15-2 15,0-12 2-15,4-13-1 16,-2-11 0-16,2-8 0 15,-2-6-1-15,5-8-4 16,-1 0-1-16,0 0-3 16,6 0-12-16,3-16-13 15,-3-12-77-15</inkml:trace>
  <inkml:trace contextRef="#ctx0" brushRef="#br0" timeOffset="195072.8581">13920 12115 86 0,'35'-15'16'16,"9"5"-11"-16,3-1 7 15,5 3 7-15,8 2 0 16,6 1 1-16,17 5-5 16,14-7 2-16,12 6 2 0,15-5 1 15,15 2 0 1,5 0-4-16,3 1 4 0,14 3-7 16,5-4-3-16,12 4 1 15,8-1-5-15,2 1-1 16,0-3 1-16,0 3-1 15,-4-3 2-15,-2-2-3 16,6-1-2-16,6-1 5 16,5-2-2-16,-1 3-1 15,-14 2 1-15,-10-3-5 16,-13 2 0-16,9 2 2 16,-3 0-2-16,-4 1 0 15,1 2 0-15,-5 0 0 16,4 0 3-16,-6 0-3 0,-8 0 0 15,0 0 0-15,-9 0 0 16,1 2-3-16,-5-2 1 16,-5 0 2-16,-9-4 0 15,-9-11 0-15,-3 1 0 16,6-5 0-16,3 1 2 16,3 3-2-16,5 1-2 15,-10 2 2-15,-7 1-1 16,-3 4 0-16,-9-4 1 15,-10 7 0-15,-1 0 0 16,-6 2 1-16,2 1-1 16,1-7 1-16,-3 4 1 15,-3-2 1-15,1-2 0 0,-3 1-2 16,11 0 4-16,10-1 0 16,7 1-2-16,-1 0-2 15,-2 2 0-15,-8-1-1 16,-2 2 0-16,-8 0-1 15,-2-3 1-15,-3 6-1 16,1-2 2-16,-5 0-1 16,3 3 0-16,-9-4-4 15,-6 0 4-15,-2 4 0 16,-8-3 0-16,-3 3 0 16,1-4 0-16,-7 4-1 15,5 0 0-15,-5-1-1 0,-4 1 2 16,-1-3-2-16,-7 3 0 15,-7 0 1-15,-5 0 2 16,-2 0-2-16,-9 0 1 16,2 0-2-16,-4 0 2 15,1 4-1-15,-1 7-1 16,4 10 2-16,-4 2 0 16,-4 11 0-16,-2 7 0 15,0 5 2-15,0 6 2 16,0 6-1-16,-2-3-1 15,-18 4-2-15,1-4 0 16,5 0 0-16,1 1 1 16,7-2-1-16,6 1 0 15,0-4 5-15,0 0-4 0,2-6 3 16,10 2-3-16,-5 0-1 16,-7-1 1-16,0 4 1 15,0-2 0-15,0 5 1 16,0-7 1-16,0 3-4 15,0-1 1-15,0-2 0 16,-2 2-1-16,-5 0 0 16,1-4-1-16,6-3-2 15,0-4 1-15,0 2 1 16,-4-3-2-16,2-4 2 16,-2 0-1-16,2-3 2 0,2 0-4 15,0 1-5-15,0-1-10 16,0-3-27-16,0-4-64 15,0-5-113-15</inkml:trace>
  <inkml:trace contextRef="#ctx0" brushRef="#br0" timeOffset="206646.9196">11301 14024 104 0,'217'-21'40'16,"31"-6"11"-16,-72-9-6 15,-5-1-4-15,3 0-12 16,-27 15-13-16,-21 3 6 15,-27 1-1-15,-27 7-9 16,-24 4-7-16,-21 3-3 16,-15 4-2-16,-6-4-1 15,-6 4-5-15,0-3-4 16,0 2-13-16,0-5-13 16,9-2-110-16</inkml:trace>
  <inkml:trace contextRef="#ctx0" brushRef="#br0" timeOffset="208236.7228">11826 16352 54 0,'0'-2'34'0,"-6"2"-34"15,0 0 11-15,-5-4-2 16,11 4-8-16,0 0-1 16,0 0 4-16,0 0 0 15,0 0 17-15,0 0 11 16,0 0 8-16,0 0 0 0,-4 0-6 16,4 0-3-16,0 0-9 15,0 0 4-15,0 0 0 16,-2 0-6-16,2 0 6 15,0 0-8-15,0 0-2 16,0 0 1-16,0 0-4 16,0 0-2-16,0-3 1 15,0-4-4-15,41-15 0 16,32-11-1-16,26-11 1 16,27-4-4-16,13 0-3 15,-11 1 0-15,-4 3-1 16,-6 10 0-16,-30 2-1 15,-11 13 0-15,-27 5 0 0,-26 10-4 16,-17 4-8 0,-7 0-9-16,0 7-16 0,-9 16-94 15</inkml:trace>
  <inkml:trace contextRef="#ctx0" brushRef="#br0" timeOffset="209052.2741">14156 15598 301 0,'-31'0'33'0,"4"0"1"16,2 0-5-16,25 0 12 15,0 0-19-15,0 0-17 16,0-4-4-16,31-6 2 15,17-8 7-15,16-1-6 16,10-3-3-16,17-3 1 16,23-2 1-16,8-3-1 0,-5 3 0 15,-13 3 0-15,-28 2-2 16,-22 8-2-16,-23 6-1 16,-17 1-2-16,-14 5-7 15,0 2-14-15,-31 0-53 16,-35 0-171-16</inkml:trace>
  <inkml:trace contextRef="#ctx0" brushRef="#br0" timeOffset="209254.443">14404 15492 114 0,'-15'25'39'0,"13"8"-19"16,2 5 25 0,0 9 5-16,10 5-3 0,15 2-12 15,0 2-8-15,0 2-20 16,-2-10 0-16,-11-1-7 15,-6-3 0-15,-4-7-3 16,-2 1-7-16,0-1-3 16,-8-5-7-16,-19 1-9 15,-6 0-43-15,-8-5-51 16</inkml:trace>
  <inkml:trace contextRef="#ctx0" brushRef="#br0" timeOffset="209427.8207">14234 16328 51 0,'-18'5'70'16,"7"-2"17"-16,7-3 2 15,4 0-32-15,0 0-18 16,0 0-20-16,17-7-9 0,32-11 5 16,30-12 3-16,22-7-7 15,9 4 2-15,-1-4-7 16,-7 1-4-16,-12 4-2 16,-9-2-4-16,-7 8-9 15,-9 4-9-15,-16 3-27 16,-12 1-191-16</inkml:trace>
  <inkml:trace contextRef="#ctx0" brushRef="#br0" timeOffset="210041.916">16254 15241 228 0,'-15'-6'78'16,"1"-2"-56"-16,-3 2 20 15,-3 1-2-15,-5 2-10 16,-10 3-16-16,-9 0-6 16,-14 3 3-16,-8 19-7 15,-8 4 5-15,-11 15-5 16,0 7-3-16,-2 6 4 16,9 9-5-16,8 10 3 0,14 1-3 15,15 6 0-15,16-2 0 16,25-10 0-16,0-8-1 15,18-12 1-15,34-5 0 16,12-13 0-16,13-5-1 16,3-7-1-16,9-7 2 15,-4-5-2-15,0-6 1 16,-11 0 1-16,-8-6-5 16,-6-7-3-16,-12-3-14 15,-9 5-62-15,-10 0-206 16</inkml:trace>
  <inkml:trace contextRef="#ctx0" brushRef="#br0" timeOffset="210666.5738">16820 16231 439 0,'0'1'17'16,"0"-1"-13"-16,0 0 16 16,0-33 11-16,4-21-26 15,15-21-5-15,6-8-2 16,0-5-1-16,-7-7-6 0,5 3 3 16,-2 4-3-16,5 17 1 15,-7 24 3-15,-5 19 1 16,-1 15 4-16,-9 11 0 15,-4 2 0-15,2 0-1 16,4 22-1-16,7 15 2 16,5 16 8-16,9 7-4 15,4 2 1-15,2-2-1 16,7-2 3-16,-1-8-5 16,2-8 0-16,-4-6 1 15,-4-10-3-15,-6-12-1 16,-8-10 1-16,4 0 0 15,-9-4-1-15,13-11 1 16,0-29-1-16,4-22 1 16,2-17-2-16,-6-5-3 0,-2 7 2 15,1 11-3-15,-5 19-3 16,-4 22 4-16,-5 17 4 16,-10 5 1-16,2 3 0 15,5 3-1-15,9 26 1 16,11 8 9-16,8 18 0 15,-2 3-2-15,3-1 1 16,-1-3 0-16,-2-2-2 16,-4-5-5-16,4-10 2 15,-6-5-3-15,-4-10-1 16,-4-3-1-16,-3-8-5 16,-3-8-6-16,-9-3-7 0,-4 0-32 15,4-18-118-15</inkml:trace>
  <inkml:trace contextRef="#ctx0" brushRef="#br0" timeOffset="211146.5753">18747 15279 30 0,'-17'0'201'16,"11"0"-184"-16,6 3 5 15,0 1 23-15,0 7-19 16,0 4-4-16,0 3-9 16,0 8 2-16,0 7-1 15,0 4 3-15,0 10-1 16,0 8 5-16,0 11-4 15,0 1 0-15,0 9-2 16,0-2-6-16,0-4 2 16,0-10-3-16,0-7-3 15,0-4-1-15,0-10-3 16,6-5 1-16,11-9-2 0,1-6 1 16,9-8-2-16,8-5 1 15,19-6-2-15,8 0 1 16,17 0-2-16,3-14 2 15,-1-4 1-15,-3-4 0 16,3-4 2-16,-11 4-1 16,-10 7-1-16,-16 4 0 15,-24 8-6-15,-3 3-3 16,-7 0-9-16,-4 0-20 16,3 0-64-16</inkml:trace>
  <inkml:trace contextRef="#ctx0" brushRef="#br0" timeOffset="213769.7955">25089 12497 304 0,'-27'7'75'16,"8"-4"-63"-16,3-3 16 16,16 0 13-16,0 0-5 15,0 0-20-15,0 0-4 0,0 0-2 16,0 0-2 0,0 0 3-16,4 0-8 0,29 0-2 15,31 0 4-15,21-11 3 16,14-7-5-16,-4 4-2 15,-4-4 0-15,-10 2-1 16,-9 2 1-16,-18 3-1 16,-21 4 0-16,-17 3-4 15,-10 1-2-15,-6 3-5 16,0-4-16-16,0 3-39 16,-22-5-185-16</inkml:trace>
  <inkml:trace contextRef="#ctx0" brushRef="#br0" timeOffset="214293.8663">26203 11972 118 0,'2'0'99'16,"-2"0"-72"-16,4 0 14 15,0 0 11-15,-2 0-16 16,4 0-16-16,11 0-11 16,10 0 2-16,20-3 2 15,13-4-7-15,19-2 6 16,12-1-3-16,6-5 1 15,-4 1 0-15,-4 3-7 16,-15-1-1-16,-14-2 3 16,-16 6-5-16,-13 2 1 0,-15 3-2 15,-12-3 1-15,-4 6-2 16,-14 0-6-16,-36 0-25 16,-16 19-46-16,2 3 21 15,6 0-23-15,11 1-46 16</inkml:trace>
  <inkml:trace contextRef="#ctx0" brushRef="#br0" timeOffset="214550.6079">26647 12068 33 0,'0'14'40'15,"0"8"-7"-15,6 0-3 0,11 4 9 16,2 4 2 0,5 3-2-16,5 10 0 0,0-2-10 15,-4 2-2-15,-4 2-6 16,-5-1-1-16,-3 0-7 15,-7 0-6-15,0-3 1 16,0-5-2-16,0-2-5 16,5-7 0-16,-5-3-1 15,-4-6 0-15,2 0-2 16,-4 1-1-16,0-1 1 16,-12-4-9-16,-23 5-2 15,-13-5-16-15,-1 1-55 16,1-8-81-16</inkml:trace>
  <inkml:trace contextRef="#ctx0" brushRef="#br0" timeOffset="214752.8934">26366 12831 172 0,'0'0'35'0,"0"0"-15"16,0 0 27-16,31 0-13 15,19-10 4-15,20-6-1 16,11-6-15-16,3 3 0 15,1-2-10-15,-4 3-6 16,-5 4-3-16,-10 2-3 16,-10 5-4-16,-2-1-8 15,-11 0-18-15,1 2-32 16,7-2-146-16</inkml:trace>
  <inkml:trace contextRef="#ctx0" brushRef="#br0" timeOffset="215344.5683">27811 11962 160 0,'-12'-4'199'0,"10"2"-188"0,2-1 5 15,0 3 23 1,0 0-11-16,0-3-17 0,2 0-6 16,22-4-1-16,12-2 0 15,1 3-2-15,6-2-1 16,9 0 0-16,-3-2-1 16,-1 3 0-16,-11 2-1 15,-12 0-3-15,-8 3-2 16,-15-1 1-16,-2 3-5 15,0 0 2-15,0 0-2 16,0 0-9-16,0 0 9 16,0 0 7-16,-9 5 3 15,-7 8 2-15,6 6 0 16,3 3 0-16,5 4 0 16,2 3 1-16,0 7 0 0,0 5 4 15,9 0-2-15,13 5 2 16,1 6-2-16,-2 0 0 15,3 3 1-15,-1 0-3 16,-6 0 0-16,-3-5 3 16,-8-8 3-16,-6 0-3 15,0-4 0-15,0-1 2 16,-37 0 1-16,-6-4-1 16,-13-3 0-16,-8-2-4 15,8-3-3-15,6-10-1 16,15-4-4-16,4-7 3 15,2-4-5-15,5-4-9 0,-1-18-19 16,14-7-68-16,11-12-195 16</inkml:trace>
  <inkml:trace contextRef="#ctx0" brushRef="#br0" timeOffset="215759.8858">29310 11962 173 0,'-21'0'47'0,"-10"0"5"15,-17 0-4-15,-11 5-8 16,-8 8-14-16,-5 7-9 16,-2 4-3-16,1 9-2 15,-5 3 0-15,-1 8-1 16,11 3-3-16,10 2-1 16,21 2-1-16,18 1-3 15,19-2-1-15,0-5 0 16,11-5 1-16,26-3-2 15,10-7 0-15,5-4 0 16,8-8 0-16,4-4-1 0,0-2-1 16,6-9-2-16,5-3-2 15,1 0-8-15,-7-15-13 16,5-4-80-16</inkml:trace>
  <inkml:trace contextRef="#ctx0" brushRef="#br0" timeOffset="216073.2551">29932 11965 328 0,'0'0'25'16,"-29"7"-14"-16,-25 23 13 15,-12 10-12-15,-2 11-2 16,6 9-8-16,10 2 2 16,13 7-2-16,4 1 2 15,6-3 1-15,8-6-2 16,-2-5 2-16,1-3-3 16,3-9-2-16,0-6 0 15,5-8-1-15,-3-12-1 0,9-3-5 16,2-8-7-1,2-7-20-15,4-1-180 0</inkml:trace>
  <inkml:trace contextRef="#ctx0" brushRef="#br0" timeOffset="216419.503">29849 11884 281 0,'4'0'8'16,"-4"0"-5"-16,0 0 9 15,7 8 4-15,1 17-2 16,8 5 7-16,3 10 0 0,-2 3-5 16,-5 2-3-16,0 11 1 15,1 1-3-15,-5 10-3 16,-2-1-1-16,-2 0 3 15,-4 0-5-15,2-8 1 16,5-9-2-16,-1-5-4 16,2-8 0-16,0-7 0 15,-4-9 0-15,3-6-1 16,-7-3-2-16,0-8 2 16,0 1-7-16,0-4-10 15,-19 0-16-15,-10 0-146 16</inkml:trace>
  <inkml:trace contextRef="#ctx0" brushRef="#br0" timeOffset="216651.0838">29465 12434 289 0,'18'-7'1'0,"15"-4"11"15,0 7 25-15,1 1 2 16,3-1-10-16,4 1-14 16,9 0-11-16,3 3-3 15,1 0-1-15,6 0-1 16,6-1-2-16,0-6-10 16,3 2-17-16,-7-9-83 0</inkml:trace>
  <inkml:trace contextRef="#ctx0" brushRef="#br0" timeOffset="217332.7823">30455 11967 289 0,'25'-9'64'15,"-1"1"-64"-15,8 1 15 0,-4 4 6 16,-5-1 0-16,8 4-5 16,0 0-6-16,4-2-8 15,-4 2 1-15,4 0-1 16,-4 0-2-16,-4 0 0 16,-6 0-2-16,-13 0 0 15,-4 0-3-15,-4 0-7 16,0 2-11-16,0 5-36 15,-12 3-38-15,-15 2-9 16,6-5 39-16,-1 5 36 16,3-5 31-16,1 4 25 15,1 0 11-15,9 0-18 16,2 3-10-16,-1 1 9 0,3 7 0 16,4 3 9-1,0 6 4-15,0 1 2 0,0 9 7 16,0 3-8-16,-2 4-1 15,-4 3-1-15,-4 4-18 16,1-4 1-16,-3 3-5 16,-3-3-2-16,1-5 2 15,-5-2-4-15,-3-5-2 16,3-9-1-16,-4-4 0 16,5-5-1-16,-1-8 0 15,7-7-2-15,3-3 3 16,3-3 1-16,-8 0 1 0,1 0-1 15,1-9 2-15,4 4 2 16,4-2 1-16,1 7-2 16,3 0 6-16,0 0-1 15,0-1-4-15,7-2-2 16,34-3 3-16,15-6-3 16,6 5-1-16,4 3-1 15,0-3-1-15,-4 3 0 16,2 3-6-16,-2-2-4 15,-8 3-8-15,-4 0-15 16,-19 0-126-16</inkml:trace>
  <inkml:trace contextRef="#ctx0" brushRef="#br0" timeOffset="218668.5524">14313 4355 320 0,'-15'10'72'0,"-5"-10"-54"15,20 0-16-15,0 0 11 16,0 0-4-16,0 0-2 15,6 0-4-15,31 0 1 16,25 0 3-16,33-4-2 16,27-8 2-16,29-7 2 15,18-9-1-15,3-1-5 16,-11 5-3-16,-14 0-2 16,-21 8-4-16,-14 6-13 15,-21 3-18-15,-33 2-182 16</inkml:trace>
  <inkml:trace contextRef="#ctx0" brushRef="#br0" timeOffset="222454.9554">17434 3559 80 0,'-12'-5'31'0,"-3"-1"-3"15,9 3 14-15,2 3 8 16,4-2-3-16,0 2-21 15,0 0-4-15,0 0-1 16,0 0 2-16,0 0-1 16,0 0-7-16,0 0-1 15,0 0-1-15,0 0-4 16,-6 0-5-16,4 2-4 0,-3 14 2 16,-3 20-1-16,-4 15 4 15,-11 18-1-15,-2 12 0 16,-4 12 1-16,-6 11 0 15,2 8-3-15,-4 14 1 16,2 2-2-16,4-4 0 16,8-3-1-16,0-15 0 15,5-7-1-15,-1-8 0 16,5-12 0-16,-3-8 0 16,3-17 0-16,7-13 0 15,-3-14-3-15,4-14 3 16,6-6-8-16,0-7-5 0,0-5-10 15,0-32-34 1,0-19-225-16</inkml:trace>
  <inkml:trace contextRef="#ctx0" brushRef="#br0" timeOffset="222928.2659">17651 3515 260 0,'-25'-14'10'0,"3"7"-3"16,3 1 24 0,7 4 34-16,3 2-27 0,5 9-36 15,2 28 6-15,2 19-6 16,0 19 4-16,2 6-4 15,33 4-2-15,7 5 3 16,9 5 0-16,13-2-2 16,5 3 1-16,13-2-1 15,-1-4 3-15,0-9-4 16,-3-12 0-16,-6-14 1 16,-5-11 0-16,-12-11-1 15,-7-8 1-15,-17-8 0 16,-12-7 0-16,-9-6 1 15,-8-4 0-15,2 0-1 0,2-11 2 16,7-27 7-16,5-26 0 16,7-27-8-16,-2-17-2 15,2-3 0-15,4 6 0 16,2 12-5-16,0 12 5 16,-2 12-9-16,-9 6 1 15,-7 11-5-15,-9 7-35 16,-4 1-140-16</inkml:trace>
  <inkml:trace contextRef="#ctx0" brushRef="#br0" timeOffset="223242.4611">19299 3416 289 0,'0'6'34'0,"0"10"-27"16,0 9-6-16,0 14 32 16,0 19 0-16,0 12-11 15,0 12-9-15,0 12-7 16,-7 7 2-16,7 6-5 16,0 2 1-16,0 2-2 15,0-7-2-15,0-5 1 16,0-15-2-16,7-13 1 0,1-16-1 15,-2-11 0-15,0-11 0 16,-6-12-4-16,0-14-2 16,0-7-7-16,0-5-8 15,0-34-175-15</inkml:trace>
  <inkml:trace contextRef="#ctx0" brushRef="#br0" timeOffset="223549.9722">20156 3499 297 0,'0'0'75'0,"0"0"-67"0,0 0 9 15,-2 28 2-15,-8 21-10 16,2 20-3-16,2 14-1 15,6 7-4-15,0 8 2 16,0 0-2-16,6 2 3 16,8 2-4-16,-3-5 0 15,-3-2 0-15,2-11 0 16,-4-14-1-16,1-14 0 16,-1-16-3-16,0-9-6 15,4-14-7-15,-3-14-28 16,-1-3-126-16</inkml:trace>
  <inkml:trace contextRef="#ctx0" brushRef="#br0" timeOffset="223924.2256">20109 3378 270 0,'0'-34'50'16,"14"4"-46"-16,24 5 25 16,5 5 6-16,11 9-10 15,6 9-17-15,14 2-8 16,11 5 1-16,6 22-2 0,8 5 2 16,-4 9 0-1,-8 7 3-15,-21 1-2 0,-25 7-1 16,-24 0 3-16,-17 0 0 15,0 2 3-15,-52 2-7 16,-12-4 11-16,-14 2-7 16,-5-6 1-16,-4-5 4 15,2-3-5-15,3-8 2 16,7-8-2-16,13-8-4 16,11-4 0-16,18-8-5 15,12-3-10-15,19-5-9 16,2 0-89-16</inkml:trace>
  <inkml:trace contextRef="#ctx0" brushRef="#br0" timeOffset="224413.1487">22519 3349 260 0,'0'0'64'0,"-8"0"-33"16,-35 0 18-16,-30 10-22 0,-26 18-12 15,-15 10-6-15,-4 10 5 16,5 6 3-16,18 1-4 15,20-3-2-15,26-5-8 16,18-5-3-16,18-3 0 16,13-6-1-16,0 5 1 15,21-3 0-15,22-3 0 16,15 1 1-16,10-3-1 16,11 2 1-16,12-3-1 15,12 0 1-15,1-3-1 16,3-4 2-16,-16 0-2 15,-19-2 0-15,-26 0 0 0,-28 2 0 16,-18 5 0-16,-6 10 3 16,-58 11 2-16,-41 7-2 15,-23 2 0-15,-3-6-3 16,-1-4 0-16,16-6-2 16,9-4-15-16,10-8-16 15,4-8-140-15</inkml:trace>
  <inkml:trace contextRef="#ctx0" brushRef="#br0" timeOffset="225544.1014">14774 6767 308 0,'-27'0'41'16,"25"0"-31"-16,2 0 9 0,0 0 8 15,8 0-6 1,44-2-9-16,22-9 0 0,29-8 3 16,17 2-2-16,25-6-4 15,25-4-5-15,24-5 0 16,8-5-4-16,-3-1-2 16,-11-1-4-16,-23 7-14 15,-20-2-21-15,-35 1-175 16</inkml:trace>
  <inkml:trace contextRef="#ctx0" brushRef="#br0" timeOffset="226512.5132">18098 5685 354 0,'14'-4'26'16,"-4"1"-22"-16,-10 3 1 16,3 0 8-16,7 18-6 15,2 19-5-15,3 23 9 0,7 13-1 16,9 7 2 0,0 6-4-16,9 3 3 0,-9 1 2 15,2 1-6-15,-4-9-1 16,-4-4 1-16,-7-8-5 15,-7-7-1-15,-5-12 0 16,-6-9-1-16,0-9 0 16,0-9-4-16,0-8-3 15,0-9-3-15,0-7-13 16,0-7-29-16,0-31-218 16</inkml:trace>
  <inkml:trace contextRef="#ctx0" brushRef="#br0" timeOffset="226940.5005">19284 5810 283 0,'0'0'55'0,"-14"0"-34"15,-9 0 19-15,-4 6-3 16,-8 10-17-16,-6 7-8 15,-7 8-2-15,-14 6-3 16,-12 11-2-16,-17 4-4 16,-17 8-1-16,-8 1 4 15,1-3-4-15,1-2 2 16,21-11-2-16,14-11 0 0,30-11 0 16,20-7 1-16,19-8-1 15,10-2-6-15,6 1-5 16,41 1 10-16,24-2 1 15,11-2 3-15,20-2-3 16,1-2 0-16,4 0 1 16,3 0 1-16,-1 0-1 15,-5 0 2-15,-19 3-3 16,-17 4 0-16,-21-1-1 16,-12 0 1-16,-8-1-2 15,-10 0-1-15,-5-4-6 16,-1 0-11-16,-9-1-25 0,-2 0-162 15</inkml:trace>
  <inkml:trace contextRef="#ctx0" brushRef="#br0" timeOffset="227292.9217">20026 5825 334 0,'-8'0'49'16,"8"0"-45"-16,0 0 17 16,0 0 8-16,0 6-17 0,0 17-9 15,10 13 5-15,13 13 0 16,2 10 2-16,-4 7-5 15,1 4 2-15,3-2-2 16,-6-2-2-16,3-7 1 16,-7-2-2-16,-1-10 1 15,-5-7-3-15,1-12-2 16,-4-8 2-16,-4-9-3 16,2-8-7-16,-4-3-5 15,2-12-23-15,-2-28-95 16</inkml:trace>
  <inkml:trace contextRef="#ctx0" brushRef="#br0" timeOffset="227660.2479">20161 5620 310 0,'0'-9'36'0,"27"-4"-33"15,24-2 19-15,7 4 9 16,19 6-13-16,13 3-9 16,10 2-6-16,3 2 0 15,2 17-3-15,-1 3 1 0,-7 5 0 16,-12 2-1-16,-17 1 1 16,-20 3-1-16,-22 0 7 15,-15 5 1-15,-11 2 8 16,0 5-1-16,-42 6-4 15,-13 3-1-15,-14 3 1 16,-13 4-5-16,-11-2 5 16,2-6-9-16,6-6 3 15,6-7-4-15,15-10-1 16,15-6-5-16,18-10-6 16,12-8-6-16,19-6-21 15,0-15-77-15</inkml:trace>
  <inkml:trace contextRef="#ctx0" brushRef="#br0" timeOffset="227960.5448">21703 5645 261 0,'0'0'40'16,"0"15"-38"-16,-7 11 18 15,1 9 16-15,4 10-14 16,2 7-3-16,0 3-8 16,0 3 1-16,8 5 1 0,9-1-4 15,-5 3-4 1,3-5-1-16,-5-6-3 0,-1-5 0 16,-3-8-1-16,-6-10-1 15,4-9 1-15,-4-10-2 16,0-7-7-16,0-5-3 15,0 0-2-15,0-19-47 16,-10-15-164-16</inkml:trace>
  <inkml:trace contextRef="#ctx0" brushRef="#br0" timeOffset="228305.0495">21779 5428 282 0,'19'-17'40'16,"8"-1"-39"-16,16 2 24 16,9 5 13-16,4 5-6 15,10 4-7-15,21 2-11 16,16 0-2-16,11 16 4 16,1 6-9-16,-7 3 1 15,-15 7-5-15,-15 3-2 16,-20 1 3-16,-18 5-2 15,-24 9-2-15,-16 4 8 16,-6 10-1-16,-54 6 4 16,-25 3-2-16,-18 8-3 15,-25 4 4-15,-11 1-5 0,-1-3-3 16,5-7-2-16,17-9-1 16,19-9-4-16,14-10-9 15,19-15-12-15,25-14-28 16,22-19-86-16</inkml:trace>
  <inkml:trace contextRef="#ctx0" brushRef="#br0" timeOffset="246422.285">14362 7671 1 0,'-29'7'30'0,"11"-6"9"16,16 1-3-16,2-2-8 15,0 0 0-15,0 0-5 0,0 0 2 16,0 0 0-16,0 0 0 16,0 0-14-16,0 0-6 15,0 0-3-15,0 0 17 16,0 0-11-16,0 0 0 16,0 0-1-16,0 0-5 15,0 0 0-15,8 0 2 16,40 0 0-16,32-6 1 15,34-9 3-15,26-4-1 16,28-3 1-16,10 0-4 16,14-11 1-16,10 4 1 15,5-1-3-15,-6 2-2 0,-9 4 1 16,-8 2 1-16,-4 2-1 16,-9 1 3-16,5 3-3 15,10-1 1-15,15 2-2 16,11-3 2-16,24-1 0 15,0 5-2-15,-3 1 2 16,-3 0-3-16,-19 6 1 16,-17-2 1-16,-12 4-2 15,-6 4 1-15,-7 1 0 16,13 0 0-16,14 0 2 16,21 1-2-16,21 4-1 15,10 0 0-15,9-1 1 16,-5-4-1-16,-10 0 0 0,-21 0 0 15,-17-8 0-15,-13-3 1 16,1-4 1-16,6-2-1 16,15 1 0-16,2 1 1 15,6-2-1-15,-8 5-1 16,-10 2-3-16,-11 5 3 16,-10-2 0-16,-23 3-2 15,-12-2 1-15,-15-1 1 16,-10-1 0-16,-12 1 0 15,-15-4 1-15,-17 4-1 16,-12 0 0-16,-20 0 1 16,-13 2-1-16,-18 4 0 0,-9 1 1 15,-6-2-1 1,0 2 2-16,0 0-2 0,0 0-15 16,0 0-3-16,0 0-20 15,0 0-62-15,-21 0-154 16</inkml:trace>
  <inkml:trace contextRef="#ctx0" brushRef="#br0" timeOffset="248176.4553">13988 3656 104 0,'-87'7'22'0,"44"-5"-5"0,4-2 2 16,6 0 17-16,2 0-6 15,-5 0 3-15,12-5 0 16,1-1 4-16,6 0-16 16,9 3-2-16,4 3-6 15,4 0-1-15,0 0-4 16,0 0-7-16,-2 0-1 15,2 0-5-15,0 6 1 16,0 20-1-16,6 14 5 16,17 23 3-16,4 18 2 0,-2 18-2 15,8 16 3-15,-15 17-2 16,7 6 3-16,0 7-5 16,4 0 0-16,-2-8 2 15,10-3-2-15,2-7-2 16,5 0 0-16,-3-1 0 15,-4 14 1-15,-4 9-1 16,-4 9 4-16,-12 15-4 16,-11-1 2-16,-6 1-1 15,0-9 1-15,-4-12-2 16,-11-10 0-16,3-14 5 16,8-9-5-16,4-9 0 15,0-9 1-15,16-5-1 16,5-8 0-16,4-6 1 15,2-5 0-15,-7-7-1 0,3-4 1 16,-9-8-1-16,-1-2 0 16,-7-7-1-16,-2-7-1 15,-2-9 2-15,-2-11-5 16,0-14-4-16,0-6 1 16,0-2 7-16,0-7-1 15,-14-18-29-15,-11-18-90 16,6-16-68-16</inkml:trace>
  <inkml:trace contextRef="#ctx0" brushRef="#br0" timeOffset="250150.6846">13643 2856 134 0,'0'-3'94'16,"0"3"-77"-16,0 0-17 15,0 0-2-15,0 0 2 16,0 0 1-16,12 0 0 15,21 0 3-15,19 0 1 16,25 0 1-16,14 0 1 16,24 0 1-16,20-3 0 15,22-13-1-15,23-1-2 16,16-3 1-16,11-2-2 16,12-2 0-16,8-2-1 15,7-1 3-15,8 0 0 16,0-1-3-16,1-2 0 15,6-2-1-15,17-5 1 0,19-1 0 16,5 3-1-16,10 1 2 16,-11 4-3-16,-20 2-1 15,-17 5 2-15,-27 4 0 16,-20 7 1-16,-17 2 0 16,0 3-3-16,0-1 5 15,13 1-1-15,7 0-4 16,14-4 1-16,11-2 1 15,15-7-2-15,13-4 0 16,3-3 1-16,-14-1 1 0,-20 2-2 16,-17 0 2-1,-13 7-2-15,-12 5 4 0,-16 0-1 16,-21 6 1-16,-19-3-3 16,-22 5 1-16,-13 2-1 15,-6 0 1-15,-11 4-2 16,-1-1 0-16,-7 1 3 15,-8 0-1-15,1 0-2 16,-6 0 0-16,-1 0 0 16,0 4 0-16,-6 0-1 15,-9 2 1-15,-1 2 0 16,-9 1-1-16,2 2 1 16,-4 3-1-16,4 3 1 15,-4 3 3-15,-2-2 2 16,-4 3-5-16,-5 1 4 0,3 1-3 15,-4 4 5-15,-1-1 0 16,1 4-1-16,-2 2-1 16,-3 2 2-16,0 5-3 15,1 3 0-15,1 6 0 16,-1 6 0-16,1 6 0 16,3 7 3-16,0 4-2 15,-3 4-1-15,3 10 1 16,-1 4 0-16,5 5-3 15,-2 2 5-15,4-5-5 16,4-2 0-16,0-3 2 16,4 3-2-16,4-3 0 15,2-3 2-15,5-3-3 0,-3-3 3 16,-2-1-2-16,0-1 0 16,-6 4 0-16,-2 1 1 15,-8 2 2-15,-6-1-4 16,-5 0 0-16,-4-3 1 15,3 3 0-15,-5 6-1 16,0 1 5-16,0 2-5 16,3-8 0-16,-3-7 1 15,4 0 0-15,-6-3-1 16,3-3 3-16,-5-6-2 16,-2-2-1-16,6-7 3 15,-2 2-1-15,10 0-1 16,3 3 1-16,4 0 1 15,5 3-3-15,-1-7 0 0,0 3 2 16,0 0-2-16,-2-5 1 16,-9-1-1-16,9-3 0 15,-9-4 0-15,5 0 0 16,2-1 1-16,-1 0-1 16,3 2 0-16,-4-2 0 15,-1-2 0-15,-7 1 0 16,-5-2-1-16,-6 1-1 15,0 0 2-15,0 2 2 16,0-6-2-16,-13-1 0 0,-1-9 0 16,6 2 0-1,3-9 2-15,-1-1-2 0,4-6 0 16,2 0-1-16,0-6 1 16,0 0 0-16,0-6 0 15,0-1-1-15,0 2 1 16,0-3 0-16,-4 0 1 15,4 0-1-15,0 0 0 16,0 0 1-16,0 0-1 16,0 0 0-16,0 2-1 15,-2 5-2-15,2 6-3 16,-4 9 6-16,-2 7 0 16,-7 4-2-16,5 2 1 15,-4-1-1-15,1-7 1 16,5-5 1-16,0-1-1 0,0-8 1 15,-1-3 0-15,3-2 0 16,2-1-1-16,-2-4 1 16,4-3 0-16,0 0 1 15,-2 0 0-15,2 0 0 16,0 0 0-16,0 0 0 16,0 0 1-16,-10 0 0 15,-15 0 0-15,-19 0-2 16,-15-6-4-16,-10 1 3 15,3-2 1-15,10 4-1 16,5 2 0-16,5 0-3 16,-5-1 0-16,-5 2 2 0,-10 0-2 15,-9 0-8 1,-16 11-5-16,-12 1-4 0,-11-1-56 16,-8-3-161-16</inkml:trace>
  <inkml:trace contextRef="#ctx0" brushRef="#br0" timeOffset="328689.0221">18488 3061 204 0,'25'19'10'0,"-2"0"-8"16,-15-6 2 0,2-1 4-16,-3-2 6 0,-3-6-5 15,-2-3-9-15,4 3 0 16,4 1-13-16,-8-2-66 15</inkml:trace>
  <inkml:trace contextRef="#ctx0" brushRef="#br0" timeOffset="329536.4886">16934 6856 281 0,'18'5'102'15,"-11"-5"-102"-15,-7 0-31 16,0 0 31-16,0 0 8 15,0 0 4-15,14 0-6 16,15-10-6-16,14-7 0 16,15-2 2-16,15-3-1 15,11-4 1-15,7-1-2 16,2-3-5-16,-6 1-4 16,-4 2-18-16,-17 1-51 15,-10 15-101-15</inkml:trace>
  <inkml:trace contextRef="#ctx0" brushRef="#br0" timeOffset="330766.5416">18244 7061 198 0,'0'0'30'16,"0"0"-30"-16,9 0 9 16,11 0 18-16,7 0 6 15,8 0-8-15,13 0 2 16,8 0-3-16,16 0-4 15,9 0-9-15,20 0-5 16,17-10 0-16,24-5-2 0,11 0 5 16,0-4-9-16,9 1 0 15,-3-4 0-15,10 8 2 16,3-4-2-16,4 5 1 16,10 1-1-16,4 2 0 15,19 0 2-15,6-2-2 16,-3 0 0-16,-1 0-2 15,-10 5 1-15,-7-1 1 16,-2 1 0-16,-4 0 1 16,-6-2 1-16,-6-2-2 15,-13 1 0-15,-16 4-3 16,-6 2 1-16,3 0 2 0,-3 2-3 16,-3 2 0-16,-11-3 3 15,-24 3-3-15,-16-3 3 16,-25 2 1-16,-15-1 0 15,-16-1-1-15,-8 2 1 16,-6-2 2-16,-11 3 0 16,-4 0-1-16,-2 0 3 15,0 0 5-15,0 0-2 16,0 0 0-16,0 0-4 16,0 0 5-16,0 0 1 15,0 0-2-15,0 0-4 16,0 0-4-16,4 0-1 15,-2 0-3-15,2 0 0 16,-4 0-1-16,0 0 0 16,2 0 2-16,-2 0 1 0,0 0-1 15,0 0-5-15,0 0-14 16,0 6-24-16,-6-2-87 16</inkml:trace>
  <inkml:trace contextRef="#ctx0" brushRef="#br0" timeOffset="333068.0508">13655 14024 121 0,'23'3'220'16,"-6"1"-214"-16,-17-4-6 0,2 3 0 16,2-3 14-16,-4 0 8 15,0 0-11-15,2 0-2 16,-2 0-4-16,6 0 0 15,13 0 4-15,22 0-2 16,25 0 2-16,21-14 0 16,16 0-1-16,-1-2-5 15,-5 6-2-15,-2-2-1 16,-2 6 6-16,14-2-6 16,5 5 1-16,14-2 3 15,6 2-4-15,5 0 4 16,1 2-4-16,7-3 1 15,6 1-1-15,8 0 2 16,0-2-2-16,-2 5 0 16,-6 0-1-16,-6 0 1 0,0 0 0 15,-1 0-1-15,3 0 1 16,0 3 0-16,-2 2 1 16,1-2-2-16,1 5 1 15,-2-2 0-15,-2-1 0 16,-15-5-8-16,-6 0 7 15,-9 0-2-15,-3 0 3 16,-5 0-1-16,-3 0-1 16,-16 0 1-16,-1-3-1 15,-8 1 2-15,-3-4 0 0,-6 3 0 16,5-8 0 0,-1-5-1-16,4-3 2 0,5-6-1 15,0 0 1-15,-3 0-1 16,1 2 0-16,-7 1 0 15,-2 0 0-15,-5 0 0 16,-6 0 1-16,-1-4 0 16,-6-3-1-16,-4-4 0 15,-7-3 3-15,-10-8-3 16,-6-8-1-16,-13-4-1 16,-6-9 0-16,-6-9-1 15,0-13 2-15,0-6 1 16,0-2 0-16,0 0 3 15,-6 3-1-15,-19 0 4 0,-10 5-2 16,-14 6 4-16,-18 6-8 16,-13 3 2-16,-17 12 0 15,-11 2 2-15,-3 11-3 16,-13 6 4-16,-5 5 2 16,-9 6-4-16,-5-3-1 15,-12 4-1-15,-8-1 5 16,-2 0-1-16,-5 0-3 15,-6-1 1-15,-6 2-2 16,5-5-1-16,-3 5 0 16,8 2 0-16,5 2-1 15,1 3-1-15,-5 7 1 16,-3 8 1-16,3 4-1 0,-11 3 0 16,0 0 0-16,-4 7 1 15,-2 11 1-15,-3 4-1 16,-3 7 0-16,8 1-1 15,8 7 0-15,21 0-1 16,17 2 1-16,1 6-4 16,11 6 1-16,4 8-1 15,12 0-2-15,9 4 5 16,12-1-2-16,15 1 0 16,18 3 3-16,4-1-3 15,17 1 3-15,8 8-2 16,10-1 3-16,15 5-1 15,4-1 1-15,0 2 0 0,12 2-1 16,28 3 2 0,-1-10-2-16,15-7 1 0,8-9-1 15,10-7 0-15,13 0 1 16,10-6 0-16,4 2 0 16,2-6 0-16,-10-8 0 15,-16-3 0-15,-17-5-6 16,-27-7-13-16,-6 0-57 15,-25-10-152-15</inkml:trace>
  <inkml:trace contextRef="#ctx0" brushRef="#br0" timeOffset="335054.7539">13695 16648 170 0,'0'4'24'0,"0"2"-24"15,0-2-2-15,6 4 2 16,37 2 20-16,7-4 9 16,20-1-13-16,21-1 2 15,21 0-8-15,26-4 7 0,19 0-8 16,21 0-2 0,16 0-1-16,7 0-5 0,4 7-1 15,-7 2 0 1,-10 9 3-16,-4 3-1 0,-14 4-1 15,-13 2 2-15,-17 2 0 16,-1 0 0-16,1 1 3 16,5 7 5-16,8 2-8 15,4-2 0-15,6-2 1 16,9-5-2-16,4 1-1 16,-7-9-1-16,-14 0 1 15,-14 0-1-15,-15-3 1 16,-2 4 0-16,4-3-1 15,4-1 0-15,3-4 0 0,3-5-1 16,1-6 1-16,1-4 0 16,-5 0 1-16,-3 0-1 15,-4-7 0-15,-6-8 0 16,4 0 2-16,0-7-1 16,2 1 1-16,5-2-2 15,-5-6 0-15,-6-8 1 16,-2-9-1-16,-5-10-1 15,5-3 1-15,-4-7-1 16,-6 0-1-16,-13-3-4 16,-19 5 0-16,-16-5 0 15,-24-1 6-15,-14 0 0 16,-11-1 2-16,-9 6-2 0,-4-4 4 16,0 3 0-1,-19 0-1-15,-16 0 2 0,-2 3 0 16,-4-3 1-16,1 0 1 15,1-7 3-15,2-3-1 16,0-6 1-16,-11 1-2 16,-12 3-2-16,-8 10-2 15,-11 8 3-15,-11 6 3 16,-14 6-2-16,-18 4 1 16,-25 1-3-16,-16 2-3 15,-4 4 4-15,-3 0 0 16,11 7-3-16,-4 1 3 0,-7 3-7 15,1 1 2-15,-1-1-1 16,-1 0 0-16,1 1 0 16,-1 3-1-16,-3 3 0 15,-2 6 0-15,-8-4-1 16,-8 6 1-16,2 1 1 16,4-2-1-16,16 6 0 15,13 2 0-15,10 4 0 16,1 0 0-16,3 0-1 15,2 0 1-15,1 3-1 16,6 8 2-16,-5 1-1 16,1 3 0-16,5 0-4 15,3 2 4-15,8 2-1 16,-2-2 2-16,-4 2 0 16,0 0-1-16,2-4 1 0,8 0-1 15,14-1 0-15,13-3-2 16,9 0 3-16,9 4-1 15,5-4 0-15,0 7-2 16,2 0-2-16,2 1 1 16,2 2-1-16,2 2 0 15,4-4 2-15,6 1 1 16,-1 0 0-16,7-1 2 16,7 2-1-16,0 4 0 15,0 2-1-15,4 2 1 16,6 0 0-16,2 4 0 15,2 0 0-15,7-3 0 0,7 2 1 16,5 2-1-16,4 2-1 16,0 8 1-16,4-2 0 15,17 4 0-15,8-2-1 16,2 3-1-16,4-3 2 16,6 5-1-16,-7 1 1 15,7-1 0-15,-4 6 0 16,0 0 0-16,-2-1 0 15,-4-2-1-15,3-5-1 16,-1-3 2-16,4-10-2 16,2-4 1-16,-6-1 1 15,2-7 0-15,-4 0-2 16,0-6 2-16,0 0-3 0,2 0 0 16,-2-1-1-16,5-5-5 15,3-5-11-15,4-1-40 16,-3-4-147-16</inkml:trace>
  <inkml:trace contextRef="#ctx0" brushRef="#br0" timeOffset="336434.9054">14844 16479 208 0,'0'-4'41'16,"0"4"-29"-16,0 0 2 15,0 0 19-15,0 0 5 16,0 0-12-16,0 0-15 15,0-3-9-15,0 3-1 0,0 0-1 16,0 0 0-16,0 0 0 16,0 0-2-16,0 0-2 15,0 0 4-15,0 0 0 16,0 0 0-16,0 0 0 16,0 0 0-16,0 0-5 15,0 0-6-15,0 0-16 16,0 0-41-16,0 0-102 15</inkml:trace>
  <inkml:trace contextRef="#ctx0" brushRef="#br0" timeOffset="337140.9451">16002 16423 317 0,'0'0'31'16,"-2"0"-31"-16,2 0-23 15,0 0 14-15,0 0 3 16,0 0-29-16,0 0-120 16</inkml:trace>
  <inkml:trace contextRef="#ctx0" brushRef="#br0" timeOffset="337725.2701">17765 16416 262 0,'0'2'0'0</inkml:trace>
  <inkml:trace contextRef="#ctx0" brushRef="#br0" timeOffset="337994.9965">19913 16564 106 0,'0'-8'0'16</inkml:trace>
  <inkml:trace contextRef="#ctx0" brushRef="#br0" timeOffset="340394.4809">26017 13194 270 0,'27'7'0'15,"-7"-2"-25"-15,9 2 25 16,19-3 13-16,20 7-1 16,-12-4-1-16,10 6-3 15,10 0-6-15,5 2 6 16,10-2-5-16,4 3-1 15,8 2-2-15,7 0-1 16,8-2 1-16,20 1 2 16,19 1 2-16,21 1-3 15,8 3-1-15,4-4 0 16,-8-3 0-16,-2 0 0 16,-8-1 2-16,-15-6-1 0,-12-1 4 15,-11 1-1-15,-14 2 1 16,-9 0 1-16,-3 1 0 15,-7 2-4-15,-2-2-1 16,5 0-1-16,-1-2 0 16,7-1 0-16,16-3 0 15,2-2 0-15,6-3 0 16,-8 0 0-16,-12 0 0 16,-11 0 0-16,-5 0 2 15,-7 0-2-15,0 3 3 0,-7-3 3 16,1 0 2-1,-4 0 6-15,3-3-3 0,5-11 3 16,2-2 3-16,2-3-11 16,-2-1 6-16,0 2-3 15,-6-1-6-15,0 0 2 16,-7 0-4-16,-5 1 0 16,-5 3-1-16,-4-6 1 15,-12-1-1-15,1-7 0 16,1-15-1-16,0-8 0 15,-3-8 0-15,-3-5-1 16,-17 3 1-16,-8 0 1 16,-11 2 0-16,1-3 3 15,3-2 0-15,-1-1 2 16,-3 0-3-16,-6 4 1 0,0-4-3 16,-6-1 0-16,0 1 0 15,0-3 0-15,-24 7 0 16,-7 2 2-16,-7 11 0 15,-3 3 5-15,4 2 2 16,-5 3-3-16,5 2 3 16,-6-1-8-16,-1 2-1 15,-7 1 0-15,5 1 0 16,-1 1 0-16,-3 0 0 16,-8-1-2-16,2 3 2 15,-4 0-1-15,5 0-1 16,1 3 1-16,0 1-2 0,-6 0 1 15,-2 0 2-15,0-2-4 16,-2 3 4-16,0 2 1 16,0-1 0-16,-2-1-1 15,-2 2 0-15,-1 1 1 16,-3-1-1-16,2-1 1 16,-5 5 4-16,3-3-5 15,-2 4 1-15,-9-2 0 16,2-1-1-16,-8 0 0 15,-2-1-1-15,-2 3 1 16,-4 3 0-16,0 0 3 16,0 2-3-16,-4 2 0 15,-3 0-1-15,-9 1-1 0,-18 3 1 16,-11 4-2 0,1 0 3-16,3-1 0 0,10 0-1 15,6 5 1-15,6-2 2 16,0 5 0-16,0 0-2 15,7 0 0-15,1 0 0 16,1 0-2-16,3 0 1 16,1 8 0-16,-2 3 0 15,-3-3 1-15,5 2 0 16,6-3 1-16,6 2-1 16,10-2 0-16,3 8 0 15,11-1-1-15,1 4 1 0,6 4-2 16,-2 0 1-1,0 4-1-15,-4-3 2 0,6 1-1 16,0-2 1-16,4 0 0 16,3 4 0-16,3-3 0 15,9-1-1-15,-1 4 1 16,5 1 0-16,-4 4-2 16,2 6 2-16,-3-1 0 15,5 2-1-15,4 6-1 16,2-1 2-16,0 9 0 15,2-1 0-15,-4 3 0 16,4 1 0-16,2-3-1 16,4-1 1-16,5-2 0 15,1 4-1-15,9 1 1 16,2-4-1-16,-1 7 1 0,7-3-5 16,0 4 4-16,0 1 1 15,0 0 0-15,0-1-1 16,0 1-1-16,0-1 2 15,3-2-1-15,13-5-2 16,5 1 1-16,8-2 0 16,2-5-7-16,6-1 0 15,2-5-1-15,0-4-4 16,5 1-23-16,-3-11-47 16,1-6-121-16</inkml:trace>
  <inkml:trace contextRef="#ctx0" brushRef="#br0" timeOffset="348006.504">20210 10686 173 0,'-12'-12'25'0,"-1"2"-8"16,13 9 2-16,0 1 16 0,0 0 2 15,0 0-11 1,0 0-5-16,0 0-7 0,0 0-1 16,-4 0 3-16,4 0-3 15,-2 0 1-15,-2 0-2 16,4 0-4-16,-8 0-1 15,-21 6-1-15,-25 17-2 16,-31 12-4-16,-12 6 2 16,0 7-1-16,-2 0-1 15,4 3 0-15,8 4 1 16,-4 5-1-16,-4 1 0 16,-2 2-1-16,-2 2 0 15,-5-5-1-15,13-1 2 16,6-8-1-16,7-1 0 15,8-4 1-15,6-2 0 0,-1-3 0 16,10-6 0-16,7-6 0 16,11-6 0-16,6-3-1 15,2-3 1-15,0 1 0 16,2-1-1-16,-2-1 1 16,2 2 0-16,-6 0 0 15,0 4 0-15,-6 3 0 16,6-5 0-16,2-3-1 15,4 0 1-15,12-7-1 16,3-7 1-16,6 1 0 16,2-4 0-16,2 0 0 15,2 0-1-15,0 0 1 0,0 0-3 16,0 0 3-16,0 0 0 16,0 0 0-16,0 0 0 15,0 0-1-15,0 0-1 16,0 0 2-16,0 0-1 15,0 0 1-15,0 0-5 16,0 0 1-16,0 0 3 16,0 0 1-16,6 0 1 15,-4 0-1-15,-2 0 2 16,0 0-1-16,0 0-2 16,4 0 2-16,-4 0-1 15,0 0 0-15,0 0 1 16,0 0-2-16,0 0 2 0,0 0-1 15,0 0 2-15,0 0-2 16,0 0 0-16,0 0-6 16,0 0 4-16,0 0-7 15,0 0-13-15,0 4-65 16,2-4-119-16</inkml:trace>
  <inkml:trace contextRef="#ctx0" brushRef="#br0" timeOffset="348914.113">18561 11268 117 0,'0'-1'27'0,"0"1"-25"15,0 0 2-15,0 0 14 16,-7 0 0-16,-9 15 1 16,-9 10-4-16,-2 6-4 15,-6 1 2-15,-4 4 7 16,-2 2-7-16,-7 6 0 15,-10 3-1-15,1 1-4 16,-12 4 0-16,5-1-2 16,2 0-3-16,7-4 5 15,11-6-2-15,9-5-2 0,6-10 1 16,9-7-3-16,5-8 0 16,7-3-1-16,4-5-1 15,2 0 0-15,0-3 0 16,0 3 0-16,0-1-1 15,0 2-1-15,0-1 2 16,15-3 1-16,16 0-1 16,10 0 6-16,9 0 2 15,16-7-2-15,10-5-2 16,5-6-1-16,4 4 0 16,-1-5-3-16,-5 6 0 15,-7-4 1-15,-4 3-1 16,-3 3-1-16,-14-1 1 0,-3 3 0 15,-7-3-2 1,-8 8 4-16,-6-2-2 0,-8 1 1 16,-5 2 0-16,-1-1-1 15,-3 0 1-15,-4 4 0 16,-4-3 1-16,2 3 1 16,-4 0 1-16,0-8 7 15,0-3 4-15,0-7-6 16,-10-7-4-16,-17-6-2 15,-8-4 2-15,-13-10-2 16,-1-3-3-16,-11-3-1 16,0-4 1-16,-2 8 1 0,6 3-1 15,6 10-2-15,15 9 2 16,11 13 0-16,11 5-6 16,7 4-10-16,6 3-31 15,0 0-106-15</inkml:trace>
  <inkml:trace contextRef="#ctx0" brushRef="#br0" timeOffset="351030.3623">28987 10020 204 0,'0'-3'20'0,"0"-2"-20"15,-12 5 7-15,-7 0 5 16,-12 8 5-16,-16 18-1 15,-13 6-3-15,-8 9 1 16,-3 6 5-16,-3 2-2 16,1 2 3-16,-1 3-7 15,-2 0 0-15,3-1-4 16,5-1-4-16,8-4-1 16,10-9-2-16,13-6 0 15,8-10-1-15,11-2 0 16,1-9 1-16,9-3-2 0,4-7 1 15,4 1-1 1,0-3 0-16,0 0 0 0,0 0 0 16,0 0 0-16,-2 0 0 15,-5 0 0-15,-11 8-2 16,-7 1 2-16,-8 4-3 16,-6-2 3-16,-7 3-4 15,3 1 4-15,-1 0 0 16,7-1 1-16,2 0-1 15,10-3 0-15,3-3 0 16,9-4 0-16,5 3 0 16,2-3 1-16,2-3-1 0,1-1 0 15,3 0 0-15,0 0 0 16,0 0 0-16,0 0-1 16,0 0 0-16,0 0-2 15,0 0 0-15,13 0 2 16,20 0 1-16,14 0 1 15,7 0-1-15,0 0 0 16,-2-1 3-16,6-3-2 16,4 4-1-16,6-3 0 15,10 3 2-15,1 0-2 16,-3 0 0-16,-7 0 0 16,-7 3 0-16,-11-2 0 15,-7-1 0-15,-7 0 0 0,-2 0 1 16,-10 0 0-1,-7-1-1-15,-5-6 2 0,-9 0 0 16,-2-1 0-16,-2-6-1 16,0-1 3-16,0-7-4 15,-8-7 0-15,-27-1 0 16,-7-6 0-16,-1-2 0 16,-5-6 2-16,-1 4-1 15,-1-1 0-15,-8-2 1 16,0 3-1-16,-2 7 3 15,-4 3-2-15,8 5 4 16,3 3-6-16,3 6 0 0,3 5 0 16,3 4-1-1,9-1 1-15,2 1 0 0,10 4 1 16,5-1-1-16,5 0 0 16,7 4 0-16,2-3 0 15,2 3-1-15,2 0 1 16,0 0 0-16,0 0-2 15,0 0 1-15,0 0 1 16,0 0-2-16,0 0 0 16,0 0-2-16,0 0 3 15,0 0-1-15,0 0-2 16,0 3 0-16,0 13 4 16,-6 6 0-16,-5 8 1 15,-1 5-1-15,-7 7 0 16,3 9 0-16,-5 4 3 0,-8 6-1 15,2 5-2-15,-6-6 0 16,2-5 1-16,17-8-1 16,-3-10-1-16,7-4 1 15,4-11 0-15,4-8 0 16,2-5-5-16,0-7-12 16,0-2-39-16,0 0-236 15</inkml:trace>
  <inkml:trace contextRef="#ctx0" brushRef="#br0" timeOffset="357216.8138">15638 5488 165 0,'-15'15'36'15,"15"-4"-33"-15,0-8 0 16,0-3 13-16,13 0 16 16,7 0 0-16,-7 0-9 15,-1-3-6-15,3 2-5 16,3-2 4-16,15-4-8 0,15 1 0 15,14-3-3 1,23-3-1-16,18-2 3 0,21-5-3 16,17 2 1-16,22-5-1 15,21-2-1-15,33-2 6 16,27-2-1-16,20 3-2 16,18-2 2-16,9 0-7 15,-6 3 2-15,1 0 2 16,3-1-3-16,2-4 2 15,19 2 0-15,17-5 1 16,18 0-3-16,15-1-2 16,-11 3 0-16,-10-2-1 0,-29 6 2 15,-28 4-1 1,-22-3 0-16,-18 1 0 0,-17-1 0 16,-14-1 0-16,-17-1-1 15,-22-2-1-15,-9 1 1 16,-12 2 1-16,-12 2-2 15,-17 2-7-15,-19 3-11 16,-29 4-32-16,-28 4-185 16</inkml:trace>
  <inkml:trace contextRef="#ctx0" brushRef="#br0" timeOffset="366635.9113">13823 16900 181 0,'0'0'109'0,"0"0"-84"16,0 0-24-16,0 0 2 15,0 0 0-15,0 0 1 16,8 0-2-16,13 0 0 15,16 0-1-15,19-6 7 16,16-5-1-16,13 0 2 16,8-4 3-16,19-3-8 15,18-4 3-15,25-4 0 16,21-6 1-16,12-3 2 16,12 0-5-16,7 1 0 15,6 2 3-15,6 5-6 0,-6 2 1 16,-2-1 0-16,-9 4 0 15,3-3-1-15,12-6-1 16,14-5 0-16,17-5 3 16,27-9 2-16,17-2-2 15,3-4-4-15,3 1 0 16,-6 6 2-16,-20 3-1 16,-5 7-1-16,-9 5 0 15,-14 5 0-15,-20 0 1 16,-24 6-1-16,-24-2 0 15,-17 3-2-15,-6 0 2 16,-14 3 0-16,-24 2 0 16,-18 6-2-16,-24 3 2 0,-19-2 0 15,-23 4 0-15,-15 3 0 16,-10 3 0-16,-4 0 0 16,-2 0 0-16,0 0-1 15,0 0 1-15,0 0-1 16,0 0-1-16,0 0 1 15,0 0-1-15,4 0 2 16,-4 0-3-16,0 0 2 16,0 0 1-16,0 0 0 15,0 0 0-15,3 0 0 16,-3 0 0-16,0 0 0 16,0 0 1-16,0 0-1 0,0 0 1 15,0 0-1 1,0 0 3-16,0 0-1 0,0 0-2 15,0 0 3-15,0 0-2 16,0 0-1-16,0 0 2 16,0 0-2-16,0 0 0 15,0 0-2-15,0 0 2 16,0 0-1-16,0 0 1 16,0 0 0-16,0 0 0 15,0 0 1-15,0 0-1 16,0 0 0-16,0 0-1 15,0 0 1-15,0 0-1 16,0 0-1-16,0 0 2 16,0 0-1-16,0 0 0 15,0 0 1-15,0 0-1 0,0 0-1 16,0 0 1-16,4 0 2 16,-4 0-3-16,0 0 2 15,0 0 0-15,0 0-1 16,0 0 1-16,0 0-1 15,0-3-1-15,0 3-4 16,0 0 2-16,0 0-2 16,2 0-2-16,-2 0 0 15,0 0-6-15,0-5-6 16,0-6-48-16,-2-2-106 16</inkml:trace>
  <inkml:trace contextRef="#ctx0" brushRef="#br0" timeOffset="367528.3405">18753 15987 123 0,'0'-3'59'16,"6"2"-37"-16,0-5-18 15,7-2 10-15,1 0 24 16,5-3-7-16,1 2 0 16,1-3-12-16,8 1-7 15,-2-4 2-15,6 0-8 16,6 1-2-16,9-5-1 16,8-2-2-16,4-2 3 15,6-6-4-15,-4 2 0 0,4-2 4 16,-2 4-1-1,-2-1-1-15,0 8 3 0,-4-1-2 16,-8 5-3-16,-7-1 0 16,-8 8-3-16,-4-4 0 15,-6 8-7-15,-2-5-7 16,-5 4-5-16,-5 3-23 16,-7 1-36-16,0 0-53 15</inkml:trace>
  <inkml:trace contextRef="#ctx0" brushRef="#br0" timeOffset="368766.28">22089 14871 107 0,'0'0'42'0,"0"0"-36"16,0 0-2-16,0 0 16 15,0 0 15-15,0 0-12 16,0 0-16-16,0 0-6 16,0 0 1-16,0 0 1 0,0 0 3 15,0 0 2-15,0 0-4 16,0 0 5-16,0 0 1 16,0 0-2-16,0 0 0 15,0 0-7-15,0 0 3 16,0 0-1-16,0 0-3 15,0 0 2-15,0 0 0 16,0 0-2-16,0 0 0 16,0 0 0-16,0 0-2 15,0 0-1-15,0 0-3 16,0 0 3-16,0 0 1 16,0 0 1-16,0 0 1 0,0 0 0 15,0 0 0-15,0 0 1 16,0 0-1-16,0 0 3 15,0 0-2-15,0 0 4 16,0 0-1-16,0 0 1 16,0 0 1-16,0 0 4 15,0 0-4-15,2 8 0 16,9 14 1-16,-3 11 9 16,2 7 1-16,-1 4-8 15,1 7-1-15,0 0-2 16,3 4-2-16,-1-3 4 15,0-6-6-15,-3-3 2 16,1-10-4-16,-2-1 0 0,-4-13 0 16,3-3 0-1,-5-10-5-15,-2-5-4 0,0-1-7 16,0 0-16-16,0-16-72 16</inkml:trace>
  <inkml:trace contextRef="#ctx0" brushRef="#br0" timeOffset="369148.3203">21969 14739 249 0,'-2'-14'6'0,"2"2"-6"0,0-2-14 16,15-1 14-16,10 8 14 15,4 0 2-15,8 3-6 16,12 0-2-16,15 4 0 16,9 0 5-16,-3 4 0 15,-4 14 8-15,-6 8-4 16,-12 3-5-16,-13 5-5 16,-10 10 2-16,-13 2 4 15,-12 10-4-15,0 3 0 16,-12 0-3-16,-30 4-2 15,-1-2 4-15,-11-3-1 16,-6 2 1-16,-2-9-8 16,2-3 1-16,11-10-3 0,11-13 0 15,12-6-7 1,17-12-6-16,3-4-33 0,6-3-53 16,0-5-83-16</inkml:trace>
  <inkml:trace contextRef="#ctx0" brushRef="#br0" timeOffset="369704.1289">22817 15095 207 0,'0'0'13'16,"2"0"-11"-16,23 0 4 15,6 0 21-15,10 0-6 16,9-3-7-16,3-9-10 15,-5-5-3-15,-13-2-1 16,-10-3-7-16,-13 0 3 16,-5 0-8-16,-7 4 2 15,0 0 9-15,-13 5-7 0,-18 3 2 16,-8 0 6-16,0 10 8 16,-3 0 2-16,1 0 8 15,4 0 0-15,2 7 6 16,1 6-10-16,3 6 0 15,3 4-2-15,-1 10-9 16,10-1 7-16,7 2-5 16,10 3 4-16,2-5-4 15,0 4-1-15,24-6-1 16,16-4-3-16,13-4-2 16,7-11-4-16,9-3 1 15,7-8-8-15,3 0 2 0,5-12-12 16,1-13-16-16,-4-8 3 15,-3-8-43-15,1-3-2 16</inkml:trace>
  <inkml:trace contextRef="#ctx0" brushRef="#br0" timeOffset="369915.0042">23927 14797 37 0,'0'-5'82'0,"0"-1"-28"15,0 6-26-15,-19 0 28 16,-20 0-9-16,-13 16-19 15,-1 12-14-15,-11 10 3 16,6 6-3-16,4 4 0 16,11-4 0-16,14-1-8 0,12-5 0 15,17-9-5 1,0-4-1-16,6-6-8 0,29-7-2 16,13-7-1-16,8-5-15 15,6 0-50-15</inkml:trace>
  <inkml:trace contextRef="#ctx0" brushRef="#br0" timeOffset="370064.1193">24396 14989 326 0,'0'0'0'0,"-8"7"-28"0,-9 4 20 16,1-3 8-16,8-1-37 15</inkml:trace>
  <inkml:trace contextRef="#ctx0" brushRef="#br0" timeOffset="370626.7209">23735 15276 48 0,'29'0'46'0,"-3"0"-46"0,16 0-15 15,-1 0-10 1,3 0-15-16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42:50.268"/>
    </inkml:context>
    <inkml:brush xml:id="br0">
      <inkml:brushProperty name="width" value="0.05292" units="cm"/>
      <inkml:brushProperty name="height" value="0.05292" units="cm"/>
      <inkml:brushProperty name="color" value="#FF0000"/>
    </inkml:brush>
  </inkml:definitions>
  <inkml:trace contextRef="#ctx0" brushRef="#br0">3493 1652 388 0,'0'19'32'0,"0"-3"-21"15,-12-10 23-15,-5 1 4 16,15-6-10-16,2-1-15 16,0 0-6-16,0 0 1 15,0 0 0-15,0 0-1 16,0 0-7-16,0-4 1 16,0-8 4-16,0-13 0 15,15-14 11-15,-3-12-12 16,1-11 4-16,1-7-5 0,-1-6-2 15,1-5 1-15,3 0-2 16,-3-1-1-16,5 3 1 16,8 7-1-16,-9 9 3 15,1 15-2-15,-5 14 0 16,-1 12 1-16,-7 9 0 16,2 7-2-16,-2 4 0 15,-6 1-3-15,6 0-1 16,1 0-4-16,17 18 6 15,14 19 3-15,15 22 7 16,7 22-4-16,-8 14 1 16,6 4 0-16,-13-4-1 15,3-8 0-15,-7-15-2 0,1-12-1 16,-11-17 0 0,-4-12 1-16,-1-13-2 0,-13-10 1 15,-1-8 0-15,1 0-6 16,20-18-7-16,14-25 13 15,11-25 4-15,-8-20-1 16,-9-7-3-16,-14-1-5 16,-4 17-3-16,-3 17 2 15,1 21 0-15,-15 21 6 16,7 13-1-16,-13 7-5 16,0 0-1-16,6 8 0 15,8 24 7-15,5 19 2 0,6 19 3 16,2 8 2-16,-9 2 0 15,3-4-7-15,2-4 2 16,6-5-1-16,-5-10 2 16,1-13-3-16,-2-11-3 15,-5-15-3-15,-3-10-15 16,1-8-43-16,-1 0-103 16</inkml:trace>
  <inkml:trace contextRef="#ctx0" brushRef="#br0" timeOffset="488.6564">5255 882 346 0,'8'2'11'15,"-2"-1"-7"-15,0 3 15 16,0-1 4-16,1 0-10 16,-1 1-3-16,0 0-1 15,-4-4-1-15,2 1 3 16,-4-1-1-16,2 0 2 0,-2 0-1 15,0 0 1-15,4 0 0 16,9 0-2-16,16 2-7 16,2 2 9-16,18-2-4 15,11 0-4-15,13-2 1 16,5 0 4-16,-9 0-2 16,-7 0-1-16,-17 0-3 15,-20 0-2-15,-23 0-1 16,2 0 1-16,-4 0 3 15,0 0-3-15,0 1-1 16,0-1 0-16,-6 0-2 16,-19 0-15-16,-10 0-26 0,-2 0-14 15,4 0-62 1,2 0-25-16</inkml:trace>
  <inkml:trace contextRef="#ctx0" brushRef="#br0" timeOffset="848.5472">5573 965 132 0,'-6'21'66'0,"6"3"-26"15,0 11 17-15,0 4-17 16,0 4 2-16,0 4-7 16,18 1-8-16,1 1-7 15,0 5-4-15,10 5-6 16,-9-1-3-16,3 0 2 16,-4-8-9-16,-3-4 0 15,-10-5-1-15,-6-9-2 0,0-1-8 16,-12-8-16-1,-23-4-5-15,-2-6-10 0,-5-4 5 16,1-6 11-16,-1-3 26 16,5 0 2-16,10 0 2 15,-2-1 3-15,11-7 28 16,8 7-6-16,10-1-12 16,0 1-11-16,0-1-5 15,12 2 2-15,27 0 5 16,-2 0-2-16,11 0 3 15,4 0-2-15,6 0-6 16,4-1 1-16,0-6-2 16,8-4-9-16,-12-3-45 15,0 3-126-15</inkml:trace>
  <inkml:trace contextRef="#ctx0" brushRef="#br0" timeOffset="1328.4947">5993 942 315 0,'0'0'52'15,"0"0"-31"-15,0-3 4 16,10 0-8-16,21-1-2 15,12-4 3-15,13 1-5 16,8 0-4-16,11-4-1 16,9 4 0-16,1-3 0 15,2 2-5-15,-8 3 1 0,-3-2 0 16,-10 2-1-16,-10 2-3 16,-8 2 0-16,-24-1 0 15,-11 2 0-15,-11 0-1 16,-2-1-3-16,0-1 2 15,-2-3-19-15,-23-5-37 16,-6-1-64-16,-2 0-87 16</inkml:trace>
  <inkml:trace contextRef="#ctx0" brushRef="#br0" timeOffset="1551.7101">6607 813 210 0,'-7'18'67'0,"1"5"-62"16,6 12 51-1,0 8 10-15,0 8-25 0,0 9-12 16,19 8-7-16,3 3-1 16,1-2-3-16,-8-2-14 15,-3 3 1-15,-2-3-1 16,-3-2-2-16,-5-5-1 16,-2-10-1-16,0-9 0 15,0-8-3-15,0-8-15 16,0-9-13-16,0-9-45 15,0-7-124-15</inkml:trace>
  <inkml:trace contextRef="#ctx0" brushRef="#br0" timeOffset="2496.3295">7717 547 277 0,'-3'10'72'0,"-3"5"-61"16,2 2 1-16,4 10 36 15,0 13-22-15,0-3-7 16,-6 5-1-16,-9 5-6 15,-3 2-5-15,-9-1 1 16,2 3-4-16,-2-9-1 16,7-9-3-16,-1-7-1 15,9-10-8-15,-1-10-23 16,9-6-55-16,4-17-90 16</inkml:trace>
  <inkml:trace contextRef="#ctx0" brushRef="#br0" timeOffset="2722.2664">8564 419 247 0,'-10'38'153'0,"8"1"-140"15,2 3 4-15,0 3 13 16,6-1 1-16,23 1-24 15,2-2 0-15,2-5-4 16,0-7-3-16,-2-7-4 16,-6-4-7-16,-11-5-46 15,-10-3-124-15</inkml:trace>
  <inkml:trace contextRef="#ctx0" brushRef="#br0" timeOffset="3172.1666">8060 1051 347 0,'-4'33'75'15,"2"14"-72"-15,-5 11 10 16,7 1 35-16,0-1-17 16,-6 0-13-16,0-5-7 15,-9-2-7-15,3-8-2 0,-2-7-2 16,-3-7 0-1,5-11 0-15,3-7 0 0,9-9-3 16,0-2-8-16,0 0-27 16,9-18-24-16,32-11 42 15,15-9 18-15,14 0-13 16,-6 4-11-16,-4 7 1 16,-2 5 6-16,-8 6 16 15,-9 5 3-15,-8 7 0 16,-4 4 5-16,0 0-5 15,-8 4 4-15,3 13 19 16,7 2-2-16,2-1 0 0,-8 0-1 16,0 0 1-1,-2-4-8-15,-5-3-1 0,-11-4-2 16,-1-3-10-16,-6-4 0 16,2 0-1-16,-2 0 0 15,0 0-18-15,6-10-13 16,4-21-56-16,3-10-48 15</inkml:trace>
  <inkml:trace contextRef="#ctx0" brushRef="#br0" timeOffset="3450.4974">9275 599 205 0,'37'6'26'15,"9"9"24"-15,14-4 10 16,2 3-10-16,12-1-5 16,17-5-12-16,10-2-15 15,11-4-6-15,0-2-2 16,-1 0-8-16,-9-2-2 15,-16-6-4-15,-24-2-4 16,-22 8-24-16,-38 2-124 16</inkml:trace>
  <inkml:trace contextRef="#ctx0" brushRef="#br0" timeOffset="3644.3897">9403 1147 317 0,'0'16'60'0,"21"-5"-59"16,35 0 6-16,24-8 17 16,18-3 2-16,17-3-1 15,5-16-6-15,-12-2-10 16,-15-3-7-16,-17-3-2 16,-26-3-21-16,-15-3-43 15,-35 3-155-15</inkml:trace>
  <inkml:trace contextRef="#ctx0" brushRef="#br0" timeOffset="3840.3455">9734 911 331 0,'0'43'24'0,"0"13"-16"16,0 13 42-16,12-1-5 15,9 1-15-15,6-5-11 16,-8-9-12-16,1-9-6 15,-1-14-1-15,-3-13-7 16,1-14-12-16,-3-5-48 16,-1-22-94-16,-1-24 38 15</inkml:trace>
  <inkml:trace contextRef="#ctx0" brushRef="#br0" timeOffset="4021.6668">10079 917 311 0,'19'26'15'15,"6"12"16"-15,10 12 32 16,-8 8-24-16,10 2 1 16,2-2-10-16,-6-8-10 15,4-9-16-15,-1-13-4 16,1-11-5-16,2-12-6 16,5-5-28-16,3-33-72 15,5-24-92-15</inkml:trace>
  <inkml:trace contextRef="#ctx0" brushRef="#br0" timeOffset="4171.0959">10935 625 244 0,'2'0'111'16,"2"0"-111"-16,2 6 0 16,-3 12 10-16,3 5 4 15,-2 3-14-15,2 0-7 16,-4-4-61-16,2-4-165 15</inkml:trace>
  <inkml:trace contextRef="#ctx0" brushRef="#br0" timeOffset="4469.9812">10875 1062 317 0,'0'21'15'0,"0"-1"21"15,6-5 8-15,19-5-15 16,4 0-13-16,8-1-7 15,-2-1-2-15,-4 0-4 16,-4 1 2-16,-4 4 0 16,0 5-2-16,-5 5 0 15,-5 9 1-15,-1 8 8 16,-6 5-6-16,5 3-3 16,-5-2 3-16,2-2-5 15,5-5 1-15,3-7 0 0,-1-6-2 16,3-12 0-1,9-5-2-15,-8-9-4 0,5-3-9 16,12-38-22-16,7-23 16 16,-4-25-48-16,1-13-115 15</inkml:trace>
  <inkml:trace contextRef="#ctx0" brushRef="#br0" timeOffset="5084.3423">11590 680 292 0,'0'0'129'15,"0"0"-123"-15,2 18-4 16,9 15 8-16,1 14 25 16,11 7-13-16,-2 4-4 15,8 2-6-15,6-2 4 0,-11-6-5 16,3-7-3-16,-4-10-7 16,0-13 1-16,-17-10-2 15,-6-8-2-15,0-4 2 16,0-3-5-16,0-27-23 15,0-17-1-15,-6-15 17 16,-9-8 11-16,9 7 1 16,4 4-1-16,2 11 1 15,0 9 5-15,8 9-5 16,25 4 5-16,7 9-1 16,11 5-2-16,5 7 3 15,6 5-5-15,4 2 7 16,-4 16-1-16,-8 2-5 0,-17 1 0 15,-14 4 0-15,-17 8 0 16,-6 0 8-16,-2 3-4 16,-45 1 2-16,-15-5-4 15,-9-2-3-15,3-10-5 16,4-10-8-16,19-8-5 16,5-2-3-16,9-12-11 15,17-12-5-15,3 0 4 16,9 4 23-16,2 7 10 15,0 8 5-15,13 5 5 16,12 0 1-16,10 19 10 16,-2 22-7-16,8 12 9 0,-4 11 0 15,1 7-6 1,-5 1-4-16,-6 0 5 0,1 1-4 16,-7-5-6-16,0-5-2 15,-9-8-2-15,-6-9-3 16,-6-11-2-16,0-15-4 15,0-11-8-15,-35-9-24 16,-12-7-43-16,-15-24-87 16,-9-8 30-16</inkml:trace>
  <inkml:trace contextRef="#ctx0" brushRef="#br0" timeOffset="5280.6554">11609 1385 339 0,'-12'-4'40'0,"5"0"-25"16,7 1 4-16,0-1-3 15,27-4-5-15,27-4 1 0,16-1-5 16,15 1 0-16,6-2 2 16,2 5 2-16,17-2 2 15,3 0-5-15,3-1-1 16,-13-1 0-16,-24 2-7 16,-17-3-4-16,-21 3-13 15,-24-1-26-15,-17 8-116 16</inkml:trace>
  <inkml:trace contextRef="#ctx0" brushRef="#br0" timeOffset="5443.9811">11714 1561 315 0,'-12'29'72'15,"6"1"-66"-15,6-8 19 16,0-4 3-16,0-7-19 15,12-6-9-15,23-5-36 16,13-11-150-16</inkml:trace>
  <inkml:trace contextRef="#ctx0" brushRef="#br0" timeOffset="5624.631">12725 1455 372 0,'17'20'40'16,"-9"-1"-33"-16,9 0 12 16,-5-5 9-16,2 0-14 15,3 1-14-15,-3-5 0 16,3-6-30-16,-7-4-144 16</inkml:trace>
  <inkml:trace contextRef="#ctx0" brushRef="#br0" timeOffset="8435.9396">14825 748 132 0,'-8'-12'57'16,"-8"0"-39"-16,-9 4 17 15,0 3 15-15,8 3-2 0,9 2 4 16,4 0-14-16,4 0-13 16,-2 0-2-16,2 0-1 15,0 0-8-15,0 4-4 16,0 18-9-16,-10 15 3 16,-3 17 7-16,-5 16-2 15,-7 11-2-15,-6 4 2 16,-4 6-4-16,0 0 0 15,14-14-3-15,11-6 1 16,10-17 0-16,0-13-3 0,31-9 0 16,22-12-5-1,18-9 4-15,-3-8 0 0,10-3-4 16,3-14 5-16,-5-9 3 16,-3-4 1-16,-9 0-4 15,-6 2 0-15,-13 1-6 16,-3 0-17-16,-5 2-24 15,-4-2-44-15,-6 6-95 16</inkml:trace>
  <inkml:trace contextRef="#ctx0" brushRef="#br0" timeOffset="9172.2635">16485 595 399 0,'0'-3'30'15,"0"3"-21"-15,0 0 10 16,0 0 10-16,0 13-14 15,0 26-9-15,-6 24 7 16,-19 20 0-16,0 16-3 16,-14 4-2-16,2-1-2 15,0-2 1-15,-5-8-4 0,1-14 0 16,8-12-2-16,8-17-1 16,7-17-6-16,11-13 0 15,7-15-22-15,0-4-24 16,13-38-114-16,30-30-83 15</inkml:trace>
  <inkml:trace contextRef="#ctx0" brushRef="#br0" timeOffset="9405.0888">16729 573 334 0,'13'49'41'0,"9"7"-33"0,13 12 9 15,-1-1 15-15,15 4 5 16,5 4-9-16,6 5-12 16,2-3-7-16,-4-4 0 15,-4-7-6-15,-9-8-3 16,-14-9-1-16,-8-9-2 16,-23-10-9-16,0-8-17 15,-23-11-48-15,-29-8-118 16</inkml:trace>
  <inkml:trace contextRef="#ctx0" brushRef="#br0" timeOffset="9584.4967">16388 1280 397 0,'0'-4'0'0,"31"-1"0"15,19-2 3-15,20-2 15 16,11 0-5-16,20-2 4 15,17-1-7-15,10-3-10 16,8 0-2-16,-12-3-17 16,-16 6-181-16</inkml:trace>
  <inkml:trace contextRef="#ctx0" brushRef="#br0" timeOffset="48558.5968">3250 2235 334 0,'-34'12'38'0,"26"-8"-24"16,8-2 18-1,0 1 5-15,0-2-6 0,0 2-16 16,15 4-13-16,32-1 3 16,36 0 7-16,20 1 3 15,27-6-2-15,28-1-3 16,21 0 2-16,24 0-5 16,31-3 4-16,32-2-4 15,13 4-2-15,27 1 3 16,17 0-6-16,16 0-2 15,22 0 1-15,30-2 0 16,27-3 3-16,34 1-2 16,18-3-1-16,15 0-1 15,14-4 0-15,13 0 2 16,3 2 2-16,-11 5-4 0,-18 4-4 16,-31 0 4-16,-17 4 1 15,-22 8 2-15,-22 1-3 16,-17-4 0-16,-32-3-2 15,-33-2 0-15,-33 1 1 16,-39 2 1-16,-27 2 0 16,-25 1 0-16,-19-1 0 15,-22-2-1-15,-31 0-1 16,-27 0-2-16,-38-3 0 16,-18-1 0-16,-20-2-2 15,-11-1 2-15,-2 0-2 16,0 0 2-16,-6 0-17 0,-44-2-25 15,-45-6-62-15</inkml:trace>
  <inkml:trace contextRef="#ctx0" brushRef="#br0" timeOffset="51670.6415">3863 3233 25 0,'17'-8'5'15,"-5"2"-4"-15,1-1 6 16,1 0 2-16,-1 4-4 16,-9 3-5-16,-2 0-4 15,4 0-1-15,-2 0 4 16,-2-2-2-16,2-4-12 15</inkml:trace>
  <inkml:trace contextRef="#ctx0" brushRef="#br0" timeOffset="52202.7918">3863 3233 223 0,'145'-75'61'0,"-145"75"-29"15,0 0 21-15,0 0 4 16,0 0-25-16,-18 0-13 16,-18 0 0-16,-7 3-7 15,-23 6-8-15,-17 8 12 16,-8 3-10-16,-8 6 0 0,2-1 2 15,12 2 0-15,13 0 2 16,22-2-2-16,13 6-4 16,14 0-4-16,23 6-1 15,0 6 1-15,42 2-1 16,22 2 0-16,24-1-1 16,10-5 2-16,15-4 1 15,5 1 0-15,10-1 0 16,9 1 0-16,-3 0 5 15,-14-2-5-15,-23-2 3 16,-33-2-4-16,-24-3-1 16,-28 2-2-16,-12 9 3 15,-52 4 3-15,-26 3 1 16,-22-1-3-16,-13-2 1 0,-3-6-2 16,4-3 1-16,1-10-1 15,12-7 1-15,24-13-1 16,9-5 0-16,25 0-10 15,22-23-27-15,19-20-27 16,2-17-30-16,44-6-93 16</inkml:trace>
  <inkml:trace contextRef="#ctx0" brushRef="#br0" timeOffset="52734.0889">4860 3351 218 0,'-8'0'83'0,"-3"0"-64"16,11 0 42-16,0 0-3 16,0 0-24-16,0 10-18 15,0 20-12-15,13 15 13 0,26 21-2 16,-2 10-5 0,2 11 7-16,15 7-5 0,-4 0-6 15,1-3 2-15,3-4 0 16,-8-11-4-16,5-10-3 15,-11-10 0-15,5-13-1 16,-8-13 2-16,-4-9-2 16,-6-14-4-16,-8-7-1 15,1 0-1-15,11-19 6 16,9-27 10-16,5-24-3 16,-5-19-4-16,-14-13-2 15,-3-7-1-15,-10 6-4 0,3 6 4 16,-4 12-1-1,3 20-2-15,-3 12-2 0,-1 15-6 16,-5 9 3-16,0 11-3 16,0 8-22-16,11 5-13 15,1 5-65-15,3 0-33 16</inkml:trace>
  <inkml:trace contextRef="#ctx0" brushRef="#br0" timeOffset="52998.0762">6365 3517 431 0,'8'21'19'16,"-8"11"-14"-16,6 12 13 0,0 10 21 16,7 7-6-16,-5 5-12 15,11 5-4-15,-1 1-12 16,3-2-3-16,4-1 3 15,-7-5-3-15,-3-8-1 16,1-4-1-16,1-6-2 16,-5-6 0-16,-6-8-9 15,-6-16-17-15,0-9-20 16,0-7-51-16,0-29-87 16</inkml:trace>
  <inkml:trace contextRef="#ctx0" brushRef="#br0" timeOffset="53334.5082">6185 3397 369 0,'-8'-17'30'0,"8"8"-29"16,8 0 1-16,35 8 17 16,23 1 6-16,25 0-5 15,19 11-3-15,2 14-2 16,7 9 2-16,1 5-2 15,-16 5 0-15,1-1-4 16,-14 4-10-16,-14 0 0 16,-22 1-1-16,-20 3 1 15,-20 5 5-15,-15 6-5 16,-15 3 4-16,-44 7 2 16,-20 4-7-16,-6-6 10 0,-6 3-7 15,7-3 0-15,9-3 0 16,3-4-3-16,14-10 0 15,19-11-3-15,14-9-14 16,8-11-23-16,13-12-35 16,4-10-100-16</inkml:trace>
  <inkml:trace contextRef="#ctx0" brushRef="#br0" timeOffset="53911.8681">2691 4926 412 0,'58'6'7'0,"50"-6"0"15,12 0 2-15,14-1 29 16,17-9-8-16,12 0 0 16,19 1-13-16,31 3-9 15,35 1 2-15,37 4-2 16,32 1 0-16,28 0-4 0,12 0-4 15,7 0-3-15,0 0 3 16,6 0 0-16,-6 0 0 16,-23 0 0-16,-39 0 0 15,-44 0-1-15,-55 0-3 16,-61 0 3-16,-40-1-2 16,-40-1-3-16,-31-5-16 15,-15-5-34-15,-16-4-71 16,0 1-163-16</inkml:trace>
  <inkml:trace contextRef="#ctx0" brushRef="#br0" timeOffset="54790.5054">2340 2561 379 0,'-6'0'23'16,"6"5"-23"-16,0 16 0 15,18 22 10-15,7 7 5 16,10 14-1-16,-8 16 1 16,2 17 7-16,0 14-9 15,-10 8-3-15,-5 15 3 16,-1 12-3-16,-7 5-1 15,-2 8-2-15,-4 2-1 16,2-8 0-16,-2-5-1 16,4-5 0-16,-4-12-1 15,2-11-1-15,4-19-1 0,7-19-2 16,7-13 0 0,-7-16-4-16,-5-18-4 0,-2-17-7 15,-2-14-30-15,-1-4-44 16,-3-46-84-16</inkml:trace>
  <inkml:trace contextRef="#ctx0" brushRef="#br0" timeOffset="55651.9985">2983 2703 372 0,'52'-18'15'16,"32"7"-13"-16,20 1 5 15,7 0 10-15,-7 3 10 16,13 5-5-16,12 2 0 16,26 0-10-16,22 0-5 15,30 0 5-15,45 0-3 16,21 0-2-16,25 2 1 0,16 13-2 16,-8-5-6-16,4 2-1 15,2-2 1-15,-20 1 0 16,-17-1 0-16,-5 0 0 15,-30-6 0-15,-19-2 1 16,-39-2-1-16,-35 0 0 16,-27-2-2-16,-23-7 2 15,-29-2 0-15,-12 4 1 16,-4-2-1-16,-15 4-1 16,-4 2 0-16,0 2 0 15,-12 1 0-15,2 0 0 16,-9 0 0-16,3 4-9 0,-7 11-1 15,-4 7 11-15,-6 4 1 16,0 6 10-16,0 0-7 16,0 6 3-16,0 2-2 15,0 6-1-15,6 11 0 16,0 7 1-16,1 12-1 16,1 2 6-16,2 3-4 15,5 4 2-15,-3 7-2 16,1 4-4-16,1 6 3 15,-2 0-2-15,1-2 2 16,5 1-2-16,1-8-3 16,-4-3 2-16,-1-5-2 15,-2 0 1-15,-3 7 1 0,7-4 1 16,-3-10 9-16,-5-15-6 16,-8-9-3-16,0-6-2 15,0-3 0-15,0-2-1 16,-2-9 0-16,-2-1-1 15,4-5 1-15,0-3 0 16,0-3-2-16,0-5 1 16,0-6-2-16,0-3 2 15,0-5 0-15,-2 0-9 16,-3-3-5-16,-1 0-7 16,-8 0-11-16,-5 0-18 15,-14 0-101-15,-4-4-102 16</inkml:trace>
  <inkml:trace contextRef="#ctx0" brushRef="#br0" timeOffset="56132.0303">7818 4930 311 0,'6'0'21'0,"2"0"-16"15,13 0 3-15,4-4 18 16,14 4-3-16,19-2 1 0,14 0-15 15,-1-1 1-15,7 2-3 16,1 1-6-16,-3-1 1 16,-3 1-2-16,-1-2 0 15,-20 0-1-15,-1 0 0 16,-12 0-8-16,-7-3-17 16,-6 0-83-16</inkml:trace>
  <inkml:trace contextRef="#ctx0" brushRef="#br0" timeOffset="59290.1323">9961 3036 24 0,'0'-15'9'0,"0"4"-7"15,0 0 12-15,15 0 1 16,-7 3-9-16,11-1-6 16,-7-1-3-16,1 4-3 15,-7 2 6-15,-2 0 7 16,-4 1 1-16,2 2 12 16,-2-3 2-16,0 1 6 15,0 2 11-15,0-1-6 16,0 1 5-16,0-1 8 0,0 1-10 15,0 1-1-15,0 0-4 16,0 0-1-16,0 0-4 16,0 0-5-16,0 0-5 15,0 0-3-15,0 0-6 16,0 0 2-16,0 0 1 16,0 7-5-16,-6 15 5 15,-13 13 0-15,-14 15-1 16,-14 11-2-16,-20 6-4 15,1 9 2-15,-8 1-2 16,2 4-2-16,1 4 0 16,7-4 3-16,-2-3-4 0,8-6 0 15,2-13 0 1,3-10-2-16,7-7 2 0,1-13-12 16,12-7-4-16,8-9-17 15,-2-9-18-15,8-4-22 16,5-6-67-16</inkml:trace>
  <inkml:trace contextRef="#ctx0" brushRef="#br0" timeOffset="59560.5735">9527 3656 171 0,'2'2'168'16,"5"17"-161"-16,9 11 7 15,5 13 37-15,6 11-2 16,-2 7-13-16,-1 6-18 16,3 8-2-16,6-1-6 15,-6-3 5-15,-2-2-9 16,2-10 0-16,-15-6-2 16,-4-9-1-16,-1-9-3 15,-7-14-2-15,0-8-4 16,0-9-5-16,4-4-21 15,14-31-56-15,9-23-83 16</inkml:trace>
  <inkml:trace contextRef="#ctx0" brushRef="#br0" timeOffset="59761.8603">10826 3249 325 0,'2'0'145'15,"-2"0"-116"-15,0 0-26 16,-13 22 19-16,-30 11 16 16,-13 9-24-16,-4-1-13 15,6-4-1-15,7 3-5 16,5 1-26-16,5 3-35 16,-2 2-101-16,-13-3-141 15</inkml:trace>
  <inkml:trace contextRef="#ctx0" brushRef="#br0" timeOffset="59973.4629">10009 3942 364 0,'0'9'9'15,"0"0"-2"-15,6-5 36 16,25 0-13-16,15 0-9 16,20-3-4-16,10-1-1 15,13 0-2-15,2 0 3 16,6 0-3-16,-4-7-7 15,-2-5-5-15,-12-5-2 16,-9-7-5-16,-16-6-14 16,-21-7-32-16,-10-1-96 0,-23-1-136 15</inkml:trace>
  <inkml:trace contextRef="#ctx0" brushRef="#br0" timeOffset="60302.163">10716 3638 269 0,'-15'29'50'16,"7"9"-36"-16,4 7 20 16,4 0 19-16,0 6-21 15,0-2-9-15,0 2-7 16,10-2-2-16,1-1-3 16,-11-4-4-16,0-3-7 15,-9-7-3-15,-30-4-10 0,-12-5-19 16,-5-4-4-16,2-3-16 15,11-3 12-15,7-6 20 16,16-2 20-16,9-3 1 16,5-4 13-16,6 0 23 15,0 0-17-15,6 0-19 16,34 0 15-16,18-4 3 16,8-10-6-16,12 1-6 15,11-4-7-15,4-4 0 16,8-4-16-16,3-2-74 15,-17-2-255-15</inkml:trace>
  <inkml:trace contextRef="#ctx0" brushRef="#br0" timeOffset="60744.3079">12029 2751 453 0,'0'0'6'15,"0"0"-6"-15,0 3 0 16,24 18 3-16,22 8 12 16,-7 1-12-16,7 2-3 0,-13-5 0 15,-17-3-17-15,-16-5-71 16,-10 0-106-16</inkml:trace>
  <inkml:trace contextRef="#ctx0" brushRef="#br0" timeOffset="60932.3177">11632 3148 430 0,'0'0'2'0,"0"0"5"15,45 0-7-15,25 0 14 16,30-3 2-16,32-12 1 16,19 2-8-16,12 0-4 15,-4-1 3-15,-18 0-6 16,-19-5-2-16,-19-2-6 15,-26-5-33-15,-30 5-143 0</inkml:trace>
  <inkml:trace contextRef="#ctx0" brushRef="#br0" timeOffset="61074.4978">12326 3237 364 0,'-18'32'58'0,"5"-8"-50"16,13 0 7-16,0-11 7 15,0-9-22-15,29-4-1 16,19-3-66-16,3-20-220 16</inkml:trace>
  <inkml:trace contextRef="#ctx0" brushRef="#br0" timeOffset="61396.3866">12678 3314 235 0,'-66'25'256'0,"-3"-2"-255"16,-3 3 2-16,-7-5 6 15,-12-1 4-15,-2 5-13 16,-2 1-2-16,11 0-8 16,11 2-14-16,17-5 18 15,15-4-1-15,16-5-1 16,17-6 0-16,8-5 2 0,0-3-14 15,0 0-20-15,31 0 40 16,23-7 10-16,16-9 2 16,19-5 5-16,25 0-8 15,10-5-4-15,20 2 2 16,13 1-3-16,-10 2-4 16,-25 1 0-16,-31-2-15 15,-37 6-140-15</inkml:trace>
  <inkml:trace contextRef="#ctx0" brushRef="#br0" timeOffset="61622.874">12351 3598 282 0,'-8'31'143'15,"8"3"-131"-15,0 5 1 16,29 2 22-16,8 0-3 15,2 1-5-15,3-7-10 16,-7-3-12-16,0-10-4 16,-23-11-1-16,-6-6-6 15,-6-5-21-15,0-7-22 16,0-22-58-16,-6-13-77 16</inkml:trace>
  <inkml:trace contextRef="#ctx0" brushRef="#br0" timeOffset="62350.4226">12630 3557 217 0,'46'-4'59'16,"-1"4"-31"-16,9 0 29 16,4 0-8-16,-15 8-18 15,5 9-8-15,-9 2-1 16,-8 3-9-16,-4 0-1 16,-19 2 0-16,-8 1 7 15,0 2-2-15,-23-3-2 16,-16-2-9-16,-4-9-6 15,1-2-3-15,5-9-5 16,-4-2-9-16,4-2-21 16,1-15-8-16,12-3 34 15,7 1 5-15,9 7 5 0,8 5 2 16,0 6 0-16,0 1 0 16,2 0 5-16,16 0-4 15,1 6 6-15,-7 10 1 16,3 2 7-16,-13 3 7 15,-2 1-2-15,0-5-1 16,0 1-6-16,-8 3-4 16,-25 2-3-16,0 6-5 15,-7 1 0-15,7-2-1 16,4 2 0-16,0-2 2 16,5 3-2-16,5 1 0 15,-2 1 2-15,11 0-2 16,2-2 1-16,8-2 6 0,0-2-1 15,0 2-3-15,0-5 1 16,18 2-3-16,13 0 1 16,17-1 0-16,1-7-1 15,7-6 2-15,6-6-3 16,2-6-1-16,-8 0-1 16,-6-21-3-16,-5-8 1 15,-12-8-5-15,-10-1-9 16,-21-4-1-16,-2 4-6 15,-6 4 9-15,-31 5 4 16,-7 7 10-16,-3 6-1 16,3 6 3-16,3 4 3 0,10 3 3 15,8 3 4-15,11 0-3 16,12 0-1-16,0 0-6 16,0 0-3-16,16 0-3 15,22 3 6-15,17 1 2 16,18-1 1-16,5-1 0 15,11-2 3-15,-4 0-4 16,-4 0-2-16,-5 0 0 16,-18-8-8-16,-17-8-22 15,-12-1-119-15</inkml:trace>
  <inkml:trace contextRef="#ctx0" brushRef="#br0" timeOffset="63113.9088">14253 2783 301 0,'-19'-15'143'16,"1"6"-127"-16,7 4-14 15,11 5 13-15,0 13 4 16,2 28-5-16,19 15 13 15,-7 16-10-15,-3 4-4 16,-11-3-9-16,0-6-2 16,-19-7-1-16,-14-6-1 0,2-15 1 15,10-10-1-15,9-12-3 16,8-12-3-16,4-5-10 16,0 0-12-16,25 0-15 15,33 0 40-15,6-7 3 16,18-11 12-16,9-4-7 15,0 2-1-15,8 0 1 16,-3 2-2-16,-10 5-3 16,-15 4-1-16,-26 6-13 15,-28 3-45-15,-17 11-104 16,-38 18-37-16</inkml:trace>
  <inkml:trace contextRef="#ctx0" brushRef="#br0" timeOffset="63286.1408">14228 3671 203 0,'-12'25'122'16,"12"-7"-108"-16,0-6-9 16,18-5 11-16,40-7 9 15,33 0 1-15,33-8-5 16,17-11-8-16,5-4-5 16,-11-6-7-16,-32-2-1 15,-26-5-16-15,-34-5-54 16,-26 0-87-16</inkml:trace>
  <inkml:trace contextRef="#ctx0" brushRef="#br0" timeOffset="63511.9951">14656 3342 301 0,'-19'38'63'16,"1"7"-48"-16,5 13 3 15,7 7 17-15,-6 4-4 16,-5 7-4-16,3 0-4 15,-11-3 1-15,0-3-2 16,-8-7-6-16,2-9-6 16,-6-8-10-16,8-12 0 15,2-14-1-15,4-10-13 16,9-10-20-16,-1-3-22 16,9-29-148-16,6-13-54 15</inkml:trace>
  <inkml:trace contextRef="#ctx0" brushRef="#br0" timeOffset="63670.675">14697 3806 316 0,'54'33'30'15,"8"8"-3"-15,2 1 30 16,-12-7-19-16,1 2-14 16,-5-12-15-16,0-9-9 15,-5-8 0-15,-6-8-16 16,0-19-32-16,-1-23-112 15</inkml:trace>
  <inkml:trace contextRef="#ctx0" brushRef="#br0" timeOffset="63872.4791">15487 2884 455 0,'23'0'18'0,"18"4"-13"16,6 8-5-16,5 2 6 16,2 1 2-16,6-1-4 15,8-2-4-15,2-1-5 16,-3-4-22-16,-16 0-138 16</inkml:trace>
  <inkml:trace contextRef="#ctx0" brushRef="#br0" timeOffset="64210.0582">15636 3395 274 0,'0'10'101'0,"0"-2"-91"16,18 1 8-16,26-2 13 16,12-5-11-16,10-1-9 15,4-1-2-15,-12 1-7 16,-11 1-2-16,-22 1 0 15,-14 3-3-15,-11 8-3 16,0 8 5-16,-31 8 1 0,-17 6 4 16,-6-1 3-1,7-4 4-15,16-4-4 0,16-6-4 16,9-4 0-16,6-5-3 16,0-2 1-16,14-2-1 15,24-1 1-15,13-7 5 16,7 0-3-16,0-3-2 15,-2-19-1-15,-9-7-6 16,-11-10-31-16,-22-4-79 16,-14-3-99-16</inkml:trace>
  <inkml:trace contextRef="#ctx0" brushRef="#br0" timeOffset="64449.6703">15588 3314 308 0,'-29'37'73'0,"2"12"-61"0,9 8 11 16,12 3 7-16,-5 5 2 16,11 2-9-16,0 1-10 15,13-3-7-15,22-1 7 16,10-4 6-16,15-6-6 16,6-9-7-16,13-9-5 15,12-11-2-15,10-13-1 16,2-12-6-16,1-10-4 15,-5-27-22-15,-4-17-25 16,-14-8-77-16,-11-9-43 16</inkml:trace>
  <inkml:trace contextRef="#ctx0" brushRef="#br0" timeOffset="64785.809">16779 3072 344 0,'-25'-3'152'0,"4"3"-138"15,15 0-1-15,2 0 25 16,4 0-11-16,0 0-20 16,0 11-7-16,19 6-5 15,22-1 4-15,13 0-1 16,12 1 2-16,4-1 1 16,2 4 2-16,-1 0 0 15,-15 2-1-15,-15 1-2 0,-14 0 0 16,-11 3-2-1,-16 4 2-15,0-1 4 0,-10 4-1 16,-21-5 6-16,6-3-5 16,0-3-2-16,7-8 2 15,1-3-4-15,5-5-3 16,-1-6-3-16,-11 0-13 16,-7-8-31-16,-13-14-27 15,-3-7-44-15,-1-3-8 16,1 4-13-16</inkml:trace>
  <inkml:trace contextRef="#ctx0" brushRef="#br0" timeOffset="64960.4743">16760 3342 67 0,'-18'0'116'0,"-1"4"-35"0,13 19-20 16,4 10-10-1,2 11 3-15,0 12-15 0,6 9-12 16,19 6-6-16,6 2-7 16,0 3 0-16,0-3 2 15,0-5 1-15,-4-11-10 16,-7-11-7-16,-1-12-1 15,-7-14-7-15,-5-11-14 16,-1-9-30-16,0-23-54 16,0-27-107-16</inkml:trace>
  <inkml:trace contextRef="#ctx0" brushRef="#br0" timeOffset="65176.9192">17486 3276 186 0,'31'0'203'16,"16"0"-198"-16,26-1 17 15,18-3 29-15,8-3-10 16,10-4-16-16,-1-1-14 16,-9-3-10-16,-10 0-1 15,-23-6-7-15,-22-1-13 16,-16-5-23-16,-19-1-79 15,-9 3-71-15</inkml:trace>
  <inkml:trace contextRef="#ctx0" brushRef="#br0" timeOffset="65454.5182">18000 3017 120 0,'-22'22'144'0,"-1"8"-96"15,2 10-10-15,-1 11 12 16,-9 3-6-16,0 5-5 15,0 4-10-15,-2-2-6 16,14-3 1-16,6-5 0 16,13-7-13-16,0-8 1 15,5-9-9-15,28-7 0 16,14-5-3-16,13-9 0 16,13-3 0-16,7-5 4 15,9 0-4-15,-8-10 0 0,-9-11-3 16,-12-5-8-1,-10-5-16-15,-15-5-9 0,-17 1-10 16,-11-2-46-16,-7 2-92 16</inkml:trace>
  <inkml:trace contextRef="#ctx0" brushRef="#br0" timeOffset="65688.1356">18077 3324 381 0,'-15'20'27'15,"3"8"-24"-15,6 11 30 16,6 10 10-16,0 8-15 0,0 8-1 16,27 2-13-1,0 1 1-15,0-3 2 0,1-7-4 16,-3-1-7-16,0-6-4 16,-2-7-2-16,-9-10-1 15,-8-7-2-15,-6-6-16 16,0-10-30-16,-8-8-30 15,-33-3-47-15,-13 0-152 16</inkml:trace>
  <inkml:trace contextRef="#ctx0" brushRef="#br0" timeOffset="65874.8101">17688 3989 317 0,'42'-7'9'0,"14"-2"-1"15,16 0 31-15,11 0-4 16,10-2-8-16,10 0-6 16,4-1-13-16,-1-2-6 15,-3 0-2-15,-8-4-4 16,-16 0-46-16,-13-1-213 16</inkml:trace>
  <inkml:trace contextRef="#ctx0" brushRef="#br0" timeOffset="106950.4804">9976 6152 344 0,'0'-2'52'0,"0"0"-43"15,-27-2 11-15,-12 4 25 16,-9 0-4-16,19 0-14 16,4 4-7-16,5 8-5 15,-19 6 0-15,1 13-5 16,-3 11-2-16,-9 16-1 16,1 11-4-16,-7 13 2 15,-8 10 1-15,-2 17-3 16,-9 20 3-16,-5 15-5 15,-11 18 1-15,0 5 0 0,0-4-1 16,6-4-1-16,9-8 0 16,1-7 0-16,-1-2 0 15,3-8 0-15,9-13-1 16,11-14 0-16,15-17-2 16,-1-11 2-16,14-12-4 15,0-10-1-15,11-16-1 16,-9-14-5-16,13-11-7 15,-3-16-11-15,5-8-7 16,4-36-75-16,4-32-197 16</inkml:trace>
  <inkml:trace contextRef="#ctx0" brushRef="#br0" timeOffset="107423.0397">9821 6178 96 0,'4'0'139'0,"-2"0"-134"16,2 0-4-1,2 9 26-15,3 13 23 0,1 8-7 16,5 8-5-16,5 9-2 16,1 0-8-16,10 9-8 15,8 5-11-15,0 9 1 16,7 11 1-16,-7 12 0 16,13 9-4-16,-9 13 1 15,11 6-2-15,-4 13-1 16,-3 3 1-16,-3 6-1 15,-3 2-4-15,-10-9 1 16,0 1 1-16,4-2-1 16,-10-5-2-16,0-2 1 15,2-8-1-15,1-14 0 16,-3-12 0-16,6-13-2 0,-2-16-2 16,0-14-1-16,-2-11-1 15,-6-14-6-15,-9-11-6 16,-6-7-19-16,-4-8-74 15</inkml:trace>
  <inkml:trace contextRef="#ctx0" brushRef="#br0" timeOffset="108368.4031">9054 7542 361 0,'0'0'22'0,"0"0"-19"16,0 0 7-16,0 0 6 16,6 0-8-16,25 0-5 15,23 4 8-15,14 1 2 0,17-2-2 16,18 0 6-16,23 0-8 16,17-3 2-16,18 0-4 15,11 0-1-15,-5 0-2 16,-18-6-1-16,-23 5-1 15,-29 1-2-15,-28 0 0 16,-18 0 0-16,-18 0 0 16,-12 0 0-16,-9 0 1 15,-5 0 1-15,-5 0-2 16,-2 0 5-16,4 0 0 16,-4 0 1-16,0 0-2 15,0 0-1-15,0 0-1 16,2 0-2-16,-2 0-2 15,4 0 0-15,-4 0-2 16,0 0 2-16,0 0-4 0,0 0 2 16,0 0 4-16,0 0 0 15,0 0 0-15,0 0 0 16,0 0 0-16,0 0 1 16,0 0 1-16,0 0 1 15,2 0-1-15,-2 0 0 16,0 0-2-16,0 0 1 15,0 0-1-15,0 0 0 16,0 0 0-16,0 0 0 16,0 0 0-16,0 0 0 15,0 0-1-15,0 0 1 16,0 0 1-16,0 0-1 0,0 0 0 16,0 0 0-16,0 0 0 15,0 0 0-15,0 0 1 16,0 0-2-16,0 0 1 15,0 0 0-15,0 0 0 16,0 0 1-16,0 0-1 16,0 0 0-16,0 0 0 15,0 0 0-15,0 0 0 16,0 0 0-16,0 0-1 16,0 0 1-16,0 0 0 15,0 0 0-15,0 0 0 16,0 0 0-16,0 0 0 15,0 0-2-15,0 0 1 0,0 0-4 16,0 0 3-16,0 0-1 16,0 0-6-16,0 0-3 15,0 0-23-15,0 0-51 16,0 0-196-16</inkml:trace>
  <inkml:trace contextRef="#ctx0" brushRef="#br0" timeOffset="110053.4856">12713 7220 218 0,'-4'-1'108'15,"-5"-1"-96"-15,9 2-1 16,0-1 24-16,0 1-6 16,0 0-13-16,0 0-7 15,0 0 1-15,19 0 5 16,12 0 2-16,17 0-1 15,7 0-2-15,22 0-4 16,8 0-5-16,6 3 1 16,12-2-1-16,0 5-1 15,3-3-4-15,-5 2 0 0,-10 2 2 16,-13-6-2 0,-20 5-2-16,-10-2 0 0,-17 0-1 15,-10-2-6-15,-15 1-5 16,-6-1-9-16,-15 8-27 15,-36 2-109-15</inkml:trace>
  <inkml:trace contextRef="#ctx0" brushRef="#br0" timeOffset="110407.7566">12721 7653 192 0,'0'0'88'0,"0"0"-81"16,0 0 5-16,0 3 21 15,21-3-11-15,18 1 11 16,27 1 1-16,11-2-7 16,14 0-7-16,6 0-1 15,2 0-4-15,8 0 0 16,-3 0-7-16,-7 0 2 15,-12 0-3-15,-13 0-7 16,-14 0 2-16,-13 3-1 16,-14-2-1-16,-16-1 0 15,-5 0 0-15,-8 0-2 16,-2 0-1-16,0 0 0 0,0 0-4 16,0 0-2-1,0 4-9-15,0-1-15 0,-6 5-84 16</inkml:trace>
  <inkml:trace contextRef="#ctx0" brushRef="#br0" timeOffset="112273.9946">15297 6588 212 0,'0'-3'119'0,"-7"1"-106"15,3 2 4-15,4 0 22 16,0 0-5-16,0 0-18 16,0 0-8-16,0 6 0 15,0 19 0-15,0 11 11 16,0 15 2-16,0 6-7 16,0 14 1-16,0 8-3 15,0 12-5-15,0 7 4 16,0 6-1-16,0 7-4 0,0 3 1 15,0-5-2-15,0-4-4 16,7-7 4-16,15-5-4 16,9-7 0-16,0-6 2 15,9-5-3-15,3-2 0 16,7-8-1-16,5-2 1 16,3-8 2-16,0-11-2 15,6-8-1-15,4-7 0 16,3-8 1-16,-1-4 0 15,2-6 1-15,-5-8 0 16,-1-3 0-16,0-2 0 16,0-21 2-16,6-11 1 15,1-9-3-15,-3-13-1 0,0-10 0 16,-4-11 1 0,-8-7-2-16,-4-1 2 0,-17 1-1 15,-4-7 0-15,-12-2 0 16,-9-10 0-16,-1-10-1 15,-3-9-2-15,-4-7 2 16,6 2-2-16,3 6 2 16,-1 22 0-16,7 15 1 15,-5 18 0-15,5 13 0 16,-5 10 1-16,-1 8 0 16,-7 7-1-16,2 6 0 15,-2 9 0-15,-6 1-1 0,5 5 1 16,-5 6 1-16,0-1-1 15,0 1 0-15,0-2 1 16,0 2-1-16,0 1 1 16,0-3 1-16,0 3-1 15,0 0 1-15,0 0-1 16,0 0-1-16,0-2-1 16,0 2 1-16,0 0-1 15,0 0 1-15,0 0-2 16,0 0 1-16,0 0-2 15,0 0 0-15,0 0 0 16,0 0 0-16,0 0 2 16,0 0-4-16,0 0 4 15,0 0-2-15,0 0 3 16,0 0 0-16,0 0-1 0,0 0 2 16,0 0-1-16,0 0 1 15,0 0-2-15,0 0 2 16,0 0-1-16,0 0 0 15,0 0 1-15,0 0 0 16,0 0 0-16,0 0-1 16,0 0 4-16,0 0-3 15,0 0-1-15,0 0 2 16,0 0-1-16,0 0 0 16,0 0 1-16,0 0 0 15,0 0-1-15,0 0-1 16,0 0-1-16,0 0 1 0,0 0 0 15,0 0 0-15,0 0-1 16,0 0 1-16,0 0 0 16,0 0 0-16,0 0 0 15,0 0 0-15,0 0 0 16,0 0 1-16,0 0-2 16,0 0 1-16,0 0 0 15,0 0 0-15,0 0-2 16,0 0 2-16,0 0 0 15,0 0 0-15,0 0 0 16,0 0 0-16,0 0-1 16,0 0-1-16,0 0 1 15,0 0-4-15,0 0-1 16,0-2-5-16,0 2-8 16,0 0-8-16,0 0-10 0,0 0-36 15,0 0-109-15</inkml:trace>
  <inkml:trace contextRef="#ctx0" brushRef="#br0" timeOffset="113542.4164">22558 1069 225 0,'0'-12'57'0,"0"0"-15"16,0 9 3-16,0 3 11 15,0 0-11-15,0 0-13 16,0 0-12-16,0 0-5 16,0 0-11-16,0 1 6 15,0 14-7-15,-2 11-3 16,-8 17 7-16,-4 14-2 0,-13 14-4 16,-6 18 1-16,-11 15 1 15,-14 9 1-15,3 11-3 16,-5 2 0-16,0-4 1 15,10-3-2-15,3-9 3 16,9-10-3-16,9-12 0 16,5-13-3-16,9-14 2 15,5-11 0-15,1-17-1 16,5-10 0-16,4-10-4 16,0-9-1-16,0-4-9 15,0-21-1-15,17-23-44 16,14-19-38-16,2-14-80 0</inkml:trace>
  <inkml:trace contextRef="#ctx0" brushRef="#br0" timeOffset="113962.1519">22525 964 33 0,'0'-14'217'16,"0"7"-169"-16,0 6-4 16,0 1 3-16,0 0-4 15,0 0-20-15,0 0-18 0,0 19-5 16,15 12 7 0,20 16 4-16,0 8-1 0,2 7-2 15,1 5-4-15,-3-1 1 16,4 6-1-16,0 4-1 15,-2 6 0-15,3 6 2 16,-1 12 5-16,-2 6-5 16,-2 5-2-16,-4 4 3 15,-4-7-4-15,6-8 3 16,0-12-5-16,-2-10 1 16,2-14 0-16,-2-9 0 15,-6-8 0-15,0-12-1 0,-2-9 0 16,-9-10-2-1,-1-10 1-15,-7-4-7 0,-6-2 3 16,0-2-1-16,-2-18-12 16,-42-12-101-16</inkml:trace>
  <inkml:trace contextRef="#ctx0" brushRef="#br0" timeOffset="114180.4332">21947 2019 194 0,'53'-1'37'0,"24"1"-15"16,32-3 15-16,15 0-3 15,13 1-19-15,-1-3-14 16,-3-3-1-16,-11-3-25 15,-19-3-35-15</inkml:trace>
  <inkml:trace contextRef="#ctx0" brushRef="#br0" timeOffset="114488.5213">23499 1436 376 0,'0'0'21'16,"4"0"-16"-16,11 1 5 15,20 2 7-15,19 2 3 16,20 2-1-16,15-2-3 15,2 0-11-15,-4-2-1 16,1 0-4-16,-7 0 0 16,-2-2-5-16,-13 2-5 15,-17 0-9-15,-13 3-17 0,-18 4-81 16</inkml:trace>
  <inkml:trace contextRef="#ctx0" brushRef="#br0" timeOffset="114720.62">23644 1875 282 0,'0'1'38'0,"0"2"-25"16,0-1-11-16,31 1 31 15,22 1 0-15,22-2-7 16,20-2-6-16,8 0-8 15,1 0-7-15,-3 0-3 0,-10 0-2 16,-4 0-4-16,-2 0-14 16,-3-2-23-16,-7-10-185 15</inkml:trace>
  <inkml:trace contextRef="#ctx0" brushRef="#br0" timeOffset="115064.152">25667 1193 353 0,'0'-2'73'15,"0"2"-61"-15,0 0 15 16,0 0 3-16,0 12-12 15,-6 20-18-15,-23 17 3 16,-6 11 2-16,-6 11-4 16,4 4 2-16,-3 5 0 15,-5 4-1-15,1 6 1 16,-3-5-1-16,3-1-1 16,1-6-1-16,2-12 0 15,6-5-1-15,8-10-3 16,4-7-5-16,11-13-9 0,10-15-13 15,2-14-46-15,0-2-128 16</inkml:trace>
  <inkml:trace contextRef="#ctx0" brushRef="#br0" timeOffset="115372.1054">25889 1175 383 0,'0'0'29'0,"0"0"-19"16,0 0 14-16,0 0 6 15,4 14-11-15,4 26-14 16,4 17 16-16,5 18-4 16,-5 10-11-16,1 7 0 0,3 8-2 15,-1 6-4-15,3 1 1 16,5-2-1-16,0-9 0 15,-2-9 1-15,-3-13-1 16,-1-8-1-16,-5-11-1 16,-6-13-2-16,-2-14-4 15,-4-9-15-15,0-9-16 16,-16-10-70-16,-25 0-212 16</inkml:trace>
  <inkml:trace contextRef="#ctx0" brushRef="#br0" timeOffset="115569.0105">25335 1932 363 0,'0'0'13'16,"0"0"-4"-16,24-2-9 16,20-2 27-16,22 0-10 15,25-5-2-15,16-3-10 16,3 1 1-16,-5-7-6 15,-7-1-6-15,-14-5-6 16,-7-7-47-16</inkml:trace>
  <inkml:trace contextRef="#ctx0" brushRef="#br0" timeOffset="115838.4385">26192 964 322 0,'13'0'30'0,"14"-3"-29"16,18-1 13-16,19 2 18 15,17-1-2-15,10 3-14 16,10 0-7-16,-10 0-6 0,-10 0-1 15,-15 0-2-15,-19 0-12 16,-16 0-8-16,-14 0-28 16,-17 0-161-16</inkml:trace>
  <inkml:trace contextRef="#ctx0" brushRef="#br0" timeOffset="116024.0729">26693 955 171 0,'-13'23'50'0,"-1"8"-33"16,6 10 21-16,3 3 10 16,5 7-5-16,0 7-9 15,0 3-13-15,0 5-5 0,5 0-10 16,1 3-5 0,-4 1-1-16,-2 0-9 0,0 1-16 15,-31 0-49-15</inkml:trace>
  <inkml:trace contextRef="#ctx0" brushRef="#br0" timeOffset="116549.6639">21486 3510 380 0,'-13'11'0'16,"5"13"12"-16,-4 7-11 15,-7 13 24-15,-4 13-5 16,-2 10-1-16,1 6-6 16,-7 7 1-16,-9 5 0 15,3-2 0-15,0-3-9 16,6-8-4-16,2-5 2 16,8-8-3-16,-1-11-5 15,5-13 4-15,9-13-7 16,-3-15-8-16,5-7-9 0,6-11-54 15</inkml:trace>
  <inkml:trace contextRef="#ctx0" brushRef="#br0" timeOffset="116864.5663">21589 3205 99 0,'14'2'138'0,"1"25"-120"16,4 14 30-16,5 10 3 15,9 13-6-15,-2 7-10 0,7 13-13 16,-1 3-8 0,0 3 0-16,2-1-7 0,-1 0 4 15,-5 0-6-15,-4-10-2 16,-1-6-2-16,-9-9 0 15,-4-13 0-15,1-5-1 16,-10-12 0-16,1-5-6 16,-7-12 2-16,0-9-7 15,0-7-6-15,-19-1-20 16,-22-9-177-16</inkml:trace>
  <inkml:trace contextRef="#ctx0" brushRef="#br0" timeOffset="117061.0884">21295 3999 375 0,'9'-7'0'0,"38"-3"0"16,17 0 12-16,13 1 8 15,14 3 2-15,6 2-16 16,4-1-6-16,1-1-8 15,-5 1-9-15,2-4-38 16</inkml:trace>
  <inkml:trace contextRef="#ctx0" brushRef="#br0" timeOffset="117301.3191">22993 3568 393 0,'24'0'17'0,"14"0"-17"16,11 0 28-16,11 0-2 16,6 0-11-16,7 0-13 15,1 0-2-15,-4 0-6 16,-12 0-9-16,-10 0-15 0,-25 10-76 15</inkml:trace>
  <inkml:trace contextRef="#ctx0" brushRef="#br0" timeOffset="117502.9237">22988 3838 381 0,'0'1'0'0,"0"0"10"15,0 5-2-15,42-2 20 16,14 3-2-16,16-3-4 16,15 0-10-16,2-1-4 15,-5-3-8-15,-5 0 0 0,0 0-15 16,-11 0-16 0,-2 0-83-16</inkml:trace>
  <inkml:trace contextRef="#ctx0" brushRef="#br0" timeOffset="118154.1807">24663 3365 367 0,'-31'-7'65'0,"-11"5"-61"15,3 2 4-15,-2 10 12 16,-3 16-1-16,-9 15-11 0,3 12 0 16,-4 17-5-16,7 3 3 15,5 7 2-15,11 0-3 16,15-7-5-16,16-3 2 15,0-8 1-15,8-13-3 16,25-8 0-16,11-7-1 16,7-14 0-16,9-10 0 15,-2-10 2-15,15 0 1 16,11-22 2-16,20-19 3 16,11-10-5-16,3-11 1 15,-14-10 0-15,-18-6-3 16,-19-10-2-16,-20-7 0 0,-14 2 1 15,-16 8-1 1,-17 14 2-16,0 14 1 0,-31 16 1 16,-19 8-1-16,-14 7 3 15,-8 7-2-15,-9 7-2 16,-4 4-2-16,1 8-5 16,11 0-8-16,17 6-13 15,11 16-69-15,8 7-214 16</inkml:trace>
  <inkml:trace contextRef="#ctx0" brushRef="#br0" timeOffset="118424.2354">24704 3743 276 0,'31'33'28'15,"4"7"14"-15,11 2 24 16,5 6-1-16,3 3-28 16,2 6-12-16,4 0-12 15,-4 1-7-15,0-2-3 16,-3 0-3-16,-9-2 0 16,-3-2-5-16,-10-6-2 15,-6-9-3-15,-6-12-4 16,-7-10-14-16,2-13-56 15,-5-2-279-15</inkml:trace>
  <inkml:trace contextRef="#ctx0" brushRef="#br0" timeOffset="119159.918">25789 3248 323 0,'0'0'50'0,"0"0"-45"16,0 0 13-16,0 0 16 15,0 0-16-15,0 0-4 16,0 0-2-16,0 0-3 0,0 0 1 15,0 0-3-15,0 0 0 16,0 0 0-16,0 0-3 16,0 0 3-16,0 0-2 15,0 0 0-15,0 0 0 16,0 0-4-16,0 0 2 16,0 0-1-16,0 0 0 15,0 0 1-15,0 0-1 16,0 0-1-16,0 0 0 15,0 0 0-15,0 0 1 16,0 0-1-16,0 0 1 16,0 5-2-16,0 8 0 15,0 9 7-15,0 2-3 16,0 8 1-16,-10 4 3 16,2 6-4-16,-3 9 1 0,-5 8-2 15,-3 10 0-15,-1 8-1 16,-9 4 3-16,0 2-2 15,2 1 1-15,2-11-2 16,9-7 1-16,7-10-3 16,5-10-1-16,4-11 0 15,0-9-2-15,0-11-3 16,0-8-1-16,0-4-6 16,0-3-6-16,0-9 0 15,0-23-45-15,0-11-109 0,6-14-29 16</inkml:trace>
  <inkml:trace contextRef="#ctx0" brushRef="#br0" timeOffset="119490.1431">25760 3234 301 0,'0'-8'62'0,"0"7"-49"16,0 0 31-16,0 1 10 15,0 0-26-15,7 2-15 16,17 21-5-16,18 13 19 16,5 12-2-16,7 10-6 15,-4 11-7-15,-1 8-1 16,1 3 2-16,4 2-6 0,-1-3-3 16,-3-4-3-1,-2 0-1-15,-5-8 3 0,-2-6-3 16,-3-10 0-16,-3-8 0 15,-8-13-2-15,-1-8 2 16,-11-10-5-16,1-5-6 16,-7-6-3-16,3-1-9 15,11-3-19-15,8-17-27 16,0-10-195-16</inkml:trace>
  <inkml:trace contextRef="#ctx0" brushRef="#br0" timeOffset="120001.5268">27121 3320 426 0,'-19'-3'60'16,"11"1"-54"-16,4 2 4 15,-3 0 14-15,-11 21-4 16,-11 20-11-16,-8 17-3 16,-3 15-3-16,1 7 2 15,6 9 4-15,2 1-9 0,4-2 7 16,13-4-7 0,10-6 1-16,4-13-1 0,6-8 0 15,25-12 0 1,8-10 0-16,4-10 0 0,7-11 0 15,6-12 5-15,20-2-2 16,15-22 4-16,19-14 3 16,4-15-6-16,-11-4-3 15,-6-15-1-15,-18-12 0 16,-11-9-3-16,-19 1 0 16,-18 0 2-16,-18 11 1 15,-13 8 1-15,-13 6 1 0,-24 16 1 16,-17 6 3-16,-3 8-2 15,-10 9 2-15,-3 3-5 16,2 4-1-16,-4 5-2 16,5 7-7-16,8 2-7 15,7 5-9-15,11 0-17 16,3 14-40-16,7 13-156 16</inkml:trace>
  <inkml:trace contextRef="#ctx0" brushRef="#br0" timeOffset="120284.0243">27081 3766 132 0,'25'21'69'16,"6"3"-21"-16,4 7 26 15,-2 2-10-15,7 4-8 16,3 6-11-16,11 3-17 15,-3 1-15-15,1 2-4 16,-6-1-2-16,-5 1-3 16,-4 0-4-16,2-3 0 15,-8 3 0-15,-6-7-4 16,-10-6 1-16,-1-11-3 16,-8-7-4-16,-6-14-1 15,0-1-11-15,7-3-41 16,5-16-287-16</inkml:trace>
  <inkml:trace contextRef="#ctx0" brushRef="#br0" timeOffset="120630.5895">27871 2827 431 0,'-6'-1'44'16,"6"1"-42"-16,0 0 1 0,0 0 16 15,0 0-8-15,0 0-8 16,31 8 1-16,29 7 1 15,18-2 7-15,15 3-3 16,19-3-1-16,-3 0-6 16,-5 0-2-16,-7-4 0 15,-23 0 0-15,-20-7-11 16,-25 0-8-16,-23-2-25 16,-6 0-252-16</inkml:trace>
  <inkml:trace contextRef="#ctx0" brushRef="#br0" timeOffset="120824.4029">28162 3030 196 0,'0'48'48'0,"0"13"-17"16,0 5 11-16,23 5 18 15,-2 2-10-15,8 3-12 16,0 1-27-16,-9-4-9 15,-7-5-2-15,-13-6-3 16,0-9-15-16,-2-7-47 16</inkml:trace>
  <inkml:trace contextRef="#ctx0" brushRef="#br0" timeOffset="121590.4494">20436 1245 322 0,'-15'0'41'0,"-8"3"-41"16,13 29 0-16,2 14 6 16,-3 20 13-16,3 25 3 15,-4 34-3-15,-7 27-3 0,1 21-8 16,-3 17 3-1,6 0-6-15,5 11 1 0,2 7 3 16,-3 11-1-16,-1 5 0 16,-9 2 4-16,-1-7-3 15,-1-15 7-15,2-11-7 16,-2-16-1-16,7-14-3 16,1-15-5-16,3-18 2 15,0-15-1-15,5-26 1 16,7-22-4-16,0-23 1 15,0-22-4-15,0-22-3 16,0-19 0-16,0-53-22 16,0-34-44-16,0-36-56 15</inkml:trace>
  <inkml:trace contextRef="#ctx0" brushRef="#br0" timeOffset="123104.0305">20744 669 244 0,'68'-24'62'0,"27"1"-58"15,35 0 10-15,19 1 16 16,14 5 1-16,15 2-6 16,16 2 1-16,42 1-10 15,39 1-2-15,37 3-4 16,39 4-1-16,15 4-4 15,8 0-4-15,5 2 3 16,9 15 2-16,5-2-2 16,12 2 1-16,5-3-3 0,-3-3 0 15,-8-1 1-15,-19-2-2 16,-10-1 5 0,-25-5-4-16,-28-2 2 0,-24 0-3 15,-32 0-2-15,-28 0 1 16,-24 0 0-16,-33 0 0 15,-19 0-1-15,-25 0 1 16,-20 0 0-16,-5 11 0 16,-10 2-1-16,-12 5-1 15,-11-2 0-15,-16 1-1 16,-8 2 2-16,-13 5-2 16,-8 1 3-16,-8 7-1 15,-5 9 2-15,-3 12 0 0,-1 11 1 16,5 9-2-1,-5 11 3-15,3 8-3 0,-3 10-1 16,-6 10 1-16,-6 8 1 16,0 8-1-16,-6 11-1 15,-19-2 1-15,-2 6 0 16,5 3 0-16,5-4 1 16,9 2 1-16,4-7-2 15,-3-10 3-15,1-5-3 16,0-1 2-16,6-2-2 15,0-2 4-15,0 4 0 16,0-3-2-16,0 2-1 16,0-2-1-16,0-4 2 15,6-2-1-15,7-7 0 16,3-6-1-16,-3-1-1 0,-11-2 1 16,-2-2 1-16,0-1 0 15,-13-9 4-15,-24-8-5 16,-4-7 2-16,-3-9 0 15,-5-10 1-15,-1-7-2 16,-8-14 1-16,-4-7 1 16,-10-2 0-16,-15-7-3 15,-21-1 0-15,-20-3-1 16,-18-4-3-16,-16 1 3 16,-9 0 1-16,-15-1-4 15,-17 2 1-15,-24 3 3 16,-25 0 0-16,-40 2 0 0,-28-3 0 15,-32-5-1-15,-22 3-1 16,-23-4 2-16,-31 3 1 16,-29 4 2-16,-20 4 0 15,-9 6 0-15,0 5-3 16,17 2 0-16,10 1 0 16,29-2 1-16,36-1 1 15,34-6-2-15,41-6-3 16,32-5 3-16,33-7 0 15,35-1 1-15,27 0-1 16,28 0 3-16,30 0-2 16,24 0 0-16,19 0 0 15,23 3-1-15,14 0 1 0,23-2-2 16,15-1 1-16,10 0-1 16,6 0 0-16,0 0-3 15,0 0 1-15,0 0 3 16,0 0-1-16,0 0 0 15,0 0 1-15,0 0 0 16,0 0-1-16,0 0 2 16,0 0-1-16,0 0 0 15,0 0 0-15,0 0 0 16,0 0 0-16,0 0-1 16,0 0 0-16,0 0 1 15,0 0 0-15,0 0 0 16,0 0 0-16,0 0 0 15,0 0 0-15,0 0 1 0,0 0-1 16,0 0 0-16,0 0 0 16,0 0 2-16,0 0-2 15,0 0 0-15,0 0 0 16,0 0 0-16,0 0 0 16,0 0-1-16,0 0 1 15,0 0 1-15,0 0 0 16,0 0-2-16,0 0 1 15,0 0 0-15,0 0 0 16,0 0-4-16,0 0-1 16,0 0-6-16,6 0-5 15,4 0-19-15,5 0-77 16</inkml:trace>
  <inkml:trace contextRef="#ctx0" brushRef="#br0" timeOffset="124140.2747">21186 2671 315 0,'-4'3'34'0,"-2"-3"-34"15,6 0 1-15,0 0 2 16,0 0 3-16,43 6-2 16,29-1 5-16,32 4 0 15,26 4 6-15,19 0 0 16,26-2 0-16,34-1-4 16,31-7 1-16,33-3 1 15,35 0 0-15,25-12-9 16,20-5 4-16,15-2-5 0,4 1 0 15,2-1 2-15,-14 0-2 16,-9 2-3-16,-22-3 0 16,-27 2-2-16,-29-1 2 15,-29 5-3-15,-40 0 2 16,-34 4-11-16,-30 3-12 16,-32 2-36-16,-21 4-225 15</inkml:trace>
  <inkml:trace contextRef="#ctx0" brushRef="#br0" timeOffset="133409.4357">25018 2481 14 0,'0'0'21'16,"0"0"1"-16,0 0 10 15,0 0 0-15,0 0-8 16,0 0-7-16,0 0 0 15,0 0 3-15,0 0 5 16,0 0 0-16,0 0-6 16,0 0 1-16,0 0 0 0,0 0-8 15,0 0-2 1,0 0-1-16,0 0 5 0,0 0 5 16,0 0 3-16,0 0-8 15,0-3 0-15,9-12-6 16,20-7-2-16,10-5-6 15,2 1 3-15,3-3-3 16,-3 1 1-16,0-5 0 16,-4-1-2-16,-1-3 0 15,-9 3 1-15,-1 4-1 16,-7 7-1-16,-11 7-2 16,-2 3 1-16,-1 7 1 15,-5 2-5-15,0 1-10 0,2 1-73 16</inkml:trace>
  <inkml:trace contextRef="#ctx0" brushRef="#br0" timeOffset="138524.754">17862 6682 304 0,'-25'-4'108'0,"2"-2"-79"16,1 3-26-16,20 2 5 16,2 1 4-16,0 0 0 15,18-2-7-15,38-3 0 16,35 3 6-16,25-7 2 16,22 5-2-16,9-3 2 15,10 4-7-15,6-5-3 16,5 8 2-16,1-1-3 15,-7 1 0-15,-5 0 1 16,-23 0 3-16,-16 0-5 16,-21 0-1-16,-18 0 0 0,-15 0 0 15,-17 0-1-15,-10 0-1 16,-18 0-2-16,-11 0-8 16,-8 0-8-16,0 0-44 15,-29 7-226-15</inkml:trace>
  <inkml:trace contextRef="#ctx0" brushRef="#br0" timeOffset="139287.8405">18253 7058 282 0,'0'0'71'0,"0"0"-63"16,4 0 15-16,2 0 18 15,11 0-16-15,22 3-12 16,25 4 0-16,23 1 3 16,22 0-1-16,13 3-4 15,8-1 0-15,5 2-1 0,-7-1-4 16,-8 4 1-16,-17-2-5 16,-18 2-1-16,-23-1-1 15,-19-1 0-15,-14 1-1 16,-16 4 1-16,-13 10 0 15,0 7 4-15,-29 13-1 16,-31 6 1-16,-21 6-3 16,-20 6 0-16,-23 10-1 15,-17 2 0-15,-16 1 0 16,-4 0-1-16,-2-3 0 0,8-5 1 16,12-10 1-1,15-1 0-15,22-6-1 0,22-6 1 16,20-8 0-16,20-6-1 15,15-12 0-15,17-5-1 16,10-6 0-16,2 0-4 16,0 0 1-16,39 0 1 15,25 1 2-15,29-2 0 16,23-5 1-16,29 2 1 16,18-7 2-16,23 6 1 15,15-2 1-15,11-2-3 16,8 0 1-16,-10-2-1 15,-19 5-1-15,-28-2 1 16,-41 4-2-16,-33-3 0 16,-40 0 0-16,-24-2-2 0,-12 0 1 15,-7-2 1-15,-2 0 1 16,-4 0-1-16,0 0-1 16,0 0 0-16,0 0-1 15,0 0-11-15,0-5-47 16,-4-9-112-16</inkml:trace>
  <inkml:trace contextRef="#ctx0" brushRef="#br0" timeOffset="144186.4385">21734 6683 363 0,'0'-11'38'0,"0"5"-32"15,0 5-2-15,0 1 23 16,0 0 5-16,0 0-15 16,0 0-6-16,0 0-7 0,0 0 1 15,0 0-2-15,0 0-1 16,0 7 1-16,4 16 3 16,17 6 1-16,5 15 4 15,5 8-6-15,2 9 5 16,13 9-3-16,6 1 0 15,8 8-3-15,10 7 4 16,4 9-1-16,7 1-3 16,4 3-1-16,-1-4 0 15,1-5-3-15,-8-4 0 16,-5-5 2-16,-10-8-2 16,-8-10 0-16,-15-9 1 0,-6-7-1 15,-14-5 1-15,-7-9 3 16,-4-7-3-16,-8-12 2 15,4-3-3-15,-4-6 0 16,0-5 0-16,0 0 0 16,0 0 0-16,0 0 1 15,0 0-1-15,0-9 0 16,0-17 0-16,0-15-4 16,13-20 2-16,12-13-2 15,12-21 0-15,10-22-1 16,7-16-6-16,0-13 2 15,4 2-1-15,0 5 6 16,2 11 4-16,-9 17 0 0,1 16 1 16,-15 13 0-1,-2 10 1-15,-2 13-1 0,-2 9-1 16,-2 9 0-16,-6 14 0 16,-8 12 0-16,-5 5 0 15,-2 3-1-15,5 2-4 16,7-5-1-16,5 0-15 15,6-2-38-15,4 2-106 16</inkml:trace>
  <inkml:trace contextRef="#ctx0" brushRef="#br0" timeOffset="144494.6842">24316 6086 317 0,'0'0'147'0,"0"0"-134"16,0 0-12-16,0 0 4 16,18 0 1-16,19 0-2 15,23 0 3-15,25 3 3 16,12 4-5-16,7 0-4 15,1 1 8-15,2 2-4 16,-5-3-1-16,-15-1-4 16,-9-6 0-16,-22 0-1 0,-17 0-11 15,-26 0-7-15,-13 0-19 16,0 0-86-16</inkml:trace>
  <inkml:trace contextRef="#ctx0" brushRef="#br0" timeOffset="144734.0329">24779 6143 258 0,'0'20'89'16,"0"12"-82"-16,0 10 4 16,0 9 27-16,12 8-5 0,13 9-6 15,4 10 1 1,0 3-14-16,2 5-4 0,0-3 3 15,0-2-4-15,-7 0-9 16,-3-6 0-16,-6-8-3 16,-3-9-7-16,-6-9-12 15,-2-6-37-15,-4-13-275 16</inkml:trace>
  <inkml:trace contextRef="#ctx0" brushRef="#br0" timeOffset="145828.5774">7113 5785 80 0,'12'6'207'0,"-12"30"-206"15,0 20 0-15,-12 33 2 0,-9 39 15 16,3-23 5-16,5 15 5 16,1 15-12-16,10 17 9 15,2 16-9-15,0 8-4 16,0 11-1-16,18 6-3 15,3 3-5-15,0 4 3 16,-9 9-4-16,-12-4 1 16,0-1-3-16,0-1 0 15,-12-17 3-15,-21-10-2 16,6-18 1-16,2-20 3 16,-2-16-5-16,2-15 1 15,5-19 2-15,7-22-3 0,7-25-2 16,0-22 1-16,6-12-5 15,-8-9-8-15,6-44-32 16,2-39-45-16,-7-36-139 16</inkml:trace>
  <inkml:trace contextRef="#ctx0" brushRef="#br0" timeOffset="147448.0503">7808 5720 379 0,'24'-13'21'15,"24"2"-21"-15,22 0 0 16,27-4 4-16,19 5 4 16,18-2 3-16,19 5-2 15,27-3-3-15,27 1 1 16,16 0-2-16,17 1 1 16,18 3 0-16,-3 5 0 0,-7 0-4 15,-11 0 2-15,-13 0-2 16,-11 5-1-16,-11 3 3 15,-8-5 0-15,5 3-3 16,12-6 2-16,16 0 4 16,44 0-1-16,20-17 0 15,15 5-2-15,15-4-2 16,-11 0-1-16,-2 1 1 16,2 2-1-16,-12 3 2 15,5 1 1-15,5 3 1 16,0 1 2-16,7-1-6 15,-3 0 2-15,2 1-2 16,0 1-1-16,-14 4 0 16,-11 0 1-16,-10 2-1 15,-24 12 0-15,-22 3 0 0,-10 0-3 16,-18-4 3-16,2-1 0 16,18-8 1-16,29-4 1 15,25 0-1-15,17-11-1 16,2-2-6-16,-17 4 6 15,-17 2 0-15,-13 1 1 16,-14 1-1-16,5 1 1 16,0 2 0-16,8-1 1 15,2 0-2-15,21-1 1 16,14-4-1-16,11-2 1 16,10 4 2-16,-6-2-3 15,-15 3 0-15,-8 2 2 0,-14 3 1 16,-11 0 1-16,-4 0 1 15,7 10-2-15,1-1 0 16,4 0 0-16,5-3-2 16,-4-3-2-16,10-2 2 15,-7-1-1-15,-5 0 0 16,-13 2-2-16,-17 1 1 16,-1 1 0-16,-24 5 1 15,-11 1-2-15,-13 5-3 16,-21-4 2-16,-8 2 2 15,-19-1-1-15,-20-4 1 16,-27 6 1-16,-27 2 2 16,-13 6-1-16,-12 7 0 0,-10 12 3 15,-4 9 0-15,-9 8-1 16,-8 10-1-16,-4 11-2 16,0 9 0-16,-35 11 0 15,-19 9 0-15,-8 8 0 16,-6 7 3-16,2 5-3 15,6 8 4-15,10 5-2 16,19 0 6-16,11 8-2 16,14-5-3-16,6 2 2 15,0 3 1-15,0-3-4 16,4 0 2-16,12-2-4 16,5-5-1-16,8-10 0 0,-4-2-1 15,10-16 0 1,-4-5 2-16,-6-13-3 0,-3-13 3 15,-15-14 1-15,-7-7-1 16,0-11 2-16,-33-7-1 16,-23-8 0-16,-17-8-1 15,-20-6 1-15,-20-10-1 16,-26-8 0-16,-26-1 0 16,-36 0 0-16,-24-1 0 15,-27-8 1-15,-17-3-1 16,-20 4-4-16,-30 2 4 15,-45 2 1-15,-45 2 0 16,-39 2 1-16,-28 0-2 16,-26 0 0-16,-7 0-1 0,-22 0-1 15,-13 0 2-15,-1 2 0 16,-13-2-1-16,4 0 0 16,-11 4-1-16,-7-3 2 15,1 1 0-15,5-2-6 16,-15 1 6-16,-2 1 0 15,-6-2-1-15,-6 1 0 16,1 3 1-16,1-2 3 16,12-1-2-16,23-1 0 15,33 0 1-15,19 0 3 16,24 0-4-16,15 0 3 16,2 8-4-16,16-1-2 15,5 4 1-15,-5 4 1 0,5 3-3 16,3 4 3-16,22 0-4 15,14 7 4-15,26 0 1 16,-3 2-1-16,24 0 3 16,9 3-3-16,22 0 3 15,28-1-1-15,9-1 0 16,24 1 0-16,24-1-1 16,29-5 1-16,31 2-1 15,33-7-1-15,23-3-1 16,37-2 0-16,37-9-9 15,19-1-2-15,27-5-13 16,6-2-19-16,27 0-90 0</inkml:trace>
  <inkml:trace contextRef="#ctx0" brushRef="#br0" timeOffset="149770.7707">16074 8618 87 0,'-6'0'27'0,"-3"0"-18"15,-7 0-4-15,6 0 20 16,8 0 4-16,2 0-10 16,0 0-11-16,0 0 1 15,0 0 2-15,0 0 1 16,0 0-5-16,0 0-5 16,0 0 3-16,0 0 4 15,0 0 1-15,0 0 3 0,0 0-1 16,0 0 2-16,0 0-1 15,0 0-6 1,0 0 0-16,0 0-3 0,0 0-3 16,0 0-1-16,0 0 1 15,0 0-1-15,0 0 2 16,0 0-2-16,0 0 1 16,0 0 3-16,0 0 2 15,0 0-4-15,0 0 5 16,0 0-5-16,0 0 3 15,0 0-3-15,0 0 1 16,0 0 1-16,0 0-4 16,0 0 4-16,0 0-1 15,0 0-3-15,0 0 1 16,0 0 0-16,0 0-1 0,0 0 3 16,0 0-3-16,0 2 1 15,0-2 1-15,-5 0 0 16,5 0-2-16,0 0 0 15,0 0 0-15,0 0 0 16,0 0 0-16,0 0-1 16,0 0 1-16,0 0-1 15,0 0-1-15,0 0-2 16,0 0-1-16,0 0-6 16,0 0-7-16,0 4-29 15,0 1-62-15</inkml:trace>
  <inkml:trace contextRef="#ctx0" brushRef="#br0" timeOffset="151098.0615">16196 8674 113 0,'-21'-9'44'15,"9"6"-35"-15,1-1-6 16,9 1 10-16,-6 0 15 15,2 3 10-15,6 0-17 16,-2 0-6-16,2 0 5 16,0 0 1-16,0 0 0 15,0 0-8-15,0 0-3 16,0 0 0-16,-4 0 2 16,2 9-1-16,-9 14-3 15,3 13-1-15,2 16 3 0,2 3-5 16,4 11 1-1,0 8-1-15,16 10-1 0,11 15 1 16,6 8 0-16,-2 10-2 16,0 0 1-16,0 2-1 15,-2-4-2-15,-4-4 5 16,-8 0-4-16,-3-9 2 16,-2-14-1-16,-1-10-3 15,-3-12 1-15,-2-15-1 16,-2-7 0-16,-4-11 0 15,0-15-1-15,0-7-2 16,0-11-1-16,0 0-9 16,-10-4-4-16,-17-15-102 15,-18-9-102-15</inkml:trace>
  <inkml:trace contextRef="#ctx0" brushRef="#br0" timeOffset="151397.5038">15923 10068 156 0,'17'26'25'0,"-3"16"-1"16,13 7 32-16,0 10-2 16,4 6-15-16,8-1-13 15,0-3-13-15,7-6-2 16,-1-10 1-16,7-8-9 0,-2-5 7 15,-1-6-8-15,-1-11 2 16,-1-12-2-16,5-3 0 16,12-18 0-16,10-27 6 15,5-9-3-15,-3-12-5 16,-13 4-1-16,-16-5-12 16,-20 13-22-16,-17 9-59 15,-10 12-138-15</inkml:trace>
  <inkml:trace contextRef="#ctx0" brushRef="#br0" timeOffset="152162.5487">13174 11334 260 0,'-25'7'113'16,"21"-6"-97"-16,4-1-14 16,25 0-1-16,47 0 29 15,35-8-4-15,38-7-11 0,31-7 1 16,14 3-8-16,-2-2 4 15,-14 5-4-15,-21 2-8 16,-21 3 0-16,-27-3-4 16,-28 7-1-16,-40 2-6 15,-35 1 0-15,-4 4 3 16,-58 0 4-16,-18 15-5 16,-15 8 6-16,2 10 1 15,0 7 2-15,6 6 5 16,13 3-1-16,8 6 1 15,12 0 4-15,11 1-4 16,10 8-3-16,12 0 2 16,13 9-3-16,6 4-1 15,0 4 4-15,8 4-3 16,15-5 0-16,2-10-1 0,10-15 0 16,4-10 1-16,13-13 0 15,10-4 2-15,10-12-2 16,15-4 1-16,16-12 1 15,19 0-1-15,8-22 2 16,-8-12-4-16,-18-10-4 16,-26 0-1-16,-22-8-7 15,-25 1-9-15,-27 0-6 16,-4 6-2-16,-60 10 15 16,-37 9 9-16,-29 7-3 15,-19 8 8-15,5 8 8 16,16 3 3-16,10 0 4 0,29 3 6 15,25 8-3-15,25-7 0 16,23-1-9-16,12-3-9 16,6 0-3-16,52 0-3 15,20 0 6-15,26-7 3 16,18-7-2-16,10-2-1 16,-4-1-3-16,-4-2-6 15,-10-3-16-15,-17-4-31 16,-14-2-160-16</inkml:trace>
  <inkml:trace contextRef="#ctx0" brushRef="#br0" timeOffset="152394.4975">16171 11020 401 0,'17'0'3'0,"1"13"0"15,7 2 2-15,6 3 6 16,4-1-11-16,-4-1-2 16,-6 1-8-16,-6-4-28 15,-19 1-120-15</inkml:trace>
  <inkml:trace contextRef="#ctx0" brushRef="#br0" timeOffset="152994.0515">15563 11382 345 0,'-4'3'35'16,"4"4"-35"-16,4-3 8 15,40-4 16-15,24 0 2 16,29 0-7-16,15-18-8 15,4-6-3-15,-11-4-7 16,-8-1-1-16,-12-1-14 16,-9 2 5-16,-18 6-15 0,-16 6-15 15,-20 9-12 1,-22 7 16-16,0 0 35 0,-31 3 8 16,-20 17 1-16,-5 4-1 15,-4 6 7-15,-2 9 9 16,-4 7-12-16,-7 5-6 15,-1 8-4-15,-3 4-2 16,-1 2 7-16,8-2-2 16,-1-5-2-16,11-14 3 15,15-11 6-15,12-11-5 16,14-11-2-16,13-8-5 16,6-3-2-16,0 0-1 15,29-21-9-15,31-11 12 16,21-9 0-16,16-3-7 0,12 0 4 15,7 3 1-15,2 8 2 16,-7 3 3-16,-7 14-3 16,-15 4 0-16,-21 7 0 15,-18 5-1-15,-15 0 1 16,-19 22 0-16,-14 12 6 16,-2 6 10-16,0 5-6 15,-29 6 5-15,-10 4-3 16,-11 8-5-16,-14 9 0 15,-4 2-1-15,-15 3-4 16,-1-7 0-16,-1-12-1 16,8-14-1-16,-5-15-5 15,7-10-14-15,3-11-13 0,-4-8-73 16,11 0-171 0</inkml:trace>
  <inkml:trace contextRef="#ctx0" brushRef="#br0" timeOffset="153190.2739">16196 11978 231 0,'78'35'56'0,"-1"9"-38"16,-9-4 12-16,4 3 27 16,-5-6-14-16,-1 1-14 15,-10-10-16-15,-7-3-13 0,-7-12-2 16,-11-7-7-1,-9-6-12-15,-1 0-24 0,-4-22-159 16</inkml:trace>
  <inkml:trace contextRef="#ctx0" brushRef="#br0" timeOffset="153948.3925">16789 11227 141 0,'-6'0'193'0,"6"0"-175"15,0-3-16-15,31-2 7 16,29-9 11-16,27 1-7 15,22-6 1-15,15 4-4 16,-8 7 1-16,-17 1-5 16,-20 7-6-16,-32 0-1 15,-22 3-3-15,-25 15 4 0,-8 12 0 16,-52 6 3-16,-19 5-2 16,-9 0 8-16,13-5-2 15,21-11-7-15,28-9 0 16,26-5-7-16,0 0-4 15,43 0 2-15,23 0 4 16,6 0 3-16,3 3 2 16,-3 0 0-16,-12 2 0 15,-10 3 0-15,-15 0 1 16,-21 3 6-16,-10 5 4 16,-4 3 10-16,-10 3-5 15,-31 4 0-15,-11-8-3 16,-6 1-11-16,0-11-2 15,-6-9-9-15,4-6-13 0,5-4-36 16,-1-11-137-16</inkml:trace>
  <inkml:trace contextRef="#ctx0" brushRef="#br0" timeOffset="154159.3053">17019 11572 168 0,'0'0'122'15,"0"15"-107"-15,12 17 12 16,19 12 26-16,4 5-12 15,2 6-8-15,5 3-6 16,-3 4-9-16,2 4-2 16,-10 0 5-16,-6-3-3 15,-6-5-4-15,-3-10-7 16,-3-10-7-16,-3-12 0 0,-2-13-10 16,-4-4-5-16,5-9-12 15,9-15-66-15,11-29-160 16</inkml:trace>
  <inkml:trace contextRef="#ctx0" brushRef="#br0" timeOffset="154398.3727">17870 11197 409 0,'0'0'7'16,"19"0"-5"-16,26 0-2 16,28 0 17-16,26 0-9 15,17-11-6-15,6-2 1 16,-13-6-3-16,-18-3-4 16,-19-8-6-16,-14-2-28 15,-14-8-136-15</inkml:trace>
  <inkml:trace contextRef="#ctx0" brushRef="#br0" timeOffset="154742.1866">18319 10750 333 0,'-8'18'15'15,"1"12"-8"-15,1 17 34 16,2 10 7-16,2 11-13 15,2 13-10-15,-6 0-9 16,-7 4-10-16,-3-9 7 16,-1-2-7-16,5-8-1 15,6-5-2-15,-1-7 0 16,7-12-3-16,0-8 0 16,0-12-1-16,7-5-2 15,24-5 3-15,14-8-7 0,11-4 6 16,10 0 1-1,9-3 0-15,3-16 0 0,-6-3-1 16,-10-1-4-16,-10-6-12 16,-15-1-20-16,-12-3-20 15,-19 5-46-15,-6-1-32 16,0-5-21-16</inkml:trace>
  <inkml:trace contextRef="#ctx0" brushRef="#br0" timeOffset="155012.1439">18519 11253 158 0,'-8'0'102'16,"8"0"-77"-16,0 7-13 16,0 18 10-16,0 13 11 15,6 13 4-15,13 8-10 16,4 12-5-16,-3 5-2 0,3-1-5 16,-2 4 0-16,-1 1-4 15,1 5-1-15,10 5-4 16,4 0 2-16,0-14 2 15,-4-13 1-15,0-7-11 16,-2-12-2-16,-8-9-2 16,-5-11 4-16,-16-14-15 15,0-3-1-15,-16-7-2 16,-38 0-39-16,-10-11-59 16,-8-18-11-16,-7-7 24 15</inkml:trace>
  <inkml:trace contextRef="#ctx0" brushRef="#br0" timeOffset="155208.072">18098 12042 271 0,'0'0'66'0,"0"0"-64"16,8-4 3-16,39-3 21 16,22-1 7-16,26-13-9 15,8-1-11-15,7 0 5 16,-5 0-9-16,-14 3-9 15,-12 5-1-15,-15-2-11 16,-19 2-19-16,-12 2-69 16,-25 1-154-16</inkml:trace>
  <inkml:trace contextRef="#ctx0" brushRef="#br0" timeOffset="159558.1106">19427 8701 291 0,'6'0'36'0,"-6"0"-36"16,0 8 1-16,8 11 2 15,11 13 13-15,10 9 2 0,12 7-5 16,0 7-7-1,9 12-1-15,4 5-1 0,-2 13 4 16,5 10 3-16,-5 9-3 16,-4-2-3-16,-5 3-1 15,-4 0-2-15,-6 0 5 16,3 6-4-16,-8 5 0 16,-3 6 5-16,-6 0-3 15,-3-5-4-15,-1-1 3 16,-5-2-3-16,-4 4 3 15,1-5-4-15,-1-4 1 16,0-7 4-16,2-7-5 16,9-4 1-16,-1-13 3 15,3-4-3-15,0-13 0 16,-5-2-1-16,3-5 0 0,-5 0 1 16,-10 4-1-16,2-7 0 15,-4 0 0-15,0 0 0 16,0-4 0-16,0 2 0 15,4-1 0-15,3 2 0 16,-1 2-1-16,2 3 1 16,2 0 0-16,-1-4 0 15,1-2 0-15,-4-5 0 16,0-7-5-16,-4-1 4 16,-2-7-6-16,0-3 4 0,0-5 1 15,0-5-11 1,0-9-7-16,0-4-15 0,0-3-134 15,-8-7 23-15</inkml:trace>
  <inkml:trace contextRef="#ctx0" brushRef="#br0" timeOffset="159969.9785">19803 12079 289 0,'0'18'88'0,"0"11"-88"0,25 7-5 16,4 6 5 0,-2 6 16-16,8 3 3 0,0 0-8 15,8 3-6-15,5-6-3 16,4-7 0-16,1-5 0 15,-3-9-2-15,-5-5 0 16,-1-5 3-16,-9-8-3 16,-8-6 0-16,4-3 2 15,4 0 0-15,2-15 1 16,11-17-2-16,5-13 0 16,9-7-1-16,11-3-3 15,3 1-1-15,5 5 4 0,-7 5-2 16,-3 12 1-1,-18 6-8-15,-13 7 0 0,-16 6 0 16,-11 1-9-16,-7 2-9 16,2 1-65-16,-6-2-125 15</inkml:trace>
  <inkml:trace contextRef="#ctx0" brushRef="#br0" timeOffset="160614.4927">18924 13990 349 0,'-12'-22'6'0,"0"15"-6"16,-7-3-70-16,-4 8 67 16,5 2 3-16,-7 0 33 15,6 0 12-15,7 0-11 16,8 0-8-16,4 0-7 15,0 0-15-15,6 0-4 16,54 0-4-16,35-6 4 16,27-5 2-16,10 3-2 0,-4 5-2 15,-18 3 1-15,-23 3-8 16,-15 24 3 0,-16 12 5-16,-27 17 1 0,-19 10 1 15,-10 15 1-15,0 9 2 16,-29 3 5-16,-6 5-4 15,2-8-2-15,-2-6-2 16,0-19 4-16,4-14-5 16,2-13 0-16,4-13-4 15,4-13 0-15,-1-12-13 16,-7 0-95-16</inkml:trace>
  <inkml:trace contextRef="#ctx0" brushRef="#br0" timeOffset="160803.5379">19226 14502 235 0,'25'35'70'0,"8"9"-53"16,13 1-12-16,7-9 20 16,5-3 4-16,13-7-9 15,1-11-11-15,6-8-9 16,-3-7-10-16,-3-7-26 15,-6-23-66-15</inkml:trace>
  <inkml:trace contextRef="#ctx0" brushRef="#br0" timeOffset="161012.8401">20076 14283 158 0,'14'0'202'0,"21"0"-197"15,21 2-2-15,27-2 18 16,16 0 9-16,15 0 4 16,6-19-17-16,-9-6-10 15,-13-4-7-15,-16-2-4 16,-26 2-14-16,-19-4-14 16,-24 0-73-16,-13 4-106 15</inkml:trace>
  <inkml:trace contextRef="#ctx0" brushRef="#br0" timeOffset="161371.735">20543 13924 77 0,'-41'0'212'16,"16"0"-177"-16,15 0-17 15,10 11 1-15,0 23 1 16,10 21 7-16,25 14 4 16,11 9-17-16,5 9-1 15,1 1-1-15,-5 5 1 16,-3-5-3-16,-3-4-3 15,-6-7-4-15,-10-8-3 16,-6-12-2-16,-15-8-3 16,-4-11-8-16,0-8-2 15,-35-13-7-15,-13-9-29 0,-12-8-95 16,-8-8 2-16,2-20 75 16,4-7 69-16,8 2 46 15,13 2 4-15,10 7 2 16,12 10 25-16,13 4-28 15,6 1-8-15,0 6-24 16,19 0-4-16,24 2 0 16,21-2-7-16,8-4-5 15,9-5-1-15,0-8-10 16,3-7-69-16,-7-13-223 16</inkml:trace>
  <inkml:trace contextRef="#ctx0" brushRef="#br0" timeOffset="161874.1873">21655 13650 282 0,'-31'19'91'15,"-6"6"-83"-15,-4 7-3 16,-3 1 20-16,-5 1 5 15,-3-2-9-15,8 2-6 16,5-8-11-16,10-8-1 16,13-4-2-16,10-10-2 15,6-4-3-15,0 0-11 16,24 0-6-16,28-11 18 0,10-5 3 16,0 3-2-16,-2 4 2 15,-12 6 0-15,-11 3 5 16,-8 0-4-16,-5 0-1 15,-11 16 1-15,-7 4 2 16,-6 10 4-16,0 8-5 16,-12 9 4-16,-19 8 0 15,-4 4-2-15,-1 7-1 16,5 8 6-16,5 10-5 16,3 4 1-16,6 0-3 15,9-3 1-15,8-9 2 16,0-2-1-16,0-7-4 0,0-10 0 15,0-8 0-15,0-13 0 16,0-14-5-16,0-11-3 16,0-11-8-16,0-11-20 15,2-33-33-15,23-19-28 16,2-16-18-16,-7-10-18 16</inkml:trace>
  <inkml:trace contextRef="#ctx0" brushRef="#br0" timeOffset="162130.411">21672 14302 96 0,'37'-28'92'0,"-2"9"-47"16,0 5-8-16,-2 7 3 16,4 3 2-16,9 4-8 15,4 0-1-15,5 11-6 0,5 9-11 16,2 4-1 0,-4 6-11-16,-6 13 2 0,-7 8 0 15,-7 8-2-15,-7 7-1 16,-13 0-1-16,-7-7-1 15,-11-8 1-15,0-7 1 16,0-12-2-16,-13-4-1 16,-12-10 0-16,-8-7 0 15,2-5-2-15,-12-6-16 16,-5 0-34-16,1-19-94 16,-3-14-44-16</inkml:trace>
  <inkml:trace contextRef="#ctx0" brushRef="#br0" timeOffset="162467.9319">21763 14531 255 0,'0'-13'3'0,"29"0"0"15,16-2-3-15,7 1 7 16,-1 6 1-16,3 4-6 16,-10 4 0-16,-11 0-2 15,-19 1 1-15,-14 19 1 16,0 10 13-16,-47 6 12 15,-9 5-7-15,-6-3 4 16,-2 2 7-16,8-8-14 0,6-5-3 16,15-5 1-1,14-9-8-15,11-1-3 0,10-5-3 16,0 5-1-16,6-5 2 16,32-1-2-16,9-4 0 15,3-2-1-15,8 0 2 16,-7-11-1-16,3-8 0 15,-4-7-3-15,-5-7-15 16,-12-4-16-16,-14-7-17 16,-9 1-48-16,-10-3-6 15</inkml:trace>
  <inkml:trace contextRef="#ctx0" brushRef="#br0" timeOffset="162662.5757">21920 14343 70 0,'-25'0'142'0,"8"7"-97"0,-1 19-26 15,1 11 16-15,3 11 11 16,3 9-10-16,5 6-3 16,6 0-15-16,0-8 1 15,0-3-6-15,0-6-3 16,4-7-6-16,11-10-4 16,1-7-3-16,-1-8-4 15,1-6-18-15,1-8-19 16,4-8-119-16</inkml:trace>
  <inkml:trace contextRef="#ctx0" brushRef="#br0" timeOffset="167522.2062">22800 8718 245 0,'0'-13'38'0,"0"0"-29"16,0 4 14-16,0 0 25 15,-2 7-3-15,-2 2-14 16,4 0-14-16,0 0-5 15,-4 0-1-15,2 0-6 16,2 2-4-16,-10 23 0 16,-5 18-1-16,-10 20 10 0,-10 17-7 15,0 2-2 1,-2 10 3-16,2 6-3 0,-3 11 4 16,5 7-1-16,0 3-3 15,9-5 0-15,9-2 3 16,11-10-3-16,4 1 0 15,0-5 2-15,19-9-2 16,9 2 1-16,3-7-1 16,5-2 0-16,1-2-1 15,4-3 0-15,9-7 1 16,6-4-1-16,4-8-1 16,12-9-3-16,6-8 4 15,9-6 2-15,10-4-2 0,5-7 0 16,5 2 2-1,5-8-2-15,4-2 3 0,-1-2-3 16,-5-6 2-16,-11 1-2 16,-16-3 0-16,-19 1-1 15,-21-4-2-15,-14 5-4 16,-10-4 3-16,-11-1-11 16,-8-3-6-16,0 0-42 15,0 0-102-15</inkml:trace>
  <inkml:trace contextRef="#ctx0" brushRef="#br0" timeOffset="167860.1926">24057 10654 289 0,'-8'-2'90'16,"4"2"-85"-16,4 0-3 15,0 0 1-15,0 3 5 16,45 15-3-16,17 6 3 16,19 3-1-16,8-1-6 15,-5 0 0-15,1 2 2 16,-10-1 1-16,-15 0-4 16,-19 0-1-16,-27 6 1 15,-14 5 0-15,-12 6 2 16,-44 4 0-16,-14-1 0 0,-13 1 2 15,-2-5-1-15,1-2-3 16,5-5-2-16,13-6 2 16,10-3-9-16,11-5-13 15,12-8-51-15,16-10-226 16</inkml:trace>
  <inkml:trace contextRef="#ctx0" brushRef="#br0" timeOffset="168617.0312">25161 10867 392 0,'-19'-11'37'0,"19"7"-37"16,0 1 6-16,0 3-6 16,0 0 14-16,36-1-9 15,36-2-4-15,19 0 0 16,20 3 0-16,7 0-1 15,-2 0 0-15,-6 0-1 0,-24 0 0 16,-19 0-1-16,-32 3-6 16,-17 0 2-16,-16 1-3 15,-2 8 9-15,-12 7 7 16,-34 5-3-16,-13 14 0 16,-8 9 3-16,1 3-6 15,4 3 2-15,4 10-1 16,9 3 0-16,5 3 5 15,3 8-4-15,10 3 5 16,6-2-5-16,15-9 0 0,10-3-1 16,0-10 0-1,31-5-4-15,16-11 1 0,13-9 0 16,6-11 0-16,7-16-4 16,-1-4 4-16,1-14 1 15,-9-18 1-15,-4-6 0 16,-15-6-1-16,-14-3 0 15,-16 3-4-15,-15 0-2 16,0 0-8-16,-19 6 0 16,-24 6 5-16,-11 7 7 15,0 9 2-15,4 5 6 16,13 4 4-16,12 6-2 16,9-2-5-16,14 3 8 15,2 0-11-15,2 0 1 16,47-3-1-16,28-5 5 0,20 1-2 15,2-4-2-15,-4 4-1 16,-4-4 0-16,-6 3 0 16,0 1 0-16,-11-5 0 15,-3 2-11-15,-22-5-27 16,-12 1-176-16</inkml:trace>
  <inkml:trace contextRef="#ctx0" brushRef="#br0" timeOffset="168916.3442">27174 10469 188 0,'0'0'7'16,"29"14"-7"-16,31 18 4 15,-20-10 4-15,-7 7-8 0,-15-5-18 16,-16 3-63-1</inkml:trace>
  <inkml:trace contextRef="#ctx0" brushRef="#br0" timeOffset="169426.1114">26773 10871 325 0,'0'7'8'15,"7"0"-2"-15,40 0 14 16,19-7 6-16,19 0-6 15,18-2-9-15,13-10-8 16,6 1-2-16,-8 4 1 16,-21-1-2-16,-31 8 0 15,-29 0-1-15,-19 0-3 0,-14 0-2 16,0 9 6-16,-49 19 5 16,-24 12 4-16,-11 16-7 15,-3 3 1-15,10 4 4 16,15 0-4-16,9-9 2 15,11-10-4-15,15-8 0 16,9-14 1-16,12-6-2 16,1-10 1-16,5-6-1 15,0 0-2-15,13-7 1 16,41-18 1-16,14-6-2 16,10 3 2-16,1 7 1 15,-3 4 0-15,5 6 1 16,-2 8 3-16,-7 3 1 0,-6 0 0 15,-23 14-3-15,-12 8 3 16,-12 5-5-16,-19 12 3 16,0 10 3-16,-27 6-1 15,-31 6 2-15,-8-4-5 16,-2-3 3-16,-4-6-1 16,-1-7-5-16,7-12 0 15,2-4 0-15,4-10-4 16,0-11-6-16,-2-4-25 15,4-4-115-15</inkml:trace>
  <inkml:trace contextRef="#ctx0" brushRef="#br0" timeOffset="169617.8593">27112 11570 199 0,'35'27'57'0,"15"10"-14"16,6-3-7-16,10 5 20 15,2-5-13-15,9 3-13 16,-5-8-14-16,7-7-10 16,-5-8-6-16,-8-9-3 15,-4-5-14-15,-4-8-20 16,-6-25-187-16</inkml:trace>
  <inkml:trace contextRef="#ctx0" brushRef="#br0" timeOffset="170034.5835">28555 10736 385 0,'31'-4'38'0,"13"-4"-38"16,16 2 13-16,2 2 13 15,-9 4-12-15,-3 0-2 16,-5 0-10-16,-12 7-2 0,-8 8-1 16,-8-1 1-1,-11 12 7-15,-6 3-1 0,0 8-4 16,0 4 6-16,0 0-3 16,0 2 0-16,0 4-2 15,0-6-2-15,0-1 4 16,0-3-2-16,0-5-2 15,0-1-1-15,4-2 0 16,2-4-1-16,-4 1 0 16,-2-4-1-16,0-3 1 15,-22-5 1-15,-22-1-4 16,-5-5 3-16,-1-7-3 16,3-1-8-16,3-4-19 15,3-18-37-15,6-11-55 16,10-3-27-16</inkml:trace>
  <inkml:trace contextRef="#ctx0" brushRef="#br0" timeOffset="170192.6461">28580 11170 107 0,'-4'38'87'15,"4"17"-41"-15,0 11-1 16,0 5 12-16,0 2-2 16,0 2-16-16,10-10-18 15,5-3-4-15,1-11-12 16,-3-7-5-16,-1-11-1 15,-6-7-10-15,5-8-13 16,-9-14-46-16</inkml:trace>
  <inkml:trace contextRef="#ctx0" brushRef="#br0" timeOffset="170462.8334">29250 10997 304 0,'72'-2'14'0,"19"2"0"16,0 0 35-16,-12 0-8 16,-15 0-13-16,-2 0-8 15,-2 0-4-15,-7 0-14 0,-3 0 10 16,-2-3-12-1,-3-11-1-15,-4-5-1 0,1-6-14 16,-9-4-18-16,-11-5-96 16,-9-3-187-16</inkml:trace>
  <inkml:trace contextRef="#ctx0" brushRef="#br0" timeOffset="170746.395">29868 10633 201 0,'-46'47'59'0,"7"12"-24"16,-4 11 2-16,1-1 18 16,3 4-4-16,-2 9-11 15,-1 2-13-15,3-4-9 0,0-6-2 16,8-7-7-16,10-13 1 16,11-5-2-16,10-10-6 15,0-5 0-15,0-9-2 16,25-6 1-16,10-7-1 15,8-10 1-15,11-2-1 16,14 0 0-16,15-15-4 16,2-7 0-16,-5-6-9 15,-12-3-13-15,-10-1-15 16,-18-5-40-16,-14 6-99 16</inkml:trace>
  <inkml:trace contextRef="#ctx0" brushRef="#br0" timeOffset="171001.5777">29963 11217 105 0,'-19'24'48'0,"3"14"-9"15,-5 6 9-15,-2 6 16 16,1 5 0-16,1 5-21 16,4 0-10-16,5 1-10 15,2-2-7-15,3-1-4 16,1 1-3-16,0 4-3 15,4-5-1-15,-4-2 0 16,-7-7-3-16,-3-7-2 16,-9-5 0-16,-12-8-4 0,-13-4-2 15,-16-6-10-15,-17-7-22 16,5-5-73-16,-7-7-131 16</inkml:trace>
  <inkml:trace contextRef="#ctx0" brushRef="#br0" timeOffset="171173.8833">29041 11989 347 0,'0'-5'83'0,"6"-4"-75"15,42-1-7-15,20-2 22 16,29 5 1-16,13-5-9 16,12 2-8-16,6-1-3 15,8-7-4-15,1-4 0 0,5 3-16 16,-12-6-36-1,-24 2-234-15</inkml:trace>
  <inkml:trace contextRef="#ctx0" brushRef="#br0" timeOffset="175367.9652">12762 15482 328 0,'0'-6'43'16,"-2"3"-12"-16,-16 0-12 15,7 3 0-15,5 0 4 16,6 0-7-16,0 0-4 16,-4 0-7-16,2 0 1 15,-21 0-3-15,-20 22 4 16,-36 14-5-16,-20 16-2 16,-19 10 0-16,9 5 2 0,12 6-2 15,18 1 1-15,34 2-1 16,20 1-2-16,25-6 0 15,14-5 2-15,69-4-3 16,35-7 1-16,26 0 1 16,13-1 1-16,7-5-5 15,-7-3 4-15,-10-2 0 16,-21-3-3-16,-35-6 1 16,-40-3 1-16,-32 4 2 15,-19-5 1-15,-19 4 2 16,-47-2 0-16,-25 4 1 15,-14-5-4-15,-11-1 2 0,0-13-1 16,7-7-1-16,1-11 0 16,7 0-5-16,16-19-10 15,29-13-48-15,42-13-75 16,14-12-83-16</inkml:trace>
  <inkml:trace contextRef="#ctx0" brushRef="#br0" timeOffset="175757.5476">13461 15874 381 0,'0'13'19'15,"0"18"-18"-15,27 16 1 16,6 16 13-16,13 15-1 15,5 9 1-15,7 12 0 16,0-4-10-16,-4-2 1 16,-11-9 5-16,-2-11-6 15,-5-11-2-15,-1-15 2 16,-10-14-1-16,-5-14-3 16,-7-7 0-16,-7-9 0 15,-2-3 2-15,-2-3 0 16,19-31 1-16,3-29 10 15,14-24-14-15,5-23-5 16,-6-10-1-16,-8-3-1 0,-10 5-3 16,-1 16 3-16,-1 21 5 15,-11 23 1-15,0 21-12 16,-6 15-32-16,2 7-32 16,5 12-57-16</inkml:trace>
  <inkml:trace contextRef="#ctx0" brushRef="#br0" timeOffset="176110.5509">14689 16861 198 0,'0'0'10'16,"0"0"-3"-16,0 0 45 15,0-4 18-15,0-14-27 16,8-8-30-16,9-6-9 16,-5-1 3-16,-4-2 1 15,-3 2 1-15,1-6-1 16,-6 9-1-16,0 4 0 15,0 6 2-15,0 9-6 0,0 6 1 16,0 2-4-16,0 2 0 16,0 1-1-16,0 0-9 15,0-3-21-15,0 3-75 16</inkml:trace>
  <inkml:trace contextRef="#ctx0" brushRef="#br0" timeOffset="176440.5131">14842 15941 312 0,'0'39'13'15,"0"12"-11"-15,0 18 5 16,8 8 20-16,19 8-3 16,-2 8-6-16,0-3 4 15,-11 3-8-15,7-8-6 16,-13-9 2-16,2-6-7 16,-3-14-1-16,-7-5 1 15,0-15-3-15,0-7-3 16,0-13 1-16,0-10-6 15,-11-6-6-15,-7-14-7 16,-7-30-202-16</inkml:trace>
  <inkml:trace contextRef="#ctx0" brushRef="#br0" timeOffset="176756.6496">14889 16040 311 0,'13'-9'61'0,"14"2"-56"16,20 0-3-16,24 3 16 16,-1 4 14-16,13 0-7 15,-3 21-14-15,5 10-6 16,-7 13 3-16,-11 4-3 0,-20 7 0 16,-22 6-2-16,-23 6-3 15,-2 2 6-15,-21 5 0 16,-28 7 3-16,-22-5 4 15,-7-1 2-15,-7-6-3 16,5-8-2-16,1-12-4 16,17-11-3-16,10-10-3 15,15-13-4-15,14-11-5 16,9-4-15-16,14-22-43 16,0-23-217-16</inkml:trace>
  <inkml:trace contextRef="#ctx0" brushRef="#br0" timeOffset="177040.0127">16231 16002 381 0,'0'0'68'15,"0"0"-54"-15,0 3 3 16,-12 23 4-16,-17 21-10 15,-9 16 0-15,1 14-6 16,2 8-2-16,4-1 2 16,2 8-3-16,11-6 0 15,3-3-2-15,9-10 2 0,6-7-4 16,0-11 2-16,0-10-1 16,25-5-9-16,12-7-11 15,31-11-23-15,15-12-108 16,26-6 150-16</inkml:trace>
  <inkml:trace contextRef="#ctx0" brushRef="#br0" timeOffset="177601.5774">16694 16877 204 0,'-8'0'251'16,"8"-1"-249"-16,0-25-2 15,2-14-7-15,33-18 7 16,13-10 0-16,-1-9-4 16,-3 0-32-16,-9 8-43 15,-15 11 28-15,-7 20 51 16,-7 19 24-16,-6 12-9 15,0 7 7-15,0 0 9 16,4 22-19-16,2 21 5 16,0 20 29-16,7 8-25 15,3 0-6-15,3-10-3 16,2-7 0-16,1-8-6 0,-3-13-4 16,-2-11-2-16,-5-8-1 15,-6-14-6-15,-4 0 0 16,2-16-1-16,5-23-22 15,3-17 11-15,5-9 7 16,-3-2 8-16,1 1 2 16,-1 8-3-16,9 11 3 15,-5 21 2-15,3 10 4 16,6 12 1-16,4 4-1 16,12 11 11-16,7 20 5 15,-3 9-5-15,-3 4 0 16,-3 3-1-16,-10-3-8 15,4-3 4-15,-4-5-5 0,-6-7-5 16,-2-10-3 0,-15-10-14-16,2-9-8 0,-1-6-45 15,7-29-176-15</inkml:trace>
  <inkml:trace contextRef="#ctx0" brushRef="#br0" timeOffset="177842.0312">18201 16284 267 0,'31'41'41'0,"2"6"-10"0,2 4 13 16,-4 5 2 0,-2 3-5-16,0 0-20 0,-8 6-5 15,-3-6-7-15,-7-1-4 16,-11 2 0-16,0 0-2 15,-44 1-3-15,-26-3-8 16,-17-4-5-16,-22 0-8 16,-20-4-54-16,-21-13-271 15</inkml:trace>
  <inkml:trace contextRef="#ctx0" brushRef="#br0" timeOffset="178271.4703">9680 16218 291 0,'-4'0'34'0,"4"0"-34"16,35 0 2-16,48 0 17 16,29 0 18-16,43 0-21 15,12 0-4-15,15 0-1 16,-8 0-10-16,-21 3-1 16,-25 2-12-16,-31 1-16 15,-33 4-50-15</inkml:trace>
  <inkml:trace contextRef="#ctx0" brushRef="#br0" timeOffset="178480.073">9773 16724 345 0,'-20'2'64'15,"20"0"-64"-15,8 0-15 16,52 1 15-16,31-3 33 15,25 0-13-15,20 0-18 16,-6 0-2-16,-2 0-5 16,-8 0-10-16,-12 0-3 15,-23 0-28-15,-30 0-193 0</inkml:trace>
  <inkml:trace contextRef="#ctx0" brushRef="#br0" timeOffset="179448.1239">3202 16065 331 0,'0'2'37'15,"0"6"-29"-15,-10 9-6 16,-3 7-2-16,11 12 2 16,2 11 4-16,0 16-4 15,0 14 1-15,8 12 0 0,21 10 0 16,0 11 4 0,4 7 7-16,3 1-12 0,5-5 7 15,-4-17-6-15,4-15-3 16,-1-23 4-16,5-14-1 15,-8-14 3-15,3-16-6 16,1-14 0-16,9-4 3 16,3-36 5-16,5-33 2 15,-2-27-1-15,-2-17-7 16,-17-7-2-16,-2 7 0 16,-10 13-4-16,-11 17 1 15,3 12 0-15,-3 20 2 16,1 15 0-16,-9 11-7 15,6 14-1-15,-5 4-16 16,1 8-73-16,2 3-213 0</inkml:trace>
  <inkml:trace contextRef="#ctx0" brushRef="#br0" timeOffset="179666.2282">4750 17042 369 0,'-20'39'8'0,"-7"9"-8"0,-4 2 0 16,4-9 0-16,-6-6-1 15,8 1-11-15,-8-7-35 16,8-12-76-16</inkml:trace>
  <inkml:trace contextRef="#ctx0" brushRef="#br0" timeOffset="179912.0983">5093 16458 217 0,'13'0'159'0,"14"0"-159"0,31 0 0 15,14 0 4-15,25 0 3 16,6 0 0-16,9 0-5 16,-9 0-2-16,-20 0-7 15,-23 0-7-15,-23 9-19 16,-22 7-56-16</inkml:trace>
  <inkml:trace contextRef="#ctx0" brushRef="#br0" timeOffset="180235.8225">5391 16762 227 0,'-19'3'81'0,"19"1"-80"16,0-3-1-16,15 1 0 15,49-1 26-15,12-1 3 16,30 3-12-16,-3 2-9 15,-6 6-3-15,-18 10-5 16,-27 2 2-16,-13 9-2 16,-33 10 0-16,-6 8 4 15,-21 4 0-15,-30-2 2 16,-20-2 3-16,5-4 1 16,8-10 1-16,13-3-6 15,14-11-1-15,17-3-1 16,14-8-2-16,0 0-2 15,20-4-3-15,38 0 4 16,16-5 2-16,13-2 0 0,4 0-2 16,0-6-6-16,-6-7-21 15,-6 1-5-15,-7-2-102 16</inkml:trace>
  <inkml:trace contextRef="#ctx0" brushRef="#br0" timeOffset="180400.2391">6749 17195 209 0,'0'49'32'15,"-27"8"-1"-15,2-6-2 16,5-3-10-16,-5-10-15 0,-2-7-4 16,6-9-20-16,-1-10-36 15,7-12-52-15</inkml:trace>
  <inkml:trace contextRef="#ctx0" brushRef="#br0" timeOffset="180738.8381">7338 16604 339 0,'15'19'40'0,"18"16"-39"0,4 13 13 16,9 5 10 0,11 5-4-16,10 4-4 0,-10 1-5 15,3-4-6-15,-2-13 1 16,-8-12-6-16,-3-12 2 16,-14-12-2-16,7-10-1 15,-7 0 0-15,10-39 1 16,3-24 5-16,-3-21-5 15,-2-18-4-15,-3-5 1 16,3 4 2-16,-10 11-3 16,2 9 3-16,6 17-9 15,-14 17-19-15,2 9-52 0,0 17-124 16</inkml:trace>
  <inkml:trace contextRef="#ctx0" brushRef="#br0" timeOffset="192095.998">24117 4349 130 0,'-14'0'28'16,"1"-4"4"-16,-1-6 7 16,8 1 16-16,-1 2-6 15,1 1-11-15,4 6-9 16,2-2-6-16,-6 2-5 16,6 0 1-16,-4-2-6 15,4 2-10-15,0 0-3 16,0 0-1-16,-2 0-5 15,-5 7-1-15,-5 13 1 16,-4 9 3-16,-7 3 0 16,4-1 1-16,5-6-1 0,8-6-1 15,6-6 1-15,0 1 0 16,0-5-3-16,0-2-4 16,0-4-4-16,18-3 6 15,-3 0 3-15,5-6-7 16,-7-11 0-16,-5-6 11 15,-4-1 1-15,-4-3 4 16,0 3 0-16,0 4-1 16,-25 3-2-16,3 4 4 15,-1 7 0-15,2 3 2 16,3 3-3-16,1 0-2 16,0 0-1-16,3 8-2 0,2 6 1 15,5 1-2-15,7 1 1 16,0 1-1-16,0-6-7 15,25-2 5-15,12-4-2 16,5-5 4-16,1 0-2 16,-8 0-1-16,-10 0-3 15,-17-3-6-15,-8-5 8 16,0-1 4-16,0 2 4 16,-12-2-2-16,-9 5 0 15,-4 1 1-15,3 2-2 16,3-1-1-16,7 2 0 15,6 0 1-15,1 0-1 16,5 0-13-16,0 0-19 16,0 3 19-16,0 4-12 15,0-2-88-15</inkml:trace>
  <inkml:trace contextRef="#ctx0" brushRef="#br0" timeOffset="195937.4364">20744 4677 89 0,'24'0'30'0,"7"0"-28"16,17 0 18-16,12 0 21 15,18 0 4-15,15 0 3 16,17 0-10-16,16 0-11 15,15 0 3-15,10 0-16 16,2 0 4-16,10 0-8 16,4 0 1-16,11 4-3 15,4 2 2-15,4 2-4 16,4-2-3-16,4-2 3 16,7 3 0-16,-3 5-4 15,-9-2 0-15,-12 5-2 0,-13 0 0 16,-3-4 0-16,-8 1 0 15,-2-2 1-15,0-3 1 16,4-3-1-16,2-4 2 16,-2 0-1-16,-8 0-2 15,-7 0 0-15,-8 0-1 16,-3-1 2-16,-7-4-1 16,-3-1 1-16,1 1-1 15,2-1 1-15,2 1 1 16,7-1-2-16,-7 1 2 15,-3 1-2-15,-1 1 0 16,0-1 0-16,-8-1 0 16,-3 2 2-16,-1-2-2 0,2 2 0 15,-1-5 0-15,5 2 2 16,4-2-2-16,-1-4 0 16,-5-1 0-16,2-1-1 15,-5 2 0-15,-12 0 2 16,-4-2-1-16,-14 0 0 15,-3-1 0-15,-7-2 2 16,1-3-2-16,0-4 2 16,13 0-2-16,-2-2 0 15,7 0 1-15,-7 2-1 16,2-1 0-16,-9-3 1 16,-8 2-1-16,-4-2 1 0,-8-1 0 15,-4 1 0 1,1-1 3-16,-1-3-2 0,4-4 0 15,-3-2 1-15,7-4-2 16,-2-2-1-16,-2-1 2 16,-5 1-1-16,-1 3-1 15,-11 0 3-15,-6 1-2 16,0-1 3-16,-2-5-4 16,0-2 2-16,-4-3 1 15,-6 0-1-15,-11-1-1 16,-8-4 0-16,0 2 2 15,-6-1-3-15,-32 0 0 16,-7 2 0-16,-3 0 1 16,-5 0 0-16,-3 3 0 15,2 1 1-15,-2 3-2 0,2 5 1 16,1 4 1-16,-3 1-2 16,-8 3 0-16,-8 0-2 15,-13 2-2-15,-8 2 2 16,-4-2-1-16,-5 3 2 15,5 1 0-15,4-1 1 16,-4 2-1-16,2 1 1 16,2 0 1-16,-8 6-1 15,-11-2-5-15,-10 5 4 16,-8 1-4-16,-11 8 3 16,-12-1 0-16,-16 4-3 15,-7 2 0-15,-4 2-2 0,11 0 3 16,14 0 1-16,4 0-2 15,6 0 0-15,4 8-3 16,-3 1-1-16,-7 2 1 16,-8 0 0-16,-15 0 2 15,-8 2 6-15,-6-2-1 16,-6 2 1-16,-9-2 1 16,5-1 0-16,8 0-2 15,8 1 1-15,14 0-1 16,3-1-1-16,4 1 2 15,8-3 0-15,2 4 0 16,-2-2-1-16,-11 6 1 16,-5 0 0-16,-7 2 0 0,-2-3 0 15,3-3 1-15,-1 2-1 16,9-6 2-16,18 2-2 16,19-4 0-16,20-1 0 15,13-2 0-15,6 0 0 16,12 2-2-16,1 0 2 15,3 1 0-15,1 1-3 16,-9 3 1-16,5 0 1 16,-9 3 0-16,-4 3 1 15,-4 2-2-15,-2-1 2 16,6 1-1-16,0 1 0 16,0 3-3-16,6 3 4 15,0 1 0-15,-1 3-1 0,-3 5 1 16,-11 3 0-16,-7 5 0 15,-3 4-3-15,11 2 2 16,14 2 2-16,21 5-2 16,19 3-1-16,10 8 1 15,10 1 1-15,8 3-4 16,15 0 4-16,2 0 3 16,0 1-3-16,19 1 0 15,12-1 0-15,12-1 0 16,11 0 1-16,14 0-1 15,17-5 0-15,16-3 0 16,11-11 0-16,8-5-1 0,6-7 1 16,8-1 0-1,1-2 1-15,-7 4-2 0,-10 0 1 16,-19 4 0-16,-14 1-1 16,-11-2-1-16,5-6 2 15,3-8-2-15,5-13-2 16,8-9-7-16,2-7-20 15,-6-2-34-15,-10-18-146 16</inkml:trace>
  <inkml:trace contextRef="#ctx0" brushRef="#br0" timeOffset="204680.5476">3547 7858 292 0,'-25'-8'25'0,"5"-1"7"15,1-3-14-15,13 7 6 16,6 2 1-16,0-1-12 16,0 1-7-16,19 3-6 15,20-1 0-15,27-3 0 16,31-2 6-16,33-5 3 15,25 1-1-15,13-3-4 16,22-2 3-16,17 4-2 16,-5 2-1-16,-1 7-3 15,-15 2-1-15,-29 0 0 16,-17 0-3-16,-13 10 1 16,-28-1 2-16,-10 0-5 0,-17-2-2 15,-16-4 1 1,-9 1-6-16,-9-4-12 0,-14 0-33 15,-15 0-154-15</inkml:trace>
  <inkml:trace contextRef="#ctx0" brushRef="#br0" timeOffset="205010.1095">5191 7282 342 0,'-19'-2'36'0,"9"2"-25"15,10 0-6-15,0 4 1 16,0 26-3-16,0 19 3 16,0 19 2-16,0 14-3 15,0 6-4-15,0 8 1 16,0-1 0-16,0 8-2 15,0 2 3-15,0-4-1 16,0-10-2-16,0-13 2 16,0-17-2-16,0-10-2 15,0-14 0-15,0-11-2 16,0-14-9-16,0-12-6 16,10-11-76-16,-10-38-99 15</inkml:trace>
  <inkml:trace contextRef="#ctx0" brushRef="#br0" timeOffset="205394.5537">5430 7084 357 0,'0'0'12'15,"13"0"-12"-15,14 0 0 16,18 11 7-16,32 4 4 0,26 7-7 16,29 3-1-16,9 5-1 15,18 3 1-15,15 8-1 16,-11 1-1-16,-14 3-1 16,-7-1 0-16,-36-1 0 15,-24-5 0-15,-36-1-1 16,-34 4 1-16,-12 5-1 15,-51 2 1-15,-44 8 2 16,-27 6-1-16,-29 0 3 16,-21 4 0-16,-20 6-2 15,-4 2 1-15,7 3 0 16,8-4-3-16,25-6-1 16,39-9-12-16,32-14-8 0,37-16-98 15</inkml:trace>
  <inkml:trace contextRef="#ctx0" brushRef="#br0" timeOffset="212886.2502">10402 11422 165 0,'-31'3'109'16,"12"-3"-84"-16,19 0-11 16,0 0 5-16,0 0 9 15,0-6-7-15,15-13-3 16,34-14-7-16,34-18 0 15,37-20 2-15,29-20-8 0,45-19 0 16,40-23-3-16,34-18 1 16,40-6 0-16,19-4 0 15,-5 7-3-15,-18 21-1 16,-54 17-3-16,-64 24 1 16,-62 25-1-16,-53 16-2 15,-42 22 6-15,-29 10 0 16,0 8 2-16,0 7 0 15,-17 1 0-15,7 1-1 16,4 2 7-16,3 0-4 0,3 0 0 16,0 0-4-1,0 0 3-15,0 0 0 0,0 0-3 16,0 0 2-16,0 0-2 16,0 0 0-16,0 0 0 15,0 0 0-15,0 0 0 16,-4 0 0-16,-4 0 0 15,-17 0 1-15,-28 2 0 16,-26 5-1-16,-22 4 0 16,-15-7 3-16,-8 2-3 15,-15-1 1-15,-18 6 0 16,-25 0-1-16,-6 7 0 16,0 5 0-16,17 2 0 15,9 3 0-15,24-2 0 16,20 0-1-16,33-6 2 0,27-6-1 15,32-4 0-15,21-1-1 16,5 5-5-16,46 7 6 16,30 9 0-16,36 10 0 15,18 5 1-15,19 6-1 16,27 9 0-16,6 2 0 16,6 4 5-16,-6-1-5 15,-11 1 0-15,-18 0-1 16,-10-8 1-16,-9-9-3 15,-12-16 3-15,-23-8 0 16,-14-10 0-16,-21-5 0 16,-16-8-2-16,-15-2 1 0,-8 0 0 15,-7-19 1-15,-1-11 7 16,-5-11-5-16,-1-9 0 16,-9-5-2-16,2-5 0 15,-2-1 1-15,4-3 0 16,0 1-1-16,5 7 0 15,-3 6 0-15,-4 7 1 16,-4 9-1-16,0 2-1 16,0 7-2-16,0 3-3 15,-10-6 3-15,3 3-8 16,5-3-20-16,2-2-35 16,0 5-29-16,0 3-23 0</inkml:trace>
  <inkml:trace contextRef="#ctx0" brushRef="#br0" timeOffset="234150.1026">6237 11690 304 0,'-3'0'37'0,"3"0"-24"16,0 0 14-16,0 0 23 15,0 0-23-15,0 0-5 16,0 4-9-16,-6 3 1 16,-10 11 2-16,-11 16-3 15,-21 23-6-15,-12 24-2 16,-2 15-3-16,-14 10 3 15,-3 22-1-15,-5 12-2 16,-7 10-2-16,0 1 3 0,6-14-2 16,13-22 0-1,26-22-1-15,15-23-1 0,15-19-3 16,11-22-3-16,5-13-3 16,0-16-11-16,5-19-46 15,36-37-131-15</inkml:trace>
  <inkml:trace contextRef="#ctx0" brushRef="#br0" timeOffset="234420.7618">6061 11663 324 0,'4'16'53'16,"2"24"-51"-16,2 19 15 0,7 23 13 15,10 14-6-15,8 19-9 16,12 13-6-16,-14 8-2 16,0 0 3-16,-8-5-5 15,-4-12-5-15,-7-9 2 16,-6-16-2-16,-4-12-5 16,-2-12 2-16,0-16-6 15,-14-13-16-15,-25-15-14 16,-5-14-83-16,-10-12-154 15</inkml:trace>
  <inkml:trace contextRef="#ctx0" brushRef="#br0" timeOffset="234576.5168">5600 12839 317 0,'-8'-4'102'0,"3"4"-83"16,5 0-7-16,0 0 3 15,23 0-13-15,39 0 0 16,27 0 4-16,21 0-6 15,12 0-8-15,4-12-3 16,4-6-16-16,6-10-115 16</inkml:trace>
  <inkml:trace contextRef="#ctx0" brushRef="#br0" timeOffset="234772.7121">6871 12471 334 0,'0'26'43'0,"0"10"-43"0,0 8 16 16,2 0 13-16,33 4-3 16,21-6-9-16,14-3-7 15,9-3-7-15,2-6-3 16,3-4-4-16,-3-7-6 16,-9-5-18-16,-8-10-38 15,-20-4-125-15</inkml:trace>
  <inkml:trace contextRef="#ctx0" brushRef="#br0" timeOffset="234960.562">7301 12530 400 0,'-54'15'44'0,"-6"14"-35"16,5 15 16-16,1 7-2 15,4 5-15-15,-4 2-3 16,11-6-5-16,4-8-1 15,20-12-2-15,11-10-9 16,8-10-9-16,0-12-39 16,19-12-186-16</inkml:trace>
  <inkml:trace contextRef="#ctx0" brushRef="#br0" timeOffset="235116.2751">7783 12602 284 0,'29'2'28'16,"-2"7"-16"-16,6-7-2 16,6 1-6-16,6-3-4 15,5 0-18-15,-2 0-44 16,-11 0-196-16</inkml:trace>
  <inkml:trace contextRef="#ctx0" brushRef="#br0" timeOffset="235252.0488">7762 12850 292 0,'0'20'18'16,"0"-4"-11"-16,6-4 9 0,40-7 1 15,24-5-15-15,15 0-2 16,12-9-30-16,-6-6-70 16</inkml:trace>
  <inkml:trace contextRef="#ctx0" brushRef="#br0" timeOffset="235454.5635">8632 12725 315 0,'-33'40'12'0,"-8"7"5"15,6-2 26-15,0-1-8 0,8-9-20 16,2-5-14-1,0-3-1-15,2-10 0 0,-1-9-9 16,1-8-28-16,2 0-140 16</inkml:trace>
  <inkml:trace contextRef="#ctx0" brushRef="#br0" timeOffset="235694.9344">8248 12421 311 0,'2'17'50'0,"16"16"-48"0,22 15 29 16,3 10 6-1,17 2-6-15,8 2-8 0,11 0-13 16,1-2 0-16,5-6-3 16,-2-6-6-16,-5-2-1 15,-5-8 0-15,-11-8-3 16,-13-5-3-16,-11-10-5 15,-16-3-14-15,-5-10-26 16,-5-2-152-16</inkml:trace>
  <inkml:trace contextRef="#ctx0" brushRef="#br0" timeOffset="235964.1907">8893 12507 317 0,'-2'0'67'0,"2"0"-60"0,0 0 12 16,6 12 26-16,31 10-7 15,17 11-17-15,12 6-2 16,-4 2-7-16,10 8-2 16,1-2-3-16,5-3-1 15,-10 0-5-15,5-3 0 16,-7-9-1-16,-6 2-2 15,-15-8-4-15,-5-9 1 16,-13-6-8-16,-5-6-29 16,-3-5-82-16,-1-13-186 0</inkml:trace>
  <inkml:trace contextRef="#ctx0" brushRef="#br0" timeOffset="236196.0911">9385 12478 352 0,'-19'26'45'16,"1"7"-33"-16,3 4 25 15,-6 7-2-15,7 0-8 16,2 5-11-16,-7 1-3 16,-6 1-4-16,-10 1-4 15,-2-8-5-15,-5 0-5 16,7-8-2-16,8-6-3 15,9-8-12-15,3-7-20 0,15-3-66 16,0-6-161-16</inkml:trace>
  <inkml:trace contextRef="#ctx0" brushRef="#br0" timeOffset="236999.9808">10195 12218 338 0,'-23'-14'50'0,"-2"-5"-42"16,-3-3 19-16,-12-4 13 15,-13-7-13-15,-24-6-13 16,-26-7-3-16,-32-8-1 16,-22-2 1-16,-25-2-2 15,-12 3-8-15,-15-1 3 16,-18 4 0-16,-7 2-2 15,-26 3 0-15,-11 7 1 0,-23-2 3 16,-11 2-6-16,7 4 3 16,4-1 1-16,15 6-3 15,21 9 4-15,12 8 0 16,0 14-3-16,14 0 2 16,3 16-1-16,14 12-2 15,6 6-1-15,21 14 2 16,33 4-2-16,17 13-2 15,30 9 1-15,23 14-1 16,23 21 1-16,27 10-2 16,29 15 2-16,6 10-1 0,54 3-4 15,26 11 6-15,24 0-2 16,28 0 2-16,35-1 0 16,28-3 0-16,32-15 0 15,38-5 0-15,26-19 0 16,30-18 0-16,42-13-1 15,32-22 1-15,41-28 1 16,34-31-1-16,3-9-1 16,-14-39-19-16,-40-14 8 15,-32-10-16-15,-40-1-21 16,-39-8 3-16,-35-3 45 16,-54-10 0-16,-47-8-15 15,-44-4-52-15,-37-3 67 0,-33 3 1 16,-37-4 29-16,-21 1-8 15,-34 2 0-15,-56 2 0 16,-43 7-10-16,-20 10-2 16,-27 6-5-16,-16 12-4 15,-21 13-14-15,-2 5-18 16,6 2-48-16,17 3-208 16</inkml:trace>
  <inkml:trace contextRef="#ctx0" brushRef="#br0" timeOffset="254103.7398">2691 9969 81 0,'-47'-22'15'15,"10"6"-12"-15,-3 10 9 16,16 6 18-16,9 0 4 0,9 0 9 16,6 0-3-16,0 0-6 15,0 0-4-15,0 0-8 16,0 0-7-16,0 0-9 16,0 0 1-16,0 0-2 15,0 0-3-15,0 0 2 16,0 0-2-16,0 0 2 15,0 10 0-15,6 8 0 16,19 5 7-16,2 9 0 16,18 6-3-16,1 10 4 15,7 3-4-15,12 7 1 16,5 11 0-16,15 5-6 0,6 7 8 16,4 10-2-16,-2 8-8 15,4 2 6-15,2 1-4 16,4 2-3-16,-5 1 4 15,-1-5-3-15,-6 1 5 16,-7-12-5-16,-5-16 0 16,-11-7 0-16,-2-10-1 15,-6-9 0-15,-20-7 0 16,-9-10 1-16,-5-11-1 16,-13-3 0-16,-1-5 0 15,-4-2 0-15,-1 2 0 16,-1-4 0-16,4 1-1 15,-4-1-1-15,-4 0 0 16,3-3 0-16,5 0-5 16,-10-1-4-16,6-3-19 0,-6 0-53 15,0-11-194-15</inkml:trace>
  <inkml:trace contextRef="#ctx0" brushRef="#br0" timeOffset="254461.0227">4281 11044 283 0,'0'0'27'16,"0"0"-24"-16,0 0 1 15,-6 14 33-15,-33 8-18 16,-13 14-6-16,-27 5-7 16,-10 7-1-16,-8 15 2 15,-8 7 1-15,-5 3 3 16,-1 10-2-16,5-2-4 16,5-3-1-16,10-5 2 15,12-7 0-15,22-7 0 16,11-11-3-16,19-11-1 15,15-15-2-15,12-8-2 16,0-6-10-16,0-8-18 0,18-18-2 16,22-23-53-16</inkml:trace>
  <inkml:trace contextRef="#ctx0" brushRef="#br0" timeOffset="254973.8111">3996 11062 217 0,'0'0'66'16,"0"0"-60"-16,0 0 10 0,0 0 12 15,0 0-2 1,6 0-8-16,6 8-10 0,7 6 3 15,16 4 6-15,-2 4-8 16,9 5-2-16,7 1 0 16,9 5-3-16,4 1 1 15,6 2-1-15,9 4-4 16,1-2 3-16,-3-2-2 16,-3-3 0-16,-12-4-1 15,-21-7 0-15,-12-4 0 16,-8-7 0-16,-19 0 1 15,0-3 2-15,0-1 6 0,-42 4-3 16,-20 1-1-16,-10 2-5 16,-11 4 1-16,-8 1-1 15,-8 7 0-15,-10 7 0 16,-28 7-1-16,7 5 1 16,-13 8 2-16,13-5-1 15,14 4 4-15,13-2-2 16,18-12-2-16,13-5 1 15,24-8-2-15,17-6 0 16,13-8-5-16,5 0-5 16,7 0-12-16,6-6-40 15,0-5-143-15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47:28.466"/>
    </inkml:context>
    <inkml:brush xml:id="br0">
      <inkml:brushProperty name="width" value="0.05292" units="cm"/>
      <inkml:brushProperty name="height" value="0.05292" units="cm"/>
      <inkml:brushProperty name="color" value="#FF0000"/>
    </inkml:brush>
  </inkml:definitions>
  <inkml:trace contextRef="#ctx0" brushRef="#br0">7626 1290 211 0,'0'-2'78'0,"0"-2"-63"16,-2 4-6-16,2 0 17 15,0 0 4-15,0 0-6 16,-5 0-5-16,3 0 1 15,-8 0 4-15,-4 4-1 16,-32 16-2-16,-6 11-16 16,-30 14 0-16,-9 13-2 15,-8 9 0-15,-17 13-1 16,-4 16-2-16,-6 15 0 0,8 7 2 16,-8 7-1-1,6 5 0-15,8 4-1 0,-8 7 0 16,1 6 0-16,-5 4 0 15,-9 2-1-15,-5-1 1 16,-7 1 0-16,-10 5 1 16,-2-2-1-16,-11 0 0 15,5-6 2-15,8-16-1 16,17-17 0-16,22-16-1 16,25-17 0-16,25-13-1 15,22-15 0-15,9-15 0 16,10-12-2-16,13-14-3 15,12-10-5-15,0-5-12 16,0-16-58-16,6-30-175 16</inkml:trace>
  <inkml:trace contextRef="#ctx0" brushRef="#br0" timeOffset="1739.8762">24971 697 140 0,'-29'-6'15'15,"0"-18"-8"-15,4-9-4 0,13 7 14 16,6-5-3-16,6-3-12 15,0 3-2-15,0 0-2 16,18 5 2-16,-5 7 0 16,-3 4-2-16,-4 8 0 15,-2 2 0-15,-4 5 2 16,0 0 0-16,0 0-4 16,0 0 4-16,0 0 13 15,0 0 0-15,0 0-2 16,0 0 3-16,0 0 4 15,0 0 8-15,0 0 11 16,0 0-11-16,0 0 3 0,0 0-3 16,0 0 5-16,0 0-8 15,0 0-3-15,0 0-5 16,0 0-3-16,0 0-4 16,0 0-1-16,0 0-4 15,0 6-3-15,0 22-1 16,-23 25 1-16,-14 16 7 15,-21 18-3-15,-4 4-3 16,2-2 3-16,0 5-3 16,3 1 1-16,3-2-2 15,6-4 1-15,7-14-1 16,8-10-1-16,4-12 0 16,4-9 1-16,0-7-6 0,3-11 3 15,3-6 0 1,2-9-4-16,5-9-6 0,6-2-10 15,4-11-57-15,2-21-208 16</inkml:trace>
  <inkml:trace contextRef="#ctx0" brushRef="#br0" timeOffset="2077.8853">24675 359 338 0,'0'0'41'0,"0"0"-39"16,0 0-2-16,0 0 12 15,19 20-6-15,12 15 4 16,10 14 21-16,1 17-13 16,-1 8-6-16,-8 8-2 15,2 3 1-15,-6 4 0 16,-4 6-5-16,-5-2 1 15,-3 0-1-15,-5-10-3 16,1-7-1-16,-1-5-2 16,1-6 2-16,3-7-2 15,-3-7-2-15,3-6 1 16,-1-11 0-16,-3-5-7 16,-6-10-3-16,0-9-15 15,-6-10-64-15,0 0-134 0</inkml:trace>
  <inkml:trace contextRef="#ctx0" brushRef="#br0" timeOffset="2280.402">24382 1167 325 0,'0'0'0'0,"0"0"-3"16,14 0 3-16,34 0 16 0,20 5 1 15,27 0 0 1,21 0-4-16,10-3-9 16,2-2-4-16,-6 0-6 0,-8-10-14 15,-17-11-55-15</inkml:trace>
  <inkml:trace contextRef="#ctx0" brushRef="#br0" timeOffset="2490.0613">25657 869 331 0,'0'0'39'0,"0"0"-39"16,0 0 0-16,10 0 2 16,30 3 9-16,20 4 2 0,16 3-2 15,5-4-2-15,-7-2-9 16,-10-2-8-16,-18 1-14 15,-11 0-33-15,-29 5-246 16</inkml:trace>
  <inkml:trace contextRef="#ctx0" brushRef="#br0" timeOffset="2669.8086">25682 1118 14 0,'0'5'209'0,"0"3"-209"15,29 1 19-15,14-4 28 16,11 0-6-16,14-3-12 16,11-2-17-16,10 0-12 15,4 0-3-15,-2 0-8 0,4-5-21 16,-11-2-84-16</inkml:trace>
  <inkml:trace contextRef="#ctx0" brushRef="#br0" timeOffset="3659.8368">26808 671 182 0,'0'0'58'16,"0"0"-47"-16,0 0 23 15,0 0 14-15,0 0-17 16,0 0-14-16,0 0-4 16,0 16-8-16,0 8 14 15,0 14 4-15,0 7-8 16,-18 8-2-16,1 10 2 15,1 3-7-15,3 1 0 16,7 4 0-16,6-7-5 0,0-2-1 16,0-7 1-1,0-8-2-15,23-7-1 0,-4-5 0 16,-1-12 0-16,1-6 0 16,-3-9 0-16,-1-5 0 15,-5-3-1-15,7 0 0 16,14-16 1-16,18-22 11 15,17-12 1-15,7-14-7 16,-7-3-2-16,-10-10-1 16,0-12 0-16,-5-4 0 15,-7-5-2-15,-11 4 0 16,-6 8-1-16,-7 15 1 16,-7 18 1-16,-7 22 1 15,-2 15-1-15,-4 10 5 0,0 5 0 16,0 1 3-16,0 0-8 15,0 0-1-15,0 0-4 16,0 0-4-16,2 0-6 16,17 0-7-16,16 11 3 15,14 5-20-15,5 3-97 16</inkml:trace>
  <inkml:trace contextRef="#ctx0" brushRef="#br0" timeOffset="3990.4202">27939 719 341 0,'-8'-1'85'0,"8"-1"-81"16,0 2-3-16,0 0 5 15,0 0 5-15,2 0-10 16,37 0 2-16,19 3 1 16,25 2 4-16,10-1 3 0,4-2-9 15,-2 1-1-15,-10-3-1 16,-11 0-12-16,-16 0-2 15,-21 0-42-15,-30 0-181 16</inkml:trace>
  <inkml:trace contextRef="#ctx0" brushRef="#br0" timeOffset="4365.9762">28034 952 80 0,'31'13'38'0,"13"0"26"0,14 1-17 16,4-1-14-1,0 3-12-15,10 5-3 0,-8-1-6 16,-18 2 0-16,-15-1-6 16,-21 1-2-16,-10 1 5 15,-13 5-1-15,-42 2-7 16,-18 2 0-16,-11-1 0 15,1-2-1-15,11-1 4 16,16-6-4-16,12-2 1 16,19-2-1-16,9-5 0 15,14-1 1-15,2-5 1 16,2-1-2-16,35 0 5 16,15-3 0-16,10-3 7 15,12 0-5-15,9 0-2 0,10 0-5 16,4-11 0-16,-2 2-6 15,-8 0-20-15,-15-2-164 16</inkml:trace>
  <inkml:trace contextRef="#ctx0" brushRef="#br0" timeOffset="4838.3271">29304 784 332 0,'0'0'52'0,"0"0"-52"16,0 15 0-16,10 16 15 16,-2 12 15-16,2 16-4 15,-1 5-7-15,5 2-7 16,-1 2 3-16,5-2-5 15,7-7-1-15,10-3 0 16,-2-10-5-16,9-7-2 16,-5-7 1-16,-6-8 0 15,-2-9 0-15,-11-8-1 16,-5-6-2-16,-3-1 4 16,2-4 4-16,19-30 12 0,25-15-4 15,21-18-10 1,-3-6-6-16,-1-3 1 0,-18-4 0 15,-3 1 1-15,-7-1-1 16,1 6 0-16,-13 8-1 16,-8 11 0-16,-2 13-2 15,-7 6 2-15,-8 10-4 16,-3 10 3-16,-3 1-4 16,-2 11-4-16,0 3-8 15,0 1-21-15,0 0-52 16,0 8-159-16</inkml:trace>
  <inkml:trace contextRef="#ctx0" brushRef="#br0" timeOffset="6877.9897">7739 1304 7 0,'17'-8'40'0,"1"2"12"16,-9 4 11-16,-5-2-1 16,-4 2-6-16,0-2-9 15,0 2-13-15,0 0-9 16,0 2 0-16,0 0 1 16,0 0-13-16,0 0-5 0,0 0-2 15,0 0-3-15,0 0-1 16,0 3-1-16,0 16 2 15,12 11 1-15,13 13 4 16,10 6 0-16,-2 7-3 16,19 1-3-16,6 2 1 15,18 3 2-15,9 1-3 16,8 6-1-16,10 3 1 16,-1 0 1-16,3 3 1 15,-4 0-3-15,-8 1 1 16,-2 1-1-16,-6 0 1 15,-8-4 0-15,-5-5-2 0,0-9 1 16,-16-4-1-16,-8-5 0 16,-5-2 0-16,-8-4 2 15,-8-2 0-15,-2-7-1 16,-6-10-1-16,1-6-1 16,-14-11 1-16,-4-3 0 15,3-2 0-15,-3-1 1 16,-2-2 0-16,0 0-1 15,4 0 0-15,-4 0 1 16,0 0 1-16,0 0-2 16,0 0 2-16,0 0 0 15,0 0-2-15,0 0 1 16,0 0-1-16,0 0 0 16,0 0 1-16,0 0 0 15,0 9 0-15,-11 9 3 0,-32 8-3 16,-13 12 1-16,-22 6-2 15,-5 7 0-15,-10 10 0 16,-14 9 0-16,-15 7 1 16,-13 9 0-16,-10 1 0 15,-1 6 1-15,1 1-1 16,4 3 1-16,5 0-2 16,6 1 0-16,8-3 3 15,-2-3-3-15,6-7 0 16,2 0 1-16,-10-2 0 0,-2 6-1 15,0-1-2 1,-2-1 2-16,-1-1-2 0,-5-1 2 16,6-2 0-16,-7 1 0 15,19-9 0-15,9-6 0 16,18-10 0-16,14-12 0 16,24-8 0-16,9-7 0 15,17-7-1-15,9-6 1 16,-3-6-5-16,13-5-2 15,4-7-4-15,4-1-14 16,0 0-29-16,0-15-129 16</inkml:trace>
  <inkml:trace contextRef="#ctx0" brushRef="#br0" timeOffset="7786.6713">4209 4194 165 0,'-11'-3'56'15,"9"3"-26"-15,2 0 13 16,0 0 1-16,0 0-19 15,0 0-17-15,0 0-6 16,6 15 0-16,28 8 10 16,11 6 5-16,7 4-2 15,14 9-3-15,6 4-5 16,17 3 1-16,8 0 0 0,7 3-8 16,1-2 2-1,5 0 4-15,1 5-2 0,1 1-1 16,-3 1 1-16,-1 6-4 15,-5-4 0-15,-10-4 0 16,-10-6 1-16,-15-8-1 16,-10-6-1-16,-19-4 1 15,-2-8 0-15,-10-2 0 16,-12-9 0-16,1-2 0 16,-9-4 0-16,-1 0 0 15,0-2 0-15,0 0-3 16,0 1 6-16,-4-2-3 15,3-2 0-15,-3 1 0 16,-2-2 0-16,0 0 1 0,0 0-1 16,0 0 0-16,0 2 1 15,0-1-1-15,8 3 0 16,-2 5 0-16,0 0-1 16,7 4 1-16,-1-3 0 15,1 3 0-15,-1-4 0 16,-4-2 0-16,-2 0 0 15,1-3 0-15,1 3 0 16,-8-6 0-16,0-1 0 16,0 0-1-16,0 0 2 15,0 0-1-15,0 0 0 16,0 2 0-16,0-2 0 16,0 0 1-16,0 0-1 0,0 0 0 15,0 0 0 1,0 0 0-16,0 0 0 0,0 0-1 15,0 0 0-15,0 0-7 16,0 0 3-16,0 0 0 16,0 0-7-16,0 0-12 15,0 0-87-15,0 0-197 16</inkml:trace>
  <inkml:trace contextRef="#ctx0" brushRef="#br0" timeOffset="10072.0438">5962 5274 104 0,'0'0'20'0,"0"0"-7"16,0 0 3-16,0 0 6 0,0 0-3 15,0 0-6-15,0 0 1 16,0 0 3-16,0 0 2 16,0 0 0-16,0 0-4 15,0 3-3-15,0 2-6 16,0 6 1-16,0 0 1 16,0 3 0-16,0 0-6 15,8 1-1-15,8-2 2 16,7 3-3-16,-4-3 1 15,6-1-1-15,1-5 1 0,1-4-1 16,4-3-1 0,-6 0 1-16,4-3-2 0,-10-15 2 15,-1-3 1-15,1-6 0 16,-11 0 0-16,-8-2-1 16,0 3 1-16,0 2 0 15,-12 2-1-15,-19 7 5 16,-4 3-3-16,-5 5 4 15,3 4 3-15,-10 3-3 16,9 0 2-16,-1 0-2 16,8 3-2-16,4 9 2 15,6 3 0-15,9 2-4 16,6 2-2-16,6 1 1 0,0-1-1 16,0-2 0-1,10-1-1-15,13-5 2 0,4-2-1 16,2-8 1-16,-2-1-1 15,6 0 0-15,-13 0 0 16,3-7 0-16,-8-9 4 16,-7 0-3-16,-8 0 2 15,0 0 2-15,0 0-4 16,-8 9 2-16,-17-1 2 16,0 7-2-16,4 1 5 15,-8 0 1-15,5 7-6 16,5 13 0-16,0 2 0 15,7 6-1-15,12-3-2 16,0-3 1-16,0-5-1 0,6-5 0 16,25-9-1-16,6-3-4 15,7 0 2-15,-1-16 0 16,-4-5 2-16,-12-1-4 16,-8-1 4-16,-9-2 0 15,-10 9-1-15,0 3 2 16,0 5 0-16,0 8 2 15,-12 0 1-15,-5 0 5 16,-1 2-4-16,3 17-3 16,-14 4-1-16,11 1 1 15,1-4-1-15,11-2 0 16,6-7 0-16,0-4 0 16,0-7-2-16,23 0-7 0,18-7 3 15,2-19 3 1,5-6-9-16,-9-1 7 0,-14 7-8 15,-19 4-3-15,-6 7 10 16,0 9 6-16,-14 3 1 16,-9 3 9-16,2 0-2 15,-12 4-3-15,9 13-2 16,-1 1-3-16,4 3 0 16,7-2-3-16,12 0-13 15,2-6-31-15</inkml:trace>
  <inkml:trace contextRef="#ctx0" brushRef="#br0" timeOffset="12622.958">7347 3505 3 0,'0'-1'10'15,"0"-1"7"-15,0 2 23 16,0-1-17-16,0 1-5 16,-7 0 3-16,-1-2-9 15,-4 2 0-15,5 0-8 0,-5 0-1 16,6 0-3-16,-4 0-4 15,3 0-14-15,-3 0-19 16,4 0-67-16</inkml:trace>
  <inkml:trace contextRef="#ctx0" brushRef="#br0" timeOffset="14027.3853">6898 3709 39 0,'0'-2'63'16,"0"2"-35"-16,0 0-1 16,0 0 6-16,0 0 12 0,0 0 1 15,0 0-1 1,0 0-11-16,0 0-8 0,0 0-4 15,0 0 2-15,0 0-6 16,0 18-1-16,-19 10-10 16,-7 14-4-16,-3 16 4 15,-7 5-5-15,10 10 0 16,-14 0 3-16,7 3-2 16,2 3-2-16,2 2 1 15,0 7-1-15,2-1 0 16,-1-1-1-16,-4-3 1 15,1 0-1-15,-8-1 0 0,2 0 0 16,4-4 0 0,-2-8-1-16,4-8 1 0,6-8 0 15,-4-4 0-15,6-8 0 16,5-2 0-16,3-6 0 16,3-6 0-16,-5-6 0 15,7-7-1-15,8-6 0 16,-2-6 0-16,2-3 0 15,2 0-5-15,0 0 2 16,-7-1-14-16,1-18-20 16,0-8-58-16,6-11-8 15,0-7-114-15</inkml:trace>
  <inkml:trace contextRef="#ctx0" brushRef="#br0" timeOffset="14549.6237">7107 3600 150 0,'-29'0'39'15,"4"0"-8"-15,0 0 16 16,-2 0-4-16,7 0-16 15,-3 0-10-15,8 3-4 16,-3 3-1-16,1 4-4 16,1 0 2-16,1 6 1 15,-7 7-1-15,1 9 1 16,-18 4 1-16,6 6-4 16,-13 4 3-16,1 2-4 15,-13 1 3-15,0 7-4 16,-6 4-1-16,-4-1-1 0,10-7 2 15,8-9-2-15,17-10-4 16,4-8-1-16,13-7 1 16,7-5 0-16,9-8-6 15,0-5-10-15,0-1-27 16,25-30-30-16,16-16-185 16</inkml:trace>
  <inkml:trace contextRef="#ctx0" brushRef="#br0" timeOffset="14857.6482">7158 3537 363 0,'-2'0'14'16,"2"0"-10"-16,0 0 8 15,0 0 5-15,0 17-9 16,0 8-8-16,-4 8 5 16,4 6 2-16,0 0-2 15,0 4-1-15,0 0 1 16,0 1-4-16,0 1 1 16,0-4-2-16,-2-5 0 15,-2-3 0-15,2-4-2 0,2-2-7 16,0-6-11-16,0-8-20 15,0-1-151-15</inkml:trace>
  <inkml:trace contextRef="#ctx0" brushRef="#br0" timeOffset="16461.943">5346 4265 7 0,'-19'-2'35'0,"17"2"-32"15,-2 0-3-15,4 0 12 16,0 0 8-16,0-3-9 16,0-1 0-16,0 1-2 15,0 1 7-15,0 1-6 16,0 1 9-16,0 0 6 15,0 0 4-15,0 0 11 0,0 0-11 16,0 0-1 0,0 0-6-16,0 0-7 0,0 0-3 15,0 0-4-15,0 0-1 16,0 0 0-16,0 4-6 16,25 18 7-16,14 9 1 15,4 9 0-15,7 10-1 16,4 6 4-16,6 9 1 15,0-2-2-15,4-1-4 16,2 1 3-16,-2 0-6 16,2-2-2-16,-8 0 4 15,2-4-5-15,4-7-1 16,-12-3 2-16,-1-5-2 16,1-4 0-16,0-6 0 15,-15-4 0-15,-2-10 0 0,-8-1-1 16,-4-7 0-16,-15-4 1 15,-2-2 1-15,-2-4-1 16,-4 0 0-16,0 0 0 16,0 0 0-16,0 0 0 15,0 0 1-15,0 0-2 16,0 0-1-16,0 0-4 16,0 0-1-16,0-13-11 15,-4-6-30-15,-15-4-32 16,-1-9-53-16</inkml:trace>
  <inkml:trace contextRef="#ctx0" brushRef="#br0" timeOffset="16903.8947">5100 4181 70 0,'-13'-1'124'15,"7"1"-93"-15,-4 0-8 16,10 0 16-16,0 0-16 16,0 7-15-16,16 13 14 15,15 7-10-15,8 6-1 16,7 6-3-16,-1 1 1 16,7 7-4-16,-6 0-3 15,1-2 3-15,-3 4-3 16,-5-8 1-16,-2-6 2 15,-2-4-5-15,-14-8 0 0,4-7-1 16,-9-5-3-16,-8-8-4 16,-3-3-4-16,-5 0-21 15,0-18-95-15</inkml:trace>
  <inkml:trace contextRef="#ctx0" brushRef="#br0" timeOffset="17160.5375">5300 4205 214 0,'0'0'43'0,"0"0"-38"16,0 6-3 0,25 7 22-16,16-1 5 15,11 3-8-15,8 0-10 0,10-1 3 16,-2-3-7-16,1 0-1 15,-5-2-2-15,2-1-3 16,-10-1-1-16,4 0-8 16,-9-1-2-16,9 4-11 15,-2 1-26-15,-8 0-175 16</inkml:trace>
  <inkml:trace contextRef="#ctx0" brushRef="#br0" timeOffset="17962.5381">7041 4528 139 0,'-13'6'70'16,"7"1"-67"-16,0 5 7 16,6 3 9-16,0 4 5 15,0 4-6-15,0 3-4 16,12 8 2-16,1 4 2 15,-5 4-2-15,2 5 2 0,-2 2-5 16,5-4-3-16,3-4 2 16,7-4-4-16,-4-10-4 15,1-5 0-15,-1-5-3 16,8-9 1-16,-8-3-1 16,-5-5-1-16,5 0 0 15,3 0 0-15,7-20 6 16,2-16-1-16,6-12-1 15,7-9 0-15,-1-4-2 16,-3 0 0-16,-9 1-2 16,-7 10-4-16,-1 7 4 15,-10 10-1-15,-7 12 1 0,-4 8 1 16,2 7-1 0,-4 4 6-16,0 2 4 0,0 0-1 15,0 0-4-15,0 0 0 16,0 3-3-1,0 20 0-15,0 13 0 0,0 4 2 16,2 4-4-16,8-2 1 16,9-2 0-16,0 2-1 15,3-4 1-15,-1-6-1 16,8-3-1-16,6-5 1 16,2-10-1-16,0-4-7 15,5-9-11-15,-3-1-14 16,0 0-94-16</inkml:trace>
  <inkml:trace contextRef="#ctx0" brushRef="#br0" timeOffset="20022.9263">26939 1601 99 0,'-9'-9'33'15,"9"6"-20"-15,0 0 19 16,-4 2 26-16,4 1-1 15,0-2-25-15,0 2-4 16,0 0-3-16,0 0-5 16,0 0-1-16,-2 0-8 15,2 0-6-15,0 0-5 0,0 0-1 16,0 9-3-16,0 2 4 16,0-3-8-16,0-3-7 15,0 0 2-15,0-3-3 16,6-2-9-16,3 0-2 15,1-2 1-15,0-11 14 16,-3-1 7-16,-7 1 5 16,0 1 2-16,0 3 3 15,-7 2 10-15,-9 4 13 16,-3 3 2-16,-3 0-11 16,3 0-10-16,0 7-4 15,7 3-4-15,8 3-1 16,4 1 0-16,0 0 0 15,0-2-3-15,29-3 3 16,12-4-2-16,7-2-4 0,-3-3-2 16,7 0 4-16,-13-3-4 15,-14-4-2-15,-11-2-6 16,-14-2 7-16,0 4 8 16,-10-3 1-16,-19 6 6 15,-4 3 3-15,0 1-3 16,2 0 0-16,10 0-3 15,5 7 0-15,7 4-3 16,9 0 0-16,0 0-1 16,0-3 1-16,0 1-2 15,19-7-2-15,6-2-2 16,2 0 0-16,2 0-3 0,-7-12 2 16,-9-4-3-16,-11 1 1 15,-2 2-2-15,0 3 3 16,-8-1 8-16,-17 7 3 15,-4 4 9-15,4 0-6 16,0 0-3-16,2 13-2 16,9 1 2-16,6 3-3 15,8-1 0-15,0-2-2 16,0-2 2-16,16-6-7 16,13-2-1-16,2-4-2 15,0 0 6-15,-2 0-10 16,-8-8-18-16,-9-3-12 15,-12 0 6-15,0 3 22 0,0 1 16 16,-14 5 4-16,-11 2 20 16,0 0-6-16,2 0-6 15,11 4 1-15,6 7 1 16,6 0-12-16,0 0-1 16,0-4-1-16,8 2 0 15,17-5 0-15,4-2-3 16,-4-2-2-16,-7 0-7 15,-5 0-5-15,-9 0-1 16,-4 0 3-16,0 0 1 16,0 0-2-16,-13 0-29 15,-3 0-16-15</inkml:trace>
  <inkml:trace contextRef="#ctx0" brushRef="#br0" timeOffset="20384.7705">31036 548 66 0,'14'-13'62'0,"-14"-1"-62"15,4 2-15-15,-4 2 4 16,0-2 5-16,0 3 6 15,0 1 0-15,0 0 0 16,0-1 3-16,-4 1-3 16,-8-1-13-16</inkml:trace>
  <inkml:trace contextRef="#ctx0" brushRef="#br0" timeOffset="20700.1796">30536 353 204 0,'0'0'87'16,"0"0"-77"-16,0 0 0 16,0 0 19-16,0 0-4 15,6 0-4-15,33 7 12 16,21 1 1-16,8 1-11 15,11-1 0-15,-5-1-7 0,5 0-9 16,-9-1 1-16,-2 0-4 16,-6-2-2-16,-8-3-2 15,-11-1-1-15,-8 0-3 16,-16 0-7-16,-15 0-13 16,-4 0-27-16,0 0-68 15,0-5-207-15</inkml:trace>
  <inkml:trace contextRef="#ctx0" brushRef="#br0" timeOffset="20901.8048">31160 386 257 0,'-2'0'27'0,"-4"0"-21"16,-1 10-6 0,-9 15 32-16,-3 11-12 0,-4 10 7 15,3 8-3-15,1 3-10 16,1 3 0-16,1-4 0 15,7-2-10-15,3-8-3 16,5-9-1-16,2-3-11 16,0-7-6-16,0-5-15 15,0-8-54-15</inkml:trace>
  <inkml:trace contextRef="#ctx0" brushRef="#br0" timeOffset="26841.3983">26835 562 33 0,'-2'0'76'16,"2"0"-48"-16,0 0 3 0,0 0 28 15,0 0-2-15,0 0-10 16,0 0-26-16,0 0-5 15,0 0-5-15,0 0-1 16,0 0 2-16,0 0-1 16,0 0-1-16,0 0-2 15,-4 2 0-15,-2 6-1 16,-6 4-2-16,-3 4 1 16,-1 2 3-16,1 0-4 15,1-1 3-15,1 4-2 16,5 1-3-16,-2 1 2 0,1 6 0 15,-1 0 0 1,4 3 1-16,0 0-2 0,4 3 4 16,-3 0-4-16,-1-3-2 15,0 3 5-15,2 0-4 16,-4-1-1-16,1-1 3 16,1-2-4-16,2-2 5 15,4-3-5-15,0-3 0 16,0 1 1-16,0-2 0 15,0-2-1-15,0-1 1 16,0-3-2-16,0-2 2 16,4-1-2-16,-2 1 0 15,4-1 0-15,1 4 1 16,-1-2-1-16,2 1 3 0,-2-4-3 16,1 1 1-16,-1-2 1 15,0 0-1-15,-4-2-2 16,8 0 2-16,-3 1-1 15,5 1 1-15,0-2 1 16,-3 1-1-16,5-2 1 16,-6 0-2-16,3 1 0 15,1 0 0-15,0 1 2 16,1-3-2-16,-1 2 0 16,3-2 0-16,1 1 0 15,3 0 0-15,4 0 0 16,-3-4 1-16,3 2 4 15,0-4-5-15,4-1 1 0,-3 0 0 16,10 0 1 0,-8-1-2-16,-1 0 3 0,2 0-3 15,-6 0 0-15,2 0 1 16,-3 0 0-16,7-3 1 16,-6-7-2-16,4 3 1 15,-1-4 0-15,-1 2-1 16,0-1 1-16,-5 1-1 15,-3 1 1-15,-3 2 1 16,-1-1-1-16,-3 3-1 16,2-2 3-16,1-2-2 15,1-1 0-15,-4-4 0 0,9-3 0 16,-5 1 1 0,1-2-1-16,3 0 1 0,-8 3-2 15,3-1 2-15,-3-2 1 16,2-4-3-16,-3 1 0 15,1-2 1-15,-2 2-1 16,0-3 1-16,5-3-1 16,-3 2 0-16,2 1 0 15,0 2 0-15,-1 4 0 16,1 0 2-16,-2-1-1 16,3-4-1-16,-5 0 4 15,0-4-4-15,0 1 2 16,-6-1 1-16,2 4-1 0,-2-3 2 15,0-1-3 1,4 3 0-16,-4-1-1 0,3 4 1 16,3-1-1-16,-2 2 0 15,2 2 0-15,0 2 0 16,-2-2 0-16,3-1-1 16,-5-1 0-16,4-5 1 15,0 2 0-15,-2-7-1 16,2 3 1-16,-4 2 0 15,3 3 0-15,-3 6 0 16,-2 3 1-16,0 0-1 16,0 5 0-16,0-2-1 15,0 2 1-15,0 1 0 16,0 1 0-16,0 0 0 0,0 3 0 16,0-1 0-16,0 3-1 15,0 0 0-15,0 0-2 16,0 0 3-16,0 0-2 15,0 0 0-15,0 0 0 16,0 0-3-16,0 0 1 16,0 0-1-16,0 0 0 15,0 5 3-15,0 5 1 16,0 2 1-16,0 5 0 16,0 2 0-16,0 5 1 15,0 5-1-15,0 1 1 16,0 4-1-16,0-3 0 15,4-1 0-15,-2-1 0 0,2-1 0 16,-4 0 0-16,0-1 1 16,0-2-1-16,0 3 0 15,0-1 0-15,0 0 0 16,0 1 0-16,0-1 0 16,0-3 0-16,0 2 1 15,0-1-1-15,0-3 0 16,-4 2-1-16,-4-1 2 15,-3-1-2-15,3 3 1 16,-4 0 0-16,1-2 0 16,-1 1 1-16,2-4-1 15,1-1 0-15,-1 0 0 16,4-2 0-16,0-1 0 16,-1-1-1-16,5-4 1 0,-2 3 0 15,2-4 0-15,-2 0 0 16,-2-1 0-16,-3 1 1 15,3-1-1-15,0-2 0 16,-4 2 0-16,4-3 1 16,-5 0-1-16,5 1 0 15,-2-2 0-15,-3 2 0 16,3 0 0-16,-10-2 0 16,-3 3 0-16,-4 0 0 15,-2 1 0-15,4 2 1 16,-6-1-1-16,3 3 0 15,-5-2-1-15,-9 2 1 16,9 0-1-16,4-4 1 0,1-2 0 16,1-1 0-16,0-1 0 15,0-3 0-15,-4 4 0 16,-2-2 0-16,0 1-1 16,8-2-1-16,3-1 2 15,3-2 0-15,-3 0 0 16,1 0 0-16,-4 0 0 15,5 0 0-15,-5 0 1 16,2 0 0-16,-6-2-1 16,3-5 2-16,-1-2-2 15,0 0 1-15,2-2-1 16,3-2-1-16,1 0 0 0,2-5-1 16,5-1 1-16,6 0 1 15,2 1-1-15,-3 0 1 16,5-1 1-16,-2 1-1 15,4-2 1-15,0-4 0 16,0-2-1-16,0 0 0 16,0-2 1-16,0 0 0 15,0-2 0-15,0-2-1 16,0 3 0-16,0-1 0 16,0 0 0-16,0-1 0 15,0 1 0-15,0-1-1 16,4-3 2-16,5 4-2 15,1-4 1-15,0 1-1 0,3 1 1 16,-5 0 0 0,-2 4-1-16,5 2 1 0,-3 2 0 15,-2 6 1-15,-2-1-1 16,2 1-1-16,-6 2 1 16,2 3 1-16,-2 4-1 15,5 3 0-15,-5 3 0 16,0-2 0-16,0 1 0 15,0 0 0-15,0 2 0 16,0 2 0-16,0 0 0 16,0 0-1-16,0 0 0 15,0 0 0-15,0 0 0 0,0 0-2 16,0 0 1 0,0 0-1-16,0 0-5 0,0 0-7 15,6 0-25-15,19-7-48 16,6 1-107-16</inkml:trace>
  <inkml:trace contextRef="#ctx0" brushRef="#br0" timeOffset="29085.0783">6268 5139 4 0,'-15'-1'21'0,"9"-1"-18"16,0 1-2-16,-1 1 3 16,3 0-4-16,2 0-3 15,2 0-7-15,-4 0-7 0,4 0 14 16,0 0 3-16,-2 3 0 16,2 1 3-16,0 3-1 15,0 1 4-15,-4-1-6 16</inkml:trace>
  <inkml:trace contextRef="#ctx0" brushRef="#br0" timeOffset="30343.4886">6268 5139 70 0,'-3'99'57'0,"3"-99"-6"15,0 0 15-15,0 0-7 16,0 0-15-16,0 0-19 16,0 0-4-16,0 0-3 15,-10 0-3-15,-2 0-3 16,-3 0-3-16,-3 0-3 15,-1 7-4-15,-2 8-2 16,7 10 1-16,1 5-1 16,7 4 0-16,6 3 0 15,0-5 0-15,15-7-1 16,24 1 1-16,0-9-3 0,13-6 1 16,4-5 1-1,4-6-2-15,-2 0 2 0,2-5 0 16,-3-14-3-16,-17-6-1 15,-1 2 5-15,-20-6 0 16,-7 0 0-16,-10-2 0 16,-2 0 0-16,0 2 1 15,-21 7 0-15,-18 5 7 16,-4 4-4-16,-11 6 1 16,-4 5-2-16,0 2-2 15,-2 3 1-15,9 16 2 16,-1 5-3-16,13 6-1 15,-1 2 1-15,16-1-1 0,15-2 0 16,9-5 0 0,0-2 0-16,0-4 0 0,31-2 0 15,11-9 0-15,7-2-2 16,7-5 1-16,14 0 0 16,-6-16 1-16,0-6 1 15,-10 0-1-15,-21 0-1 16,-10 2 1-16,-17-2 0 15,-6 1 0-15,0 3 1 16,-22 3 2-16,-12 3 4 16,-13 7 1-16,10 5-3 15,-11 0 1-15,5 7 2 0,3 15-6 16,7 8-2 0,9-1 0-16,11 1 0 0,13-6 0 15,0-5 0-15,19-5-3 16,24-5 2-16,17-7-2 15,6-2 0-15,3-3 2 16,-7-16-4-16,-11-5 4 16,-14-1 0-16,-22-3-2 15,-11-1 3-15,-4 0 2 16,-6 3-1-16,-31 8 3 16,-15 7 4-16,-6 7-5 15,-2 4-1-15,0 4 2 16,4 18 0-16,5 11-1 15,11 1-3-15,11 1 0 0,17-4 1 16,12-6-1-16,2-3-2 16,44-9 1-16,5-6-1 15,15-7-4-15,7 0 2 16,-3-17 2-16,-18-8-4 16,-13 0 5-16,-27 0 0 15,-12-1 1-15,-6 4 2 16,-48 2-1-16,-12 8 6 15,-8 12-3-15,-5 0 1 16,-5 16 0-16,7 10-5 16,11 4 1-16,20-1 2 15,18-5-3-15,15-5 0 16,13 0-1-16,6-6-1 0,38-8-1 16,26-5-5-16,4-7 5 15,11-18-4-15,-6-8 0 16,-17-2 6-16,-27 8-4 15,-29 5 4-15,-6 6 1 16,-35 12 3-16,-25 4 2 16,-4 0 1-16,-8 10 0 15,5 9-2-15,24-1 1 16,4-1-4-16,24-2-2 16,11-3-2-16,4 1 0 15,13-2-3-15,32-5-5 16,5-1-13-16,3-5-79 0</inkml:trace>
  <inkml:trace contextRef="#ctx0" brushRef="#br0" timeOffset="35663.0815">7189 4247 295 0,'15'0'28'0,"-15"0"-27"15,12 0 1-15,9 2 2 16,20-1 12-16,15 2-1 16,14 0 0-16,3 1-4 15,-3-1-6-15,2-1 7 16,-1 0 0-16,-5-2-6 16,-2 0-1-16,-4 0 2 15,-2 0-4-15,-19 0-1 16,-4 0 0-16,-6 0-2 0,-14 0 0 15,1 0 0-15,-3 0-1 16,-5 0-2-16,2 0-4 16,-8 0-10-16,-2 0-8 15,0-4-29-15,0-6-150 16</inkml:trace>
  <inkml:trace contextRef="#ctx0" brushRef="#br0" timeOffset="35969.5518">7878 4029 215 0,'-19'-3'32'0,"13"1"-26"0,0 2 16 16,6 0 22 0,0 0-18-16,0 0-19 0,0 0-6 15,6 9 3-15,13 4 7 16,7 3-1-16,3 3-1 15,7 1 4-15,3 4-4 16,6-1-1-16,-5 1-3 16,5-2-2-16,-6-2 1 15,-1 0-3-15,-3-4-1 16,-4 0 0-16,-7-2 0 16,3-5 0-16,-14 0-1 15,-5-5-7-15,-4 1-3 0,-4-5-8 16,0 1-34-1</inkml:trace>
  <inkml:trace contextRef="#ctx0" brushRef="#br0" timeOffset="38527.0947">8244 4780 207 0,'0'0'31'16,"0"0"-18"-16,0 0 26 15,0 0 4-15,0 0-19 16,0 0-10-16,0 0 0 16,0 0 0-16,0 0 0 15,0 0-2-15,0 0-3 16,0 2-4-16,0 7 0 15,0 7 6-15,0 4-1 16,0 4-5-16,0 0 4 16,0 3-7-16,0 3 3 15,0 1-2-15,0-2-3 16,0-1 2-16,0-5-2 0,0-2 0 16,0-2 0-16,0-3 1 15,0-6-1-15,0 0 1 16,4-9-1-16,-2 2-2 15,-2-3 2-15,0 0-3 16,0 0 2-16,0 0-7 16,0 0-6-16,0-10-29 15,0-11-132-15</inkml:trace>
  <inkml:trace contextRef="#ctx0" brushRef="#br0" timeOffset="40904.3802">3562 1643 184 0,'-19'-20'30'16,"5"0"-11"-16,1 0-5 15,7-3-3-15,-4 2 15 0,3 2-6 16,1 5 16-16,2 6-12 15,2 4 0-15,-2 4 8 16,4 0-6-16,0 0-17 16,0 0-2-16,0 0 0 15,0 7 0-15,0 20-5 16,0 12 1-16,0 14 4 16,0 8-3-16,0 7-1 15,16 6-2-15,13 3 0 16,-4-3-1-16,8-10 2 15,7-11-2-15,-1-12-2 16,0-10 2-16,-8-7 1 16,0-11-1-16,4-9-2 15,-8-4-2-15,10-8 2 16,9-29 2-16,5-21 1 0,9-18 3 16,-2-14-3-16,-12-2-1 15,-1 3-1-15,-18 9-1 16,-8 22 1-16,-7 20 1 15,-8 18 3-15,-4 14 2 16,0 4 4-16,0 2-3 16,0 0 0-16,0 0-5 15,0 11-1-15,0 18 0 16,0 15 1-16,-6 11-1 16,6 5 0-16,0 0 0 15,0 0 1-15,0-5 0 16,15-1-1-16,11-7-1 0,-7-6 1 15,0-6 0-15,1-6-2 16,13-7-6-16,0-11-4 16,19-11-17-16,-6 0-64 15,5-26-274-15</inkml:trace>
  <inkml:trace contextRef="#ctx0" brushRef="#br0" timeOffset="41107.4724">4833 1882 337 0,'-6'15'0'0,"6"3"4"0,0 9-4 16,-6 5 0 0,6 6 9-16,0 2-4 0,0 3-5 15,0-1 0-15,0-2-2 16,12-3-2-16,-10-4-25 15,-2-11-58-15</inkml:trace>
  <inkml:trace contextRef="#ctx0" brushRef="#br0" timeOffset="41533.9439">2983 1325 215 0,'-13'-3'28'0,"7"2"-14"15,6 1 4-15,0 0-11 16,0 0-2-16,25 0-4 0,25 0 3 16,18 0 14-16,15 1-4 15,14-1-6-15,2 0-1 16,8 0-5-16,7-4 2 15,-4-8-4-15,-7-4 1 16,-6-1-2-16,-10 1-3 16,-11-1-5-16,-18 1-12 15,-12 2-20-15,-28-3-61 16</inkml:trace>
  <inkml:trace contextRef="#ctx0" brushRef="#br0" timeOffset="41752.4955">4151 895 177 0,'27'0'1'0,"0"1"2"15,10 13 1-15,10 2 10 16,11 10 2-16,0 5-9 15,8 3-7-15,4 4-5 16,-1-4-20-16,3-3-28 16</inkml:trace>
  <inkml:trace contextRef="#ctx0" brushRef="#br0" timeOffset="42006.0694">5567 1123 22 0,'20'27'65'0,"9"7"-18"16,7 5-18-16,-3 5 12 15,6 6-24-15,-8 0-9 0,-6-2-4 16,-7 2-4-1,-1-4-2-15,-11-5-12 0,-6-7-9 16,0-8-16-16,0-5-112 16</inkml:trace>
  <inkml:trace contextRef="#ctx0" brushRef="#br0" timeOffset="42210.3941">5724 1666 185 0,'6'0'18'16,"13"0"1"-16,5-3 17 16,18-1-3-16,7-3-11 15,11-3-12-15,4-2-7 0,7-2-3 16,-5 0 0-16,0 1-6 16,-20-2-10-16,5 1-10 15,-20-1-7-15,-6 0-47 16</inkml:trace>
  <inkml:trace contextRef="#ctx0" brushRef="#br0" timeOffset="42785.9135">6545 862 189 0,'0'-2'96'0,"0"2"-91"16,0 0 0-16,0 0 9 15,0 19-3-15,0 16 7 16,10 10-7-16,8 5-6 15,-3 2 0-15,8-4-1 16,1-4-3-16,5-1 0 16,-4-6 4-16,0-6-4 0,4-7 3 15,-8-10-2 1,3-7-2-16,5-7 3 16,7 0 0-16,3-31 3 0,12-14 1 15,-5-16 2-15,6-9-9 16,-13-4-2-16,0 1-1 15,-12 7-8-15,-4 9 0 16,-11 12 3-16,-10 15 7 16,-2 11 1-16,0 11 10 15,0 5 8-15,0 3 5 16,0 0-8-16,0 0-6 16,0 3-8-16,0 16 1 15,0 10 1-15,0 9-1 0,0 3 0 16,4 0-2-1,25 1 1-15,4 1-1 0,13-1-1 16,-3-5 0-16,5 0-2 16,3-6-6-16,7-8-3 15,-14-4-20-15,3-10-66 16</inkml:trace>
  <inkml:trace contextRef="#ctx0" brushRef="#br0" timeOffset="43131.9818">7917 1062 35 0,'27'0'55'16,"6"0"-33"-16,-2 0 4 0,8 3 9 16,-12 5-10-16,2-1-13 15,-6 0-11-15,-17 4 0 16,-6-1 2-16,0 7 20 15,-6 3 7-15,-35 4-18 16,-3 0-4-16,-1-4 6 16,12-3-5-16,8-2-2 15,2-6-3-15,17-5 0 16,6 0-4-16,0-2-8 16,12 0 2-16,30-2 6 15,13 0 7-15,18-9 4 16,7-13-7-16,3-3-3 0,-11-1-1 15,-14-3-5-15,-16 2-13 16,-20 0-23-16,-15-5-103 16</inkml:trace>
  <inkml:trace contextRef="#ctx0" brushRef="#br0" timeOffset="43574.4072">6003 741 192 0,'0'0'26'0,"0"-2"-26"15,12-2 13-15,21-4 1 0,25-1 1 16,10-5-4-1,19-3 1-15,10 1-4 0,1-1-1 16,1 5-6-16,-8-2 2 16,-15 4-3-16,-3 0 0 15,-7 1-3-15,-10-1-4 16,-5 2 2-16,-11-1-7 16,-5-1-2-16,-6 3-22 15,-11-6-61-15</inkml:trace>
  <inkml:trace contextRef="#ctx0" brushRef="#br0" timeOffset="43882.0484">6896 359 158 0,'0'0'64'16,"0"0"-57"-16,0 0 4 16,0 0 9-16,0 0-3 15,0 0-12-15,2 1 2 16,31 11 12-16,-2 1-4 16,12 5-5-16,5-2 1 15,6 5-6-15,-3-2-1 16,14-1-4-16,-8-1-1 0,3-2-1 15,4-1-2 1,-14-2-12-16,-2-4-11 0,-11-3-41 16</inkml:trace>
  <inkml:trace contextRef="#ctx0" brushRef="#br0" timeOffset="44294.506">9263 518 69 0,'6'8'48'16,"0"7"-19"-16,7 6-15 15,-1 6-2-15,0 6 10 0,9 1-14 16,-13 4 8-1,9-1-5-15,-5 2-2 0,-3-1 1 16,-3-3-5-16,0-2-4 16,-6-3-1-16,0-2-4 15,0-3-11-15,0-6-12 16,0-5-30-16</inkml:trace>
  <inkml:trace contextRef="#ctx0" brushRef="#br0" timeOffset="44542.2935">8963 974 233 0,'0'4'2'0,"0"1"-2"16,27-1 22-16,20-3 9 15,13 3-2-15,13-4-7 16,7 0-13-16,3 0 6 15,-6 0-10-15,-1 0 0 16,-4-6-5-16,-5-2 0 16,-1 2-3-16,-11-1-7 15,-7-1-4-15,-17 6-16 16,-6-3-44-16</inkml:trace>
  <inkml:trace contextRef="#ctx0" brushRef="#br0" timeOffset="45156.2504">10269 512 105 0,'0'0'122'0,"0"0"-85"15,0 0 4-15,-2 0-16 16,-2 9-18-16,2 17-6 16,-4 7 2-16,6 5 1 15,0 2-2-15,0 0-1 16,0 1-1-16,0-2 5 15,0-1-5-15,12-7 1 16,9-6-2-16,4-7-2 16,2-7-2-16,6-5-12 15,2-6 9-15,6 0 8 16,5-23 10-16,8-11 8 16,1-14-9-16,-1-5-6 15,-2-5 0-15,-9 1-3 0,-10 4-2 16,-4 11 2-16,-10 12 0 15,-9 13 0-15,-8 7 3 16,2 7 2-16,-4 3 5 16,0 0 0-16,0 0-7 15,0 0-1-15,0 15-2 16,0 9 5-16,0 5 3 16,2 7-4-16,5 3 1 15,-1-1-4-15,4-1 0 16,7-3 1-16,-5-5 0 15,-4-2-2-15,11-3-1 16,4-3 1-16,6 0-3 0,-3-4-7 16,5-6-14-1,-2-4-13-15,0-7-129 0</inkml:trace>
  <inkml:trace contextRef="#ctx0" brushRef="#br0" timeOffset="45576.4608">11342 780 12 0,'17'0'68'0,"-9"0"-28"16,15 0-10-16,2 9-1 15,10-1-12-15,-10 3-4 16,-1-1 0-16,-9 2 2 0,-5-4-5 15,-10 5 1-15,0-2 3 16,0 3 4-16,0 0-11 16,0 3 0-16,0 0-7 15,0 2 0-15,0 0 0 16,0 2-1-16,17-3-3 16,-3 0 2-16,9-1 0 15,-2-2-1-15,1-1 5 16,-5-2-2-16,-9-3 3 15,-8-1-1-15,0-3 7 16,0 1 1-16,-14 1 9 16,-32 4-6-16,-14 2-4 0,-8-2-1 15,-4-3-7-15,-3-1-1 16,-7-3-1-16,-9-1-13 16,-7-3-9-16,1 0-24 15,-8-4-92-15</inkml:trace>
  <inkml:trace contextRef="#ctx0" brushRef="#br0" timeOffset="45988.2884">9794 390 67 0,'58'7'45'16,"14"3"-10"-1,7-2-1-15,6 0-13 0,3-4-6 16,-1 0-7-16,2-2 4 16,-4-2-6-16,-15 0-6 15,0 0 0-15,-8 0-1 16,-12 0-8-16,-9-6-13 15,-12 0-21-15,-16-3-35 16</inkml:trace>
  <inkml:trace contextRef="#ctx0" brushRef="#br0" timeOffset="46236.4985">10573 269 56 0,'35'17'67'0,"7"-1"-28"16,7 2-5-16,1 3-6 16,2 0-18-16,-3-1-6 15,-1 1 0-15,1-1-4 16,-1-2-11-16,-3 0-12 15,-5-2-20-15,-13-7-74 16</inkml:trace>
  <inkml:trace contextRef="#ctx0" brushRef="#br0" timeOffset="58963.9817">11611 3501 134 0,'21'0'179'16,"-21"0"-155"-16,0 0-11 15,0 0 7-15,-15 16-2 16,-10 17-10-16,-8 17 0 0,0 11-2 16,6 6-4-1,9 7 4-15,1 6-3 0,3 6-2 16,-13 8 2-16,0 4-2 15,-4 0 0-15,-4-6-1 16,-2-7 0-16,6-13 0 16,-4-16 2-16,10-13-2 15,6-14 0-15,7-17-2 16,12-6-2-16,0-6-7 16,0-22 1-16,12-28-16 15,27-24-11-15,25-21-28 16,3-15-38-16</inkml:trace>
  <inkml:trace contextRef="#ctx0" brushRef="#br0" timeOffset="59285.536">11791 3322 269 0,'0'-7'42'0,"0"4"-11"15,0 3 15-15,-4 0-8 16,4 0-19-16,0 15-19 15,0 20 0-15,27 19 9 16,6 16-1-16,4 12-2 16,2 8-4-16,0 5-2 15,7 3 6-15,-3 8-2 16,-1-1 1-16,-9 0-5 16,2-1 4-16,2-10-3 0,-2-6 1 15,7-13-1-15,-11-15 1 16,0-12-2-16,-7-15 1 15,-5-13-2-15,-9-10-1 16,-8-8-2-16,-2-2-5 16,0-7 5-16,-14-22-26 15,-38-11-74-15,-26-7-112 16</inkml:trace>
  <inkml:trace contextRef="#ctx0" brushRef="#br0" timeOffset="59510.4499">11344 4170 157 0,'0'-1'133'16,"0"-1"-133"-16,9-3 0 16,40-1 20-16,24-5 2 15,18 0-6-15,12 0-4 16,6 0-4-16,-3 3-3 15,-3 4-5-15,-6 0-3 16,-8 2-18-16,-16 2-27 16,-24 0-208-16</inkml:trace>
  <inkml:trace contextRef="#ctx0" brushRef="#br0" timeOffset="60575.9417">6327 5660 4 0,'17'-3'16'16,"-9"2"9"-16,3 1 9 0,5 0-7 16,3 0-7-1,1 0 6-15,18 0-6 0,13 0 15 16,15 0-2-16,19-8-2 16,19-2 7-16,20-6-3 15,33-8-7-15,29-3-1 16,22-9-6-16,32-4-5 15,21-4 0-15,18-1-5 16,18-4-7-16,9 0 12 16,13-3-14-16,24 1 9 15,27-2-6-15,33 0-1 16,17 2 3-16,-1 2-3 0,5 5 0 16,0 8 0-16,-11 4-4 15,-12 7 5-15,-18 6-5 16,-34 6-1-16,-27 2 1 15,-22 10 0-15,-13-1 1 16,-7 2-1-16,-28 0 2 16,-6 13-2-16,-25 4 2 15,-19 5-2-15,-24 1 1 16,-27 5 0-16,-19 1 1 16,-26 2-1-16,-5 3 0 15,3-1 1-15,-5 2 0 16,8-3 1-16,-10-3 2 15,-12-2-5-15,-19-4 0 16,-16-4 0-16,-19-5 0 16,-15-5-1-16,-7-1 1 0,-5-7-1 15,-4-1 0-15,2 0-2 16,-2 0 2-16,0 0-3 16,0-10-14-16,0-11-68 15,-21-5-241-15</inkml:trace>
  <inkml:trace contextRef="#ctx0" brushRef="#br0" timeOffset="61004.3619">16448 4833 146 0,'6'0'142'0,"21"7"-133"16,19 8-1-16,5 5 27 15,15 7 0-15,11 2 1 16,8 3-7-16,8 4-11 16,14 1 0-16,5 1-2 15,4-3-5-15,-9 3-1 16,-6-2-5-16,-14-1-3 16,-8 0 3-16,-11 0-5 15,-8 3 3-15,-4-4-2 16,-9-1 0-16,-3-5 0 15,-5 1 1-15,-12-4-2 16,-11-6 0-16,-14 0 0 16,-2-2 2-16,-14-2 2 0,-40 5-1 15,-18-2 0-15,-19 2 1 16,-6-3-3-16,-13 1 5 16,-18 0-6-16,-10 0 2 15,-7 2-2-15,15-3-4 16,18-1 2-16,21-1-6 15,21-6-7-15,12 0-12 16,14-3-43-16,22-6-135 16</inkml:trace>
  <inkml:trace contextRef="#ctx0" brushRef="#br0" timeOffset="62533.5438">19348 3300 209 0,'-10'0'39'15,"2"0"-29"-15,1 8 16 16,-5 32 21-16,-7 11-14 16,-3 16-6-16,-1 8-7 15,4 9-2-15,5 2-1 0,-5 5-5 16,-1 6-6-16,-5 3 3 16,-6 1-7-16,2-2 1 15,2-7-3-15,-2-1 0 16,4-11 0-16,0-14 0 15,7-16 0-15,5-18-2 16,3-11 2-16,8-13-7 16,-4-8-8-16,6-14-19 15,0-32-56-15,25-26-191 16</inkml:trace>
  <inkml:trace contextRef="#ctx0" brushRef="#br0" timeOffset="62839.8127">19520 3196 302 0,'0'-2'23'0,"0"2"-22"16,0 0 20-16,10 13 2 16,9 27-12-16,6 21 16 15,6 26-6-15,-2 20-7 16,2 14 0-16,-3 12-9 15,-3 4 2-15,-6-3 0 16,4-1-2-16,1-6-1 16,1-10-3-16,6-9 3 0,-6-14-2 15,0-16-1-15,0-13-1 16,-3-17 0-16,-3-14-1 16,-7-14 1-16,-5-16-5 15,-7-4-12-15,0-26-14 16,-13-21-187-16</inkml:trace>
  <inkml:trace contextRef="#ctx0" brushRef="#br0" timeOffset="63050.5521">19191 4234 285 0,'29'-1'20'16,"23"-3"-16"-16,30-1 22 15,24 0 15-15,24 0-1 16,11 0-22-16,3 1-13 16,-9-1-5-16,-13-1-4 15,-15-5-10-15,-14 1-15 16,-10-3-38-16,-15-6-173 16</inkml:trace>
  <inkml:trace contextRef="#ctx0" brushRef="#br0" timeOffset="63470.464">20677 4012 277 0,'-10'7'27'16,"8"17"-13"-1,-2 14 18-15,4 10-3 0,0 8 8 16,0 6-16-16,16-2-8 16,13-2 3-16,2-7-6 15,4-7-5-15,-1-9-2 16,-3-13-1-16,-2-10-2 15,-1-8 0-15,-3-4 0 16,6-15-2-16,11-28 2 16,3-16 3-16,9-14-3 15,-2-3-1-15,-7 4 0 16,-4 9 0-16,-6 12-2 0,-10 11 3 16,-10 18 3-1,-5 11-1-15,-10 8 4 0,0 3-1 16,0 0-1-16,10 22-3 15,-1 16 7-15,7 16 0 16,-3 7 2-16,1 6-7 16,5 2 1-16,8-3-3 15,-1-4 2-15,10-9-2 16,1-11-1-16,6-11-2 16,5-14 1-16,1-12-8 15,-7-5-3-15,1-15-8 16,-4-17-32-16,-14-12-88 15</inkml:trace>
  <inkml:trace contextRef="#ctx0" brushRef="#br0" timeOffset="63794.3531">20276 3689 114 0,'19'1'51'16,"6"-1"-47"-16,16 0 29 0,9 0 10 15,12 0 1-15,16 0-13 16,11-6-9-16,8 0-1 15,3-1-11-15,1 1 0 16,-8 2-5-16,2-3-4 16,-10 1-1-16,-7-1-5 15,-12-4-8-15,-10 2-16 16,-21-2-65-16</inkml:trace>
  <inkml:trace contextRef="#ctx0" brushRef="#br0" timeOffset="64070.9212">21136 3322 66 0,'0'-2'217'15,"0"2"-208"-15,0 0-3 16,0 6 20-16,19 10-1 15,12 7-6-15,10 3-2 16,9 4-3-16,6 4-5 16,4 1 2-16,6 2-5 15,-4-1-2-15,-2-5-4 16,-4-4-2-16,-13-6-5 16,-8-3-10-16,-6-7-9 15,-17-2-60-15</inkml:trace>
  <inkml:trace contextRef="#ctx0" brushRef="#br0" timeOffset="65676.2096">16773 5275 208 0,'10'-10'20'16,"2"1"-14"-16,7 2-5 15,0 0 9-15,5-1-1 16,1 1-2-16,4 1-4 15,-6-1 2-15,-2 4 7 16,-5 3-1-16,3 0 2 16,10 0 4-16,4 5-2 15,14 9 3-15,9 5-5 16,10 6-6-16,11 5-2 16,3 1 4-16,9 3 2 15,-2-5-2-15,2-1-7 0,-4-3 0 16,1-1 3-16,-1-4-3 15,-4 0 0-15,-5-2-2 16,-16-1 0-16,-8-3 0 16,-7-1-1-16,-12-3 0 15,1 0-2-15,-14-2-11 16,-3-4-14-16,-9-4-87 16</inkml:trace>
  <inkml:trace contextRef="#ctx0" brushRef="#br0" timeOffset="66456.1702">18687 5501 166 0,'-35'-3'85'16,"-1"0"-71"-16,-1 0 29 15,2 3 12-15,2 0-18 16,4 0-11-16,4 0-12 16,3 0 3-16,3 14-5 15,0 13-3-15,1 7-6 16,5 10-1-16,7 4 0 16,6-6-2-16,0-1 1 0,2-7-1 15,25-7 0-15,-2-8 0 16,2-6 0-16,8-8 0 15,0-5-3-15,6-2 1 16,3-21 2-16,-1-15 0 16,-1-6 4-16,-16-1-4 15,-13 2 0-15,-13 9 2 16,0 9 0-16,-15 7 2 16,-22 7 3-16,-4 11-3 15,-7 0 3-15,5 0-1 16,-5 15 0-16,5 13-1 15,2 6-5-15,14-2 1 16,12-2-1-16,15-5 0 0,0-6-1 16,4-5-1-1,32-8 1-15,7-6-2 0,13 0-3 16,4-27 2-16,-7-5 4 16,-9-5 0-16,-19 4 0 15,-19 7 0-15,-6 10 3 16,0 5 0-16,-31 5 3 15,-11 6 0-15,-1 0-1 16,-7 15-2-16,1 13 0 16,8 1-2-16,10 5 0 15,14-9-1-15,17-1 0 16,0-7-2-16,10-7 1 0,36-5-1 16,12-5-5-1,10-10 1-15,0-14-2 0,-8 0 5 16,-21 1 1-16,-20 5 1 15,-19 6 1-15,0 6 0 16,-10 5 5-16,-28 1 0 16,-3 0 0-16,-2 1-3 15,5 10-1-15,9-1-1 16,11-4 0-16,12-5-3 16,6-1-9-16,0 0-13 15,0 0-51-15,12-6-119 16</inkml:trace>
  <inkml:trace contextRef="#ctx0" brushRef="#br0" timeOffset="67729.5475">19520 1163 67 0,'0'0'51'0,"0"0"-7"16,0 0 3-16,0 3-13 15,0 20-8-15,0 15 11 16,-2 12-8-16,-23 13-9 16,-10 11-4-16,-13 13 0 0,-8 19-1 15,-14 19-4-15,-10 16-3 16,-18 17 0-16,-11 11-6 15,-1-1 4-15,3 1-4 16,10-3 0-16,12 2 1 16,13 0 3-16,3 8-1 15,9 9-3-15,-2 5-2 16,2 2 1-16,7-6-1 16,3 0 4-16,9-11-4 15,8-9-2-15,4-4 2 16,6-14 2-16,8-9-2 15,3-9 0-15,2-18 0 16,8-13 0-16,-5-10 0 16,3-9 0-16,-2-4 1 15,2-12-2-15,2-10 2 0,-2-10-1 16,4-16 0-16,0-15 0 16,0-6-1-16,0-7-5 15,0 0-6-15,0-7-7 16,16-25 3-16,9-16-20 15,6-12-66-15</inkml:trace>
  <inkml:trace contextRef="#ctx0" brushRef="#br0" timeOffset="68774.3802">19888 1131 112 0,'27'-4'50'16,"8"4"-46"-16,14 0 24 16,11 0 6-16,6 6 5 15,15 14-2-15,25 8-10 16,18 6-11-16,31 6 2 16,20 7-2-16,22 6-1 0,14 7-1 15,8 6-2-15,4 5-5 16,2 7-1-16,11 11-1 15,4 7-2-15,12 9 2 16,8 6-4-16,3 1-1 16,-5 2 0-16,-1-3 3 15,-9-6-3-15,-11-9 0 16,-5-3 1-16,8-6-1 16,-3-6 3-16,-7-7-1 15,-21-4 0-15,-28-7-2 16,-38-9 0-16,-37-11 2 15,-34-15-2-15,-35-10 0 16,-20-11 0-16,-11-5 0 16,-6 1 4-16,0 5-1 0,0 8 1 15,0 15 1-15,-29 7 1 16,-15 11-3-16,-15 14-1 16,-16 12 1-16,-16 12-2 15,-16 5 1-15,-9 5-1 16,-6 5 0-16,-12 3 0 15,-5 6 1-15,1 10-3 16,-1 5 1-16,3 5-1 16,-13 4-1-16,-17-2 1 15,-32 3 1-15,-15 0 0 16,-25-1 1-16,-10-2 0 16,-8 1 1-16,-17 3-3 15,0-4 2-15,15-7-2 0,24-6 2 16,19-10-2-16,21-7 1 15,10-9 0-15,4-10 0 16,2-6 0-16,-1-3 0 16,-10-2 0-16,1 0-1 15,-2-7-1-15,10-6 2 16,15-10 1-16,26-6 1 16,30-11 0-16,28-8-2 15,28-9 0-15,15-2-1 16,16-6 1-16,5-5-3 0,11-3-2 15,0 0-2 1,-1 0-8-16,1-7 4 0,6-16-40 16,-2-5-72-16,2-5-88 15</inkml:trace>
  <inkml:trace contextRef="#ctx0" brushRef="#br0" timeOffset="69208.7222">17827 5176 243 0,'0'0'84'0,"29"16"-80"16,27 17-4-16,22 11 11 16,15 9 1-16,15 4 2 15,12 7-2-15,4 12-1 16,2 3-6-16,0 8 1 16,-4-3 4-16,4-2-3 15,2-8-3-15,6-2 0 16,1-3-2-16,-1-1 0 15,5-1 2-15,-17-7 0 16,-19-6-4-16,-20-9 1 0,-28-5 4 16,-11-10-3-16,-15-10-1 15,-11-6-1-15,-5-6 0 16,-9-5 0-16,-4-3-1 16,0 0 0-16,0-7-7 15,-17-15-34-15,-16-9-70 16</inkml:trace>
  <inkml:trace contextRef="#ctx0" brushRef="#br0" timeOffset="70061.6165">10131 1736 126 0,'0'33'39'0,"0"3"-18"15,-8 6 14-15,1-8 1 0,7 4 8 16,0 2-5-16,0 11-3 16,0 3-15-16,0 12 2 15,0 8-2-15,9 2 1 16,7 8-8-16,1-4-6 15,-3-6-1-15,-1-5-6 16,-3-13 1-16,-4-6-2 16,0-9 0-16,-6-11-2 15,0-8-1-15,0-11-3 16,0-8-3-16,0-3-3 0,0-14-7 16,-10-25-155-1</inkml:trace>
  <inkml:trace contextRef="#ctx0" brushRef="#br0" timeOffset="70541.6739">10164 1758 237 0,'0'0'80'16,"0"0"-80"-16,0 0 0 15,8 0 0-15,11 0 3 16,12 9 9-16,14 10-2 15,11 7 0-15,17 8-2 16,1 2-4-16,2 6 2 16,-3 2-4-16,-11 1 6 0,-15-6-4 15,-20-2-2-15,-16-2 4 16,-11 2 2-16,-19 2-3 16,-47 3 3-16,-19 0-4 15,-18-3-2-15,1-5-1 16,16-1 1-16,9-9-1 15,25-5 1-15,17-5-1 16,17-6 0-16,14 0-1 16,4 2-1-16,0 2 0 15,31 3 2-15,14 3-1 16,15 0 0-16,-2 2 1 16,14-2-1-16,1 3 2 0,5-4-2 15,5 1 0 1,-9-1 0-16,-6 0 3 0,-3-3-1 15,-20-5-1-15,-10-2-2 16,-12-3 1-16,-11-4 0 16,-10 0-2-16,-2 0-5 15,0 0-2-15,0-4-18 16,0-10-87-16</inkml:trace>
  <inkml:trace contextRef="#ctx0" brushRef="#br0" timeOffset="71180.6527">10947 1681 138 0,'0'0'69'15,"0"0"-59"-15,9 7 7 16,1 20 17-16,7 16 14 16,-5 11-20-16,-10 4-7 15,4-5-7-15,0-5 1 16,1-11-7-16,-3-7-5 15,-2-8 1-15,-2-8-3 16,0-7 0-16,4-7-1 0,-2 0 1 16,2-3-1-16,9-28-5 15,11-19-1-15,12-14 2 16,3-5 1-16,6 11 2 16,-12 12-1-16,-2 18-1 15,-4 15 2-15,-6 9 1 16,-2 4 4-16,3 0 1 15,3 14 4-15,6 12-1 16,6 9 2-16,3 3 3 16,-1 2-6-16,8-7-5 15,3-1 0-15,8-8-2 16,8-6-3-16,-4-7-12 16,4-11-28-16</inkml:trace>
  <inkml:trace contextRef="#ctx0" brushRef="#br0" timeOffset="71751.7618">18335 843 201 0,'-10'53'21'0,"-2"13"6"15,5 17-2-15,7 31 4 16,0-6-5-16,0-40-4 16,0-7-2-16,0-9-12 15,0-11-6-15,0-11 2 16,0-13-2-16,0-11-5 0,0-6-2 15,0-4-2 1,-8-28-74-16,-2-17-104 0</inkml:trace>
  <inkml:trace contextRef="#ctx0" brushRef="#br0" timeOffset="72110.0005">18389 656 218 0,'2'-6'29'0,"4"5"-19"15,13-1 10-15,10 2 7 16,18 0 4-16,13 7-6 16,15 14-15-16,5 8 1 15,5 3-3-15,-8 4 4 16,-11 3-9-16,-23 0 2 16,-24 3-3-16,-19 3-1 0,-35 1 4 15,-50 2-4-15,-18-3 0 16,-9-10 2-16,11-4-2 15,26-11 5-15,28-7 1 16,18-4 3-16,23 0-3 16,6 3-7-16,0 6 0 15,31 4 0-15,29 2 1 16,22 0 1-16,9-4 0 16,2-2-1-16,4-6 0 15,-6-4-1-15,-6-4-1 16,-6-4-5-16,-17 0-11 15,-9-7-25-15,-18-16-134 0</inkml:trace>
  <inkml:trace contextRef="#ctx0" brushRef="#br0" timeOffset="72546.0073">19292 487 113 0,'3'19'47'0,"7"10"-2"15,-2 6 4-15,2 3-2 16,-1 1-8-16,-3-1-24 16,0-10-7-16,-2-6-2 15,-2-9-3-15,-2-9 0 0,0-4-2 16,0 0 2-16,7-4 6 15,15-21-4-15,15-13-5 16,17-13-1-16,8 1-13 16,4 7 13-16,-12 11-1 15,-6 15 2-15,-15 10 0 16,-4 7 1-16,-11 0 2 16,1 0 7-16,-1 14-2 15,1 8 2-15,2 7 3 16,-7 4-1-16,3 2-4 15,-3-6-2-15,5-4 1 16,4-4-7-16,-1-5 1 0,-1-2-2 16,-2-7 0-16,-3-1-11 15,-3-3-2-15,-3 1-16 16,-4-4-89-16</inkml:trace>
  <inkml:trace contextRef="#ctx0" brushRef="#br0" timeOffset="73550.0499">19745 564 237 0,'15'-11'35'0,"-7"-4"-29"16,2-4 13-16,9-6 0 15,8-3 15-15,-7 8-7 16,5 1-10-16,0 1-3 16,-4 1-2-16,6 0-3 15,-3 5 0-15,7-1-2 16,11-2-4-16,3 2-2 15,7 3 0-15,4 0 2 16,-7 5 0-16,-1 5 0 16,-7 0-3-16,-2 2 3 15,3 12-2-15,5 5 2 16,1 4 1-16,-5 7-1 16,1 3-2-16,-7 8 0 0,0 3 2 15,-2 3-1 1,0-2-2-16,-6-2 1 0,-4-7 1 15,-4-8-2-15,-3-6 0 16,-5-5 1-16,-3-3-1 16,0-5 0-16,-1-3-4 15,-5-4 2-15,2-2-14 16,-4 0-29-16,-2 0-104 16</inkml:trace>
  <inkml:trace contextRef="#ctx0" brushRef="#br0" timeOffset="79610.4143">12514 3565 17 0,'4'-8'41'0,"-1"5"-7"16,-3 3 15-16,0-1 6 16,0-2-7-16,0 1-20 15,0-1 4-15,-9-3-8 16,-3 1-4-16,-1-2-5 16,-3-1-10-16,8 1-2 0,-15-1 1 15,6-1 0 1,-1-2-3-16,-3 1 0 0,-6-1 4 15,2-4 1-15,-1-1-5 16,-5-5 7-16,-9 2 3 16,1-2-4-16,-13-2 10 15,1-1-5-15,-15-5-8 16,1 1 1-16,14 3-3 16,-7 2 9-16,19 6-2 15,-7 2-7-15,7 2 5 16,-7 2-4-16,1 2 1 15,-9 3 0-15,-4 4-4 0,-4 2 2 16,6 0 0-16,7 0-1 16,-5 5-1-16,11 5 0 15,1 0 0-15,5 6-1 16,-8 4 1-16,7 7 0 16,-3 6 0-16,4 7 0 15,4 4 0-15,4-1 0 16,4 2 0-16,2 2 0 15,15 3-1-15,-4-1-1 16,12 5 1-16,-9 2 1 16,9 2-1-16,-2 3 1 15,2 2-2-15,0-1 2 16,0 6-4-16,0 0 2 16,0-2 2-16,0-1-2 15,17 0 0-15,8 7 0 0,2 3 1 16,12 3-3-16,-6 0 1 15,14-7 1-15,3 0-2 16,16-9 0-16,11-5-4 16,20-8-2-16,8-11-4 15,9-5 5-15,-2-7-3 16,-5-6 8-16,-8-6 3 16,7-3 1-16,-15-2 1 15,0-7-1-15,-11-2 2 16,-1 0 0-16,1-9 2 15,-1-15 1-15,-1-6-1 16,-5-7-4-16,-1-4-1 0,-4-4 1 16,-10-4-2-16,-6-4 0 15,0-1 2-15,-15 0 0 16,-2-6 0-16,-8-7 0 16,-4-6 0-16,-9 3-4 15,1 0 0-15,-9 10 2 16,-6 8 2-16,0 4 0 15,0 7 0-15,-6 3 1 16,-17 2-1-16,0 5 5 16,-2 0-2-16,-4 5 3 15,-2 0-3-15,4 2-1 16,9 1-2-16,-9 2 0 16,12 4 1-16,3-1-1 0,-4 4 0 15,7 6 0 1,3 3 2-16,2 5 0 0,4 0 1 15,-2 0-3-15,2 0 4 16,0 0-4-16,0 0 0 16,0 0 0-16,0 0-3 15,0 0 1-15,0 0 2 16,0 0-4-16,0 0 2 16,0 0-1-16,0 0 3 15,0 0-3-15,0 0-1 16,0 0-5-16,0 0-1 15,0 0-32-15,0 0-99 0</inkml:trace>
  <inkml:trace contextRef="#ctx0" brushRef="#br0" timeOffset="91694.7106">3750 8674 113 0,'10'13'42'15,"-4"1"-3"-15,3-9 5 16,5 1-4-16,-14-4 19 16,0-2-49-16,0 0 0 15,0 0-3-15,0 0-3 0,0 2-4 16,6 0-3-16,0 0-13 16,-6-2-17-16,0 0-68 15</inkml:trace>
  <inkml:trace contextRef="#ctx0" brushRef="#br0" timeOffset="92624.051">4386 7484 256 0,'-26'-5'84'0,"7"-1"-65"16,9 5 18-16,10 1 27 16,0 0-22-16,0 0-19 15,0 0-2-15,0 0-5 16,-5 5 0-16,-1 15-4 15,-8 15-4-15,-5 12 5 16,1 11-2-16,-1 6-1 16,-4 5-2-16,7 5-5 15,10-2 1-15,6-2-2 16,0-6-1-16,0-2 1 16,28-4-2-16,8-7 0 15,3-9-2-15,6-7 4 16,1-8-3-16,6-7 1 0,-15-7 0 15,-2-6-1-15,-4-5 1 16,0-2-1-16,10-9 0 16,11-25 1-16,6-17 1 15,-2-12 2-15,-7-11-2 16,-5-12-2-16,-3-7 1 16,0-6-3-16,-6 1 1 15,3 5-3-15,-7 11 2 16,-2 7 1-16,-15 16-2 15,-4 12 4-15,-8 6-1 16,-2 14 1-16,0 10 1 0,0 5 0 16,0 11 3-1,0 1 0-15,0 0-3 0,0 1 2 16,-6 21-3-16,0 16-4 16,0 17 4-16,4 10 0 15,2 5 0-15,0 3 1 16,0 1 0-16,6-1-1 15,21-3 0-15,6 2 0 16,0 2 0-16,4 1 0 16,9-3 0-16,-9-2 2 15,10-7-2-15,-7-9 0 16,5-12 0-16,-1-7 0 16,3-12-1-16,-8-2 0 15,-3-9-1-15,-7-1-1 16,-3-5-6-16,-1-4-2 0,2-2-10 15,0 0-20-15,4-11-25 16,-4-11-86-16</inkml:trace>
  <inkml:trace contextRef="#ctx0" brushRef="#br0" timeOffset="93411.9831">5993 8094 182 0,'0'0'122'16,"0"0"-87"-16,0 0 30 16,0 0-15-16,0 0-21 15,0 0-8-15,0 0-8 16,0 0 4-16,0 0-5 16,0 7-4-16,0 11-1 15,10 4-1-15,-4 2 5 16,0-4-2-16,1-2-6 0,-1-2-3 15,0-3 0 1,-4-2-1-16,2 0 1 0,-4 0-4 16,0-4-5-16,0 2-5 15,0 2-33-15,-10 0-89 16</inkml:trace>
  <inkml:trace contextRef="#ctx0" brushRef="#br0" timeOffset="93666.1144">5955 8471 225 0,'0'6'91'0,"0"-1"-88"16,7 3 23-16,1 6 1 15,2 3-3-15,-4 5-9 16,1 1-3-16,3 3 0 15,-10-1-7-15,0-2 2 16,0 2-5-16,0-3-2 16,0-3-1-16,0-2-6 15,0-5-7-15,0-5-20 16,0-7-71-16</inkml:trace>
  <inkml:trace contextRef="#ctx0" brushRef="#br0" timeOffset="94326.5438">3872 7051 138 0,'0'0'127'0,"0"0"-120"15,0 0 15-15,0 1 17 16,27 10-19-16,10 2 10 16,17 1 7-16,8-2-3 15,16 0-1-15,9-2-11 16,14-2-3-16,19-1-7 15,2-1-4-15,8-1 0 16,1 2-3-16,-26 3 1 16,-10-1-6-16,-16 0-1 0,-28-1 0 15,-3 0-5-15,-17-4 0 16,-15 0-4-16,-9-4-5 16,-7 0-6-16,0 0-28 15,-19-4-115-15</inkml:trace>
  <inkml:trace contextRef="#ctx0" brushRef="#br0" timeOffset="94552.1776">4814 6883 138 0,'0'0'288'15,"0"2"-285"-15,27 14-3 16,37 10 14-16,7 5 12 15,11 1-7-15,-1 0-6 16,2-2-3-16,1-2-7 16,-5 4-2-16,-7-1-1 15,-14 1-8-15,-12 5-13 16,-26 3-31-16,-20 10-306 16</inkml:trace>
  <inkml:trace contextRef="#ctx0" brushRef="#br0" timeOffset="96477.9108">11136 7058 261 0,'0'-7'78'0,"0"2"-63"16,0 5 25-16,0 0 12 16,-13 12-24-16,1 14-14 15,-13 11-9-15,-4 10 7 16,-2 8-5-16,0 7 6 16,-4 9-3-16,4 3 0 15,6 3-1-15,-14 6-2 16,8 2-2-16,4 3-4 0,-6-10 2 15,8-5-2-15,6-8 1 16,11-9-4-16,-4 1 1 16,-5-6 1-16,7-9-1 15,2-8-1-15,1-14-1 16,3-11 1-16,4-7-4 16,-2-2 4-16,-2-2-3 15,2-25-3-15,2-17-9 16,0-18-51-16,21-5-13 15,18-10-102-15</inkml:trace>
  <inkml:trace contextRef="#ctx0" brushRef="#br0" timeOffset="96846.2929">11185 7054 228 0,'0'0'117'16,"0"0"-109"-16,6 0-1 15,5 19 16-15,1 9-7 16,1 10 11-16,-1 13-10 16,0 7-1-16,5 9 2 15,1 6-4-15,1 5-4 0,2 2-3 16,6 8 1-16,-9-1-3 15,3-2 5-15,2-4-4 16,-3-8-2-16,7-9-1 16,-6-6-2-16,-3-3 0 15,-1-8-1-15,-9-12 0 16,-8-11-2-16,0-9-1 16,0-9 0-16,-2-6-2 15,-29-1-5-15,-6-23-9 16,-11-12-46-16,-7-8-90 15</inkml:trace>
  <inkml:trace contextRef="#ctx0" brushRef="#br0" timeOffset="97070.5407">10761 7865 283 0,'0'-2'66'0,"0"2"-52"16,0 0 23-16,40 0-14 15,11 0-19-15,26 0 3 16,10 0 6-16,8 0-3 16,2 0 1-16,-4 0-1 15,-4 0-5-15,-11 0-5 16,-5 0 0-16,-11 0-10 16,-2 0-8-16,-11 0-20 15,-11 0-131-15</inkml:trace>
  <inkml:trace contextRef="#ctx0" brushRef="#br0" timeOffset="97731.4703">12198 7597 335 0,'0'0'61'0,"0"0"-28"15,-2 5 15-15,-4 16-24 16,-11 7-17-16,5 11-1 16,-1 7 0-16,7 5-2 15,0 6-3-15,0 5 4 16,6-3-2-16,-4-2-1 15,4 0-2-15,0-2 2 16,0-4 0-16,16-11 0 16,5-7-2-16,6-14 0 15,-2-10-1-15,1-8 1 16,14-1 0-16,-7-17 0 16,4-17 0-16,9-17 0 0,-9-8-1 15,-2-4 0-15,4 0 1 16,-2-1-2-16,3 1 1 15,-3 3-3-15,-6 1 4 16,-2 9-2-16,-11 8 2 16,-5 9 1-16,-7 11-1 15,-4 9 0-15,-2 4 4 16,0 6-1-16,0 3 3 16,0 0 4-16,0 0-2 15,0 8-3-15,-2 19-2 16,-15 12-3-16,3 9 2 15,4 8-2-15,1 3 0 16,9-2 3-16,0 2-3 16,0-3 2-16,0-3 0 15,25 0-2-15,6-7 1 0,6-8-1 16,5-9 0-16,-1-8-1 16,2-10-3-16,1-11-1 15,-3 0-3-15,1-14-11 16,-11-15-12-16,-11-11-50 15,-9-4-154-15</inkml:trace>
  <inkml:trace contextRef="#ctx0" brushRef="#br0" timeOffset="98068.8443">11911 7457 189 0,'0'0'168'0,"6"0"-161"15,27 0 0-15,19 0 24 16,10 0-3-16,18 0-5 15,11 0-8-15,17 0-2 16,1 0-2-16,-1 0-3 16,-23-2-4-16,-11-2-4 0,-18-1-2 15,-15-2 1-15,-12 1-4 16,-14-3-6-16,-11-1-6 16,-4 0-24-16,-4-6-142 15</inkml:trace>
  <inkml:trace contextRef="#ctx0" brushRef="#br0" timeOffset="98330.3641">12527 7112 313 0,'-2'0'74'15,"2"0"-60"-15,0 0 29 16,0 7-17-16,29 13-22 15,4 2 1-15,10 4 5 16,5 4 0-16,1-1-2 16,-1 5 0-16,-1-2-3 15,-3 0-2-15,-1-3-2 16,-1 0-1-16,-1-1-4 16,0 0-8-16,-4-6-12 15,5 3-33-15,1-1-199 16</inkml:trace>
  <inkml:trace contextRef="#ctx0" brushRef="#br0" timeOffset="98579.0078">13385 7748 344 0,'0'4'13'15,"0"4"-9"-15,0 1 16 16,6 0-7-16,6 2-10 0,3 0-3 16,-3 0-12-1,0 6-13-15,-5 2-88 0</inkml:trace>
  <inkml:trace contextRef="#ctx0" brushRef="#br0" timeOffset="98788.9771">13484 8199 238 0,'0'26'61'0,"0"3"-37"16,0 1 26-16,0-5 4 15,0 6-23-15,0-6-15 16,0-6-14-16,0 1 0 16,0-8-2-16,0-1-11 0,0-3-11 15,6-5-37-15,0-3-178 16</inkml:trace>
  <inkml:trace contextRef="#ctx0" brushRef="#br0" timeOffset="104466.1836">14162 7719 355 0,'2'-3'25'16,"-2"3"-20"-16,4 0 21 15,11 0-1-15,24-4-20 16,12-1-2-16,16 1 3 0,5-2 4 16,0-1 4-1,3 2-4-15,-11 2-7 0,-2 0-1 16,-15 2-2-16,-20 1-1 16,-6 0-6-16,-21 0-9 15,0 16-15-15,-58 9-25 16,-27 4-150-16</inkml:trace>
  <inkml:trace contextRef="#ctx0" brushRef="#br0" timeOffset="104684.6566">14073 7986 13 0,'0'1'252'0,"0"2"-235"16,0 0-9-1,10-3 28-15,32 1-12 0,3-1 4 16,15 0-5-16,8 0-1 15,9-3 1-15,1-5-5 16,1-1-12-16,-5 3-2 16,-3 1-4-16,-14 2-6 15,-15 3-7-15,-11 0-7 16,-21 0-14-16,-10 5-43 16,-16 10-160-16</inkml:trace>
  <inkml:trace contextRef="#ctx0" brushRef="#br0" timeOffset="104922.9769">14034 8362 265 0,'14'0'18'15,"34"0"-13"-15,8 0 34 16,14-9-7-16,15-1-11 15,-3 1-5-15,13 0-8 16,7 0-3-16,-9 2-2 16,-2 1-3-16,-13 1-4 15,-10-1-4-15,-16 1-9 16,-13 2-14-16,1-4-60 16</inkml:trace>
  <inkml:trace contextRef="#ctx0" brushRef="#br0" timeOffset="105644.3769">15448 7538 47 0,'-5'0'87'16,"5"0"-72"-16,0 0 13 15,0 0 22-15,0 0-15 16,0 0-13-16,0 0 5 16,0 0-1-16,0 0-2 15,0 3-4-15,0 9-8 16,0 5 3-16,13 7 12 16,12 5-10-16,4 8 0 15,2 7-2-15,6 4-4 0,2 6-1 16,0-2-2-16,7 3-3 15,-7 0 2-15,2-4-1 16,-3 2-1-16,-3-7-1 16,-4-8 0-16,0-6 0 15,-6-6-3-15,2-9 1 16,-13-9-1-16,-4-4 0 16,-8-4 0-16,3 0-1 15,-5 0 2-15,0-24 4 16,12-21 6-16,2-25 10 15,5-8-21-15,2-7 0 16,-7-2-2-16,5 3 1 16,3 8 0-16,-1 8 0 0,2 10 0 15,-5 11 1 1,-5 10-1-16,-7 10 0 0,0 6 3 16,-2 3-3-16,-2 7 0 15,-2 4 0-15,0 4 0 16,0 1-1-16,0 2-4 15,0 0-2-15,0 0-8 16,0 0-13-16,0 12-25 16,0 10-40-16,0 7-117 15</inkml:trace>
  <inkml:trace contextRef="#ctx0" brushRef="#br0" timeOffset="105967.5396">16533 7833 89 0,'0'0'181'16,"0"0"-161"-16,0 0 17 15,2 0-12-15,10 8-18 0,5 2-3 16,1 5-2-16,1-1-2 16,-7 4 0-16,-5 4-4 15,-7 0-9-15,0 4-24 16,0-1-82-16</inkml:trace>
  <inkml:trace contextRef="#ctx0" brushRef="#br0" timeOffset="106168.4204">16558 8250 13 0,'0'20'136'0,"6"1"-103"15,8-3 9-15,3 4 10 0,-5-3-6 16,1 2-8-16,-3-5-9 15,-4-1-6-15,-4-2-6 16,-2-4-10-16,0-2-7 16,0 3-1-16,0-2-9 15,0-2-11-15,-6 3-15 16,-6-3-67-16</inkml:trace>
  <inkml:trace contextRef="#ctx0" brushRef="#br0" timeOffset="107474.0521">20233 7501 340 0,'-17'-4'56'0,"11"4"-25"16,6 0 17-16,0 0-19 15,0 0-18-15,0 12-8 16,0 11-1-16,13 15 2 16,5 6 11-16,1 2 0 15,-3 4-4-15,5 5-3 16,2 2 5-16,-5-3-5 16,5 1-2-16,-2 0 0 0,2-4-1 15,-1 2-2-15,3-6-1 16,0-3 0-16,0-7-1 15,-3-13 0-15,-7-6-1 16,-3-9 0-16,-5-6 1 16,-1-3-1-16,0 0 0 15,0 0 1-15,11-19 1 16,7-24 5-16,12-19 5 16,7-11-9-16,5-8-2 15,-5 0-1-15,5 4-1 16,-7 4 1-16,-8 7 1 15,2 6-1-15,-10 6 1 16,-2 6-1-16,-9 4 0 16,-2 11-1-16,-7 5 1 15,1 9 0-15,-6 6 0 0,0 7-1 16,0 6 0-16,0 0-1 16,0 0-4-16,0 0-11 15,6 12-11-15,6 10-23 16,1 7-5-16,-3-1-191 15</inkml:trace>
  <inkml:trace contextRef="#ctx0" brushRef="#br0" timeOffset="107698.5884">21434 7789 359 0,'2'2'79'0,"2"-2"-76"16,2 1 6-16,3-1 6 15,9 3-5-15,5 1-6 16,2 0-3-16,0 4-2 16,4 0-9-16,-11 1-20 15,-12 6-139-15</inkml:trace>
  <inkml:trace contextRef="#ctx0" brushRef="#br0" timeOffset="107946.3825">21498 8178 301 0,'0'21'44'0,"0"-2"-34"16,0-1 18-16,0 6 7 15,4-3-5-15,9 3-9 16,-1-4-9-16,-2 0-3 16,-1-3-8-16,1-1 1 15,-4-1-2-15,-4-4-2 16,-2-4-3-16,0 1-6 16,0-4-8-16,-6-4-33 0,-8 0-187 15</inkml:trace>
  <inkml:trace contextRef="#ctx0" brushRef="#br0" timeOffset="108590.0073">19489 8674 77 0,'6'3'148'0,"6"-1"-142"16,11 2 21-16,12-3 26 15,15 2 4-15,18 0-12 16,27-1-5-16,21 0-14 16,8-2-3-16,12 0-2 15,5 0-7-15,10 0-2 16,14 0-5-16,17-10 2 16,12 0-1-16,11-3-4 15,-4-2 2-15,-5 2-5 16,-14 1-1-16,-21 2 0 0,-29 5 0 15,-22 3 2 1,-29 2-2-16,-15 0-1 16,-19 0 1-16,-9 0 0 0,-16 0 0 15,-9 2-6-15,-5 2 3 16,-4-3-4-16,-4-1-1 16,2 0-8-16,2 0-9 15,2 0-20-15,7 0-69 16,1 0-233-16</inkml:trace>
  <inkml:trace contextRef="#ctx0" brushRef="#br0" timeOffset="109175.5725">24409 7469 332 0,'0'0'79'0,"0"0"-67"16,0 0 12-16,0 15-2 16,0 11-5-16,4 14 0 15,4 5-2-15,2 6-7 0,3 4 7 16,-1-2 1-16,5-1-7 15,-5-5-4-15,-4-5-5 16,-4-2-3-16,-4-7 0 16,0-4-6-16,0 2-2 15,0-9-9-15,-12 0-6 16,-11-5-46-16,-6-7-148 16</inkml:trace>
  <inkml:trace contextRef="#ctx0" brushRef="#br0" timeOffset="109417.1757">24055 8112 195 0,'0'0'243'16,"0"0"-233"-16,0 0-2 16,21 0 16-16,37 0-2 15,16 0 5-15,21-4-1 16,4-5-7-16,9-4-4 15,8 2 3-15,12-5-10 16,6 3-2-16,-4 2-6 16,-14 2 0-16,-23 2-5 15,-16 4-16-15,-28 2-31 16,-24 1-69-16</inkml:trace>
  <inkml:trace contextRef="#ctx0" brushRef="#br0" timeOffset="110468.0967">7274 6746 341 0,'0'-4'43'16,"-18"2"-17"-16,5 2 5 15,13 11-12-15,0 27-1 16,17 7-5-16,18 7-3 16,2 10 1-16,0-3-6 15,-2-2 3-15,-4-2-2 16,0-2-6-16,-2-5 0 0,-14-5-5 16,-9-1-1-16,-6-7-4 15,0-5-13-15,-27-5-44 16,-25-6-220-16</inkml:trace>
  <inkml:trace contextRef="#ctx0" brushRef="#br0" timeOffset="110760.1408">6968 7480 262 0,'0'3'70'0,"0"1"-69"16,33-3 30-16,25 1 8 15,21-2 7-15,26 0-9 0,21-6-10 16,15-9 2 0,-1 1-6-16,-3-2-11 0,-19 3-2 15,-21 4-10-15,-21 5-1 16,-16-1-1-16,-23 4-5 16,-12-2 0-16,-8 3-2 15,-11 0 0-15,-6 0 1 16,0 0 3-16,0-2-8 15,0 0-1-15,0 0-17 16,0-1-29-16,0 0-28 16,0 2-82-16</inkml:trace>
  <inkml:trace contextRef="#ctx0" brushRef="#br0" timeOffset="117367.5546">5312 6484 229 0,'-49'-13'4'0,"-23"-3"1"16,1 3 13-16,-3 1 13 15,18 4 6-15,4-2-12 16,-8 7-7-16,3 0 0 15,-10 2-1-15,-5 1-2 0,-7 0-3 16,-11 0-3-16,-8 7-4 16,1 4 1-16,2 5 2 15,8 1 4-15,-4 5-5 16,0 6-3-16,3 2 2 16,1 5-4-16,6 0 2 15,-4 8 0-15,13 6 0 16,-5 5 0-16,11 9 1 15,8 7-3-15,7 4 2 16,12 3-1-16,-1 4 1 16,13 3-2-16,9 5-1 15,5 3 3-15,13-2 1 0,0-2-4 16,0 0 0 0,19-4 0-16,18-2-1 0,11 1 0 15,-3 0 0-15,13 5 1 16,-6 0-1-16,8 3 0 15,4-7-1-15,-8-7 1 16,6 1 0-16,8-9 0 16,-4 2 0-16,-2-3 0 15,6-4 1-15,3-6-1 16,-1-7 0-16,-8 1 0 16,0-4 0-16,-4-4 1 15,-8-1 0-15,12-2 0 16,-4-1-1-16,-2-8 0 15,8-5 1-15,4-5 0 16,5-3 0-16,-1-5 0 0,3 1 0 16,-5-3 1-16,-16-2-2 15,4 0 1-15,-7-3-2 16,3 1 3-16,4 1-3 16,6-4 1-16,-4-1 0 15,13-3 0-15,9-1 0 16,5 3-1-16,-2 2 1 15,-4-1 0-15,-5 3 1 16,-16-4 0-16,-6 0-1 16,2 1 0-16,-8-4 0 15,3 0 1-15,-1 0 2 16,8 0-3-16,4 0 3 0,0-10 1 16,2-3-4-16,5 0 6 15,-13-2-3-15,2-1 2 16,-3 0 0-16,-5-4 2 15,-4-1-3-15,-5-1-1 16,3-1-1-16,-13 0 2 16,6-2-2-16,-8 0 1 15,-6 3 0-15,-7 0-1 16,-1 0 3-16,-11 1-2 16,0-3-3-16,-6-5 3 15,0-3-2-15,0-2-1 16,0 0 3-16,0-5-1 15,-12 0 1-15,-15-2 0 0,0-1-3 16,2-2 6 0,-8-2-1-16,2-3-3 0,4 2 2 15,-6-6-1-15,6-1 2 16,3 0-3-16,-12-1 1 16,5-1 1-16,0 1-3 15,-4 5-1-15,0 1 3 16,8 5-1-16,-12 3 1 15,8-3 0-15,-2 0-2 16,-2-2 0-16,-2-6-1 16,-5 1 0-16,-5 1 1 15,-3-3-1-15,7 1 1 0,-9 7-1 16,13 2 1 0,-7 6 1-16,9 3-2 0,4-3 1 15,-8 4 1-15,3-2-2 16,-3 1 0-16,4 0 0 15,-2 0-2-15,1 2 2 16,5 1 0-16,-8 1 2 16,4 3-2-16,-9-4 1 15,3-2-1-15,-5-5 1 16,3-1 1-16,-1 0-4 16,1-4 2-16,6 8 0 15,5 0 0-15,3 5 0 16,5 6 0-16,7 10 2 15,5-1-2-15,-3 4 0 16,9 0 1-16,-5 0-1 0,1 2 0 16,2-1 0-16,3 2 2 15,-3 2-2-15,4 0 1 16,-2 0-1-16,1-2 0 16,-3 0 1-16,4 2-2 15,-2 0 2-15,1-3-1 16,7 8 0-16,-6-2-1 15,6 3 1-15,0-2 0 16,0 1 0-16,-6-3 0 16,6 4 0-16,-8 0 0 15,8 0 0-15,-2-2 0 16,2 2 2-16,-4-1-2 0,4 1-1 16,0 0 1-1,0 0-1-15,0 0 1 0,-3 0 0 16,3 0-1-16,0 0 1 15,0 0 0-15,0 0 1 16,0 0-2-16,0 0 0 16,0 0 1-16,0 0-1 15,0 0 0-15,0 0 1 16,0 0-4-16,0 0 2 16,0 0 0-16,0 0-1 15,0 0-2-15,0 0-1 16,0 0-9-16,0 0-9 15,0 0-24-15,0 0-37 0,0-8-180 16</inkml:trace>
  <inkml:trace contextRef="#ctx0" brushRef="#br0" timeOffset="120051.5104">22656 7694 355 0,'-15'0'72'0,"-3"-13"-60"16,-5-12 11-16,4-5 8 15,-10-6-4-15,9 10-17 0,-7 3-6 16,0-5-2-16,-14-5-1 16,-15-3 5-16,-15-4-6 15,-13-6 3-15,-9-1 0 16,-9-1-2-16,-3 5-1 16,-9 6 6-16,-4 4 2 15,-12 6-3-15,0 1-4 16,-6 3 0-16,-5 4 1 15,-4 0 0-15,-4 8-2 16,-1 0 1-16,5 4-1 16,10 5 4-16,9 2-4 0,4 0 4 15,3 2-1 1,3 12-2-16,2 4-1 0,9 7-2 16,1 6 2-16,7 6 0 15,0 9 0-15,0 10-1 16,2 5-1-16,4 7 2 15,10 2 2-15,17-1-2 16,19 4 0-16,22 5-1 16,17 3-3-16,6 2 3 15,18-2 1-15,38 3 0 16,10-3 0-16,13 1-1 16,6-6 2-16,3-3 3 15,-1-9-2-15,10-6-2 16,5 1 1-16,3-1 1 15,11 1 1-15,8-1-2 0,-6-7-1 16,4-3 2 0,-4-10-2-16,-3-9 0 0,9-7 0 15,7-11 0-15,3-5 2 16,-4-5-2-16,-6-1 1 16,-8 0-1-16,0 0 0 15,-1-1 0-15,1-11 1 16,0-7-1-16,-2 0 3 15,-9 0-2-15,-4-3 1 16,-3-3-2-16,-8 4 0 16,1-5 0-16,-2-1 0 15,-6 5-2-15,-7 0 2 0,-9 0 0 16,-14 0 0-16,-7 0 2 16,-5 0 0-16,-6-7-2 15,-4 0 3-15,-6 0-2 16,-2-4 2-16,-11-8-1 15,-6-10-2-15,-6-9 0 16,0-13 1-16,0 3 0 16,-16 0 0-16,-13 8 0 15,4 7-1-15,0 12 2 16,-1 9-2-16,-1 5 4 16,0 4-4-16,-2-1 2 15,0 3 2-15,-2 1-4 16,0 0 2-16,0 3 1 15,2 1-3-15,8 4-3 16,5 3 2-16,10 6-1 0,-1 3-1 16,7 1-5-16,0 0-1 15,-2 1-10-15,2-2-22 16,0 2-45-16,-4 0-137 16</inkml:trace>
  <inkml:trace contextRef="#ctx0" brushRef="#br0" timeOffset="120854.0552">28698 4561 297 0,'0'-3'52'16,"-2"1"-38"-16,-52 2-7 15,-12 12 19-15,8 19-1 0,-8 17-9 16,-4 14 1-1,-9 16-6-15,-6 8 2 16,-2 4-3-16,-4 4 2 0,1 2-1 16,5-4-2-16,0-1-4 15,11-6-2-15,3-8 4 16,3-8-5-16,8-14-2 16,11-13 0-16,7-17-1 15,17-11-6-15,15-14-6 16,10-2-6-16,0-40-38 15,52-27-243-15</inkml:trace>
  <inkml:trace contextRef="#ctx0" brushRef="#br0" timeOffset="121111.1773">28260 4721 208 0,'0'-3'222'0,"0"3"-208"16,0 0-13-16,0 7-1 15,4 23 11-15,14 16 11 16,3 17-1-16,4 10-8 16,-2 8-5-16,1 7 5 15,-1 2-5-15,6 0 4 16,2-5-8-16,6-5-2 16,5-7-2-16,-5-11 0 15,-10-14-4-15,-11-16-5 16,-16-17-2-16,0-5-19 15,-35-10-41-15,-29-2-155 0</inkml:trace>
  <inkml:trace contextRef="#ctx0" brushRef="#br0" timeOffset="121266.208">27784 5329 280 0,'0'0'15'16,"44"0"2"-16,22 0-10 15,21 0 12-15,14 0-10 16,10 0-8-16,9-6-1 16,0-4-13-16,-14-7-39 15</inkml:trace>
  <inkml:trace contextRef="#ctx0" brushRef="#br0" timeOffset="121462.49">28981 5128 275 0,'4'19'9'0,"9"10"16"16,7 2 5-16,9 7-1 15,13-1-1-15,3 0-1 16,9-4-15-16,-1-5-7 16,3-4-5-16,-4-7-2 15,-13-8-14-15,-4-9-36 16,-10 0-146-16</inkml:trace>
  <inkml:trace contextRef="#ctx0" brushRef="#br0" timeOffset="121663.3812">29461 5128 391 0,'-29'8'41'0,"-9"14"-36"16,-17 7 2-16,-12 9 12 15,-13 3 4-15,-3-3-9 16,9 2-4-16,3-7-9 16,22-2-1-16,18-4-4 15,14-5-14-15,17-6-21 16,7-13-93-16</inkml:trace>
  <inkml:trace contextRef="#ctx0" brushRef="#br0" timeOffset="121853.0215">29789 5278 299 0,'21'0'87'16,"4"0"-84"-16,14 0 29 16,13 0 0-16,-1-1-16 15,1-1-16-15,-9 2-4 16,-5 0-22-16,-16 0-53 0,-20 0-281 15</inkml:trace>
  <inkml:trace contextRef="#ctx0" brushRef="#br0" timeOffset="122002.2054">29812 5454 156 0,'0'0'94'15,"23"3"-88"-15,33-3 50 16,16 0-3-16,15-3-38 15,10-11-15-15,0-1-9 16,0-1-61-16,-8 0-151 16</inkml:trace>
  <inkml:trace contextRef="#ctx0" brushRef="#br0" timeOffset="122204.3817">30829 5307 211 0,'-23'0'152'0,"-8"8"-145"15,-16 10 7-15,-3 6 18 16,-8 7-1-16,9 1-11 16,11 2-6-16,3 4-8 15,8-6-3-15,1-2-3 16,7-7 0-16,0-11-6 16,1-7-4-16,-1-5-7 15,1-5-36-15,11-25-185 0</inkml:trace>
  <inkml:trace contextRef="#ctx0" brushRef="#br0" timeOffset="122459.9016">30405 5064 284 0,'0'-10'138'0,"0"4"-124"16,0 6-5-16,0 0 11 15,2 0 2-15,17 11-10 16,10 14 13-16,8 10-1 15,11 6-11-15,-1 7 3 16,3 4-2-16,4 1-5 16,1 1-2-16,1-4-5 15,-2-2-2-15,-4 1-1 16,-3-4-2-16,-10-10-3 0,-8-6-5 16,-10-8-10-16,-3-9-16 15,-3-9-41-15,1-3-176 16</inkml:trace>
  <inkml:trace contextRef="#ctx0" brushRef="#br0" timeOffset="122708.3177">31249 5278 388 0,'0'0'5'0,"0"0"2"0,0 8 0 15,0 10 16-15,2 7 7 16,20 1-6-16,3 3-10 16,6-2 1-16,4 4-3 15,3-1-7-15,3-4-5 16,-6 0 0-16,-2-5-6 16,-4-3-5-16,-10-10-13 15,-3-7-22-15,-3-1-154 16</inkml:trace>
  <inkml:trace contextRef="#ctx0" brushRef="#br0" timeOffset="122924.1473">31639 5278 117 0,'-6'0'261'0,"4"0"-255"15,-8 3-3-15,-5 12 7 16,-14 8 22-16,-12 7-14 15,-2 1-5-15,-5 2 2 16,-4 2-7-16,1-1-5 16,7 1-3-16,1-2-5 15,-1-4-3-15,3-3-13 16,4-6-22-16,-2-8-211 16</inkml:trace>
  <inkml:trace contextRef="#ctx0" brushRef="#br0" timeOffset="123862.0045">27269 6081 76 0,'79'2'122'0,"31"1"-97"15,30-1 6-15,19-2 10 16,21 0-4-16,17 1-17 15,20-1-17-15,18 0 2 16,9 0-4-16,2 0-1 16,-8 0 3-16,-3 0-2 15,3 0-1-15,-6 0 3 16,-9 0-3-16,-16-3 0 16,-25-5 0-16,-17 4 0 15,-14-4 3-15,-17-3 1 16,-16-2 0-16,-15-3 6 15,-16-2 1-15,-8-8 0 0,-7 4 5 16,-6-4-5 0,-6-6 5-16,-4-1-7 0,-8-4-6 15,-9-4 1-15,-10-6 0 16,-17 1 2-16,-8-11 0 16,-4-3-5-16,0 0 7 15,-12 0 0-15,-23-2 0 16,-7-1 2-16,-5-2-6 15,-5-4 1-15,-12-2 4 16,-8-3-4-16,-7 2 2 16,-1-2-4-16,-5 3-2 15,-2-2 3-15,2 1-4 0,-6 2 2 16,-6 1-2 0,-4 3 0-16,-2 2 0 0,-5 6 0 15,3 7 0-15,-15 6-2 16,-25 11 1-16,-20 8-2 15,-30 9-3-15,-11 7 5 16,-11 8-2-16,-3 2 4 16,-9 0-1-16,-9 1 0 15,-10 17-1-15,-2 8 1 16,-4 11 0-16,0 11 0 16,12 11 1-16,23 10-1 15,26 4 0-15,38 1 0 0,31 3-1 16,31 3 0-1,17-2-1-15,20-1 1 0,8 2 1 16,15 3 0-16,-2 2-1 16,6 7 0-16,5 5-1 15,-1 9 2-15,6 4-1 16,9-3-1-16,10-6-1 16,0-8 1-16,35-13-2 15,15-5 3-15,9-8-2 16,8-10-5-16,11-9-13 15,-3-6-30-15,3-9-51 16</inkml:trace>
  <inkml:trace contextRef="#ctx0" brushRef="#br0" timeOffset="137990.108">9391 9209 267 0,'-12'0'36'0,"-7"0"-34"0,4 0 2 16,9 0-1-1,6 0 19-15,0 0 8 0,0 0-10 16,0 0-8-16,0 0-5 16,0 0-3-16,0 0 1 15,0 0 0-15,15 0-4 16,28 4 6-16,36 6 4 16,34 2 0-16,32-2-1 15,27 2 2-15,32-3 2 16,38-1-4-16,43 3-1 15,61 5 4-15,36 3-4 16,52 3 0-16,31 2 0 16,25 3-5-16,15-5-1 15,-24-5-3-15,-5-1 0 16,-30-9-1-16,-28-7 1 0,-30 0-3 16,-51-7-3-16,-58-9-2 15,-60 2 0-15,-55 6-1 16,-49 5 3-16,-28 2-11 15,-21 1-30-15,-18 0-150 16</inkml:trace>
  <inkml:trace contextRef="#ctx0" brushRef="#br0" timeOffset="142683.445">2911 10247 344 0,'0'7'27'0,"0"-7"-17"16,0 0 14-16,0 0 10 15,0 0-11-15,0 0-12 16,0 0-7-16,8-11-1 15,15-10 3-15,12-5-2 16,8-7-2-16,17-8-1 16,6-9 1-16,19-7-2 15,-2-4-2-15,12-3 1 16,6-1 1-16,-10 3-1 16,-15 7 0-16,-3 4 1 15,-15 11 0-15,-15 2 0 16,-8 9-1-16,-10 4 0 0,-4 6 2 15,-5 4-2-15,-3 3 1 16,-3 2 0-16,-4 8-2 16,-6 2 0-16,0 0-4 15,0 0-3-15,0 0-8 16,0 0-12-16,0 0-59 16,0 0-122-16</inkml:trace>
  <inkml:trace contextRef="#ctx0" brushRef="#br0" timeOffset="143965.3904">3954 9245 190 0,'-10'0'59'0,"4"0"-43"16,0 0 10-1,4 0 28-15,-5 0-12 0,3 0-13 16,-4 0-16-16,-17 0-1 16,-8 0 0-16,-12 0-6 15,-15 4-3-15,-13 13 1 16,-9 3-2-16,-9 2 3 16,0 6-5-16,0-1 3 15,2-2 0-15,10 0-2 16,7-3 2-16,20-6-2 15,19-5-1-15,15-4 1 16,5-3 0-16,13-4-1 16,0 0 0-16,0 0-5 15,0 3 1-15,0 0-3 0,0 2 3 16,13 2 4-16,1 1 1 16,5-1-1-16,-1 0 1 15,3 5 0-15,4 2 3 16,6 3-3-16,16 6 2 15,-1 8-1-15,18 1 2 16,2 4-2-16,2 5-1 16,7 3 1-16,3 0-1 15,7 4-1-15,-2-1 1 16,1-7-1-16,1 1 2 16,0-5-1-16,-9-2-1 0,3-1 2 15,-9-4-1 1,-10 0-1-16,-10-7 0 0,-9-3 0 15,-4-5 1-15,-10-7-1 16,-6 5 0-16,-2-9 0 16,-13 0 0-16,-6-3 0 15,6 0 1-15,-6 0 3 16,0 0 4-16,0-3 5 16,0-18 6-16,0-10-11 15,0-15-5-15,0-13-2 16,0-15 3-16,-19-16-3 15,-8-14-1-15,9-11 0 16,5-5 0-16,7 7 2 16,6 12-4-16,0 17 4 0,0 20-2 15,0 15 1-15,0 12 1 16,0 6-1-16,0 10 0 16,0 3 0-16,0 5 0 15,0 4 1-15,4 5-2 16,-4 0 0-16,0 2 0 15,0 2 0-15,0 0 2 16,0 0-1-16,0 0 0 16,0 0-1-16,0 0 0 15,0 0 0-15,0 0-1 16,0 0 1-16,0 0-1 16,0 0 1-16,-12 6 0 15,-13 5 0-15,-8 1 0 0,2-1 0 16,4 3-1-1,-12 3 1-15,8-1-1 0,-4 2 0 16,4-2 0-16,4-2-1 16,-4-3 0-16,2 4 0 15,6-4 1-15,3 0 1 16,1 3 0-16,-8 0 0 16,2 2-2-16,5 2 1 15,-9 2-1-15,4 0 1 16,0 0-2-16,6-3-1 15,-7 2 2-15,11-5 0 16,5-6 1-16,4 0-1 0,6-5-1 16,0-3 0-1,0 0-6-15,0 0 1 0,0 0 6 16,0 0-1-16,0 0 0 16,0 0-5-16,0 0-6 15,0 0-21-15,0-1-54 16,0-6-40-16</inkml:trace>
  <inkml:trace contextRef="#ctx0" brushRef="#br0" timeOffset="151354.3269">11107 8640 155 0,'4'0'43'15,"-4"-7"-37"-15,0 3 11 16,0 1 26-16,0 1-5 0,0 2-13 16,0 0-8-1,0 0-6-15,0 0 1 0,0 0-1 16,0 0-1-16,0 0-1 15,0 0-1-15,0 0 3 16,0 0-2-16,0 0-2 16,-11 8-4-16,-1 3-2 15,4 4 0-15,-7 1-1 16,9-3 0-16,4 1 0 16,2-6-1-16,0 1 0 15,0-4 0-15,0 0-2 16,0-2 1-16,23-3-2 15,-5 0 0-15,9 0 4 16,-2-3-3-16,8-7 2 16,-14-3-4-16,-7-2 2 0,-6 2 2 15,-6 1 1-15,0-1 0 16,0 4 0-16,-10 2 3 16,-15 0-1-16,0 2 3 15,-4 2-1-15,3 3-1 16,1 0-1-16,-4 0 1 15,10 0-3-15,1 7 0 16,7 2 0-16,9 2-1 16,-2 2-3-16,4 0 2 15,0-3 1-15,0 2 0 16,0-5-2-16,4-4-3 16,9 0 5-16,-5-3-1 0,2 0 0 15,-4 0 0-15,-4 0 4 16,-2 0-2-16,0-3 0 15,0 2 2-15,0-5 0 16,0 6 0-16,0-3 3 16,0 3-2-16,0-2-3 15,0 2 0-15,0 0 0 16,0 0-5-16,0 0 0 16,0 0 1-16,0 0-3 15,0 0-5-15,0 0-6 16,0 0-20-16,0 0-60 15,5 0-97-15</inkml:trace>
  <inkml:trace contextRef="#ctx0" brushRef="#br0" timeOffset="153694.3917">4905 8915 83 0,'-27'-11'24'0,"9"0"-17"15,3 6 18-15,5 2 24 16,8-4 5-16,-10 6-22 16,5-2-9-16,1 0-4 15,0 3 9-15,6 0-3 16,-8 0-7-16,-1 0-2 16,3 0-1-16,-6 7-11 0,-1 14-4 15,3 6 0-15,4 1 1 16,6 4 1-16,0-3-2 15,6-1 0-15,25-1 0 16,8-5-2-16,5-8 0 16,9-3-2-16,-3-11-1 15,6 0 5-15,0-4-7 16,-11-18 6-16,-12-7-4 16,-12-3 0-16,-21 1-1 15,0-1 6-15,-21 5 3 16,-22 5 2-16,-5 5 4 15,3 5 4-15,-13 10 1 16,12 2 2-16,-7 0 0 16,9 0-10-16,3 2 0 15,18 8-6-15,17 2 0 0,6 3-9 16,23 4-2-16,43-2-9 16,19-5-20-16,12-2-173 15</inkml:trace>
  <inkml:trace contextRef="#ctx0" brushRef="#br0" timeOffset="154488.9867">16231 8714 182 0,'0'-2'127'16,"0"-1"-127"-16,0 3 0 15,0 0 1-15,0 0 21 16,0 0-4-16,0 0-13 15,0 0-5-15,0 0 0 16,0 0 2-16,0 0-2 0,0 0 0 16,0 0-3-16,0 0-3 15,0 5 5-15,0 1 0 16,0-1-1-16,0-2-8 16,0 4 3-16,0-3 0 15,0 2 0-15,0-1-11 16,0-2-13-16,0 2-8 15,0-3-18-15,0-1-73 16</inkml:trace>
  <inkml:trace contextRef="#ctx0" brushRef="#br0" timeOffset="156146.7506">13482 8577 10 0,'12'0'0'0,"-4"0"-10"15</inkml:trace>
  <inkml:trace contextRef="#ctx0" brushRef="#br0" timeOffset="234196.445">10722 8747 96 0,'-6'-8'182'15,"-15"-11"-171"-15,1 4-8 16,-3 9 22-16,10 3 23 16,7 3-5-16,6 0-21 15,0 0-6-15,0 0-3 16,0 0-2-16,0 0-4 15,0 0-3-15,0 0-1 16,0 0-3-16,25 0 0 16,33 3 2-16,27 7 0 15,20-1-1-15,34-4 5 16,24-1-2-16,31-4 2 16,21 0 2-16,39 0-1 0,26-7 1 15,15 1 0-15,15-2-4 16,-2 3-2-16,-8 3-1 15,-9-1-1-15,-9 3 1 16,-14 0 0-16,1 0-1 16,-2 0 1-16,-1 0 1 15,5 3-2-15,-2-1 0 16,-3 3-4-16,-5 7 3 16,-7 5 1-16,-22 1-3 15,-19 6 2-15,-13 0-2 0,-14-4 3 16,-14-3 1-1,-17-2 0-15,-25-4-1 0,-16-4-1 16,-7-4 1-16,-1-3 0 16,1 0-1-16,3 0 1 15,-7-10-2-15,-10-2 2 16,-21 2 0-16,-18-1 0 16,-19 3 2-16,-10-6-2 15,0-6 4-15,0-12 1 16,6-11-4-16,4-10-1 15,-6-9 0-15,-11-4 2 16,-11-7-1-16,-7-3 0 16,-19-10 1-16,-35-9 2 15,-12-4-4-15,-8-5 1 16,-15-5 1-16,-4-5 1 0,-11-12-1 16,-5 3-2-16,-9 2-3 15,-4 7 3-15,-12 16 3 16,-19 5-1-16,-27 8 0 15,-8 7 2-15,-15 3-1 16,-8 5-1-16,7 7-1 16,-3 1 1-16,4 3 1 15,5 1-2-15,2 3-1 16,-7 7 1-16,-10 4-1 16,-18 8 0-16,-17 5-1 15,-9 9 1-15,-16 11-1 16,3 6 1-16,1 5 0 0,-8 0 0 15,8 6 0-15,7 8 2 16,-5 3 1-16,2 3-1 16,11 7-1-16,6 4-1 15,17 5 3-15,22 3-3 16,-2 0 1-16,17-1-1 16,5 0 0-16,16 0 1 15,10 0-1-15,22 1 1 16,17 8-1-16,4 4-2 15,0 12 1-15,-4 7 1 16,-12 3 0-16,8 5 0 16,10 3 0-16,10 3 0 15,19 5 0-15,19 3-2 0,4 1 1 16,6 4-1-16,10 1 1 16,9-6 1-16,12 0 0 15,21 4 0-15,8-1-1 16,8-3 1-16,44-3 1 15,16-10-1-15,19-5-2 16,20-7 2-16,13-3 1 16,17-4-1-16,7-9 0 15,-3-3-3-15,-5-11-4 16,-20-4 0-16,-6-7-7 16,-7-5-13-16,-12-9-65 15,-10-11-287-15</inkml:trace>
  <inkml:trace contextRef="#ctx0" brushRef="#br0" timeOffset="235463.9391">12597 8640 111 0,'0'-3'75'0,"0"2"-30"15,0-2 0-15,0 2 4 16,0-5-10-16,0 0-14 15,0 0-3-15,0-1-2 0,0-1 5 16,0 5-1-16,0 0-11 16,0 2-3-16,0 1-2 15,0 0-2-15,-4 0 1 16,2 0-2-16,-2 0 2 16,4 0-3-16,-2 0-3 15,-3 0 0-15,-1 7-1 16,-2 9 0-16,2 1-2 15,-9-6 1-15,13-4-2 16,2-5-2-16,0-2 3 16,0 0-3-16,0 0-3 15,0 0 0-15,2-12 4 16,13-10 3-16,-7-3 0 0,-8-2 1 16,0 9 0-16,-2 3 0 15,-25 3 2-15,0 6 1 16,-2 3 1-16,9 3 2 15,-9 0-1-15,6 0-3 16,4 3-2-16,5 13 0 16,-3 1 0-16,13 1-1 15,4-3-2-15,0 0-1 16,15-7 2-16,16-1-2 16,8-7-2-16,9 0 2 15,-5-12 1-15,-2-10-2 16,-12 0 3-16,-16 4-4 0,-13 2-2 15,0 4 5-15,-7 2 3 16,-28 4 1-16,-6 6 3 16,-9 0-4-16,3 0 2 15,10 3 1-15,10 1-1 16,10 7-2-16,17-4 0 16,0 1-7-16,0 3-4 15,35-5-8-15,5-1-18 16,5-1-92-16</inkml:trace>
  <inkml:trace contextRef="#ctx0" brushRef="#br0" timeOffset="236394.0537">16163 8427 152 0,'0'0'85'15,"0"-1"-52"-15,0 1 27 16,0 0-2-16,0 0-16 16,0 0-17-16,0 0-13 15,0 0-9-15,0 11 2 16,0 7-2-16,0 2-2 0,0 1-2 15,6-2 2-15,6-3-2 16,3-4-2-16,3-3 1 16,-1-6-6-16,0-3 6 15,1 0-2-15,-3-1 2 16,-5-12-1-16,-4-6 2 16,-6 5 0-16,0-4 2 15,-4 3-1-15,-21 7 2 16,-10 1 3-16,-2 5 1 15,0 2-3-15,2 0 6 16,1 0-1-16,10 13-4 16,1-2-2-16,6 0-1 15,15 4-1-15,2-8-2 0,0 4 0 16,2-4-2 0,31-3-2-16,-8-1 2 0,6-3-1 15,4 0 2-15,-10-3 2 16,-12-4 0-16,-7-1-1 15,-6 1 1-15,0 4 1 16,-4-5-5-16,-23 8-6 16,-8 0-55-16,-13 0-184 15</inkml:trace>
  <inkml:trace contextRef="#ctx0" brushRef="#br0" timeOffset="238134.0034">15272 7876 96 0,'0'0'66'15,"0"0"-13"-15,0 0 7 16,-6 0-9-16,-1 0-14 16,1 0-6-16,0 0 0 15,0 0-2-15,0 0-4 16,6 0-2-16,0 0-9 0,0 0-7 16,0 0-2-16,0 0-5 15,0 0-3-15,0 0-4 16,14 0 1-16,17 12 6 15,6-2 1-15,5 9-1 16,1 0 0-16,3 3 0 16,-7 6 0-16,0 1 0 15,-12 0 1-15,-4 4-1 16,-11 1 0-16,-10-4 2 16,-2 4-2-16,0-3 2 15,-14-5 0-15,-21 2 1 16,2-11-3-16,-9 0 1 0,5-6-1 15,-2-7 0-15,6-1 1 16,2-3-1-16,-2 0 0 16,2-13-1-16,0-6 0 15,6-7-1-15,2 4 2 16,4 0 0-16,7-1 1 16,0 1-1-16,1 0 0 15,5-2 2-15,4-1 0 16,-2 3 1-16,4-2-2 15,0 2 0-15,0 2 1 16,0 4-1-16,0 1-1 16,0 5 0-16,0-2 0 15,0 1 1-15,0 4-1 0,6-4 0 16,9-4 1-16,-1 4-2 16,3 1 0-16,-3 2 1 15,5 3-1-15,-1-1-1 16,3 3 2-16,-3 3 2 15,3-3-2-15,2 2 0 16,0-3 0-16,1 0 0 16,-3 4 0-16,2 0 1 15,0 0 0-15,-5 0 0 16,1 0-1-16,-5 0 1 16,5 0 0-16,2 0-1 15,-7 0 0-15,3 4 1 0,1 0-1 16,-3-1 1-1,1-2-1-15,-6 5 0 0,3-3 1 16,-5-2 0-16,2 3-1 16,3 0 0-16,-5-1 0 15,5-2 0-15,-1 2 0 16,2 0 1-16,-1-2-1 16,-1 1 0-16,3-2 1 15,1 1 0-15,3-1-1 16,-1 0 0-16,1 0-2 15,4 0 0-15,-3 0-3 16,3-7-5-16,-4 1-16 16,-3 5-91-16</inkml:trace>
  <inkml:trace contextRef="#ctx0" brushRef="#br0" timeOffset="239093.5386">15675 8181 66 0,'0'0'38'0,"0"0"-17"16,0 0 22-16,0 0 13 16,0 0 3-16,0 0-10 15,0 0-12-15,0 0-6 0,0 0-2 16,0 0-10-16,0 0-7 15,0 0-2-15,0 0 1 16,0 0-7-16,0 0-1 16,0 0-1-16,0 0-1 15,0 0-1-15,0 0 0 16,0 0 1-16,0 0 0 16,0 0-1-16,0 0 2 15,0 0-2-15,0 0 0 16,0 0 0-16,0 0 0 15,0 0 0-15,0 7 0 16,0 4 2-16,0-3-1 16,0 6 1-16,0 1-2 15,0 7 2-15,0 1 0 16,0 1-2-16,0-1 0 0,6-1 1 16,2 0 1-16,-8 3-2 15,0-6 0-15,0-2 0 16,3-1 1-16,-3-7-1 15,0 0 0-15,0-6 1 16,0-2 0-16,0-1-1 16,0 0 0-16,0 0-1 15,0 0 0-15,0 0-2 16,0 0 0-16,0 0-1 16,0 0-4-16,0 0-1 15,0 0-8-15,0 0-20 16,4-4-53-16,2-5-64 0</inkml:trace>
  <inkml:trace contextRef="#ctx0" brushRef="#br0" timeOffset="240533.8447">12148 11759 292 0,'-10'0'60'16,"10"0"-59"-16,0 0-1 16,0 0 10-16,0 3-3 15,0-3-2-15,4 1-1 16,21-1 2-16,12 0 8 16,13 0 6-16,22-7-5 15,19-20-2-15,19-12-4 16,22-10 2-16,15-9-3 15,20-5-3-15,21-6 6 16,13-4 1-16,18-12-6 16,6 0 6-16,5 5-5 15,-7 3-1-15,-16 7-5 0,-19 4 3 16,-23 9-4-16,-26-3 0 16,-19 11-1-16,-23 2 1 15,-10 11-3-15,-15 11 3 16,-12 6 0-16,-19 9-2 15,-16 4 2-15,-17 3-2 16,-4 3-1-16,-4 0 1 16,0 0-6-16,0 0-11 15,-6 0-91-15,-35 11-276 16</inkml:trace>
  <inkml:trace contextRef="#ctx0" brushRef="#br0" timeOffset="241021.9493">14774 10697 311 0,'0'-2'35'0,"0"-5"-21"15,33-1-14-15,18-3 31 16,11 0 3-16,17-3-11 15,8 2-4-15,4-3 1 16,0 4-7-16,-6 0-4 16,-9 6-7-16,-12-1-1 15,-16 3-1-15,-13 0 0 0,-13 3 0 16,-13 0 0-16,-5 0 1 16,-4 0 0-16,0 0 0 15,0 0 6-15,0 0 1 16,0 0 2-16,0 0 1 15,0 0-4-15,0 12 0 16,-21 4-6-16,-10 3 0 16,-6 3 1-16,0 0-1 15,0 1-2-15,-3-5 0 16,9 4 1-16,-6 4 1 16,2-1 1-16,-2 1-2 15,6-1 0-15,0-3 0 16,6-4-1-16,0 1 0 15,7-7-2-15,7-5-2 0,7-4-6 16,2-3-8-16,-4 3-22 16,0 1-57-16,-11 1-212 15</inkml:trace>
  <inkml:trace contextRef="#ctx0" brushRef="#br0" timeOffset="241426.0105">12287 11740 99 0,'-6'0'8'0,"6"0"-8"15,0 0-51-15,0 0 47 16,6 0 1-16,2-6-37 16</inkml:trace>
  <inkml:trace contextRef="#ctx0" brushRef="#br0" timeOffset="242252.1295">12463 11290 126 0,'0'0'72'0,"0"0"-66"0,0-1 12 15,6 1 34-15,12-4-9 16,9 4-7-16,13 0-2 16,3 0-5-16,11 0 0 15,4 0-11-15,8 0-5 16,12 0-4-16,11 0-4 16,4 0 3-16,2 0-1 15,-4 0 3-15,-4 0-1 16,-4-3-2-16,-15 3-3 15,-8 0-2-15,-6-3 1 16,-11 3 0-16,-10-1-3 16,-4-2 1-16,-4 3-1 15,-6-4 2-15,-1 1-2 16,3 3 2-16,-15-1-2 0,-4-3 1 16,2 4-1-16,-4 0 1 15,0 0 0-15,0 0 2 16,0 0-2-16,0 0 2 15,0 0 1-15,0 0-2 16,0 0-2-16,0 0 2 16,0 0-1-16,0 0 1 15,0 0 1-15,0 0-1 16,-4 4 1-16,-19 7-3 16,-1 1 2-16,-3 5-2 15,-4 5 1-15,-4 3 2 16,-1 3-3-16,-1 1 0 0,-4 1 0 15,2 1 1-15,-7-1 0 16,13-3-1-16,4-8 0 16,10-6 0-16,7-4-1 15,8-7-3-15,2-2 4 16,2 0-4-16,0 0 1 16,0 0-2-16,0 0-1 15,0 0-1-15,0 0-3 16,0 0-1-16,0 0-12 15,0 0-9-15,0 0-25 16,0 0-47-16,0 0-61 16</inkml:trace>
  <inkml:trace contextRef="#ctx0" brushRef="#br0" timeOffset="604173.8574">9236 13228 381 0,'-27'-12'23'0,"6"9"-8"16,-10 3 10-16,19 0 8 16,6 0-8-16,6 0 1 15,0 0-9-15,0 0-3 16,0 0-6-16,0 0-7 16,0 7 2-16,0 18-1 15,6 13 3-15,0 17 6 16,0 8-4-16,-6 20 2 15,0 12 2-15,-12 8-4 16,-23 15 1-16,-2 6 0 16,-11 9-5-16,-8 13-1 0,-4 12 0 15,-4-1-1-15,0 2-1 16,0-9-1-16,2-10 1 16,6-7-2-16,-4-2 2 15,7-9 0-15,5-10 0 16,-2-5-1-16,7-8 1 15,-5-17-2-15,11-20 1 16,6-12 0-16,-2-19 0 16,19-13-5-16,3-11-3 15,5-7-6-15,6-22-28 16,0-40-55-16,25-31-75 16</inkml:trace>
  <inkml:trace contextRef="#ctx0" brushRef="#br0" timeOffset="604646.4191">8887 13576 109 0,'0'0'206'16,"4"0"-190"-16,2 0-14 0,2 0 11 16,11 0 20-1,14 15 6-15,-2 9-4 0,8 6-8 16,2 11-5-16,7 10-7 16,0 5 1-16,-3 10-4 15,9 4-2-15,2 10 0 16,8 11-5-16,4 12 2 15,8 22 2-15,-12 11-5 16,9 8 0-16,-3-1-4 16,-4-9 0-16,2-5 0 15,-8-12 1-15,0-10-1 16,-14-8 0-16,-1-7-1 0,-14-10-1 16,-6-9 1-1,-2-18 1-15,-9-7-1 0,3-13 0 16,-5-7-2-16,-6-6-5 15,-3-9-1-15,-3-4-4 16,0-6-9-16,-34-3-28 16,-11 0-71-16,-13-31-110 15</inkml:trace>
  <inkml:trace contextRef="#ctx0" brushRef="#br0" timeOffset="604923.4488">8709 14904 455 0,'0'0'0'0,"0"8"0"15,20 3 0-15,38 8 7 16,13-5 4-16,28 0-5 15,12-6 6-15,11-4-1 16,5-4-8-16,1 0-3 16,0-4-1-16,2-4-8 15,-12-1-6-15,-15 4-10 16,-14 5-41-16,-14 0-198 16</inkml:trace>
  <inkml:trace contextRef="#ctx0" brushRef="#br0" timeOffset="605425.7085">10540 14347 313 0,'-12'7'130'16,"6"-3"-125"-16,6 3-5 16,20 4 0-16,30 0 7 15,14 0 1-15,15 0-3 0,14 0 4 16,14 0-1-16,11-3 5 15,18-5-3-15,7 0-3 16,8-3-2-16,4 0-2 16,-19-6-3-16,-10-9-2 15,-18 4-5-15,-32 0-10 16,-24 7-31-16,-46 4-217 16</inkml:trace>
  <inkml:trace contextRef="#ctx0" brushRef="#br0" timeOffset="605680.8074">10728 14956 325 0,'0'4'111'15,"7"0"-111"-15,42-1 0 16,19 4 8-16,21-3 2 15,15 3-4-15,22-3 4 16,8 0 0-16,11-1-2 16,-5-3-1-16,-1 0-3 15,-15 0-4-15,-2 0-4 16,-4 0-10-16,-21 0-11 16,-27 0-64-16</inkml:trace>
  <inkml:trace contextRef="#ctx0" brushRef="#br0" timeOffset="606685.8586">13418 13850 284 0,'0'-10'128'0,"0"4"-95"15,-9 6-15-15,-9 10 7 16,-9 29-15-16,8 5-5 16,1 9 3-16,5 1-1 15,11 12 3-15,2 7-2 16,0 12 1-16,0 15 0 15,13 6 1-15,14 0-5 16,14 4 2-16,8-10 2 16,5-5-7-16,2-6 0 15,4-9 0-15,0-10-1 16,0-9 3-16,-4-12-4 16,8-12 2-16,-8-4-1 0,-1-15-1 15,5-7 0-15,-4-11 0 16,8 0 0-16,9-37 0 15,-5-18 3-15,4-32-1 16,-6-24 0-16,-8-24-1 16,-6-16-2-16,-13-11 1 15,-10 4-1-15,-4 16 1 16,-13 21-1-16,-8 28 1 16,-4 16 0-16,0 22 0 15,-4 12 0-15,-14 8 1 16,-3 14-1-16,-6 6 2 15,2 5-2-15,7 2 1 16,5 4-2-16,5 1 1 16,2 3 0-16,6 0-3 15,0 0-4-15,0 0-2 0,0 0-14 16,0 7-26-16,18 5-37 16,26 3-200-16</inkml:trace>
  <inkml:trace contextRef="#ctx0" brushRef="#br0" timeOffset="607547.8075">15249 14016 264 0,'-21'-13'66'0,"5"4"-9"16,10 9-4-1,6-3-7-15,0 3-23 0,0 0-12 16,0 0-6-16,29 0-4 16,39-4 10-16,46 1 1 15,26-1 0-15,26 0-2 16,13-3-2-16,-1 3-1 15,2 1-3-15,2-2 0 16,-6-1-4-16,-5 4 1 16,-14-4-2-16,-18 3-6 15,-28 2-13-15,-32-3-18 16,-48 4-74-16,-31 0-268 16</inkml:trace>
  <inkml:trace contextRef="#ctx0" brushRef="#br0" timeOffset="607954.3505">15733 14283 60 0,'-44'5'361'15,"16"3"-329"-15,28-5-25 16,0 1-7-16,28 8 5 16,41 1 7-16,30 5-2 15,33-6 0-15,19-2-2 16,-4-2 0-16,-13 3-4 15,-20 3-3-15,-36 2 1 16,-28 9-2-16,-31 13 0 16,-19 11 0-16,-40 14 0 15,-48 7 6-15,-28 3-6 0,-10-6 4 16,2-6 2-16,14-4-2 16,15-13 5-16,27-12 0 15,20-10 0-15,19-4-1 16,23-7 1-16,6 0-9 15,6 4-5-15,42 4 5 16,24-1 6-16,19-8-4 16,23-1 1-16,10-9 1 15,10 0-4-15,5 0-2 0,-1-7 0 16,-3-1-9 0,-9 1-11-16,-6-2-9 0,-11 2-37 15,-12-3-169-15</inkml:trace>
  <inkml:trace contextRef="#ctx0" brushRef="#br0" timeOffset="608404.7824">18058 14053 447 0,'0'0'38'0,"0"4"-36"15,0 25-1-15,0 12 14 0,7 13-6 16,9 6 0-16,13 9 3 16,4 8-3-16,13 1-1 15,3 3-1-15,11-5 3 16,8-7-4-16,5-6-4 15,1-7 7-15,-4-3-1 16,-1-4-6-16,-3-9 1 16,0-7-2-16,-12-13-1 15,-11-7 0-15,-6-13-4 16,-8 0 4-16,-2-22 0 0,4-26 0 16,2-29 1-1,0-25-1-15,0-18-3 0,-6-9-1 16,-8 3-6-16,4 12 10 15,-5 15 0-15,1 19-10 16,-7 13-2-16,-2 9-5 16,-1 9-22-16,1 3-72 15,2 5-192-15</inkml:trace>
  <inkml:trace contextRef="#ctx0" brushRef="#br0" timeOffset="608643.7661">19683 13481 363 0,'29'0'39'16,"19"0"-34"-16,26 0 17 15,19 0 12-15,8 0-5 16,7 0-11-16,-5 0-12 15,3 0-6-15,-5-5-1 16,-10-5-6-16,-13 3-21 16,-18-1-58-16,-33 2-240 15</inkml:trace>
  <inkml:trace contextRef="#ctx0" brushRef="#br0" timeOffset="608837.7972">20192 13451 342 0,'-17'15'87'16,"9"14"-82"-16,2 16 14 16,6 13 6-16,0 12-4 15,0-1-2-15,31 9-3 16,0-2-7-16,-2-2-9 16,-9-1-1-16,-3-10-8 15,-15-5-21-15,-2-9-57 16,0-5-293-16</inkml:trace>
  <inkml:trace contextRef="#ctx0" brushRef="#br0" timeOffset="609595.6194">6398 12676 319 0,'14'0'70'16,"-1"0"-66"-16,-9 23 0 15,4 33 21-15,-4 46-3 16,-4-7 1-16,0 23-7 16,0 18-9-16,-10 18 5 15,-11 18-4-15,-4 8 2 16,-10 4 0-16,6 9-1 16,9 3 0-16,-9 4 2 0,10 6-4 15,0 4 1-15,3-20-3 16,14-24 2-16,2-30-6 15,0-12 1-15,31-3 0 16,4-4 1-16,-10-7-3 16,-7-17 0-16,-3-20-3 15,-5-15 0-15,-4-17 0 16,-4-19-7-16,-2-11 0 16,5-11-9-16,11 0-13 15,3-33-14-15,12-22-9 16,10-15-32-16,-2-15-49 15</inkml:trace>
  <inkml:trace contextRef="#ctx0" brushRef="#br0" timeOffset="611117.9033">7781 12538 439 0,'18'-5'26'16,"22"-2"-24"-16,24-4-2 15,16-4 1-15,11 4-1 16,6 4 5-16,13-1-1 16,14-1 2-16,12 0 6 15,26-1 2-15,22-5 0 16,20 0-6-16,15 1 1 16,23-1-4-16,6 5 0 15,13-2 2-15,1 5-5 16,1-1-2-16,3 5 2 15,7-1-2-15,6 1 0 16,7 3 0-16,11 0 0 16,5 0 4-16,-4 0-4 0,-3 0 1 15,-14 0 0-15,15 0 3 16,14 0 5-16,25-9 10 16,29 3-12-16,12-5-4 15,8 6-3-15,1-1 0 16,-9-1 0-16,5 1 0 15,1-3 1-15,9-2-1 16,-5 0 1-16,1-2-1 16,-11 0-2-16,-10-5 1 15,-4 2 1-15,-9 2 1 16,-8-1-1 0,-10-2 3-16,-8 5-2 0,-17-3 0 0,-15 4-1 15,-13 0 0-15,-16 3 0 16,-18-2 1-16,-10-1-1 15,-15 4 0-15,-18 4 1 16,-29-2-1-16,-34 5 0 16,-34 0-4-16,-30 0 4 15,-22 8 0-15,-15 3-3 16,-10 3 3-16,-8 1-2 16,-8 3 2-16,-5 8 2 15,-8 6-1-15,-2 9 0 16,0 8-1-16,0 8 0 15,-2 6 1-15,-17 3-1 16,-3 4 0-16,-3 8 3 16,-4 3-3-16,2 9 3 15,8 13 0-15,-1 6-1 0,11 13 8 16,3 10-6-16,2 8-1 16,4 4 0-16,0 2-3 15,0 4 4-15,13 5-3 16,13-5 0-16,-1 8 0 15,2 0-1-15,8 0 1 16,2-1 0-16,5-6-1 16,1-4 2-16,5-4-2 15,-5-11-1-15,1-6 1 16,-5-6 1-16,-6-7-1 16,-8-5-1-16,-9-9-1 15,-5-12 1-15,-9-7 0 0,-2-14-1 16,0-9 0-16,0-10-2 15,-19-11 3-15,-10-3 1 16,-8-11-1-16,-13-4 1 16,-10-6 3-16,-12-8-2 15,-15-1 4-15,-8-3-5 16,-10 0 1-16,-19-10-1 16,-13-2 1-16,-32 2-1 15,-24-2 0-15,-19 8-3 16,-24 4-2-16,-25 0 1 15,-24 0 3-15,-31 1-2 16,-19 10 3-16,-35 3 4 16,-19 4-2-16,-12 0 1 0,-20-1-3 15,1-1 0-15,-10 3 2 16,-12-3-2-16,-9 1 0 16,-2-2 2-16,-10 0-2 15,9-1-7-15,-14 5 7 16,-5-4 0-16,2-4 0 15,1 1-1-15,10-3-6 16,7-5 7-16,-2 0 0 16,4-4 4-16,9 0-4 15,4 0-2-15,14 0 2 16,11 0 4-16,1 0-3 16,13 0 1-16,21 0-2 0,14 0 0 15,15-11-2-15,20 0 2 16,19 0 0-16,12-4 2 15,7 4-1-15,18-1 1 16,9 2-2-16,28 3 0 16,27-1 0-16,11 2 0 15,22 5 2-15,25 1-1 16,21 0 0-16,20 0 1 16,26 0-2-16,17 0 0 15,24 0-1-15,20 0 0 16,13 0-1-16,10 0-4 15,0 0-18-15,33-7-27 16,35-4-40-16</inkml:trace>
  <inkml:trace contextRef="#ctx0" brushRef="#br0" timeOffset="804890.2463">13831 15628 249 0,'-2'0'43'0,"2"0"-29"16,0 0 11-16,0 0 12 15,0 0-14-15,0 0-14 16,0 0-5-16,0 0-1 16,0 0 3-16,0 0 1 15,0 0-1-15,0 0-3 16,0 0-3-16,2 0 1 0,25 0 3 16,6 3-2-16,4 4-1 15,5-3 0-15,-1 0-1 16,6-1 0-16,-1-3 2 15,6 0-1-15,-7 0 2 16,1 0-3-16,-3 0 1 16,-6-3-1-16,-8-4 0 15,-10 3 0-15,-7 0 1 16,-2 1-1-16,-10-1 1 16,0-4 2-16,0-2 0 15,0-2-1-15,0-6-1 16,-20 4 0-16,-7-4 0 15,-4 2-1-15,-2-1 0 0,2 5 1 16,4 2 0-16,-2 3-1 16,0 3 3-16,2 2-1 15,-2 2 0-15,0 0-2 16,9 0 0-16,-3 0-3 16,6 2 2-16,3 9 0 15,2 3-4-15,-1 0 4 16,3 2-2-16,4 1 2 15,6-5-6-15,0-2 5 16,0 2-2-16,0-5 2 16,0 0 0-16,0 1-2 15,0-5 2-15,0 1 0 0,0-1 1 16,0-3 0 0,0 4 1-16,0-4-3 0,0 0 3 15,0 4-3-15,0-4 0 16,12 0-6-16,5 0 6 15,1 0 1-15,1-8 2 16,-7-2 0-16,-2-2 0 16,-7 3 0-16,-3 0-2 15,0 2 2-15,0 0 0 16,0 0 1-16,-21 5-1 16,-8 2-4-16,-2 0 3 15,-4 0 1-15,4 2 1 16,-4 12-1-16,8 5 0 15,6 2 0-15,13 1-1 16,8 0 1-16,0 0-3 0,12 0 2 16,23-7-3-16,9-1 3 15,5-9 1-15,7-5 0 16,2 0 5-16,2-3-5 16,-2-13 0-16,-4-6 2 15,-13 3 0-15,-12-1-1 16,-15 0-1-16,-9 5 2 15,-5 1-1-15,0 0 2 16,-31 6 1-16,-17 0 2 16,-10 5-3-16,-6 3 0 15,-2 0 1-15,0 6 2 16,16 10-6-16,9 6 0 0,10 0 0 16,18 3 0-16,13 2-2 15,0-5 1-15,7-3-2 16,30-6-2-16,6-4 5 15,7-6 1-15,4-3-1 16,-5 0 3-16,3-15-3 16,-13-4 3-16,-10 1-1 15,-10-1 0-15,-13 2-2 16,-6 1 1-16,0 2 1 16,-19 3 1-16,-18 3-2 15,-17 8 1-15,-2 0 0 16,3 0 1-16,5 4-3 15,11 11 0-15,14 1-4 0,11 12-3 16,12-3-7-16,0 5-13 16,0-4-100-16</inkml:trace>
  <inkml:trace contextRef="#ctx0" brushRef="#br0" timeOffset="805888.8679">13829 17372 170 0,'0'0'46'15,"0"0"-24"-15,-4 0 22 16,2 0 2-16,-2 0-15 16,-3 0-20-16,1 9-5 15,-2 3-2-15,2 0 3 16,0 1-2-16,-1-1 4 15,-3 5-2-15,2-1 1 16,-7 2-1-16,7-3-3 16,2-1-2-16,0-2 5 15,-1-2-6-15,1-2-1 0,6-5 0 16,-4-1 1-16,4-2-1 16,0 0 0-16,0 0-3 15,0 0 0-15,0 0-2 16,0 0-1-16,0 0 3 15,0 0-4-15,0 0-7 16,0 0-12-16,0 0 2 16,13-9-100-16</inkml:trace>
  <inkml:trace contextRef="#ctx0" brushRef="#br0" timeOffset="806524.0626">13424 17180 188 0,'0'0'46'0,"0"0"-33"16,0-1 18-16,0 1 11 16,0 0-12-16,0 0-12 15,0 0-7-15,0 0-2 16,0 0 0-16,4 0-3 16,21 5 1-16,12 6 14 15,11 4-13-15,1 3 2 16,5 4-2-16,6 4-1 15,0 6-2-15,2 2-1 0,-2 7 1 16,0 3 1-16,-4-1 0 16,-3 0-3-16,-3-5 3 15,-7-5-5-15,-1-1 0 16,-7-1 2-16,-4-3 0 16,-6-2-2-16,-5-4-1 15,1-6 0-15,-7-4 0 16,-3-4 0-16,-5-3-1 15,-4-1-4-15,-2-4 2 16,0 0-5-16,0 0-8 16,0 0-21-16,0-18-90 15,0-5-123-15</inkml:trace>
  <inkml:trace contextRef="#ctx0" brushRef="#br0" timeOffset="807469.8026">14240 16982 132 0,'0'0'41'0,"0"-3"-25"16,-4 3 26-16,4 0 5 15,0 0-16-15,0 0-7 16,0 0-5-16,0 0-1 15,-2 0 8-15,-2 0-3 16,-4 0-3-16,-19 10-2 16,-10 12-15-16,-17 7 2 15,-4 5-2-15,-12 2 2 0,-5 8-2 16,-14 8 2 0,3 3-2-16,-3 3 9 0,19 2-11 15,3-2 3-15,20-7 0 16,12 1-2-16,10-8 0 15,17-8-2-15,-7-9 0 16,13-5 0-16,2-5-5 16,0-5 4-16,0-4 0 15,0-5-2-15,0 0-1 16,0-3 4-16,-4 0-3 16,4 0-2-16,0 0-8 15,0 0-11-15,0 0-24 16,0 0-76-16,0-3-87 15</inkml:trace>
  <inkml:trace contextRef="#ctx0" brushRef="#br0" timeOffset="809815.7515">14544 17291 195 0,'0'-2'52'0,"0"2"-44"16,0 0 11-16,0 0 13 16,0 0 0-16,0 0-10 15,0 0-9-15,0 0-1 16,0 0 5-16,0 0 0 15,0 0-5-15,0 0-3 16,0 0-1-16,0 0-3 16,0 0-1-16,0 0-1 15,0 0 0-15,0 2 2 0,6 5 3 16,7 3-3 0,-5-5-1-16,7 1-2 0,-13-2 1 15,2-1-3-15,-2 1 1 16,-2-4 1-16,0 0 0 15,0 0-2-15,0 0 2 16,0 0-2-16,4 0 0 16,-4 0 1-16,0 0-1 15,0 0 1-15,0 0 0 16,0 0-1-16,0 0 0 16,0 0 0-16,0 0 0 15,0 0 0-15,0 0 0 16,0 0-1-16,0 0 1 15,0 0 0-15,0 0 0 16,0 0-2-16,0 0 2 0,0 0-2 16,0 0-3-16,0 0-1 15,0 0-9-15,0 0-2 16,0 0-9-16,0 0-23 16,0 0-53-16,0 0-79 15</inkml:trace>
  <inkml:trace contextRef="#ctx0" brushRef="#br0" timeOffset="810493.1566">14462 17301 31 0,'0'0'57'0,"0"0"-57"16,0 0 0-16,0-3 0 15,0 2-2-15,12 1-11 0,9 0-25 16</inkml:trace>
  <inkml:trace contextRef="#ctx0" brushRef="#br0" timeOffset="811648.0879">13829 16876 217 0,'-19'0'58'15,"7"0"-23"-15,6 0-8 16,0 7 8-16,1 0 0 0,5 19-15 16,0 15-8-16,0 13 1 15,0 9-1-15,5 7 2 16,15 3-2-16,9 4-1 16,2 3 0-16,0 2-3 15,9-9 0-15,-14-13-3 16,5-5-4-16,0-15 0 15,-4-9-1-15,-2-15-1 16,2-7 0-16,2-7-3 16,6-2 0-16,4-19 3 15,9-25 1-15,4-24 0 16,-7-21-1-16,-8-18-4 0,-10-14-1 16,-12 3-4-16,-11 8-2 15,-4 18-5-15,0 26 12 16,0 26 5-16,0 26 1 15,0 10 8-15,0 4 1 16,-4 0 0-16,4 8-5 16,0 34 0-16,0 18-1 15,0 13 0-15,12 4 0 16,23 4-2-16,6-3 2 16,-1 1 3-16,5-2-3 15,-8-10-2-15,-1-5-2 16,-3-13-1-16,-4-5 1 0,0-15-5 15,-11-4-2-15,3-11-2 16,-9-6-6 0,-1-8-13-16,1 0-71 0,-10-5-218 15</inkml:trace>
  <inkml:trace contextRef="#ctx0" brushRef="#br0" timeOffset="811834.9084">15098 17559 305 0,'0'36'49'0,"0"4"-31"15,0-4 1-15,0-1 7 0,4-4-12 16,15 0-10-16,4-2-4 16,-3-4-6-16,3-6-12 15,-4-8-12-15,3-11-53 16</inkml:trace>
  <inkml:trace contextRef="#ctx0" brushRef="#br0" timeOffset="812360.487">15689 17166 379 0,'0'0'59'15,"0"0"-56"-15,0 0 9 16,0 3 5-16,13 23-8 16,12 21-3-16,12 19 2 15,0 5-5-15,6 0-1 16,9-3 4-16,-8-10-2 15,3-6-2-15,-3-11 2 16,-3-9-3-16,-8-10 1 16,-4-8-2-16,0-11-1 15,4-3-1-15,8-9 2 16,7-29-1-16,-3-17-1 0,1-14-2 16,-15-9 0-16,-23-8-1 15,-4 7-7-15,-4 14 3 16,0 21 9-16,0 18 3 15,-6 19 6-15,2 7-1 16,4 0 4-16,0 0-5 16,0 0-1-16,0 22-2 15,0 15-1-15,12 14 2 16,21 9-2-16,0-3 1 16,7-2-4-16,-1-7 0 15,4-6 0-15,3-3-2 16,-1-6-8-16,3-8-7 15,-7-7-22-15,-10-7-135 0</inkml:trace>
  <inkml:trace contextRef="#ctx0" brushRef="#br0" timeOffset="812644.2303">17043 17620 281 0,'13'0'82'0,"10"0"-80"15,3 11 10-15,10-4 7 16,1 8 4-16,-6-4-6 16,4 4 2-16,-6 2-11 15,-15 5-1-15,-7 2 9 0,-7 5-5 16,0-6-4 0,-3 2-3-16,-9-8 0 0,6-1-2 15,0-9-2-15,6 0-1 16,0-7-1-16,0 0-7 15,37 0 4-15,17-7 0 16,14-11-8-16,4-8-12 16,-6 1-37-16,-8 3-59 15</inkml:trace>
  <inkml:trace contextRef="#ctx0" brushRef="#br0" timeOffset="812802.4321">17883 17669 285 0,'0'0'0'16,"0"0"5"-16,0 0-5 16,16 0 16-16,13 0 0 15,10 0-16-15,9-9-13 16,-1-2-35-16,-3 6-88 16</inkml:trace>
  <inkml:trace contextRef="#ctx0" brushRef="#br0" timeOffset="812921.7693">18461 17671 172 0,'13'0'0'0,"5"0"-64"0</inkml:trace>
  <inkml:trace contextRef="#ctx0" brushRef="#br0" timeOffset="813505.2808">19458 17110 228 0,'-13'0'182'16,"9"15"-182"-16,2 14-8 16,2 12 8-16,0 11 19 15,2 14-5-15,31 5-10 16,0 8 1-16,5-6-2 15,1-3 3-15,-6-12-2 16,8-13-4-16,1-9 0 16,-11-10 0-16,6-16-1 15,-6-7-3-15,4-3-1 0,8-20 5 16,7-24 0 0,10-19 0-16,0-13-18 0,-6-9-18 15,-11-6-18-15,-12 2-21 16,-8 4 7-16,-5 20 63 15,-5 21 5-15,-9 21 40 16,-4 12 5-16,0 11 4 16,0 0-10-16,0 0-17 15,0 30-9-15,0 14 6 16,0 15 1-16,0 9-9 16,6 2 3-16,7 1 0 15,1-5-4-15,5-11-2 0,1-11-8 16,5-8 0-1,-4-3-4-15,4-9-7 0,1-4-15 16,-7-5-41-16,6-7-263 16</inkml:trace>
  <inkml:trace contextRef="#ctx0" brushRef="#br0" timeOffset="813926.4314">20630 17693 423 0,'0'15'14'16,"-2"7"-12"-16,2 7 5 15,0 2 13-15,0-2-2 16,0 0-11-16,0-3-7 0,0-7 1 16,0-5-1-16,0-8 0 15,2-1-3-15,2-5-5 16,-2 0 2-16,4 0-5 15,5-15-10-15,3-10 13 16,9-5 3-16,2 4 5 16,4-1 0-16,-5 7 5 15,5 4-2-15,4-3 0 16,0 6 3-16,1 1-3 16,1 2 4-16,0 3-2 15,-8 5-2-15,2 2-2 16,-5 0 2-16,1 5-2 0,4 11 8 15,-2 4-5 1,0 2 0-16,-6 1 6 0,-3-2-8 16,-1-2-1-16,-9-5-1 15,6 2-2-15,-7-5-8 16,-5 0-28-16,2 0-121 16</inkml:trace>
  <inkml:trace contextRef="#ctx0" brushRef="#br0" timeOffset="815412.0989">13139 17657 141 0,'-9'-4'32'0,"3"4"2"16,6 0 9-16,0 0-1 0,0 0-1 15,0 0-6-15,0 0-15 16,0 0-8-16,0 0 0 16,6 18 5-16,27 12 2 15,7 11-2-15,-1 12-1 16,-4 9-6-16,-6 2-1 16,-4 2-4-16,-11-7 1 15,3 0-1-15,-5-5 0 16,-1-1-2-16,3 1-3 15,3-10 1-15,-3-12-2 16,9-5 1-16,6-13-4 16,-2-2 1-16,10-2 2 15,8-1 2-15,7-5-1 16,18 2 0-16,15-3 1 16,18 2-1-16,30-1 2 0,20 0-1 15,29-1-1-15,35 3 1 16,10-1 0-16,19 2 0 15,4-7-1-15,-6 0-2 16,-4 0 1-16,-9 0 1 16,-7 0 0-16,-3 0 1 15,2-9 0-15,9-4 6 16,20-7 3-16,10-2-6 16,1 2-4-16,-9 4 0 15,-14 2-3-15,-25 6 1 0,-9 5 1 16,-11 3 1-16,-3 0 0 15,-10 0 1-15,2 3-1 16,-2 5 0-16,4 0 1 16,4 0-1-16,-8 2 1 15,-8-6-2-15,-9 2 0 16,-14-6 0-16,2 2 1 16,-2-2-1-16,0 0 0 15,-5 0 1-15,-1-12-3 16,-6 0 0-16,-7-5 2 15,-16 5-4-15,-17-3 3 16,-21 4-2-16,-14 4 1 16,-24-2 3-16,-9-3 0 15,-4 2 0-15,-7-3 2 16,-1-2-1-16,0 5-1 0,-7-1 2 16,-4 0-1-16,-2 3 0 15,-4-2-1-15,5-1 1 16,-3 1-1-16,-2-3-2 15,4-1 2-15,4-1 0 16,3-6 1-16,1-1-2 16,-3-1 2-16,-3-8-1 15,-4-5 0-15,-4-13-5 16,0-8 3-16,-31-9-4 16,-6 0 0-16,-5 3 6 15,11 17 0-15,-4 8 4 16,6 10-2-16,5 9 0 0,-1 4-2 15,6 8 2-15,3-1-2 16,7 1-1-16,3 5-1 16,2 1-3-16,4 1-12 15,-2-4-31-15,-4 4-59 16</inkml:trace>
  <inkml:trace contextRef="#ctx0" brushRef="#br0" timeOffset="831517.8746">17213 13495 82 0,'-37'-4'44'0,"14"-3"-31"16,6 4-6-16,15-1 28 16,-4 0 7-16,2 0-4 15,4 1-15-15,-2 3-2 16,-4-1 8-16,0-2-8 16,-5 0 0-16,3-2 2 15,-9-2-18-15,-5 0 0 16,-3-1 2-16,-8-2-4 15,-13-2 0-15,-3-2 2 16,-5 0 2-16,-8-1-4 16,-10 4 3-16,-3-1-6 0,-1 1 2 15,3 5-1-15,5-2 0 16,6 5 1-16,-2 3-1 16,4 0 1-16,-2 0-1 15,0 0 0-15,-2 6-1 16,0 5 0-16,-6 8 1 15,-3-4-1-15,5 7 1 16,6-1-1-16,2 1 1 16,2 0 0-16,7 1-1 15,5 3 0-15,7-1 0 16,8 1 0-16,2 4-1 16,4 3 0-16,2 6 1 0,5 5-1 15,-5 8-1-15,4 3 2 16,7 1-1-16,0 2 1 15,5 1-3-15,5-5 1 16,2-2 1-16,0-4 1 16,0 2 0-16,0 2-2 15,0 4 2-15,9 6-1 16,9 4 1-16,7-3-2 16,2-5 2-16,0-4-1 15,2-1 1-15,0-2-2 16,-3 1 2-16,10-6 0 15,1 6 0-15,4-4 0 16,3-3 0-16,-1 2 1 0,5 0-1 16,-1-3 0-16,1-4 0 15,-3 1-1-15,3 0 1 16,-5-5 0-16,9 2 0 16,-3-6 0-16,7 5 0 15,6-7-1-15,4-1 1 16,0-1-1-16,7-6 1 15,-1-3-1-15,3-5 1 16,3-2-1-16,1-5 1 16,-1-4 0-16,1-1 0 15,-1-2 0-15,-3 0 1 16,1-2 1-16,-1-8 0 0,1-2-1 16,-1-2 4-1,-3-3-3-15,-6 2-2 0,-6-4 3 16,-2 0 0-16,-6-3 0 15,-3-3 0-15,-5-1 0 16,-7-3 0-16,2 0 1 16,-12-5 0-16,4-2 1 15,-4-8-4-15,-7 0 0 16,5-7 2-16,-2-5-3 16,2-3 0-16,-2-4 0 15,-5 2-3-15,1-2 3 16,-7 1 0-16,-6-4 0 15,-6 0-1-15,0-3 1 16,0 2 1-16,-12 1-1 16,-13 3 0-16,0 2 1 0,-6 4 1 15,2 0 2 1,0-1-3-16,3 5 0 0,-3 2 2 16,-2 4-2-16,0 7 3 15,-5 2-1-15,1 1-1 16,-2 5 3-16,0 2-4 15,-4 4 0-15,-1 1 0 16,-1-1 1-16,-1 1-1 16,1 3-1-16,-5 0 1 15,5-2 0-15,-2 4-1 16,7 1 1-16,7 3 0 16,9 6 0-16,1-1 1 0,9 4-1 15,-1 3-1-15,1 1-1 16,-3-2-1-16,7-2 2 15,-2 4-1-15,3-1 1 16,1 1-1-16,4 3 1 16,-4-4 0-16,2 4 0 15,2-1 0-15,-2-2-1 16,4 3 1-16,-2 0 0 16,2 0 1-16,-5 0-2 15,3-4 2-15,2 4-2 16,0 0 1-16,0 0 0 15,0 0 0-15,0 0 1 16,0 0-1-16,0 0 0 0,0 0 1 16,0 0-2-1,0 0 0-15,0 0 0 0,0 0 1 16,0 0-2-16,0 0-1 16,0 0 3-16,0 0-4 15,0 0 2-15,0 0-1 16,0 0 1-16,0 0-1 15,0 0-2-15,0 0-10 16,0 0-4-16,0 0-16 16,0 0-66-16,0 0-167 15</inkml:trace>
  <inkml:trace contextRef="#ctx0" brushRef="#br0" timeOffset="834534.8588">17874 10612 136 0,'-29'5'42'16,"11"0"-31"-16,12-5-4 15,6 0 34-15,0 0-2 16,0 0-13-16,0 0-6 16,0 0-4-16,0 0 3 0,0 0 4 15,0 0 4-15,0 0-3 16,0 0-6-16,0-1 0 16,0-3 2-16,0 1-4 15,0-5 2-15,4-10-4 16,4-2-8-16,2 0-2 15,-1-1 2-15,-5 8-2 16,2 0 3-16,-6 1-3 16,0-2-1-16,0-1 0 15,0 3 1-15,0-2-4 16,0-4 2-16,0-2-1 16,0-8-1-16,0-5 0 0,0-6 0 15,0-1 0-15,0-1-1 16,0 4 1-16,-12 7-2 15,-13 8 2-15,-8 11-3 16,-5-1 3-16,-11 6 2 16,-7 6-1-16,-10 0-1 15,0 7-1-15,0 15-1 16,10 10 1-16,14 3 0 16,14 8-2-16,21-3 2 15,7 1-1-15,13 0-1 16,45-9 2-16,20 2-1 15,19-12 1-15,7-4 1 16,-1-7-3-16,-10-5 3 16,-10-4 1-16,-23 1-1 15,-21 1 0-15,-10 10-4 0,-10 5 3 16,-13 14 1-16,-6 11 0 16,0 8 4-16,-31 6-2 15,-13 4-1-15,-3 5 2 16,3 1-3-16,9 3 0 15,4-5 0-15,15-5-3 16,7-9-1-16,9-12-1 16,0-7-14-16,7-10-18 15,24-13-38-15,10-10-85 16</inkml:trace>
  <inkml:trace contextRef="#ctx0" brushRef="#br0" timeOffset="835035.6062">20185 10250 327 0,'-55'0'51'0,"-16"0"-38"15,-9 9 5-15,-15 19 18 16,-3 6-14-16,1 18-10 16,0 12-2-16,12 13 2 15,13 9-5-15,12 6 1 16,17-5 4-16,18-5-11 15,25-10 1-15,0-10-2 16,37-9 0-16,27-10-1 16,15-17 0-16,8-11 1 15,14-15 7-15,-4-3-6 16,-6-24 3-16,-10-9 0 16,-28-4-4-16,-18-5 4 0,-22 5-3 15,-13 4 0 1,-10 9 0-16,-38 7 0 0,-24 4 2 15,-9 5-3-15,2 7 0 16,13 4-2-16,25 0 0 16,22 0-10-16,19 0-8 15,0 0-38-15,54 0-76 16</inkml:trace>
  <inkml:trace contextRef="#ctx0" brushRef="#br0" timeOffset="835478.2181">21556 10362 385 0,'0'0'44'0,"0"0"-36"15,0 0 4-15,27 0-12 16,27 0 1-16,24 6-1 15,17 6 0-15,-4-2-3 16,-12 2 3-16,-23 2-2 16,-21 1 0-16,-23 7-4 15,-12 6 6-15,-19 6 3 16,-45 9 4-16,-10-1 2 0,2-1-2 16,12-8 5-1,25-10-4-15,20-1-7 0,15-2 0 16,0-1-1-16,37 2 0 15,17-5 0-15,12 2 0 16,2 0 0-16,-1-3 0 16,-8 0 1-16,-15-5-1 15,-13 1 2-15,-15-4-1 16,-16 6 1-16,0 3 3 16,-31 10 2-16,-29 3 1 15,-16 2-8-15,-3 1-4 16,1-6-8-16,10-4-20 15,20-12-125-15</inkml:trace>
  <inkml:trace contextRef="#ctx0" brushRef="#br0" timeOffset="835794.2547">23433 10331 338 0,'-19'15'29'16,"13"7"-25"-16,6 3 4 0,0 9 9 15,0 3-4-15,25 7-3 16,-2 7-2-16,-1 2 0 15,-3 1 0-15,-11 1-3 16,-4-4-3-16,-2 1 1 16,-2-5-3-16,5-3-6 15,-5-8-12-15,0-2-20 16,0-19-228-16</inkml:trace>
  <inkml:trace contextRef="#ctx0" brushRef="#br0" timeOffset="836125.2954">25103 10236 113 0,'2'20'156'0,"4"7"-151"15,-1 8 18-15,-5 5 13 16,2 8 4-16,-2 2-13 0,0 9-5 16,4 4-7-1,-2-2-6-15,8-1-6 0,3-9-2 16,5-3-1-16,11-7-7 15,-2-12-14-15,8-8-21 16,13-17-95-16</inkml:trace>
  <inkml:trace contextRef="#ctx0" brushRef="#br0" timeOffset="836468.3478">26457 10259 298 0,'0'0'42'0,"0"0"-41"16,0 0 30-16,8 7 7 15,3 18-8-15,5 8-7 16,-3 11-2-16,-1 8-6 16,-4 3-4-16,5 6-4 15,9-4 1-15,7 2-3 16,2-9 0-16,2-3-5 16,1-6 0-16,-1-8-7 0,-2-7-3 15,-5-4-8-15,1-8-20 16,4-7-136-16</inkml:trace>
  <inkml:trace contextRef="#ctx0" brushRef="#br0" timeOffset="837831.9483">27931 10393 262 0,'-17'-8'27'0,"11"7"-24"16,6 1 9-16,0 0 24 15,0 0-9-15,0 0-21 16,0 0-1-16,0 0-4 16,0 0 0-16,0 0 2 0,0 0-3 15,0 0 1-15,0 0 1 16,0 0 5-16,0 0-1 16,0-1 0-16,0 1 5 15,0 0 2-15,0 0-7 16,0 0-3-16,0 0 2 15,0 0-4-15,0 0 0 16,0 0 0-16,0 0-1 16,0 0 2-16,0 0-2 15,0 0 1-15,0 0 0 16,0 0-1-16,0 0 2 16,0-3-2-16,0 3 0 0,0 0 0 15,0 0 0-15,0 0 0 16,0 0 1-16,0 0 0 15,0 0-1-15,0 0 0 16,0 0 1-16,0 0 1 16,6 0 1-16,-1 0-3 15,-3 0 2-15,2 0-1 16,2 0-1-16,-4 0 1 16,4 0 0-16,0 0-1 15,1 0 0-15,-1 0 0 16,-2 0 0-16,0 0 0 15,-2 0 1-15,4 0-1 16,-2 0-1-16,-1 0 1 16,-3 0 1-16,0 0-1 15,0 0 0-15,0 0 0 0,4 0 0 16,-4 0 2-16,0 0-2 16,0 0 2-16,0 0 2 15,0 0-4-15,0 0 2 16,0 0-2-16,0 0 3 15,0 0-3-15,0 0 1 16,0 0 0-16,0 0-1 16,0 0 2-16,0 0-2 15,0 0 2-15,0 0-2 16,0 0 4-16,0 0-2 16,0 0 2-16,0 0-3 15,0 0 1-15,0 13-1 0,0 6 9 16,0 3-5-16,0 4-1 15,-7 3 1-15,1 0-2 16,2 2 0-16,2-7 1 16,2 3-2-16,0-5 0 15,0-8-1-15,0-6 0 16,12 0-1-16,15-8 4 16,17 0-1-16,16-11 3 15,6-20 0-15,0-8-2 16,-10-5-1-16,-25-4-2 15,-15 3-1-15,-16 1-1 16,0 8-2-16,-22 6 2 0,-16 6 1 16,1 7 0-16,2 6 3 15,8 5-3-15,4 5 0 16,5 1 0-16,-1 0-3 16,-3 0-9-16,1 13-14 15,10 9-42-15,9-1-224 16</inkml:trace>
  <inkml:trace contextRef="#ctx0" brushRef="#br0" timeOffset="838006.3793">28382 10534 198 0,'12'6'85'0,"0"6"-21"0,1-6 6 15,1-2-20-15,5 5-17 16,-1-7-19-16,1 3-10 15,-4 1-4-15,1 0-6 16,-4-3-11-16,11-3-35 16</inkml:trace>
  <inkml:trace contextRef="#ctx0" brushRef="#br0" timeOffset="838401.2991">28812 10278 231 0,'18'-6'181'15,"1"6"-176"-15,6-3-5 0,8 3 23 16,0 0-8-16,12 0 0 16,1 12-5-16,-1 5 1 15,-14 2-7-15,-16-1 1 16,-15 5-1-16,0 4 5 15,-21 3-4-15,-27 1 2 16,5-2-2-16,12 1-2 16,10-5-1-16,13 0-2 15,8-7-1-15,0 4-4 16,0-3 1-16,8 0 4 16,15-1-3-16,0-3 3 15,4 4 1-15,4-2 0 0,-2 0 5 16,-5-4-2-16,-11-2-3 15,-9 0 0-15,-4 0 1 16,0 3 1-16,-35 5-3 16,-13 0-16-16,9-2-22 15,0-2-188-15</inkml:trace>
  <inkml:trace contextRef="#ctx0" brushRef="#br0" timeOffset="838927.597">30442 10281 431 0,'0'-3'37'16,"0"3"-36"-16,0 0 10 15,-18 29 8-15,-23 15-5 16,-13 14 2-16,-4 12-5 16,4 3 1-16,17 0-5 15,16-10 2-15,19-8-6 16,2-11-3-16,13-14 0 16,24-9 1-16,4-11-1 15,3-9 1-15,-1-1 1 16,2-3 2-16,-5-17 3 15,-15-8 1-15,-5-5-1 16,-20-2-3-16,0 1-3 0,-23 2-1 16,-12 12 0-16,4 1-2 15,2 11-4-15,5 8-13 16,3 0-36-16,2 5-150 16</inkml:trace>
  <inkml:trace contextRef="#ctx0" brushRef="#br0" timeOffset="839961.7735">30523 10310 235 0,'-8'-3'76'0,"4"3"-48"16,-3 0 13-16,-5 2-13 15,-9 21-14-15,-12 9 5 16,0 2 0-16,2 6-2 15,2 5-4-15,11-1-1 16,-1 2-6-16,9-5-2 16,10-3 2-16,0-13-4 15,0-7 0-15,0-7-2 16,10-7 1-16,9 3 0 0,1-7 4 16,20 0 7-1,-3-20 0-15,4-11-7 0,-8-6-4 16,-10-8 2-16,-15 1-3 15,-4 5-1-15,-4 8 1 16,0 7 4-16,0 5 0 16,-12 4 3-16,2 9 1 15,3 2-1-15,1 0-2 16,6 4-5-16,0 0-4 16,-2 0-9-16,-8 0-8 15,-3 14-4-15,7 5-15 16,6-2-231-16</inkml:trace>
  <inkml:trace contextRef="#ctx0" brushRef="#br0" timeOffset="840173.0986">30660 10652 155 0,'6'11'85'15,"0"2"-26"-15,0-4 5 16,-6 1-7-16,6 0-12 15,3 2-17-15,1-2-12 16,2 2-8-16,1-5-7 16,-1-3-2-16,-2 4-2 15,-1-5-9-15,-3 4-9 16,0-3-33-16,-6 0-239 16</inkml:trace>
  <inkml:trace contextRef="#ctx0" brushRef="#br0" timeOffset="840562.2809">31116 10371 324 0,'0'0'57'15,"0"0"-50"-15,0 0 16 16,0 16 9-16,4 13-5 16,-4 14-2-16,0 9-8 15,0 8 1-15,0 5-8 16,0 1-10-16,-10-3-7 16,4-2-18-16,6-7-90 15</inkml:trace>
  <inkml:trace contextRef="#ctx0" brushRef="#br0" timeOffset="842835.822">17322 11458 192 0,'0'-3'53'16,"0"-1"-42"-16,0 4 13 16,0 0 6-16,15 0-7 15,20-4-8-15,27 1 9 16,23-5-3-16,16-3 2 15,7 3-5-15,7-2-4 0,9 3-4 16,19-4-4 0,10 4 0-16,19-1-1 0,7 1-1 15,12 3-2-15,7-3 2 16,3 7 0-16,3 0-3 16,15 0 1-16,13 0 5 15,10 0-6-15,14-2 2 16,-4-4-2-16,-4-1 0 15,-10-4 1-15,-19 4 1 16,-18 3-2-16,-13 1 0 16,-13-1-1-16,5 2 2 15,0-1-1-15,16 0-1 16,5-1 1-16,2-3-1 0,1-1 0 16,-1 1 0-1,1-3-1-15,-5 2 1 0,-21 5 0 16,-13-1-1-16,-14 4 1 15,-6 0 1-15,1 0-1 16,5 0 0-16,11 0 1 16,3 0 0-16,4 0-1 15,1 0 3-15,-7 0-6 16,-4 0 3-16,-12 0 0 16,-4-4-1-16,-15 1-1 15,-10 3 2-15,-7 0 0 16,-5 0 0-16,3 0 0 15,5 0 0-15,-2 3 0 16,1 5 0-16,1-2-1 0,-2 2 0 16,10-4 1-16,8 0 1 15,6-1-1-15,9-3 1 16,-11 0-1-16,-8 0 0 16,-18 0-1-16,-9 0 1 15,-2 0 0-15,5 0-1 16,-3 0 0-16,8 0 1 15,-3 0 0-15,3-3 0 16,-3 3 0-16,-5 0 0 16,2 0 2-16,-4 0-2 15,0 0-1-15,0 0 1 16,-3 0 0-16,-6 0 3 16,-9 0-2-16,-5 0 4 0,1 0-3 15,7 0 1 1,5 0 0-16,4 0-2 0,6 0 3 15,-6 0-1-15,-2 0-3 16,-4 3 0-16,0 4 0 16,-5-3 0-16,-1 0 0 15,-3 3 0-15,-5-4 0 16,-5 0 0-16,-2-1 0 16,-2 2 0-16,-2-4 1 15,0 3-1-15,-2-3 0 16,-5 1 0-16,-1 1 0 15,-8-1 0-15,-3 2 0 0,-4-3-1 16,-4 3 1-16,0-2 0 16,-6-1 0-16,-2 2-1 15,-7 0 1-15,5-2 0 16,-4 0 0-16,4 4-1 16,1-4 1-16,1 0 0 15,-2 0 0-15,-4 0 0 16,-1 0 1-16,-3 0-2 15,1 0 1-15,-6 0 0 16,-10 0-1-16,0 0 0 16,0 0-1-16,0 0-3 15,0 3 3-15,0-2-2 16,0 2-4-16,0 0 4 16,0 1-4-16,0 0-7 15,0 0-13-15,0-1-30 0,0 1-101 16</inkml:trace>
  <inkml:trace contextRef="#ctx0" brushRef="#br0" timeOffset="845617.5105">18094 10159 138 0,'16'-14'60'16,"-8"-1"-44"-16,-4 0 5 16,3 4 28-16,-5 1 0 15,4 0-22-15,0 1-9 16,4-2-5-16,11-1-7 16,8-6 2-16,8 1-2 0,5-2 2 15,11-3-2-15,7 0-2 16,13-5 1-16,7-2-4 15,7-4 2-15,12-3-1 16,-2-1 4-16,-6 5 0 16,-20 0-1-16,-13 7-3 15,-21 7 2-15,-14 4-2 16,-11 6-1-16,-10 4 1 16,-2 2 3-16,0 2-5 15,0 0-4-15,0 0 1 16,0 0-5-16,0 0-9 15,0 0-7-15,0 0-23 0,0 0-59 16</inkml:trace>
  <inkml:trace contextRef="#ctx0" brushRef="#br0" timeOffset="846097.4601">18772 9572 231 0,'-7'-3'47'16,"7"3"-38"-16,0 0 19 15,0-1 7-15,0-6-16 16,27 3-15-16,25 0 1 0,0 1-5 16,12 0 1-1,-4 1 0-15,-3 2-1 0,3 0 0 16,-2 0 0-16,-12 0 1 15,-3 2-1-15,-10 1 0 16,-8 4 0-16,-6 4 0 16,-7-3 2-16,-10 4-2 15,-2-2 1-15,0 5-1 16,0 9 8-16,-31 6-1 16,-12 3 1-16,-1 5-5 15,1-6-2-15,4 1-1 16,8-3 0-16,6-4 0 15,2-8-1-15,11-4-1 16,5-5 2-16,1-6-4 0,6-3 3 16,0 0 1-16,0 0-3 15,0 0-1-15,0 0 2 16,0 0 0-16,0 0-1 16,0 0 0-16,0 0-2 15,0 0 1-15,0 0-3 16,0 0-13-16,6 0-109 15</inkml:trace>
  <inkml:trace contextRef="#ctx0" brushRef="#br0" timeOffset="847096.2621">19749 9623 158 0,'0'0'27'0,"0"-3"-2"16,0 3 29-16,0 0-10 16,0 0-21-16,0 0-9 15,0 0-4-15,0 0 4 16,0 0 0-16,0 0-3 16,0 0-3-16,0 0-5 15,0 0 3-15,19 0 0 16,12-5-1-16,10 0 2 0,7 3-5 15,1-5 1 1,11 0 2-16,6 3 0 0,1-7-4 16,1 7 2-16,0-3 1 15,4-4-1-15,11 4 1 16,4-8 3-16,10 3 1 16,11-5-3-16,7-1 4 15,3-1-4-15,2-2 3 16,-6 2-4-16,-9 3 0 15,-2-1-1-15,-1 3 0 16,-9-2-2-16,-2 2-1 16,4 0 4-16,-2-4-3 15,2 1 0-15,6-3 0 16,-4 3 0-16,1-4 3 16,-1 7-3-16,-10-1 0 0,-9 0 0 15,-4 4 1-15,-1-1-2 16,3-1 0-16,-3 3 0 15,-3-2 0-15,-6 2 0 16,-4 1 0-16,-15 2-2 16,-5 4 1-16,-13 2 0 15,-11 1 0-15,-10-2 1 16,-4 2 0-16,3-1-2 16,-5 1-3-16,0 0-2 15,0 0-6-15,0 0-23 16,-31 0-66-16,-11 0-115 15</inkml:trace>
  <inkml:trace contextRef="#ctx0" brushRef="#br0" timeOffset="848301.025">22819 8989 108 0,'0'-3'35'16,"0"3"-16"-16,0-2 34 0,0 2-6 16,0-2-26-1,0 2-6-15,12 0-4 0,11 0 6 16,8 0-2-16,6 0-2 15,11 0-7-15,1 0 1 16,11 4-4-16,7 3 2 16,7-1-4-16,5-1 1 15,-3-1 0-15,-8-1 3 16,-8 1-2-16,-16-2-2 16,-13-1 1-16,-19 2-1 15,-6 0-1-15,-6-1-4 16,0 0 4-16,0 3 1 15,-6 5 4-15,-31 8 9 16,-7-3-2-16,-5 3-7 0,-3 1-1 16,2-4 2-16,-9 7-2 15,-3-4-3-15,-7 8 3 16,-1-4-1-16,2 4-3 16,8-2 0-16,6-4 1 15,17-1-1-15,6-6 0 16,14-6 0-16,9-3-1 15,2-3 1-15,2-1 0 16,4 0 0-16,0 0-1 16,0 0 0-16,0 0 1 15,0 0-2-15,0 0 0 16,0 0 2-16,0 0 0 16,0 0 0-16,0 0 2 0,0 0-1 15,0 0 0-15,0 0 1 16,0 0 0-16,0 0 1 15,0 0-2-15,0 0 1 16,0 0-1-16,0 0 0 16,0 0-1-16,0 0 0 15,0 0 0-15,0 0 0 16,0 0 0-16,0 0 0 16,0 0 0-16,0 0 0 15,0 0 1-15,0 0-1 16,0 0 1-16,0 0-1 15,0 0 0-15,0 0 1 0,0 0-1 16,0 0 2 0,0 0-2-16,0 0 0 0,0 0 0 15,0 0 0-15,0 0 0 16,0 0-3-16,0 0 3 16,0 0-1-16,0 0 1 15,0 0 0-15,0 0 0 16,0 0 0-16,0 0 0 15,0 0 1-15,0 0-1 16,0 0 1-16,0 0-1 16,0 0 0-16,0 0 0 15,0 0-1-15,0 0 1 16,0 0 0-16,0 0 0 16,0 0 1-16,0 0-1 15,0 0-1-15,0 0 1 0,0 0 0 16,0 0 0-16,0 0 0 15,0 0 0-15,0 0-2 16,0 0 2-16,0 0-3 16,0 0 2-16,0 0-2 15,0 0 2-15,0 0-1 16,0 0 1-16,0 0 0 16,0 0-1-16,0 0 0 15,0 0 1-15,0 0-1 16,0 0 2-16,0 0-1 0,0 0-1 15,0 0-1 1,0 0 2-16,0 0-1 0,0 0 2 16,0 0-4-16,0 0-4 15,0 0-4-15,0 0-7 16,0 3-4-16,0 0-65 16</inkml:trace>
  <inkml:trace contextRef="#ctx0" brushRef="#br0" timeOffset="849690.5285">24146 8679 175 0,'0'-9'56'15,"0"4"-12"-15,0 5 20 16,0 0-19-16,0 0-19 16,0 0-16-16,0 0-3 15,0 19-7-15,0 13 5 16,0 12 6-16,-6 4-4 15,-5 4-3-15,5-1-1 0,4 0 2 16,2-7-1-16,0-10-4 16,0-9 0-16,13-8 1 15,1-5-1-15,-1-11 1 16,-3-1 1-16,6 0 3 16,11-8 4-16,10-22 2 15,11-10-9-15,0-7 0 16,-11-4-1-16,-6 3 0 15,-8-2-1-15,-5 1 0 16,1 5-3-16,-7 3 1 16,-6 6 2-16,-2 15 2 15,-4 5-1-15,0 9 0 16,0 6 6-16,0 0-3 16,0 0-4-16,0 0-1 0,0 13-7 15,0 15 6-15,0 12 2 16,0 4 1-16,0 2 0 15,0-4 1-15,0 0 1 16,0-4-3-16,7-4-2 16,5-5 2-16,-4-5 0 15,-1-4-1-15,3-5-3 16,-4-6-4-16,4-4-7 16,11-5-27-16,10 0-128 15</inkml:trace>
  <inkml:trace contextRef="#ctx0" brushRef="#br0" timeOffset="849887.2905">25033 8845 292 0,'-8'20'43'0,"-5"2"-36"16,-1 6 12-16,5 6-3 15,9 3-2-15,0-2-3 16,0 1-1-16,15-1-9 15,8-3-1-15,-5 5-6 16,-7 1-12-16,-5-10-12 16,-6 2-164-16</inkml:trace>
  <inkml:trace contextRef="#ctx0" brushRef="#br0" timeOffset="850605.6928">19603 11271 113 0,'8'-14'44'16,"27"-2"-22"-16,2 5 15 15,-12 4 27-15,-6 1-16 16,3 1-9-16,-5-2-14 16,1 7 6-16,7 0-7 15,6 0-2-15,11 0-4 16,11 0-4-16,5 11 2 16,15 0-3-16,5 8-4 15,11 2-4-15,10 2 3 16,11 3-2-16,12 0 0 0,8-1-3 15,6 0 3 1,3 2-5-16,-5-5 1 0,-4 3 1 16,-14 0-3-16,-19-3-1 15,-18-4 0-15,-17-1 1 16,-15-4 1-16,-13-2-1 16,-12-4-2-16,-5-6-3 15,-11 2-4-15,0-3-5 16,-6 0-12-16,2 0-19 15,-2-18-92-15</inkml:trace>
  <inkml:trace contextRef="#ctx0" brushRef="#br0" timeOffset="851129.815">21862 11343 305 0,'0'0'49'0,"0"0"-43"15,0 0 11-15,4 0 7 16,13 5-7-16,1 12 1 16,9 3-2-16,4 2-10 15,2 0-1-15,4 0 2 16,-2 3-2-16,5-3-1 16,1 0-3-16,0-3 0 15,-1-1 1-15,-5-5-2 16,-10-3 1-16,-3 0 1 15,-13-3-2-15,1-2 2 0,-10-2 0 16,0-3 0 0,0 4 1-16,0-4 0 0,0 0 0 15,0 0 0-15,0 3 0 16,0 1 1-16,-6 11-2 16,-29 0 1-16,-9 3 1 15,-5 0-2-15,-9 1 0 16,0-1-1-16,0 4 2 15,-2-4-1-15,4 1-1 16,0-1 1-16,-4-4-2 16,1 1 0-16,3 0 0 15,12-7 2-15,5-5-2 16,12 4-1-16,2-5 1 0,9-1 0 16,8-1 0-1,1 0-1-15,7 2 1 0,-4-2 0 16,4 0-4-16,0 0-1 15,0 0-3-15,0 0-5 16,0 0-22-16,4 0-144 16</inkml:trace>
  <inkml:trace contextRef="#ctx0" brushRef="#br0" timeOffset="852248.6889">23594 11814 106 0,'0'-7'32'16,"0"7"-11"-16,0 0 31 15,0 0 14-15,0 0-23 16,0 0-8-16,0 0-7 0,0 0-7 16,0 0 4-1,0 0-7-15,0 0-5 0,0 7-3 16,-12 15-2-16,-5 7 6 15,-1 12-5-15,1 0-1 16,3 3-4-16,7 6 3 16,1 2-2-16,2 3 0 15,4-4 1-15,0 2-5 16,0-9 1-16,0-9-1 16,19-2-1-16,-3-11 0 15,1-6-1-15,-5-6-1 16,-4-6 1-16,11-4-4 15,12 0 0-15,17-25 4 16,16-12-1-16,0-14-6 0,0-9 1 16,-10-2-3-16,-11-4-2 15,-12 3-12-15,-8 5 1 16,-15 10 14-16,-4 8 9 16,-4 14 4-16,0 7 2 15,0 8 6-15,-4 4 1 16,-2 7 1-16,4 0-2 15,-9 0-4-15,-11 30-8 16,-3 11 1-16,-2 20 0 16,2 2 2-16,15 8 0 15,10-3 0-15,0 3 1 16,0-7 0-16,0-7-2 0,0-5-1 16,18-8-1-16,5-2 2 15,4-8-2-15,-2-8-6 16,-2-4-1-16,1-12-8 15,-7-5-12-15,4-5-48 16,1-5-197-16</inkml:trace>
  <inkml:trace contextRef="#ctx0" brushRef="#br0" timeOffset="852561.552">24396 12424 101 0,'6'0'231'15,"5"0"-226"-15,3 7-5 0,5 5 17 16,1 5 7-16,-5 1-8 16,1 4 1-16,-13 4-8 15,-3 0 2-15,0 4-1 16,-13 3-3-16,-12-5-1 16,1 2 2-16,1-5-7 15,10-6 4-15,1 0 1 16,10-9-4-16,-2 5 2 15,4-8 0-15,0 4-1 16,0-3-2-16,18-5 1 16,13 1-2-16,11-4 1 15,5 0-1-15,3 0 0 16,-3-7-8-16,-9-12-8 0,-3 1-20 16,-10-7-111-1</inkml:trace>
  <inkml:trace contextRef="#ctx0" brushRef="#br0" timeOffset="853448.0058">22186 11062 173 0,'62'-14'26'16,"19"-3"-8"-16,24 6 19 16,19 2 22-16,11 2-8 15,22 3-16-15,19 4-8 16,18 0-3-16,19 0-9 16,8 14-1-16,0 11-4 15,9 6-1-15,-1 6 2 16,3 7-4-16,3 9 0 15,-16 3 0-15,-14 6-3 0,-35 1-2 16,-34 10 0-16,-22 5 0 16,-27 5 0-16,-21 10 2 15,-29 9 0-15,-21 1-1 16,-16 7 0-16,0-4 0 16,-2-6-1-16,-18-8-2 15,5-5 0-15,9-6 0 16,2-3 0-16,4-2 1 15,0-6-1-15,4 3 0 16,23-6 0-16,8-1 2 16,8-1-2-16,3-8 1 15,-9-3 4-15,4 0-5 0,-7-13-1 16,7 4 0 0,2-6 1-16,5-1-1 0,1-5 0 15,-5-4 0-15,-5-6 1 16,-8-1-3-16,0 0 2 15,-2-1-1-15,-4-6 2 16,-11-1-3-16,-1-3 1 16,1-7 1-16,-6 4 1 15,3-1-2-15,-5-4-1 16,-4 1-1-16,-2-4-7 16,0 0-11-16,0 0-48 15,-8-16-233-15</inkml:trace>
  <inkml:trace contextRef="#ctx0" brushRef="#br0" timeOffset="853829.8119">26482 13191 400 0,'6'0'18'16,"0"0"-10"-16,7 0-8 16,9 4 20-16,-1 11-3 15,14 7-1-15,2 3-5 16,5 1-5-16,-1 2-5 0,-2-4 3 16,3 1-1-16,-7-3-2 15,-4-4 1-15,-8-7-1 16,-11 1 0-16,-10-3 0 15,-2-1 0-15,-6 7 3 16,-42 3 3-16,-20 5 0 16,-17 3-7-16,-1-4 2 15,-3 0-2-15,10-4 2 16,7 3-2-16,10-6-4 16,12-1-3-16,11-6-10 15,20 0-35-15,19-8-141 16</inkml:trace>
  <inkml:trace contextRef="#ctx0" brushRef="#br0" timeOffset="854414.0023">27491 13154 420 0,'-7'0'59'0,"7"0"-59"15,0 0 0-15,-2 3 4 16,-10 27 5-16,-5 15 11 15,-1 12-6-15,-3 6-5 16,5-1-1-16,3 1 1 16,3-5-4-16,10-9 2 15,0-5-3-15,0-11-3 16,18-12 1-16,11-6-2 16,7-8 0-16,7-7 0 15,13 0 3-15,20-22-1 16,11-18-2-16,-2-14-4 15,-9-16-7-15,-18 7 0 16,-19 8-3-16,-14 11 11 0,-10 15 3 16,-9 17 2-16,0 5 1 15,-6 4-2-15,0 3 3 16,0 0 2-16,0 0-3 16,4 14-3-16,-4 11 5 15,2 5 4-15,2 6-3 16,-1-1-5-16,11-3 0 15,-2 1-1-15,3-3 0 16,4-1-1-16,-1-5-3 16,1-2-4-16,-5-6 0 15,-6 3-11-15,3-8-26 16,-5 0-147-16</inkml:trace>
  <inkml:trace contextRef="#ctx0" brushRef="#br0" timeOffset="854828.0137">28495 13628 347 0,'0'0'16'16,"6"0"-9"-16,7 0-1 15,3 6 14-15,3 2 0 16,2 3-10-16,-3-3 1 15,3 0-7-15,-13 1-4 0,-4 3 3 16,-4-1 0-16,0 7-2 16,-16 0 3-16,-7 2 1 15,2-3 0-15,3-3-3 16,12-2-1-16,6 3-1 16,0-2-3-16,0 3 3 15,18-1-3-15,7-5 1 16,6 4 1-16,-6-3 1 15,0-2 1-15,-9 1 1 16,-8-2 1-16,-8 0 0 16,0 6 7-16,0 0 2 15,-31 2 1-15,-12 1-5 0,-7 2-6 16,-3-4-2-16,-7-1 0 16,-6-3-15-16,-7 4-26 15,9-10-165-15</inkml:trace>
  <inkml:trace contextRef="#ctx0" brushRef="#br0" timeOffset="858283.9591">23929 14310 140 0,'0'-11'43'0,"0"0"-23"15,0 3 8 1,0 5 26-16,0 0-6 0,0 3-9 16,-2 0-10-16,2 0-4 15,0 0-11-15,0 0 4 16,0 0-3-16,0 0-4 16,0 0-4-16,0 0-2 15,0 0-1-15,0 3-1 16,0 8-1-16,6 11 3 15,25 14 6-15,13 9-3 16,3 10 1-16,1 8-3 16,7 6 3-16,-1 5-5 15,-2 3 1-15,2 4 2 16,-3-1-4-16,-1 0 1 0,-3-9-1 16,-1-8 1-16,-1-6-3 15,-1-9 0-15,-11-7 0 16,0-9-1-16,-8-9 0 15,-11-5-2-15,-1-11-5 16,-7 0-2-16,-2-7-4 16,-4 0-8-16,0-7-17 15,0-19-66-15,0-17-225 16</inkml:trace>
  <inkml:trace contextRef="#ctx0" brushRef="#br0" timeOffset="858629.7752">24766 14496 272 0,'-2'-3'29'0,"-2"3"-15"16,2 0 34-16,-2 0-1 15,2 0-12-15,-11 0-12 16,-14 16-11-16,-16 16-9 15,-11 13 0-15,-4 5 2 16,1 5 0-16,3 8-4 16,4-3-1-16,1 5 3 15,-1-2 0-15,-4 0-2 0,5-5-1 16,1-4 0 0,7-10 1-16,6-6-2 0,8-5 2 15,4-5-2-15,8-9-1 16,5-8-2-16,6-6-6 15,4-5-9-15,0 0-15 16,0-12-83-16,0-21-179 16</inkml:trace>
  <inkml:trace contextRef="#ctx0" brushRef="#br0" timeOffset="859049.6755">23807 14002 190 0,'0'-4'64'16,"0"0"-49"-16,0 4-3 16,0 0 17-16,0 0-4 15,0 0-14-15,0 0-10 16,23 0 0-16,20 0 10 0,17 4 1 16,8 4-2-16,5-2-3 15,5 2 1-15,3-3-2 16,4 4 4-16,3-5-1 15,-3 4-1-15,-4-5-8 16,-9 5 1-16,-10-5-1 16,-14-3-1-16,-7 4-8 15,-10-4-4-15,-12 0-6 16,-7 0-32-16,-12 0-98 16</inkml:trace>
  <inkml:trace contextRef="#ctx0" brushRef="#br0" timeOffset="859312.2706">24634 13741 96 0,'0'0'124'0,"0"0"-124"15,0 0 2-15,0 0 4 16,8 3 13-16,19 12-2 16,10 7-5-16,9 8-3 15,-1 6-5-15,9 2-2 0,2 1-2 16,-3 2-8-16,-5-4-17 16,-7 3-35-16</inkml:trace>
  <inkml:trace contextRef="#ctx0" brushRef="#br0" timeOffset="860781.8977">25252 13745 158 0,'-46'-11'38'0,"-1"-4"-13"16,-7 0-13-16,-6 2 19 16,-8-3-5-16,-8-3-7 15,1 2-5-15,7 1-3 16,2-1 5-16,2 2-5 0,6 3-1 16,-2 2-4-16,-4 3 1 15,2 2-3-15,-11 5-1 16,-1 0-2-16,-11 0-1 15,-6 12 2-15,0 7 0 16,-4 2 2-16,4 7-1 16,7-1 3-16,15 3-2 15,7 2 1-15,9 8-3 16,3 5-2-16,4 16 1 16,9 10-1-16,6 10 1 15,9 0-1-15,3 9 1 16,4 7-1-16,3-2 0 15,2 3 2-15,4 2-2 0,6-8-3 16,0-1 2-16,0-7 1 16,0 2 0-16,0-9 0 15,10-1 0-15,4-6 0 16,15-4 0-16,2-7 1 16,11 0-1-16,5-12 0 15,5-1-2-15,12-8 2 16,10-3 0-16,7-2-1 15,14-2 1-15,2 0 2 16,11-2 2-16,1-4-2 16,-3-3 2-16,1 0 3 15,-8-7-7-15,3 3 2 0,-5-8 2 16,-4-2-3-16,-2 0 0 16,0-8 0-16,-2 0 1 15,-3 0 1-15,-1-16 1 16,-2-5-3-16,-3-12 5 15,5-3-1-15,-2-5 2 16,-5-3-4-16,-3 0-3 16,-9-6 3-16,-10-2-1 15,-7-4-2-15,-3-6 1 16,-15 4 0-16,-6-1 0 16,-9-1 1-16,-7 9 0 15,-9-4 1-15,0 1 1 16,0 3-2-16,-13-6 6 15,-16 2-5-15,2-2 0 16,-4-3 2-16,-2-5-1 0,6-5-2 16,3-6-2-16,1 1 2 15,6 10-2-15,3 8-1 16,-3 13 1-16,3 5 0 16,-3 7 1-16,5 4-2 15,-5 3 2-15,9 3 1 16,-4 0-2-16,1 4 0 15,-1-1 0-15,-3 1 1 16,3 0 0-16,-9 4-1 16,7-5 1-16,2 5 1 0,-5 3-2 15,5 0 1 1,3 6-1-16,3-1 1 0,-2 1 0 16,6 2-1-16,-2 3 1 15,2-3-1-15,2 3 1 16,0-2-1-16,0 2-1 15,0 0 1-15,0 0 0 16,0 0 0-16,0 0 0 16,0 0 0-16,0 0 0 15,0 0 0-15,0 0 0 16,0 0 0-16,0 0 0 16,0 0 0-16,0 0 0 15,0 0-1-15,0 0-1 16,0 0-1-16,0-2 3 15,0 2-3-15,0 0-1 0,0 0 2 16,0 0 1 0,0 0-2-16,0 0 3 0,0 0-2 15,0 0 0-15,0 0 1 16,0 0-1-16,0 0 0 16,0 0 0-16,0 0-2 15,0 0 1-15,0 0-2 16,0 0 2-16,0 0-1 15,0 0 1-15,0 0 1 16,0 0-4-16,0 0-4 16,0 0-9-16,0 0-17 15,0 7-4-15,0 1-146 0</inkml:trace>
  <inkml:trace contextRef="#ctx0" brushRef="#br0" timeOffset="866159.9333">25835 14858 186 0,'-31'0'29'0,"4"-4"3"15,2-1 6-15,2-1 22 16,11 2-18-16,0 1-9 15,1-1-10-15,5 2-9 16,4 2-1-16,2 0-2 16,0 0-2-16,0 0 0 15,0 0-7-15,0 0 2 0,0 0 1 16,0 0-4 0,8 0 0-16,27 0 0 0,15 0 6 15,14 6-1-15,4-3-3 16,5-1-2-16,-1-2 3 15,-4 0-4-15,-2 0 0 16,-6 0-4-16,-14 0-5 16,-11 5-3-16,-16 3-19 15,-19 6-46-15,0 5-117 16</inkml:trace>
  <inkml:trace contextRef="#ctx0" brushRef="#br0" timeOffset="866392.4071">25645 15139 237 0,'0'0'85'15,"0"0"-83"-15,0 0 1 16,0 0 16-16,31 0 21 16,18 0-13-16,11 3-5 15,11-1-7-15,3 2-3 16,-6 1 1-16,5 0-4 15,-9 1-5-15,-7 0-4 16,-3-1-4-16,-4 3-11 16,-5 3-11-16,-5 0-40 15</inkml:trace>
  <inkml:trace contextRef="#ctx0" brushRef="#br0" timeOffset="871424.3462">24196 16275 209 0,'12'-16'129'15,"-8"1"-97"-15,-4 11-26 16,0 4 6-16,0 0 32 16,0-3-2-16,-6-2-23 15,-17 3-9-15,-8-7-1 16,-16 3 3-16,-9-1 1 0,-16-2-9 15,-11 3 0-15,2 2-1 16,-6 4-2-16,9-3 2 16,12 3-1-16,14 0-1 15,19 0 1-15,10 0-1 16,11 0-1-16,10 0 0 16,2 3 0-16,0-3-1 15,0 4-2-15,0 7-3 16,8 6 6-16,17 10 0 15,10 2 0-15,6 5 0 16,-1 5 0-16,-1-2 0 16,-6 1 0-16,-2 4 2 15,2 2-2-15,-6-2 1 0,-9 5 0 16,-1 1-1-16,-7-1 0 16,-1-7 1-16,1-3-1 15,-2-8-1-15,3-7-1 16,-3-6 2-16,-2-5 0 15,6-4-4-15,9 0 0 16,4 1-1-16,8-4-3 16,12-4-4-16,1 0-1 15,8 0-11-15,2-9-16 16,3-1-45-16,-5-5-108 16</inkml:trace>
  <inkml:trace contextRef="#ctx0" brushRef="#br0" timeOffset="872061.5777">24444 16288 303 0,'-4'0'52'15,"4"0"-37"-15,0 0-2 16,0 0 6-16,0 0-12 16,0 0-7-16,33 0 0 15,6 0 2-15,6 0 4 16,-5 0-4-16,-9 7-2 16,-11-3 2-16,-7 3-1 15,-11-2 0-15,-2 1 1 16,0 10 2-16,-21 9 10 0,-24 0-5 15,1-2-7 1,9-4 0-16,17-4-2 0,9-8 0 16,9 3-1-16,0-3-1 15,0 4-2-15,9 3 1 16,19-1 1-16,3 1-1 16,7 3 3-16,-1 2 0 15,-4 0 0-15,-12-5 2 16,-5-1-1-16,-10 4 0 15,-6-3 1-15,0 5 3 16,-18 3 0-16,-13-3-3 16,-2-2-2-16,6-2 0 15,2-6-2-15,0-2-2 0,-2-4-13 16,3 0-22-16,9-3-84 16,9 0-85-16</inkml:trace>
  <inkml:trace contextRef="#ctx0" brushRef="#br0" timeOffset="872452.1424">25421 16311 335 0,'-24'0'58'15,"-1"0"-54"-15,0 10 1 0,-4 9 22 16,2 13 0-16,-6 8-16 16,6 6-4-16,11 4-5 15,3-6-1-15,13-7 1 16,0-3-2-16,0-6 0 16,23-6-1-16,8-6 0 15,0-9-2-15,0-4-3 16,-2-3 1-16,-10 0 5 15,-7-4 0-15,-6-14 1 16,-6-1 4-16,0 1 0 16,0 1 0-16,-22 5 2 15,-3 5-1-15,4 0 3 16,4 3-8-16,5 0-1 0,6 2-2 16,6 0-12-16,0-8-40 15,16 1-183-15</inkml:trace>
  <inkml:trace contextRef="#ctx0" brushRef="#br0" timeOffset="872945.8276">26219 16421 320 0,'0'-7'68'0,"-20"-3"-67"16,-1 0-1-16,-4-1 16 0,0-7-1 15,5-4-15-15,1 4-3 16,7-8-18-16,-1 4 9 16,-1 7 7-16,1 1 5 15,-7 8 1-15,1 5 4 16,-6 1-3-16,-2 0 3 16,-6 13-1-16,0 6 4 15,2 3-5-15,9 0 3 16,9-3-1-16,7 0-4 15,6-2-1-15,0-2 3 16,0-3-3-16,8 1 0 16,21 0 0-16,2 2-1 15,4-2 0-15,3 1 1 0,-1 2 0 16,-2-1-2 0,-6 3 2-16,-8-1 1 0,-9 2 1 15,-6 3-1-15,-6 4 3 16,0 4-1-16,0 7 4 15,-6-2 2-15,-15 0-5 16,-1 1 1-16,-3 1 0 16,2-2-2-16,2-1-3 15,3-3-2-15,1-3-1 16,5-3-1-16,1-9-11 16,9-3-7-16,2-7-50 15,0-6-196-15</inkml:trace>
  <inkml:trace contextRef="#ctx0" brushRef="#br0" timeOffset="873692.3647">26676 16406 185 0,'4'0'27'15,"9"0"-22"-15,1 0-5 16,11 0 16-16,4 6 13 16,0 5-2-16,-4 6-8 15,-7-4-5-15,-9 6-1 0,-5 0 5 16,-4 6 8 0,-4 4-5-16,-36 1-3 0,-11 4-5 15,7-3-3-15,7-13 3 16,12-2-4-16,13-6-3 15,6-5-5-15,6-3 2 16,0-2-3-16,0 5-5 16,14 1 3-16,21 3-1 15,15-7-4-15,4-2-3 16,-1 0-1-16,9 0-14 16,-2-7-51-16,-4-8-119 15</inkml:trace>
  <inkml:trace contextRef="#ctx0" brushRef="#br0" timeOffset="873981.3209">27391 16457 240 0,'-24'0'102'0,"1"0"-91"16,8 4 1-16,3 7 15 15,2 0-3-15,3 7-14 16,3 4-6-16,4 0 1 15,0 4-2-15,0-4-1 16,17 3 4-16,1-2-5 16,1-1 0-16,0-1 0 15,-9-6 0-15,-8-3-1 16,-2-2 2-16,0 2 1 0,-21-2-3 16,-20 1-1-16,-13-6-3 15,1-4 0-15,3-1-17 16,2-1-8-16,9-15-75 15,4-9-162-15</inkml:trace>
  <inkml:trace contextRef="#ctx0" brushRef="#br0" timeOffset="874132.6626">27282 16447 4 0,'35'0'77'0,"8"0"-58"15,7 0-2-15,6 0-1 16,4 0-16-16,-6 0-14 16</inkml:trace>
  <inkml:trace contextRef="#ctx0" brushRef="#br0" timeOffset="874491.9742">27792 16336 244 0,'0'0'57'16,"0"0"-57"-16,0 0 0 15,17 0 16-15,14 4 8 0,6 6-2 16,5 1-8-16,-3 0-3 16,0 0 1-16,-2 2-5 15,-2 3 3-15,-4 0-4 16,-6 6 0-16,-6-3-6 15,-7 10 1-15,1 0 3 16,-1 4-4-16,-6 4 0 16,0 3 1-16,-1 3-1 15,1-2 0-15,-4-2 0 16,-2 2 0-16,4-3 0 16,-4-1 0-16,0-5 0 15,0-2 0-15,0-4 0 0,0-1-5 16,0-7-2-1,-17-2-11-15,-9-3-23 0,-16-2-140 16</inkml:trace>
  <inkml:trace contextRef="#ctx0" brushRef="#br0" timeOffset="875909.6718">23904 17569 132 0,'-2'0'41'16,"-2"0"-36"-16,0-2 18 15,4 2 36-15,0-1-8 16,0 1-13-16,0-1-12 15,-2 1-10-15,-2 0 2 16,-5 0-1-16,-3-3-4 16,-7 3-6-16,-10 0 0 15,-6 0 3-15,-4 0-7 16,-9 0 1-16,5 3 6 16,-2 1-6-16,12 3 2 0,4-6-3 15,10 3 0 1,7-1-1-16,5-3-2 0,7 0 0 15,0 3-1-15,0-3 1 16,0 0-1-16,0 0 0 16,0 1-3-16,0 0 2 15,0 5 0-15,0-2 0 16,0 7 1-16,9 4 1 16,3 2 1-16,5 1-1 15,-5 1 1-15,-2 7 0 16,-3-1-1-16,-5 7 1 15,-2 3 1-15,0 4-2 16,0 2 1-16,0-3 1 16,0 1-2-16,0-10 0 15,0-4-1-15,0-6 1 0,0-6 0 16,0-4-1 0,0-4 1-16,0-2 0 0,4 1-2 15,4-3 2-15,4 5-2 16,11-6-2-16,2 3 1 15,6-3-1-15,-2 0-2 16,2 0-1-16,-2 0-6 16,2 0-12-16,4 0-17 15,-2 0-77-15,0 0-125 16</inkml:trace>
  <inkml:trace contextRef="#ctx0" brushRef="#br0" timeOffset="877754.1442">24123 17660 146 0,'-14'-3'83'16,"3"0"-24"-16,3 3-27 16,8 0 2-16,0 0 5 15,0 0-14-15,0 0-9 16,0 0-5-16,0 0-7 15,0 0 3-15,0 0-1 16,0 10-4-16,0 5 7 16,0 7 1-16,0 0-4 15,0 4-2-15,0-2 1 16,0 3 0-16,8-1 0 0,-1 0-5 16,3-7 2-16,-2-2-2 15,3-4 0-15,-9-1 0 16,10-3-2-16,-2 1-8 15,3-2-1-15,5-3-18 16,-1 0-41-16,-3-5-130 16</inkml:trace>
  <inkml:trace contextRef="#ctx0" brushRef="#br0" timeOffset="878174.4055">24524 17717 85 0,'0'-2'213'15,"0"2"-180"-15,0 0-27 16,0 0 24-16,0 0 5 15,0 0-17-15,0 0-16 16,0 0-2-16,0 0-1 16,7 0 1-16,15 0 1 15,7 5-1-15,4-2-3 0,15 1 2 16,6-4 0-16,1 0-3 16,-1-7 1-16,-4-7-7 15,-21 1-13-15,-17-1-5 16,-12 4 4-16,0 1 24 15,-19 2 5-15,-16 1 12 16,-2 1-1-16,2 5 7 16,10-4-16-16,13 4-6 15,10 0-1-15,2-3-31 16,6 0-98-16,31-1-13 16</inkml:trace>
  <inkml:trace contextRef="#ctx0" brushRef="#br0" timeOffset="878307.8476">25407 17616 105 0,'19'0'34'0,"1"0"-17"15,9 0-5-15,8 0 6 16,11-3-15-16,8-1-3 16,4-4-29-16</inkml:trace>
  <inkml:trace contextRef="#ctx0" brushRef="#br0" timeOffset="878496.9105">26011 17620 385 0,'0'0'28'0,"0"0"-24"0,0 0-2 16,0 0 0-16,14 0-2 15,19 0-9-15,17 0 2 16,10 0-23-16,4 0-17 15,-6 0-20-15,0 3-19 16,-11 9-20-16</inkml:trace>
  <inkml:trace contextRef="#ctx0" brushRef="#br0" timeOffset="878617.5422">26517 17653 63 0,'8'0'42'16,"-8"0"0"-16,4 0-3 16,3 0-7-16,1 0-1 15,4 0-16-15,11 0-15 16,0 0-2-16,4 0-7 0,-3-4-16 15,5 4-19-15,-10 0-99 16</inkml:trace>
  <inkml:trace contextRef="#ctx0" brushRef="#br0" timeOffset="879471.8938">23747 18284 58 0,'-2'0'195'0,"-2"0"-165"15,4 4-23-15,-2-4 12 0,2 0 11 16,-4 0-8-1,4 2-15-15,0-1-5 0,-2 1-2 16,2-2 2-16,0 0-2 16,0 0 0-16,-5 6-1 15,3-5 1-15,2 2-8 16,-4 0 0-16,4 1-1 16,0-4-2-16,0 0 1 15,0 0 1-15,0 0 5 16,0 0 1-16,0 0 3 15,0 2 3-15,0-2 9 16,0 0 6-16,0 0 7 16,0 0-5-16,0 0 0 15,0 0 2-15,0 0-10 0,0 0 1 16,0 0-4-16,-2 5-3 16,-6 7 1-16,0 6-5 15,-3 4 0-15,3-3 1 16,4-2-3-16,2-5-2 15,-2-5 2-15,4-4-2 16,0-3-2-16,0 0-2 16,0 0 6-16,0 0-1 15,0 0 2-15,0 0-1 16,0 0 0-16,0 0-1 16,0 0 0-16,0 0 1 15,0 0 0-15,0 0 0 16,0 0 1-16,0 0-1 0,0 0 1 15,0 0-1-15,0 9 0 16,0-4 0-16,10 3 1 16,11 4-1-16,6-5 3 15,-3 4-6-15,3-3 3 16,8 3 0-16,-4-6 0 16,5 4 0-16,1-7-3 15,0-2-8-15,8 0-13 16,-1 0-39-16,3-11-103 15</inkml:trace>
  <inkml:trace contextRef="#ctx0" brushRef="#br0" timeOffset="879808.43">24363 18230 184 0,'-27'0'173'0,"13"0"-147"16,1 0-20-16,3 3 13 16,2 1 11-16,4 3-14 15,4-4-14-15,0 2-2 16,0 2-2-16,10 0 0 16,15-4-2-16,0-3-3 15,6 0 1-15,0-7-12 16,-9-11-6-16,-3-4 1 15,-13 5 2-15,-6 3 14 0,0 9 7 16,0-1 13-16,-6 4 3 16,-11-1 5-16,5 3-9 15,4 0-8-15,4 0-4 16,4 0-12-16,0 0-64 16,0-4-107-16</inkml:trace>
  <inkml:trace contextRef="#ctx0" brushRef="#br0" timeOffset="879987.294">25014 18112 359 0,'-2'6'0'15,"-6"0"-5"-15,8-2 5 16,0 2 0-16,0 0-1 15,10 3-29-15,19 1-50 16</inkml:trace>
  <inkml:trace contextRef="#ctx0" brushRef="#br0" timeOffset="881075.8051">24309 18517 139 0,'-29'6'99'0,"11"-2"-69"15,-1 3-16-15,7-2 23 16,-5 3 1-16,3 9-23 0,1 0-10 15,3 5 1-15,6 2 2 16,2 0-3-16,2-2 3 16,0-6 1-16,0-1-4 15,10-8-3-15,11-1 1 16,8-4-1-16,8-2-4 16,11-5-8-16,1-20 0 15,-1-5-6-15,-15-2-17 16,-10-2-11-16,-17 9-4 15,-6 4 8-15,0 9 40 16,-2 8 12-16,-25-3 7 16,0 6 13-16,-4-2 5 0,2 3-9 15,4 0-18-15,7 0-6 16,11 0-4-16,7 0-11 16,0 0-33-16,25 0-42 15,23 0 20-15</inkml:trace>
  <inkml:trace contextRef="#ctx0" brushRef="#br0" timeOffset="881294.0939">25051 18449 265 0,'-12'0'38'16,"6"0"-33"-1,0 0-5-15,6 0 7 0,0 1 1 16,0 10-8-16,6-4-3 16,19 1 0-16,6-5-8 15,2 0-8-15,0-3-15 16,2 0-35-16</inkml:trace>
  <inkml:trace contextRef="#ctx0" brushRef="#br0" timeOffset="881602.8569">25864 18369 3 0,'6'-3'22'0,"4"1"-14"16,5-1 1-16,8 0-4 15,1 3 2-15,5-3-4 16,4-1-3-16,3 0-3 0,1 1-16 15</inkml:trace>
  <inkml:trace contextRef="#ctx0" brushRef="#br0" timeOffset="883334.046">27011 17430 18 0,'0'0'34'16,"0"0"-9"-16,-2 0-3 0,-4-2 17 15,0-1-11-15,-7 0-12 16,1 0-4-16,-5 0-2 16,-1-2 0-16,-7 0 7 15,-4-1 5-15,-6 0 16 16,-2-2-2-16,-7 1 1 16,-3-5-16-16,-7 2-10 15,2-6-10-15,-12 1 1 16,-4-3-4-16,-11-1 1 15,-5 5 1-15,-3 0 1 16,-2 3-1-16,-8 4 7 16,-7 3-4-16,-9-2-3 0,-11 4 0 15,-5 2 0-15,-7 0 5 16,-5 0 1-16,1 2 3 16,-5 9-5-16,-2 2 1 15,5 5-4-15,18-4 0 16,10 5-1-16,15-1 1 15,8 4 0-15,6 0-1 16,0 5 0-16,3 3-1 16,3 2 1-16,1-3 0 15,7 1-1-15,5-1 1 16,8 1 0-16,9 2-1 16,1-3 1-16,11 2 0 15,2-2-1-15,8 4 0 0,-2 4 0 16,4-2 1-1,2-2-2-15,3 2 4 0,7-5-2 16,-3 3 0-16,14-2-2 16,-2 2 2-16,4-1-2 15,0 3 1-15,0 2 1 16,24-5-2-16,12 5 1 16,7 0 1-16,13-1-3 15,8-2-1-15,10-2 1 16,3-1 0-16,8 1 0 15,-1 0 2-15,3-1 0 16,4-4 0-16,0 0 1 0,0-4 0 16,6-5-2-1,4-7 2-15,5-7 3 0,10-4-2 16,10 0 0-16,6-1 2 16,2-10 2-16,-8-3 0 15,-2-4 1-15,-4 6-3 16,-6-4-3-16,-4 3-1 15,-11 1 1-15,-10 2-2 16,-5-5 2-16,-9 1 0 16,-1-1 0-16,3-5 0 15,-9 3 5-15,-2 0-3 16,-6 1 1-16,-6 1-2 16,-2-2-1-16,5 1 0 15,-3-2-1-15,-2-1 1 16,2-2-1-16,-5-1 1 0,-1-6 1 15,-7 5-1-15,0-7 2 16,-7 4-2-16,-6-3 0 16,-5 0 2-16,-8 2-1 15,-3-2-1-15,-6 0-3 16,-6 3 1-16,0-2-1 16,0 3 3-16,0 9 0 15,-8-2 0-15,-9-1 1 16,3-1 0-16,-3-2-1 15,1 0 0-15,4-1 0 16,-3 0 0-16,-2 0-2 16,-1 7 1-16,1-1 1 0,-1 6-1 15,3 1-1-15,-1-5 0 16,1 3 1-16,-5 0-5 16,1 1-12-16,0 2-28 15,1 2-60-15,-7-1-87 16</inkml:trace>
  <inkml:trace contextRef="#ctx0" brushRef="#br0" timeOffset="884203.9609">10141 16898 234 0,'0'-10'50'16,"0"10"-18"-16,0 0 1 15,0 0-6-15,0 0-6 0,0 0-7 16,0 0-3 0,0 20 2-16,0 13 0 0,-4 18-1 15,-4 12-4-15,-2 7-2 16,3 3-2-16,1 12-1 16,0 6 2-16,0 9-5 15,4-1 3-15,-5-3-3 16,3-9 0-16,2-6 1 15,-4-7-1-15,6-7 0 16,-6-6 0-16,6-7 0 16,0-1-1-16,0-20 1 15,0-7-1-15,0-16 1 16,0-6-5-16,0-4 2 16,0 0 3-16,0 0-6 15,-15-28-22-15,1-14-135 0</inkml:trace>
  <inkml:trace contextRef="#ctx0" brushRef="#br0" timeOffset="884547.9148">10125 16963 233 0,'-19'-10'44'16,"11"9"-29"-1,-5 1 10-15,9 0 17 0,-4 0-20 16,-4 0-3-16,-9 5-14 16,-4 17-2-16,-6 17 6 15,-4 7 1-15,4 5-2 16,-2 7-3-16,4-7 0 15,6 2-1-15,3 0-4 16,7-9-1-16,7-10 0 16,6-9-7-16,0-11-8 15,0-14-11-15,6 0-37 16,15-29-67-16,2-15-39 16</inkml:trace>
  <inkml:trace contextRef="#ctx0" brushRef="#br0" timeOffset="884721.8144">10098 16985 0 0,'0'0'208'16,"2"0"-201"-16,8 0-5 15,5 19 8-15,18 10 24 16,-6 7-20-16,8 5-4 16,8-4-10-16,-1 0 0 15,5 3-2-15,-10 11-10 16,-6 0-21-16,-8 12-68 15</inkml:trace>
  <inkml:trace contextRef="#ctx0" brushRef="#br0" timeOffset="885022.435">10203 18134 295 0,'-8'0'84'0,"8"0"-74"16,0 0-10-16,0 0 7 15,21 0-4-15,24 0-1 16,13-6 6-16,14 2 0 16,11-2-6-16,8 3 5 15,2 3-4-15,4 0-1 16,-2 0-1-16,-8 0-2 15,-15 12 0-15,-12-2-2 0,-16 2-6 16,-9-2-2-16,-12-2 0 16,-9-6-18-16,-14-2-69 15</inkml:trace>
  <inkml:trace contextRef="#ctx0" brushRef="#br0" timeOffset="885276.2957">10974 17961 262 0,'0'0'63'0,"0"0"-60"16,29 4-3-16,21 7 6 15,16 1 4-15,6 3-5 0,-10-5-1 16,-8-1-3-16,-8 1-1 16,-32-2 3-16,-4 4 1 15,-10 7 3-15,0 4 10 16,-39 11-1-16,-10 5-7 15,-11 2-6-15,-7 3 0 16,3-5-3-16,-6 0-11 16,-2-3-6-16,-9-3-49 15,7-5-81-15</inkml:trace>
  <inkml:trace contextRef="#ctx0" brushRef="#br0" timeOffset="885657.9891">10346 18149 306 0,'-6'0'33'0,"-5"0"-32"16,11-3 18-16,0 3 2 15,0 0-18-15,-4 0 3 16,-2 0 6-16,-6 0 9 15,-7 0-4-15,-6 3-4 16,-10 12-2-16,-4 0 1 16,-9 7-6-16,-5 10 0 0,-3 1-1 15,0 11-2-15,-8-2-1 16,-2 5-1-16,-7 3 0 16,9-7 0-16,-6 4-1 15,14-3 2-15,9-3-3 16,11-6 1-16,16-2-1 15,1-11-6-15,9-10 1 16,8-5-4-16,2-7-7 16,0 0-8-16,0 0-14 15,0 0-45-15,8-19-60 16</inkml:trace>
  <inkml:trace contextRef="#ctx0" brushRef="#br0" timeOffset="886077.7011">9676 18468 294 0,'-12'0'41'0,"-3"3"-37"15,-1 9 12-15,-5 7-2 16,-2 6-11-16,-1 7 2 16,-1 0-2-16,0 6 3 15,2-4 1-15,11-5 0 16,-1-4-5-16,9-3-1 15,-2-9 0-15,6-3-1 16,0-2 0-16,0-5-1 16,0-1 0-16,19 0 1 15,20 1 1-15,-2-3 0 0,11 0 0 16,1 0-1-16,11 0 2 16,-10-5-2-16,-7 0 0 15,-8-1-3-15,-16 3 3 16,-7 0-1-16,-1 0 1 15,-11 3 0-15,0-2-1 16,6 1 1-16,0 0 2 16,0-2-2-16,1-1 0 15,-7 2-2-15,0 2 0 16,0 0-2-16,0 0 0 16,0 0-5-16,0 0-27 15,0 0-55-15,0 0-83 16</inkml:trace>
  <inkml:trace contextRef="#ctx0" brushRef="#br0" timeOffset="886702.2281">9612 18269 114 0,'0'-3'104'16,"0"3"-74"-16,0 0-13 15,0 0 12-15,0 0-12 0,0 0-5 16,-6 0 3-1,6 0 7-15,0 0-3 0,0 0-1 16,0 0-4-16,0 0-3 16,-6 15-3-16,-9 14 1 15,3 8-5-15,-7 8 1 16,1-1-3-16,3 2-2 16,-6 3 0-16,3 5 0 15,5-6-1-15,5-8 1 16,2-9-1-16,6-15 1 15,0-3-1-15,0-6 0 16,0 1-1-16,0-5-2 0,2-2-2 16,17 0 1-1,5-1 5-15,3 0-6 0,-2 0 2 16,0 0-4-16,4-2-2 16,-2-10-4-16,2 2-27 15,0-5-98-15</inkml:trace>
  <inkml:trace contextRef="#ctx0" brushRef="#br0" timeOffset="894229.8979">25791 15029 169 0,'-14'0'14'16,"-3"0"-11"-16,1 0 9 15,-5 0 32-15,3 0 1 16,-1 0-10-16,7 0-12 16,1 0-1-16,5 4-8 15,6-4-3-15,0 0-7 16,0 0 1-16,0 0-2 16,0 0-3-16,4-6 0 0,36-17 0 15,24-10 13-15,14-4-11 16,5-4 0-16,0 0 0 15,-5-1 0-15,1 8 7 16,-13 4-4-16,-15 8-3 16,-11 11 4-16,-15 4 2 15,-13 4-6-15,0 2 4 16,3 1-3-16,5 0 0 16,5 1 5-16,6 13-7 15,0 8 5-15,4 7 1 16,3-2-5-16,-3 5 2 15,4-1-1-15,9-2-1 16,1 3-1-16,9-6-1 16,2-7 2-16,-2-1 1 15,0-8-2-15,-2-2-1 0,-1-8 2 16,3 0-1-16,4 0 2 16,-2-11-3-16,6-8 0 15,-2-6-6-15,-4-4-2 16,-2-8-12-16,-18 1-48 15,-16 3-110-15</inkml:trace>
  <inkml:trace contextRef="#ctx0" brushRef="#br0" timeOffset="894650.6017">27367 14680 62 0,'0'0'34'0,"0"0"-30"15,0 0 22-15,0 0 10 16,0 0-4-16,0 0-8 16,6 0 8-16,21 0-4 15,6 4-3-15,4 3-9 16,0 1-5-16,5-1-2 15,-3 4-2-15,6 1-1 16,-5 2 3-16,-1 0-2 16,-2 2 0-16,-8-3-5 0,-4 0 1 15,-11 2 0-15,-1-5 0 16,-7 2-1-16,-2 1 1 16,-4 1 2-16,0 8 3 15,-23 5-1-15,-20 3 2 16,-5-2-9-16,1-2 2 15,7 0-2-15,3-4 0 16,4-3-4-16,8-6-10 16,13-1-13-16,10-5-46 15,2-2-98-15</inkml:trace>
  <inkml:trace contextRef="#ctx0" brushRef="#br0" timeOffset="905040.904">16682 11494 141 0,'0'10'18'0,"0"-5"-8"0,29 2 11 15,20 5 5-15,34 2 15 16,20 5-7-16,-10-5-5 15,21 2 0-15,20-2 3 16,11-3-2-16,14-3-4 16,4 2-7-16,17-3-7 15,15 2-3-15,5 1 2 16,3 2-8-16,-1 4-1 16,-14 3 1-16,-6-3-2 15,-10 2 0-15,-3-6-1 16,1-6 0-16,-5-6 1 15,-1 0 2-15,-14-8-2 16,-11-17 0-16,-21-2-1 0,-5-6 1 16,-3-5 1-16,-7 0 0 15,-1-4 0-15,-18 0-1 16,-9-1 2-16,-13-1 0 16,-4-2 0-16,-15-5-1 15,-6-8 1-15,-12 0-1 16,-12-6 4-16,-9-4-6 15,-4-6 3-15,-4-2-2 16,-27-3 0-16,-17-9 1 16,-18-5-1-16,-9-6-1 15,-15 1 1-15,-10 4 0 16,-5 6-1-16,-5 10 4 0,1 8-3 16,-1 5-1-16,-1 8 4 15,-7 7-3-15,0 4 0 16,-2 1 2-16,10 3-2 15,1 2-1-15,-1 5 0 16,-5-1 0-16,-11 4-1 16,-7 8 0-16,-3 3 1 15,-7 6 0-15,3 6 0 16,-5 5-1-16,0 1 1 16,-4 4-2-16,-2 0 2 15,1 12 0-15,-1 7 0 16,-9 9 1-16,-7 3-2 15,0 8 1-15,3 9 0 0,7 3-1 16,10 7-1 0,5 6 1-16,3 10 1 0,9 4-1 15,4 7 1-15,10 5-1 16,15 5-1-16,24 11 2 16,13 7-1-16,23 6 1 15,27 9 0-15,14 0 0 16,6 1 0-16,48-2-1 15,24-15 2-15,25-11-3 16,21-12 1-16,27-16 0 16,17-11 0-16,16-9-6 15,16-17-3-15,24-13-12 0,-22-23-133 16</inkml:trace>
  <inkml:trace contextRef="#ctx0" brushRef="#br0" timeOffset="932275.9158">24766 12819 166 0,'0'-10'28'16,"0"6"-11"-16,0 4-4 15,0-4 13-15,0 4 9 16,0 0-4-16,0 0-10 16,0 0-6-16,0 0-3 15,0 0-5-15,0 0 2 0,19 0-4 16,16 4 14-1,12 3-3-15,7 8-2 0,-4-3-10 16,-1 6 5-16,1 0-1 16,-2 1-4-16,-1 3 1 15,-3 4 4-15,3 1-9 16,-4 3 4-16,-1 4-2 16,1 3 0-16,-6 4 2 15,7 2-3-15,1 1 2 16,1 3-3-16,8 1 2 15,3-3 0-15,-5-4 0 16,0 2-1-16,-7-6 1 16,1-1-2-16,-9-3-1 15,-2-7 1-15,-10 2 0 0,0-4 0 16,-11 1-1-16,3-3 1 16,-5-3-1-16,-2-1 1 15,-1-8-4-15,-5 2 1 16,-4-9 0-16,0 1-2 15,0 0-2-15,2-4-4 16,-2 0-7-16,0 0-24 16,0 0-15-16,0 0-51 15,0-1-79-15</inkml:trace>
  <inkml:trace contextRef="#ctx0" brushRef="#br0" timeOffset="932756.4114">26102 13436 81 0,'0'0'32'16,"0"0"-27"-16,0 0 0 16,0 9 11-16,0 5 10 0,0 8-10 15,0 0-2-15,4 3 1 16,4 1 6-16,0 4 1 16,-2-2-8-16,1-1 2 15,-1 3-2-15,-4-2-3 16,4-2-4-16,-2-1-3 15,-4-2 3-15,0-5-3 16,0 0-3-16,0-7 0 16,0-1 0-16,0-4 3 15,0 0-3-15,-4-2 2 16,-10-1 1-16,-13 0-3 16,-4-1-1-16,0 2 2 15,-11-4-2-15,5 0 2 0,-4 0 0 16,2 0-4-1,3 0 0-15,1-9-12 0,10 2-19 16,7 1-53-16,-1-3-119 16</inkml:trace>
  <inkml:trace contextRef="#ctx0" brushRef="#br0" timeOffset="945558.375">2735 12964 283 0,'-70'18'22'0,"-24"-15"-18"0,32-3-1 16,29 0 4-16,13 0 6 16,14 0-4-16,-1 0 2 15,7 3-10-15,0 2-1 16,0 9-3-16,19 5 3 15,22 10 2-15,-1 11-1 16,11 4-1-16,7 4 0 16,14 4 4-16,17-2-2 15,17-6 4-15,30 1-1 16,13-9 2-16,21 1 1 16,11-4-4-16,12-1 1 15,-3-4 1-15,-4-3-3 0,-15-3-2 16,-9-1-1-1,-20-2-1-15,-18 0-1 0,-20-1-2 16,-26 0 1-16,-28-3-2 16,-9 3-4-16,-14-2-1 15,-8 1 3-15,-7-6-11 16,-8 0-11-16,-4-8-6 16,0-3-43-16</inkml:trace>
  <inkml:trace contextRef="#ctx0" brushRef="#br0" timeOffset="946285.6579">4223 13067 288 0,'-8'0'28'0,"8"0"-28"15,0 0-5-15,0 0 5 16,41 10 9-16,5 15 2 16,24 6-8-16,-4 5 1 15,9-1 0-15,3 3 0 16,-6-2-1-16,-5-6-2 16,-10 3 3-16,-9-4-3 15,-7-3-1-15,-6 3 5 16,-20 0-5-16,-9 2 3 0,-6 6-2 15,0 3 3-15,-8 7 5 16,-31 5 3-16,-11 10 1 16,-18 8-3-16,-11 3-6 15,-10 4-2-15,3 4-2 16,5 3 2-16,2-2-2 16,7 1 0-16,2 2 0 15,8 2 2-15,8-3-1 16,6-2-2-16,11-13 1 15,10-10 0-15,5-6 0 16,9-13 0-16,1-9-4 16,6-12-1-16,-1-8-1 0,1-7 3 15,6-3 3-15,-4-1 4 16,2 0-1-16,-4-1-2 16,-7-20 0-16,1-3-1 15,-2-4 0-15,1-1 0 16,-1-9 3-16,-5-6-3 15,0-11 0-15,-3-11 2 16,-1-11 1-16,2-7-1 16,-10-7-2-16,2-5 0 15,-2 1 3-15,7-1-3 16,5-6 3-16,4 3-2 16,13 6 4-16,2 3-3 15,0 9-2-15,23 6 0 0,2 7 0 16,0 8-1-1,2 8 1-15,6 5-2 0,-15 6-3 16,1 12-1-16,-7 7-6 16,-6 10 0-16,-6 6-6 15,0 3-6-15,0 3-45 16</inkml:trace>
  <inkml:trace contextRef="#ctx0" brushRef="#br0" timeOffset="1.00114E6">5410 10283 184 0,'20'13'138'15,"-7"8"-112"-15,-13 1-14 16,0-12 29-16,0 6 8 15,0 6-16-15,0-3-8 16,0 6-9-16,0 8-1 0,0 11-4 16,-2 16 3-16,-11 15-3 15,-5 14 1-15,-7 17-7 16,-14 4 0-16,-5 8-2 16,-3-1 1-16,-3-3-2 15,7-11 0-15,1-12 0 16,9-21-2-16,-2-12 0 15,6-17-1-15,15-19-6 16,1-14-15-16,13-8-16 16,0-49-77-16,0-44-118 15</inkml:trace>
  <inkml:trace contextRef="#ctx0" brushRef="#br0" timeOffset="1.00144E6">5437 10094 309 0,'0'-4'92'16,"0"4"-91"-16,0 0 8 15,0 22 9-15,6 29-1 16,27 29 18-16,12 23-1 16,19 11-10-16,9 7-13 15,-1 6 0-15,2 0-4 16,5 1-4-16,-11-7 3 15,-4 0-5-15,-20-7 5 0,-3-14-5 16,-16-10 1-16,-4-12 1 16,-3-19-3-16,-12-11-4 15,-6-16 3-15,0-13-8 16,-8-11-12-16,-29-8-23 16,-17-5-56-16,-8-31-156 15</inkml:trace>
  <inkml:trace contextRef="#ctx0" brushRef="#br0" timeOffset="1.00163E6">5302 11268 389 0,'0'-1'32'16,"0"-3"-32"-16,0 4 4 0,31-3-3 15,27-1 8-15,21-7 0 16,-1-7-3-16,13-4-6 15,-6-7-1-15,-11-9-13 16,-1-12-60-16,-7-2-127 16</inkml:trace>
  <inkml:trace contextRef="#ctx0" brushRef="#br0" timeOffset="1.00185E6">5939 10283 423 0,'0'-2'0'16,"0"-1"4"-16,12 3-4 15,40-6 5-15,16 3 15 16,25 0-2-16,11-2-2 16,7 3-9-16,-14-7-7 15,-12 2-2-15,-21-2-14 16,-12-7-67-16,-25 9-149 15</inkml:trace>
  <inkml:trace contextRef="#ctx0" brushRef="#br0" timeOffset="1.002E6">6476 10346 330 0,'-22'44'9'0,"9"8"13"16,7 11 19-16,0 3-8 15,2 10-11-15,4 9-5 16,0-8-7-16,0-4-8 15,0-18-2-15,22-11-12 16,7-8-33-16,8-20-140 16</inkml:trace>
  <inkml:trace contextRef="#ctx0" brushRef="#br0" timeOffset="1.00224E6">7502 10361 211 0,'0'48'142'0,"-13"14"-136"0,-16 26 37 15,-12 8 15-15,-7 10-15 16,-1 7-16-16,-7-2-11 16,13-16-9-16,1-11-6 15,13-14-1-15,17-25-2 16,10-20-16-16,2-22-42 15,0-3-109-15,0-40-92 16</inkml:trace>
  <inkml:trace contextRef="#ctx0" brushRef="#br0" timeOffset="1.00247E6">7357 10460 281 0,'12'9'37'16,"17"19"-36"-16,4 21 35 15,19 19 34-15,0 20-39 16,12 5-2-16,14 1-11 16,1-10-4-16,-3-6-1 15,3-5-4-15,-7-11-9 16,-14-7 0-16,-14-14-4 16,-20-13-2-16,-15-12-12 15,-9-8-7-15,-15-8-27 16,-34 0-87-16,-28-22-61 0</inkml:trace>
  <inkml:trace contextRef="#ctx0" brushRef="#br0" timeOffset="1.00263E6">7340 11147 147 0,'-45'-4'176'0,"6"0"-166"16,30 4 4-16,9 0 42 16,0 0-40-16,38 0-16 15,28 0 3-15,20 0 1 16,22 0-1-16,4 0 0 15,-1 0-3-15,-12 0-3 16,-16 4-43-16,-39 10-126 16</inkml:trace>
  <inkml:trace contextRef="#ctx0" brushRef="#br0" timeOffset="1.00314E6">5714 12013 222 0,'0'0'122'0,"0"0"-112"15,0 7 5-15,-5 14 33 16,-3 9-20-16,-2 14-11 16,2 14-1-16,1 6-3 15,-3 8 0-15,2 13 3 0,-11 3 3 16,-10 1-5-16,4-3-8 16,1-7 1-16,-3-14-5 15,8-6-2-15,7-18 0 16,5-15-6-16,1-15 2 15,0-11-9-15,0 0-18 16,4-30-38-16,-11-33-91 16,7-21 2-16</inkml:trace>
  <inkml:trace contextRef="#ctx0" brushRef="#br0" timeOffset="1.00336E6">5695 12060 191 0,'14'11'25'0,"13"22"3"16,0 11 38-16,10 12-5 0,9 10-5 16,-7 9-25-16,7 1-4 15,-1 0-5-15,7-6-8 16,-13-7-6-16,6-9-2 16,-14-5-6-16,-6-17 0 15,-2-7-4-15,-23-7-2 16,0-10-12-16,-6-3-21 15,-46-5-79-15,-16 0-81 16</inkml:trace>
  <inkml:trace contextRef="#ctx0" brushRef="#br0" timeOffset="1.00352E6">5548 12699 37 0,'0'0'273'0,"0"0"-272"15,0-1 3-15,21 1-3 16,26 0 16-16,20-3-1 15,11-3 11-15,9-2-19 16,8-4-8-16,-4-9 0 16,0-3-23-16,-6-7-87 15</inkml:trace>
  <inkml:trace contextRef="#ctx0" brushRef="#br0" timeOffset="1.00387E6">6925 11953 357 0,'0'0'61'15,"0"0"-57"-15,-10 5 15 16,-1 21 18-16,-3 13-22 16,-3 12 0-16,3 8-5 15,-5 11-2-15,-2-3 1 0,1 6-2 16,-9-4-1 0,2-3-3-16,-2-6-3 0,4-9 0 15,7-19-3-15,5-13-2 16,13-11-9-16,0-8-13 15,0-18-46-15,0-38-80 16,13-22 29-16</inkml:trace>
  <inkml:trace contextRef="#ctx0" brushRef="#br0" timeOffset="1.00407E6">7005 11902 102 0,'17'0'64'0,"2"11"-41"16,1 23 48-16,5 21 3 15,8 8-5-15,-2 9-34 16,0-2-9-16,4-3-4 0,-2-5-10 16,-2-7-5-16,2-12-2 15,-6-2-5-15,-2-12-3 16,-4-14-2-16,-9-7-12 16,-12-8-49-16,0 0-82 15</inkml:trace>
  <inkml:trace contextRef="#ctx0" brushRef="#br0" timeOffset="1.00424E6">6925 12328 384 0,'0'0'9'0,"0"0"-8"0,0 0 5 16,25 0-3-16,24-3 2 15,17-4 10-15,9-5-11 16,8-7-4-16,-11-6-6 15,-10-4-37-15,-8-8-132 16</inkml:trace>
  <inkml:trace contextRef="#ctx0" brushRef="#br0" timeOffset="1.00443E6">7371 11877 267 0,'0'0'11'0,"15"0"-11"16,22 0 21-16,9-7 5 16,11 2 10-16,10-2-24 15,-5-4-12-15,-3-4-5 16,-5 2-23-16,-23 0-40 16,-12 3-45-16</inkml:trace>
  <inkml:trace contextRef="#ctx0" brushRef="#br0" timeOffset="1.00455E6">7805 11803 86 0,'-22'22'115'15,"7"13"-60"-15,3 4-1 16,2 8 4-16,10-2-30 16,0 6-14-16,10 0-3 15,11-4-9-15,3-3-2 0,5-7-15 16,-6-3-67 0,-4-8-174-16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50:34.246"/>
    </inkml:context>
    <inkml:brush xml:id="br0">
      <inkml:brushProperty name="width" value="0.05292" units="cm"/>
      <inkml:brushProperty name="height" value="0.05292" units="cm"/>
      <inkml:brushProperty name="color" value="#FF0000"/>
    </inkml:brush>
  </inkml:definitions>
  <inkml:trace contextRef="#ctx0" brushRef="#br0">3820 333 305 0,'25'0'124'16,"-7"0"-117"-16,-11 0 4 15,-7 0 20-15,0 2-4 16,0 0-7-16,0 3-5 0,0 6-5 16,-11 4 1-1,-16 6-1-15,-10 4 2 0,-2 2-3 16,0 4-2-16,-3 1 3 15,1 6-1-15,0 7-4 16,-9 13 3-16,0 8-3 16,-5 7-4-16,1 3 2 15,-2 0-1-15,4-2-2 16,7 0 0-16,-1-5 1 16,13-9-1-16,0-7 0 15,8-15-1-15,11-9 0 16,2-8-2-16,5-11 1 15,7-4-7-15,0-6-1 16,0 0-2-16,0 0-15 16,0-17-15-16,0-18-53 0,13-12-65 15,12-11-116-15</inkml:trace>
  <inkml:trace contextRef="#ctx0" brushRef="#br0" timeOffset="384.3323">3665 330 294 0,'0'0'65'16,"4"0"-63"-16,-2 8 9 0,2 13 25 15,3 6-12-15,-1 11-6 16,10 4-2-16,-3 13 4 15,1 8-4-15,11 6-4 16,8 6-1-16,-2 1 3 16,2-1-9-16,0-2 8 15,-2-4-5-15,-6 2-3 16,4-1 1-16,-10-5-3 16,-1-4-2-16,-3-7 4 15,-3-8-4-15,-2-8 0 16,-3-5-1-16,3-8-3 15,-4-6 2-15,0-7-5 16,-6-8 0-16,0-4 0 16,0 0-7-16,0-2 3 15,-29-17-45-15,-14-7-68 0,-15-7-149 16</inkml:trace>
  <inkml:trace contextRef="#ctx0" brushRef="#br0" timeOffset="594.4661">3268 1136 251 0,'-6'-5'84'0,"6"2"-77"16,0-2-3-16,0 0 14 16,27-4 5-16,18 2 1 15,-1-1-10-15,9 1-7 0,-1 0-4 16,6 0-3-16,-6-1-4 15,6 1-16-15,-5 0-24 16,3 1-152-16</inkml:trace>
  <inkml:trace contextRef="#ctx0" brushRef="#br0" timeOffset="1897.7405">4494 452 159 0,'0'0'16'16,"0"0"13"-16,0 0 32 0,0 0-2 16,0 0-19-1,0 0-3-15,0 0 0 0,0 0-10 16,0 0-13-16,0 0 0 15,-4 0-5-15,4 0-1 16,0 4-2-16,0 12 1 16,0 8 6-16,0 3-1 15,0 8-5-15,0 5 0 16,0 5 1-16,0 5-3 16,4 2-1-16,8 0-4 15,5 4 7-15,1-3-6 16,1 2 2-16,0 0 1 15,-1-4-3-15,5 2-1 16,-4-6 0-16,-1-1-1 16,3-2 1-16,2-6 2 0,-1-3-2 15,-1-8 0-15,2-5 0 16,-3-6-1-16,1-5 0 16,4-3-2-16,-4-7 3 15,1-1 0-15,7 0 3 16,-2-9-2-16,2-12 3 15,12-3 1-15,-10-9-2 16,7-2-2-16,-1-4 1 16,-2-4-1-16,0-2 0 15,-4-5-1-15,-6-5 1 16,-6-1 3-16,-3-3-2 16,-10 1-2-16,0-2 1 0,-6 0 1 15,0 3-1-15,0 4 1 16,7 4 0-16,-7 12-2 15,6 7 0-15,-4 8 0 16,4 5 4-16,-2 2-4 16,2 2 0-16,-3 1 0 15,3 5 0-15,-2 0 0 16,-2 4-1-16,-2 2 1 16,0 1 0-16,0 0-1 15,0 0 1-15,0 0 0 16,0 0 0-16,0 0 0 15,0 0 0-15,0 0-2 0,0 0 2 16,0 0-5 0,0 0 0-16,0 0 0 15,0 0-2-15,0 0-4 0,0-2-7 16,0 2-28-16,0 0-62 16</inkml:trace>
  <inkml:trace contextRef="#ctx0" brushRef="#br0" timeOffset="4028.0128">6028 764 323 0,'0'-3'40'0,"0"3"-38"16,0 0 19-16,0 0 5 15,2 0-8-15,4 0-9 16,6 0-2-16,11 0 0 16,12 0 5-16,-2 0 1 0,19 9 2 15,-2-4 0-15,10 2-6 16,-5-2-1-16,7-1 1 15,9 1-5-15,-20-4 0 16,-3 1-3-16,-13-2-1 16,-12 0 0-16,-11 0-6 15,-6 0-3-15,1 0-10 16,-7 1-16-16,0 5-52 16,-33 6-200-16</inkml:trace>
  <inkml:trace contextRef="#ctx0" brushRef="#br0" timeOffset="4277.1567">6112 946 138 0,'-12'2'197'16,"12"0"-186"-16,0 0-5 16,0-2 12-16,0 2 3 15,12 0-10-15,15 1 13 16,19 2-2-16,-1-3-4 15,19 2 1-15,0-2-5 16,13-2-4-16,-11 0-7 16,0 0-3-16,-16 0 0 15,-3 0-7-15,-7 0-10 16,-9 0-11-16,-4 0-57 0,-21 0-245 16</inkml:trace>
  <inkml:trace contextRef="#ctx0" brushRef="#br0" timeOffset="6029.2905">7642 431 241 0,'0'0'124'0,"0"0"-110"16,0 0 17-16,0 0 13 15,0 0-10-15,0 0-9 16,0 0-9-16,0 0-4 16,0 5-2-16,0 15-3 15,0 12 4-15,-6 11 5 16,-13 10-7-16,-3 6-3 16,1 0 0-16,-12 3-3 15,6-2 0-15,-4-3 0 16,-8 1-2-16,6-1-2 15,-3-6 2-15,-1-3-1 16,6-9 0-16,2-4-2 0,7-11-1 16,9-9-2-16,7-8-5 15,6-7-6-15,0 0-13 16,0-18-18-16,0-19-46 16,31-17-172-16</inkml:trace>
  <inkml:trace contextRef="#ctx0" brushRef="#br0" timeOffset="6381.4157">7867 424 353 0,'0'0'26'0,"0"0"-22"16,5 0 34-16,-3 0-3 0,8 2-17 15,-2 13-14-15,5 10 4 16,9 8 4-16,1 9-3 16,2 6 2-16,6 8 1 15,4 4-5-15,-8 0 5 16,4-4-7-16,-4-1-2 16,-2-1 5-16,-5-1-6 15,-1-1 3-15,8-4-2 16,-15-6-2-16,1-5 1 15,-1-8-2-15,-10-7 0 0,2-6-2 16,-4-9-3-16,0-3-5 16,0-4-2-1,-6 0-15-15,-25 0-73 0,-21-14-190 16</inkml:trace>
  <inkml:trace contextRef="#ctx0" brushRef="#br0" timeOffset="6600.0363">7526 970 216 0,'-6'-2'153'0,"6"2"-144"16,0 0-8-16,0 0 23 16,0 0 0-16,15 0-14 15,16 0 5-15,10 0-7 0,9 0 0 16,14 0-7-16,4 0-1 15,15-6-3-15,1 0-14 16,7-2-59-16,-12-1-283 16</inkml:trace>
  <inkml:trace contextRef="#ctx0" brushRef="#br0" timeOffset="7282.1426">9257 581 233 0,'0'-1'121'16,"0"-1"-91"-16,0 0 18 15,-27-4-13-15,-8 1-7 16,-9 2-18-16,-14 1 3 16,-2 0-7-16,-2 1 3 0,13 1-1 15,5 0 3-15,11 0-8 16,13 0 4-16,3 0-5 15,11 0 0-15,0 0-1 16,6 0-1-16,0 0-2 16,0 0-1-16,0 0 0 15,0 0 2-15,0 0-1 16,0 4 2-16,0 11 1 16,0 4 1-16,0 10 1 15,0 7 2-15,0 8 1 16,0 5-1-16,0 6 6 15,0-1-1-15,0 4-4 0,0-2-1 16,-2-2-1 0,-5-1-2-16,1-3-2 0,6-1 1 15,-6-7-1-15,0-6 0 16,6-6 0-16,0-9 0 16,0-2 0-16,0-10 0 15,0-4-1-15,0-2 0 16,0-3-5-16,0 0 3 15,0 0 2-15,18 0-2 16,7 0 3-16,6 0 3 16,6 0-3-16,1-3 0 15,7-2-6-15,-6-2-5 16,7 1-11-16,-9 1-21 0,-4 1-46 16,-6 4-180-1</inkml:trace>
  <inkml:trace contextRef="#ctx0" brushRef="#br0" timeOffset="10830.3006">9728 838 33 0,'-52'-17'250'0,"15"0"-235"16,23 6-4-16,7 7 22 15,1-1 4-15,0 1-7 16,6 1-2-16,0 3-6 16,0 0-3-16,0 0 3 15,0 0 6-15,-6 0-7 16,6 0-6-16,0 0 1 16,0 0-2-16,0 0-13 15,0 0 1-15,0 14-1 16,0 14 2-16,0 10 4 0,0 8-1 15,0 1-2 1,0 0-2-16,0-1-2 0,0 0 1 16,0-2-1-1,12-10 1-15,7-5-1 0,-7-10 0 16,1-7-1-16,-5-6-1 16,-2-4-1-16,4-2-2 15,1 0-1-15,1 0-5 16,13-11 2-16,12-17-2 15,13-12 7-15,-3-7-4 16,-5-2 3-16,-11-1 1 16,-7 6-4-16,-7 4 7 15,-3 6-1-15,-7 4 4 16,-1 8-2-16,-6 8 1 16,0 7 6-16,0 4 0 0,0 3-2 15,0 0 1-15,0 0-1 16,0 0-4-16,0 0 1 15,0 0-2-15,0 8-2 16,10 9 2-16,-4 11 7 16,7 2-1-16,-5 5 1 15,2 3-5-15,7 0 1 16,-3 3 0-16,5-3-3 16,4-4-2-16,-5-4-1 15,5-6-2-15,-8-4-4 16,-3-6-14-16,0-6-21 15,-1-1-53-15,-3-7-168 16</inkml:trace>
  <inkml:trace contextRef="#ctx0" brushRef="#br0" timeOffset="11048.838">10462 1128 162 0,'0'8'161'15,"0"8"-149"-15,0 1 14 16,0 2 9-16,0 1 5 16,0 1-14-16,0 1-13 15,6 0-4-15,0-2-7 16,0-2-2-16,1 1-1 16,1-6-14-16,-4-2-12 15,2-3-24-15,-4-3-117 0</inkml:trace>
  <inkml:trace contextRef="#ctx0" brushRef="#br0" timeOffset="11476.0524">11105 1138 244 0,'0'0'47'0,"0"0"-33"15,0 0 23-15,2 0 14 16,4 9-15-16,0 9-6 16,-2 2-9-16,-4 5-4 0,0 3 2 15,0 2-5-15,0 2-7 16,0 5-4-16,-23-4-3 15,-8-1-5-15,-6-4-10 16,0-4-19-16,-2-6-72 16</inkml:trace>
  <inkml:trace contextRef="#ctx0" brushRef="#br0" timeOffset="12488.4449">9379 608 276 0,'-3'0'28'0,"3"0"-16"15,0 0 16-15,0 0 1 0,0 0-15 16,0 0-5-16,13 0-1 16,22 0 9-16,-2 6 8 15,19 5-2-15,12 0 0 16,19 3-6-16,10 1-1 16,8-5-1-16,-8 2-1 15,-2-5-7-15,-13-3-4 16,-11-1-3-16,-18-3-2 15,-3 0-4-15,-20 0 0 16,-3 0-10-16,-17-3-10 16,-6-6-52-16,0-4-143 15</inkml:trace>
  <inkml:trace contextRef="#ctx0" brushRef="#br0" timeOffset="12737.7497">10073 449 310 0,'0'0'5'15,"0"6"-2"-15,6 9 21 16,13 3 17-16,14 6-13 16,8 2 2-16,3-2-8 15,7 1-9-15,-1-1-3 16,4-3-6-16,-3-3-4 15,-5-3-1-15,-9-5-8 16,-8-3-6-16,-14-4-15 0,-3-3-35 16,-12 0-146-16</inkml:trace>
  <inkml:trace contextRef="#ctx0" brushRef="#br0" timeOffset="13237.6336">9833 249 209 0,'0'0'45'16,"0"0"-24"-16,0 0 24 16,0 0-8-16,0 0-26 15,0 11-7-15,0 9-3 16,0 10 4-16,4 6-5 16,-2 10 0-16,3 2 2 15,1 8-1-15,-4 1-1 16,2 4 0-16,2 5-3 15,0-1 1-15,-3-1-6 0,5-3-15 16,-8-1-10-16,0 0-8 16,0 3-18-16,0 0 7 15,0-2 22-15,0-3 24 16,0-3 5-16,0-6 1 16,6-3 0-16,-6-5 0 15,0-3 0-15,6-6-4 16,0-6-6-16,1-4-18 15,-1-3 1-15,-4-3 6 16,-2-5 16-16,0 1 5 16,0-4 0-16,0-2 0 15</inkml:trace>
  <inkml:trace contextRef="#ctx0" brushRef="#br0" timeOffset="14092.3424">11948 687 203 0,'-17'-13'124'0,"3"10"-116"16,14 3 9-16,0 0 24 15,0 16-14-15,0 15-3 16,-6 15 0-16,6 6-11 16,-11 8 8-16,7 4 1 15,4 1-8-15,0 0-3 16,0 1 5-16,0-8-7 16,6-10-4-16,9-13 0 15,-3-10-5-15,7-6 0 16,-5-8 0-16,3-8-1 15,6-3 1-15,8-4 0 0,29-29 3 16,14-20-3 0,7-20-1-16,1-10-16 0,-13-7-7 15,-5 8-15-15,-19 6 1 16,7 10 27-16,-19 15 5 16,-10 16 3-16,-9 15 3 15,-10 13 9-15,-4 7 14 16,0 0 0-16,0 0-8 15,0 3-3-15,0 19-4 16,0 10-3-16,0 16 9 16,0 6-9-16,0 9 2 15,0 3 2-15,0 0-1 16,0 0-4-16,2-5 3 0,13-7-4 16,-7-6 3-1,2-13-6-15,5-4-3 0,1-12 1 16,-1-7-8-16,3-7-7 15,5-5-15-15,8 0-59 16,4-14-191-16</inkml:trace>
  <inkml:trace contextRef="#ctx0" brushRef="#br0" timeOffset="14407.7773">13168 1191 224 0,'24'0'79'0,"5"0"-73"16,-2 0 39-16,-4 2-3 0,-9 4-16 16,-5 2 2-16,-3 1-14 15,-6 5-4-15,0 5-6 16,-35 3 2-16,-7 2-3 16,1-1-1-16,2-1-2 15,8-3 0-15,8-2 1 16,6-4 1-16,15-3-1 15,2-2 1-15,0-1-2 16,15-3 0-16,24-2 2 16,11-2-1-16,10 0 0 15,6-2-1-15,2-12 0 16,-8-2-13-16,-6-5-17 16,-15 1-81-16,-16-5-201 0</inkml:trace>
  <inkml:trace contextRef="#ctx0" brushRef="#br0" timeOffset="14896.4598">12029 528 332 0,'0'0'22'0,"0"0"-19"15,29 3 16-15,12 2 8 0,8-2 5 16,20 1-9-16,7 1-4 15,3 0-10-15,-11-1-2 16,-8-1-3-16,-15-3-4 16,-5 0-1-16,-13 0-9 15,-3-9-7-15,-9-4-16 16,-1-5-95-16,-10-3-90 16</inkml:trace>
  <inkml:trace contextRef="#ctx0" brushRef="#br0" timeOffset="15136.3195">12603 372 68 0,'-4'-2'293'16,"4"2"-284"-16,0 0-1 15,0 0 16-15,0 0-7 16,0 9 2-16,25 8 1 16,4 3-1-16,8 1-1 15,15 2 1-15,-7-1 5 16,13 2-7-16,-6-5-7 15,2-2-7-15,-11-4-2 16,-8-3-2-16,-10-5-5 16,-15-3-4-16,-10-2-4 15,0 0-12-15,-4 0-52 16,-41-12-270-16</inkml:trace>
  <inkml:trace contextRef="#ctx0" brushRef="#br0" timeOffset="15488.1544">12417 238 140 0,'-8'0'186'0,"4"0"-186"16,2 5 1-16,-2 16 18 15,2 3 8-15,2 10-7 16,0 8-11-16,0 8-1 15,2 2-2-15,8 10 8 0,-2 8 0 16,3 3-8 0,-9 2 1-16,2-2-5 0,-2 0 1 15,-2-1-3-15,0 0-2 16,0 1 2-16,0 0 0 16,-8-9 0-16,-5-4 0 15,3-9 0-15,4-6-1 16,6-4 0-16,0-7-1 15,0-8 1-15,0-4-1 16,0-8-5-16,0-5-3 16,0-5-16-16,0-4-61 15</inkml:trace>
  <inkml:trace contextRef="#ctx0" brushRef="#br0" timeOffset="15886.5787">14023 1065 153 0,'0'17'200'0,"0"4"-190"15,-4 12-1-15,-16 0 20 16,-5 1 4-16,2-5-18 16,9-3-15-16,-3-7-8 15,11-6-17-15,2-7-24 16,4-6-123-16</inkml:trace>
  <inkml:trace contextRef="#ctx0" brushRef="#br0" timeOffset="16064.0043">14563 1060 79 0,'6'5'341'16,"11"-1"-339"-16,1 0 1 15,9-4-3-15,10 0-2 16,15 0-16-16,10-8-102 15</inkml:trace>
  <inkml:trace contextRef="#ctx0" brushRef="#br0" timeOffset="16328.7906">15117 1055 331 0,'0'3'15'15,"0"1"-8"-15,10-2 16 16,9-2-5-16,10 0-11 15,14 0-7-15,7-4-17 16,8-7-41-16,-3 3-54 16,-1 3 9-16,-4 4 48 15,-9 1 55-15,-8 0 29 0,-8 0 24 16,-4 0 3-16,-7 3 1 16,-1 1 0-1,-1 1-6-15,0-2-18 0,-1-2-22 16,-3 3-11-16,6-4-27 15,1 0-67-15</inkml:trace>
  <inkml:trace contextRef="#ctx0" brushRef="#br0" timeOffset="17143.4852">17056 543 313 0,'-13'-5'71'16,"1"-1"-68"-16,8 6 19 16,2 0 14-16,-2 3-16 15,-5 23-12-15,-7 18-2 16,1 15 4-16,-14 10 2 15,5 4 1-15,1-3 1 0,8-1-3 16,5-4-2 0,10-10-3-16,0-9 1 0,0-12-3 15,10-12-4-15,9-8 0 16,0-9 0-16,12-5 0 16,12-9 1-16,23-25 6 15,13-19-7-15,1-9-2 16,-1-7-2-16,-13-9-2 15,-6-6 1-15,-12-2-1 16,-11 9-2-16,-8 19 6 16,-15 17 2-16,-8 18 0 15,-1 14 2-15,-5 5 5 0,0 4 2 16,0 0-1 0,0 4-5-16,0 19-1 15,0 15 2-15,0 14 7 0,0 6-3 16,0 1-4-16,0-1-1 15,0-1 2-15,12-4-2 16,0 0-3-16,7-8 1 16,0-9-1-16,-1-7-4 15,1-10-7-15,-1-7-11 16,1-8-33-16,4-4-121 16</inkml:trace>
  <inkml:trace contextRef="#ctx0" brushRef="#br0" timeOffset="17542.4688">17986 990 333 0,'4'9'30'0,"2"12"1"16,5 6 9-16,-5 5 2 16,6-2-15-16,-3 3-6 15,-3-6-6-15,4-5-8 16,-8-6 1-16,2-7-8 15,-2-3-1-15,2-6 0 16,-1 0-5-16,13-9 0 16,7-15 3-16,8-10 1 15,8-7 1-15,7 3-3 16,-7 4 0-16,2 11 4 0,-10 7 2 16,-6 10-2-16,-4 5 2 15,-7 1-2-15,5 0 5 16,-3 18 2-16,3 9 4 15,-3 4-3-15,-1 2 0 16,1 0-2-16,-7-4 3 16,3-5-6-16,-6-7-3 15,1-7 0-15,-1-6-2 16,-6-4-5-16,0 0-4 16,0-11-8-16,0-11-60 15,-25-7-168-15</inkml:trace>
  <inkml:trace contextRef="#ctx0" brushRef="#br0" timeOffset="18022.4197">17064 300 149 0,'-2'0'55'15,"2"0"-47"-15,-4-1 37 16,2 1 11-16,2 0-9 16,0 0-14-16,0 0-7 15,0 0-5-15,0 0-4 16,0 0 0-16,0 0-6 16,0 0-8-16,23 5 2 15,8 4 4-15,18 2 3 16,7-3-1-16,8 0-3 0,8-2 1 15,-1-1-2 1,-5-1-7-16,0 0 0 0,-12-3 0 16,-7-1-5-16,-7 0-1 15,-14 0-8-15,-7 0-11 16,-11-3-74-16,-4-12-139 16</inkml:trace>
  <inkml:trace contextRef="#ctx0" brushRef="#br0" timeOffset="18249.022">17649 167 172 0,'0'0'109'0,"0"8"-101"16,0 6 1-16,0 3 30 15,19 3 12-15,12 0-16 16,4 2-10-16,2 0-8 15,4-3-12-15,-1 0-2 16,1-3-3-16,9 2-17 16,-7-5-14-16,2 2-54 15,1 0-244-15</inkml:trace>
  <inkml:trace contextRef="#ctx0" brushRef="#br0" timeOffset="19389.0356">18980 328 169 0,'0'0'121'0,"0"0"-102"0,0 0 12 16,0 0 28-16,0 0-13 15,0 0-13-15,0 0-11 16,0 0-7-16,4 0-2 16,5 0-2-16,1 4 4 15,7 2 1-15,1 4-7 16,7 2 1-16,6 2-2 15,6 4-1-15,7-1 2 16,-3 0-4-16,0-2-3 16,3 1 1-16,-1-1-3 15,-2-3 1-15,3 1-1 16,-3-4 1-16,-4-1 1 0,-8-2 0 16,-8-3-2-16,-7-1 0 15,-11-1 1-15,-3-1-1 16,0 0 0-16,0 0 0 15,0 0 2-15,0 0-1 16,0 0-1-16,0 0-1 16,0 0 1-16,0 0-1 15,0 0 1-15,0 0 0 16,0 2-1-16,0 2 0 16,0 7-1-16,0 7 2 15,0 7 0-15,4 10 2 16,-2 4 1-16,4 3-3 15,-2 2 1-15,-2-3 0 16,9-2 1-16,-5 0-2 0,2 0 1 16,2 0-1-16,-1-1 1 15,3-2-1-15,2-2 0 16,-5-1 0-16,1-1 1 16,2-3-1-16,1 3 0 15,-1-4 1-15,1-4-1 16,-7-4 1-16,-4-5-2 15,2-5 0-15,-4-2 1 16,2-1 0-16,-2-3 1 16,0-2-1-16,0-1 0 15,0 1 0-15,0-2-1 0,0 0 1 16,0 0 0 0,0 0 1-16,0 0 0 0,0 0 2 15,0 0 0-15,-27 0-1 16,-16 0-2-16,-15 0 0 15,-10 4 1-15,-5 5-1 16,-5 1-1-16,-9 2 1 16,-8 2-5-16,-4 0-3 15,-9-2-18-15,7 4-35 16,10-6-97-16</inkml:trace>
  <inkml:trace contextRef="#ctx0" brushRef="#br0" timeOffset="24659.9825">6325 2944 207 0,'-6'-1'133'15,"0"-1"-103"-15,0 0-6 16,2 2 20-16,4 0-6 16,0 0-16-16,0 0-6 15,0 0-5-15,0 0 1 16,0 0-4-16,0 0 1 15,0 0 2-15,0 0-5 16,0 0-1-16,0 0-4 16,4 0 0-16,23 0 1 15,18 7 3-15,7-1-3 0,8 1 1 16,10-2-2 0,-8 2 0-16,6-2 1 0,3-1-2 15,-20 0 0-15,3-2 0 16,-13-2 0-16,-6 0-5 15,-16 0 3-15,-11 0 0 16,-4 0 2-16,-4 0-5 16,0 0 4-16,0 0 0 15,0 0-4-15,0 0-3 16,0 0-8-16,0 0-8 16,0 0-32-16,-10 0-128 15</inkml:trace>
  <inkml:trace contextRef="#ctx0" brushRef="#br0" timeOffset="24983.0879">6139 3392 38 0,'-6'0'295'16,"6"2"-283"-16,0-1-10 16,0 1 10-16,31 3 5 15,21-2 20-15,20 2-11 16,13-1-1-16,6 1-4 0,12 0-6 16,-12 0-6-16,0 1-6 15,-14 0-2-15,-11 1-2 16,-6-1 1-16,-11-2-2 15,-3 1 0-15,-9-2-14 16,-8-3-6-16,-8 0-45 16,-21 0-291-16</inkml:trace>
  <inkml:trace contextRef="#ctx0" brushRef="#br0" timeOffset="29357.3637">26682 324 344 0,'-60'2'44'16,"13"-2"-12"-16,22 0 12 16,11 0 3-16,1 0-13 15,9 0-7-15,2 2-10 16,-2 0-9-16,4 6-3 15,-6 13 1-15,-9 13-5 16,-8 21 3-16,-12 16 3 16,-2 8-4-16,-10 10-1 15,-15 6 2-15,-7 8-2 16,-9 4 1-16,1-4 3 0,9-9-5 16,12-15-1-1,11-10-1-15,14-17-1 0,10-17 2 16,7-9-8-16,7-14-3 15,7-9 1-15,0-3-10 16,0-28-27-16,36-24-47 16,24-22-110-16</inkml:trace>
  <inkml:trace contextRef="#ctx0" brushRef="#br0" timeOffset="29666.5225">26554 319 269 0,'0'0'115'0,"0"0"-108"0,0 21-1 15,0 16 26-15,0 19 3 16,0 10-16-16,0 8-3 16,0 3-3-16,0-3-9 15,0 6 4-15,0 6-3 16,6 2 4-16,-4 4 1 15,-2-3-3-15,5-10-4 16,-3-6 4-16,2-10-6 16,-2-9 0-16,2-17-1 15,0-9 0-15,-2-15-6 16,2-8-4-16,-4-5-2 16,0-13-10-16,0-23-68 0,0-12-169 15</inkml:trace>
  <inkml:trace contextRef="#ctx0" brushRef="#br0" timeOffset="29860.1813">26166 1039 282 0,'-5'0'52'0,"5"0"-49"16,0 0 5-16,17 0 14 15,31 10 7-15,22-2 2 16,8-4-10-16,11-3-7 15,-2-1-12-15,4 0-2 16,0-13-6-16,-8-9-11 16,-5-4-33-16,-16-3-112 15</inkml:trace>
  <inkml:trace contextRef="#ctx0" brushRef="#br0" timeOffset="30280.0221">27257 528 363 0,'-12'0'58'0,"8"0"-50"15,1 15 11-15,-1 15 3 16,4 18 1-16,-2 9-12 0,2 10-1 16,0 3 0-1,0 4 3-15,0-2-5 0,0-3 1 16,0-7-6-16,19-9 1 15,6-12-1-15,2-9-2 16,12-10-1-16,0-8 0 16,7-11 1-16,-1-3 1 15,3-13 1-15,5-27 12 16,3-12-7-16,2-11-5 16,-8-5-1-16,-9 3 0 15,-14 2-1-15,-2 5-1 16,-9 9 4-16,-3 2 0 15,-5 10 0-15,-4 6 3 16,0 4-1-16,-2 7-3 16,2 5-3-16,-2 4 0 0,9 0-9 15,3 4-4-15,11-1-12 16,14 1-20-16,11 7-29 16,4 0-116-16</inkml:trace>
  <inkml:trace contextRef="#ctx0" brushRef="#br0" timeOffset="30542.1898">28446 770 370 0,'0'0'15'0,"0"0"-11"0,0 0 15 16,0 0 5-16,2 0-17 15,29 0 0-15,10 0-3 16,2 0 2-16,5 1-6 16,-5 2 1-16,-1-2-1 15,-5 1 0-15,-2-1-2 16,-4-1-6-16,-6 2-7 16,-6 2-12-16,-3-1-18 15,-4 1-143-15</inkml:trace>
  <inkml:trace contextRef="#ctx0" brushRef="#br0" timeOffset="30970.477">28348 1147 139 0,'0'0'72'0,"0"0"-40"15,0 0 29-15,0 0 8 16,0 0-22-16,0 0-21 16,0 0-15-16,9 0-1 15,32 2 6-15,15-2-4 16,8 1-3-16,6 1-2 16,7-1 5-16,-11-1-5 15,-8 2-7-15,-13-2 0 16,-14 0-2-16,-6 0-3 0,-8 0-3 15,-3 0-4 1,-4 0-21-16,-1 1-87 16</inkml:trace>
  <inkml:trace contextRef="#ctx0" brushRef="#br0" timeOffset="31960.0129">29479 529 264 0,'0'-11'115'15,"0"2"-101"-15,0 9 14 16,0 0 20-16,0 0-9 16,0 0-21-16,0 5-11 15,0 22-5-15,0 12 3 16,0 15 7-16,0 9-5 16,0 1-4-16,0 5 1 15,0 4-1-15,-2 0-2 16,-4-2 6-16,0-6-4 15,6-8-3-15,0-8 4 16,0-10-3-16,0-6-1 0,8-10 0 16,9-5-1-16,1-9 0 15,-3-5 1-15,-1-4 0 16,7 0 0-16,10-7 3 16,14-21 5-16,11-15 0 15,16-13-6-15,-3-9 0 16,-3-8-1-16,-10-7-1 15,-15-1 1-15,-4 1-1 16,-12 7-1-16,-6 13 1 16,-9 14 0-16,-6 10 2 15,-2 11 0-15,2 6-2 16,-2 7 3-16,-2 2-2 16,4 3-1-16,-2 2-2 0,3 2-2 15,3-4-6-15,4 5-5 16,11-1-11-16,2 3-7 15,4 0-36-15,-4 0-179 16</inkml:trace>
  <inkml:trace contextRef="#ctx0" brushRef="#br0" timeOffset="32222.398">30473 726 241 0,'-2'0'166'0,"2"0"-165"0,0 1-1 15,2 5 24-15,27-1-2 16,19 3 4-16,8 1-6 16,10 1-10-16,2-1-2 15,0-1 0-15,3 0-4 16,-11-1-4-16,-5 2-4 15,-5-4-4-15,-15 2-9 16,-6-1-35-16,-27 2-242 16</inkml:trace>
  <inkml:trace contextRef="#ctx0" brushRef="#br0" timeOffset="33040.1887">30445 1036 256 0,'0'7'41'16,"0"5"-41"-16,16-2 22 16,13 2 20-16,8 1-7 15,11 5-2-15,3 1-12 16,9 3-2-16,-2-2-3 16,-14-1-1-16,-9-2-5 15,-17 1-7-15,-11-1-2 16,-7 3 1-16,-4 4 2 0,-38 3-1 15,-16 2 0 1,-18 4 1-16,-9 1-3 0,-8 2 1 16,2 2-2-16,2-3 0 15,9-3 1-15,3-2 0 16,21-6 0-16,15-3 2 16,16-4-2-16,17-5 0 15,2-4 0-15,6 1 0 16,0-1-1-16,0-1 5 15,14 0-5-15,21-1 5 16,15 1 3-16,16-1-3 16,13-3 3-16,12 0-3 15,12 0 1-15,13 1-2 16,4-2-1-16,-15 0 2 16,-14 1-5-16,-25 0-1 0,-18-1 1 15,-17-1 0 1,-13 1 0-16,-5-2 0 0,-7 2 0 15,-6 0 1-15,0-2 0 16,0 2-1-16,0-2 1 16,0 0 0-16,0 0 0 15,0 0 2-15,0 0-1 16,0 0-1-16,0 0 1 16,0 0-2-16,0 0 2 15,0 0-2-15,0 0 2 16,0 0-1-16,0 0-1 15,0 0 2-15,0 0-1 0,0 0-1 16,0 0 0 0,0 0-1-16,0 0 0 0,0 0 0 15,0 0 0-15,4 0-1 16,-2 0 0-16,8 0 2 16,-3 0-1-16,-1 0 2 15,-2 1-1-15,-4-1 0 16,0 0-1-16,0 0 1 15,0 0-2-15,2 2 1 16,-2-2 0-16,4 0-4 16,-2 0 5-16,2 0-2 15,2 1-1-15,1-1-5 16,-1 1-4-16,0-1-8 0,0 0-20 16,3 0-27-1,1 0-106-15</inkml:trace>
  <inkml:trace contextRef="#ctx0" brushRef="#br0" timeOffset="35320.4821">24522 2713 118 0,'-12'0'19'0,"6"0"-3"15,6 0 8-15,0-1-12 16,0-1-12-16,0-3-19 15,0 2 8-15,12-5 10 0,7 1-4 16,-1 1 2-16,-1 1-2 16,-9 0 1-16,2 2 4 15,-8-1 3-15,3 2 4 16,-5 1 13-16,0 1 14 16,0 0 23-16,0 0-4 15,0 0-14-15,0 0-2 16,0 8-7-16,0 23-5 15,-19 14-8-15,-14 11 3 16,0 14-10-16,-8 5 4 16,-3 6 0-16,-6 2-4 15,-1-6 0-15,1-8-6 16,9-13-1-16,8-10-3 0,4-10-3 16,10-9 2-16,3-12-5 15,14-9-6-15,-3-6-4 16,5-6-27-16,7-31-113 15</inkml:trace>
  <inkml:trace contextRef="#ctx0" brushRef="#br0" timeOffset="35576.1527">24590 2605 385 0,'0'0'23'15,"0"19"-21"-15,0 19-2 16,0 15 25-16,5 14 0 0,9 6-10 16,5 2-6-16,3 3 2 15,-3 1-5-15,6-6 3 16,-2-8-9-16,-1-10 3 16,-1-11-3-16,-4-13-5 15,-3-9-4-15,-8-9-4 16,-2-8-15-16,-4-5-52 15,-6-1-298-15</inkml:trace>
  <inkml:trace contextRef="#ctx0" brushRef="#br0" timeOffset="35756.4566">24243 3189 363 0,'8'5'4'0,"38"3"-2"15,10-3 16-15,12 0 8 16,11-5-10-16,16 0-15 16,4-7-1-16,10-14-18 15,-1-11-35-15,-11-4-176 16</inkml:trace>
  <inkml:trace contextRef="#ctx0" brushRef="#br0" timeOffset="36145.8528">25297 2911 31 0,'-22'26'306'16,"3"7"-299"-16,3 7 1 0,1 7 21 15,9 0 6-15,6 1-10 16,0-4-8-16,0-7-1 16,12-9-1-16,9-7-9 15,4-8-3-15,4-8-1 16,2-5-1-16,10-9-1 15,7-24 0-15,7-14-2 16,1-10-5-16,-2-2-9 16,-11 3 2-16,-7 9-10 15,-14 10 6-15,-9 15 18 16,-7 13 5-16,-6 7 10 0,0 2 9 16,0 0-5-1,0 8-10-15,0 20-5 0,0 13 2 16,-6 7 7-16,-5 2-7 15,9-5 2-15,2-4-6 16,0-5 2-16,0-10-4 16,6-5 0-16,9-9-5 15,4-5-4-15,3-7-9 16,1 0-10-16,8-3-94 16</inkml:trace>
  <inkml:trace contextRef="#ctx0" brushRef="#br0" timeOffset="36362.2279">26058 3168 301 0,'0'19'23'0,"0"3"-1"16,0 5 28-16,0 1-3 15,0 1-13-15,0 2-15 16,0-6-11-16,0-2-3 15,0-5-5-15,0-5-4 16,6 1-11-16,1-6-19 16,-1 0-43-16,-2-6-217 15</inkml:trace>
  <inkml:trace contextRef="#ctx0" brushRef="#br0" timeOffset="36631.9471">26486 2966 379 0,'14'0'31'0,"11"0"-28"15,6 0 22-15,9 0 10 0,-1 2-13 16,6 0-20 0,1-2-2-16,-7 0-9 0,-8 0-14 15,-6 0-37-15,-19 6-236 16</inkml:trace>
  <inkml:trace contextRef="#ctx0" brushRef="#br0" timeOffset="36798.095">26507 3174 335 0,'0'4'36'0,"0"0"-32"15,4-2 21-15,27 1 9 16,16-3-11-16,11 0-20 0,19 0-3 16,-5-4-14-1,-4-3-30-15,5-1-157 0</inkml:trace>
  <inkml:trace contextRef="#ctx0" brushRef="#br0" timeOffset="37292.2398">27470 3050 397 0,'0'0'16'16,"0"3"-12"-16,0 10 14 0,0 6 9 15,8 6-11 1,9 4-6-16,1 0-6 0,-1 1-1 16,-9 1-1-16,-4-2-1 15,-4 1 2-15,0-4-2 16,-29-3-1-16,-8-2 1 16,-10-7-1-16,-7-5-1 15,-2-6 1-15,0-3-7 16,3 0 0-16,5-16 4 15,5-12-4-15,12-4 4 16,12-9-5-16,13-2 8 16,6-5 0-16,0 2 0 15,20 4 2-15,24 3-1 16,3 5 2-16,11 5-1 16,0 7-1-16,6 4 3 0,4 4 3 15,-1 3 2 1,-7 5-5-16,-11 4 0 0,-1 2 1 15,-5 0 0-15,-2 0-1 16,-3 0-2-16,-7 0-1 16,0 6-1-16,0-1-1 15,-2 1 1-15,2-3-5 16,-2-1 2-16,2-2-5 16,4 0-6-16,2 0-21 15,6 0-139-15</inkml:trace>
  <inkml:trace contextRef="#ctx0" brushRef="#br0" timeOffset="37976.0229">28016 3168 87 0,'0'0'21'0,"0"0"-10"15,0 0 25-15,0 0 1 16,0 0 0-16,-4 0 1 16,1 0-2-16,3 0-9 15,0 0-7-15,0 0 0 16,0 0-12-16,0 4 2 15,0 9 4-15,0 4-3 16,0 1 6-16,-4 6 2 16,2 1-5-16,-2 2-2 15,-2 4-4-15,0-3-3 16,0 0 2-16,-1-2-2 16,7-7-3-16,-2-3 1 0,2-5-1 15,0-5-2-15,0-1 0 16,0-3-3-16,0 0 0 15,0-2-7-15,-4 0-5 16,2 0-24-16,-2-15-190 16</inkml:trace>
  <inkml:trace contextRef="#ctx0" brushRef="#br0" timeOffset="39056.263">28809 2881 360 0,'-6'-1'13'0,"2"1"-8"16,4 0-5-1,0 0 9-15,0 0-9 0,0 0-1 16,0 1 0-16,0 4 1 15,0-1 2-15,0-1 0 16,0-1 2-16,0 2 2 16,0-3-1-16,0-1-2 15,0 0 1-15,0 0 2 16,0 0-1-16,0 0 2 16,0 0 0-16,0 0 0 15,0 0-2-15,0 0 2 16,0 0-6-16,0 0 2 15,0 0-2-15,0 0 1 16,0 0-2-16,0 0 0 0,0 0 0 16,0 0 1-16,0 0-1 15,0 0 2-15,0 0-1 16,0 0-1-16,0 0 1 16,0 0 1-16,0 0 2 15,0 0-3-15,0 0 0 16,0 2-1-16,4 0 2 15,-2 2 0-15,5 1 2 16,-1-3-2-16,-2 4 2 16,-2-2-1-16,4 4 1 15,0 5 3-15,1 2 0 16,5 7-1-16,4 1 1 16,1 8 1-16,-3 0 1 0,3 2 1 15,-3 5-4-15,5-1 2 16,0 1 0-16,1-1-4 15,-5-2 4-15,1-1-3 16,-7-3 0-16,1-7-4 16,-4-4 0-16,0-4-1 15,1-5 0-15,3-2 0 16,-4-4 0-16,-4-3-1 16,2-1 2-16,-4 1-1 15,0-2 0-15,0 0-2 16,0 0 2-16,0 0 0 15,0 0 0-15,0 0 0 0,0 0 0 16,2 0 0 0,-2 0 0-16,0 0 0 0,5 0 2 15,1-10-1-15,8-10-1 16,9-10-1-16,4-9 0 16,8-12 1-16,6-18-3 15,3-17 1-15,-1-9-5 16,3 5-2-16,-13 10 4 15,-4 20 1-15,-11 19 4 16,-5 18 2-16,-7 13-2 16,-2 8 5-16,-4 2-4 15,0 0 1-15,0 0-1 16,0 0-1-16,0 0-6 16,0 0-6-16,0 3-9 15,0 1-8-15,2 1-23 0,8 1-74 16</inkml:trace>
  <inkml:trace contextRef="#ctx0" brushRef="#br0" timeOffset="39722.5303">29696 3222 258 0,'-4'0'136'0,"2"0"-125"0,2 0-3 16,0 0 19 0,-4 19-4-16,2 6-3 0,-8 9-6 15,3 3 3-15,5 4 0 16,-4-2-4-16,2 2-4 16,4-4-5-16,-2-5 1 15,2-3-3-15,0-9-2 16,0-4-2-16,0-7-4 15,0-6-5-15,0-2-11 16,0-1-24-16,0 0-190 16</inkml:trace>
  <inkml:trace contextRef="#ctx0" brushRef="#br0" timeOffset="40322.1259">24694 4183 334 0,'-44'-6'71'0,"7"6"-58"16,21 0-2-16,1 14 25 15,-3 14-10-15,-5 13-8 16,0 16-4-16,-2 12-2 16,5 2-5-16,-9 1 7 15,4-4-5-15,2-12-7 16,5-7 0-16,3-9-2 16,7-11-1-16,2-13-5 15,4-6-4-15,2-10-7 16,0-10-14-16,18-27-41 15,30-19-107-15</inkml:trace>
  <inkml:trace contextRef="#ctx0" brushRef="#br0" timeOffset="40540.828">24867 4087 277 0,'0'38'63'16,"0"10"-51"-16,0 7 28 15,0 6 7-15,0 3 1 16,27 1-25-16,6-4-12 16,0-7-4-16,5-6-5 15,-5-9-2-15,0-8 0 16,-8-9-9-16,-9-9-10 16,-10-7-9-16,-6-4-28 0,-2-2-155 15</inkml:trace>
  <inkml:trace contextRef="#ctx0" brushRef="#br0" timeOffset="40720.224">24433 4603 349 0,'0'0'88'0,"0"3"-88"16,5 10 2-16,30-1 21 15,14-1 0-15,19-2-12 16,21-5-11-16,9-4-3 15,5 0-6-15,2-16-22 16,-8-9-58-16,-14-6-205 0</inkml:trace>
  <inkml:trace contextRef="#ctx0" brushRef="#br0" timeOffset="41139.976">25512 4272 396 0,'0'0'53'15,"0"19"-50"-15,-8 16 8 16,2 6 19-16,2 8-14 16,4 7-4-16,0-2 4 15,0-2-11-15,6-9 7 16,13-7-2-16,3-13-9 16,1-9-1-16,2-7-1 0,0-7-4 15,6 0-1-15,10-28 5 16,9-13-3-16,3-12-5 15,-3-8-9-15,-7 2-5 16,-12 0 3-16,-4 16 12 16,-8 13 8-16,-11 12 5 15,-4 11 0-15,-4 6 6 16,0 1 8-16,0 0-5 16,0 12-3-16,0 24-2 15,0 12 4-15,0 10-3 16,0 2-4-16,0-5-1 15,0-7 1-15,0-11-4 0,15-6-1 16,8-9-1-16,5-7-3 16,-1-8-6-16,11-7-5 15,1 0-8-15,4-12-42 16,-6-5-174-16</inkml:trace>
  <inkml:trace contextRef="#ctx0" brushRef="#br0" timeOffset="41440.4817">26319 4610 216 0,'6'0'109'15,"17"2"-106"-15,1 9 14 0,5 2 13 16,4 2 3 0,-8 4-4-16,-2 0-9 15,-11 3-9-15,-12 3 5 0,0 4 3 16,-16 3-8-16,-24 2-3 15,-7 0 4-15,4-6-4 16,7-3-2-16,14-10 0 16,9-4-6-16,11-2 0 15,2-5-4-15,0 1-2 16,31-2 6-16,19-3 1 16,14 0-1-16,2 0-7 15,4-12-5-15,3-6-13 16,3 0-76-16,-8-4-228 15</inkml:trace>
  <inkml:trace contextRef="#ctx0" brushRef="#br0" timeOffset="41673.0259">26986 4459 405 0,'-14'-2'82'0,"14"0"-79"16,0 2-2-16,0 0 3 15,14 0-1-15,30 0 0 16,20 7-3-16,-2-1-3 0,-6-1-8 16,-9 1-18-16,-18 0-41 15,-10 4-211-15</inkml:trace>
  <inkml:trace contextRef="#ctx0" brushRef="#br0" timeOffset="41822.3">26966 4658 328 0,'0'4'47'0,"0"-2"-45"16,2 3 17-16,39-4 6 15,9-1-6-15,16 0-19 16,6 0-8-16,-4 0-35 15,3 0-121-15</inkml:trace>
  <inkml:trace contextRef="#ctx0" brushRef="#br0" timeOffset="42347.9745">27950 4537 30 0,'-5'-1'381'16,"5"1"-376"-16,0 0-2 16,0 12 8-16,23 6 14 15,8 8-17-15,6 1-5 0,-2 1-2 16,-10 4-1-16,-12-3 1 15,-13 1-1-15,0-3 5 16,-9-1-3-16,-26-4 2 16,-8-5 3-16,-5-4-2 15,-1-5 2-15,-5-8-5 16,4 0-2-16,-1 0-2 16,1-18-3-16,9-7 4 15,10-5-3-15,12-10-6 16,17-6 8-16,2-5-1 15,12 0-3-15,26 2 1 16,5 5 5-16,7 7 2 0,1 3 1 16,5 5 3-16,0 6-3 15,2 7 1-15,4 7 3 16,4 6 3-16,6 3 0 16,1 0 3-16,-5 6 3 15,-8 7-8-15,-6 2-4 16,-9-1-4-16,-4-2-3 15,-5-2-1-15,-5-2-15 16,-2 1-23-16,-9-2-183 16</inkml:trace>
  <inkml:trace contextRef="#ctx0" brushRef="#br0" timeOffset="42670.5579">28439 4706 123 0,'0'6'196'0,"3"3"-195"15,21 0 5-15,5-3 20 16,-6 3 0-16,-2 1-13 16,-5-1-8-16,-14 2-4 15,-2 10 3-15,-14 2 4 16,-38 6 2-16,-6 1-9 15,-6 3 8-15,15-7 0 0,13-4-3 16,16-8-3 0,14-6 2-16,6-2-4 0,0-1 0 15,0 1 0-15,18-3-1 16,21 0-1-16,13-3 1 16,8 0-10-16,4-6-35 15,2-7-142-15</inkml:trace>
  <inkml:trace contextRef="#ctx0" brushRef="#br0" timeOffset="43193.8942">28993 4396 192 0,'-8'-2'235'15,"4"2"-210"-15,4 0-15 16,0 0 17-16,0 2 2 15,0 23-12-15,0 14-11 16,0 13 5-16,4 2-2 0,11 1-2 16,7-3-2-16,-1-1-4 15,6-6 2-15,-2-6-1 16,-5-6-1-16,3-7 2 16,-10-11-3-16,-5-8 0 15,2-6-3-15,-4-1 1 16,11-4 2-16,10-22 5 15,14-11-5-15,9-14 0 16,1-7-7-16,-5-1 1 16,-5-8-3-16,-10 3 3 15,-2 3 2-15,-10 14 4 16,-3 11 0-16,-3 13 2 16,-1 7-2-16,-4 5-1 0,5 1 0 15,3 6-13-15,3 1-20 16,4 3-40-16,-3 0-160 15</inkml:trace>
  <inkml:trace contextRef="#ctx0" brushRef="#br0" timeOffset="43518.4876">29624 4725 324 0,'0'13'57'15,"10"1"-52"-15,17 3 16 0,4 1 8 16,4-3 1-16,7 2-8 16,-9 1-13-16,0-2-5 15,-19 4-2-15,-10 0 4 16,-4 6-3-16,-31 6 0 16,-29 4-2-16,-10 1-1 15,8 0-1-15,8-4 0 16,15-7 1-16,16-5-1 15,13-9 2-15,8-1-2 16,2-5 1-16,0-2-1 16,37-2-1-16,13-2-1 15,20 0-9-15,9 0-6 16,12-6-25-16,-5-1-153 0</inkml:trace>
  <inkml:trace contextRef="#ctx0" brushRef="#br0" timeOffset="60856.3929">23255 2432 240 0,'0'-17'77'0,"0"15"-40"16,0 2 10-16,0 0-8 15,0 0-11-15,0 0-4 16,0 0-6-16,4 0-3 16,-4 0-2-16,2 0-6 15,-2 0-2-15,4 4-2 0,3 18-3 16,-5 16 1-16,-2 15 3 15,0 13 2-15,0 14 0 16,-19 17-4-16,-22 23 3 16,-13 15-2-16,-2 17 3 15,0 5-5-15,13 2-1 16,10-3 0-16,18 1 0 16,9-6 0-16,6-1-1 15,0 2-1-15,0-6-2 16,2 2 3-16,17-1 0 15,4-4 0-15,-5-2 1 16,1-8-1-16,-1-8 0 0,-1-13 0 16,-5-5 1-16,-5-7 0 15,-3-7 0-15,-4-12 1 16,0-13-1-16,0-16-1 16,0-11 1-16,0-12 0 15,0-11-1-15,0-11-1 16,0-4 1-16,0-3 0 15,0 0-1-15,0 0-4 16,0-21-29-16,0-8-36 16,0-11-85-16</inkml:trace>
  <inkml:trace contextRef="#ctx0" brushRef="#br0" timeOffset="62347.6625">23813 2369 216 0,'0'-1'52'0,"13"1"-50"15,30-2 0-15,21-2 11 16,8-1 1-16,13-1 3 15,12-2-2-15,13 0 1 16,12-2 1-16,12 0-2 16,17 1-5-16,19 1 0 15,12 1 2-15,8 0-4 16,14-1 0-16,1-1 3 16,2 0-4-16,-5 2 0 15,-7-2-5-15,-3 1 3 0,2 0 4 16,0 0-8-16,11 0 5 15,14 2-3-15,2 2-1 16,-4-2 4-16,-10 3-6 16,-21 0 1-16,-20-1 0 15,-7 0 0-15,-2-2 2 16,4 1-2-16,2-1 1 16,9 1 0-16,0-2-1 15,-5 2 0-15,-2 2 0 16,9 3 0-16,2 0 1 15,6 0-2-15,-13 4-2 16,-26 10 2-16,-23-2 0 0,-29 3 0 16,-23 4-1-16,-17-2 1 15,-17-1 0-15,-12 2 0 16,-5 3 0-16,-9 3 0 16,-4 3 1-16,-4 0 0 15,0 9 2-15,0 3 2 16,0 4-5-16,0 4 2 15,0 5-2-15,0 1 1 16,6 8 0-16,1 7-1 16,-1 6 2-16,0 6-2 15,2 7 2-15,-1 7 1 16,3 4-1-16,-4 1 0 16,2 1 1-16,5 0 3 0,7 7-6 15,-1 3 0 1,2-1 5-16,3 1-3 0,-1-3 0 15,6 1-2-15,-8 4 2 16,2 2 3-16,-5 2 0 16,1-1-4-16,-1-6 1 15,5 1-1-15,0-3 1 16,-5-3 1-16,-5-5-2 16,-11-8 0-16,-2-3 1 15,0-3 1-15,0-1 4 16,0 2 2-16,0-3-7 15,0-4 0-15,-6-9-2 0,-15-8 5 16,-8-9-2 0,-2-5-3-16,2-5 2 0,4-4-2 15,3-8 0-15,7-2 0 16,5-7 1-16,2-6-2 16,3-7 1-16,-1-4 0 15,6 1 0-15,-2-4 0 16,-2-2 0-16,4 0 1 15,-2 0 1-15,-6 0 2 16,-5 0 1-16,-14 0-5 16,-20 0 0-16,-21 0 0 15,-27 0 0-15,-25 0-2 16,-15 0 1-16,-22 0-1 16,-8 0 1-16,-11 0 1 15,-2 0 1-15,9 0-1 0,-13 0 1 16,-10 0-1-16,-17 0 0 15,-27 4 0-15,-22-1 0 16,-17-1 1-16,-17-1-1 16,-16-1 2-16,0 0 1 15,5 0-2-15,5 0 1 16,17 0-2-16,-11 0 1 16,-7 4-1-16,-5 2 1 15,-15-1 0-15,-1 2 2 16,10 6 5-16,12-1-7 15,27-2 5-15,21-1-2 16,21-2 0-16,22-6-1 0,27-1 0 16,46 0 0-16,35 0 4 15,33 0-1-15,18-3-2 16,7-2-3-16,10 0 0 16,6 3-1-16,13 0 1 15,7 2-1-15,5 0-2 16,0 0-3-16,0-2-2 15,0-1-5-15,0 3-8 16,0 0-34-16,0-1-67 16</inkml:trace>
  <inkml:trace contextRef="#ctx0" brushRef="#br0" timeOffset="64858.1119">24748 3902 24 0,'-2'0'32'0,"-3"0"-30"16,5-2-2-16,-6-4-2 15,0 2-3-15,-4 2-7 16,3 2 2-16,1 0 3 16,-2 0-1-16</inkml:trace>
  <inkml:trace contextRef="#ctx0" brushRef="#br0" timeOffset="73746.4617">8533 2793 182 0,'-12'-18'66'0,"5"4"-29"15,1 4 17-15,6 8-1 16,0 2-16-16,0 0-12 16,0 0-1-16,0 0 2 15,-6 0-4-15,6 0 3 16,0 0-2-16,-14 0-1 15,-7 0-3-15,-16 0-11 16,-21-1-7-16,-6 0 2 16,-9-1-3-16,-3 2 2 15,8-1-1-15,4-1 0 16,8-2 0-16,8 3-1 16,11-4 1-16,16 4-1 0,9-1 0 15,6 2 0-15,6 0 0 16,0 0-6-16,0 0 6 15,0 0-2-15,0 0-2 16,0 0 4-16,0 0-1 16,0 0 0-16,0 13 0 15,0 20 0-15,-8 18 1 16,-5 18 2-16,1 16-1 16,3 11 0-16,-3 12-1 15,-4 13 2-15,1 9-2 16,-8 8 1-16,7-5-1 15,1-10 0-15,-1-17 0 0,7-20 0 16,3-20 0 0,6-19 0-16,0-12 1 0,0-12-1 15,0-6 0-15,15-7-1 16,7-4-1-16,5-3 1 16,15-2 1-16,7-1 2 15,11 0 0-15,11 0 0 16,1 0-2-16,-4 0 0 15,0-4-3-15,3 1 2 16,-5-2-5-16,-8 2-2 16,-5-4-12-16,1 0-33 15,-13-9-57-15</inkml:trace>
  <inkml:trace contextRef="#ctx0" brushRef="#br0" timeOffset="75731.3973">9110 3017 199 0,'0'-2'57'0,"0"-1"-5"16,0 1 9-16,0 0-13 15,0 2-19-15,0 0-13 16,0 0-5-16,0 0-1 16,0 0-5-16,0 0 0 15,0 9 0-15,0 17-3 16,-4 10 7-16,4 11-3 0,-2 5-1 16,2 3-2-1,0 0-1-15,0-1 2 0,0 1 0 16,0 1-4-16,0-3 1 15,14 0 0-15,7-8 0 16,-9-7 0-16,7-9-1 16,-5-7-2-16,3-8 2 15,-3-4-1-15,7-6 1 16,-3-4 1-16,16-6-1 16,11-22 3-16,7-14 0 15,8-11-2-15,-5-11-1 16,3-3 1-16,2-6-1 15,-10-6 0-15,-3 4-1 16,-7 4 0-16,-15 12 1 0,-5 14-1 16,-18 11 1-16,-2 12 2 15,0 11-2-15,0 3 2 16,0 5 0-16,0 3 2 16,0 0-1-16,0 0-3 15,0 2-2-15,0 20-3 16,0 16 5-16,0 14 5 15,-2 7-4-15,-4 3 2 16,6 0-3-16,0-6 2 16,0 2 0-16,6-8 0 15,15 0-1-15,8-5-1 16,6-4 0-16,-4-5 0 16,2-5 2-16,2-5-2 0,0-5 0 15,-4-2 0-15,-2-7-2 16,-8-1-1-16,2-4-2 15,-5-3 0-15,-1-1-3 16,-5-3-12-16,-6 0-22 16,7 0-110-16</inkml:trace>
  <inkml:trace contextRef="#ctx0" brushRef="#br0" timeOffset="76176.48">9254 2627 243 0,'-6'-2'51'0,"0"1"-18"0,6 0 8 16,0 1-13-1,0 0-21-15,0 0-5 0,6 2 2 16,15 12 5-16,10-2-2 15,8-1-3-15,7-2 6 16,12 1-1-16,8-4-2 16,8 0 0-16,5-1-3 15,-7-1 3-15,-6-4-7 16,-22 0-3-16,-3 0-2 16,-20 0-13-16,-9 0-3 15,-6 0-48-15,-6-9-215 16</inkml:trace>
  <inkml:trace contextRef="#ctx0" brushRef="#br0" timeOffset="76380.0506">9618 2500 222 0,'0'0'3'0,"2"3"25"16,29 12 21-16,15 3-5 15,-1 4-19-15,15 1-11 16,0 1-8-16,8 3-5 16,-3 0-1-16,1 1-9 15,-11 1-7-15,5 2-56 16</inkml:trace>
  <inkml:trace contextRef="#ctx0" brushRef="#br0" timeOffset="76798.898">10807 3681 165 0,'0'0'196'15,"0"0"-180"-15,0 2 3 16,0 4 10-16,0 8-13 15,0 6-1-15,0 7-1 16,0 8 2-16,0 2-3 16,0 3-2-16,0 4 1 15,-39 1-6-15,-5-2-4 16,-10-3-1-16,-8-4-1 0,0-9-9 16,3-10-12-1,3-10-16-15,10-7-96 0</inkml:trace>
  <inkml:trace contextRef="#ctx0" brushRef="#br0" timeOffset="77509.7159">10261 3400 149 0,'0'0'35'0,"0"0"3"15,0 0 28-15,0 0-14 0,0 2-20 16,0 7-5-16,0 8 5 16,0 3-7-16,0 6-3 15,0 6-4-15,6 7-1 16,1 3-5-16,-5 1-1 16,2 5-3-16,-2-1 2 15,-2-2-6-15,0-4-1 16,4-4 0-16,-2-8-2 15,2-7-1-15,-2-6-1 16,2-7-2-16,-4-5-2 16,0-4-2-16,0 0-5 15,0-9-10-15,-12-13-108 16,2-6-161-16</inkml:trace>
  <inkml:trace contextRef="#ctx0" brushRef="#br0" timeOffset="78380.3178">11973 3053 282 0,'-13'-4'31'0,"7"2"28"0,-4 1-2 15,8 1-17-15,-2 0-6 16,4 0-16-16,-7 17-10 16,-1 18-3-16,-4 12 3 15,-3 11-1-15,3 2 0 16,-1 4-4-16,1 3 6 16,4 2-1-16,2 2 0 15,6-7-3-15,0-6-3 16,0-8 1-16,8-9-3 15,10-6 0-15,5-11 0 0,-6-12-2 16,-5-6-3 0,-6-6-2-16,1 0 2 0,17-26 5 15,24-22 5-15,8-21-5 16,12-14-1-16,-10-7 0 16,-13-2-4-16,7-6 3 15,-2 4-7-15,-7 8 1 16,-8 14 5-16,-16 23 3 15,-11 16 1-15,-4 17 3 16,-2 11-1-16,-2 3 5 16,4 2-7-16,-4 0 1 15,0 12-2-15,2 23 0 16,-2 26 2-16,0 19 4 16,0 8 1-16,0 1-3 15,0-5 2-15,0-4-1 0,0-9-3 16,9-5 0-16,9-9-2 15,7-10 0-15,0-8-3 16,4-11-2-16,-4-6-5 16,-5-7-4-16,-1-10-18 15,2-5-56-15,-3 0-199 16</inkml:trace>
  <inkml:trace contextRef="#ctx0" brushRef="#br0" timeOffset="78688.6435">12882 3674 205 0,'19'0'85'0,"4"0"-83"16,10 3 31-16,10 7 7 15,3 3-1-15,-3 1-5 16,-2 0-9-16,-14 2-1 16,-8 2-9-16,-15 2 0 15,-4 7 3-15,-6 3-3 16,-36 2-4-16,-1-4-4 15,2-6-4-15,16-5-1 16,8-2-2-16,15-5-3 16,2-1 0-16,0-1 0 15,0-2-5-15,35 2 7 16,15-8-2-16,18 0 2 16,9 0 1-16,1-17-6 0,-14-3-3 15,-12 0-20-15,-15-4-33 16,-20-4-118-16</inkml:trace>
  <inkml:trace contextRef="#ctx0" brushRef="#br0" timeOffset="79040.9153">11729 2634 251 0,'0'-4'113'16,"6"4"-104"-16,33 0-7 15,25 0 19-15,15 0 8 16,6 0-9-16,6 7-10 16,0 3-6-16,-9 2-1 15,1-3-2-15,-11-1-1 16,-16-3-4-16,-15-1-7 16,-16-4-8-16,-14 0-34 15,-11 0-219-15</inkml:trace>
  <inkml:trace contextRef="#ctx0" brushRef="#br0" timeOffset="79266.2308">12446 2578 111 0,'17'0'55'0,"3"3"6"16,9 6 10-16,4 3-12 15,15 4-16-15,4 1-16 16,-3 0-10-16,5 5-14 0,-4-2-3 16,5 6-2-16,-1 1-8 15,0 1-20-15,0 2-20 16,-15 2-139-16</inkml:trace>
  <inkml:trace contextRef="#ctx0" brushRef="#br0" timeOffset="79819.9423">13999 3560 473 0,'0'3'0'15,"0"1"-11"-15,2-3 11 0,33-1 0 16,18 0-17-16,3 0-76 15</inkml:trace>
  <inkml:trace contextRef="#ctx0" brushRef="#br0" timeOffset="79986.7976">14637 3559 215 0,'25'2'76'0,"10"2"-57"15,15-4 28-15,8 0-24 16,8-2-23-16,2-7-2 0,-8 0-43 16,-10 3-78-16</inkml:trace>
  <inkml:trace contextRef="#ctx0" brushRef="#br0" timeOffset="80106.6084">15187 3560 102 0,'8'7'107'0,"3"-1"-44"16,-3-3-9-16,9-1-11 15,7-2-19-15,7 0-12 16,11-2-12-16,11-13-26 16,1-3-98-16</inkml:trace>
  <inkml:trace contextRef="#ctx0" brushRef="#br0" timeOffset="80780.175">16601 2827 298 0,'-6'-1'99'0,"6"-1"-83"15,0 2 15-15,0 0-6 16,-6 20-2-16,-11 13-8 16,-1 11 0-16,-1 9-3 15,4 12-3-15,1 6 2 16,8 8-4-16,4-2-3 15,2-4-2-15,0-5-1 16,14-7 0-16,19-10 1 16,-2-7-2-16,0-13 0 15,-2-13-1-15,-4-9 0 16,2-9-1-16,12 0 2 0,11-26 0 16,12-19 2-1,10-15-2-15,5-13-1 0,-7-14-8 16,0-17 4-16,-8-2-9 15,-8 3-11-15,-17 11 2 16,-14 27 18-16,-11 20 5 16,-12 16 4-16,0 11 12 15,0 13 0-15,0 3 3 16,0 2-5-16,0 9-14 16,0 26 0-16,-4 18 3 15,-10 14 0-15,7 8 0 16,3 7-2-16,4 1 2 15,0-3 1-15,11-7-1 16,13-3 0-16,12-5 2 0,1-6-1 16,12-6-4-16,-1-9-3 15,0-11-5-15,-9-12-2 16,-2-14-16-16,2-7-45 16,-6-9-265-16</inkml:trace>
  <inkml:trace contextRef="#ctx0" brushRef="#br0" timeOffset="81169.5724">17959 3466 169 0,'6'26'82'0,"1"6"-44"16,-5 5 14-16,-2 3 19 0,0 1-13 15,0-2-17-15,0-5-18 16,0-8-15-16,0-9-2 15,0-9-6-15,0-7-2 16,0-1 1-16,0 0 1 16,4-17-1-16,4-14-14 15,15-8 3-15,8 0 7 16,0 7 2-16,4 10 1 16,-6 10 2-16,-2 7 0 15,0 5 1-15,-1 0-1 16,3 5 1-16,0 12 4 15,-4 7-1-15,-4 2 3 0,-3 2 1 16,-7 1-4-16,-9-2 4 16,-2-2-1-16,0 0-5 15,0-6 0-15,0-1-2 16,-2-7 0-16,-4-8-7 16,-5-3-8-16,3 0-14 15,-2-1-96-15</inkml:trace>
  <inkml:trace contextRef="#ctx0" brushRef="#br0" timeOffset="81598.2259">16390 2395 156 0,'23'9'12'0,"24"0"21"15,15 0 19-15,23 1 4 16,8 0-6-16,15 2-13 16,5-3-7-16,-1 2-3 15,-4-2-6-15,-5 0-12 16,-16-2-6-16,-11-1-3 15,-20-3-6-15,-15-1-17 16,-22-2-33-16,-17 0-199 16</inkml:trace>
  <inkml:trace contextRef="#ctx0" brushRef="#br0" timeOffset="81814.5472">17141 2227 298 0,'2'8'4'16,"31"10"31"-16,0 2 9 15,8 4-3-15,9 4-14 16,3 3-11-16,3-1-11 16,2-1-5-16,-6 1 0 15,0-1-8-15,-3-1-13 16,-1-4-33-16,1-3-189 15</inkml:trace>
  <inkml:trace contextRef="#ctx0" brushRef="#br0" timeOffset="82512.7327">18519 2376 403 0,'0'0'41'16,"0"0"-17"-16,0 0 0 15,0 0 4-15,0 0-11 16,0 0-12-16,19 2-3 16,20 11 7-16,7 0-3 15,7 6 2-15,-3-1-4 16,-2 0-3-16,-7 4 1 16,-10-1-2-16,-2 2 1 15,-15 0 0-15,3 5-1 16,-11-1 2-16,0 5-1 15,-2 1-1-15,-4 4 1 16,2 7 2-16,-2 4-2 0,7 3-1 16,-1 1 1-16,4 6-1 15,-2 5 0-15,3 4 0 16,-5 6-1-16,-6-5 2 16,0 7-1-16,0-2 0 15,0 3-2-15,0 2-1 16,0-4 2-16,0-1 1 15,0-4-1-15,0-3 0 16,0-6 1-16,0-1 0 16,0-6 1-16,0-3-1 15,0-7 0-15,-6-7 0 16,-5-7 1-16,3-7-1 16,-2-6 4-16,2-5-4 0,1-6 2 15,-3-3-1-15,-2-2 3 16,-11 0 3-16,-8 0-5 15,-10 0 0-15,-9 0-2 16,-12-4 0-16,-15-2-4 16,-9 1-2-16,-16-1-8 15,5 1-24-15,12-1-27 16,23-5-208-16</inkml:trace>
  <inkml:trace contextRef="#ctx0" brushRef="#br0" timeOffset="83457.4055">20123 2312 334 0,'-33'0'18'16,"9"0"-2"-16,3-1 28 16,4-1-4-16,-7-1-13 15,-1 0-9-15,-6-2 0 16,-11 0-9-16,-7 2 3 15,-3-1-7-15,-8 2-1 16,4 2-1-16,1 0-3 0,1 0 0 16,4 2 0-16,3 5 0 15,11 3 0-15,10-1 0 16,7 1-4-16,7-1 4 16,5 0-2-16,-3 4-1 15,4 3 2-15,2-1-1 16,2 2 2-16,2 5 0 15,0 4 0-15,0 5 2 16,0 5-1-16,0 6 0 16,6 2 2-16,2 8-1 15,-4 9 5-15,0 6-1 16,-4 4-3-16,0 11 1 0,0 4-1 16,0 5 0-16,0 2-1 15,-8 2 1-15,-13 5 0 16,-7 4 2-16,-3 2-3 15,-5-1 3-15,5-4-4 16,4-5 2-16,1-7-2 16,5-8-1-16,9-5 1 15,-1-5-1-15,7-5-1 16,2-4 1-16,2-7 0 16,2-8 0-16,0-11-1 15,0-12 1-15,0-6-3 16,12-9 2-16,1-5-1 15,-1-2 2-15,-4-2 1 0,11 0 3 16,10 0-1-16,8 0 1 16,15-2 4-16,3-5-5 15,5 3-2 1,0 1 0-16,2 1-1 0,11 2 1 16,1 0-1-16,3 0-1 15,-15 0 1-15,-7 0-3 16,-13 0-9-16,-11 0-12 15,-6 0-38-15,-9 0-148 16</inkml:trace>
  <inkml:trace contextRef="#ctx0" brushRef="#br0" timeOffset="84259.6943">20113 2356 315 0,'-16'-3'20'0,"13"3"4"16,3 0 13-16,0 0-11 16,0 0-11-16,0 0-9 15,19 13 1-15,16 0 2 16,9 5-4-16,5 0-1 0,7 3 2 16,-2 2-5-16,0 4 0 15,-5 1 0-15,-3 1 2 16,-9 0 3-16,-12 2-4 15,-17 0-1-15,-8 0 1 16,0-2 5-16,-8 1-3 16,-30-6 4-16,-13-1-1 15,-7-5-2-15,-8-6 1 16,-5-4-5-16,3-8-1 16,6 0 4-16,2-5-2 15,13-21 0-15,5-8 0 16,18-12 1-16,15-6 5 15,9-4-8-15,0 2-1 0,25 6 1 16,16 7 0-16,5 9 0 16,6 7 1-16,-3 3 0 15,5 3 3-15,-2 4-4 16,6 3 2-16,1 3-1 16,10 4-1-16,3 2 1 15,2 3-1-15,5 0 2 16,-3 0-1-16,-7 1 1 15,-13 6-1-15,-9 2-1 16,-12-3-1-16,-16 1-4 16,-1 0 1-16,-5 1-3 15,-1-1-4-15,-1 4-22 0,-11 2-70 16</inkml:trace>
  <inkml:trace contextRef="#ctx0" brushRef="#br0" timeOffset="84514.8642">20934 2767 175 0,'-2'11'80'16,"2"4"-58"-16,-4 4 33 15,1 2-1-15,-1 2 7 16,2 2-17-16,-2-2-24 15,2 2-6-15,2-5-10 16,0 1 0-16,0-7-4 0,0 1-4 16,0-6-4-16,0-5-8 15,0-4-6-15,0 0-40 16,0-16-196-16</inkml:trace>
  <inkml:trace contextRef="#ctx0" brushRef="#br0" timeOffset="85654.2255">21194 3371 165 0,'0'-2'68'0,"0"1"-29"16,0 1 5-16,0 0-3 15,0 0 2-15,0 0-7 16,0 0-9-16,0 0-7 16,0 0-4-16,0 0-4 15,0 0-3-15,0 0-5 16,0 0 8-16,0 0-3 15,0 0-3-15,0 0-1 16,0 0-3-16,0 0 1 0,0 0-3 16,0 0 3-16,0 0-3 15,0 0-3-15,0 0-1 16,4 0 3-16,17 9 1 16,8 1 0-16,8 2 1 15,4 0 0-15,3 5 2 16,3 1-3-16,3 4 1 15,2 5-1-15,-13 1 2 16,-8-1-2-16,-17 5 0 16,-14 0 0-16,0 3 0 15,-14 0-2-15,-23 0 4 16,-7-4-4-16,1-5 1 0,-7-7 1 16,-1-5 1-16,-3-6-1 15,2-5 0-15,1-3-1 16,7-6-2-16,7-17 0 15,8-10-3-15,10-11 2 16,11-7 2-16,8-9 2 16,0-5 1-16,0 4 1 15,2 6 3-15,23 8-2 16,6 9-1-16,8 8 1 16,-1 5-3-16,3 7 5 15,4 3 0-15,7 4-5 16,6 9 4-16,6 0 1 15,2 2-3-15,-4 0 2 0,-2 14-1 16,2 4-3-16,-2 4 1 16,-6-1 1-16,-11 1-2 15,-8-2-1-15,-8 0-9 16,-10-3-3-16,-5 2-31 16,-12-2-284-16</inkml:trace>
  <inkml:trace contextRef="#ctx0" brushRef="#br0" timeOffset="85977.9125">21715 3751 345 0,'-6'12'7'15,"4"0"-2"-15,2-2 17 16,0 0 6-16,0 2-6 15,8-1-8-15,5 2-8 16,-1-4-2-16,-2 2-3 16,-8-1-1-16,-2 1 0 15,0 4-2-15,0-2 2 16,-18 2 0-16,-9 2 2 16,-6 1-2-16,2 0 1 15,12-1-1-15,5-1 0 16,7 0 0-16,7 0 0 0,0-3-3 15,7 0-4 1,24-4-15-16,2 1-18 0,12-3-102 16</inkml:trace>
  <inkml:trace contextRef="#ctx0" brushRef="#br0" timeOffset="86344.3733">22000 4536 23 0,'0'4'98'15,"0"1"-87"-15,0-2 1 16,0 1 6-16,0-1-1 15,7-3-10-15,3 1-7 0,-2 1-35 16,-2-1-116 0</inkml:trace>
  <inkml:trace contextRef="#ctx0" brushRef="#br0" timeOffset="86930.5798">22195 4592 125 0,'0'-4'215'15,"0"4"-206"-15,0 0-4 16,0 0 17-16,0 6-5 16,0 6-1-16,0 5-12 15,16 1 0-15,-1 2-4 16,1 3 0-16,1 1 1 16,-5 2-1-16,-4 2 1 15,-8-3-1-15,0-1 0 16,0-4 4-16,-2-3-4 0,-22-5 2 15,-10-2-1 1,-3-9-1-16,-4-1-3 0,2 0-12 16,1-22-30-16,12-8-65 15,11-4-22-15,9-2 61 16,6-1 71-16,0 4 96 16,0-1-24-16,21 3 32 15,14 4-67-15,12 2-27 16,3 3-1-16,4 6-2 15,1 4-1-15,10 4-1 16,-1 3 0-16,2 5-2 16,0 0-3-16,-6 0 5 15,-6 0 3-15,-9 4-2 16,-4 7 6-16,-5 3-6 0,-12-3-3 16,1 0-3-16,-6-3-10 15,-7 0-19-15,-6 4-187 16</inkml:trace>
  <inkml:trace contextRef="#ctx0" brushRef="#br0" timeOffset="87328.346">22647 4811 73 0,'-18'18'244'15,"-5"4"-234"-15,-6 1 5 0,4-2 22 16,0-1-7-16,7-4-10 16,1-7-19-16,11-1 0 15,0-8-1-15,6 0-1 16,0 0 0-16,0-16-19 16,25-8-9-16,16-7 22 15,7 5-7-15,-5 4-12 16,-2 8 25-16,-12 4 1 15,-4 7 6-15,-6 3 5 16,-7 0-3-16,-4 5-5 16,3 12 7-16,-11 7 8 15,0-1-5-15,0 2-6 0,0 0 4 16,-17-5-3-16,3-2 3 16,1-4-8-16,3-3-3 15,4-3 0-15,4-5-5 16,-2-3-13-16,4 0-36 15,0-4-282-15</inkml:trace>
  <inkml:trace contextRef="#ctx0" brushRef="#br0" timeOffset="88198.7352">22740 2785 185 0,'17'-15'40'0,"8"6"-34"0,10 1 24 16,-2 0 7-16,-2 4-3 15,4 1-1-15,0 3-11 16,7 0-1-16,1 0-6 16,5 3-1-16,3 10-2 15,3 6-1-15,0 3-2 16,-7 3-1-16,-10 4-4 16,-1 3 1-16,-5 6 0 15,-5 6-1-15,1 8 1 16,-8 5 0-16,0 9-2 15,-5 1 1-15,3-1 2 0,-3 3-1 16,3 2-3-16,1 2-1 16,-1 4 2-16,1 1-2 15,3-2 0-15,6 1-2 16,-2 2 2-16,2 0-1 16,-1-2 2-16,-1-1-2 15,-6-2 1-15,-5-4 0 16,-10-1 2-16,-4-2-1 15,0-2 3-15,0-1 5 16,-12-2-1-16,-5 0-5 16,-1 4 7-16,-7-4-11 15,-4-3 0-15,-2-2 1 16,10-4 2-16,5-1-3 16,4-5 0-16,5-11 0 0,-3-5-3 15,4-7 2-15,-2-6 0 16,-5-2 1-16,7-6 0 15,-4-1 0-15,3-3 1 16,-3-3-1-16,8-3 4 16,-4 0-1-16,6 0-3 15,0 0 4-15,-11 0-2 16,-7 0 5-16,-13 0-7 16,-13 0 0-16,-16 0-1 15,-8 0-1-15,-14 0-9 16,-24-2-19-16,-16 2-35 15,-29 0-103-15</inkml:trace>
  <inkml:trace contextRef="#ctx0" brushRef="#br0" timeOffset="90650.9134">4151 6758 379 0,'0'-9'42'15,"0"5"-20"-15,-13-1 19 16,1 5 4-16,10 0-21 15,2 0-10-15,-6 0-6 16,-7 0 2-16,-5 24-4 0,-15 17-3 16,-5 21 0-16,5 19-2 15,-8 7 0-15,4 15 2 16,-9 9 0-16,7 10-2 16,-15 6-1-16,5-2 0 15,1-10 0-15,5-12-1 16,10-13 1-16,6-13 0 15,2-9-1-15,0-6 1 16,2-14-4-16,7-18 2 16,8-16 0-16,3-15-6 15,5 0-4-15,-2-18 1 16,-2-29-21-16,4-23-93 0,0-22-61 16</inkml:trace>
  <inkml:trace contextRef="#ctx0" brushRef="#br0" timeOffset="90994.0144">4016 6735 237 0,'0'0'87'16,"0"16"-79"-16,7 20-1 15,3 15 23-15,9 18-8 0,3 8-4 16,5 16-5-16,8 2-1 16,7 11 0-16,-9 7-2 15,12 1-4-15,-14 4 0 16,0-3 0-16,4-6 0 16,-10-7 5-16,2-10-7 15,6-7 0-15,-6-8 0 16,2-10-4-16,-8-20 0 15,-1-15 0-15,-7-16-1 16,-13-12-2-16,0-4-6 16,-19-16-4-16,-28-16-56 15,-24-19-84-15</inkml:trace>
  <inkml:trace contextRef="#ctx0" brushRef="#br0" timeOffset="91190.4458">3698 7840 368 0,'-10'-4'29'0,"10"4"-25"16,0 0 12-16,22 0-8 15,34 0 11-15,23-3-1 16,8 3-2-16,8 0-10 16,-2 0-3-16,4 0-3 15,4 0-6-15,5 0-9 16,5-8-22-16,-14-6-223 0</inkml:trace>
  <inkml:trace contextRef="#ctx0" brushRef="#br0" timeOffset="91708.0933">5833 7179 140 0,'-12'-4'294'0,"-29"-3"-288"15,-3 4 12-15,-16-2 19 16,-10 2-18-16,-9 2-12 0,-11-5 0 16,-1 5-4-16,8-2 1 15,4 2 1-15,19 1-3 16,23-2 0-16,10 2-2 15,21 0 0-15,6 0-2 16,0 0-10-16,4 6 2 16,31 13 10-16,-4 11 0 15,7 11 0-15,-3 4 0 16,-4 5 3-16,-6 7 0 16,3 3 2-16,-13-1-1 15,1 6 1-15,3 0 1 16,-11 7-1-16,-1 3 0 15,1 1 0-15,-8-8 0 0,0-5-1 16,6-7 1 0,6-9-3-16,1-7 1 0,5-7-3 15,3-11 0-15,6-4 0 16,0-7 0-16,2-7-3 16,12-4 1-16,-4 0-2 15,17 0 0-15,2-19-2 16,6-6-9-16,2 0-17 15,-12-5-53-15,-1 1-210 16</inkml:trace>
  <inkml:trace contextRef="#ctx0" brushRef="#br0" timeOffset="92368.7897">6191 7280 282 0,'0'0'78'16,"0"0"-58"-16,0 0 38 0,0 0-19 15,0 12-24 1,0 20-9-16,0 11 1 0,0 16 1 16,0 6-4-16,0 8 1 15,0 4 4-15,0 1-1 16,19-5-7-16,12-11 5 16,0-9-3-16,6-11-3 15,4-11 1-15,-6-7-1 16,-2-12 2-16,-2-4-2 15,9-8-2-15,-9 0 2 16,16-30 0-16,11-16 5 16,6-17-2-16,2-11-3 15,-16-1 0-15,-9-1-3 16,-8 1 1-16,-10 3 1 0,-10 7 1 16,-11 6-1-16,-2 11 0 15,0 10 2-15,0 9 1 16,0 15-1-16,0 5 2 15,-2 6 4-15,-3 3-2 16,5 0 1-16,-2 4-6 16,-10 29 1-16,0 15 0 15,-5 14-1-15,9 9 0 16,2 2 0-16,6 0 0 16,0-3 1-16,0-4-1 15,20-3 1-15,15-8-1 16,7-2 1-16,1-7 2 15,5-5-6-15,-11-9 3 0,4-7-1 16,-10-3-7-16,-10-10-4 16,2-6-18-16,-7-6-103 15</inkml:trace>
  <inkml:trace contextRef="#ctx0" brushRef="#br0" timeOffset="92877.3042">7489 7898 168 0,'-6'0'30'16,"6"0"-6"-16,-6-1 44 15,6 1-11-15,0 0-24 16,0 0-6-16,0 0-2 16,0 0-1-16,0 0-5 15,0 0-1-15,0 0-4 16,0 0-3-16,0 0 6 16,-8 0-9-16,8 0 1 15,0 0-4-15,0 0 0 16,0 0 2-16,0 0-2 15,0 0 0-15,0 0 1 16,0 0-3-16,0 0-2 0,0 0 4 16,0 0-4-16,0 1 0 15,0 15-1-15,0 6 5 16,0 7 0-16,0 0-5 16,0 5 3-16,0-2-2 15,0 4 0-15,0 2-1 16,0-5 0-16,0-1 0 15,0-10 0-15,0-1-2 16,0-12-5-16,0-6-1 16,0-3-12-16,0 0-4 15,0-22-49-15,0-10-233 16</inkml:trace>
  <inkml:trace contextRef="#ctx0" brushRef="#br0" timeOffset="93402.0794">8432 7919 235 0,'0'0'60'0,"0"0"-1"15,0 0-11-15,0 0-12 16,0 5-18-16,0 7 1 15,0 5-1-15,0 4-3 16,0 2 0-16,0 6-9 16,0 0 0-16,-13 5-6 15,-16-2 0-15,-2 0-7 16,0-7-9-16,0-4-27 16,9-14-106-16</inkml:trace>
  <inkml:trace contextRef="#ctx0" brushRef="#br0" timeOffset="93988.7258">6106 6951 123 0,'0'0'111'16,"0"0"-89"-16,0 0-8 16,0 0-1-16,21 0 9 15,22 5 12-15,17 5-4 16,19-3 5-16,12 4 2 16,12-2-9-16,5-3-10 15,-3-3-6-15,-2-2-4 16,-12 3-6-16,-12-4-2 15,-15 0 0-15,-10 0-2 16,-27 0-4-16,-15 0-10 16,-12 0-16-16,0 0-44 15</inkml:trace>
  <inkml:trace contextRef="#ctx0" brushRef="#br0" timeOffset="94190.464">6722 6805 178 0,'6'0'155'0,"9"0"-150"15,6 0 5-15,3 7 22 16,12 10 4-16,7 9-15 16,5 4-13-16,5 3-5 15,1 5-3-15,4-3-1 16,8-1-17-16,11-4-41 15</inkml:trace>
  <inkml:trace contextRef="#ctx0" brushRef="#br0" timeOffset="94923.4363">9002 7337 289 0,'-20'-9'107'0,"1"6"-106"16,19 3 14-16,0 0 17 15,0 0-10-15,0 23-5 0,0 11 4 16,0 13-1-16,0 4-1 16,0 10-6-16,0 0-5 15,0 5-2-15,15 0-3 16,9-1 2-16,1-10-3 16,8-2 1-16,-8-12-3 15,0-14 0-15,-11-5-3 16,7-10 0-16,-15-9-1 15,0-3 0-15,13-18 4 16,6-23-3-16,10-21 3 16,2-15-2-16,-4-12-9 15,0-9-3-15,-12 3-20 0,2 14-5 16,-9 19 16-16,7 24 23 16,-21 21 0-16,0 11 4 15,0 6 18-15,0 0-3 16,0 12-8-16,0 21-6 15,0 20 9-15,0 11-1 16,6 6-6-16,8 0 1 16,9 1 1-16,4-5-5 15,12-5-2-15,-12-4 1 16,8-11-3-16,1-6-5 16,-10-14-4-16,-3-7-13 15,0-13-38-15,-17-6-245 16</inkml:trace>
  <inkml:trace contextRef="#ctx0" brushRef="#br0" timeOffset="95223.2946">10073 7869 258 0,'33'7'20'15,"4"11"36"-15,3 2-10 16,-7 2-8-16,-11 2 0 15,-5 2-9-15,-17-3-12 16,0 6-2-16,-23 8-1 16,-33 0-3-16,-10 3-8 15,0-8 2-15,17-7-3 16,9-5 1-16,22-6-2 0,9-3-1 16,9 0-1-16,0 1-5 15,19-5 1-15,31-4 3 16,14-3 1-16,6 0-1 15,6 0-3-15,3-12-11 16,2-5-21-16,3-5-95 16</inkml:trace>
  <inkml:trace contextRef="#ctx0" brushRef="#br0" timeOffset="95428.6663">11047 7865 386 0,'6'1'34'0,"4"2"-33"16,7-3-2-16,1 0-7 15,13 0-20-15,0 0-122 16</inkml:trace>
  <inkml:trace contextRef="#ctx0" brushRef="#br0" timeOffset="95584.0187">11638 7898 311 0,'6'8'14'0,"6"-1"2"15,3-3 7-15,4-1-11 16,14-3-12-16,4 0-1 15,17-3-34-15,-3-7-56 16</inkml:trace>
  <inkml:trace contextRef="#ctx0" brushRef="#br0" timeOffset="95673.9899">12132 7894 128 0,'4'4'13'0,"2"0"-11"15,7 0-2-15,-1-4-34 0</inkml:trace>
  <inkml:trace contextRef="#ctx0" brushRef="#br0" timeOffset="96303.8352">13035 7385 385 0,'-6'0'33'16,"6"0"11"-16,0 0 1 15,0 0-15-15,0 7-16 16,0 21-9-16,0 10 6 15,-6 13-1-15,4 3-2 16,2 7-2-16,0 5 3 16,0 4-1-16,0-1-3 15,0-3 1-15,6-4-3 16,13-10-2-16,7-8-1 16,8-12-1-16,-3-9 1 15,8-13-6-15,8-10 2 16,9-4-4-16,14-33 5 15,-1-12-7-15,1-10-1 0,-12-8-3 16,-17-6-2-16,-12-2 4 16,-14 2-1-16,-9 6 0 15,-6 10 13-15,0 13 1 16,0 14 4-16,0 12 5 16,-2 6 1-16,2 7 0 15,0 5 1-15,0 0-5 16,0 9-7-16,0 14 0 15,8 16 10-15,13 6 1 16,-1 9-6-16,5-1 2 16,-2 5 1-16,6-2-2 15,-2-5-3-15,4-2 0 16,2-14-3-16,0-5-4 0,4-8-4 16,4-8-10-16,3-13-15 15,1-1-71-15,-5-4-261 16</inkml:trace>
  <inkml:trace contextRef="#ctx0" brushRef="#br0" timeOffset="96693.38">14315 7858 299 0,'4'8'24'0,"-2"13"8"15,2 1 21-15,-4 0 1 16,0 5-20-16,0 1-7 15,0-5-9-15,0-1-2 0,0 0-7 16,0-12-8-16,0-1 0 16,0-6-1-16,0-3-7 15,0 0 2-15,0-7-2 16,0-17-6-16,2-5 3 16,15 0 6-16,3 3 0 15,-1 5 3-15,2 9 0 16,-3 4 1-16,-3 5 4 15,1 3-3-15,-1 0 0 16,12 0 2-16,-9 14 2 16,7 4 5-16,-10 2-7 15,-3-1 2-15,0 3 1 16,-3 0 1-16,-3-3-2 0,-4-6-5 16,4-1 0-16,-2-8 0 15,-2-1-10-15,2-3-7 16,9-3-29-16,-1-17-199 15</inkml:trace>
  <inkml:trace contextRef="#ctx0" brushRef="#br0" timeOffset="97272.4744">14799 7249 251 0,'20'0'60'15,"11"0"-23"-15,11 3 33 16,5 8-19-16,7-3-18 16,0 1-9-16,-3 1-10 15,3 0-5-15,-6-3-4 16,-11 5-5-16,-2-3 0 15,-10-1 0-15,-11 0 1 16,3-1 0-16,-7 1 0 16,2 6 0-16,-3 4 6 15,1 4-5-15,2 1 1 0,1 10 0 16,1 0 1 0,3 7-4-16,-1 3 3 0,3 2 2 15,2 6-4-15,6 0 1 16,4 2-2-16,8 2 1 15,6-4-2-15,1 0 0 16,-5 1-1-16,-6-8 1 16,-10 0-3-16,-8-5 4 15,-9-4-1-15,-4-3 1 16,-4-6 4-16,0-4-4 16,0-5 0-16,-4-5 1 15,-13-2-1-15,-3-2 1 0,-5 1 0 16,-6 2 3-16,-8-2 0 15,-7 3 0-15,-8-2-4 16,-1 5 2-16,-18 1-2 16,3 3-1-16,-2-1-2 15,7 0-6-15,-1 0-7 16,13-1-20-16,15-5-99 16</inkml:trace>
  <inkml:trace contextRef="#ctx0" brushRef="#br0" timeOffset="97641.2955">16715 7597 435 0,'-4'5'2'0,"4"0"-2"16,18 3 33-16,48 1-4 0,-4-3 3 15,9 1-9-15,3-3-5 16,-2 3-12-16,-5-2-6 16,-7-1-1-16,-11-2-12 15,-14 2-12-15,-10 3-49 16,-25 1-268-16</inkml:trace>
  <inkml:trace contextRef="#ctx0" brushRef="#br0" timeOffset="97864.2518">16636 8006 264 0,'0'3'54'0,"6"0"-52"16,27 1 53-16,13-1-7 15,10 0-9-15,6-1-12 16,8-2-2-16,2 0-6 15,-1 0-9-15,-1 0-10 16,-2 0-1-16,-8-9-16 16,-12 3-21-16,-21-3-209 15</inkml:trace>
  <inkml:trace contextRef="#ctx0" brushRef="#br0" timeOffset="98989.8857">18523 7280 31 0,'21'-6'65'0,"-11"6"-1"15,-10 0 18-15,0 0 23 0,0 0-18 16,0 0-25 0,0 0-17-16,0 0-3 0,0 0-11 15,-10 0-9-15,-17-4-14 16,-16-3 0-16,-11 0-6 15,-12-1 0-15,-6 1-2 16,-3-4 0-16,-1 7 0 16,10 1 0-16,14 0-4 15,17 3 4-15,16 0 0 16,15 0-3-16,4 0-1 16,0 0-7-16,0 0 4 15,4 0-2-15,15 3 9 0,6 8 1 16,-3 4 1-1,-3 6-1-15,-1 5 2 0,-3 11-1 16,-1 3 2-16,-7 11-1 16,-1 4-1-16,2 4 1 15,2 7-3-15,-1 5 2 16,3 8-1-16,1 0 1 16,-3-3-2-16,-4 1 0 15,0-6 0-15,-2 1 0 16,-2-2 1-16,5-9 0 15,-3-13-1-15,4-11 0 16,2-10 0-16,-1-6 0 16,-3-10 0-16,0-7 0 15,-2-4 0-15,2 0 0 16,3 0-1-16,13 0 1 0,14 0 0 16,9-4 2-16,13-6-1 15,-4 3-1-15,1 2 0 16,-1-2-1-16,-2 4-2 15,0 0-2-15,-3-1-5 16,-7 1-10-16,-16 1-19 16,-9-2-44-16,-17 1-210 15</inkml:trace>
  <inkml:trace contextRef="#ctx0" brushRef="#br0" timeOffset="100670.3075">9073 3158 245 0,'0'-12'54'0,"0"4"-5"16,0 4 12-16,-5 4-1 15,3 0-17-15,2 0-11 0,0 0-5 16,0 0-2-1,0 0-5-15,0 0-5 0,0 0-5 16,0 0-3-16,0 0-4 16,0 11-1-16,0 14-2 15,2 14 5-15,21 15 1 16,-2 3 0-16,6 7-3 16,0 6 1-16,2 2-3 15,-3 6-1-15,7 2 0 16,-1 1 1-16,-1-2 2 15,0-7-2-15,0-5 1 16,-3-9-1-16,-5-9-1 16,-8-13 1-16,1-11-1 15,-8-11 0-15,-1-7 3 16,-1-7-3-16,-6 0 3 0,6 0-1 16,-6 0 5-16,4-7 3 15,13-24 8-15,-5-15 0 16,13-18-13-16,6-10-1 15,4-4-2-15,2-7-1 16,17-7-1-16,4-2 2 16,14-3-3-16,1 3 1 15,-9 2 0-15,-6 8 0 16,-7 10-1-16,-20 12 0 16,-6 20 2-16,-10 11-1 0,-7 16 0 15,-2 8 2 1,-6 4-2-16,0 3 2 0,0 0-2 15,0 0 0-15,0 0-1 16,0 0-1-16,0 0 1 16,0 0-3-16,0 0 0 15,0 0-1-15,0 0-8 16,0 10-6-16,0 7-13 16,0 9-11-16,0-3-43 15,0 0-150-15</inkml:trace>
  <inkml:trace contextRef="#ctx0" brushRef="#br0" timeOffset="101344.0443">11353 3056 364 0,'-9'0'45'0,"9"0"1"16,0 0-3-16,0 0-20 15,0 9-10-15,9 21-9 16,17 17 12-16,16 14 2 15,7 11-2-15,7 4 2 16,8 8-3-16,-2 4-3 16,9 1 0-16,-13-2-2 15,8-6 0-15,-2-8 1 16,-6-9-4-16,0-9-1 0,-7-13-2 16,-5-15-3-16,-19-9 0 15,-9-14-1-15,-12-4 0 16,-6 0 3-16,0-14 5 15,21-31 8-15,6-24 5 16,25-30-14-16,5-14-3 16,3 0-4-16,11 7 0 15,-13 15 0-15,1 18-1 16,-5 13 0-16,-10 13 1 16,-13 8 0-16,-7 12 1 15,-7 9-1-15,-7 7-1 16,3-1-3-16,-1 5-9 0,13-5-10 15,12 2-20-15,17 3-17 16,2 4-46-16</inkml:trace>
  <inkml:trace contextRef="#ctx0" brushRef="#br0" timeOffset="102115.5265">16285 2737 473 0,'0'0'11'15,"0"0"-6"-15,12 10 11 16,21 18 7-16,13 11-3 15,14 9 2-15,4 14 9 16,8 10-2-16,0 12-6 16,-7 7-4-16,-14 5 3 15,-9-2-4-15,-7 0-6 16,-4 0-3-16,-6-1-4 0,6-9 0 16,4-6-4-16,0-14 2 15,-2-15-2-15,-4-15 0 16,-6-17-2-16,-9-8 1 15,-4-9-4-15,11-5 4 16,14-35 0-16,21-21 7 16,20-21-7-16,5-14 0 15,2-7-1-15,-3-3-2 16,1 9 0-16,-9 10 2 16,-6 11-1-16,-8 8 0 15,-8 13 2-15,-13 11 0 16,-2 8 0-16,-8 10 0 0,-2 4-2 15,2 4-9-15,-9 7-12 16,-5 4-14-16,-5 7-11 16,2 0-22-16,-7 12-93 15</inkml:trace>
  <inkml:trace contextRef="#ctx0" brushRef="#br0" timeOffset="103211.3484">18803 7524 291 0,'28'-22'34'15,"-15"10"4"-15,-7 2 39 16,-4 7-8-16,-2 1-25 16,0 2-9-16,0 0-13 15,0 0-7-15,0 0 2 16,0 0-7-16,0 0-7 16,0 12-2-16,10 11 1 15,9 13 6-15,12 20 1 16,0 5 0-16,6 14-2 15,9 6-5-15,-1-2 1 16,7 3-1-16,-7-7-1 16,-3-11 1-16,-7-8 1 15,-4-17-1-15,-6-14-2 0,-9-13 0 16,-7-9 2 0,-5-3-1-16,-2 0 5 0,16-36 3 15,24-34 6-15,13-23 0 16,16-26-13-16,-5-3 1 15,-4 0-3-15,-2 5 0 16,-6 17 0-16,-9 17 1 16,-14 19-1-16,-10 14 0 15,-13 13 1-15,-2 8 1 16,-2 7-1-16,-2 8 0 16,-2 3-1-16,0 3-2 15,5 5-2-15,-5 3-4 16,0 0-12-16,0 0-18 15,0 7-15-15,2 19-13 0,-2 13-28 16</inkml:trace>
  <inkml:trace contextRef="#ctx0" brushRef="#br0" timeOffset="103474.6886">20214 7913 231 0,'2'18'80'16,"5"9"-10"-16,-1-3 18 16,-2 6-16-16,2 8-18 15,-6 4-22-15,0 3-9 16,0 6-4-16,0-3-9 0,0 0-3 16,0-5-3-16,0-12-4 15,0-7 0-15,0-12-3 16,0-4-4-16,0-4-6 15,0-4-4-15,0 0-13 16,0-13-53-16,0-13-253 16</inkml:trace>
  <inkml:trace contextRef="#ctx0" brushRef="#br0" timeOffset="104096.3076">21267 7607 341 0,'-15'-10'78'0,"5"10"-31"0,4-3 22 16,-1 3-13 0,5 0-22-16,-2 0-12 0,4 0-11 15,0 0-11-15,0 8 0 16,0 20 0-16,19 23 2 15,6 11 2-15,6 8 1 16,2 1 0-16,-2-6 0 16,2-1-1-16,0-5-1 15,0-6-2-15,-4-11-1 16,2-9 3-16,-6-12-3 16,-7-13 0-16,-1-6-4 15,-11-2 1-15,4-6 3 0,15-35 4 16,8-18 8-16,8-18-10 15,7-13 0-15,-11-6-2 16,-2-8 0-16,-4-1-1 16,0 13 0-16,-6 18 1 15,-6 13 1-15,-7 17 0 16,-8 7 2-16,-4 9-1 16,0 7 0-16,0 10-1 15,0 4-1-15,0 3 0 16,0 4-12-16,0 0-11 15,9 0-21-15,13 9-19 16,3 11-13-16,-6 5-311 16</inkml:trace>
  <inkml:trace contextRef="#ctx0" brushRef="#br0" timeOffset="104412.0074">22315 7833 185 0,'29'21'44'16,"10"5"9"-16,8 3 30 16,-5-2-14-16,-3 2-15 15,-10 3-26-15,-13-1-10 16,-14 4-8-16,-2 1 1 16,-14 5 1-16,-34 0-3 15,-11-1 0-15,3-3-2 16,4-11 0-16,19-8-2 0,14-11-2 15,13 0-3-15,6-6-2 16,0 6-6-16,8-3 8 16,34-1 0-16,12-3 4 15,12 0-1-15,4 0-3 16,2-10-10-16,-1-2-6 16,1-6-21-16,-4-1-56 15</inkml:trace>
  <inkml:trace contextRef="#ctx0" brushRef="#br0" timeOffset="104600.9589">23387 7909 249 0,'2'0'231'0,"3"0"-223"16,-3 0-5-16,8 0 6 15,9 0-9-15,12-7-15 16,16 0-4-16,7 0-51 16</inkml:trace>
  <inkml:trace contextRef="#ctx0" brushRef="#br0" timeOffset="104772.0634">23832 7902 333 0,'0'4'44'0,"0"-3"-17"15,0-1 26-15,4 0-9 16,2 0-25-16,7 0-17 16,7 0-2-16,20-1-2 15,5-7-6-15,7 5-14 16,-3-1-33-16,-1 4-158 16</inkml:trace>
  <inkml:trace contextRef="#ctx0" brushRef="#br0" timeOffset="105274.7592">24758 7451 132 0,'0'0'321'16,"-4"0"-291"-16,2 0-4 15,-2 10 2-15,2 19-9 16,2 12 8-16,0 10-8 16,0 7-6-16,0 5 3 15,2 1-5-15,20-3-5 16,5-4 2-16,6-7-2 0,-2-10-2 15,2-6-2-15,-4-10 1 16,-12-9-1-16,-3-10 2 16,-3-5-3-16,3 0 2 15,21-22 1-15,15-12 13 16,16-14-12-16,-2-13-4 16,-12-10-2-16,-5-8 0 15,-5 0-2-15,-9 6 2 16,-6 18 0-16,-9 11 1 15,-12 12 3-15,-4 12-1 16,-2 3 1-16,5 8 2 16,-5 4-5-16,0 5-2 15,2 0-8-15,-2 0-13 0,0 0-31 16,4 0-32-16,-4 22-50 16</inkml:trace>
  <inkml:trace contextRef="#ctx0" brushRef="#br0" timeOffset="105701.9223">25601 8085 301 0,'0'36'32'0,"0"2"13"15,0 0 35-15,0-3-25 16,0-2-20-16,0-4-12 15,0-7-10-15,0-7-5 0,0-3-4 16,2-10-3-16,2-2-1 16,-4 0-5-16,7-7 4 15,1-25-5-15,8-11-14 16,3-11 16-16,6 0-2 16,-2 3 2-16,1 15 4 15,-9 9 0-15,1 8 4 16,-5 12 2-16,-9 1 0 15,4 6-2-15,4 0-2 16,3 10 0-16,1 17 7 16,5 6-1-16,-5 9 2 15,-5-1 2-15,-3-3-2 16,-2-6-2-16,4-6-7 0,-2-9-1 16,5-6 0-16,-5-6-6 15,-4-5-5-15,2 0-10 16,15-19-20-16,3-11-78 15,-7-12-294-15</inkml:trace>
  <inkml:trace contextRef="#ctx0" brushRef="#br0" timeOffset="106293.82">25984 7289 394 0,'0'-4'64'0,"0"3"-18"16,0 0 3-16,0 1-11 15,6 0-23-15,19 0-13 16,18 0 4-16,17 2 7 15,6 5-4-15,2 1-1 16,-3-1-2-16,-16 1-6 16,-12-1 0-16,-8 0 0 15,-10-2-1-15,-7 2 0 0,-6-1-1 16,-3-2 0-16,1 8 2 16,-2 3 1-16,-2 7-1 15,0 8 3-15,0 8 1 16,0 7-3-16,0 6 1 15,0 8-1-15,0 3 0 16,4 11 3-16,6 0-1 16,3 3-3-16,5 3 3 15,13-5-3-15,4 3 1 16,5-5 0-16,1-9-1 16,-4-8 0-16,-6-10 0 15,-2-9 0-15,-6-1 0 0,-11-10 0 16,-6-6 0-1,-3-7 0-15,-3-3 0 0,0-6 1 16,0-2 3-16,0-1 2 16,-25 0 9-16,-19 0-15 15,-9 0 0-15,3 0 0 16,-4 0-11-16,-2 0-1 16,-8-1-15-16,2-10-34 15,15-3-53-15</inkml:trace>
  <inkml:trace contextRef="#ctx0" brushRef="#br0" timeOffset="107126.8306">28096 7000 256 0,'-2'-12'101'0,"-10"-4"-64"15,-1 3 46-15,3 2-23 16,-9 0-14-16,-3 1-13 16,-9-3-11-16,-13 0-10 15,-11 4-2-15,-16 2-3 16,3 3-4-16,6 4 1 15,4 0 0-15,11 0-4 16,9 0 0-16,7 9-1 16,9 1 1-16,9 2-2 15,5 2-3-15,4 0 2 0,4 8-2 16,0 0 3 0,0 7 0-16,12-3 1 0,5 8 1 15,-1-1 1-15,-7 4 1 16,1 7-2-16,-10 10 2 15,0 10 0-15,0 11 1 16,0 10-2-16,0 4 0 16,0 10 1-16,0-1 0 15,0 2 1-15,0 1-1 16,0 0-2-16,-12 1 0 16,1-4 1-16,-5-4 0 15,3-6 0-15,-1-2-1 0,-3 0 1 16,3-6-1-16,1-2 0 15,3-12 1-15,6-10 0 16,4-14-1-16,0-9 0 16,0-11-1-16,0-7 0 15,0-6 0-15,8-2 0 16,11-4 0-16,8 0 0 16,10-3 1-16,8 0 0 15,9 0 2-15,4 0 1 16,2 0-3-16,4 0-1 15,-12 0-2-15,-1-3 3 16,-1-2-8-16,-3 0-6 16,-3-4-20-16,3-1-3 15,-7-5-34-15,-9 1-230 16</inkml:trace>
  <inkml:trace contextRef="#ctx0" brushRef="#br0" timeOffset="107838.7088">28470 7024 184 0,'-12'-7'155'0,"12"7"-100"15,-4 0 9-15,4 0-12 16,0 0-21-16,0 0-18 15,0 0-8-15,0 0-3 16,0 0-2-16,10 18 0 16,15 5 5-16,10 7-4 15,-2 5 0-15,2 3 1 0,-6 2-2 16,-8 7-1 0,-9-2 1-16,-12 3 0 0,0-4-1 15,-2-7 1-15,-22-6 2 16,-12-9-2-16,-1-6 2 15,-10-5-1-15,-7-8 3 16,0-3-2-16,5 0-1 16,1-8 3-16,9-12-1 15,4-9-2-15,12-6-1 16,8-9-1-16,11-8 0 16,4-2 0-16,0 0 1 15,19 2-1-15,14 12 1 16,0 2 0-16,4 6-1 15,2 6 2-15,5 0 0 0,3 11 0 16,-1-3-1-16,14 7 1 16,6 4 1-16,6 0 0 15,1 3 1-15,-7 4-3 16,-14 0 0-16,-11 0-3 16,-10 0 2-16,-6 3 0 15,-9 1-1-15,-3 2 1 16,-3-1-7-16,-2 0 0 15,3 1-13-15,1 3-51 16,0-2-223-16</inkml:trace>
  <inkml:trace contextRef="#ctx0" brushRef="#br0" timeOffset="108351.4895">28913 7501 216 0,'-6'-7'157'15,"1"4"-118"-15,5 3 23 16,-2 0-8-16,-2 0-18 16,4 0-20-16,0 0-4 0,-2 0-6 15,2 3-5 1,0 10 2-16,0 4 3 16,0 1 3-16,0 8-7 0,0-8 0 15,0 4-2-15,0-1 0 16,0-5 0-16,0-4-5 15,0-2-6-15,0-2-10 16,2-2-32-16,4-5-105 16</inkml:trace>
  <inkml:trace contextRef="#ctx0" brushRef="#br0" timeOffset="108625.9971">29206 8041 319 0,'0'0'108'15,"0"0"-106"-15,0 0-2 16,0 0 11-16,0 12-6 16,17 3-5-16,-3-1-13 15,7 7-34-15,-7 2-290 16</inkml:trace>
  <inkml:trace contextRef="#ctx0" brushRef="#br0" timeOffset="108800.4128">29332 8402 222 0,'0'6'36'15,"9"1"15"-15,5-2-3 16,5 2-14-16,6-3-7 16,-1 2-27-16,-1 0-16 15,-2 0-6-15,-5 5-63 16</inkml:trace>
  <inkml:trace contextRef="#ctx0" brushRef="#br0" timeOffset="108942.8387">29583 8633 89 0,'6'13'115'16,"4"-1"-62"-16,-2-5-11 16,5 5-23-16,1-5-7 15,1-1-12-15,-5 3-18 16,2-2-36-16,1 7-93 15</inkml:trace>
  <inkml:trace contextRef="#ctx0" brushRef="#br0" timeOffset="109542.3911">30308 8954 264 0,'6'0'122'0,"1"0"-109"16,-1 6 25-16,0 4 0 16,0 0-8-16,2 3-11 15,-1 5-10-15,1-1-5 0,0 5-1 16,-2 1-1-1,-2 3 0-15,-1-1-1 0,-3 6 0 16,0-7 1-16,0 2-1 16,-13-4 0-16,-12 0 2 15,-10-4-3-15,-4 0 2 16,-7-5 1-16,-7-3-2 16,-9-7 1-16,-11 2-1 15,-1-5-1-15,2 0 0 16,10-13 0-16,10-7-1 15,13-6 1-15,12-4 3 16,14-8-3-16,13-8 0 16,0-2-2-16,23 0-1 0,27 0 1 15,16 7 0 1,12 6 2-16,7 0 1 0,-4 7-1 16,-3 2 0-16,-5 8 1 15,-1 4-1-15,0 6 1 16,-6 6 2-16,1 2 0 15,-5 0 1-15,-7 13 0 16,3 5-1-16,-10 1 5 16,-5-5-5-16,-3 1-1 15,-5 1-1-15,-4-6-2 16,-2 0 1-16,-5-2-4 16,-1 0-9-16,-2 1-8 15,4 0-85-15</inkml:trace>
  <inkml:trace contextRef="#ctx0" brushRef="#br0" timeOffset="109984.522">30717 9316 334 0,'-43'0'87'0,"12"0"-85"16,8 0 24-16,11 2 1 16,4 0-8-16,3 3-9 0,5 0-7 15,0 3 0-15,0 3-1 16,0-1 6 0,23 5-4-16,2 2 2 0,10-1-2 15,-8 5-4-15,6-2 2 16,-12-4-1-16,-9 3 3 15,-12 1-3-15,0 5-1 16,-18 0 5-16,-30 1-3 16,-2-3 1-16,3-3-3 15,16-9 3-15,10 2-1 16,15-12-2-16,6 0 1 16,0 0-1-16,0 0-1 15,6 2-1-15,25 0 2 16,13-2 6-16,11 0-2 15,9 0-4-15,9 0-2 0,-3-2-3 16,0-12-8-16,-3 4-37 16,-16-6-135-16</inkml:trace>
  <inkml:trace contextRef="#ctx0" brushRef="#br0" timeOffset="110884.6595">31085 7345 360 0,'-10'-4'69'0,"10"4"-60"16,0 0 21-16,0 0 14 16,0 0-18-16,0 0-12 15,0 0-5-15,0 0-9 16,17 0 5-16,24 0 2 16,15 6 3-16,4 5-4 15,0 0-6-15,-11 2-1 16,-5 2 0-16,-9 1 1 15,-15-3-1-15,-3-3-2 16,-7 5-3-16,-8-1 6 16,3 1 0-16,-3 4 0 15,-2 3 0-15,0 3 0 0,0 4 0 16,0 8 1-16,0 7 0 16,0 3-1-16,0 4 4 15,0 4-3-15,0 2-1 16,0 8 1-16,0 4 0 15,6 6 1-15,0 6-2 16,4 4 0-16,-1-5 1 16,3-1-1-16,-2-5 2 15,-1-4-2-15,1-3 3 16,-4-8 2-16,0-2 2 16,-2-5-3-16,3-7 1 15,1 2 1-15,2-3 0 0,3-1-1 16,-1-2 2-1,7-3-5-15,-3-6 1 0,-1-2 0 16,1-1 0-16,-3 0-1 16,-5-3 0-16,-2 0 1 15,-2-5 0-15,-4-6-2 16,0 0 1-16,0-8-1 16,0 4-1-16,0-6 1 15,0-2 0-15,-6 0-1 16,2-3 0-16,-2 3 2 15,-9-3-1-15,-16 0 2 16,-10 2-3-16,-3-2-5 16,3 0 0-16,6 0 0 15,-2 0-21-15,2-8-44 16,-5 1-102-16</inkml:trace>
  <inkml:trace contextRef="#ctx0" brushRef="#br0" timeOffset="112451.8583">2710 6125 224 0,'-31'16'53'0,"-2"-3"-12"16,18-1 4-16,3 0-1 16,6-7-7-16,6 4-12 15,-6 8-5-15,-1 6-4 0,7 7 1 16,0 2 3-1,0 12-7-15,0 5-7 0,7 14 5 16,7 9 3-16,5 12-4 16,-7 11 1-16,-2 13 0 15,-3 9-2-15,-5 9 3 16,-2 9-8-16,0 3 3 16,8 9-2-16,-2 5-4 15,0 2 3-15,7 6-4 16,-7 6 0-16,2-6 0 15,3-1-2-15,-3-9 2 16,10-5-2-16,3 2-1 0,-8 1 3 16,-7-7 0-1,-6-16 0-15,0-20-1 0,0-27 0 16,20-12 1-16,9-16-3 16,-6-15-6-16,-17-13-1 15,0-12-2-15,-6-10-7 16,0 0-13-16,0-28-50 15,-12-24-204-15</inkml:trace>
  <inkml:trace contextRef="#ctx0" brushRef="#br0" timeOffset="114701.7557">2760 6280 326 0,'-13'0'49'15,"13"0"-49"-15,2 0 0 16,44 0 4-16,3 0 4 16,18 0 10-16,19 0 4 15,11 1 1-15,11-1 4 16,2 2-9-16,3-1-10 15,5-1 2-15,14 0-1 16,15 0-2-16,21 0-7 16,20 0 6-16,14 0-5 15,21 0 3-15,1 3-4 16,-5-3 0-16,-12 0-3 16,-19 0 0-16,-17 0-2 15,-10 0 1-15,-16 3 4 0,-15 1 0 16,-4 4 1-16,1 2 2 15,-12 3 3-15,3 0-2 16,0 3 0-16,-8-1 1 16,1 0-3-16,-3 1 1 15,3-1-1-15,13 0-2 16,-6-3 1-16,25-4 1 16,4-5-2-16,10-3 0 15,12 0-1-15,-1 0-1 16,11-9 1-16,-1-5 1 15,-4-1 0-15,-9 0 1 16,-1 2 1-16,-3 1-1 0,-8-3 2 16,10 4 1-1,7 4 1-15,11-1-2 0,-3 1 3 16,8 4-6-16,-4 1 0 16,-6 2-1-16,-5 0 1 15,-1 0 0-15,-7 0-1 16,-10 5 1-16,4 0 1 15,0 1-1-15,0 0 0 16,1-2 2-16,1 1-2 16,10-1 0-16,3 5 3 15,-3-2-2-15,1 4 0 16,-5-2-1-16,3 3 0 16,3-5 1-16,11 3-1 15,-2-2 1-15,2-4-1 16,8-1 0-16,2 2 0 0,9-3 4 15,10 0-4-15,-3 1 3 16,5-1-1-16,9 0 3 16,-16-2-2-16,3 0-1 15,8 0 0-15,0 0-2 16,2-3-2-16,4-8 2 16,-3 0 0-16,1 0 1 15,8 0-1-15,1 5 1 16,-11-1 0-16,4 1-1 15,-10-2 0-15,-2 5-1 16,2-2 1-16,-11 4 1 16,-1 1-1-16,-7-1-2 0,-2 1 2 15,-4 0-1-15,7 0 2 16,-3 0-1-16,-4 0 1 16,-10 1 0-16,-2 4-1 15,-11 3-1-15,9-4 1 16,-3 2 1-16,3-1-1 15,4-2 0-15,1 1-1 16,3-3 1-16,-4-1 0 16,2 0 0-16,4 0 0 15,-4 0 1-15,2 3 1 16,-5 0-2-16,-1 2-1 16,6-2 1-16,2-1 0 15,6-2-1-15,-6 0 1 0,-6 0 0 16,-9 0 0-1,-1 0-1-15,-5 0 1 0,-6 0 1 16,-2 0-1-16,7-2 1 16,-5-1-1-16,-4-2-2 15,-9 4 1-15,-16-2 1 16,-6 0-1-16,-2-1 1 16,2 3 0-16,-2-2-1 15,-8 1 1-15,-5 0 0 16,-14 2 0-16,-8 0 0 15,-13 0 0-15,-3 0 0 16,-3 0 1-16,-2-3-1 0,2-1 0 16,-4-3 0-1,-6 3 0-15,-7-2 1 0,-3 1 0 16,-9 1-1-16,-8 3 1 16,-2 1 0-16,2-3-1 15,6 1 0-15,4-3 0 16,9 4 0-16,14-1 0 15,2-2 2-15,4-1-2 16,5 0 0-16,1 0 0 16,9 2 0-16,1-5 0 15,7 4 0-15,6-2 0 16,13-2 0-16,2 0 0 16,12 2-1-16,0-1 1 15,-2 1-1-15,2 0 1 16,-2 0 0-16,-7 1 0 0,-1 2 0 15,-4-1 0 1,-13 4 0-16,-4 0 0 0,-10 0 1 16,-5 0 0-16,-4 4 0 15,-1 0 0-15,-7 3-1 16,-4-4 1-16,-6-2 0 16,4 1 0-16,0-2-1 15,0 0 0-15,2 1 0 16,0 3 0-16,4 0 0 15,-2 2 0-15,-8-1-1 16,0 5-1-16,1-2 0 16,1 1 1-16,6 1 1 0,9-3-3 15,-1-1 2-15,-4 0 1 16,0-1-1-16,-8 2 1 16,-10 1 0-16,-2-1 0 15,-7-2 0-15,-4-2-2 16,0 2 2-16,1-3-2 15,1-2 0-15,-6 0 2 16,2 0 0-16,-6 0-1 16,-2 0 1-16,6 0-2 15,6 0 2-15,9 0-1 16,6 0 1-16,-1 0 0 16,-3 0 0-16,-3 0 2 15,-3 0-2-15,-1 0-1 0,-6 0 1 16,-1 0 0-1,-7 0-1-15,-5 0-1 0,-5 0 2 16,-5 0 0-16,-3 0 0 16,-5 0 0-16,-6 0-2 15,0 0 2-15,0 0-2 16,0 0 2-16,0 0-5 16,0 0 0-16,0 0 5 15,0 0-3-15,0 0 3 16,0 0 0-16,0 0-1 15,0 3 1-15,0-2 0 16,6 6 1-16,0-3-1 0,-2 0 0 16,-1-1 1-1,-3-2-1-15,4-1 0 0,-4 0-1 16,0 2 1-16,0-2 0 16,0 0 0-16,0 0-2 15,0 0 2-15,0 0-4 16,0 0-6-16,2 0-28 15,8 0-56-15</inkml:trace>
  <inkml:trace contextRef="#ctx0" brushRef="#br0" timeOffset="117909.9353">3061 9575 109 0,'0'3'56'0,"0"-2"-46"15,0-1 13-15,0 0 30 16,31 0 2-16,17 0-2 16,-17 0-12-16,2-1 5 15,6-1-6-15,-1-2-11 16,1 1-5-16,15 2-7 16,10-3-5-16,14 1-4 15,13-1-5-15,0 0-2 0,19 1 6 16,-5 0 0-1,9-2 1-15,2-2 5 0,3 3-9 16,-7-2 7-16,14 1 1 16,0-2-7-16,-10 7 1 15,-4 0-2-15,-9 0 1 16,-2 0 2-16,-4 0-5 16,3 0-1-16,11 0 0 15,1 8-1-15,22-1 5 16,21-3 0-16,15-4 13 15,-1 0-10-15,-3 0-8 16,-9 0 0-16,-13-7 0 16,-7-1-1-16,-1 4 1 15,5 0 2-15,16 1-2 16,19 3 3-16,14-4-3 0,4 3-2 16,5-2 2-16,-3 3-5 15,-2 0 1-15,-8 0 3 16,-10 1 1-16,-13 11-1 15,1-3 1-15,-7 3 0 16,-4-1 0-16,12 2 0 16,5 0 1-16,11-3 2 15,6 2-3-15,-6 1-1 16,1-2-2-16,2-3 2 16,11-1 0-16,5-7 0 15,5 0 0-15,6 0 1 16,-11 0 0-16,7-4 0 0,12-3 0 15,10-8 1-15,11 2-1 16,12-6 0-16,3-3-1 16,-1 0 1-16,-8 5-1 15,-13 1 0-15,-7 5 2 16,-13 3 0-16,0 5-1 16,10-1 0-16,0 2 3 15,9 1-3-15,3-3-1 16,-7 0 1-16,5 3-3 15,-7 1-1-15,-7 0 3 16,-8 0-4-16,-9 0 5 16,-8 0 0-16,1 0 1 15,3 5-1-15,3 6 1 0,-3 0 1 16,-2-4-2-16,9 8-2 16,-2-4 1-16,14-3-1 15,6 2 2-15,-2-2-1 16,0-1-3-16,1 0 1 15,1 4 2-15,2-4 1 16,9 0 0-16,-9 2 0 16,0-3-1-16,-1 1 0 15,-3-1 1-15,6 3 0 16,-2-5 0-16,-1 3 1 16,-3-2-1-16,12-3 0 15,7 2 0-15,8-4 2 0,7 0-2 16,-5 0-4-1,-11-2 0-15,-11-2-1 0,-7 1 4 16,-14 3-1-16,-11 0 2 16,-10 0 0-16,-10 0 1 15,-7 3 0-15,3 4 0 16,8-4 0-16,-2 0-1 16,1-1 0-16,-3-2-1 15,-8 0 0-15,1 0 1 16,-12 4-1-16,-12-1 1 15,-17 4 0-15,-18 0 0 16,-7-2 0-16,-6 2 0 16,0-4 0-16,0 0 1 15,5-3-1-15,5 0-1 16,9 0 0-16,12 0 1 0,11 0-2 16,-3 0 1-16,-10-3 1 15,-12 3 0-15,-15 0 0 16,2 0 0-16,-1 0 1 15,15 0-1-15,11 0 0 16,7 3-1-16,-1 1 0 16,-8-1 1-16,-4-2 0 15,-15 2-2-15,-10 0 2 16,-14 1 1-16,-4 0 0 16,-3 1-1-16,-4 1 0 0,1-1 0 15,-1-2 0 1,2 1 1-16,-4-1-1 0,1-2 0 15,-5-1 0-15,-2 0 3 16,-2 0-3-16,2 2 0 16,4-2 1-16,4 1-1 15,-6-1-3-15,15 0 3 16,-3 0 0-16,-8 0 0 16,-8-1-1-16,-18-1 1 15,-11-2 0-15,-17 4 0 16,-4 0-2-16,-3 0 2 15,3 0 1-15,2 0 0 16,7 0-1-16,2 0 0 16,14 0 0-16,2 0 0 15,6 0 0-15,9 0 0 0,2-4 0 16,-2 4-2 0,12 0 2-16,-2 0 0 0,4 0-1 15,-6 0 1-15,-4 0 0 16,-3 0 0-16,3 0-1 15,-2 0 1-15,-7 0-1 16,-9 0-3-16,-12 0 0 16,-9 0-2-16,-7 0-5 15,-8 0-4-15,3 0-14 16,-5-11-10-16,2-1-24 16,-2-2-92-16,0-5-158 15</inkml:trace>
  <inkml:trace contextRef="#ctx0" brushRef="#br0" timeOffset="118900.9541">31528 6456 87 0,'-4'-3'45'0,"4"1"-31"16,0 2-5-16,0 0-2 16,0 0 1-16,0 0-3 15,0 0-3-15,0 5 3 16,0 7 7-16,0 4 11 16,0 4 2-16,0 6-11 15,0 5-2-15,0 4-2 0,0 5 0 16,0 0-8-16,0 2 2 15,0 4-3-15,6 5 1 16,4 5-1-16,-2 7 0 16,3 3-1-16,-1-2-1 15,-2-1-3-15,-1-3-6 16,-1-1-4-16,4-2 8 16,-2-2 6-16,3-2 0 15,1-3 0-15,0-2 0 16,1-3 0-16,-3 2 0 15,3 0-3-15,-7 2-3 16,2 2-1-16,4 3 4 16,-1-2 3-16,1 0-2 15,1-5-3-15,-3 2-26 16,-4-5-25-16,-4 2-8 0,-2-1 3 16</inkml:trace>
  <inkml:trace contextRef="#ctx0" brushRef="#br0" timeOffset="143378.7714">9844 9782 282 0,'0'-8'64'0,"0"4"-41"15,0 4 29-15,0 0 2 16,0 0-19-16,0 0-6 16,0 0-4-16,0 0-5 15,0 0 0-15,0 0-6 16,-7 19-2-16,-5 15-3 15,-5 12-1-15,-3 17-1 16,-13 3 1-16,2 11-2 0,-2 5-1 16,-7 5 1-16,7 1 0 15,-8 0-4-15,6 0 0 16,2-3-1-16,4-2-1 16,-2-5 1-16,6-8-2 15,-4-9 1-15,6-13-1 16,9-14-1-16,1-9 1 15,7-10-3-15,6-11-1 16,0-4-7-16,0 0-8 16,0-7-26-16,0-27-35 15,2-12-26-15,17-17-127 16</inkml:trace>
  <inkml:trace contextRef="#ctx0" brushRef="#br0" timeOffset="143730.0212">9856 9821 378 0,'0'0'34'0,"0"0"-10"15,0 19 10-15,0 9-3 16,0 7-14-16,0 11 4 15,0 6-6-15,29 8-4 0,-4 5 2 16,8 2-1 0,8 6-3-16,-4 1-2 0,3-5-1 15,-9 1 0-15,0-3-2 16,-4-7-1-16,2 3 2 16,-11-5-4-16,-1-9-1 15,-5-9 0-15,-4-14-4 16,-1-8-2-16,1-11 0 15,-8-6-5-15,0-1-7 16,-15 0-27-16,-18-19-107 16,-18-6-155-16</inkml:trace>
  <inkml:trace contextRef="#ctx0" brushRef="#br0" timeOffset="143932.3994">9389 10606 316 0,'0'0'54'16,"0"0"-47"-16,35 0-1 16,23 8 24-16,25 0 3 15,14-1-20-15,0-7 1 16,0 0-11-16,-6 0-3 16,-6 0 0-16,-11-12-10 15,-10-2-11-15,-6 1-30 16,2-4-59-16</inkml:trace>
  <inkml:trace contextRef="#ctx0" brushRef="#br0" timeOffset="144518.0732">10819 10031 333 0,'0'0'51'0,"0"6"-47"15,0 7 28-15,0 5 3 16,9 7-24-16,7 1 7 16,-3 13-3-16,1 2-3 0,7 4 3 15,-9 5 0-15,0 5-3 16,1 5 1-16,-1 2-2 15,3 3-2-15,1-1-1 16,1 9-5-16,1-10-1 16,3-9-2-16,2-9 2 15,6-16-1-15,-11-8-1 16,-3-10 0-16,1-2-1 16,-1-9 0-16,12 0 1 15,0-3 7-15,10-19-5 16,8-16 1-16,-1-9-1 15,5-2 0-15,-1-1 0 0,-7 1-1 16,-2 2-1 0,1 5 4-16,-7-2-3 0,-2 0 6 15,-13 1-4-15,-3 3 2 16,-9 2-4-16,-6 2 1 16,0 6 3-16,0 6-3 15,0 2 0-15,0 3 1 16,0 3-1-16,-6 7-1 15,6 1-1-15,-6 4 1 16,6 3-2-16,0 1-1 16,0-2-6-16,0 2-9 15,0 0-8-15,0 0-26 16,20 7-28-16,18 10-213 16</inkml:trace>
  <inkml:trace contextRef="#ctx0" brushRef="#br0" timeOffset="144749.8546">12312 10300 486 0,'0'2'66'16,"0"-2"-60"-16,0 3 7 15,0 1 8-15,20-3-15 16,26 6 2-16,6-3-5 0,8-1-3 15,4 2-4 1,-13-2-2-16,1 4-7 0,-9 0-8 16,-12 1-19-16,-8 6-55 15,-21 5-228-15</inkml:trace>
  <inkml:trace contextRef="#ctx0" brushRef="#br0" timeOffset="144998.5784">12208 10652 396 0,'-12'6'45'0,"12"0"-34"15,0-1 28-15,0 6-10 16,12-3-9-16,26 1-4 16,5-4-5-16,17 1-1 0,6-4 4 15,2-2-9-15,9 0 1 16,-13 0-3-16,0 0-1 15,-2 0-2-15,-6-4-2 16,2-3-5-16,-9 3-7 16,1-6-24-16,2 5-55 15,-19 1-273-15</inkml:trace>
  <inkml:trace contextRef="#ctx0" brushRef="#br0" timeOffset="148650.0082">11617 10049 152 0,'0'-3'26'16,"4"3"1"-16,-4 0 36 15,0 0-3-15,2 0-15 16,-2 0-1-16,0 0-11 15,0 0-4-15,0 0-5 16,0 0-4-16,0 0-4 0,0 0-3 16,0 0 0-16,9 0-4 15,-9 3-4-15,6 9 5 16,0 5-2-16,0 5-1 16,-4-3-2-16,2 3-1 15,-4 0-1-15,3-4-1 16,-3 3 1-16,0-5 0 15,0 2-2-15,0-7 1 16,0-2 0-16,0-4-1 16,0 3 0-16,0 1 0 15,0-4 0-15,0 0 2 16,0 3-3-16,0-2 1 16,0 2 0-16,0 2 0 0,0-3-1 15,0 1 1-15,0 0-1 16,0 0 0-16,0-1 3 15,0 0-3-15,0 2 1 16,0 1 1-16,0-1-2 16,0 3 1-16,0-2 0 15,0 2 0-15,0 3 0 16,0-1 0-16,0 0-1 16,0-1 2-16,0 1 0 15,0 0 1-15,0 1-3 16,0-4 0-16,0 4 3 15,0-1-3-15,0-2 1 0,0 3-1 16,0 2 0-16,-3-2 2 16,-3 4-2-16,0 0 3 15,0-2-3-15,0 2 1 16,-5-4-1-16,5 1 0 16,-4-7 2-16,8 2-1 15,-4 0-1-15,-5 0 1 16,3-1 2-16,-4-2-3 15,-1 3 1-15,1-3 1 16,-5 3-1-16,5-4 0 16,-1 1-1-16,-3-1 1 15,3-3 1-15,-1 2-2 0,0 0 0 16,1-3 1 0,-1 0 1-16,-3 3-2 15,-2-2 1-15,-1 0-1 0,3 1 0 16,1-3 2-16,1-2-2 15,3 4 0-15,-1-3 1 16,1-1-1-16,0 0 0 16,-3 0 0-16,3 0 0 15,-1 0 0-15,-1 0 0 16,-3 0 0-16,3-7 3 16,-3-2-3-16,1-1 0 15,3 2 0-15,-1-2 1 16,2 2-1-16,-1-4 0 0,1-1 1 15,1-2-1 1,1 0 0-16,2 0 1 0,2-7-1 16,-1 0 0-16,1 0 0 15,0-4-1-15,0-3 1 16,0 4 0-16,-1-2-1 16,1 0 2-16,0-1-1 15,0 3 0-15,0 0 0 16,-9-1 0-16,3-1 0 15,3-1 0-15,-3 6 0 16,0 0 1-16,1 0-1 16,5 3 0-16,4 4 0 15,-4-6-1-15,6 5 1 16,-6 0 0-16,-3-4 0 16,3-1 0-16,0-5 0 0,0 3-1 15,4 1 1-15,-2 1 0 16,4 6-1-16,-2 0 1 15,2 0 0-15,-5 5-2 16,5 3 2-16,-2-1 0 16,2 7 0-16,0-1 0 15,0 2 2-15,0 0-2 16,0 0 0-16,0 0-2 16,0 0 0-16,0 0-1 15,0 2-1-15,0 8 4 16,0 6 0-16,0 10 0 15,0 0 0-15,0 7 1 16,0-3-1-16,2 5 0 16,9 2 0-16,1-2 0 0,5 5 0 15,-3 0 0-15,3 0 0 16,-3 0 0-16,3 0 0 16,-5-4 0-16,5-1 1 15,-3-3-2-15,-2-2 1 16,7-2 0-16,-2-4 0 15,1-1 1-15,5 1-1 16,-9 2 0-16,5-5 0 16,0-2 1-16,3 0-1 15,1-2 0-15,-2-3-1 16,-3-1 1-16,5-6 0 16,0-1 0-16,-5-2-1 15,-3 0 0-15,4-3 2 0,-1-1 0 16,3 0-1-16,-1 0 0 15,3 0 1-15,-2 0-1 16,12 0 0-16,-6-12 0 16,2 2 0-16,0-2 0 15,-2 1 0-15,-3-7 1 16,1 3-1-16,2 0 0 16,-6 1 0-16,-5-2-1 15,-1-1 2-15,1-5-1 16,1 3 0-16,-9-6 0 0,2 3 0 15,-3-4-1 1,-7 0 1-16,0-6 0 0,0-3-1 16,0 0 0-16,0-2 1 15,-4 7-2-15,-3-2 2 16,-1 4 0-16,8 0 0 16,-6 3 0-16,0 0 0 15,-3-2-1-15,7 2 1 16,-2-1-1-16,4 4 0 15,0-3-1-15,0 9-2 16,0-2 0-16,0 6-3 16,0 2-2-16,0-1-5 15,0 1-9-15,-2 0-7 16,2-1-20-16,0 6-41 16,0-2-198-16</inkml:trace>
  <inkml:trace contextRef="#ctx0" brushRef="#br0" timeOffset="149377.5644">13434 10244 345 0,'0'-10'48'0,"0"1"-39"0,0 9 36 16,0 0 7-16,0 0-20 15,0 0-9-15,6 0-7 16,7 18 0-16,16 8 7 15,-4 10-2-15,6 5-5 16,4 6-5-16,4 2 0 16,2 6-4-16,3 0 0 15,-1-1 0-15,3 4 2 16,-3-5-6-16,-2-5 3 16,-3-4-5-16,-3-11 0 15,-8-5 1-15,-5-13-2 16,-7 2 1-16,-3-12-1 15,-8 0 1-15,-2-5-2 16,7 0 1-16,-9 0 0 0,0-1 1 16,0-27-1-16,2-21 1 15,14-25-1-15,9-17 0 16,0 3-3-16,-2 7 0 16,-5 12 3-16,1 18 1 15,-7 13 0-15,-3 9-1 16,-3 14 0-16,-6 5-1 15,4 3 0-15,-4-2 0 16,2 3-11-16,4-1-7 16,9-2-14-16,-7-2-11 15,17 6-16-15,4-1-63 16</inkml:trace>
  <inkml:trace contextRef="#ctx0" brushRef="#br0" timeOffset="149730.6622">14747 10152 421 0,'-2'0'52'0,"2"0"-46"0,0 0 15 16,0 0 8-16,29 0-14 16,27 0 10-16,16 0 0 15,13 0-6-15,-1-5-1 16,-3 2-3-16,-5-4-5 16,-7 6-3-16,-16 0-5 15,-9 1-2-15,-9 0-1 16,-10 0-2-16,-7 0-2 15,-5 0-7-15,-5 0-7 16,-4 0-20-16,-4 0-34 16,0 13-107-16</inkml:trace>
  <inkml:trace contextRef="#ctx0" brushRef="#br0" timeOffset="150390.2474">14660 10390 377 0,'-17'6'72'0,"15"-4"-67"15,2 2 17-15,0 3 3 16,19 4-5-16,29 0-10 16,14 0 2-16,16 0-2 15,7-4-2-15,-7 4 3 16,-9-3-4-16,-11 3-3 15,-21 4 0-15,-10-2-1 16,-11 6-1-16,-6 2 0 0,-10 2-2 16,0 6 4-16,-16 5-2 15,-25 10-1-15,-9 4 0 16,-16-1 4-16,-9 4-4 16,-9-2 1-16,-5-5 0 15,4-4 1-15,13-3-2 16,16-8 1-16,8-7 0 15,17-5-2-15,13-9 2 16,16-4-2-16,2-4-1 16,0 0 0-16,0 0-1 15,0 4 2-15,27 2 1 16,14-5 3-16,15 3 0 0,16-4 2 16,17 0-1-16,14 0 2 15,7-4 0-15,-1-3-3 16,-16-4 3-16,-14 4-4 15,-15 3-1-15,-14 4-2 16,-15 0 1-16,-2 0-2 16,-8 0-1-16,-7 0 2 15,3 0 0-15,-15 0 0 16,2 0 1-16,-3 0-2 16,-3 0 2-16,2 0 0 15,-2 0 0-15,-2 0 0 16,0 0 2-16,4 0-3 15,-2 0 2-15,2-4-1 0,-2 4-1 16,-2 0-1-16,0-1-2 16,0-2-7-16,0 3-15 15,0-3-22-15,0-1-47 16,0 4-114-16</inkml:trace>
  <inkml:trace contextRef="#ctx0" brushRef="#br0" timeOffset="155114.5475">6600 8640 64 0,'4'0'234'0,"-4"-4"-195"0,0 1-22 16,0 3 14-16,0 0 4 16,0 0-20-16,0 0-3 15,0 0-3-15,0 0 1 16,0 0 7-16,0 0-11 16,0 3 0-16,7 9-2 15,-1 5-1-15,6-1-1 16,-3-3-2-16,11-6-3 15,-5-5 3-15,3-2-5 16,5 0-1-16,-2-9 0 16,6-13-1-16,-19-7 0 15,-4 3 6-15,-4-2 0 0,0 5 1 16,-25 9 2-16,-10-1 2 16,4 11 5-16,6 1-3 15,-4-1 5-15,13 4-8 16,1 0 2-16,9 0-4 15,0 0-1-15,6 4-5 16,0 3-6-16,0 4-12 16,18 3-37-16,24-6-161 15</inkml:trace>
  <inkml:trace contextRef="#ctx0" brushRef="#br0" timeOffset="157162.3173">9474 8489 208 0,'-25'0'59'0,"6"0"-46"16,13 0 15-16,6 0 10 15,0 0-15-15,0 0-15 16,0 0 2-16,0 1-6 16,0 13 1-16,0 4 3 15,8 4-4-15,11-1-3 16,10-5 0-16,6 1-1 16,2-5-1-16,2-8-5 15,3-3 4-15,-5-1 0 16,-4 0-1-16,-14-11-7 15,-11-4 4-15,-8 2 3 0,0 2 3 16,-2 1 0 0,-17 3 0-16,-14 2 3 0,6 3-2 15,5 2 5-15,7 0-6 16,3 0-1-16,1 0-7 16,11 0-53-16,0 0-160 15</inkml:trace>
  <inkml:trace contextRef="#ctx0" brushRef="#br0" timeOffset="158443.3797">6733 12485 171 0,'0'0'83'0,"2"0"-24"16,-2 0 14-16,0 0-10 0,0 0-22 16,0 0-10-16,0 0-7 15,0 2-2-15,0 0 1 16,-7 9-5-16,-19 8-7 16,-18 20-10-16,-10 11 1 15,-3 11-2-15,-1 6 2 16,-2 13 1-16,4 5-3 15,-4 5 2-15,6 7 0 16,5-1-2-16,7-2 0 16,11-12 1-16,6-10-1 15,7-19-1-15,1-10-1 16,7-11 0-16,-2-13-3 0,5-10-3 16,-1-9-2-16,-2 0-6 15,2-6-13-15,8-25-43 16,0-14-46-16,0-14-72 15</inkml:trace>
  <inkml:trace contextRef="#ctx0" brushRef="#br0" timeOffset="158797.2958">6811 12446 112 0,'0'0'301'0,"-4"0"-277"16,-4 0 12-16,2 3 6 16,-5 22-17-16,9 9-13 15,-2 13-3-15,4 9 0 16,0 2-4-16,4-2 6 16,17 9-6-16,12 6-2 15,-6 4 1-15,4-1 0 16,2 5 2-16,-8-7-2 15,-1 2 0-15,1-4 1 16,-2-12 1-16,-4-7-6 16,-5-14 2-16,-2-7-2 15,-1-8-2-15,-9-12 2 0,-2-7-6 16,0-3-2 0,0 0-8-16,-33-3-29 0,-19-19-78 15,-12-10-133-15</inkml:trace>
  <inkml:trace contextRef="#ctx0" brushRef="#br0" timeOffset="159009.0251">6212 13161 248 0,'-2'0'141'16,"2"0"-128"-16,0 0-5 15,24 0 9-15,30 8 1 16,8-5-4-16,11 1-6 15,5-4 4-15,1 0-2 16,-1 0-8-16,-8 0-2 0,-3 0-3 16,-1-3-6-16,4-1-10 15,-6-3-33-15,8 2-166 16</inkml:trace>
  <inkml:trace contextRef="#ctx0" brushRef="#br0" timeOffset="164722.0254">8171 12725 56 0,'-6'-8'321'0,"4"-3"-302"16,-2 8-14-16,4 3 25 0,0 0-3 15,0 0-10-15,0 0-3 16,0 0-2-16,25 0 3 16,14 0 4-16,11 0-4 15,16 0-6-15,12 0-1 16,7 0-2-16,0 7 0 16,-2-3-5-16,-7-1-1 15,-8 1 0-15,-4-4 0 16,-18 0-5-16,-1 0-1 15,-24 0-11-15,-11 0-11 16,-10 0-40-16,0 0-91 16</inkml:trace>
  <inkml:trace contextRef="#ctx0" brushRef="#br0" timeOffset="164992.7346">8144 12993 281 0,'0'0'76'0,"0"0"-73"15,13 3 0-15,30 2 20 16,17 1 16-16,15 2-11 16,7-5-7-16,3 1-9 15,6 0 6-15,-14-1-6 0,-1 1-7 16,-10 0-4-1,-6-1-1-15,-14 2 0 0,5-5-9 16,-11 0-5-16,5 0-12 16,-12 0-28-16,4 0-141 15</inkml:trace>
  <inkml:trace contextRef="#ctx0" brushRef="#br0" timeOffset="165599.5803">9961 12725 410 0,'-20'-4'37'0,"16"4"-27"15,4 0 36-15,0 0-21 16,0 0-13-16,0 0-6 16,0 4-3-16,0 10 0 15,6 8 6-15,21 7-2 16,-2 12-3-16,6 10 2 0,4 12 3 15,4 7-2-15,4 4-1 16,3 6-1-16,-3-1-2 16,-1-8 1-16,-3-8 0 15,0-13-4-15,-14-16 2 16,-4-9-1-16,-3-6-1 16,-3-13 0-16,-9-4-1 15,0-2-2-15,-4 0 1 16,11-19 1-16,3-21 1 15,5-27 3-15,6-14-3 16,-3-7-3-16,-3-2 0 16,2 2-1-16,-2 12 1 15,-1 5 1-15,-12 11 0 16,9 12 2-16,-9 13 2 16,3 8-2-16,-3 10 1 0,-2 4-1 15,0-1 0-15,-2 0-1 16,7 3-4-16,-5 0-5 15,6 3-13-15,9 1-10 16,4 0-27-16,8 5-101 16</inkml:trace>
  <inkml:trace contextRef="#ctx0" brushRef="#br0" timeOffset="165996.2612">11317 12742 473 0,'0'0'12'0,"0"0"-7"15,0 0-5-15,48 0 13 16,16 1 1-16,21-1 3 0,10 0-12 16,2 0 7-16,-6 0-2 15,-4 0-4-15,-2 3-4 16,-13-3 0-16,-6 4-2 15,-12 1 0-15,-13-2-3 16,-10 0 0-16,-12-3-9 16,-13 4-11-16,-6-1-40 15,0 8-157-15</inkml:trace>
  <inkml:trace contextRef="#ctx0" brushRef="#br0" timeOffset="166560.0492">11506 13007 429 0,'-7'3'41'16,"7"-3"-37"-16,0 1 12 16,0 3 8-16,15-1-18 15,26 2 2-15,9 1 6 16,10 2-6-16,4-1-2 15,-6 0-4-15,6 0-1 16,-4 5 2-16,-15-2-3 16,1 5-1-16,-15 1 1 15,-11 1 1-15,-7 2 3 0,-13 3-4 16,0 3 0-16,-2 1 3 16,-35 8-1-16,-11 1 0 15,-14-1-2-15,-8 3 0 16,-3-1 2-16,1-3-2 15,8-7-1-15,4-4 1 16,8-3 0-16,19-5 1 16,15-8 0-16,7 0-1 15,9-6 0-15,2 0 0 16,0 3-4-16,0 0 0 16,8 1 3-16,23 4 0 15,15-1 1-15,6-3 0 0,12 2 1 16,8-6-1-1,7 0 3-15,3 0 0 0,1 0 0 16,-4 0 0-16,-7 3 3 16,-6-1-3-16,-16 5-2 15,-9-5-1-15,-14 0-1 16,-9-2-1-16,-7 0-6 16,-5 0 1-16,-4 0-7 15,2 0-25-15,2 0-86 16,5 0-159-16</inkml:trace>
  <inkml:trace contextRef="#ctx0" brushRef="#br0" timeOffset="167495.9938">12903 12892 364 0,'-31'-9'52'0,"19"9"-48"16,12-1 21-16,0 1 17 15,0 0-21-15,0 0-12 16,0 0-1-16,0 0 2 16,0 1-5-16,0 10 4 15,0 9-1-15,6 4-3 0,6 9 4 16,5 3 0 0,-3 11 3-16,7 1-4 0,-3 4 0 15,3 4 0-15,8-2-4 16,0 1 1-16,8-4 2 15,5 2-5-15,-9-10 2 16,8 1 0-16,0-3-4 16,-3-8 1-16,3-2-1 15,-8-4 1-15,-2-5-2 16,2-7 1-16,-12-3-1 16,1-6 1-16,-1-6-1 15,0 0-1-15,-1 0 2 0,9-22 1 16,7-11 0-1,-3-4-1-15,2-11-2 0,0-6-1 16,-4-9-6-16,-4-10 4 16,-9 0-1-16,-3-1-3 15,-9 8 4-15,-4 10 4 16,-2 3 0-16,0 1 1 16,0 4 0-16,0 1 0 15,0 6 2-15,0 7 1 16,0 8 0-16,0 5-1 15,0 0 0-15,0 2-1 16,0 3 0-16,6-1 0 16,-2 3-1-16,-2 1 1 15,5 2-1-15,-3 0 0 16,2 4 1-16,-6 0 0 0,2 7 1 16,-2 0 1-1,0 0 1-15,0 0-1 0,0 0-1 16,0 0-1-16,0 0-1 15,0 0 0-15,0 0-3 16,0-3 0-16,0 3-5 16,0 0-11-16,0 0-42 15,0-2-126-15</inkml:trace>
  <inkml:trace contextRef="#ctx0" brushRef="#br0" timeOffset="168509.6466">14296 12652 143 0,'-16'0'78'0,"3"-4"-57"15,-1 4 31-15,3 0 7 16,5 0-21-16,-2 0-17 0,-2 0-1 15,8 0-5-15,-7 0 2 16,9 0 2-16,0 0-4 16,0 0-8-16,0 0 4 15,0 0-3-15,0 0-2 16,0 0-3-16,0 0-2 16,0 0 1-16,27 0 3 15,10 0 7-15,11 0-4 16,2 0-4-16,10 0 2 15,6 0 1-15,-11 0-1 16,-1 0-6-16,-4 0 0 16,-7-1-7-16,-1-6-3 15,-5 4-16-15,-6-1-53 16,-6-3-198-16</inkml:trace>
  <inkml:trace contextRef="#ctx0" brushRef="#br0" timeOffset="168756.4748">15007 12449 348 0,'0'7'77'16,"0"8"-72"-16,0 3 15 15,0 8 15-15,13-3-9 16,5 10-9-16,11 0-4 15,-4 6-6-15,0-1-1 0,2 2-1 16,-2 0-5-16,-1 4-5 16,-5 1-5-16,-3 3-13 15,-13 3-25-15,-3-1-187 16</inkml:trace>
  <inkml:trace contextRef="#ctx0" brushRef="#br0" timeOffset="176045.916">16239 13133 186 0,'4'-9'81'16,"1"2"-60"-16,-3 3-12 0,2 2 21 15,-2 2 30-15,-2-1-6 16,0 1-15-16,0-4-7 16,0 4-4-16,0 0-4 15,0-4-11-15,0 4 0 16,4 0-9-16,8 0-2 16,19-3-2-16,23-1 8 15,27-2-3-15,14 1 1 16,8-2-1-16,-4 6-3 15,-8-2 1-15,0-3-1 16,-8 5 0-16,-13-3 0 16,-4 0-1-16,-12 1-1 0,-4-1 0 15,-9 1-5 1,0 0 3-16,-3-2-5 0,-9-2-15 16,-11 7-22-16,-5 0-38 15,-13 0-110-15</inkml:trace>
  <inkml:trace contextRef="#ctx0" brushRef="#br0" timeOffset="176512.6701">16450 13445 251 0,'-6'2'79'0,"6"-2"-78"16,0 0 1-16,0 0 14 15,10 4 13-15,17-1-5 16,14-2-1-16,7-1-9 15,6 0 2-15,2 0-3 16,10 0 2-16,0 0-6 0,2 0-1 16,4 0-3-1,1-4 4-15,-5 0-2 16,0 4-4-16,-2-2 1 0,1 0-3 16,-8-1 0-16,1-1 0 15,-12 1-1-15,-15 3 3 16,-10 0-1-16,-11 0-2 15,-1 0 0-15,-5 0 0 16,-4 0-1-16,8 0-3 16,-4 0-1-16,3 0-3 15,1 0-8-15,-8 3-23 16,4 6-79-16</inkml:trace>
  <inkml:trace contextRef="#ctx0" brushRef="#br0" timeOffset="177815.4636">18858 12654 120 0,'-20'-2'293'0,"3"2"-252"16,5-4-11-16,8 4 11 15,4 0-8-15,0 0-16 16,0 0-2-16,0 0-9 16,0 0-1-16,0 0 2 15,0 0-4-15,0 0-2 16,0 17 1-16,0 17 2 15,6 10 3-15,17 12-2 16,1 6-3-16,5 7 5 16,6 11-2-16,-2-1-2 0,9 4 1 15,1-5 0-15,-6-9-3 16,-1-9 0-16,-5-10-1 16,-2-10 0-16,-7-3 0 15,-3-11 1-15,-7-9-1 16,-3-9-2-16,-5-5 2 15,-4-3-3-15,0 2 3 16,0-2 0-16,6-11 0 16,12-24 1-16,3-12 0 15,8-12-1-15,-4-10 0 16,0-5-1-16,2-2-2 16,-3 2 3-16,7 5-2 15,0 14 2-15,-2 4-1 0,-2 10 1 16,-4 4-1-16,-4 8 1 15,-3 2-1-15,-8 6 0 16,3 2-1-16,-9 9 2 16,4-2-1-16,-6 5 1 15,0 1-1-15,0-2 1 16,0 4-1-16,0 0 1 16,4 1-6-16,-4 0-5 15,0 2-8-15,2-3-26 16,11 4-34-16,-1 0-110 15</inkml:trace>
  <inkml:trace contextRef="#ctx0" brushRef="#br0" timeOffset="178192.1119">20233 12714 347 0,'-12'0'73'15,"7"0"-58"-15,5 0 20 16,0 0-1-16,0 0-13 0,7 0-21 15,22 0 1-15,20 0 11 16,17 0-1-16,19 0-1 16,18 0-1-16,3 0-1 15,1 0 2-15,-9 0-6 16,-14-3-4-16,-11 2-1 16,-18-3-1-16,-11 4-6 15,-11-3-7-15,-21 3-12 16,-5 0-34-16,-7 0-134 15</inkml:trace>
  <inkml:trace contextRef="#ctx0" brushRef="#br0" timeOffset="178702.1389">20148 12996 306 0,'-4'5'72'0,"4"1"-69"16,10 2 3-16,40 3 26 16,12 3-13-16,21 1-4 15,4-3-4-15,1-2-2 16,-7 8-5-16,-4-2 0 16,-13 1-2-16,-13 8 0 15,-18-2 0-15,-14-1-1 0,-19 6 1 16,0 0 0-1,-14 1 1-15,-36 4-2 0,-16 0 0 16,-13 0 0-16,-3-4-1 16,1 0 0-16,2 0 0 15,13-7 1-15,10 0 1 16,13-7-2-16,16-8 2 16,19-2 5-16,8-1-5 15,0-1 2-15,2-1-4 16,31 0 1-16,17 1 7 15,10-3-3-15,8 0 1 16,10 0 0-16,9 0 0 0,8 0-2 16,-4-5 2-1,-6 0 0-15,-17-4-4 0,-14 3-1 16,-19 5-1-16,-8-2 0 16,-11 3-2-16,-5-3-2 15,-9 3-4-15,2 0-7 16,-2 0-21-16,4-4-37 15,11 2-140-15</inkml:trace>
  <inkml:trace contextRef="#ctx0" brushRef="#br0" timeOffset="179564.1056">21806 12809 316 0,'0'-1'60'0,"0"-2"-34"16,0 3 27-16,0 0-10 0,0-4-19 15,0 4-11-15,0 0-6 16,0 0-1-16,0 0-1 16,4 8-3-16,-2 13 4 15,-2 6 0-15,4 5 0 16,-4 2 0-16,2 3 1 15,5-1-2-15,3 5-1 16,-4-1 0-16,2 3 1 16,5-2-2-16,1-1 2 15,-1-2-5-15,5-1 6 16,-3-5-3-16,8-2 1 16,-1-1 3-16,-1-4-3 15,8-3 0-15,-2-3-2 0,2-1-1 16,2-7 2-1,4 3 0-15,-4-5-2 0,0 1 1 16,-2-2-1-16,2-1 0 16,0-1 0-16,6-6 0 15,-2 6 0-15,-4-6 2 16,2 0-3-16,-2 0 1 16,2-12-1-16,2-7 0 15,3-3 0-15,-3-2-3 16,-4-7 2-16,0-1-1 15,-2-5 0-15,0-8 1 16,-9-5-1-16,5-9 1 0,-8-1-1 16,-5-1 2-1,-2 1-1-15,-3 5 1 0,-1 5 0 16,2 9 0-16,-4 7 0 16,-2 5 1-16,-2 5 0 15,0 5 0-15,0 4 1 16,0 0-1-16,0-2 0 15,0-2-1-15,0 0-1 16,0 0-3-16,0 2 3 16,0 6-2-16,7 3 0 15,-7 3 2-15,0 3 0 16,0 2 0-16,0 0-5 16,0-3-1-16,4 3-10 15,-2-4-25-15,14-1-19 16,5 2-51-16,12 0-232 0</inkml:trace>
  <inkml:trace contextRef="#ctx0" brushRef="#br0" timeOffset="179976.5006">23265 12391 139 0,'0'0'233'15,"-4"0"-194"-15,4-4-14 16,0 4 16-16,0 0-11 15,0 0-13-15,4 0-13 16,27 0 2-16,9 0 9 16,7 0-7-16,3 0 0 15,4 0 0-15,-3 0-5 16,-1 0 1-16,0 0 0 16,-1 0-4-16,-3 0 2 15,-7 0-2-15,-8 0-2 0,-10 0-4 16,-7 0 1-1,-4 0-4-15,-3 0-11 0,-1 0-24 16,-4 0-64-16,-2 0-137 16</inkml:trace>
  <inkml:trace contextRef="#ctx0" brushRef="#br0" timeOffset="180344.0072">23540 12424 224 0,'-6'6'79'16,"2"2"-70"-16,2 0 32 16,2 6 3-16,0 1-7 15,0 3-15-15,0 4-4 16,0 1-8-16,2 6 4 15,6 0 2-15,-1-1-4 16,-1-4-7-16,0 1 0 16,2-3-1-16,3 0-2 15,-3 0 0-15,4 0 0 16,-1 3 0-16,-5-3-1 16,0-3 0-16,0-7-1 15,-2-1 0-15,-2-4-1 16,-2-3-3-16,0-1-1 0,0-3-7 15,4 0-8-15,-4 0-48 16,0 0-174-16</inkml:trace>
  <inkml:trace contextRef="#ctx0" brushRef="#br0" timeOffset="188488.6784">4839 11991 429 0,'-12'-2'18'16,"-1"0"-17"-16,7-1 3 15,6 3 2-15,0 0 10 16,0 0-3-16,0 0-1 16,0 0 1-16,-6 13-2 0,-11 13 4 15,1 8-2 1,-5 6-6-16,-4 4 4 0,3 0-4 15,3 8 0-15,2 7-3 16,3 9 0-16,2 6 3 16,-1 7-5-16,-10 8 0 15,7 2 5-15,-3 9-5 16,5-1 3-16,-5-4-1 16,7-4-3-16,12-6 5 15,0 0-6-15,0-12 0 16,0-8 0-16,25-6 0 15,-5-4 0-15,3 5 0 16,-8-3 0-16,-1 6 0 16,-8-1 0-16,-6 1 0 15,0-2 0-15,0-4 0 0,-16-6 0 16,-3-7 0-16,-4-4 0 16,3-7 0-16,7-3 0 15,1-11-3-15,2-9 3 16,10-4-5-16,-5-6-3 15,5 0-5-15,0 0-11 16,0-10-9-16,27-20-25 16,13-14-53-16,11-14-122 15</inkml:trace>
  <inkml:trace contextRef="#ctx0" brushRef="#br0" timeOffset="191501.2617">5951 11718 344 0,'11'-6'48'16,"-9"6"-46"-16,4 0 0 15,0 0 4-15,4-4 4 16,13 3 9-16,2-5-4 15,12 4-1-15,4-3 3 16,5-1-5-16,8 4 0 16,-1-2-4-16,14 4 3 15,1 0-1-15,8 0-3 16,9 0-4-16,-11 0 1 16,11 0 2-16,0 6-2 0,-4 0-3 15,1 1 5-15,3-4-6 16,2 5 1-16,4-1-1 15,6-3 0-15,6 3 2 16,7-3-5-16,-9-4 4 16,-8 3-2-16,-16 0 1 15,-17 2 0-15,-5-2 0 16,-5 2 0-16,-2-2 1 16,-1 0-2-16,7 0 4 15,-11-2-5-15,11-1 4 16,-11 4-2-16,11-4 1 15,-4 3 1-15,12 1-1 0,14-3 2 16,3-1-3-16,18 0 0 16,6 0 5-1,3 0-2-15,7 0-2 0,-1 0-1 16,6 0 0-16,-2-1 0 16,-1-6 3-16,7 3-2 15,7 3 1-15,3 1-1 16,0-3 4-16,2 3-1 15,-1 0-1-15,-3 0 5 16,13 0-7-16,-7 0 2 16,13-3-3-16,-2 3 2 15,6 0-3-15,2 0 1 16,6 0 0-16,2 0 0 16,1 0 0-16,5 0 0 15,5 0 0-15,14 0 1 0,0 0-1 16,8 0 0-16,9-8 0 15,-3 0 0-15,3-2-2 16,2 3 2-16,-3-1 0 16,5 1 1-16,8-4-1 15,7 0 1-15,13 0 0 16,18-4 0-16,-1 1-1 16,12-1-1-16,-5-3 1 15,-3-1-4-15,9-3 3 16,-2 3 1-16,-9 2 0 15,-2 1 0-15,0 3 0 16,-4 0 1-16,-1 3-1 0,3-1-1 16,-15 4 1-16,-1 4-1 15,-9 2 0-15,-5 1 1 16,-9 0 0-16,-5 0 0 16,-1 0 0-16,10 1 0 15,2 5 2-15,4-6-2 16,-3 3 0-16,-7-2 0 15,-5-1-1-15,1 0 1 16,-2 0 0-16,-3 0 0 16,3 0 0-16,-2 0 1 15,1 0 0-15,16 0-1 16,7 0 1-16,7 0-2 16,6-4 1-16,-7 1-3 0,-9 0 3 15,-1-2 0-15,-12 5 0 16,-15 0 0-16,-3 0 1 15,-11 0 1-15,-3 0 1 16,12 8-3-16,1-1 0 16,-4-4 1-16,-2 6 0 15,-8-2-2-15,-8-1 1 16,-11 2-1-16,-12 0-1 16,-13 2 2-16,-24-3-1 15,-11 8 1-15,-20-3 0 16,-9 2 0-16,-12 1 1 15,-12-1-1-15,-5-2 0 16,-8 3 0-16,-4-2 1 16,-6 3-1-16,-6-1 1 0,-1 3-1 15,-5 4 0-15,-1 3 0 16,-2 5 0-16,-4 3 1 16,-3 5-1-16,-3 4 0 15,0 3 0-15,0 2 1 16,0 5 0-16,0-1 0 15,0 4 3-15,6-1-2 16,2 5 6-16,-6 10 1 16,4 2-3-16,0 2-2 15,1 1-1-15,-1 4 2 16,0-2-3-16,0 1-1 16,5 1 1-16,-3 3-2 15,4-5 0-15,9 5-1 0,-7 3 2 16,3-3-1-16,-3-1 1 15,-1-2-1-15,-1-9 3 16,1 6-3-16,1-7 0 16,-1 2 2-16,-7-4-2 15,0 1 1-15,-4-8-1 16,2-1 0-16,-2-6 0 16,-2-2 0-16,0-5 0 15,0-2-1-15,0-9 0 16,0-6 1-16,0-4 0 0,0-3 1 15,0-6-1 1,-6-4 1-16,-2 0 0 16,-3-4 0-16,3-3-1 0,-8 4-1 15,-7-1 1-15,-2-3 0 16,-12 2 0-16,-11-2-1 16,-5 0 1-16,-12 0-2 15,-11 0 1-15,-3-4 0 16,-5 3 1-16,-7 0 0 15,-2 1 1-15,-15 4-2 16,-14 2 0-16,-18 2 1 16,-17-2-4-16,-13 1 4 15,-14 1 0-15,-12-1 0 16,-13 0 0-16,-4-1 0 16,-4-2 0-16,-2-4 0 0,-6 3-1 15,-11 0 1-15,-6-4 0 16,-6 3 2-16,0-3-2 15,-8 0 3-15,-11 1-2 16,-2-1 1-16,-8-3-2 16,-2 3 0-16,0-3-3 15,-4 0 2-15,-4 0 1 16,8 0-1-16,-7 0 1 16,-5-3 0-16,1-3 0 15,-3 2 1-15,-7-5-2 16,13 3 1-16,-5-1 0 15,9-1 1-15,14 1 0 0,5 6-1 16,1-5 1 0,9 1-1-16,-2 2 0 0,-5-4 0 15,3 7-1-15,-11-1 0 16,-8 1 1-16,2 0 0 16,-2 0 2-16,-4 0 0 15,4 0 0-15,13 0-2 16,-3 0-1-16,15 0-2 15,10 0 3-15,4 0-1 16,2 0-3-16,5 0 4 16,-1 0-1-16,-5 0 2 15,-15 0-1-15,8 0 0 16,0 0 0-16,2 0 0 16,12 4 1-16,1 3-1 15,8 1 0-15,4-1 0 0,6 1 0 16,4 2 0-16,0-3 0 15,-3 2 0-15,1-2 1 16,2-1-1-16,2 3 0 16,7-5-2-16,4 2 2 15,4-1 0-15,8-1 1 16,2 1-2-16,4-3 2 16,5 1 0-16,5-3-1 15,-3 3 1-15,-1-3-1 16,-4 3 1-16,3-3-1 0,12 0 0 15,4 0-2 1,10 0 2-16,9 0 0 0,-3-6-1 16,7-1 1-16,14 0-1 15,6-1 2-15,15 1-2 16,17 0 3-16,5 2-2 16,15 2 0-16,6-1 0 15,5 4 0-15,3-3 0 16,7 3-1-16,2 0 1 15,-4 0 0-15,10 0 1 16,-5 0 2-16,12 0-3 16,1 0 2-16,8 0-1 15,3 0-1-15,-5 0 0 16,5 0 1-16,-4 0-1 16,1 0 1-16,-4 0-1 0,-9 0 0 15,-4 0 0-15,-11-3 0 16,-11-1 1-16,-4 2-1 15,1-4 1-15,-10 2 2 16,1 1-2-16,4-5 0 16,-2 4-1-16,8 1 1 15,9-4-1-15,5 3-1 16,9 0 1-16,9 0 1 16,-5 4 0-16,10 0-1 15,3-3-1-15,9 3 1 16,5 0-1-16,-2 0-1 15,4 0 2-15,0 0-1 0,0 0 0 16,0 0 0-16,0 0-1 16,0 0 1-16,0 0 1 15,0 0-3-15,0 0 1 16,0 0 2-16,0 0 0 16,0 0 0-16,0 0-1 15,0 0 1-15,0 0 0 16,0 0 0-16,0 0-2 15,0 0 0-15,0 0-8 16,0 0 1-16,0 0-8 16,0-4-13-16,0-7-25 15,23-8-40-15,12-9-186 16</inkml:trace>
  <inkml:trace contextRef="#ctx0" brushRef="#br0" timeOffset="192440.8674">4905 11668 204 0,'6'0'73'16,"-6"-2"-59"-16,7 2 19 15,-7 0 15-15,0 0-10 16,0 0-8-16,0 0-6 0,8 0-10 16,15 0-2-1,10 0 3-15,14 0-4 0,17 6-2 16,0-1-1-16,15 0-3 15,12 3 0-15,10-1-3 16,5-3 2-16,5 3 0 16,-7 3-2-16,-13-2-1 15,-13-4-1-15,-14 0 0 16,-6-4 0-16,-12 0-3 16,-1 0-1-16,-14 0 0 15,4 0-5-15,-16 0-12 16,-1 0-25-16,1 0-71 15</inkml:trace>
  <inkml:trace contextRef="#ctx0" brushRef="#br0" timeOffset="193348.4305">1900 15349 318 0,'-33'14'122'0,"4"-2"-100"16,16-6-21-16,13 2 10 15,9 3-1-15,44-1 4 16,24 3 2-16,20-2-8 16,6-4-4-16,9-5 5 15,-5-2-7-15,-9 0 0 16,-18 0-2-16,-14 0-2 15,-14-2-4-15,-21-1-11 16,-17-3-17-16,-14 3-118 16</inkml:trace>
  <inkml:trace contextRef="#ctx0" brushRef="#br0" timeOffset="193558.2894">2243 15506 288 0,'-6'11'128'0,"6"8"-127"16,0 14 11-16,12 7 9 15,7 8-4-15,1 0-4 16,7 4-9-16,-2 2 0 16,-4-9-4-16,-3-5-12 15,-1-8-7-15,-1-6-18 16,-3-8-66-16</inkml:trace>
  <inkml:trace contextRef="#ctx0" brushRef="#br0" timeOffset="193910.3545">2801 15547 203 0,'6'41'45'16,"2"9"-29"-16,15 6 22 16,-2 3 4-16,6-1-9 15,-7-4-14-15,-7-10-4 16,-1-6-3-16,-6-12-5 16,-1-8 1-16,-3-10-2 15,-2-5-3-15,0-3 8 0,0 0 5 16,0-19 11-16,0-14-24 15,-2-11 1-15,-3-7-3 16,5-5-1-16,0 1-1 16,21 8 1-16,10 3 0 15,0 11-1-15,4 8-8 16,-4 6-6-16,-4 8-22 16,6 4-54-16,4 2-187 15</inkml:trace>
  <inkml:trace contextRef="#ctx0" brushRef="#br0" timeOffset="194120.8892">3450 15705 270 0,'0'36'10'0,"0"5"12"15,0 3 26-15,0 0-5 16,0 0-10-16,0-7-18 15,8-1-10-15,3-7-4 16,-3-7-1-16,-2-7-8 16,-2-6-14-16,-2-6-18 15,-2-3-88-15</inkml:trace>
  <inkml:trace contextRef="#ctx0" brushRef="#br0" timeOffset="194299.9566">3289 15465 147 0,'0'0'95'16,"4"2"-93"-16,21 7 16 16,10 0-13-16,8-7-5 15,11 3-33-15,-4-2-45 16</inkml:trace>
  <inkml:trace contextRef="#ctx0" brushRef="#br0" timeOffset="194578.1616">4101 15598 359 0,'-47'18'28'0,"1"1"-19"15,1 3 35-15,7 4-9 16,12 7-14-16,-3 6-5 16,4 3-6-16,6 1 1 15,7-6-6-15,6-5 2 16,6-1-7-16,0-6 0 16,27 1 0-16,10-8 0 15,10-3-5-15,11-12 3 0,0-3-11 16,6-3-15-16,2-22-50 15,-20-5-84-15</inkml:trace>
  <inkml:trace contextRef="#ctx0" brushRef="#br0" timeOffset="194842.014">4184 15407 368 0,'0'0'39'16,"0"9"-37"-16,0 13 18 0,0 7-1 16,8 10-7-16,15 5-2 15,-2 4-2-15,5 7-1 16,-5 4-4-16,-2 1 5 16,-3-6-2-16,-1-6-6 15,-1-13 0-15,-8-4-1 16,7-13-8-16,-7-7-4 15,-4-3-18-15,4-8-37 16,11-5-180-16</inkml:trace>
  <inkml:trace contextRef="#ctx0" brushRef="#br0" timeOffset="195162.2151">4632 15521 309 0,'-53'12'79'16,"9"5"-76"-16,-3 2 15 15,3-4 17-15,5-1-16 16,8 1-12-16,10 0-1 16,-1-1-4-16,9 1-1 15,9-1 4-15,4 2-4 16,0-2-1-16,0 1 4 15,19 3-3-15,14-2-1 0,10 2 5 16,11-1-5 0,-2 5 5-16,5-6-5 0,3-2 1 15,-2 0 0-15,0-3-1 16,-4-3-5-16,-9-4-9 16,1-1-31-16,-15-3-208 15</inkml:trace>
  <inkml:trace contextRef="#ctx0" brushRef="#br0" timeOffset="198493.2194">8851 15227 303 0,'0'-6'80'16,"0"4"-58"-16,0 2-11 0,-14 0 13 16,-9 0 9-1,3 16-18-15,1 3-7 0,-4 9-2 16,0 9 1-16,5 4 0 15,3 6-2-15,3 9 2 16,-11 6-2-16,5 7 0 16,-1 8-2-16,0 7 0 15,1 4-1-15,-9 9 1 16,-6 6-3-16,-6-1 1 16,-1-6-1-16,3-9 0 15,2-19-5-15,10-7 5 16,0-5-4-16,-4-15 4 15,11-8-4-15,5-16-5 16,7-14-3-16,6-3-4 16,0-3-24-16,0-27-103 0,8-17-117 15</inkml:trace>
  <inkml:trace contextRef="#ctx0" brushRef="#br0" timeOffset="198898.7862">9002 15111 316 0,'0'0'65'0,"0"0"-50"15,0 0 2 1,0 0 17-16,0 0-15 0,0 3-11 15,0 22-4-15,0 11 3 16,17 13-1-16,4 9 4 16,5 13-4-16,7 5 0 15,7 9 1-15,-3 7 1 16,2 3-2-16,9 1-3 16,-5-6 3-16,-1-5-1 15,-7-11-5-15,0-1 2 16,-15-2-2-16,-1-8 2 15,-2-9-2-15,-11-9-3 16,-6-10 2-16,0-10-1 16,0-2-4-16,0-8-3 15,-11-8-4-15,-15-3-6 0,-10-4-26 16,1-4-89-16,-4-18-113 16</inkml:trace>
  <inkml:trace contextRef="#ctx0" brushRef="#br0" timeOffset="199146.2626">8566 15969 162 0,'-14'-4'148'0,"3"2"-120"0,11 0-2 15,0 2 6-15,0 0-15 16,17-3-11-16,30-1 0 15,26 1 3-15,3 2-2 16,13-2 0-16,4-1 0 16,2 1-7-16,-10-5-1 15,-11 1-3-15,-14 0-9 16,-10-5-16-16,-9 2-91 16</inkml:trace>
  <inkml:trace contextRef="#ctx0" brushRef="#br0" timeOffset="199497.5653">9230 15175 149 0,'12'-3'145'0,"0"3"-145"16,9-2 0-16,16-4 10 16,11 3 6-16,16 0-3 0,6 0-5 15,9 1-2-15,4 2-3 16,-3 0 8-16,-1 0 1 15,-15-2-8-15,-13 2-1 16,-11-3-3-16,-20-3-7 16,-7 3-16-16,-9 0-21 15,-4 0-97-15</inkml:trace>
  <inkml:trace contextRef="#ctx0" brushRef="#br0" timeOffset="199694.4484">9618 15161 162 0,'-12'16'75'15,"-3"9"-67"-15,15 8 15 0,0 8 3 16,0 6 0-16,0 8-11 16,0 5-11-16,9 5-4 15,-9-2-6-15,0 2-14 16,0-2-29-16,-15 3-147 15</inkml:trace>
  <inkml:trace contextRef="#ctx0" brushRef="#br0" timeOffset="228477.687">10431 15416 20 0,'-35'0'318'0,"-7"0"-293"0,1 3-17 16,2 7 17-16,20 6 9 15,19-5-19-15,0-4-12 16,0 0 2-16,25 5 0 16,18-7 3-16,17 3 4 15,15-4-3-15,13-4 4 16,12 0-6-16,3 0 9 16,-2-4 0-16,-14-4-6 15,-21 3-3-15,-12 1-7 16,-17 4-1-16,-6 0 0 15,-8 0-7-15,-11 0-4 16,-1 0-13-16,-11 14-32 0,0 3-187 16</inkml:trace>
  <inkml:trace contextRef="#ctx0" brushRef="#br0" timeOffset="228816.0078">10505 15848 320 0,'0'3'56'0,"0"1"-52"15,23 0 7-15,16 2 11 16,13-4 5-16,10 1-11 16,6-3-7-16,-2 0 2 0,2 0-6 15,3 0 0-15,-5 0 2 16,2 4-7-16,-12-4 3 15,-9 0-1-15,-16 3-1 16,-12-3 0-16,-7 1-1 16,-3-1 0-16,-9 0 0 15,0 3 0-15,0-3 0 16,0 0-2-16,6 0-1 16,-6 0-1-16,0 0-3 15,0 0-8-15,6 0-8 16,-4 0-26-16,4 0-111 15</inkml:trace>
  <inkml:trace contextRef="#ctx0" brushRef="#br0" timeOffset="235055.5392">12585 15473 75 0,'-31'0'36'15,"-2"0"-21"-15,-1 0-4 0,10-3 4 16,3 3-10-16,15-3 1 15,0 1-4-15,-1 0 3 16,1-1 14-16,-2 3-3 16,2-6-5-16,0 6-3 15,-1-3-7-15,3 3 1 16,2-3 2-16,2 3 3 16,-4 0 8-16,4 0 4 15,0 0 6-15,-2 0 0 16,2 0-7-16,0 0-1 15,0 0-3-15,0 0-2 16,0 0-1-16,0 0-2 0,0 0 1 16,0 0 3-16,0 0 1 15,0 0 2-15,0 0 1 16,0 0-3-16,0 0 0 16,0 0-4-16,0 0-5 15,0 0 2-15,0 0-5 16,0 25 4-16,0 11-2 15,0 17 2-15,-15 13-1 16,13 3-1-16,2 9 1 16,0-2-1-16,0-2-1 15,0-5 4-15,0-1-4 16,0-6-2-16,11 0 3 16,3-8-2-16,3-9 2 0,-3-5-4 15,5-7 0-15,-3-8 1 16,1-7 0-16,-3-5-1 15,3-4 1-15,4-1 0 16,12-3-1-16,10-5 0 16,11 0 1-16,10 0 3 15,8-15-4-15,5-5 2 16,1-9-2-16,1-4 0 16,6-7 0-16,-15-6-2 15,2-7 2-15,-12-2-2 16,-12-6 1-16,-13-7 0 15,-17-7 1-15,-5-10-3 0,-13-5 2 16,0 3 0 0,0 10-2-16,0 11 3 0,0 12 0 15,0 6 0-15,0 11-1 16,0 7 1-16,0 8 1 16,0 7 2-16,0 11-3 15,0-3 2-15,0 7-1 16,0-2-1-16,0 2 0 15,2-1 0-15,2 1 0 16,-4 0 0-16,0 0 0 16,0-4 0-16,0 4-2 15,0 0-2-15,0 0 2 16,0 0-2-16,0-4-3 0,0 4-8 16,0 0-16-1,2-4-25-15,8 4-62 0,5 0-153 16</inkml:trace>
  <inkml:trace contextRef="#ctx0" brushRef="#br0" timeOffset="235716.4734">14077 15397 324 0,'0'-5'113'15,"0"2"-98"-15,2 3-13 0,17 0 4 16,16 0 11-16,27 0 17 16,27 0-16-16,14 0-4 15,11 0-6-15,2-7 3 16,8 3 0-16,2-4-4 16,-6 1 2-16,-11 0-9 15,-18 0-3-15,-23 6 0 16,-18 1-6-16,-15 0 0 15,-18 0-15-15,-15 8-28 16,-2 14-84-16</inkml:trace>
  <inkml:trace contextRef="#ctx0" brushRef="#br0" timeOffset="236141.7514">14307 15712 258 0,'-23'3'115'0,"17"-3"-94"0,6 0-16 16,0 1 19-16,6 5-1 16,37 6-7-16,34-2 7 15,14 6-9-15,12-1 2 16,7-2-6-16,-17 3 0 16,-21-2-5-16,-22 5-5 15,-26 3 0-15,-24 11 0 16,-6 7 0-16,-62 8-1 15,-29 3 0-15,-13 2 1 16,1-4 1-16,7-5-1 0,18-6 1 16,9-9-1-16,19 0 2 15,11-10 1-15,20-8-3 16,11-3 0-16,10-5 0 16,4-3-1-16,0 3-1 15,22-3 2-15,22 0 0 16,16 0 2-16,2 0-2 15,14 0 2-15,11 0 3 16,10-3-2-16,13-5 0 16,-7 1-3-16,-8 3-6 15,-10 1-8-15,-13-1-16 16,-8 0-40-16,-10 4-75 16</inkml:trace>
  <inkml:trace contextRef="#ctx0" brushRef="#br0" timeOffset="236616.1393">15838 15653 376 0,'0'0'99'0,"0"0"-96"0,0 0 2 16,0 0 16-16,0 19-2 16,0 21-6-16,11 11-1 15,3 12-8-15,9-1 0 16,0 4 2-16,1 4 5 16,-5-7-8-16,6-5 5 15,0-4-5-15,4-9 2 16,-1-4-3-16,-1-5 3 15,2-7-5-15,-4-11 2 16,0-3-1-16,-7-6-1 16,1-2 2-16,-2-5-2 15,-5-2 2-15,5 0 0 16,3-11-2-16,17-27 3 16,11-11 0-16,2-20-3 15,1-5-1-15,-11-2-1 0,-5-2-2 16,-10 8 4-16,-3 4-2 15,-7 7-2-15,-3 1-3 16,3 6-17-16,-7 4-13 16,15 8-21-16,-3 3-94 15</inkml:trace>
  <inkml:trace contextRef="#ctx0" brushRef="#br0" timeOffset="236908.0526">16952 15048 431 0,'0'0'42'15,"0"0"-42"-15,0 0 5 16,0 0 8-16,29 0-3 15,11 0 3-15,20 7-5 16,6-3-1-16,2 3-2 16,2-4-1-16,-2 1-2 15,-6-1-2-15,-8 1-1 16,-12-3-4-16,-13 3-17 16,-9-4-27-16,-16 6-143 0</inkml:trace>
  <inkml:trace contextRef="#ctx0" brushRef="#br0" timeOffset="237148.1404">17207 15164 383 0,'-4'23'13'0,"4"6"0"15,0 12 22-15,0 6 5 16,16 2-1-16,9 5-17 15,-6-1-10-15,-7-4-3 0,0-3-5 16,-8-3-3-16,-4-3-1 16,0-3-4-16,0 0-6 15,0-8 1-15,0-4-22 16,0-1-51-16,-16-10-198 16</inkml:trace>
  <inkml:trace contextRef="#ctx0" brushRef="#br0" timeOffset="242883.8746">2100 16486 250 0,'0'-3'33'0,"0"0"-32"16,6 3-1-16,40 0 10 16,32 3 5-16,7 3-1 15,12 6 0-15,21-5-6 16,21-2-1-16,18 2 4 15,21-4 2-15,16 4 7 0,13 1-5 16,14-1-4-16,-2-6-8 16,23-1 6-16,18 0-3 15,13-19 3-15,-15-7-4 16,-5-8-3-16,-40-2 1 16,-36-1-2-16,-26-2-1 15,-29-10 2-15,-21-5-2 16,-16-16 0-16,-17-6 0 15,-10-14 0-15,-27-16 2 16,-22-7-1-16,-9-12-1 16,-25-4 2-16,-48 0-2 15,-30 9 2-15,-21 9 4 0,-37 13-1 16,-21 17 0-16,-15 8 1 16,-26 10-6-1,-8 14 5-15,-11 7 1 0,4 12-1 16,3 7 0-16,15 5-5 15,3 14 3-15,6 4-3 16,15 0 1-16,2 11 3 16,12 8-2-16,12 7 0 15,22-1 0-15,24 6-2 16,14 1 5-16,19 9-5 16,0 10-1-16,0 4-1 15,8 18-1-15,9 5 1 16,4 9 1-16,12 5-1 15,4 4 2-15,17 2-3 16,-2 5-1-16,18 3 3 0,11-3 1 16,10-4-2-16,0-10 1 15,16-4 0-15,26-8 1 16,7-4 0-16,17-8 1 16,7-8-1-16,11 0 0 15,1-8 0-15,-4-5 0 16,-3-4-2-16,-10-11-2 15,-10-7 3-15,-12-7-1 16,-7 0 1-16,-8-9 0 16,-6-2-2-16,-4 3-1 15,5-2-4-15,-5-2-30 16,4 0-63-16</inkml:trace>
  <inkml:trace contextRef="#ctx0" brushRef="#br0" timeOffset="243530.0862">5945 17940 334 0,'0'-6'35'0,"0"6"-24"15,0 0 11-15,0 0 10 16,0 0-10-16,0 0-9 16,-8 13-3-16,-17 16-9 15,-8 8 4-15,0 11-2 16,-13 9 2-16,-3 14-2 16,-5 8 6-16,-4 5-4 15,-2 0-1-15,6-7 0 16,7-5 2-16,6-10-5 15,14-9 0-15,8-5-1 16,7-13-1-16,-1-8-3 0,7-8-3 16,6-11 1-16,0-2-7 15,0-6-8-15,0-11-24 16,0-29-46-16,6-23-2 16,15-18-95-16</inkml:trace>
  <inkml:trace contextRef="#ctx0" brushRef="#br0" timeOffset="243867.9934">5866 17654 334 0,'0'0'51'0,"0"0"-44"15,0 6-3-15,0 20 5 16,19 15 6-16,8 13-6 15,4 9-3-15,6 3-5 16,11 2 1-16,-5 3 6 16,5 7-2-16,-3-4-4 15,1 2 1-15,-7-6 0 16,6-3-1-16,-12-10-1 16,3-3-1-16,-1-1-1 15,-4-6 1-15,4-2 1 16,-10-8-1-16,-1-8-4 15,-9-4 0-15,-3-6-6 0,-5-5 2 16,-7-6-11 0,0-2-11-16,-21-1-70 0,-16-5-113 15</inkml:trace>
  <inkml:trace contextRef="#ctx0" brushRef="#br0" timeOffset="244309.8205">5633 18520 260 0,'-23'0'48'0,"13"-3"-30"0,4 0-10 16,6 2 19-16,0 0-5 16,0 1-14-16,0 0-8 15,0-7-6-15,12 3 2 16,27-7 4-16,11 0 3 15,6-3-2-15,8 3-1 16,4 0 1-16,4 0-1 16,1 3 0-16,-1 1 0 15,-8 0 0-15,-4 5-5 16,-12 1 4-16,-17 1 0 16,-9 0 0-16,-13 0 1 15,-5 0 0-15,-4 0 1 16,0 0 1-16,0 0 5 15,0 0 1-15,0 0 4 16,0 0-7-16,0 0 4 0,0 0-2 16,0 0-7-1,0 0 0-15,0 0 0 0,-6 0-4 16,6 0 4-16,-5 0-7 16,3 0-1-16,-2 0-1 15,-2 3-6-15,4 4-18 16,-2-6-72-16</inkml:trace>
  <inkml:trace contextRef="#ctx0" brushRef="#br0" timeOffset="245022.2206">6059 17422 264 0,'0'0'56'16,"0"0"-56"-16,0 0 3 16,35 0 9-16,17 8 17 15,26-1-7-15,19-5 2 16,13 0-9-16,14-2 4 15,-8 0-6-15,-7-4-3 16,-10-5-2-16,-16 0-8 0,-17 5 0 16,-16-3-6-16,-15 4 1 15,-16 3-6-15,-19 0-10 16,0 0-34-16,-13 0-124 16</inkml:trace>
  <inkml:trace contextRef="#ctx0" brushRef="#br0" timeOffset="245218.8595">6588 17492 262 0,'-15'18'55'16,"9"4"-41"-16,0 1-3 0,0 10 10 16,6 2 0-16,0 6-6 15,6 7-10-15,13-1-5 16,-7 6-1-16,7 1-5 15,-1-2-7-15,5-1-16 16,-11 0-52-16</inkml:trace>
  <inkml:trace contextRef="#ctx0" brushRef="#br0" timeOffset="245608.3533">7231 18273 297 0,'-27'0'68'16,"0"0"-45"-16,6 0-9 15,5 0 11-15,8 5-9 16,1 1-9-16,7-2-4 15,0 1-3-15,0 1-3 16,0-4 0-16,0 3-7 16,13-1 0-16,18-4 0 15,-4 0-7-15,2-7 13 0,-11-5-9 16,-7 5 2 0,-9 1 2-16,-2 5 9 0,0 1 5 15,0 0 13-15,-7 0-8 16,-11 0-4-16,-3 0-6 15,5 1 0-15,9 5-10 16,7 0-14-16,0-6-52 16,44 0-95-16</inkml:trace>
  <inkml:trace contextRef="#ctx0" brushRef="#br0" timeOffset="245951.3449">8734 17742 264 0,'-38'20'60'15,"-9"11"-50"-15,5 1 6 16,5 6 17-16,2 9-7 15,8 4-9-15,-8 6-3 16,4 8-8-16,0 1 4 16,-10 8-2-16,-1 2 3 0,1-2-8 15,4-7 2 1,4-9-2-16,-2-9-2 0,10-7 1 16,6-13-2-16,13-12-1 15,0-8-6-15,6-9-7 16,0 0-28-16,12-32-108 15,21-16 32-15</inkml:trace>
  <inkml:trace contextRef="#ctx0" brushRef="#br0" timeOffset="246290.607">8657 17723 108 0,'0'0'195'0,"0"0"-167"16,0 0-15-16,4 0 6 16,5 11-6-16,11 11 4 15,-1 12 6-15,6 2-16 16,-1 6-3-16,5 8 4 16,-4-1-3-16,0 8 1 15,4 3-3-15,-2 5 3 16,2-1-1-16,-2 1 1 15,8-4-3-15,-6-5 2 16,-2-10-3-16,-1-2-2 16,-1-4 0-16,-6-1 0 15,-7-7 0-15,-4-6-2 0,-8-4-6 16,0-7 0-16,0-1-13 16,-14-2-33-16,-17-5-164 15</inkml:trace>
  <inkml:trace contextRef="#ctx0" brushRef="#br0" timeOffset="246544.3573">8455 18342 295 0,'-5'0'78'0,"5"0"-73"15,0 0-5-15,0-1 2 16,13-4-1-16,32-1 5 0,11-2 0 16,6 1-3-16,8 2-3 15,-14-4 0-15,4 3 1 16,0 1-1-16,-8-4-6 16,-1-1-8-16,-5-2-39 15,-7 5-145-15</inkml:trace>
  <inkml:trace contextRef="#ctx0" brushRef="#br0" timeOffset="247887.7167">7586 16845 168 0,'9'0'17'0,"20"0"-11"0,2 0 12 15,0 0 16-15,6-3-2 16,8 0-15-16,1 0 2 16,14 2-10-16,10-2 4 15,0 3 2-15,7-4 0 16,1 4-5-16,9-5 0 15,10 2-1-15,17-7 1 16,18 1 0-16,15-1-1 16,18-5 1-16,15 4 3 15,8-2-4-15,-4-2-6 16,-4 4 1-16,-23 1-1 0,-27 5-3 16,-22 0 0-16,-27-2 0 15,-9 3 0-15,-14 0-1 16,-21-1 1-16,-16 3-2 15,-11 2 2-15,-10 0 2 16,0 0-1-16,0 0 1 16,0-4-2-16,-10-2-1 15,-21 2-28-15,4-4-56 16,-15 4-163-16</inkml:trace>
  <inkml:trace contextRef="#ctx0" brushRef="#br0" timeOffset="248592.4986">6325 13781 192 0,'7'0'0'16,"34"4"0"-16,33 0 7 15,11 0 6-15,14-1 6 16,25-3 6-16,7 0-6 16,11 0-4-16,-1 0 1 15,-9 0-5-15,-22 3-5 0,-19-2-6 16,-19 2 0-16,-22 1 0 16,-17-3-3-16,-7-1 1 15,-13 0-1-15,-7 3-4 16,-4-3-3-16,-2 0 2 15,0 0-1-15,0 0-17 16,-12 4-86-16</inkml:trace>
  <inkml:trace contextRef="#ctx0" brushRef="#br0" timeOffset="249422.8499">9858 17717 264 0,'-14'0'74'0,"7"0"-53"0,7 0-16 16,0 0 4-16,0 0 6 15,0 0-1-15,31 0-5 16,17 3 10-16,18 4 4 15,13-7-3-15,1 1-3 16,7 1 0-16,8-1-7 16,-8-1-5-16,4 3 1 15,-8-3-6-15,-9 0-3 16,-8 3-1-16,-12-3-4 16,-17 5-5-16,-12 2-14 15,-15 8-34-15,-10 11-68 16</inkml:trace>
  <inkml:trace contextRef="#ctx0" brushRef="#br0" timeOffset="249658.4179">10210 18153 254 0,'-3'0'72'0,"3"0"-58"15,0 0-13-15,0 0 7 16,19 0 11-16,24 0 10 15,17 0-9-15,15 0-3 16,8-4 1-16,-3-7-11 16,3 2 2-16,-9 4-8 15,-8-3-1-15,-4 4-1 16,-8-1-14-16,-6 3-12 0,-13 2-35 16,-8 0-123-16</inkml:trace>
  <inkml:trace contextRef="#ctx0" brushRef="#br0" timeOffset="251756.9375">12299 17623 64 0,'-35'-22'32'0,"6"5"-24"16,11 0-8-16,5 5 4 15,11 8 22-15,-4-2 5 16,6 4 0-16,0 2 0 15,0 0 3-15,0-3 3 16,0 3-2-16,-6 0-3 0,6 0-5 16,0 0 1-16,0 0-4 15,0 0-4-15,0 0-8 16,0 0-4-16,0 0-2 16,0 5 0-16,0 16-2 15,0 14 0-15,0 17 9 16,8 10-8-16,4 7-1 15,7 6 1-15,4 0-5 16,6-1 3-16,-2 1-3 16,10-5 2-16,2-1-4 15,5-7 3-15,-1-10-1 0,4-8 0 16,-3-7 0 0,-7-14 0-16,0-5 0 0,-2-8 0 15,-4-4-1-15,9-4 0 16,-7-2-1-16,8-8 1 15,9-24 0-15,8-21 1 16,-3-20 0-16,-5-15 0 16,-13-5-3-16,-14 3 2 15,-6 5-2-15,-17 8 3 16,0 8 1-16,0 10-1 16,0 11 0-16,0 11 0 15,-11 11 1-15,5 8 0 16,2 7 0-16,4 1-1 0,0 6 2 15,0-3-4 1,0-3 2-16,0 5-4 0,0-3-5 16,4-2-12-16,19 6-19 15,4 0-31-15,10 4-121 16</inkml:trace>
  <inkml:trace contextRef="#ctx0" brushRef="#br0" timeOffset="252051.1136">13781 17616 245 0,'0'0'154'0,"0"0"-141"16,0 0-12-16,13 0 2 15,18 0 1-15,16 0 8 16,24 0 3-16,9 0-8 16,5 0-4-16,0 0 4 15,-7 0-4-15,-9 0-2 16,-3 0-1-16,-17-3-9 16,-9 3-2-16,-16 0-15 15,-24 0-12-15,0 18-104 16</inkml:trace>
  <inkml:trace contextRef="#ctx0" brushRef="#br0" timeOffset="252453.9132">13703 18018 262 0,'0'6'33'0,"0"-1"-29"15,29 5-4-15,20 0 18 16,16-2 12-16,15 3 0 15,7-5-10-15,4 3-5 16,-15-2-4-16,-16 1-9 16,-16 0-1-16,-15 1-1 15,-23 3-3-15,-6 10 3 16,-4 15 6-16,-44 10-1 0,-20 8-4 16,-6-1-1-16,-3-1 0 15,11-9 1-15,21-12-1 16,9-11 2-16,18-4 0 15,12-6-1-15,6-8-1 16,0 1-3-16,20 3 3 16,26-4 0-16,10-3 1 15,12 0 3-15,8 0-3 16,5-6 0-16,8-2 0 16,-13-2 0-16,7 6-1 15,-2-4 0-15,-3-1-1 16,1 4-7-16,-3 0-13 0,-12-5-33 15,-10 1-124 1</inkml:trace>
  <inkml:trace contextRef="#ctx0" brushRef="#br0" timeOffset="253032.034">15220 17793 378 0,'-6'0'34'0,"6"0"-25"0,0 11-5 16,0 22-2-16,4 18 9 15,21 5-2-15,10 5-8 16,2 2 1-16,1 0 3 15,5 3 4-15,4-4 0 16,1-4-6-16,2-6 2 16,-7-7 4-16,2-10-6 15,-11-8 4-15,1-2-5 16,-6-9-1-16,-5-2-1 16,-5-3 0-16,-11-8 1 15,3-2-1-15,-11-1-1 16,4 0 1-16,-4 0 1 15,0 0-1-15,0-15 5 0,6-22 4 16,6-17-3 0,3-23-5-16,1-13-1 0,-3-8 0 15,-5-3-1-15,-2 8-2 16,3 8 2-16,-7 14-2 16,2 14 1-16,-4 17 2 15,0 17-1-15,0 9 1 16,0 5 0-16,0 6 2 15,0 3-2-15,0-3 0 16,0 3 0-16,0 0-2 16,0 0-1-16,0 0-6 15,0 0-6-15,0-1-4 0,0 1-5 16,6-4-17 0,2 4-57-16,3-2-176 0</inkml:trace>
  <inkml:trace contextRef="#ctx0" brushRef="#br0" timeOffset="253438.5992">15969 17562 271 0,'-11'-3'82'15,"11"0"-58"-15,0 3-13 16,0 0 12-16,0-1-3 15,17-3-14-15,28-7-3 16,15 0 5-16,17-4-2 16,-3 4 0-16,7 0 2 15,1 4 3-15,-1-4 0 16,-9 3-8-16,-18 1-3 0,-17 0-4 16,-18 5-2-16,-13 1-9 15,-6 1-6-15,0 0-16 16,-27 0-162-16</inkml:trace>
  <inkml:trace contextRef="#ctx0" brushRef="#br0" timeOffset="253654.8101">16297 17518 141 0,'0'25'38'0,"0"8"8"15,0 1 7-15,0 9-5 0,8-1-11 16,5 3-13-16,-1-1-7 16,-1 2-2-16,-5-8-13 15,0 4-2-15,4-7-9 16,-1 1-7-16,1-7-19 16,-2 0-35-16</inkml:trace>
  <inkml:trace contextRef="#ctx0" brushRef="#br0" timeOffset="254052.8762">16934 18244 360 0,'-10'0'13'15,"3"0"-11"-15,5 0 3 16,2 0 14-16,0 0-9 16,0 0-8-16,0 5-2 15,0 1 0-15,0 1-1 0,0-3-1 16,6-4-4-16,7 0-7 15,1 0 3-15,-1-4-1 16,-1-6-4-16,-4-5 2 16,-8 11 13-16,0-2 7 15,0 4 7-15,0 2 0 16,-16 0-4-16,-1 0-8 16,3 0-2-16,1 8-12 15,1-1-29-15,12 5-94 16</inkml:trace>
  <inkml:trace contextRef="#ctx0" brushRef="#br0" timeOffset="254779.8625">17676 17587 238 0,'-12'0'66'15,"9"0"-31"-15,3 0-1 16,-4 0-4-16,4 0-3 16,0 0-10-16,0 0-12 15,0 2-3-15,0 18 2 16,17 6 7-16,8 10-2 15,-1 5 0-15,7 6-3 16,-2 2 1-16,0 6 0 16,2-5-4-16,0 2 3 15,5 0-1-15,1-4-1 0,2 2 0 16,0-5-3-16,1-5-1 16,-1-5 3-16,-8-4-2 15,0-13-1-15,-6-2 1 16,-7-6-1-16,-5-7-1 15,-3-1 1-15,-4-2-4 16,-4 0 3-16,2 0-2 16,5-14 3-16,7-18 5 15,9-18 0-15,6-16-5 16,0-11 0-16,4-8 0 16,-4-5-7-1,4 4-7-15,0 5-1 0,-8 13 3 16,-4 18-1-16,-4 18 8 15,-7 13 5-15,-2 8 4 16,-8 0-2-16,5 4 0 0,-3 3 1 16,-2-4-3-16,2 2-1 15,-2 1 0-15,-2 2-1 16,4 0-9-16,-2-1-36 16,2 4-108-16</inkml:trace>
  <inkml:trace contextRef="#ctx0" brushRef="#br0" timeOffset="255230.39">19241 17540 326 0,'0'0'19'0,"0"0"-17"16,0 0-1-16,0 0 10 16,10 0-2-16,31 3 4 15,15-1 5-15,17 4 1 16,11-2-3-16,14 0-1 16,11-1 0-16,9 0-3 15,-4-2-2-15,-13 2-6 16,-23 1-3-16,-28-1-2 15,-17-3-4-15,-16 2-5 16,-7 1-7-16,-10 3-31 16,0 2-230-16</inkml:trace>
  <inkml:trace contextRef="#ctx0" brushRef="#br0" timeOffset="255723.8611">19489 17834 353 0,'0'2'6'16,"4"3"3"-16,35 2-9 16,21 4 25-16,13 1 0 15,11 2-9-15,3-3-2 16,-10 3-6-16,-22-3-5 0,-24 2 0 15,-20 3-1 1,-11 10 1-16,0 5 4 0,-42 11-5 16,-24 11 0-16,-14-2-2 15,-5-2 0-15,0 4 0 16,11-9 1-16,8-7 0 16,12-10-1-16,19-7 4 15,10-11 3-15,17-4-3 16,8-3-4-16,0-2-3 15,0 3 0-15,6 0-7 16,21 0 10-16,10 3 0 16,10-3 0-16,7-3 5 15,8 0-4-15,8 0 7 16,5 0-3-16,-7 0-1 0,-8 0-3 16,-8-3 0-16,-13 3-1 15,-8-6 0-15,-2 5-4 16,-6-1-1-16,-3-4-2 15,-1 2-13-15,4-6-27 16,6 0-84-16,2 4-84 16</inkml:trace>
  <inkml:trace contextRef="#ctx0" brushRef="#br0" timeOffset="256700.0161">20696 17606 119 0,'0'0'47'15,"0"0"-38"-15,0 0 7 16,0 0 21-16,0 0 13 15,0 0-8-15,-2 0-13 0,2 0-6 16,0 0-8-16,0 0-5 16,0 5-3-16,0 16 0 15,0 7 11-15,0 5-6 16,0 1-3-16,0-5 0 16,2 5-4-16,4-2 4 15,5 5 1-15,-3 4-7 16,4 2 2-16,-1 1 1 15,1-2-3-15,0 0 1 16,5 3-1-16,2 3 0 16,1-4-1-16,5 0-1 15,2-1 0-15,0-4 1 16,4-4 0-16,2-2 0 0,-2-5-1 16,0-6-2-16,0-3 1 15,-2-7-2-15,-4-4 1 16,-1-1-1-16,5-7 2 15,2 0-1-15,7 0 0 16,5-16 0-16,4-8 0 16,1-13 1-16,0-7-4 15,-5-4-1-15,0-10-1 16,-5-5 2-16,-3-8-9 16,-4-5 2-16,-2-4 2 15,-5-5 5-15,-5 1 2 16,0 0 2-16,-3 9 0 15,-3 0 1-15,1 15-1 0,3 1 0 16,-5 11 0-16,-2 13 0 16,-8 11 0-16,3 9 2 15,-5 10-2-15,0 3 7 16,0 2-3-16,0 0 3 16,0 0-2-16,0 0-5 15,0 0 0-15,0 0-6 16,0 0-15-16,0 0-32 15,0 5-66-15</inkml:trace>
  <inkml:trace contextRef="#ctx0" brushRef="#br0" timeOffset="257035.2442">22089 17200 49 0,'0'0'243'16,"0"0"-233"-16,0 0-9 15,0 0 4-15,15 0 17 0,14 0 11 16,6 0-8-1,8 0-1-15,5 0 4 0,-3 0-14 16,7 0-2-16,4 0-3 16,6 0-4-16,4 0 1 15,0 0-6-15,-4 0 0 16,-2 0-2-16,-12 0-13 16,-13-2-14-16,-15-1-92 15</inkml:trace>
  <inkml:trace contextRef="#ctx0" brushRef="#br0" timeOffset="257329.7119">22459 17210 185 0,'-4'12'40'16,"4"8"-24"-16,0 10 19 15,0 2 5-15,0 5-3 16,0 6-9-16,4 6-8 16,11 3 5-16,-3-3-10 15,1 1 2-15,-7-3-7 16,0-3-8-16,-6-4 1 16,0-2-3-16,0-7 0 15,0-3 0-15,0-6-4 16,-12-4 2-16,-3-4-7 0,-4-1-18 15,-3 1-41 1</inkml:trace>
  <inkml:trace contextRef="#ctx0" brushRef="#br0" timeOffset="258731.8735">15200 18449 13 0,'-5'-6'155'16,"3"4"-106"-16,2 2 6 16,-6 0-12-16,6 0-10 15,0 0-11-15,0 0-15 16,0 5 0-16,0 10-2 16,0 9 9-16,0 4-1 15,0 4-3-15,0 1 1 16,0 4-2-16,0 2-2 0,0 2-2 15,0 0 1-15,0-4-2 16,0-8-2-16,0-7 1 16,2-3-2-16,9-8-1 15,1-1 0-15,7-6 0 16,3-1 0-16,5-3 0 16,8 0 1-16,7 0 0 15,18 0 1-15,4 0 3 16,20-3-4-16,14-7 4 15,3 3-4-15,-2 2 1 16,9-4-2-16,-7 4-1 16,4-1 1-16,-3 1 0 15,-3 1 0-15,4 2 0 0,-2 2 1 16,3 0-1-16,-1 0 0 16,1 0 0-16,-1 2 3 15,-12 6-2-15,4 2-1 16,-2 1 3-16,2-3-2 15,8-1 4-15,-5 1 1 16,-5-1-6-16,-5-4 1 16,-7-2 0-16,2-1-1 15,1 0 4-15,-7 0-1 16,6-4-2-16,1-4 0 16,7-6-1-16,0-1 0 15,0 2 1-15,-10 2-1 0,-9 1-2 16,-1-1 2-1,-14 0 2-15,1 3-2 0,-8 3 0 16,-1-3 0-16,-5 7 0 16,3-2 0-16,-9 0 0 15,-3 1-1-15,-4 2 1 16,-2-1 0-16,-4 1 0 16,-7 0 0-16,-1 0 0 15,-9 0 0-15,-2-1-1 16,-6 1 1-16,0 0 0 15,0 0 1-15,4-3-1 16,-4 3 1-16,0-4 1 16,0-1 2-16,0-8 4 15,0-9-5-15,0-9-1 16,0-7-1-16,0-1 0 0,-10-1-1 16,-5 4 0-16,-1-2-1 15,1 6 1-15,-1 6-1 16,-1 4 1-16,5 5-1 15,0 5-1-15,3-3-4 16,-3-2-20-16,8 5-52 16,-4 4-182-16</inkml:trace>
  <inkml:trace contextRef="#ctx0" brushRef="#br0" timeOffset="260412.3756">23772 17616 152 0,'-19'-15'128'0,"-1"1"-83"16,-7 4-2-16,14 6-6 16,7 0 4-16,4 2-13 15,2 2-9-15,0-1-9 16,0 1-6-16,0 0-1 16,0 0-3-16,0 0 1 15,6 0-2-15,29 0 2 16,23 0 0-16,19 0 0 0,10 0-1 15,4 0 2 1,-1-1-2-16,-5-2-1 0,-6 0 1 16,-13-1 0-16,-16 3-4 15,-15-2-4-15,-10 3-5 16,-13 0-19-16,-12 0-33 16,0 8-71-16,-21 17-120 15</inkml:trace>
  <inkml:trace contextRef="#ctx0" brushRef="#br0" timeOffset="260660.3177">23745 17921 158 0,'0'0'71'0,"0"0"-57"0,0 0-8 15,8 0 20-15,23 0 18 16,21 0-10-16,10 0-2 15,10-3-8-15,15-4-7 16,8 3 2-16,2-3-9 16,1 3-3-16,-7-3-7 15,-11 3 0-15,-10-2-5 16,-16 4-6-16,-17 2-12 16,-10 0-22-16,-10 0-129 15</inkml:trace>
  <inkml:trace contextRef="#ctx0" brushRef="#br0" timeOffset="263223.3566">25415 17036 177 0,'0'-6'47'16,"0"1"-11"-16,0 3 14 15,0-1 9-15,0 1-9 16,0 2-13-16,0 0-8 15,0 0-4-15,0 0-7 16,0 0-3-16,0 0-9 16,0 0-4-16,0 0 0 15,0 0-1-15,0 0 1 0,0 0 0 16,0 11 1-16,-2 20 0 16,-14 15 0-16,1 10 1 15,5 3-2-15,6 7-2 16,4 4 1-16,0-2 1 15,14 3-1-15,11-11-1 16,0 4 0-16,0-9 1 16,-1-3-2-16,1-4 2 15,4-4-2-15,2-4 1 16,-2-3 0-16,2-5 0 16,-2-6 0-16,2-8-2 15,-4-2 0-15,4-6 0 0,2-3 0 16,-6-4 0-16,2-3-1 15,2 0 1-15,6-10 2 16,11-21 0-16,-1-4 4 16,-3-9-4-16,-1-3 0 15,-4-8 0-15,-2-4-1 16,3-14 0-16,-7-8-1 16,-8-7 1-16,-11-1-2 15,-4 1 1-15,-8 4 1 16,-2 7-1-16,0-4 0 15,0 11 1-15,0 4-5 16,0 15 3-16,0 14 3 16,0 15-2-16,0 5 2 15,0 9 2-15,0 4-2 16,0 0 0-16,0 1 0 0,0 3 0 16,0 0 0-16,0 0 0 15,0 0-2-15,0 0 2 16,0 0-3-16,0 0-4 15,0 0-8-15,7 11-20 16,9 0-22-16,9 0-155 16</inkml:trace>
  <inkml:trace contextRef="#ctx0" brushRef="#br0" timeOffset="263562.7027">26902 16879 262 0,'0'0'22'0,"0"0"-22"16,0 0 0-16,4 0 0 16,33 0 10-16,12 7 0 15,18-6 2-15,15 2-4 0,9 1 2 16,19-4 3-16,6 0-8 16,1 0-5-16,1 0-6 15,-14 0-8-15,-13 0-12 16,-34 7-45-16</inkml:trace>
  <inkml:trace contextRef="#ctx0" brushRef="#br0" timeOffset="264123.9336">26835 17345 299 0,'0'0'34'0,"0"0"-34"15,0 3 0-15,0 1 7 16,35 5 10-16,21 4-5 16,15 6-2-16,7-4-5 15,7 4-2-15,0 1 3 16,1-1-6-16,-11 0 3 15,-9-1-3-15,-20-3-2 16,-20 1 2-16,-19 5-5 16,-7 8 5-16,-31 7 0 15,-48 4 0-15,-20 5 0 16,-17-5 0-16,4-3 0 0,9 3 0 16,10-7 0-16,10 0 5 15,15-11 1-15,14-4-1 16,21-3 7-16,13-8-10 15,18-3-1-15,2-4-1 16,0 2 0-16,16 3-4 16,30-1 4-16,20-4 3 15,16 0 0-15,9 0 0 16,13 0-2-16,1-11 2 16,11 2-3-16,-2 4 0 15,-11 0 2-15,-12 2-2 16,-17-1 3-16,-16 1-3 0,-14 1 1 15,-9 0-1-15,-15 2-1 16,-3-3-4-16,-5-2-4 16,-3 2-17-16,-3-7-64 15,-2 0-122-15</inkml:trace>
  <inkml:trace contextRef="#ctx0" brushRef="#br0" timeOffset="264724.4352">27854 16409 175 0,'17'0'15'0,"14"0"-7"16,17 0 12-16,11 0 4 16,16 0-9-16,10 0-1 15,10 0-3-15,-4 14 1 16,-7 3-2-16,-15 0-1 16,-22 1-2-16,-14 1-2 15,-16 0 0-15,-17 1 2 16,0 7 0-16,-37 0-3 15,-23 4 2-15,-13-1-3 16,5-5 4-16,10-3 1 16,19-6-1-16,10-6-5 15,17-3 2-15,7-2-2 16,5-3-2-16,0 3 0 0,0 1 0 16,11 2-1-16,20 0 1 15,10-1 2-15,7-4-2 16,8-2 0-16,3-1-1 15,10 0-2-15,1 0-10 16,0 0-17-16,-6 0-63 16</inkml:trace>
  <inkml:trace contextRef="#ctx0" brushRef="#br0" timeOffset="265653.2171">29134 16883 165 0,'0'0'36'0,"0"0"-32"16,-2 0 15-16,-2 15 21 15,-4 6-2-15,-3 5-9 16,5 8-7-16,-2-2-5 16,4 4-2-16,4 5-4 15,-2 6 10-15,2 2-2 16,0 2-9-16,0 1-1 15,0 2 2-15,0-1-2 16,6 0-1-16,8 0-1 16,11-8-2-16,-2-3 1 0,2-1-3 15,3-5 4 1,6-7-3-16,-1-2-1 0,-6-5-1 16,1-8 0-16,-3-2-2 15,-2-7 0-15,-2 0 0 16,3-5 1-16,5 0-1 15,2 0 3-15,17-27 0 16,8-7 1-16,4-14-3 16,6-12-1-16,2-9-4 15,-4-12 3-15,-2-8-3 16,-12-2 0-16,-15 7 3 16,-12 7-3-16,-11 11 4 0,-4 10-1 15,-1 5-1 1,-7 11 2-16,0 7 0 0,0 7 1 15,0 8 1-15,0 7-2 16,0 0 2-16,0 3-2 16,0 2-1-16,4 5 0 15,-2-3-11-15,14-2-5 16,-1 1-13-16,14-1-33 16,0-2-109-16</inkml:trace>
  <inkml:trace contextRef="#ctx0" brushRef="#br0" timeOffset="265970.7782">30292 16527 233 0,'0'0'58'0,"0"0"-58"16,0 0 0-16,0 0 14 16,29 0 4-16,14 0-6 15,17 3-1-15,6 1-8 16,2 7 2-16,0-3-2 16,-1 4-1-16,-1-2-1 15,-6 2-2-15,-7-2 1 0,-9 0-6 16,-13-2-2-16,-6 0-9 15,-13-2-5-15,-6-2-34 16,-6 0-163-16</inkml:trace>
  <inkml:trace contextRef="#ctx0" brushRef="#br0" timeOffset="266232.1483">30668 16716 87 0,'0'19'41'0,"0"5"-3"16,0 4-8-16,0 2 2 0,0 3-7 16,12 3-6-16,-1 8-2 15,-3 0-16-15,2 5-1 16,-8 0 0-16,-2 1-1 15,0-3-1-15,0-6-10 16,0-8-6-16,0-1-30 16,-8-9-67-16</inkml:trace>
  <inkml:trace contextRef="#ctx0" brushRef="#br0" timeOffset="266660.5193">7334 17837 487 0,'-138'-12'0'16,"26"12"-61"-16,21 30-176 15</inkml:trace>
  <inkml:trace contextRef="#ctx0" brushRef="#br0" timeOffset="267860.0411">4665 17231 158 0,'-20'22'43'0,"14"16"-32"0,-7 12 0 16,-3 9 4-16,5 7-4 15,5 8 1-15,4 2-3 16,2 9-1-16,0 9 5 15,0 7 4-15,0-3-5 16,0 6 7-16,0-1-11 16,19 2-1-16,3 8-1 15,-3 2-1-15,-5-8 0 16,3-9 3-16,-9-12-7 16,5-16 3-16,1-9-3 15,-1-10 1-15,-5-13-2 16,2-10 1-16,-4-9-2 0,-4-13-1 15,-2-4-4-15,0-2-1 16,0 0-5-16,0-27-37 16,0-25-80-16</inkml:trace>
  <inkml:trace contextRef="#ctx0" brushRef="#br0" timeOffset="271278.6447">5087 17158 201 0,'13'-4'17'16,"11"-2"3"-16,9-2 6 16,7 0-1-16,-3-2-1 15,10-2-4-15,3-2-9 16,10 3 6-16,6 0-5 16,-4 3 2-16,6 2-1 15,5 4-4-15,9 2-6 0,9 0 6 16,7 0-4-1,5 0-2-15,6 4-1 0,7 0-2 16,4-4 3-16,-4 3-2 16,0-1 0-16,-5 1 2 15,7 4-1-15,-6-4 4 16,14 4 0-16,6 1-5 16,-8-3 2-16,2 1-3 15,-12 0 0-15,-5 3 0 16,1 1 2-16,-5 2-1 15,5-1 1-15,0 1 0 16,1-2 0-16,1 1 1 16,4-2 2-16,-1 3 0 15,3-2-4-15,-2 1 0 0,-11 0 1 16,-3 0-2-16,-11 0 0 16,-7 0 0-16,-9-1 0 15,-5 0 0-15,-6-6 0 16,-6 3 0-16,2-2 0 15,-10-2 0-15,5 0 1 16,16-2 0-16,3 2-1 16,13-3 1-16,14 0-1 15,7 0 0-15,-11-10 1 16,0 1-1-16,-12 3 0 16,-3 2 0-16,3-4 1 0,6-1 1 15,6 4-1 1,9-6-1-16,-3 3 0 0,15-6 1 15,10-1 3-15,11 2-4 16,1-3 0-16,-1 5 0 16,-1 0 1-16,-4 4-2 15,-1-2 1-15,1 3 0 16,-6 2 1-16,-2 1-1 16,-10-4 0-16,-8 5 0 15,-11 2 0-15,0-3 0 16,0 3 1-16,2 0 0 15,9 0-1-15,-5 0 0 16,-4 0-1-16,7 0 0 16,-15 0 1-16,2 0 1 15,-2 0-1-15,-2 0 0 0,2-3 1 16,0 3-1 0,6 0 0-16,2-3 1 0,17 2-1 15,6-2 1-15,8-4-1 16,12 2 2-16,7 2-1 15,-2 0-1-15,-6 2-1 16,-13-3 1-16,4 4-1 16,2 0 1-16,11-5 1 15,8 2 0-15,10-6-1 16,7-4 0-16,-1 2 0 16,1-5 0-16,-5-1 1 15,-1 0-1-15,3 1 0 16,11-2 0-16,16 1 2 0,7-2 0 15,20-3-2-15,-2 0 1 16,0 0-1-16,6-4-1 16,-1 5 0-16,-1-1 2 15,2-2-2-15,-2 2 1 16,11-2 0-16,6 2 1 16,-9 0 1-16,1 0-2 15,-9 3 0-15,-10-3-2 16,4 5 2-16,-8 1 0 15,-5 5 0-15,-7-4 0 16,-11 8 0-16,-8-4 0 16,-3 4 0-16,5-2 0 15,2 0 2-15,0-2-2 0,-4 0 0 16,-5-2-2-16,3 3 2 16,2-2 0-16,-2 2 0 15,-3-2-1-15,-5 2 0 16,1-2 1-16,-1 3 0 15,1-2 0-15,9-2 1 16,16 0-1-16,17-3 1 16,12-5-1-16,9 2-1 15,3 1-2-15,-9-4 2 16,3 4 1-16,-10-3-3 16,-10 5 3-16,-8-2 0 15,-9-1 1-15,0-2-1 16,-2 5 0-16,9-3 1 0,-3-1 0 15,-2 1-1-15,-8 3 0 16,-8 0-1-16,-10 3 1 16,-9 2 0-16,-14 0 0 15,-11 1 0-15,-8 6 1 16,-14-4-1-16,-9 5 1 16,-8 0 1-16,-10-2-1 15,-13 5 0-15,-6-3 0 16,-8 3 0-16,-4 0-1 15,2 0 1-15,2-4 0 16,2 4-1-16,-5 0 0 16,1 0 3-16,2 0-3 15,0-3 4-15,6 2-4 16,-4-2 0-16,10 3-2 0,9-3 2 16,6-2-1-16,6 2 1 15,-3-5-2-15,-3 1-1 16,-4 3 3-16,-11-3 0 15,-2 5 0-15,-8 1 0 16,2-3-1-16,-6 4 0 16,-2 0 1-16,-7 0 0 15,-5 0-2-15,-11 0 1 16,-11 0-1-16,1 7 2 16,-6 0 0-16,1 4-1 15,-4 0 0-15,1 4 0 0,-5 3 0 16,5 1 0-1,-3 7 1-15,0 4-1 0,-2 3 1 16,3 3-1-16,-3 1 1 16,2 3 0-16,-1-2 1 15,3 5-1-15,0 2 0 16,5 2 0-16,2 1 0 16,-3 6 0-16,-1-2-1 15,1 4 1-15,-3-2 2 16,-1-1-1-16,0 1 0 15,5-4 0-15,-3 6-1 16,9-2 0-16,0 1 0 16,2 5 0-16,-5-6 0 0,-3-2 0 15,-5-5 1 1,-10-2 0-16,-2-2 1 0,0 1 0 16,0 0 0-16,0 0-1 15,0-3-1-15,0 0 0 16,0-5 0-16,4 1 0 15,-1-1 0-15,5-3 1 16,-2 0-1-16,0 0 0 16,-6-1-1-16,0 0 1 15,0-4 0-15,0-3 0 16,0-6 0-16,0 0 0 16,0-3 0-16,0-2 0 15,0-6 0-15,-4-2-1 16,2-3 1-16,-2 0 0 0,-6 2 0 15,-3-2 0-15,-5-3 0 16,-9 2 0-16,-2 0 1 16,-6 1 0-16,2 1 0 15,-1-4-1-15,3 0 0 16,0 0 1-16,0 0-1 16,-4 0-1-16,-8 2 1 15,-7 1 0-15,-10 3 0 16,-6 1 0-16,-6-1 0 15,-1-1 0-15,-1 1 1 16,-5 3-1-16,1-2 0 16,-7 1 1-16,0 1-1 0,-1 1 0 15,-9 2 0-15,-3 1 0 16,-7-2 1 0,-7 0 3-16,-3 0-3 0,5 1 1 15,0-2-2-15,13-4 0 16,10 3 0-16,-3-2 0 15,-6 1 0-15,-3 1 1 16,-12 0-1-16,-1 2 0 16,-8 4 1-16,-8-4-2 15,-11 0 2-15,-5 3-1 16,-5 1 2-16,-12 3-2 16,8-2 1-16,6 1-1 15,10-5 4-15,16 1-1 0,3 2 1 16,-2-4-1-1,6 1-2-15,5 0-1 0,9-1 0 16,11 0 2-16,9-1-2 16,7-6 0-16,7 2-1 15,0-3 1-15,0 6 0 16,4-8 0-16,6 5 1 16,2-3-1-16,7 2 0 15,-1 2-2-15,-1 0 2 16,-11 5 0-16,-2-2 0 15,0 2 0-15,-4-2 0 16,-5-2 0-16,3 1 0 16,-12 4 0-16,-5-2-2 15,-16 3 1-15,-3-2 0 0,-10 5-1 16,-3-1 2-16,-9 1-1 16,-9 1 0-16,3 1 0 15,0-6 1-15,8 3 0 16,8-1 1-16,-4-3-2 15,4 2 1-15,-4-6-1 16,-4 1 2-16,0-1-3 16,-4 1 0-16,-4-4 2 15,-3 3 2-15,1 1-2 16,-7-4 1-16,-1 3-1 16,5 1 0-16,1-6 4 0,2 4-4 15,-1-3 1 1,-3 4 0-16,8-6-1 0,-1 6 0 15,13-5-1-15,5 5 0 16,3-4 1-16,-3 3 0 16,7 1-1-16,3-3 2 15,8 1-1-15,10-2 0 16,10 3-1-16,7-7 1 16,8 3 1-16,0-2-1 15,11 0 0-15,-3 1-1 16,7 1 1-16,-7 1-1 15,0 1 1-15,-1 1 0 16,-5 1 0-16,2 2 0 16,0-2 1-16,-4 5-1 0,0-3 0 15,-2 2-1-15,2 0 1 16,4 0 0-16,-2 0-1 16,3-3 2-16,-1-1 0 15,2-1-1-15,-6 3 0 16,6-6 1-16,9 1 0 15,-7-4-1-15,9 0 0 16,-1 0-1-16,1 0 1 16,4 0-1-16,2 0 1 15,3 0-1-15,1 0 1 16,-4 0 0-16,6 0 0 16,2 0 0-16,2 0 0 15,3 0 0-15,-5 0-1 0,0 0 0 16,2 0 0-1,-2 0 1-15,-2 0 0 0,2 0 1 16,-6 0-2-16,-5 3-2 16,5-3 2-16,-2 0-3 15,2 2-3-15,-2-2-10 16,-5 0-16-16,1 0-27 16,-11 0-86-16</inkml:trace>
  <inkml:trace contextRef="#ctx0" brushRef="#br0" timeOffset="277056.0208">3367 4309 244 0,'11'2'37'16,"-3"-2"-17"0,-4 0 23-16,-4 2 6 0,2-2-1 15,2 4-12-15,-4-4-11 16,0 2-2-16,0 2-6 16,0 14-2-16,0 24-5 15,-31 21 0-15,-20 19-3 16,-1 8-3-16,-6 0-1 15,13-1-2-15,-7 3 1 16,13-8-2-16,-1-12 0 16,13-12 0-16,9-12 0 15,-1-7-2-15,13-12 0 16,-2-10-5-16,6-12-5 0,2-7 0 16,0 0-10-1,0-24-35-15,10-18-82 0,15-16-89 16</inkml:trace>
  <inkml:trace contextRef="#ctx0" brushRef="#br0" timeOffset="277392.3225">3516 4313 298 0,'0'0'24'16,"0"0"-13"-16,0 0 13 15,0 7 4-15,13 18-3 0,1 12 2 16,9 14-8-16,2 6-1 16,4 8-3-16,2 3-2 15,2 7-1-15,0 1-2 16,-6 7 2-16,1-3-6 16,-5-2 6-16,-4-6-5 15,-5-6-2-15,-1-8-3 16,-3-9 1-16,-2-6-2 15,-1-10 0-15,-1-9-1 16,2-8-1-16,-8-10-2 16,0-6-5-16,0 0 3 15,0-13-12-15,-35-11-43 16,-2-11-71-16,-23-4-109 16</inkml:trace>
  <inkml:trace contextRef="#ctx0" brushRef="#br0" timeOffset="277596.9868">3250 5003 222 0,'-7'0'127'15,"7"0"-113"-15,0 0-12 16,0 0 2-16,7-2 6 16,26-3 5-16,24 0 11 15,5-2-1-15,7-1-16 16,7 2-1-16,3-2-6 15,-1-3-2-15,-10-3-10 0,1-4-23 16,-18-2-87 0</inkml:trace>
  <inkml:trace contextRef="#ctx0" brushRef="#br0" timeOffset="277902.3945">3698 3942 413 0,'0'0'3'15,"0"0"2"-15,6 0-5 0,34 0 15 16,24 6 1-16,20 1-5 15,7-2 1-15,0-2-6 16,0-2 2-16,-16-1-5 16,-7 0-2-16,-10 0-1 15,-19 0-2-15,-12 0-5 16,-21 0-12-16,-6 0-29 16,0-7-120-16</inkml:trace>
  <inkml:trace contextRef="#ctx0" brushRef="#br0" timeOffset="278106.5427">4120 3972 178 0,'0'30'27'0,"0"8"-4"16,0 1 24-16,0 1-3 15,6 2-9-15,13 3-17 16,1 3-7-16,1 0-1 15,-5 0-4-15,-1-1-6 16,-5-3-13-16,-4-1-27 16,-3-3-88-16</inkml:trace>
  <inkml:trace contextRef="#ctx0" brushRef="#br0" timeOffset="278779.911">4969 4311 88 0,'-12'0'245'0,"10"0"-225"15,-4 0 0-15,2 0 24 16,-5 2-2-16,-3 11-21 16,-1 2-6-16,-5 8-2 15,-5 4 0-15,5 10-5 16,-7 5 2-16,0 11-5 16,-4 5-1-16,-6 4 2 15,-2 6-3-15,1-1-1 16,3 1 0-16,7-3-1 0,1-3-1 15,0-5-1 1,10-9 1-16,-3-7 0 0,8-10-3 16,-1-11-3-16,9-8-1 15,-2-7-8-15,4-5-7 16,0-4-38-16,0-22-128 16,0-15-60-16</inkml:trace>
  <inkml:trace contextRef="#ctx0" brushRef="#br0" timeOffset="279118.0333">4990 4345 335 0,'0'0'26'16,"0"0"-24"-16,0 0 13 0,6 13 7 15,7 18-1-15,7 11-3 16,3 8 1-16,-2 5-3 16,6 1-4-16,-7-1 3 15,5 6-2-15,8-2-5 16,-12 1 0-16,8 2-2 16,-9-7-2-16,7-1-2 15,-8-7 1-15,2-5-3 16,1-6 1-16,1-7-1 15,-4-9 0-15,-7-7-1 0,-4-9-1 16,-4-4-8-16,-4 0-7 16,0 0-18-16,-31-12-205 15</inkml:trace>
  <inkml:trace contextRef="#ctx0" brushRef="#br0" timeOffset="279321.1877">4597 4868 440 0,'0'0'0'15,"0"0"0"-15,35 0 1 16,9 0 16-16,28 0 1 0,13 0-7 16,8 0-5-1,4-6-6-15,-2-4 0 0,-4-2-8 16,-6-2-20-16,-7-4-65 15</inkml:trace>
  <inkml:trace contextRef="#ctx0" brushRef="#br0" timeOffset="280467.8369">5534 4165 404 0,'-50'-29'36'0,"-4"-7"-36"16,3-12 0-16,-20-7 7 16,-3-4-1-16,-15-4 0 15,-10-1 1-15,-23 0 2 16,-27 4 0-16,-6 7 8 15,-2 7-2-15,-4 7-1 16,8 7-6-16,6 3 0 16,-10 4-3-16,10 1-3 15,4 4 3-15,13 1-2 16,10 3-3-16,13 5 3 0,8 6 0 16,8 2 0-16,2 3 1 15,2 0 0 1,-2 8-3-16,-2 14 0 0,6 8-1 15,-1 8 4-15,-3 9-2 16,12 10-1-16,5 6 0 16,12 9-2-16,23 2 1 15,18 7 0-15,9 8-1 16,10 6 0-16,2 7 0 16,31 11 1-16,6 2 1 15,7-2 0-15,-3-1-1 16,11-6 0-16,2 0 0 15,10 1 0-15,0-8 1 0,6-8-1 16,13-6 0 0,6-4 0-16,12-3-2 0,7-9 2 15,1-6 0-15,5-8 0 16,8-5 0-16,-6-5 0 16,4-6-5-16,8-2 5 15,-8-11 0-15,6-4-1 16,5-4-2-16,-11-9 0 15,2-4 3-15,6-5 0 16,-2 0 0-16,11-10 0 16,-11-12 0-16,4-3 0 15,-16-9 0-15,0-2-1 0,-1-4 2 16,5-1-2-16,-16 1 1 16,-7-1-1-1,-6 2 0-15,-13-5 0 0,-16-2 2 16,-6 3 2-16,-13-2-2 15,-9-2 0-15,-10-2 3 16,-5-8 2-16,-5-4-2 16,-7-5 2-16,-7-4-5 15,0-8 2-15,0 0-1 16,-25 1 1-16,-8-1-1 16,-19 8 0-16,0 4 2 15,-6 8-3-15,-1 6 4 16,1 9-1-16,-15 3-1 15,-3 7 3-15,-3 2 0 0,-1 1-4 16,5 2 5-16,-3 0-2 16,12 5-3-16,6 2 2 15,4 3 1-15,2-1-2 16,-2 2-2-16,5 0-1 16,5-2 3-16,-1 6-3 15,16-1 1-15,-9 2-1 16,9 5 0-16,-2 0-1 15,4 1 1-15,4 0-2 16,13 2 2-16,6 3 0 16,6-1 0-16,-6 2 0 15,6-2-3-15,0 2 3 16,0 0-2-16,0-1 1 16,0 1-2-16,0 0 3 0,0 0-4 15,0 0 3-15,0-1-5 16,0 1-1-16,0-2-11 15,0-1-14-15,0-1-18 16,0-3-144-16</inkml:trace>
  <inkml:trace contextRef="#ctx0" brushRef="#br0" timeOffset="281141.9366">5786 4896 265 0,'-19'0'33'0,"9"0"-19"15,8-3 35 1,2 3-11-16,0 0-15 0,0 0-16 16,0 0-6-16,27 0 5 15,18 0 7-15,11 0 1 16,12 2 7-16,11 0-7 16,10 0-2-16,2-1-2 15,0 1 5-15,6-2-6 16,-6 0 0-16,-13 2-4 15,-10-2-2-15,-20 2-2 16,-17-2-1-16,-10 2-1 16,-7-2-3-16,-8 0-2 15,1 0-8-15,-7 0-19 16,0 3-52-16,-29 1-286 16</inkml:trace>
  <inkml:trace contextRef="#ctx0" brushRef="#br0" timeOffset="281569.99">5895 5227 346 0,'0'2'24'16,"0"-2"-18"-16,0 0-6 15,17 0 24-15,14 1 3 0,12 0-7 16,5 1-1-16,4 1-4 16,8 3-3-16,4-1 2 15,14 1-4-15,-1 1 2 16,5 0-2-16,3 3-8 16,-4-2 5-16,-5 0-2 15,-10 0-3-15,-14-5-2 16,-4 1 1-16,-17 1 0 15,-7-3-1-15,-3 2 0 16,-9-1 0-16,-3-3 0 16,1 0 0-16,-8 0 0 15,2 0-1-15,-2 0-1 0,-2 0 0 16,7 0-2-16,-7 0-2 16,0 0 2-16,0 0-9 15,0 0-1-15,0 0-20 16,0 0-52-16,0 0-139 15</inkml:trace>
  <inkml:trace contextRef="#ctx0" brushRef="#br0" timeOffset="283773.9229">7425 4708 192 0,'-8'-2'82'15,"4"2"-46"-15,4 0-1 0,0 0 0 16,0 0-13 0,0 10-1-16,0 14-4 0,0 11-1 15,0 14 1-15,0 5-5 16,0 11-1-16,0 6-5 16,0 5 1-16,4 8 5 15,-4 2-5-15,0 1 2 16,0-8-3-16,0-10 1 15,0-7-7-15,2-11 1 16,4-7 0-16,0-15-1 16,0-7 0-16,1-14-8 15,-3-6 0-15,-4-2-14 0,0-21-14 16,2-18-95 0,2-11-67-16</inkml:trace>
  <inkml:trace contextRef="#ctx0" brushRef="#br0" timeOffset="284308.9667">7313 4816 270 0,'-6'-1'60'0,"6"1"-55"16,0-2 0-16,0 2 26 15,0 0-6-15,25-5-3 16,21 2-4-16,13 0 0 0,14 2 2 15,12 1-6 1,3 0-1-16,3 0-3 0,-12 6-3 16,-15 5-3-16,-16 1-3 15,-19 3-1-15,-21 4 3 16,-8 6 1-16,-8 8 4 16,-48 7 0-16,-23 4-3 15,-6 0 1-15,7-7-4 16,8-4 5-16,10-4-3 15,14-8-1-15,15-4-3 16,2-2 0-16,19-3 0 16,10 3 0-16,0-1-5 15,10 3 2-15,32-2-1 16,3 1-2-16,13-3 3 0,8 2 1 16,4-2 2-16,7 2 0 15,-3-2 0-15,-3 1 0 16,-14 2 1-16,-17 0-1 15,-20-1 0-15,-20 6 2 16,0 2 1-16,-33 6 2 16,-31 5-2-16,-8 1 0 15,-3 0 0-15,7-3 2 16,2-3-2-16,8-7-3 16,9-5-1-16,1-8-6 15,5-6-9-15,8-3-45 16,8-5-140-16</inkml:trace>
  <inkml:trace contextRef="#ctx0" brushRef="#br0" timeOffset="288268.3416">10668 5090 426 0,'-16'-4'21'0,"-3"4"-21"15,19 0 0-15,0 10 3 16,0 19 11-16,0 18 7 16,11 11-10-16,-5 8-6 15,0 0 3-15,-6 0-3 16,0-6 7-16,0 0-1 15,0-5-10-15,0-6 4 16,0-9-5-16,0-11 0 16,0-10-2-16,0-10-3 15,0-7-9-15,0-2-8 16,0-13-41-16,-4-17-141 16</inkml:trace>
  <inkml:trace contextRef="#ctx0" brushRef="#br0" timeOffset="288748.141">10681 4995 196 0,'0'-4'161'16,"6"0"-154"-16,8-2-4 15,13 2 1-15,6 3 13 16,13 1 2-16,4 0-8 15,5 1 3-15,-1 13-2 16,-4 5 2-16,-7 4 2 0,-14 5-10 16,-17 1-1-16,-12 6-4 15,0 1-1-15,-35 4 4 16,-10-5-1-16,-3-2 1 16,11-9 2-16,12-6 1 15,13-6-5-15,6-6-2 16,6 1-1-16,0 4-2 15,14 2-3-15,23 4 3 16,15 1 3-16,-7 0 0 16,13 0 0-16,-2 1 0 15,-2 1 0-15,-9 1 1 16,-5 1-1-16,-20 0 0 0,-13 2 2 16,-7 0 0-16,-7 6 4 15,-32-2-3-15,-19 0 0 16,-2-1 1-16,-4-5-4 15,0-4 0-15,8-5-2 16,0-7-3-16,3-6-11 16,9 0-26-16,5-4-94 15,12-24-131-15</inkml:trace>
  <inkml:trace contextRef="#ctx0" brushRef="#br0" timeOffset="289017.9655">11493 4811 324 0,'0'0'60'15,"0"0"-60"-15,0 0 1 16,2 0 7-16,11 0 15 15,9 0-12-15,16 7 2 16,11-1 0-16,3 0-6 16,-7-3-4-16,1 1-3 15,-9-4 0-15,-8 0-11 16,-8 0-22-16,-11 0-117 0</inkml:trace>
  <inkml:trace contextRef="#ctx0" brushRef="#br0" timeOffset="289212.1149">11623 4896 244 0,'-2'22'61'16,"2"7"-61"-16,0 5 6 16,0 0 18-16,0 1 4 15,0 1-7-15,11-2-17 16,3-1-4-16,-1 1-15 15,-1-1-19-15,-6-6-37 16,0 1-139-16</inkml:trace>
  <inkml:trace contextRef="#ctx0" brushRef="#br0" timeOffset="289438.7175">12029 5369 280 0,'22'0'38'0,"3"0"-36"15,10 0 17-15,11 0 20 16,5 0-10-16,16 0-17 0,-5 0-10 16,0 0-2-16,-7 0 0 15,-9 0-14-15,-19 0-33 16,-11 0-114-16</inkml:trace>
  <inkml:trace contextRef="#ctx0" brushRef="#br0" timeOffset="289623.3103">12041 5565 198 0,'0'0'74'0,"6"0"-69"15,29 0-5-15,13 0 25 0,12 0-4 16,2-4-11-16,10-3-10 16,3-2-13-16,1 0-38 15,-6 1-97-15</inkml:trace>
  <inkml:trace contextRef="#ctx0" brushRef="#br0" timeOffset="290013.9798">13405 5040 209 0,'-2'0'111'15,"-2"0"-85"-15,-4 8-8 16,-13 21 9-16,-6 13 2 16,-10 11-6-16,-8 9-1 15,-5 8-4-15,2 8-5 16,3-1 0-16,-1-1-2 15,13-8 3-15,9-7-10 16,1-5 1-16,13-14-5 0,3-13-1 16,7-10-7-16,0-11-8 15,0-8-10-15,0-3-39 16,13-28-151-16</inkml:trace>
  <inkml:trace contextRef="#ctx0" brushRef="#br0" timeOffset="290322.7109">13484 5067 168 0,'6'0'34'0,"4"0"-26"16,3 12 43-16,1 12 19 15,-1 9-12-15,-1 10-18 16,3 7-6-16,-9 3-12 15,0 0-9-15,2 2 1 16,5-5-2-16,-1-2-2 16,5-6-6-16,1-4-1 15,1-1 0-15,-1-5-3 16,1-5-1-16,-3-5 1 16,-7-5-4-16,-3-10-1 15,-6-4-6-15,0-3-7 16,0 0-11-16,-15 0-124 15,-20-12-170-15</inkml:trace>
  <inkml:trace contextRef="#ctx0" brushRef="#br0" timeOffset="290584.556">13085 5454 155 0,'-2'-1'202'0,"2"-2"-190"15,0 1-10-15,12-3 5 0,25 4 14 16,13-4-2 0,10-1-10-16,10 0-4 0,3 1-5 15,-5 2 0-15,-2-1-2 16,0 0-5-16,-4-4-15 15,-2-2-73-15,-12 1-176 16</inkml:trace>
  <inkml:trace contextRef="#ctx0" brushRef="#br0" timeOffset="290943.9235">13810 4590 331 0,'0'0'40'15,"0"0"-40"-15,0 0 0 16,0 0 14-16,0 0 6 16,0 0-12-16,25 0-2 15,17 0 1-15,3 0 7 16,7 4-1-16,-1-2-7 0,9-2-5 16,4 0-1-16,3 0 0 15,-10 0-12-15,-5 0-11 16,-15 0-39-16,-18 0-131 15</inkml:trace>
  <inkml:trace contextRef="#ctx0" brushRef="#br0" timeOffset="291178.98">14195 4647 168 0,'-2'15'34'0,"2"6"-28"0,0 5 23 16,-6 5 17-16,-1 4-5 16,-3 9-2-16,-2 1-15 15,3-3-11-15,-1-5-6 16,4-3-4-16,4-1-3 16,2-7-9-16,0-1-12 15,0-3-32-15,6-4-83 16</inkml:trace>
  <inkml:trace contextRef="#ctx0" brushRef="#br0" timeOffset="291710.9339">14768 4979 393 0,'-17'0'29'16,"11"0"-25"-16,-7 16 5 15,-5 13 20-15,-13 15-3 16,-4 8-4-16,-1 7-4 16,-1 4-6-16,-4 2 0 15,4-3-1-15,6 1-2 16,0-7-6-16,6-7-1 0,-2-8-4 16,2-6 2-16,5-11-6 15,7-13-3-15,3-2-7 16,2-9-4-16,8-4-31 15,0-26-122-15,0-10-37 16</inkml:trace>
  <inkml:trace contextRef="#ctx0" brushRef="#br0" timeOffset="291957.7281">14858 4902 234 0,'13'33'51'0,"8"13"-31"16,1 9 23-16,-1 8 2 16,2 2-8-16,-1 9-7 15,5-2-11-15,4-3-7 16,2-6-1-16,-6-4 3 16,4-6-8-16,-2-10-4 15,0-5-1-15,-4-9-1 16,-2-7-8-16,-9-8-7 15,-4-9-17-15,-10-5-74 16</inkml:trace>
  <inkml:trace contextRef="#ctx0" brushRef="#br0" timeOffset="292182.0844">14637 5415 274 0,'0'-2'32'0,"29"0"-29"15,15 0 22-15,5 2 10 16,11 0-16-16,6 0-6 16,11 0-11-16,-1 0-2 15,1 0-4-15,-3 0-19 16,-10-1-97-16</inkml:trace>
  <inkml:trace contextRef="#ctx0" brushRef="#br0" timeOffset="301293.8323">8918 5221 340 0,'-9'-18'35'16,"-13"1"-32"-16,1-2 8 16,-8-1 20-16,6 4-4 15,5-1-8-15,-3-1-8 16,-2-4-4-16,-2-6-2 0,-4-1 2 16,-2-7-6-16,0-2 1 15,-6-1 1-15,-8-1-2 16,-1-1 0-16,-14 3 3 15,-10 0 1-15,0 3-3 16,-15 4 1-16,0 3 0 16,3 4 0-16,1 5 1 15,4 6-1-15,5 3 2 16,8 6-3-16,4 0 2 16,2 4-1-16,7 0-2 15,-7 0 2-15,0 9-1 16,-2 6-1-16,0 2-1 0,-2 2 1 15,2 0-1-15,2 6-1 16,0 4 1-16,0 9-1 16,-2 8 2-16,11 4-1 15,5-1 0-15,9-4 0 16,15-1 0-16,7-4 0 16,-1 4 0-16,7 1-1 15,7 0 1-15,0 2 0 16,0 3 0-16,15 2 0 15,12 1 0-15,8-2 0 16,6-1 0-16,5-5 0 16,12 1 0-16,8-4-2 15,10 5 2-15,15-2 0 0,10-4 0 16,1-5 0 0,-5-6 0-16,0-5 0 0,0-7-1 15,7-1 1-15,-1-8-2 16,7-5 2-16,-7-4 2 15,-6 0-2-15,-6-13 0 16,-10-8-3-16,-3-2 3 16,-8-2 0-16,-8-4-1 15,-6-2-1-15,-4-2 2 16,-9-2 0-16,-3-5 0 16,-1 3 0-16,-8 0 0 15,-2 1 0-15,-15-1-1 0,3-2 0 16,-9-1 1-1,-2 2 0-15,-6 1 1 0,0 0 0 16,0 4 0-16,0 2 0 16,-12 3 0-16,-9 2-1 15,1 4 0-15,5 4-1 16,3 7-3-16,-1 5-1 16,-3 2-17-16,3 1-35 15,-1 1-97-15</inkml:trace>
  <inkml:trace contextRef="#ctx0" brushRef="#br0" timeOffset="303941.7978">15772 5326 169 0,'0'-4'73'15,"-8"-3"-28"-15,2 7-8 16,2 0-2-16,4-2-7 0,0 2-2 15,0 0-10-15,0 0-14 16,0 0 1-16,18 0-1 16,21 0 6-16,17 0 0 15,6 2-3-15,9 6-2 16,-5-5-3-16,-4 1 2 16,-2-1-2-16,-15-1-6 15,-4-2-7-15,-12 1-13 16,-14-1-22-16,-15 8-146 15</inkml:trace>
  <inkml:trace contextRef="#ctx0" brushRef="#br0" timeOffset="304190.8119">15896 5600 231 0,'0'1'46'15,"0"1"-45"-15,0 0 4 16,15 4 39-16,20-2-6 16,8-3-15-16,13-1-2 15,4 3-10-15,4-2-2 16,-6 1-6-16,-4-1-3 16,-1-1-1-16,-3 4-3 15,2-4-12-15,-3 0-7 0,-1 0-19 16,-5 0-90-1</inkml:trace>
  <inkml:trace contextRef="#ctx0" brushRef="#br0" timeOffset="304705.7858">17273 5344 335 0,'-27'0'51'16,"0"0"-41"-16,2 0 10 0,-10 0 5 16,-6 0-4-16,-3 14-14 15,1 12-2-15,-5 10-2 16,7 9-3-16,4 16 1 15,6 7 0-15,14 2 1 16,11-4-2-16,6-11 0 16,0-13-1-16,31-11 0 15,11-12 1-15,15-7 1 16,12-10 0-16,11-2 1 16,22-8 5-16,1-22-5 15,0-8-1-15,-6-11-1 16,-10-4 0-16,-14-3-3 0,-14-1 3 15,-17 3-3-15,-19 5 3 16,-17 3 0-16,-6 4 1 16,-13 6 1-16,-28 5 4 15,-9 7 2-15,-7 9 1 16,-3 5-1-16,4 5-1 16,2 3-5-16,9 2 2 15,3 0-4-15,5 0-3 16,8 5-6-16,10 8-9 15,9 2-28-15,10 8-81 16</inkml:trace>
  <inkml:trace contextRef="#ctx0" brushRef="#br0" timeOffset="304962.5701">17366 5555 99 0,'0'4'255'15,"0"2"-242"-15,0 6-11 16,0 4 6-16,12 4 22 16,23 5-5-16,7 11-2 15,9 0-8-15,1 3 1 16,-2 0-6-16,3-2-3 16,-9-4-1-16,-1-1-5 15,-5-5-1-15,-10-5-3 16,-5-1-2-16,-4-6-11 0,-5-8-10 15,-1-7-32-15,7 0-159 16</inkml:trace>
  <inkml:trace contextRef="#ctx0" brushRef="#br0" timeOffset="305314.3672">18523 5256 375 0,'0'0'38'15,"0"0"-22"-15,0 0 5 16,0 25 10-16,-4 12-14 15,-23 14-11-15,-12 12 1 16,-4 13-2-16,-7 3-1 16,-6 1 0-16,5-4-3 15,1-13 0-15,9-14-1 16,10-9 2-16,6-12-2 16,10-12 0-16,7-8-7 15,2-8-2-15,6-4-18 16,0-26-86-16,23-14-155 0</inkml:trace>
  <inkml:trace contextRef="#ctx0" brushRef="#br0" timeOffset="305605.7133">18517 5253 172 0,'2'0'59'16,"5"0"-50"-16,-1 6 31 15,6 12 12-15,3 9-5 16,3 13-17-16,1 7-4 16,1 13-6-16,3 4-1 15,-4 7-9-15,-1-1-3 0,1-5 1 16,0-5-3 0,-3-12-1-16,-3-4-1 0,-1-11-3 15,-2-4 1-15,-3-8-1 16,-5-8 0-16,-2-10-3 15,0 0-6-15,0-3-10 16,0 0-21-16,0-4-88 16,0-14-185-16</inkml:trace>
  <inkml:trace contextRef="#ctx0" brushRef="#br0" timeOffset="306080.8007">19142 5308 138 0,'-29'0'240'15,"0"0"-230"-15,-4 22-5 16,-3 10 21-16,-5 12 4 15,-2 12-12-15,-1 10-5 16,7 6-6-16,8 4-2 16,6-1 0-16,15-10 0 0,8-10-2 15,0-11-1 1,19-13-2-16,24-8 1 0,13-13 1 16,14-8-2-16,15-2 1 15,8-21 2-15,4-11-3 16,-8-7-2-16,-10-10-5 15,-13-9 2-15,-17-11 0 16,-11-3-5-16,-20-5-1 16,-18 8-5-16,0 9 14 15,-21 14 2-15,-26 12 6 16,-7 9 13-16,-6 10 0 16,0 4-5-16,2 8-4 15,1 3-6-15,9 0-4 16,15 0-3-16,8 7-11 0,7 11-19 15,3 5-64-15</inkml:trace>
  <inkml:trace contextRef="#ctx0" brushRef="#br0" timeOffset="306325.9891">19195 5674 289 0,'2'17'29'16,"21"5"-27"-16,4 5 25 16,8-1 19-16,13 11-4 15,5-4-12-15,9 2-6 0,5-4-11 16,-1-5-1-16,-8-1-5 16,-1-6-7-16,-1 0-3 15,-12-2-2-15,-1-6-10 16,-14-5-16-16,-4-3-47 15,-7-3-270-15</inkml:trace>
  <inkml:trace contextRef="#ctx0" brushRef="#br0" timeOffset="306642.1897">19960 4959 309 0,'0'0'94'0,"0"0"-93"15,6 0 3-15,32 0 20 16,11 0 1-16,17 0-3 15,7 0-6-15,5 0-8 16,-10 0-4-16,-10 6-4 0,-12-2 0 16,-9-3-5-1,-4 2-5-15,-14-3-12 16,-7 0-32-16,-12 0-137 0</inkml:trace>
  <inkml:trace contextRef="#ctx0" brushRef="#br0" timeOffset="306844.2912">20227 5045 198 0,'0'23'30'16,"0"10"-8"-16,0 7 20 16,0 2-1-16,0 6 5 15,0 3-15-15,0 0-7 16,0-4-13-16,2-1-11 0,2-3-1 15,-4-6-11-15,0-1-28 16,0 0-91-16</inkml:trace>
  <inkml:trace contextRef="#ctx0" brushRef="#br0" timeOffset="310572.5097">6582 17836 13 0,'37'-33'4'0,"8"2"-4"0,1-1-16 15</inkml:trace>
  <inkml:trace contextRef="#ctx0" brushRef="#br0" timeOffset="314185.7929">9463 17534 71 0,'-66'-10'221'0,"2"-7"-188"16,17-2-13-16,-3 1-6 15,-14-2-2-15,-4 0 10 16,-5-4-5-16,-1-1-8 16,-11 1-2-16,-6-7-4 15,-6-1-2-15,0-1 7 16,-17 0-5-16,-2-4-3 15,-12-3 2-15,-8 2-2 16,-7 6 1-16,-2 1 2 16,-3 10-3-16,-1 0 3 0,-6 9-3 15,6 1 0-15,-2 5-1 16,13 1 0-16,5 1 1 16,9 4 0-16,-2 0 0 15,-2 4 0-15,12 7 0 16,-4 5 0-16,7 1 0 15,7 5-2-15,5 4 2 16,4-1 0-16,10 6 0 16,10-2 0-16,11-4 0 15,8 5-1-15,7 6 1 16,5 5 0-16,5 8 0 16,4 8 0-16,4 3 0 15,8 1-1-15,6-4 0 0,11-1-2 16,2 0 2-1,6-1 0-15,0 1 0 0,0 0 1 16,2 5 0-16,21-3 0 16,3-1-1-16,14 1 1 15,-9 0 0-15,10 1-2 16,-4-4-2-16,7-1 4 16,3-2-1-16,7-5 1 15,-2-2 0-15,12-1 0 16,2 1 0-16,-2-3 0 15,12-1 0-15,11-4 0 16,4-4 0-16,13-3-2 16,3-1 1-16,-4-3 1 15,5-1-1-15,-5-3-1 0,1-3-1 16,-13-3 3-16,0 1-3 16,-1-1 2-16,1 0 1 15,0-1-3-15,0 1 3 16,9 1 0-16,3-5 4 15,6 2-4-15,1-3 0 16,-2-3 0-16,5-2-1 16,3-4 1-16,2-2 1 15,6 0-1-15,-13 0 1 16,-1 0-2-16,-9-5 2 16,-10-2-1-16,-4-3 0 15,-8 1 0-15,3-2 0 16,-3 0 1-16,-3-6-1 0,7-3 2 15,8-4-2-15,-4-7 2 16,4-1-2-16,0-6-1 16,-9 2 1-16,-1-3-3 15,-5 5-3-15,-3 0 0 16,-15 1-2-16,-5 0 3 16,-9-5-1-16,-5 0 3 15,-8-3-2-15,-12-3 3 16,-11-5-3-16,-8-1 3 15,0-7 2-15,-25 1-1 16,-8 4 1-16,-19 7 1 16,13 10 5-16,-8 1 1 0,11 6 0 15,1 4 4-15,8 2-8 16,-1 4 4-16,7-2 1 16,-14 4 1-16,10-3-6 15,0 5-1-15,-4-4 3 16,4 6-1-16,3-2-4 15,1-1 0-15,-6 4 1 16,8-1-1-16,1 3 1 16,-1 1-1-16,11 3 2 15,-13-1 0-15,7 3-2 16,8 2 3-16,-1 1-3 16,3-3 0-16,4 3 0 15,0 0-3-15,0 0 1 0,0 0 2 16,0 0-3-1,0 0 0-15,0 0 0 0,0 0 1 16,0 0 1-16,0 0 1 16,0 0-1-16,0 0 1 15,0 0-2-15,0 0 2 16,0 0 0-16,0 0 0 16,0 0 2-16,0 0-2 15,-2 0 1-15,2 0-1 16,0 0 1-1,0 0 1-15,0 0-2 0,0 0 1 16,0 0-1-16,0 0 0 0,0 0 0 16,0 0-1-1,0 0-1-15,0 0 2 0,0 0-2 16,0 0-1-16,0 0 2 16,0 0-3-16,0 0-10 15,0 0-35-15,0 0-83 16,0 0-77-16</inkml:trace>
  <inkml:trace contextRef="#ctx0" brushRef="#br0" timeOffset="318445.9409">21047 5198 132 0,'0'-12'25'0,"0"2"-12"15,0-2-5-15,0 5 6 16,0-3 25-16,-2 4-2 16,-6-4-13-16,2 4-11 15,0-1 7-15,-1-2 3 16,1 1 0-16,-2-1-1 15,2-2-3-15,-5-2-2 16,-3-1-6-16,-5-3 2 16,-7 0-4-16,-5-2-5 15,-7-3-1-15,-3 0 2 16,-9-2-5-16,1 0 3 16,-9 1-2-16,6-3-1 15,1 3 0-15,1 1 0 16,6 0 6-16,1 4-4 15,2 5 0-15,-3-2 2 0,-7 2-1 16,-1 0-2-16,-12 0-1 16,-2 0 0-16,-2 4 0 15,-7 3 0-15,-3-1 1 16,-1 1-2-16,0 3 1 16,3 0 0-16,6 0 0 15,-1 3 0-15,9 0-1 16,2 0 1-16,5 0-3 15,-9 0 3-15,2 0 0 16,-7 0 0-16,-7 0 0 0,-3 0-1 16,-1 0 0-1,1 0 1-15,-1 7 0 0,1 1 2 16,0 3-2-16,3 3-1 16,2-3 1-16,-5 3 0 15,5-1 0-15,-9 1 0 16,2 0 0-16,5-3 0 15,-3 5 0-15,11-2 0 16,-4 4 1-16,3 0-1 16,-3 5 0-16,0-1 0 15,-1 0 0-15,5 1 1 16,4-1-1-16,8-2-1 16,7 3 0-16,1 1 0 0,5-1 1 15,6 2 0 1,-5 1-1-16,7-1 0 0,4 1 1 15,0 1-2-15,6 0 2 16,7-2-1-16,-3 0 1 16,6 0 0-16,3 0-2 15,-4-1 2-15,1 0 0 16,-1-4 0-16,-1-1-2 16,5-1 2-16,-1-1-1 15,5-1 2-15,-2 1-1 16,-3 2 0-16,1 2-1 15,3 2 0-15,1 2-1 16,2 1 1-16,4 0 1 16,2 2-2-16,0-2 1 0,0-4-2 15,0 6 2-15,0-3 0 16,8-4 0-16,7 1 0 16,-1 0 1-16,3 0-1 15,1-1 1-15,1-1 0 16,4 0 0-16,1 2 0 15,7-2 0-15,0 4 0 16,5-4-2-16,1 1 1 16,6-1-1-16,1-3 2 15,16 0 2-15,4-1-2 16,0-1 0-16,12-1 0 16,-3-2 0-16,1 2 0 15,11-2-3-15,-3-5 3 0,1 3-1 16,6-4 1-16,-2-3 0 15,-2 0-2-15,3-3 1 16,-9 4 0-16,2 0 0 16,-3 0 1-16,5 0 0 15,-3 1 0-15,1 0-1 16,2 3-4-16,-3-3 3 16,-1 0-2-16,4-5-2 15,1 3 3-15,-3-3 1 16,-2 0 1-16,-1 0 1 15,-3 0 0-15,-3 0 0 16,6-3 1-16,1 2 0 16,6-5-1-16,10 1 1 15,2-2-1-15,-4 1 4 0,-2-3-3 16,-13-1 0-16,-9 3 0 16,-5-3 1-16,-8 1 2 15,-3-1-4-15,1-2 0 16,2-3 1-16,-2 0-1 15,-1-4 0-15,-3-2 0 16,-7-4 0-16,-1 0 1 16,-5-1-1-16,-6 1 0 15,0-5 0-15,-2 4 0 16,0-1-1-16,-4 3 1 16,-1 0-1-16,-5 3 1 15,0-1 0-15,3-2 1 16,-3 0-1-16,0-1-1 0,-1-1 1 15,5-3 0-15,-4 4 0 16,-5 4 1-16,-4 1-1 16,-3 4 0-16,-7-2 0 15,0 1 0-15,0-3 0 16,0 3 0-16,0-1 0 16,0-1 0-16,0 4 0 15,0-4 0-15,0-2 0 16,0 4 0-16,0 4 1 15,0-1 1-15,0 4-1 16,0 2 1-16,0-3-2 16,0 6 1-16,0-1-1 0,0-1 0 15,0 3 0 1,0 0 1-16,0 1 0 0,0 2 0 16,0-2-1-16,0 3 1 15,0-2-1-15,0 0 0 16,0 1 0-16,0 0 0 15,0 1 0-15,0-2 0 16,0 2 0-16,0 0 1 16,0 0-1-16,0 0 0 15,0 0 1-15,0-3 0 16,0 3 1-16,0 0 0 16,0 0-1-16,0 0-1 15,0 0 0-15,0 0 1 16,0 0-1-16,0 0 0 15,0 0 1-15,0 0-2 0,0 0 2 16,0 0-1-16,0 0 0 16,0 0 0-16,0 0 0 15,0 0 1-15,0 0-1 16,0 0 0-16,0 0 1 16,0 0-1-16,0 0 0 15,0 0 0-15,0 0 0 16,0 0-1-16,0 0 1 15,0 0-1-15,0 0-1 16,0 0 0-16,0 0 1 16,0 0-1-16,0 0 2 15,0 0 2-15,0 0-2 0,0 0 3 16,0 0-1-16,0 0 0 16,0 0 4-16,0 0-5 15,0 0 1-15,0 0-2 16,0 0 0-16,0 0 0 15,0 0 0-15,0 0 0 16,0 0 0-16,0 0-1 16,0 0 1-16,0 0 0 15,0 0 0-15,0 0 0 16,0 0 0-16,0 0 0 16,0 0 0-16,0 0 1 15,0 0-1-15,0 0 0 16,0 0 1-16,0 0 0 0,0 0-1 15,0 0 0-15,0 0 1 16,0 0-1-16,0 0 2 16,0 0-1-16,0 0-1 15,0 0 2-15,0 0 0 16,0 0-1-16,0 0 0 16,0 0 0-16,0 0 0 15,0 0-1-15,0 0-1 16,0 0 1-16,0 0 0 15,0 0 0-15,0 0-1 16,0 0 1-16,0 0 1 16,0 0 0-16,0 0-1 0,0 0 0 15,0 0 0-15,0 0 0 16,0 0 0-16,0 0-1 16,0 0 1-16,0 0 0 15,0 0 0-15,0 0 0 16,0 0-1-16,0 0 1 15,0 0-1-15,0 0-1 16,0 0 1-16,0 0 1 16,0 0-1-16,0 0 0 15,0 0-2-15,0 0 2 16,0 0 1-16,0 0-2 16,0 0 1-16,0 0-1 15,0 0-3-15,0 0 1 0,2 0-10 16,4 0-27-1,-6 0-256-15</inkml:trace>
  <inkml:trace contextRef="#ctx0" brushRef="#br0" timeOffset="321484.3785">25504 18205 120 0,'-6'6'31'0,"0"-6"-29"15,6 1 0-15,0 6 8 16,0-3 8-16,0 3 3 16,18 0 13-16,9 0-2 15,8 1 0-15,7 2-15 16,1-1 1-16,7-2 4 15,1 3-8-15,5-3 5 16,0-2-9-16,0 1-2 16,4 1 0-16,-2 1 3 0,0-4-6 15,1-4-1 1,8 0-2-16,1 0 3 0,4 4-2 16,-2-4 1-16,-8 0-2 15,-2 0-1-15,-4 0 2 16,-2 0-1-16,2 1 0 15,10-1 0-15,17 0 3 16,20 0 1-16,19 0-3 16,16 0-3-16,15 0 2 15,13 2-2-15,1 2 0 16,-8 2 0-16,-8 4-1 16,-12-1-3-16,-9 3 4 15,-4-8 1-15,0-1-1 16,-4-3 0-16,0 0 0 15,0 0-1-15,-2 0 0 0,-4 0 1 16,-13-5 1-16,-2 3-1 16,-16-5 0-16,-10 5 2 15,-7-1-1-15,-2-4 2 16,4 0 0-16,7-8-1 16,5-2-1-16,18-5-1 15,1-5 0-15,0-5-1 16,3 0 1-16,-20 5-1 15,3-2-1-15,-8-1 3 16,1 7-1-16,5-2 0 0,-2 3 0 16,1-2 0-1,-3 2-1-15,2-2 1 0,-9-2 1 16,-1-1 1-16,-7 3 0 16,-6-4 1-16,-5 2-1 15,-5-4 3-15,0-1-4 16,3-2 1-16,-1-3 0 15,0-8-1-15,1 1-1 16,-3-7 0-16,8 4 1 16,-13-1-1-16,3 0 0 15,0 2 0-15,-7-3 0 16,-4 0 2-16,-2 1-1 0,-8-8 1 16,-4-3-2-1,-9-5 2-15,-3-4 0 16,-1-8 0-16,-10 7-1 0,0-4-1 15,0 4 0-15,-29-4-1 16,-12 5-2-16,-19-5 3 16,-15 4 0-16,-22 2-1 15,-17 1 0-15,-16 4 0 16,-21 4 1-16,-16-1 0 16,-17 7 0-16,-14 2 2 15,-9 5-2-15,-16 4 1 16,-9 5 0-16,-4 0-1 15,-8-1 1-15,-4 6 1 16,0 0-2-16,-10 5 1 16,-9 3 2-16,-6 7-3 0,-12 5 2 15,-15 9-1-15,3 1 0 16,9 1-1-16,22 20 0 16,36-3 0-16,26 9 0 15,26 9 0-15,19 2-2 16,16 13 2-16,21 11 0 15,17 12 1-15,8 13-1 16,12 4 0-16,19 9 0 16,18 0 0-16,19-1-1 15,17-4 1-15,12 5-1 16,0 5 1-16,10 5-4 16,31 2 1-16,5 0 1 15,8-5-3-15,2-9 1 0,-5-5-2 16,-12-13 0-1,-12-14-1-15,-6-15 2 0,-11-9-1 16,-1-13-10-16,1-9-25 16,-4-11-74-16</inkml:trace>
  <inkml:trace contextRef="#ctx0" brushRef="#br0" timeOffset="328148.7843">20103 10034 338 0,'0'-17'63'0,"-6"1"-41"15,-13 12-14-15,17 4 4 16,2 0 15-16,0 0-2 15,0 0-7-15,0 0-7 16,0 0-10-16,0 0 3 16,0 0-2-16,0 4-2 15,0 23 0-15,-10 16 4 16,-15 16-2-16,-17 11 0 16,-3 8-1-16,-13 5 1 15,-2 4-1-15,8 5-1 16,5 1 0-16,12-7 0 15,8-7 0-15,6-6-2 0,9-7-1 16,4-8 1 0,3-11-3-16,3-12-1 0,-2-13-3 15,4-11-12-15,0-11-29 16,0-8-43-16,6-28-214 16</inkml:trace>
  <inkml:trace contextRef="#ctx0" brushRef="#br0" timeOffset="328508.6464">20297 9902 170 0,'0'25'15'0,"0"5"-5"16,23 11 11-16,6 3 12 15,4 8-6-15,6 11 5 16,0 2-7-16,7 1-4 16,-3 7-6-16,-1 0 0 15,-5 8 4-15,-6-3-5 16,-8-5-2-16,-9-7-6 15,-8-8-1-15,-6-6-1 16,0-4-2-16,0-5-2 0,0-6 0 16,-12-9-10-16,-19-6-7 15,-6-6-22-15,-17-8-120 16</inkml:trace>
  <inkml:trace contextRef="#ctx0" brushRef="#br0" timeOffset="328726.2706">19727 10644 317 0,'-7'-8'33'0,"7"1"-31"16,0 0 0-16,23-3 4 0,33 1 2 15,27-1 3-15,20 1-5 16,9 3-2-16,-3 1-4 15,-3 2 0-15,-16-5-5 16,-9 8-16-16,-9-3-43 16</inkml:trace>
  <inkml:trace contextRef="#ctx0" brushRef="#br0" timeOffset="329498.4406">20828 9825 211 0,'0'0'77'0,"0"0"-68"16,0 0 6-16,0 0 17 15,0 0-13-15,0 0-14 16,19 4-4-16,22 3 5 16,9 3 0-16,10-1 2 15,2 1 5-15,4-2-4 16,0 0 0-16,-4-5 0 0,2 3-6 15,-8-5-3-15,-13 2-1 16,-7 3-3-16,-12-3-7 16,-15 0-9-16,-9 4-7 15,0 2-54-15</inkml:trace>
  <inkml:trace contextRef="#ctx0" brushRef="#br0" timeOffset="329752.3706">21066 9916 12 0,'0'0'166'0,"0"0"-156"15,0 0-7-15,0 0 22 16,0 0 2-16,0 0-20 16,0 0-6-16,0 0-1 15,0 0-1-15,0 0-6 16,0 0-9-16,0 0 3 15,0 0 4-15,0 0 9 16,0 0 0-16,0 0 0 16,0 0 0-16,0 0 0 15,0 0-1-15,-2 0-25 16</inkml:trace>
  <inkml:trace contextRef="#ctx0" brushRef="#br0" timeOffset="330240.1668">21072 9903 269 0,'-2'0'19'16,"2"0"-15"-16,-4 3-4 15,2 18 10-15,-4 16 7 16,0 7-4-16,6 1-7 16,0-1 0-16,0 0 2 0,0 0 1 15,0-4-5-15,0-6-1 16,0-5-2-16,0-7-1 15,0-3 0-15,0-8-2 16,0-2-8-16,0-4-12 16,0-5-23-16,8 0-61 15</inkml:trace>
  <inkml:trace contextRef="#ctx0" brushRef="#br0" timeOffset="330569.9088">21947 10082 214 0,'0'0'140'16,"-15"12"-131"-16,-20 13 0 16,-6 4 19-16,-3 15-3 15,1 3-12-15,-5 14-4 16,1 7 6-16,-3 13-8 15,1 7 5-15,1 4-7 16,0-3 1-16,3-6 3 16,-1-13-3-16,9-4-3 15,4-11 2-15,0-7-4 16,6-11 0-16,9-9-1 16,5-12-1-16,5-9 0 15,6-6-4-15,2-1-4 0,0-12-3 16,0-17-39-16,19-20-177 15</inkml:trace>
  <inkml:trace contextRef="#ctx0" brushRef="#br0" timeOffset="330855.428">21812 10119 254 0,'11'0'36'0,"3"16"-28"0,11 12 2 16,8 11 21-16,0 9-9 15,6 12-6-15,-6 10 1 16,-2 10-6-16,-2 9 6 16,-4 1 0-16,0-5-6 15,-2-5-4-15,-5-10-7 16,-1-7 0-16,-3-8 0 15,-8-8-4-15,-6-16-5 16,0-10-6-16,0-10-11 16,-14-11-60-16</inkml:trace>
  <inkml:trace contextRef="#ctx0" brushRef="#br0" timeOffset="331050.202">21672 10614 369 0,'-4'-2'23'0,"4"2"-23"15,0-2 0-15,33-2 13 16,35 1 2-16,23 0-9 16,12 2-6-16,1-5-6 15,-7-3-18-15,0 6-34 16</inkml:trace>
  <inkml:trace contextRef="#ctx0" brushRef="#br0" timeOffset="331898.6646">22602 9962 6 0,'-106'-68'210'15,"-7"3"-186"-15,-3-8-24 16,6 2 4-16,3 5 27 16,2 8 3-16,-9 10 9 15,-8 8-30-15,-19 12-2 0,-20 8-8 16,-19 10 6-16,-22 10-5 15,-13 0-4-15,-19 23 0 16,-10 8-1-16,-4 11 1 16,4 3-3-16,15 3 4 15,16 9-1-15,12 4 0 16,7 6 0-16,12 3 0 16,17 2 0-16,20 3 0 15,23 5 0-15,21 5 0 16,22 5 0-16,23 7 0 0,25 9 0 15,27 1 0 1,4 2 0-16,31-2 0 0,33-9-1 16,17-5 0-16,16-5 0 15,17-3 0-15,14-12 1 16,23-4-1-16,18-10 1 16,22-8 1-16,26-7 2 15,31-11-3-15,20-7 4 16,16-15-2-16,13-4-2 15,-5-7 0-15,-11-11 0 16,-10-17-3-16,-23-10 0 16,-27-6 2-16,-19-3 1 15,-26-5 0-15,-15-6 4 16,-10-2-3-16,-12-2 1 16,-17-11 0-16,-15-11 1 0,-16 0-3 15,-12-9-2-15,-15 2 2 16,-17-2 0-16,-9 10 3 15,-12 9-3-15,-17 21 4 16,-9 11 8-16,0 8-5 16,0 2 1-16,-19 5-2 15,-10 3-2-15,9 1 2 16,-5 1-3-16,6 4 2 16,3 2-2-16,3 2-3 15,3 6 2-15,4 2 0 16,-1-1-2-16,1 3-3 15,0 0 0-15,0 1 0 0,0-1-1 16,-1 0-1 0,-1 4 0-16,-6-1 0 0,1 1-3 15,-5 0-10-15,-3 0-5 16,-2 0-46-16,1 0-76 16</inkml:trace>
  <inkml:trace contextRef="#ctx0" brushRef="#br0" timeOffset="335842.7902">28828 16230 134 0,'-19'-15'54'0,"3"0"-54"16,-3 5-9-16,9 6 9 15,2-3 10-15,2 5 13 16,1-1 3-16,3 3-17 15,-4-3-2-15,2 3 10 0,-2 0-3 16,0-4 4-16,4 4-9 16,-5-4 1-16,1-2 2 15,-2 4 3-15,0-1 1 16,3 0-8-16,-1 0-4 16,4 2-3-16,-2-3-1 15,2 4 1-15,2 0 0 16,-4 0-1-16,4 0 0 15,0 0-2-15,0 0 2 16,0 0-1-16,0 0-1 16,0 0-1-16,0 0 2 15,0 0-1-15,0 0 1 0,0 0-2 16,0 0 1-16,0 0-6 16,0 0-2-16,0 0 3 15,0 0-1-15,0 0 0 16,0 0 1-16,0 0 0 15,0 0-9-15,0 4-27 16,0 0-55-16</inkml:trace>
  <inkml:trace contextRef="#ctx0" brushRef="#br0" timeOffset="337214.4574">28690 16254 6 0,'6'1'19'16,"-4"-1"-8"-16,2 4-5 15,-4-4 3-15,0 0 11 16,0 0-5-16,0 0-8 15,0 0-1-15,0 0-6 16,6 0-13-16</inkml:trace>
  <inkml:trace contextRef="#ctx0" brushRef="#br0" timeOffset="338744.4045">28690 16254 38 0,'159'-2'9'16,"-159"2"-9"-16,0-4 0 15,0 4 3-15,0 0 21 16,0 0 1-16,0 0-7 15,0 0-3-15,0-4 9 16,0 2 3-16,0 0-7 0,0-1 0 16,0 3 4-16,0-6-3 15,-6 1-7-15,-9-3-11 16,-4 1 0-16,-1-4-3 16,1 1 3-16,-1 2-3 15,1-3 0-15,-4 0 4 16,-2 0 7-16,-4 0 1 15,-4 1-4-15,-2-5-1 16,-6 2 9-16,0 2-2 16,1 0-8-16,3-2 2 15,-2 4-7-15,-1 2 1 16,1-2 1-16,0 3-1 0,0 3 0 16,-1-1 2-16,3 4-2 15,-2 0-2-15,0 0 1 16,-1 0-1-16,3 0 0 15,-6 0 2-15,-5 7-2 16,5 2 0-16,-5-2 0 16,1 5 0-16,3 1 0 15,1-1 0-15,-7 3 0 16,-1-1 0-16,-5 3 0 16,0-4 0-16,0 1 0 15,-4-3 0-15,2 4 0 16,7-2 0-16,-9 6 0 15,2-5 0-15,0 6 0 0,0-6-2 16,6 4 2 0,5-3-1-16,3 3 2 0,-1 1-1 15,6 0 0-15,4 3 0 16,-1 0-1-16,5 2 0 16,7 3 1-16,-1-2 0 15,2 2 1-15,2 4-1 16,-1 0 0-16,-3-2 0 15,-4 1 1-15,4-2-1 16,2-5 0-16,5 2 0 16,3 2 0-16,3 1 0 15,2 2 0-15,3 0-1 0,5 2 1 16,-2 1 1-16,2 4-1 16,2-8 0-16,0 5-1 15,0-2 2-15,0-1-1 16,0 1 0-16,-4 4 0 15,4 1-2-15,-4 4 2 16,4-1-1-16,0 1-1 16,0 3 2-16,0 0 0 15,16-1 0-15,19 1 7 16,9 0-3-16,-1 0-3 16,1-7-1-16,-5-3 0 15,-6-5 0-15,0-1 1 16,-6-4 0-16,-2-2 1 15,-2-5-2-15,-5 0 4 16,-1-1-4-16,-5-1 1 0,3 0 0 16,3-1 0-16,-1 1 3 15,5-4-2-15,-1 4 5 16,2-4-2-16,8-6 2 16,4 4-4-16,8-8 1 15,5-1 0-15,10 0-2 16,6 0 3-16,4-10 0 15,2-3-2-15,-1-5 2 16,-7 4-3-16,-2-1 3 16,-5 2-1-16,-3 2-2 15,-13 0 2-15,3 5-4 16,-13-1 0-16,-3 0 0 0,1 2 0 16,-6-2 2-16,8 0-1 15,-4-1-1-15,6-6 0 16,10 1 1-16,3-6-1 15,-1-1 1-15,4-1-1 16,1-1 0-16,0 0-1 16,-3 3 1-16,1-1 0 15,-9 7 0-15,-6-5-1 16,0 4 1-16,-6-1 0 16,-3-4 0-16,3 2-2 15,-2-4 2-15,-2-1 0 16,3-3 1-16,-1-2-2 15,6-1 0-15,-2 0 0 0,2 5 1 16,2 1-1 0,0 0 1-16,-2 2-2 0,-4 0 1 15,-3 2 1-15,-1-1 0 16,-4-6-2-16,1 2 2 16,-1-1 0-16,-3 0 0 15,3-1 0-15,-5 3 1 16,0-3-1-16,1 2 0 15,-1 1 0-15,-1 0-2 16,-5-3-6-16,2 3-3 16,-2 0-21-16,5-3-42 15,-9-5-178-15</inkml:trace>
  <inkml:trace contextRef="#ctx0" brushRef="#br0" timeOffset="339570.3562">30321 5979 214 0,'-58'-90'36'16,"6"5"-19"-16,33 11-4 0,19 1-13 15,-16-12-10-15,-26-11-16 16,-36-7-93-16,-19-14 70 15</inkml:trace>
  <inkml:trace contextRef="#ctx0" brushRef="#br0" timeOffset="345098.2485">26523 16718 61 0,'0'-7'69'16,"0"-5"-55"-16,0 4-2 15,0 1 10-15,0-4 21 16,0 8 6-16,-4-4-11 16,4 6-11-16,0-3-2 15,-2 4-8-15,2 0-6 16,0 0 0-16,0-3-7 15,-4 0-2-15,-2-1 0 0,-3 1-1 16,-1-5 1-16,-6 0-2 16,1-2 0-16,-8 0 2 15,-1-3-2-15,-5 2 0 16,2 0 1-16,-2 2 2 16,-2-2-2-16,2 3 1 15,2 0-2-15,2 0 2 16,-2 2-1-16,2 2 2 15,1-3-1-15,1 2 0 16,4-2-1-16,-1 4 4 16,1-6-5-16,-4 6 2 15,5 0 0-15,-1-1-1 0,1 0 3 16,-1 1-4 0,-4-2 2-16,5 2-1 0,-5 3 1 15,4-3 2-15,1 3-1 16,-5-3-2-16,2 2-1 15,-8 1 0-15,4 0 0 16,-6 0 0-16,7 0 1 16,-5 0-1-16,0 0 2 15,4 0-2-15,0 0 2 16,-6 0-2-16,0 1 1 16,-4 5-1-16,4 2 0 15,0-1 0-15,2 0 0 16,2 1 0-16,-2-1 0 15,4 3 0-15,1-1 0 16,-5-2 0-16,0 4 0 0,2-3 0 16,4 2 1-16,-2 5 0 15,1-4-1-15,-5 3-1 16,4-1 1-16,-4 1 0 16,2 0 1-16,4-3-2 15,-6 3 1-15,2 4 0 16,5-2 0-16,-3 3 0 15,6-1 0-15,3-5-1 16,1 6 0-16,-1 0-1 16,3-2 2-16,-5 5 0 15,1 0 0-15,3-3-1 16,1 3 1-16,-3 1 0 0,3 0 0 16,-3 5-1-16,3-3 1 15,1 1 0-15,4-4 0 16,-3 3-1-16,3-2 1 15,2-5 0-15,0-1 1 16,0 4-1-16,6-1 0 16,-5-1 0-16,5 0 0 15,0-2 0-15,0 2 0 16,0 0-1-16,0-3 1 16,0 4 0-16,0-5 0 15,0 3 0-15,0-2 0 16,11 1 0-16,1 1 0 15,-4-2 0-15,5 3 0 0,-3-2 1 16,-2-1-1-16,5 2 0 16,-3-4 0-16,1 4-1 15,-3-3 1-15,-2-5-1 16,4 2 1-16,-3-1 0 16,-1 0 0-16,-4-3-1 15,2 2 1-15,-2 1 0 16,8-3 1-16,-1-3-1 15,-3 4-1-15,0-1 1 16,-2-4 0-16,2 2 1 16,1 1-1-16,3 1 0 15,-4-7-1-15,-4 5 1 16,2-2 0-16,-2 1 0 16,2-3 0-16,-4 2 0 0,3-3 0 15,1 2 1-15,-4 0-2 16,2 1 1-16,-2-2 0 15,4 1-1-15,-4-1 1 16,0 2 0-16,2-4 1 16,2 1-1-16,-2 2-1 15,2 0 1-15,-4-1 0 16,0 0-1-16,2 3 1 16,-2-5 0-16,7 2-1 15,-7 0 1-15,0 1 0 16,4 0 0-16,-2 1-2 0,-2-1 1 15,4 1-2 1,-4-4 1-16,0 3-1 0,2-3-1 16,-2 0 3-16,0 0 0 15,0 0 0-15,0 0 1 16,0 2 0-16,0-1 0 16,0 1-2-16,0 1 1 15,0 2 1-15,0-3 0 16,0-1 0-16,0 2-2 15,0-3 2-15,0 3 0 16,0-3 0-16,0 0 0 16,0 2 0-16,0 1 0 15,0 0 0-15,0 1 0 16,0-2 0-16,0 3 0 0,0-5 0 16,0 3 0-16,0-1 0 15,0 1 0-15,0 1 0 16,0 0 0-16,0 2 0 15,0 0-2-15,0 4 2 16,0-4-1-16,0 2 1 16,0-1 0-16,0-3 1 15,0 2-2-15,0-1 1 16,0 2 0-16,0 1 0 16,0 2 0-16,0-2 0 15,8 3 0-15,-2-6 0 16,1 4 0-16,-5-1 0 15,4-1 0-15,0 1 0 0,4 2 0 16,3 1 0 0,1-3 0-16,5 6 1 0,2-3-1 15,-1 2 0-15,3 0 2 16,4-1-2-16,2-2 0 16,-6 1 0-16,-5-3 0 15,-3-1 0-15,1 0 0 16,1-2 0-16,-3-2 0 15,-4 0-2-15,-1 1 2 16,1-4-1-16,-4 0 0 16,9 0-2-16,-1 0 1 15,5 0 1-15,1 0 0 0,-1 0 1 16,-2 0-2-16,-1 0 2 16,-1-4-3-16,7-4 3 15,-1 2 0-15,8 2 0 16,-4-6 3-16,0 1-2 15,-1 2-1-15,-1-1 0 16,2 3-1-16,0-4 1 16,4 1 1-16,2 1 0 15,4-2-1-15,2 1 0 16,-2-1-1-16,-2-1 0 16,0-2 1-16,-2 5 0 15,-6-4 0-15,0 1 0 16,-6 0 0-16,-1 1 0 15,-1 2 0-15,-3-4 0 16,3 3 1-16,-5-2-1 0,5 2 1 16,1-3 0-16,1 0 0 15,6-1 0-15,-3-1-1 16,5 1 0-16,-2-2 0 16,0 3 0-16,2-2 0 15,-7 3 0-15,-1-3-1 16,-2 1 1-16,-5 0 1 15,0 1-1-15,-1 0 1 16,-3 0 2-16,-2 0 2 16,0 0 0-16,-1 1 1 15,-3-2 2-15,4-1-2 16,0-1-3-16,0 3-1 0,0-1 0 16,5 0-1-16,1-2 0 15,-2-1-1-15,3 3 0 16,-5-1 0-16,2-5 1 15,3 2-1-15,-5 0 0 16,2 3 0-16,-1-8 1 16,-1 5-1-16,0-5 0 15,3-1-1-15,1 0 1 16,0-3-2-16,1-2 1 16,-1-1-1-16,1 4-1 15,-1 4 2-15,-2 4 1 16,-1 0 1-16,-5 3-1 15,-2-2 0-15,2-1 0 0,-4-3 1 16,0-1 0 0,0-2 0-16,0-3 1 0,0 1-1 15,0 0-1-15,0-3 0 16,0 2 0-16,0 3 0 16,0-4 1-16,0 8-2 15,0 2 2-15,0 3-1 16,-4-2 1-16,-2 1-1 15,-3-1 0-15,-1-4 2 16,-2 0-2-16,1 1 0 16,-1-1 0-16,4 0 0 15,-3 5 0-15,-1 1 0 0,-1-2 1 16,5 4-1 0,-6 3 0-16,5 1 2 0,-1 4-2 15,-2-2 3-15,3 2-3 16,-1-4 0-16,-2 6-4 15,-3-5 4-15,-5 1-3 16,1-2 0-16,-2 0 3 16,3-1-1-16,-1-1-1 15,-2 4 2-15,3-3 0 16,-1-1 2-16,1 0-2 16,3 2 0-16,-6 0 0 15,7-1 0-15,-3 4 0 16,5-2 0-16,-2 5 0 15,1-2 0-15,-1-4 1 16,-1 5-1-16,3-1 0 0,-5 0 0 16,5 0 0-16,0 2 0 15,-1 1 0-15,1 0 0 16,1 0-1-16,-1 0-1 16,4 0 2-16,-3 0-4 15,-1 0 2-15,4 0-7 16,1 0-2-16,3 0-10 15,-2 0 1-15,-6 0-16 16,1 4-50-16,-1 4-148 16</inkml:trace>
  <inkml:trace contextRef="#ctx0" brushRef="#br0" timeOffset="349582.0231">25142 10376 265 0,'0'-22'43'15,"-6"3"-28"-15,-8 5 10 16,3 6 13-16,9 5 3 16,2 2-6-16,0 1-12 15,-4 0-9-15,4 0-1 16,0 0-1-16,-2 0-1 16,2 0-5-16,-8 0-1 15,0 1 0-15,-9 24-3 0,-10 13 6 16,-12 16-3-16,-7 8-1 15,-5 5-4-15,1 2 3 16,7 2-3-16,-7-2 0 16,3 4 1-16,-1-4-1 15,7-3 1-15,8-6-1 16,4-13-2-16,14-10 0 16,1-11 1-16,5-9-3 15,5-9-1-15,2-4-1 16,-2-4-5-16,4-22-10 15,0-23-101-15,10-18-109 16</inkml:trace>
  <inkml:trace contextRef="#ctx0" brushRef="#br0" timeOffset="349874.8444">25056 10276 269 0,'0'0'48'0,"0"0"-40"16,0 0 11-16,0 5 1 16,6 23-7-16,8 9 14 15,5 19-5-15,4 2-11 16,1 12 2-16,-1 6-5 16,2 4 3-16,4-1-2 15,-4-9-4-15,-1-5-4 16,1-6 1-16,0-4-2 0,-6-7 0 15,-3-8-1-15,-3-10 1 16,-7-12-2-16,-6-10-12 16,0-5-7-16,-13-3-14 15,-42 0-234-15</inkml:trace>
  <inkml:trace contextRef="#ctx0" brushRef="#br0" timeOffset="350046.385">24543 10967 214 0,'21'0'23'0,"30"0"-22"15,28-1 6-15,18-6 10 0,17 4 1 16,8-2-7 0,4-2-11-16,-4-3-10 0,-9 0-36 15,-15-7-135-15</inkml:trace>
  <inkml:trace contextRef="#ctx0" brushRef="#br0" timeOffset="350406.7959">26356 10269 289 0,'-25'7'56'0,"-2"17"-56"16,-6 8 3-16,0 10 12 15,-6 11 1-15,-1 12-2 16,-5 9-2-16,-1 3-6 15,5-1 5-15,-6-2-2 16,7-6-2-16,5-5-6 16,12-14 0-16,11-8-1 15,12-11-5-15,0-13-8 16,0-12-2-16,0-5-17 0,6-15-40 16,19-25-36-16</inkml:trace>
  <inkml:trace contextRef="#ctx0" brushRef="#br0" timeOffset="350669.7628">26288 10265 165 0,'8'0'50'0,"2"4"-48"16,3 25 38-16,3 8 4 15,3 15-10-15,1 10 1 16,9 16-13-16,6 9 2 0,5 1-8 15,1-3-1-15,-4-11-6 16,5-8-5-16,-7-5-1 16,-2-9-2-16,-4-8-1 15,-6-11 0-15,-9-11-4 16,-8-7-1-16,0-9-9 16,-6-6-9-16,0 0-4 15,-14 0-170-15</inkml:trace>
  <inkml:trace contextRef="#ctx0" brushRef="#br0" timeOffset="353615.9586">22976 15194 311 0,'0'-14'49'15,"-4"6"-42"-15,-15 8-4 16,7 0 0-16,-13 37 5 16,-6 14 5-16,-6 15 1 15,-4 11-5-15,3 7 3 16,-3 9-2-16,4-2 5 16,0 1-4-16,1-12-3 15,7-16-2-15,5-2-1 16,5-15 0-16,5-10-3 0,3-6-2 15,5-15 0-15,2-7-3 16,4-9-6-16,0 0-20 16,0-29-37-16,16-17-146 15</inkml:trace>
  <inkml:trace contextRef="#ctx0" brushRef="#br0" timeOffset="353902.649">23199 15033 220 0,'0'0'78'0,"0"0"-66"0,0 14-10 16,0 15 11 0,9 21 30-16,3 11-8 0,5 12-3 15,-3 4-10-15,9 2-6 16,2-3-6-16,3 1-3 15,1-4-1-15,2-6-2 16,-4-10-3-16,-4-8-1 16,-4-13 0-16,-7-6-1 15,-12-12-8-15,0-8-3 16,-8-5-14-16,-44-1-41 16,-14-4-115-16</inkml:trace>
  <inkml:trace contextRef="#ctx0" brushRef="#br0" timeOffset="354074.4073">22656 15697 340 0,'0'0'43'15,"0"0"-43"-15,4-3 0 16,35-1 0-16,25-4 6 16,21-3-1-16,12-7 0 15,8 3-5-15,5-7-2 16,2-6 1-16,-3-5-19 15,-3-1-80-15</inkml:trace>
  <inkml:trace contextRef="#ctx0" brushRef="#br0" timeOffset="354389.5854">24371 14942 29 0,'0'0'214'16,"0"0"-170"-16,0 0-30 16,0 0 11-16,0 0 13 15,0 18-14-15,0 14-5 16,-6 20 14-16,-19 8-6 16,-10 8-6-16,-6 10-11 15,-9 2 1-15,-6 6-2 16,1-7-1-16,-5-2-3 0,6-3-3 15,11-8-2-15,7-12 0 16,7-8 0-16,9-15-9 16,9-9 0-16,5-13-6 15,6-9-27-15,0-7-69 16,17-31-163-16</inkml:trace>
  <inkml:trace contextRef="#ctx0" brushRef="#br0" timeOffset="354630.0565">24415 15069 198 0,'0'45'55'16,"0"13"-32"-16,0 11 4 16,0 2 15-16,0 6-9 15,12 1-7-15,5 2-5 16,-1-3-12-16,5-8-3 15,-2-5-1-15,-1-10-5 16,-1-14-2-16,-5-10-7 16,-12-8-7-16,0-11-11 15,-6-6-27-15,-31-5-174 16</inkml:trace>
  <inkml:trace contextRef="#ctx0" brushRef="#br0" timeOffset="354810.7859">24012 15631 145 0,'-7'-3'226'16,"7"-1"-212"-16,0 4-13 15,15 0-1-15,35-4 11 16,22 0 9-16,13-5-8 16,6-4-4-16,0-6-8 15,-7-6-2-15,1-3-14 16,-8-5-66-16</inkml:trace>
  <inkml:trace contextRef="#ctx0" brushRef="#br0" timeOffset="355044.0358">24673 14802 269 0,'0'0'75'0,"0"-3"-75"16,31 1 2-16,25-3 13 15,16-1 7-15,13-3-12 16,2 1-7-16,-4-7-3 16,-15 0-2-16,-10 0-19 15,-25 1-82-15</inkml:trace>
  <inkml:trace contextRef="#ctx0" brushRef="#br0" timeOffset="355230.5538">24921 14792 123 0,'0'35'46'16,"0"6"-8"-16,0 3 24 15,8 5-12-15,11 1-2 16,4 2-31-16,-3-4-13 15,3-1-4-15,-4-3-2 16,-1-8-14-16,-5-2-39 16,3-9-126-16</inkml:trace>
  <inkml:trace contextRef="#ctx0" brushRef="#br0" timeOffset="355470.7134">25434 15295 393 0,'0'0'37'15,"0"0"-37"-15,0 0 2 0,23 0 0 16,8 0 0-16,12-1-2 15,9-7-10-15,-7 4-37 16,-6 1-180-16</inkml:trace>
  <inkml:trace contextRef="#ctx0" brushRef="#br0" timeOffset="355679.9456">25413 15528 324 0,'0'3'51'0,"0"2"-49"15,0-2 1-15,25 1 18 16,12-4 0-16,17 0-8 0,14 0-13 16,9-7-3-16,-3-4-11 15,-6-5-25-15,-8 2-152 16</inkml:trace>
  <inkml:trace contextRef="#ctx0" brushRef="#br0" timeOffset="357479.609">26350 14729 228 0,'-9'-5'88'0,"3"-2"-55"0,6 7-12 16,-4 0 11-1,4 0 5-15,0 0-9 0,-2 0-14 16,2 0-6-16,0 0-1 16,0 0-3-16,0 4-2 15,0 14 6-15,14 7-2 16,5 13 3-16,0 6 2 16,3 11-2-16,1 5 2 15,-2 4-6-15,4 2 3 16,3-4-3-16,8 1 1 15,1-3-2-15,4-6-1 16,3-3 0-16,-1-9-1 16,-2-5 0-16,-3-12-2 15,-14-10 0-15,-7-4 0 16,-9-8 0-16,-8-3 3 0,0 0-3 16,0 0 4-16,0 0 6 15,0-8-1-15,0-16 0 16,0-10-8-16,0-7 1 15,0-3-1-15,0-2-1 16,17-3 1-16,1-6-1 16,11-5-1-16,4-5 1 15,7 2 0-15,-3-1 1 16,0 4-2-16,-2 8 4 16,-10 8-3-16,0 8 2 15,-7 10-2-15,1 0-1 16,-7 11 1-16,1 1 1 0,-7 6-1 15,-2 1 0-15,-2 5 0 16,2 1 0-16,-4 1-4 16,0 0 3-16,0 0 1 15,0 0-2-15,0 0 1 16,0 0 0-16,0 0-1 16,0 0 2-16,0 0 0 15,0 0 0-15,0 0-2 16,0 0 1-16,0 0-3 15,0 0-8-15,0 0-17 16,13 0-22-16,9 0-47 16,-3 3-325-16</inkml:trace>
  <inkml:trace contextRef="#ctx0" brushRef="#br0" timeOffset="357966.1339">27646 14468 113 0,'0'0'42'16,"-4"0"-18"-16,4 0 26 15,-3 0 11-15,3 0-5 16,0 0-22-16,0 0-9 16,0 0 5-16,0 0-9 15,21 0 10-15,18 0-5 16,11 6-8-16,18 0-3 15,21-3-3-15,10-3 1 16,17 2-6-16,4-2 3 16,-10 5-6-16,-15-2 1 15,-23 0-4-15,-22-1-1 16,-13 2 1-16,-14-4-1 0,-11 0 1 16,-4 0-1-16,-8 0-2 15,0 0 2-15,0 0-3 16,0 0-2-16,0 0-11 15,-2 0-22-15,-27 0-52 16,-8 0-131-16</inkml:trace>
  <inkml:trace contextRef="#ctx0" brushRef="#br0" timeOffset="358499.9845">27830 14764 301 0,'-2'0'98'0,"2"0"-88"15,0 4 6-15,0-3 22 16,12 6-3-16,36-3-12 16,20 4 1-16,10 3-8 15,1 4-7-15,1-2 4 16,-7 3-5-16,-11 1-1 15,-4-1-3-15,-15 1-1 16,-14-6-3-16,-10 1 0 16,-11-5 0-16,-8-1-3 15,0-1 2-15,0 3 1 16,-8 6 5-16,-40 8 0 0,-12 7-5 16,-14 5 2-16,-5-2 0 15,3 2-1-15,1-5-1 16,9 1 1-16,10-2-1 15,15-6 0-15,20-3 0 16,5-1 0-16,16-3-1 16,0-1 1-16,0 1 0 15,25 0-4-15,16-4 3 16,15-7-1-16,14-4 2 16,7 0 0-16,11 0 1 15,10-1 1-15,-1-9-1 0,0-1 1 16,-12 3 0-16,-17 5-2 15,-10-1 0-15,-21 0-2 16,-12 1-3-16,-3-1-13 16,-7-3-18-16,1-4-36 15,-1 3-147-15</inkml:trace>
  <inkml:trace contextRef="#ctx0" brushRef="#br0" timeOffset="359054.8422">28609 14159 265 0,'-4'0'103'16,"4"0"-92"-16,0 0-4 15,0 0 6-15,10 0 6 16,34 0-1-16,11 0-1 16,7 0 0-16,11 0-3 0,-3 0-3 15,-4 0 4-15,2 0-9 16,-6 0-4 0,-10 0-2-16,-13 0-2 0,-14 0-10 15,-8 0-36-15,-17-3-146 16</inkml:trace>
  <inkml:trace contextRef="#ctx0" brushRef="#br0" timeOffset="359615.7428">29024 14127 140 0,'13'0'51'0,"3"0"-31"15,3 0 24-15,-7 0 2 16,7 7-14-16,-7 1-10 0,-1 6-7 16,-5 1-7-16,-6 4 2 15,0 3 4-15,0 2 0 16,-29 6 7-16,-12 3-8 15,-5 0 0-15,-8-4 0 16,5 1-4-16,1-4-2 16,13-8 0-16,10-1-3 15,9-8 3-15,10-2-7 16,4-4 1-16,2 2-1 16,0-1 2-16,8 1-1 15,31 0 1-15,7-2-1 16,11-3 4-16,5 0 2 0,11 0-3 15,-1-10-4-15,0-2 0 16,-10 2-9-16,-12-2-4 16,-2 2-39-16,-13 2-94 15</inkml:trace>
  <inkml:trace contextRef="#ctx0" brushRef="#br0" timeOffset="360065.1034">29655 14321 357 0,'0'11'19'15,"0"15"-17"-15,0 14 29 16,0 8 10-16,0 11-6 15,0 6-12-15,16-2-6 16,3 3 2-16,2-1-8 16,8 1 4-16,0-3-5 15,2-4 0-15,6-4-2 16,-2-11 1-16,2-10-5 16,-12-9 0-16,-6-13-4 15,-7-3 3-15,-6-7-3 0,0-2 1 16,1 0 1-1,13-13 6-15,17-26-1 0,17-20-5 16,10-21 0-16,0-16-4 16,3-14-2-16,-3-12-5 15,0-5 3-15,-2 12-4 16,-13 20 0-16,-7 26 5 16,-7 23-18-16,-10 18 0 15,-7 13-7-15,-5 4-2 16,-1 8-44-16,-6 3-146 15</inkml:trace>
  <inkml:trace contextRef="#ctx0" brushRef="#br0" timeOffset="369779.8829">29031 10456 155 0,'-7'0'8'0,"-1"-7"7"16,-2 4-10-16,4-5 10 15,6 8 24-15,0 0-2 16,0 0-8-16,0-1-9 15,0 1-2-15,0 0 4 16,0 0-5-16,0 0 3 16,0 0-7-16,0 0-3 15,-2 0-1-15,-3 0-4 0,3 0-2 16,2 0 1-16,-6 11-3 16,-8 12 0-16,-13 18 8 15,-10 15-1-15,-11 5-4 16,-6 6-1-16,5-3 1 15,5-7-4-15,5-3 1 16,12-7-1-16,4-2 0 16,9-8 1-16,4-4 0 15,5-8-1-15,5-6-1 16,0-5 0-16,0-3-1 16,23 0-1-16,19 0 2 15,11-3 1-15,24-2 0 16,18-5 1-16,12 3-1 0,-1-4 0 15,-3 0 0 1,-8 0 0-16,-8 0 0 0,-10 0 0 16,-13 0-1-16,-13 0-1 15,-18 0-2-15,-10 0-10 16,-10-8-9-16,-9-3-30 16,-4-3-131-16</inkml:trace>
  <inkml:trace contextRef="#ctx0" brushRef="#br0" timeOffset="370071.985">29419 10632 198 0,'-6'0'49'0,"0"7"-46"16,-7 17-3-16,1 9 8 15,-2 10 9-15,-3 8-4 16,1 15 3-16,-3 7 0 16,-2 9 1-16,3 1 0 15,5-1-2-15,-1-2-6 16,5-10-6-16,9-7 2 16,0-5-5-16,0-7 0 15,0-3-1-15,7-11-6 16,5-8-12-16,11-19-41 15,4-10-126-15</inkml:trace>
  <inkml:trace contextRef="#ctx0" brushRef="#br0" timeOffset="370620.4358">29783 10339 331 0,'-58'-34'9'0,"11"7"-1"0,3-1-2 16,3 6 11-16,0 0 8 16,-3 8-3-16,7 0-6 15,-9 5-7-15,-3 3-5 16,-13 6 9-16,-21 6-7 15,-16 25-6-15,-27 16-1 16,-13 16 0-16,-7 17 0 16,-1 9 2-16,6 9 0 15,15 1 0-15,17-7-1 16,30 1 1-16,25-3-1 16,17 3 0-16,18 2-2 15,19 2 1-15,0-4-3 16,31 3 4-16,29-4 0 0,15-7-2 15,16-2 2 1,16-12-2-16,9-8-2 0,12-12 2 16,13-15 2-16,22-18 2 15,23-18 0-15,15-7-2 16,24-28 1-16,17-19-1 16,0-11 0-16,-15-8-2 15,-26-4-2-15,-40 0 4 16,-39-8 0-16,-35 4 0 15,-30-7-1-15,-36 1-1 16,-21-6 0-16,-31 2 1 16,-47-2-11-16,-32 2-16 15,-14 0-62-15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05:46.581"/>
    </inkml:context>
    <inkml:brush xml:id="br0">
      <inkml:brushProperty name="width" value="0.05292" units="cm"/>
      <inkml:brushProperty name="height" value="0.05292" units="cm"/>
      <inkml:brushProperty name="color" value="#FF0000"/>
    </inkml:brush>
  </inkml:definitions>
  <inkml:trace contextRef="#ctx0" brushRef="#br0">17434 4492 18 0,'-12'5'5'16,"5"-1"-2"-16,7-4 4 16,0 0 8-16,0 0-9 15,0 0-6-15,0 0 7 16,0 0-6-16,0 0-1 15,5 0-12-15,1 0-33 16</inkml:trace>
  <inkml:trace contextRef="#ctx0" brushRef="#br0" timeOffset="58299.4932">1922 1278 109 0,'0'8'54'0,"-4"-5"-34"16,2-1 9-16,2-2 21 15,0 0-4-15,0 2-9 16,0-2-5-16,0 0 0 15,0 2-2-15,0-2-3 16,0 0-3-16,0 0-7 16,0 0-2-16,0 0-7 15,0 0-2-15,0-5-2 16,0-8 2-16,0-9 1 0,2-6 1 16,9-6-3-1,5-3-1-15,-3 1-4 16,-1-8 0-16,2-7 0 0,3-4 2 15,-5-1-2-15,3-3 1 16,-1 6-2-16,-7 3 0 16,-1 6 1-16,-6 7-1 15,0 6 1-15,0 3 1 16,0 10-1-16,0 5 1 16,0 5-2-16,0 5 0 15,0 3 1-15,0 0-3 16,0 0-5-16,0 0 0 15,0 8 6-15,6 5 1 16,0 5 1-16,2 9 2 16,3 3 0-16,1 5-1 0,3 2-1 15,5 3 0-15,-1 1 1 16,-1-3 1-16,3-2-1 16,-2-6-1-16,1-8 0 15,-7-5 0-15,-1-3 0 16,-4-7 0-16,3-2-1 15,-5-1 1-15,-4-4-3 16,2 0 1-16,-2 0-4 16,5-2-4-16,19-12-3 15,1-19 13-15,8-9 1 16,1-12-1-16,-16-3 0 16,-1 2-2-16,-9 7-2 15,3 10 4-15,-7 7 0 0,4 11 0 16,-10 6 1-16,6 8 1 15,-6 5-2-15,0 1 0 16,6 0 0-16,-6 0-5 16,0 4-6-16,7 15 10 15,-1 9 1-15,6 11 4 16,3 12-1-16,-3 3 0 16,1 4 0-16,7-4 1 15,-14-2-2-15,7-4 0 16,-1-9-1-16,-3-7 3 15,1-7-4-15,-2-7-1 16,-2-7 1-16,1-2-3 0,-3-6 1 16,-4-3-7-1,0 0-14-15,2 0-28 0,6-15-108 16</inkml:trace>
  <inkml:trace contextRef="#ctx0" brushRef="#br0" timeOffset="58710.8744">3032 595 278 0,'-4'8'24'0,"4"3"-22"16,0 0 34-16,0 4 3 16,0-1-18-16,0 8-4 15,0 4-4-15,0 2 2 16,0 3 0-16,4-1 2 16,3 3-7-16,-5 2 2 15,6 4-3-15,-8 3-4 16,6 1 3-16,0-3-1 15,1-2-6-15,-1-1 1 16,0-7 4-16,-6-5-5 16,6-6-1-16,0-6 1 0,-4-5-1 15,-2-4-1-15,0-2 1 16,0-2-3-16,0 0-12 16,0 0-29-16,7-18-52 15,-1-18-90-15</inkml:trace>
  <inkml:trace contextRef="#ctx0" brushRef="#br0" timeOffset="59078.9566">3405 664 123 0,'0'0'158'0,"0"0"-133"16,0 0 16-16,0 0 17 15,0 0-24-15,0 0-19 16,0 0-11-16,0 0 0 16,20 0 2-16,11 0 6 15,9 0 1-15,11 0-2 16,3 1-5-16,8 0 4 15,4-1-2-15,-6 0-5 16,-4 0 1-16,-9 0-1 0,-9 0-3 16,-14 0 0-1,-1 0-1-15,-17 0-2 0,1 0-9 16,-7 0-13-16,0 0-34 16,0-8-71-16,-19 0-107 15</inkml:trace>
  <inkml:trace contextRef="#ctx0" brushRef="#br0" timeOffset="59326.0254">3723 649 190 0,'-6'13'91'0,"6"0"-87"0,0 9 20 16,0 8 32-1,0 8-24-15,0 10-7 0,12 4-6 16,0 0-3-16,1-5-9 15,-5-3 2-15,5-3-4 16,-9-4-2-16,-4 0-1 16,0-8 0-16,0-3-2 15,0-5-1-15,0-7-5 16,0-5-13-16,-7-9-22 16,3 0-43-16,4-12-85 15</inkml:trace>
  <inkml:trace contextRef="#ctx0" brushRef="#br0" timeOffset="60991.2707">4852 368 156 0,'0'-2'61'0,"0"0"-38"16,0 2 1-16,0 0 24 15,0 0-13-15,0 0-10 16,0 0-9-16,-5 0 3 0,3 9 3 16,-4 7-8-1,0 9-3-15,-6 13 4 0,-7 9 2 16,-8 7-6-16,0-5-4 15,2-4-2-15,-4-7-2 16,11-10-3-16,5-3 0 16,9-8-1-16,4-2-2 15,0-7-5-15,6 0 1 16,19-4-6-16,8 0-4 16,-6-1 8-16,4 2 5 15,2 4 4-15,-8 6 0 16,-4 6-1-16,-5 6 1 15,-7 6 3-15,-1 3-1 16,-8 4 4-16,0-4 3 16,0 0-2-16,0-5-2 0,0-3 4 15,0-4-6-15,0-6 0 16,0-2-1-16,6-6-2 16,-6-4 0-16,6-5 0 15,-6-1-8-15,6 0-8 16,7-5-24-16,1-23-40 15,9-7-49-15</inkml:trace>
  <inkml:trace contextRef="#ctx0" brushRef="#br0" timeOffset="61262.9393">5215 551 276 0,'0'0'46'16,"0"0"-43"-16,0 0 4 15,0 0 2-15,7 0-5 16,13 0-3-16,13 0 5 16,0 0-1-16,3-3 1 15,-1-2-1-15,-2 0-2 16,-2-1-3-16,-4 0-2 15,-7 1 1-15,-3 4-8 16,-11 0-60-16,0 1-77 16</inkml:trace>
  <inkml:trace contextRef="#ctx0" brushRef="#br0" timeOffset="61480.1218">5246 872 237 0,'0'0'13'16,"7"0"-3"-16,28 0-1 15,14-13 21-15,13-3-7 16,15-3-12-16,-5-1-2 16,-4 3-7-16,-12 0-2 15,-4-1-13-15,-25 2-3 0,-2-2-37 16,-15 1-38-16</inkml:trace>
  <inkml:trace contextRef="#ctx0" brushRef="#br0" timeOffset="61785.5372">5203 393 269 0,'0'0'19'0,"0"0"-18"16,0 0 14-16,0 4 3 16,0 18-13-16,12 8 20 0,15 11 2 15,6 5-3-15,-2 4 8 16,2 4-12-16,7-7-2 16,-7 9-6-16,12 0-6 15,-1 0 3-15,3 3-2 16,-3-9-5-16,3-5 0 15,-10-5-2-15,1-7-2 16,-10-7-8-16,-9-6-16 16,-7-6-27-16,-3-11-62 15,-9-3-34-15</inkml:trace>
  <inkml:trace contextRef="#ctx0" brushRef="#br0" timeOffset="62011.9204">5780 863 212 0,'-29'22'126'0,"2"8"-119"15,-8 5 29-15,4 2 17 16,-2-1-19-16,2 1-12 16,4-7-16-16,-6 1-3 15,-5-5 0-15,5-6 0 16,-6-2-3-16,8-9-6 15,4-7-26-15,-2-2-9 16,7-11-105-16,7-21-48 0</inkml:trace>
  <inkml:trace contextRef="#ctx0" brushRef="#br0" timeOffset="62244.4156">5379 332 255 0,'6'0'21'0,"-4"3"-16"16,10 3-5-1,7 3 11-15,4 0-1 0,6-2-7 16,4 0-3-16,12-3-21 15,-12 0-39-15</inkml:trace>
  <inkml:trace contextRef="#ctx0" brushRef="#br0" timeOffset="63315.7601">6265 516 241 0,'0'0'75'0,"0"7"-74"0,0 8 12 15,0 4 30-15,0 2-8 16,0 4-16-16,0 3-7 16,0 1-2-16,0 0 0 15,9-2-1-15,5-4-2 16,1-1-4-16,-3-1 0 15,0-6 0-15,1-3-3 16,3-5 1-16,1-1-1 16,-5-4-1-16,7-2-3 15,0 0-8-15,1-5 1 16,13-17-6-16,-2-10-56 16,-10-7-79-16</inkml:trace>
  <inkml:trace contextRef="#ctx0" brushRef="#br0" timeOffset="63564.4894">6379 531 317 0,'-6'10'10'0,"-4"0"-6"16,10 8 11-16,0 5 25 15,0 6-18-15,0 4-4 16,22 6-9-16,-3 3 0 15,0 3 3-15,-5 3-2 16,3-2-2-16,-7-2-5 16,-4-5 0-16,0-6-3 15,-6-4-2-15,0-7-10 0,6-8-28 16,-6-11-47-16,7-3-50 16</inkml:trace>
  <inkml:trace contextRef="#ctx0" brushRef="#br0" timeOffset="63850.0024">6867 523 317 0,'-12'3'46'0,"-3"16"-44"15,1 8 21-15,-5 6 30 0,0 4-25 16,7-3-11-16,4 5-10 15,4-8-1-15,4-2-2 16,0-2-4-16,0-7 1 16,12-2-1-16,7-5-1 15,-1-6 1-15,3-2-3 16,0-5-1-16,8 0-4 16,4 0 0-16,8-21 3 15,6-7-29-15,-5-6-95 16,1 0-95-16</inkml:trace>
  <inkml:trace contextRef="#ctx0" brushRef="#br0" timeOffset="64096.5095">7059 647 315 0,'-10'22'5'15,"4"7"12"-15,6 8 17 16,0 3 4-16,0 7-11 15,0 4-11-15,10 0-2 16,2 1 4-16,3-7-7 16,-3-1-5-16,3-7-6 15,-9-6 0-15,-6-4 0 16,0-6-4-16,0-5-6 16,-6-5-23-16,-17-6-21 0,-2-5-20 15,0 0-30-15,-4-17-39 16</inkml:trace>
  <inkml:trace contextRef="#ctx0" brushRef="#br0" timeOffset="64395.4479">6943 1077 119 0,'0'-10'46'0,"0"5"-27"15,0 3 6-15,13 2-9 16,8 0 6-16,3 0 0 16,3 0 1-16,0 10 0 15,-4 6 4-15,-5 0 11 16,-1 2-19-16,-11 2-13 15,-6 3 6-15,0 3 7 16,0 4-1-16,-27 0-4 16,2-2-1-16,7-3-5 15,3-5-1-15,9-3-2 0,0-6-2 16,0-4-2-16,6-2-1 16,0 0 2-16,0 0-1 15,0-4-2-15,0 0 1 16,18-1-2-16,3 0-2 15,16 0-2-15,15-2 2 16,8-17-23-16,4-3-65 16,8-5-99-16</inkml:trace>
  <inkml:trace contextRef="#ctx0" brushRef="#br0" timeOffset="64809.9111">7847 558 227 0,'0'2'167'16,"-21"11"-165"-16,3 12 5 16,-7 5 30-16,-2 9-4 15,-15 5-14-15,5 2-7 16,-2 3-4-16,6-5-6 15,8-5 0-15,-2-7-2 16,13-10 0-16,3-8-4 16,9-9-11-16,-2-5-18 15,4 0-55-15,4-17-33 16,29-8 60-16,9-3-25 16</inkml:trace>
  <inkml:trace contextRef="#ctx0" brushRef="#br0" timeOffset="65145.9798">7704 840 33 0,'19'-3'66'0,"-7"3"-21"16,1 0-10-16,1 7 6 15,-2 14 19-15,-3 6 0 16,1-1-21-16,-2-1-14 16,3-3-4-16,-5-1-12 15,0-6 0-15,0-2-4 16,-4-4-4-16,2-5-1 16,-4-1 0-16,3-3 0 15,-3 0-11-15,8 0-16 16,-2-10-23-16,0-11-9 15,9-4 11-15,-3-6 11 16,0 2-1-16,1 3 38 16,-1 1 5-16,9 6 9 15,-2 5 9-15,-1 0-4 0,7 6-3 16,4-1 3-16,-2 3 4 16,8 2-9-16,12-3 4 15,-3-1-4-15,10-1 1 16,-5-1-7-16,1 1-3 15,-3-1-5-15,-9 0-8 16,-9-1-9-16,-9-3-42 16,-9 0-48-16</inkml:trace>
  <inkml:trace contextRef="#ctx0" brushRef="#br0" timeOffset="65394.871">8279 599 255 0,'-6'13'25'16,"-1"7"-18"-16,1 10 31 16,6 2-2-16,0 4-10 15,0 5-11-15,15-1-4 16,9 2 6-16,5-2-1 16,7 0-5-16,-1-3 7 15,-2-2-6-15,4-5-7 16,2-7-2-16,-8-5-3 15,-4-5-2-15,6-7-5 16,-18-2-11-16,3-4-54 16,-5-10-80-16</inkml:trace>
  <inkml:trace contextRef="#ctx0" brushRef="#br0" timeOffset="65612.0318">8417 457 429 0,'0'0'2'0,"0"0"7"16,0 0-9-16,0 0 17 16,0 0-16-16,15 3 1 0,10 7-4 15,-1-3-2-15,3 0-7 16,-2-1-49-16,6-2-132 15</inkml:trace>
  <inkml:trace contextRef="#ctx0" brushRef="#br0" timeOffset="65913.0321">9248 519 468 0,'0'0'0'16,"0"0"7"-16,0 0 3 15,0 0 3-15,0 0-10 16,2 6-3-16,17 8 2 15,-2 0-2-15,3-2-1 16,1 0-2-16,0-6-11 16,7-6-61-16,-1 0-78 15,6-5-30-15</inkml:trace>
  <inkml:trace contextRef="#ctx0" brushRef="#br0" timeOffset="66241.3275">9703 487 290 0,'-6'16'16'0,"-27"1"-3"16,-4 5 37-16,-5 0-10 16,-1 0-17-16,1 1-8 15,3-2-4-15,2 1-9 16,-8-2 7-16,7-3-2 16,9-2-6-16,9-6 1 15,7-2-1-15,3-1-1 16,4-2 0-16,6 1-1 15,0-2-2-15,0 0 2 16,0 2 0-16,0-3-4 16,18 0 2-16,7 0 2 0,8-2-1 15,0 0 1-15,19 0-1 16,-2 0 2-16,3-7 0 16,-1-5-7-16,-4 2-11 15,1-2-15-15,-10-1-9 16,-5-1-20-16,-6-4-26 15,-11 1-71-15</inkml:trace>
  <inkml:trace contextRef="#ctx0" brushRef="#br0" timeOffset="66540.9159">9529 384 218 0,'-2'0'93'15,"2"0"-86"-15,0 0 23 16,0 2 6-16,0 15-21 16,0 7 6-16,0 9-5 15,0 8 2-15,0 8 1 16,2 0-2-16,5 5-5 16,3-3-5-16,-4-2 0 15,2 0 1-15,3-4-4 16,-3-7-3-16,-2-5 0 15,0-8-2-15,3-6 1 16,-9-7-5-16,0-7 1 0,0-3-15 16,0-2-14-16,0 0-17 15,-9-16-154-15</inkml:trace>
  <inkml:trace contextRef="#ctx0" brushRef="#br0" timeOffset="66855.2234">9436 811 141 0,'-12'0'115'16,"-2"0"-113"-16,7 5 28 16,1 3 37-16,0 0-34 15,4 1-16-15,-4 1-3 16,6 1 2-16,-4 0 1 0,4 1-6 16,0-4-7-1,0-3-2-15,0-2-2 0,0-1-6 16,0-2-17-16,0 0-30 15,6 0 5-15,27 0-7 16,-2-8 32-16,8-3-11 16,9-1-4-16,-1 0 14 15,1 5 14-15,-3-3 10 16,1 4 8-16,-7 1 0 16,0 3-6-16,-6-2-2 15,-8 4 0-15,-4-2-3 16,-7 2-11-16,-8-2-34 15</inkml:trace>
  <inkml:trace contextRef="#ctx0" brushRef="#br0" timeOffset="67090.5808">9740 859 138 0,'-25'10'25'16,"1"2"-4"-16,1 3 35 16,11 3-2-16,-1 0-25 15,7 2-13-15,0 2-2 16,0 1 5-16,6 3 2 15,0 0 2-15,0 1-5 16,0-5-4-16,0 0-6 16,14-4-6-16,-2-3 3 15,5-1-5-15,6-4-1 16,-11-3-4-16,9-5-4 16,-5-2-22-16,11 0-39 0,6-11-39 15,-12-11-71-15</inkml:trace>
  <inkml:trace contextRef="#ctx0" brushRef="#br0" timeOffset="67515.3635">9821 996 373 0,'-8'1'8'0,"-5"7"-2"15,1 0 36-15,-9 0-12 16,9 3-19-16,-3 4-3 15,-3 2-3-15,-1 2-2 16,-10 3 3-16,0 0-3 16,2 0 0-16,-8-4-2 15,0 1 0-15,8-2-1 0,-6-5-8 16,6-3-3-16,-2-4-6 16,4-2-17-16,-3-3-33 15,7 0-34-15,2-2 21 16,7-6 10-16,2-1 15 15,3 3 43-15,7 0 12 16,0 1 63-16,0 0-45 16,0-1 16-16,2-1 4 15,19 0-5-15,0-2-8 16,8-1 4-16,6 1-3 16,-2-3-7-16,8 1-3 15,3-4-1-15,3 2-3 0,1 1-6 16,-5-1-6-16,1-1 0 15,-3-1-6-15,2-6-12 16,-6 1-48-16,3-1-131 16</inkml:trace>
  <inkml:trace contextRef="#ctx0" brushRef="#br0" timeOffset="67930.4595">10255 594 189 0,'0'0'153'16,"0"0"-136"-16,0 0 7 0,0 0 45 15,0 8-29-15,-23 11-23 16,-6 4-12-16,2 5 5 16,-2 2 0-16,7-1-4 15,3 0-2-15,11-2-4 16,8-1 0-16,0-2 0 15,0-1-3-15,14-2 2 16,15-1 0-16,6 0-2 16,3 1 2-16,3 1-3 15,-4-2 4-15,0 2 0 16,-8-1 0-16,-10-1 0 16,-7-2 0-16,-5 1 0 0,-7-1 0 15,0-2 2-15,0-1 1 16,-7-1 0-16,-22 1-1 15,-8-2 3-15,-6-2-5 16,-3-1 0-16,1-3-2 16,-7-6-7-16,0-1-19 15,-5 0-22-15,5-7-43 16,4-8-66-16</inkml:trace>
  <inkml:trace contextRef="#ctx0" brushRef="#br0" timeOffset="68131.4867">10001 1080 7 0,'18'3'132'0,"7"1"-115"0,10 3 25 16,-2 0 10-16,13-3 1 16,-7 2-6-16,5-1-14 15,3-1-9-15,-4-1-12 16,3-1-12-16,-13-2-2 15,2 0-10-15,0 0-40 16,7 0-109-16</inkml:trace>
  <inkml:trace contextRef="#ctx0" brushRef="#br0" timeOffset="68312.4137">11148 1127 242 0,'2'1'53'0,"4"-1"-42"16,0 2 30-16,3-1-9 16,-3-1-14-16,0 2-14 15,-4-2-4-15,9 0-2 16,-5 0-19-16,0 0-124 16</inkml:trace>
  <inkml:trace contextRef="#ctx0" brushRef="#br0" timeOffset="70156.1316">2119 1328 83 0,'0'11'53'16,"0"-6"-26"-16,14 2 2 16,11-1-5-16,2 4 2 15,12-1 0-15,0 0 3 0,7 2-1 16,-3-1-5-16,3-2-10 15,6-1-2-15,-5-2 3 16,3 2-4-16,3-4-4 16,-3 1 3-16,4-1-1 15,-5-1 2-15,-1 1-4 16,2-1-1-16,-3 0-4 16,-3 0 4-16,3-1-2 15,-8 1 2-15,7-2-2 16,3 0-1-16,5 0 3 15,0 0-1-15,2 0-3 16,4 0 6-16,-5 0-3 0,5 0 0 16,0 0-2-16,-2 0-1 15,2 0 2-15,4 0-2 16,-2 0 3-16,-2 0-4 16,6 0 5-16,-8 0-2 15,6 0 1-15,2 0-3 16,-8 0 2-16,2 0 0 15,-2 0-3-15,-8 0 0 16,-3 0 0-16,-1 0 2 16,6 0-1-16,-3 0 0 15,7 0 3-15,0-2-2 16,2 1 0-16,2-1 2 16,2 0 1-16,0 2-3 0,2-4 0 15,-2 3-1-15,-2-4 2 16,0 1-3-16,-9 1 2 15,3-2-1-15,-4 3-1 16,1 0 0-16,3 1-1 16,-8 1 1-16,11-2 3 15,-5 1-3-15,6-1 0 16,2 2 1-16,-8 0-1 16,5 0 0-16,5 0-1 15,0 0 1-15,3 0 2 16,-1 0 0-16,0 0-2 15,2-3 0-15,0 3 1 16,-4 0 2-16,0 0-2 16,2 0 1-16,-6 0-2 0,0 0 2 15,-6 0-2-15,-1 0 0 16,3 2 0-16,-9 2 0 16,7-1 1-16,-8 1 2 15,3-2 0-15,-3 0-2 16,3-1 2-16,-1 1-1 15,5-1 1-15,-12 0-2 16,7-1-1-16,-1 2 0 16,1-1 1-16,4 2 0 15,3-1 4-15,-3-1-5 16,4 1 1-16,-5-2-1 0,1 0 0 16,-1 0 0-1,-1 0-1-15,2 0 0 0,1 0 1 16,3 0 2-16,-8 0-1 15,5-3-1-15,-7 0 0 16,3 0 0-16,-8 1 0 16,7 2 0-16,-9-1 0 15,2 1 0-15,3-1 0 16,-1 1 0-16,7 0 0 16,-3 0 0-16,7 0 0 15,-3-2 0-15,1 2 0 16,0-1 1-16,3-1-1 15,-1 0 0-15,0 0-1 16,-1 2 1-16,-1 0 1 16,4-2-1-16,-5 2-1 0,7 0 0 15,2 0 1-15,-2 0 2 16,10 0-2-16,6 0 1 16,1 0-1-16,1-3 1 15,7 2-1-15,-3-2 0 16,5 0 2-16,-2 0 0 15,-5-2-4-15,-8 1 1 16,7 3 1-16,1-2-1 16,3-1 1-16,-1-1 0 15,-10-2-2-15,5 1 2 16,-1-1-2-16,13-1 2 16,6-3-1-16,14 0 1 0,5-2-1 15,8 2-5-15,-9 0 0 16,-5 3 2-16,-13 2 0 15,-7 2-4-15,-5-2 2 16,-9 0-1-16,3-2-11 16,3-6-21-16,-4 0-121 15</inkml:trace>
  <inkml:trace contextRef="#ctx0" brushRef="#br0" timeOffset="125981.6076">6683 2376 276 0,'-25'0'25'0,"-10"3"-21"16,-15 6 1-16,-10-4 17 16,1 5 21-16,3 4-24 15,8 1-11-15,-1 4-3 16,-5 4 6-16,-2 5 6 15,-2 6 1-15,9-1-13 16,13 1 0-16,18 2 1 16,16-3-5-16,2 0-1 15,12-1 0-15,42-5 0 16,10-4-6-16,25-3 5 16,16-5 1-16,19-1 5 0,-8 1-3 15,-6 2 2-15,-17-1-3 16,-23 3 0-16,-25 0-1 15,-18 0-2-15,-27 1 2 16,0 8 3-16,-45 11 4 16,-23 11 1-16,-13 1 1 15,-10 0-3-15,6-9-1 16,-6-9-4-16,7-6 0 16,1-11-1-16,23-5-1 15,14-11-9-15,28 0-26 16,7-27-72-16,11-31-110 15</inkml:trace>
  <inkml:trace contextRef="#ctx0" brushRef="#br0" timeOffset="126214.1287">7092 2744 394 0,'6'3'55'0,"9"-3"-55"16,-3 0-2-16,13 0 1 16,29-5 0-16,16-3 1 15,19-2 4-15,2-2-3 16,-4 2-1-16,-4-1 0 16,-5 3-3-16,-6-4-17 15,-20 0-118-15,-19-2-32 0</inkml:trace>
  <inkml:trace contextRef="#ctx0" brushRef="#br0" timeOffset="126440.7213">7483 2325 181 0,'-14'0'205'15,"7"5"-205"-15,7 22-11 16,0 16 11-16,0 18 11 15,0 8-4-15,7 8-3 16,7 0 0-16,5-2 0 16,-5-3-4-16,11-10 2 0,8-4-2 15,-6-14-15-15,10-14-52 16,8-16-25-16,7-14-58 16</inkml:trace>
  <inkml:trace contextRef="#ctx0" brushRef="#br0" timeOffset="126753.4279">8188 2751 332 0,'-29'50'18'0,"2"7"-7"16,0-2 17-16,19-9 8 16,2-8-18-16,6-1-14 0,0-10-2 15,20-8-1-15,13-8-1 16,5-11 0-16,9 0-4 15,-1-11 4-15,5-16 9 16,-18-11-5-16,-14-1 0 16,-19 0-2-16,-2 4-1 15,-48 5 6-15,-16 6-7 16,-19 4 8-16,-5 9-8 16,-1 5 5-16,8 3 2 15,19 2-2-15,18-1-4 16,26-3-1-16,13-2-15 15,7-10-40-15,44-8-141 16,36-2-4-16</inkml:trace>
  <inkml:trace contextRef="#ctx0" brushRef="#br0" timeOffset="126979.9886">8796 2635 361 0,'-54'27'41'15,"2"2"-33"-15,-6 6 31 16,19 2 4-16,4 0-26 16,12-1-12-16,17 1-4 15,6-2 1-15,0-2-2 16,16-4-2-16,26-7-2 0,1-4-11 16,11-7-12-1,2-7-13-15,4-4-25 0,-4-3-51 16,-1-22-42-16</inkml:trace>
  <inkml:trace contextRef="#ctx0" brushRef="#br0" timeOffset="127242.3449">9248 2091 383 0,'-18'14'46'15,"-3"18"-46"-15,2 18 0 16,11 16 10-16,8 12 3 16,0 8-2-16,0 3 0 0,15 3-7 15,3-6 2-15,9-4-3 16,-12-9-1-16,7-9-2 16,-3-9 0-16,-5-10-2 15,1-9-12-15,-1-16-24 16,3-14-48-16,1-6-23 15,9-28-36-15</inkml:trace>
  <inkml:trace contextRef="#ctx0" brushRef="#br0" timeOffset="127481.1933">9639 2499 322 0,'-93'38'39'0,"-8"3"-33"15,16 1 23-15,13-6 15 16,26-7-18-16,13-4-11 16,21-3-9-16,12-1-5 15,0-1 0-15,6-1-2 16,39-3-1-16,17-2-4 16,17-5 5-16,20-1-9 15,13-5-9-15,3-1-50 16,-5-2-69-16,-13 0-105 15</inkml:trace>
  <inkml:trace contextRef="#ctx0" brushRef="#br0" timeOffset="127624.4864">10561 2976 311 0,'19'13'14'15,"3"4"-11"-15,7-2 4 16,2-6-7-16,0-2-3 15,0-5-48-15,-14 0-112 16</inkml:trace>
  <inkml:trace contextRef="#ctx0" brushRef="#br0" timeOffset="128066.339">5833 3824 332 0,'15'0'8'16,"55"0"-8"-16,27-7 10 0,27-4 8 15,38-6-2-15,19 4-4 16,34-1 0-16,31-3 2 16,27 1 2-16,21-2-4 15,26 0 0-15,7-1-7 16,4 5-5-16,-5 2 2 15,-10 3-1-15,-16 4 2 16,-48-2-3-16,-35 6-3 16,-37 0 3-16,-49 1-2 15,-22 0-1-15,-14 0-5 16,-20 0-20-16,-15 0-74 16,-13 0-72-16</inkml:trace>
  <inkml:trace contextRef="#ctx0" brushRef="#br0" timeOffset="129462.7585">5664 4992 344 0,'0'-7'50'16,"-6"6"-39"-16,0 1-8 16,6 0 7-16,0 0 10 15,0 14-13-15,0 20-4 16,6 12 7-16,6 21 2 16,3 11 2-16,-3 3 1 15,-2 6-4-15,-1-2-7 16,5 2 5-16,-8-2-4 15,0-3 0-15,1-6-2 16,-1-11-2-16,-6-13 1 16,0-10-2-16,0-13 0 0,0-10 0 15,0-13-1-15,0-6-6 16,0 0-8-16,0-7-23 16,0-33-56-16,-6-20-28 15,-13-21-8-15</inkml:trace>
  <inkml:trace contextRef="#ctx0" brushRef="#br0" timeOffset="129821.2755">5623 4689 323 0,'2'10'32'0,"25"2"-28"15,10 8-4-15,16 9 17 16,12 4-1-16,13 5 2 16,1 2-6-16,3-2-4 15,-9-4 0-15,-7-3-2 16,-17-2-3-16,-11-2 3 16,-16-2-2-16,-13 1 6 15,-9 2 4-15,-9 12 1 16,-42 7-4-16,-24 6-5 15,-20 5-2-15,-8-1-3 16,-1-8 1-16,7-3 1 0,13-11-3 16,11-8 3-1,15-7-3-15,17-9-4 0,16-6-8 16,15-5-17-16,10 0-51 16,6-2-93-16</inkml:trace>
  <inkml:trace contextRef="#ctx0" brushRef="#br0" timeOffset="136015.661">11262 2570 274 0,'-23'2'96'0,"17"-2"-85"15,6 0-9-15,0 0 2 16,35 0 5-16,23-3-1 16,18-7 0-16,5 1-3 15,-9 5-1-15,-10 4 4 16,-14 0 0-16,-19 2-6 15,-9 19 2-15,-5 12 6 16,-15 12 11-16,0 13 0 16,-6 12-8-16,-23 4-3 15,4-4 1-15,8-6-4 16,15-10-1-16,2-13-6 0,0-10 0 16,15-8 2-1,14-6-2-15,6-6-6 0,4-8 2 16,7-3-1-16,-1 0-1 15,-8-20-12-15,-2-11-30 16,-12-6-69-16,-17-8-93 16</inkml:trace>
  <inkml:trace contextRef="#ctx0" brushRef="#br0" timeOffset="136228.0671">11501 2088 407 0,'-8'-2'22'0,"8"1"-22"15,0 1 0-15,0 0 1 16,0 0 4-16,25 0-4 16,16 0-2-16,9 0-4 15,0 0-13-15,-7 0-93 16,-16 1-155-16</inkml:trace>
  <inkml:trace contextRef="#ctx0" brushRef="#br0" timeOffset="137892.9167">5873 5869 45 0,'29'-2'34'0,"0"-3"-9"16,-3 1 8-16,-1 3-11 15,8-1 4-15,-14 1-16 16,2 1 0-16,-5 0 0 0,-3 0 6 15,-3 0 4-15,-4 0 0 16,-6 0 10-16,0 0-3 16,0 0 5-16,0 0-4 15,0 0-9-15,0 0 0 16,0 3-6-16,0 7 4 16,0 2 4-16,0 7-5 15,-16 6 1-15,-3 2-3 16,0 5-7-16,1 9-1 15,-1 2 0-15,-4 2-1 16,7 4-3-16,8-2 0 16,8-3-2-16,0-7 2 15,0-5 0-15,2-6-2 16,20-8-2-16,7-6 0 16,2-4-1-16,7-8 0 0,5 0 0 15,7-5-1 1,-3-14 2-16,-3-3 1 0,-9-1-20 15,-6-4-13-15,-9-3-13 16,-9-5-65-16,-9-1-24 16</inkml:trace>
  <inkml:trace contextRef="#ctx0" brushRef="#br0" timeOffset="138154.1557">5854 5510 231 0,'0'0'47'15,"0"0"-41"-15,0 0 2 16,0 0 6-16,0 0-9 15,23 0-3-15,2 5 1 16,4 0-3-16,-5-1-7 16,1 4-33-16,4-1-69 15</inkml:trace>
  <inkml:trace contextRef="#ctx0" brushRef="#br0" timeOffset="138633.5654">6768 6041 217 0,'-13'1'21'0,"7"-1"18"16,6 0 22-16,0 0-15 15,0 0-22-15,0 0-12 16,0 0-10-16,0 0 3 16,0 0-3-16,0 0 0 15,31 0 3-15,13-3 4 16,18-3 1-16,14-4-1 16,-4 2-4-16,7-3-4 0,-17 5-1 15,-8-1-1-15,-15-2-3 16,-12-1-12-16,-9-2-40 15,-18-1-24-15,0-6-19 16,0 2-38-16</inkml:trace>
  <inkml:trace contextRef="#ctx0" brushRef="#br0" timeOffset="138947.8621">7061 5681 188 0,'-20'0'77'0,"-5"0"-64"0,4 0 25 16,9 5 17 0,-1 7-26-16,7 4-18 0,0 8-1 15,4 9-1-15,2 6 4 16,-4 9 3-16,4 3-1 16,0 5-3-16,0 4-3 15,0 1 3-15,0 0-2 16,10-3-4-16,9-9-1 15,8-9-2-15,6 0-1 16,4-8-2-16,10-8 0 16,3-8-3-16,10-7 2 15,6-6-5-15,-4-3-5 16,-2-6-1-16,0-16-22 0,-4-8-27 16,0 1-119-1</inkml:trace>
  <inkml:trace contextRef="#ctx0" brushRef="#br0" timeOffset="139608.5099">6679 6210 210 0,'0'3'57'15,"4"2"-53"-15,-4 4 17 0,0 4 50 16,0 6-16-16,0 3-26 16,0 3-7-16,0 1-5 15,0 2 1-15,-6 2-6 16,-7 2-6-16,1-1-6 16,-15-3 0-16,0-6-8 15,-4-3-7-15,-4-9-34 16,-2-9-75-16,-2-1-64 15</inkml:trace>
  <inkml:trace contextRef="#ctx0" brushRef="#br0" timeOffset="140417.1806">4885 4720 130 0,'-2'0'59'16,"2"0"-43"-16,0 0 0 15,0 0 20-15,0 0 2 16,-5 1-14-16,3 20-8 16,2 9 8-16,0 17 5 15,0 12-4-15,0 16-7 16,17 14-5-16,1 11 1 15,-5 18-2-15,8 12-5 0,-3 6 0 16,9 7 0-16,-2 4 0 16,0 6-2-16,2-3 0 15,6-7 1-15,-2-7-2 16,-5-13 2-16,8-17-5 16,-16-15 4-16,-3-16-5 15,-5-19 3-15,-2-8-3 16,-4-9 0-16,-4-9-2 15,0-6 1-15,0-12-4 16,0-9-3-16,-12-3-8 16,-11-15-27-16,-10-27-95 15,-6-21 36-15,6-20-67 16</inkml:trace>
  <inkml:trace contextRef="#ctx0" brushRef="#br0" timeOffset="141594.9187">4858 4745 185 0,'18'-17'1'16,"11"0"4"-16,-4 1 6 0,2 4 10 16,6 2-3-16,-6 1 5 15,2 3 5-15,6-1-5 16,-2 3-1-16,10 0 2 16,17 2-5-16,17-3-5 15,8 4 3-15,12-2-7 16,6 0 3-16,21 2-4 15,13 1 0-15,18-3-1 16,20 1 0-16,20 0-1 16,20 1-4-16,6 1 3 15,-6 0-3-15,-21 0-2 16,-33 9-1-16,-30 3 0 16,-26 4 1-16,-8-3-1 0,4 3 2 15,-1 0 2-15,-3-4-4 16,0-2 4-16,-6-1-2 15,-8 1 4-15,-3-3-5 16,-9 3 1-16,-7-1-2 16,-4 0 1-16,-9 0-1 15,-14 5 0-15,-6-2 0 16,-2 4 1-16,-10 3-2 16,2 3 2-16,1 8 3 15,7 10 0-15,-8 5 1 16,8 7-2-16,0 5 0 15,-11 2-1-15,1 8 3 0,0-1-5 16,-5 2 3 0,7-4 1-16,0 2-1 0,-3 2-1 15,-1 0-1-15,1 10 3 16,5 1-4-16,-9-1 0 16,5 1 0-16,-2-1 2 15,-3-7-1-15,7 0-1 16,-3-2 0-16,-5-4 0 15,1-4 0-15,3-1 1 16,-9-1-1-16,2-8 0 16,1-7-1-16,-11-8 0 15,6-10 1-15,-6-5 0 16,0-6-1-16,0-4 1 0,0-2-3 16,0-7 3-1,-21 5-2-15,-4-2-3 0,-8-1 3 16,-14-1-5-16,-3 4 6 15,-20-6 1-15,-9 2 0 16,-12-3 2-16,-12 4-2 16,-9-3 2-16,-7-1 1 15,-8 0 2-15,5 0 1 16,-4 0-4-16,-8 0 3 16,4 0-4-16,-9 0 1 15,-3 0 3-15,-5 0-5 16,-6 5 1-16,-17 3 2 15,-1 1 0-15,-5-3-2 16,0 4-1-16,1-2 0 0,1-1 3 16,15 2 4-16,12-2-6 15,17-5 6-15,20-1 2 16,13-1-6-16,12 0-1 16,7 0-2-16,14 0 0 15,4 0 0-15,8 0 0 16,9 3 0-16,8 0-3 15,8-1 3-15,10 0 0 16,9 0-1-16,4-2 1 16,4 0 0-16,0 0 0 15,0 0-5-15,0 0 1 16,-2 0-2-16,2 0-6 16,0 0-5-16,-6 0-4 0,6 0-11 15,0 0-33-15,0 0-109 16</inkml:trace>
  <inkml:trace contextRef="#ctx0" brushRef="#br0" timeOffset="142263.7686">10815 4714 271 0,'4'-3'41'16,"-4"3"-34"-16,0 0-3 15,0 14 25-15,0 19 19 16,2 17-17-16,3 19-5 15,1 17-2-15,2 18-12 16,2 14 3-16,5 7 2 0,3 5-7 16,3 2-1-16,0-3 3 15,1-8-3-15,-1-11-2 16,0-12-2-16,-9-17-3 16,-4-11-1-16,-8-18-1 15,0-9 0-15,0-10-3 16,0-10-1-16,0-6-10 15,0-9-9-15,-6-5-24 16,-8-3-53-16,-15-6-138 16</inkml:trace>
  <inkml:trace contextRef="#ctx0" brushRef="#br0" timeOffset="142750.6867">10013 6056 297 0,'0'0'89'16,"15"0"-89"-16,38 0 0 15,30 0 7-15,22 0 11 16,30 0 10-16,22 0-9 15,19-4 0-15,16 0-4 0,8 4 2 16,9 0-1-16,8 11-4 16,25 7-4-16,6-6-1 15,13-1-3-15,5-8 1 16,1-3-5-16,0-3 0 16,12-16 0-16,6-1 4 15,8 1 1-15,9 3-2 16,-2 3 0-16,-23 1 0 15,-15 4-3-15,-22-3 0 16,-19 8 0-16,-8-1 1 16,-10-2-1-16,-15-3 0 15,-16 5 3-15,-26 1-1 16,-30 3-2-16,-31 0 0 16,-38 0-1-16,-28 0 0 15,-13 0 1-15,-6 0 0 0,0 0 0 16,0 0-6-16,-20-6-28 15,-34-4-54-15,-41 1-224 16</inkml:trace>
  <inkml:trace contextRef="#ctx0" brushRef="#br0" timeOffset="144911.6397">11092 5947 322 0,'8'-8'43'0,"9"0"-38"15,2-6 3-15,1 2 18 16,9-10 5-16,2-10-7 15,15-15-9-15,-3-13-4 0,11-3-6 16,-2-10 4 0,5 6-8-16,1-2 0 0,-4 5 0 15,-2 10 1-15,-13 15 1 16,-8 12-2-16,-10 14 0 16,-9 9-1-16,-12 4 0 15,6 0 0-15,0 4 1 16,9 25 5-16,10 14 11 15,8 8-2-15,-6-1-4 16,4-6-2-16,8-10-5 16,-8-6 0-16,6-10-2 15,-6-4-1-15,-2-7-1 16,-8-7-1-16,12 0-2 16,0-25-4-16,4-17 7 15,4-15 0-15,-5-6 0 0,-18 5-6 16,5 11 5-16,-11 17-1 15,-3 15 2-15,1 8 0 16,-4 7-6-16,9 0-3 16,7 22 9-16,9 15 7 15,5 9 3-15,-1-1-5 16,-2-4-1-16,-2-8-1 16,2-9 0-16,-6-8-2 15,-2-8-1-15,-1-6 0 16,5-2-6-16,2-19 3 15,15-23 3-15,-3-12 2 16,-4-10-2-16,-3 2-1 0,-12 7-1 16,-5 15 2-16,-7 16 0 15,3 13 0-15,-13 9 0 16,2 2-6-16,2 0 6 16,7 17 1-16,1 10 5 15,9 3 2-15,0-5-1 16,-9-5-5-16,5-8-1 15,-1-5-1-15,7-6 0 16,4-1-2-16,6-1-9 16,-2-24 6-16,13-13 5 15,-3-10 0-15,1-9 0 16,-7-6-7-16,-2-5 1 16,-10-10 6-16,-1 4-4 0,-5 6 4 15,2 11 0-15,-13 15 0 16,2 15 3-16,-3 12-3 15,-5 8 5-15,-2 6-2 16,4 1 0-16,-2 0-2 16,2 0 1-16,-2 0-2 15,4 0-2-15,7 1 2 16,5 14 4-16,15 6 2 16,0 2 5-16,7 2-6 15,-7-5 0-15,-2-5-4 16,2-6-1-16,-2-6 0 15,-6-3-4-15,4 0 0 0,-11-7-7 16,3-14 7-16,2-9 3 16,-5-6-2-16,1-1-1 15,-3 1 2-15,-1 7 1 16,1 6 1-16,-3 5 2 16,-5 9-2-16,-4 4 0 15,2 5-1-15,-6 0 0 16,11 0-2-16,-5 0 1 15,6 3 1-15,9 14 1 16,2 8 3-16,6 12 4 16,-9 8-3-16,3 4-1 15,-4 2 1-15,-1-4 4 16,1-3-5-16,-1-1-3 0,5-8 0 16,-8-2 1-1,12-6-1-15,-13-3 0 0,5 1 0 16,-1-1 0-16,1-4-1 15,1-2 0-15,-11-2 0 16,3-3 0-16,1-4 0 16,-3-1 0-16,-2-3-1 15,3 1 2-15,1-1 0 16,-4 3 0-16,7 4 0 16,-1 2 3-16,3 9-3 15,3 4 1-15,5 4 2 16,4 1-1-16,6 6 0 0,-2-4-1 15,0-4 4 1,0-5 3-16,1-9-8 16,-10-5 0-16,3-3 0 0,4-5-7 15,4-3 0-15,3-12 3 16,7-23-7-16,-2-15 5 16,1-10 1-16,-3 0-2 15,-8 7-4-15,0 11 3 16,-8 13 8-16,-6 12 0 15,-7 10 0-15,-2 4-1 16,-10 3-2-16,7 0 1 16,5 20 2-16,3 9 8 15,3 8 6-15,1 2-11 16,-1-5 3-16,-1-4 0 16,6-8-5-16,1-6-1 0,3-9 0 15,8-5-4-15,7-2 1 16,5-6-3-16,5-24 2 15,6-8-1-15,-4-6 2 16,-5 4-8-16,-16 8-3 16,-6 17 14-16,-14 7 0 15,-5 8-1-15,-2 0 0 16,4 23 1-16,3 10 12 16,1 10-4-16,7-3 0 15,-2-7-4-15,1-9-1 16,9-10-2-16,8-8-1 15,13-6-3-15,10-6-1 0,6-20-1 16,2-10 0-16,-4-4-16 16,-14 4-2-16,-13 9 2 15,-12 13 21-15,-4 6 0 16,-7 8 3-16,5 0 4 16,3 16 2-16,-1 1 7 15,6 6-4-15,-6-3 2 16,8-5-5-16,2 1-2 15,4-5-5-15,2-4-2 16,-2-3-1-16,-2-4-5 16,2 0-16-16,-6 0-37 15,-2 0-188-15</inkml:trace>
  <inkml:trace contextRef="#ctx0" brushRef="#br0" timeOffset="145397.5033">16890 5572 238 0,'9'0'217'15,"16"0"-217"-15,6 0 0 16,16 5 8-16,7-3 15 16,6 2-1-16,12 6-8 15,3-3-2-15,-1 4-7 16,-10 0-3-16,-16 1-2 15,-17-2-2-15,-13 3 2 16,-12 0 0-16,-6 15 9 16,0 6-2-16,-41 8 4 15,-25 6-5-15,-13 3 8 16,-7-3-1-16,-5 3-5 16,2-1-1-16,10 0-2 0,9-1-4 15,12-9-1-15,12-9 0 16,18-6-2-16,11-13-10 15,11-4-7-15,6-5-18 16,0-3-21-16,12 0-45 16,27 0-107-16</inkml:trace>
  <inkml:trace contextRef="#ctx0" brushRef="#br0" timeOffset="145676.124">17415 6224 399 0,'17'0'24'0,"0"3"-21"16,9-1-3-16,16 2 22 15,7-4 0-15,18 2 0 16,7-2-3-16,5 0-1 15,5 0-8-15,-7 0-3 16,-9-3-7-16,-8-6-4 16,-6-5-4-16,-15-4-14 15,-12-7-32-15,-15-4-109 16,-12-3-115-16</inkml:trace>
  <inkml:trace contextRef="#ctx0" brushRef="#br0" timeOffset="145937.5419">17934 5954 443 0,'-29'40'0'0,"7"5"7"16,3 5-4-16,5 4 33 15,-3 3 1-15,11-3-8 16,6-2-13-16,0-5-4 0,0-10-6 15,12-4 0 1,13-7-6-16,14-7-3 0,11-9-2 16,12-10-6-16,17 0-1 15,5-14-14-15,3-16-3 16,-2-11-33-16,-7-8-116 16</inkml:trace>
  <inkml:trace contextRef="#ctx0" brushRef="#br0" timeOffset="146643.6483">10956 4195 171 0,'-31'0'25'0,"10"0"12"0,15 0 34 16,6 0-5-16,0 0-20 15,0 0-19-15,0 0-12 16,0 0-8-16,0 7-2 16,0 15 4-16,0 16 5 15,-6 13 1-15,-9 16-6 16,-5 13 4-16,-16 8-5 16,-5-1-1-16,-4-6-4 15,-7-12 1-15,8-16-1 16,9-17-3-16,15-19 0 15,7-12-7-15,13-5-25 16,0-26-55-16,19-36-33 0,22-22-154 16</inkml:trace>
  <inkml:trace contextRef="#ctx0" brushRef="#br0" timeOffset="146861.5278">11138 4110 245 0,'4'11'156'0,"2"7"-156"16,6 6 2-16,5 8 18 15,8 4 9-15,8 6-3 16,8 5-9-16,3 5-9 16,1-3-4-16,-8-7-2 0,0-2-2 15,-6-12-2-15,-6-4-12 16,-8-13-34-16,-15-3-99 15</inkml:trace>
  <inkml:trace contextRef="#ctx0" brushRef="#br0" timeOffset="151388.6816">10536 3648 112 0,'-2'0'47'15,"2"0"-18"-15,0 0-14 16,0 0 6-16,0 0 2 16,0 0-1-16,0 0-11 15,0 0-4-15,0 0-2 16,0 0 15-16,0 0-1 16,0 0-1-16,0 0-3 15,0 0-10-15,0 0-1 16,2 0-4-16,11 0 3 0,9 1-1 15,9-1 3 1,11 0-3-16,3 0 4 0,7 0 3 16,8 0-2-16,-9 0-1 15,7 0-1-15,-2 0-3 16,4 0 3-16,0 0-1 16,-2 0-3-16,6 0 3 15,4 0-3-15,15 0 2 16,-7 0-2-16,19 0 1 15,-4 0 0-15,0 0-2 16,2 2 0-16,-4-1 0 16,2-1 0-16,2 2 2 15,-2 0-1-15,-6-2-1 16,-13 2 0-16,-20 0 1 0,-15-2-1 16,-12 0 0-16,-13 1 0 15,-10-1-2-15,-2 2 1 16,0-2 1-16,0 0-7 15,0 0-17-15,9 0-25 16,-1 0-54-16,4 0-44 16</inkml:trace>
  <inkml:trace contextRef="#ctx0" brushRef="#br0" timeOffset="155665.2558">14387 778 385 0,'2'18'38'0,"-2"-12"-38"15,0 3 0-15,0 10 9 16,0 11 3-16,0 16-4 15,0 9-2-15,15 5-2 16,-1 1-3-16,5 0 3 16,4 3 2-16,-9 2-3 15,7 1 2-15,-9-3-2 16,0-6-1-16,-3-9-1 16,-3-10 0-16,-2-9-1 15,-4-9 2-15,0-10-1 16,0-3-1-16,0-7-2 0,0-1-1 15,0 0-9 1,-4-19-37-16,-11-16-85 0,-3-9 57 16,3-11 34-16,1-6-10 15,2-6-37-15</inkml:trace>
  <inkml:trace contextRef="#ctx0" brushRef="#br0" timeOffset="155966.1508">14397 983 22 0,'0'-65'22'0,"0"12"34"16,0 14-17-16,0 15 24 15,0 12-18-15,0 9-8 16,0 3-9-16,0 0-8 16,0 0-5-16,15 0 2 15,20 0-2-15,15 0 2 16,16 0-5-16,12 2-2 0,13 8-3 16,9 2-1-16,-9 3 3 15,-9-1-4-15,-22 1-5 16,-21 0-2-16,-20-3 2 15,-13 1 0-15,-6-1 2 16,0 4 5-16,-25 6 10 16,-20 5 1-16,-21 2-8 15,-7 1-6-15,-3-3-1 16,6-6-3-16,6-2-3 16,14-6-19-16,7-1-45 15,12-10-70-15,4-2-27 16</inkml:trace>
  <inkml:trace contextRef="#ctx0" brushRef="#br0" timeOffset="156355.2552">15231 1016 255 0,'-3'34'35'0,"-17"2"-20"15,12 8 32-15,3-3 0 16,5-4-17-16,0 3-15 16,0-6-9-16,17-5 1 15,12-5-2-15,-2-6-4 0,10-9 0 16,-2-6-1 0,2-3 0-16,3 0 3 0,-9-6 3 15,-5-13 0-15,-7-4-1 16,-4-6-2-16,-15-7 0 15,0-1 0-15,-11-3 0 16,-24 7-1-16,-10 3 0 16,-9 10 0-16,0 8 7 15,-2 2-7-15,-2 2 2 16,13 4 4-16,4 3-8 16,16-1 0-16,12 2-4 15,13 0-19-15,0 0-44 16,15 0-63-16,45-2 10 15</inkml:trace>
  <inkml:trace contextRef="#ctx0" brushRef="#br0" timeOffset="156699.8633">16012 981 189 0,'0'16'59'15,"0"7"-40"-15,0 10 20 16,0 8 23-16,-17 3-22 15,9 4-17-15,2-1-6 16,2-2-8-16,4-5-2 16,0-7-4-16,0-5 0 0,0-9 0 15,0-6-3 1,0-10 1-16,0-3-1 0,0 0 2 16,0 0 0-16,0-15-2 15,0-15 0-15,0-17 5 16,0-13-5-16,0-6 0 15,4 0 0-15,8 6-2 16,3 11 2-16,1 15 0 16,5 11-1-16,2 9-1 15,8 4 1-15,4 6-6 16,6 1 1-16,3 3-28 16,-3 0-99-16,2 0-50 15</inkml:trace>
  <inkml:trace contextRef="#ctx0" brushRef="#br0" timeOffset="156934.2377">16504 1072 348 0,'0'1'51'15,"0"-1"-47"-15,0 0-3 16,0 0 11-16,23 3-7 15,16 0 6-15,15-2 0 16,6-1-2-16,-5 0-3 16,-5 0-5-16,-2 0-1 15,-7-1-1-15,-4-14-7 0,4-7-31 16,-12-7-110-16</inkml:trace>
  <inkml:trace contextRef="#ctx0" brushRef="#br0" timeOffset="157204.0874">16824 752 342 0,'0'0'13'16,"0"15"-4"-16,0 5-4 16,0 11 27-16,0 6-8 15,0 7-2-15,0 3-7 16,0 4-1-16,0-1-3 15,0-3 3-15,0-5-6 16,0 0-7-16,6-4 2 0,7-2-1 16,1-2-2-16,5-9 0 15,8-1-1-15,6-9-5 16,12-8-6-16,13-7-14 16,15-3-24-16,11-26-105 15</inkml:trace>
  <inkml:trace contextRef="#ctx0" brushRef="#br0" timeOffset="157555.2223">18058 664 309 0,'-20'-6'112'15,"-3"4"-104"-15,-2 2 12 16,2 0 18-16,-3 0-23 16,-5 15-4-16,-11 11-8 15,-5 10-1-15,3 6 0 16,3 11 2-16,12 1-4 16,4 7 5-16,4 5-5 15,9 2 5-15,8-2-3 16,4-4 3-16,0-3-5 15,4-8-1-15,15-4 1 0,-1-10 0 16,1-3-4 0,-3-12-7-16,-7-6-10 0,-3-9-17 15,-6-7-25-15,0 0-68 16,0-17-64-16</inkml:trace>
  <inkml:trace contextRef="#ctx0" brushRef="#br0" timeOffset="157758.2019">17366 1162 386 0,'-8'-3'39'15,"3"-1"-39"-15,5 4 0 0,0 0 16 16,0 0-14-16,31 0 1 16,19 0-3-16,14 0 6 15,-2 0-5-15,11 1-2 16,-7-1 1-16,0 0-3 15,-6 0-17-15,-4 0-60 16,-7-11-59-16</inkml:trace>
  <inkml:trace contextRef="#ctx0" brushRef="#br0" timeOffset="157923.8252">18106 1140 198 0,'0'19'30'0,"0"4"-7"16,0 5 30-16,0 0-2 15,0 0-15-15,10-6-15 16,5-4-13-16,3-4-7 0,-1-4-1 16,-1-5-8-16,-1-3-24 15,1-2-54-15,-3-9-43 16</inkml:trace>
  <inkml:trace contextRef="#ctx0" brushRef="#br0" timeOffset="158118.6174">18116 882 400 0,'-6'0'2'16,"6"0"0"-16,0 0-2 0,0 0 14 16,0 11-10-16,25 8 1 15,6 2-5-15,4-4-9 16,4-3-20-16,7-4-59 15,5-7-92-15</inkml:trace>
  <inkml:trace contextRef="#ctx0" brushRef="#br0" timeOffset="158665.6094">19034 719 347 0,'-14'7'16'15,"-3"12"-14"-15,-6 8 32 16,-4 9 5-16,3 7-14 16,-3 9-10-16,12 1-6 15,3 1-1-15,2 3-3 16,7-1 0-16,3-2 0 15,0-2-3-15,0-5 0 16,7-8-2-16,20-4-4 16,8-8 4-16,6-8 0 15,0-5-1-15,-3-10-3 0,1-4-1 16,6 0 5-16,1-13 1 16,-1-7 0-16,-1-6-1 15,-9 1-3-15,-8 3-5 16,-5 3 6-16,-7 3 1 15,-1 7 1-15,-5 3 0 16,-5 5 2-16,-2 1-2 16,-2 0 1-16,0 0-1 15,4 1-4-15,4 14 4 16,3 3 2-16,1 8 6 16,2 4-4-16,5-1 2 15,4-1-4-15,2 0 3 16,-3-6-2-16,-1-5 2 0,0-5-5 15,-9-6 0 1,-4-5-2-16,-3-1-4 0,-5 0-9 16,0-7-27-16,0-21-105 15,0-7-151-15</inkml:trace>
  <inkml:trace contextRef="#ctx0" brushRef="#br0" timeOffset="158853.996">19392 962 394 0,'-2'0'11'0,"2"0"-5"16,0 0 27-16,0 0-14 0,0 0-18 16,8 10-1-16,17 1 0 15,6 2-14-15,14-4-27 16,1 0-94-16</inkml:trace>
  <inkml:trace contextRef="#ctx0" brushRef="#br0" timeOffset="159159.9668">20022 1199 208 0,'0'25'124'15,"-6"0"-108"-15,6 4 9 16,0-3 20-16,0-5-13 15,2-3-16-15,27-4-7 0,2-1 1 16,6-6-3-16,4-5-3 16,7-2 7-16,6 0-5 15,0-15-1-15,-11-7-1 16,-6-5-2-16,-12 0-1 16,-13-1-1-16,-8 3 1 15,-4 3 1-15,-12 5-2 16,-29 5 0-16,-3-1 5 15,-7 5 3-15,5 0-5 16,1 0-3-16,5 3 0 16,16-1-8-16,3 0-33 15,19-1-81-15</inkml:trace>
  <inkml:trace contextRef="#ctx0" brushRef="#br0" timeOffset="160324.2191">13763 2074 189 0,'29'0'92'0,"16"0"-92"16,19-4 14-16,27-7 40 16,25-4 5-16,18-1-17 15,28 0-8-15,11-2-14 16,32-1 0-16,18-1-3 15,13 0-3-15,20-3-4 0,13-1-5 16,24 0 3-16,5 2-2 16,6 1-1-16,8 6-5 15,9 2 3-15,-7 3 0 16,2-2-3-16,-6 3 0 16,-6-2-1-16,-2 2 1 15,-13-1 2-15,-8 3-2 16,-10 0 0-16,-15 2 2 15,-18 0-2-15,-17 3 0 16,-31-3-1-16,-24 4 0 16,-21-2 0-16,-26 2 1 15,-26-1 0-15,-20 2 0 16,-15-1 1-16,-21-1-1 0,-10 0 0 16,-11 1-1-16,1 1 1 15,-9 0-1-15,2 0 1 16,-1 0 0-16,1 0 0 15,-4 0-2-15,2 0 1 16,3 0 1-16,1 0-2 16,-1 0 2-16,-3 0-2 15,-2 0 1-15,0-1 0 16,-2 1-1-16,-2-2-3 16,-2 2 3-16,0 0 0 15,0 0 2-15,0 0 0 16,0 0-1-16,0 0 1 15,0 0-1-15,0 0 0 16,0 0 0-16,0 0-1 0,0 0 1 16,0 0 1-16,0 0 0 15,0 0 0-15,0 0 1 16,0 0 1-16,0 0-2 16,0 0 0-16,0 0 1 15,0 0-1-15,0 0-1 16,0 0 0-16,0 0 1 15,0 0 1-15,5 0-1 16,-5 0-1-16,0 0 0 16,0 0 1-16,0 0-3 0,2 0-5 15,4 0-3 1,4-1-6-16,3-1-22 0,-1-4-87 16,-2-3-188-16</inkml:trace>
  <inkml:trace contextRef="#ctx0" brushRef="#br0" timeOffset="161387.5265">23290 656 192 0,'0'-3'23'0,"0"3"-5"16,0 0 19-16,0 0 25 15,0 0-11-15,0 0-15 16,0 0-12-16,0 0 1 16,0 0-1-16,0 3-11 15,0 5-2-15,0 2-2 16,-4 9 2-16,-10 6 3 16,-7 6 0-16,0 11-8 15,-14 17 0-15,0 5 6 16,2 6-5-16,2 1 0 15,8-5-2-15,5-1-5 0,5 1 3 16,3 2-3 0,-3-3 0-16,5 0 0 0,-2-9 0 15,2-6 0-15,3-16 0 16,3-4-1-16,-2-8 0 16,4-8 0-16,0-5 1 15,0-7-3-15,0-2-3 16,0 0-7-16,0 0-19 15,0-15-19-15,0-10-12 16,19-12-63-16,4-5-5 16</inkml:trace>
  <inkml:trace contextRef="#ctx0" brushRef="#br0" timeOffset="162100.5383">23427 702 224 0,'4'0'29'16,"-4"0"-18"-16,2 0 13 15,2 0 21-15,0 0-5 16,4 11-2-16,3 6-10 0,3 3-5 16,-1 7 4-16,-3 5-1 15,4 3-4-15,3 9-1 16,0 1-7-16,1 1-2 16,1 5-2-16,-1 2-4 15,7 4 1-15,6 2-1 16,4 0 0-16,2 0-4 15,5-6 1-15,-1-5 0 16,3-4-3-16,-1-8 0 16,0-4 0-16,-1-6 0 15,-5-4 0-15,-2-8 2 16,-14-1 1-16,1-4-3 0,-5-3 0 16,-5-5 0-16,-3 1-2 15,-3-2 2-15,-6 0 2 16,4 0 3-16,-4 0-2 15,2 0 1-15,15-18-1 16,5-13 3-16,5-16-4 16,4-16-1-16,-8-6 3 15,-4-6-3-15,-3-9 0 16,-8-7 1-16,5-4-2 16,-7 1-1-16,0 11 1 15,-2 14 0-15,-4 15 1 16,0 15 0-16,0 10-1 15,0 12 2-15,0 4-2 0,0 6 1 16,0 2-1-16,0 1 0 16,0 2 0-16,0 2-1 15,0 0 0-15,0 0 1 16,0 0-3-16,0 0 0 16,0 0-4-16,0 0-6 15,0 0-25-15,0-9-40 16,2-2-114-16</inkml:trace>
  <inkml:trace contextRef="#ctx0" brushRef="#br0" timeOffset="163735.2327">25221 457 334 0,'-31'-8'39'15,"-4"0"-16"-15,-9 1 31 16,-3-3-15-16,-9 2-14 16,-4-1-5-16,-2-1-5 15,-4 2-2-15,-6-4 1 0,-3 3-11 16,-8 0 2-1,-3 0 0-15,-5 1-4 16,0 3 0-16,2-1 0 0,8 1-1 16,-4 1 2-16,1 2-2 15,-7 2-5-15,-6 0 4 16,-5 0-4-16,5 2 2 16,6 9 3-16,4 0-2 15,-1 0 1-15,7 4 0 16,2-1 1-16,7 1 0 15,6 1 0-15,10 2 0 16,2 1 0-16,-2 6-1 16,-6 4 0-16,-2 7 1 0,2 6-1 15,2 6-4 1,5 2 6-16,1-1-1 0,10-3 0 16,7-1 0-16,2 5-1 15,19 4 0-15,1 4-1 16,11 1-1-16,4-1 3 15,0-4-1-15,6 4 1 16,19 0 1-16,4-1 2 16,8-1-2-16,4-3-1 15,7-1-1-15,10-3 1 16,6-1-3-16,8-1 2 16,7-1 1-16,1 1 0 15,11 3 0-15,13 1 0 16,3-3 0-16,11-4 0 15,6-7-7-15,-6-7 6 0,2-11-3 16,-11-6 3-16,-9-9-4 16,-11-4 5-16,-5 0 0 15,1-14 1-15,-4-8 1 16,8-5 1-16,-9-2-3 16,-1-4 4-16,-3-2 0 15,-1-4-4-15,3 0 4 16,7-5-3-16,2 1 2 15,2 1-2-15,-5-3 0 16,-3-2-1-16,-11 0 2 16,-12-1-1-16,-4 3 3 15,-11-1-2-15,-8 1 2 0,-4-1 0 16,-8-4 0-16,-10 0 2 16,-7 0-3-16,-6-2 5 15,0 3-3-15,0-2 2 16,0 6 0-16,0 5-4 15,0 6 1-15,0 6 1 16,0 2-1-16,0 5-2 16,0 2-1-16,-11 1 0 15,3 1-1-15,-8 0 2 16,3 0-3-16,-1-1 1 16,-5 0-2-16,3 2 2 15,-3 4 1-15,2 2-1 16,5-2 0-16,4 2-1 15,-5-1 1-15,3 0 0 16,0 5-1-16,4 1 0 0,-1 1 1 16,5 4 0-16,-2-2-2 15,4 0 0-15,0 1 2 16,0-1 0-16,0 2 0 16,0 0-4-16,0 0 4 15,0 0-2-15,0-1 1 16,0 1 1-16,0 0-1 15,0 0-1-15,0 0 2 16,0 0-2-16,0 0 1 16,-2 0 1-16,2 0-1 0,0 0 0 15,0 0-1 1,0 0 2-16,-4 0-1 0,4 0 0 16,0 0 1-16,0 0 0 15,0 0 0-15,0 0-1 16,0 0 1-16,0 0 0 15,0 0-1-15,0 0 1 16,0 0-1-16,0 0 1 16,0 0 0-16,0 0 1 15,0 0-1-15,0 0 1 16,0 0 0-16,0 0 0 16,0 0-1-16,0 0 0 15,0 0 0-15,0 0 0 16,0 0 0-16,0 0 0 15,0 0 0-15,0 0 0 0,0 0 0 16,0 0 0-16,0 0 0 16,0 0 2-16,0 0-1 15,0 0-1-15,0 0-1 16,0 0 1-16,0 0 0 16,0 0 0-16,0 0 0 15,0 0 0-15,0 0 0 16,0 0 1-16,0 0-1 15,0 0 1-15,0 0-1 16,0 0 0-16,0 0 0 16,0 0 0-16,0 0 0 15,0 0 0-15,0 0-1 0,0 0-2 16,0 0 0 0,0 0-3-16,0 0-5 0,0 0-5 15,0-1-15-15,0-1-10 16,0-3-36-16,0 0-117 15</inkml:trace>
  <inkml:trace contextRef="#ctx0" brushRef="#br0" timeOffset="165249.6245">2270 3014 165 0,'-27'0'14'0,"2"0"-10"15,11 0 9-15,14-4 15 16,0 4-2-16,0 0-1 16,0 0-1-16,0 0 10 15,0 0 14-15,0 0-4 16,0 0-17-16,0 0-12 16,0 0-5-16,0 0-6 15,0 0 0-15,0 0-2 16,0 0-2-16,0 0 0 0,20 0 1 15,5 0-1-15,25 0 3 16,12 2-1-16,16-2 1 16,13 0-1-16,6 0-1 15,7 0 0-15,3 2-1 16,-1-1-1-16,-1-1 1 16,-2 0 1-16,-5 0 0 15,-1 0 0-15,-6 2-1 16,-7-2 0-16,-5 2 0 15,-11-2 1-15,-2 0-1 16,-6 0 0-16,-16 0-1 16,-13 0 2-16,-9 0-1 15,-15 0 0-15,-7 0 1 0,0 0 0 16,0 0-1 0,0 0 3-16,0 0-2 0,0 0 0 15,0 0-1-15,0 0-1 16,0 0-4-16,0 0-14 15,0 0-37-15,0-4-89 16</inkml:trace>
  <inkml:trace contextRef="#ctx0" brushRef="#br0" timeOffset="179221.5782">26360 1013 109 0,'-17'-8'19'16,"3"0"-15"-16,2-2 3 16,-1 1 13-16,5 3 0 15,6 0-7-15,2 4 4 16,-4-1-6-16,4 1 3 15,-2 2-4-15,2 0-1 16,0 0-8-16,0 0 0 16,0 0 0-16,0 0 5 15,0 0 20-15,0 0 12 16,0 0 13-16,0 0-11 0,0 0-16 16,0 0-1-1,0 0-2-15,0 0-9 0,0 0-2 16,0 0 1-16,0 0 1 15,0 0-4-15,0 0 2 16,0 0-4-16,0 0-1 16,0 0-3-16,0 0 1 15,0 0-1-15,0 0 0 16,0 0 3-16,0 0-3 16,0 0-1-16,0 0 6 15,0 0-5-15,0 0-2 16,0 0-1-16,12 0 0 0,19 0 1 15,10 0 1 1,9 0 3-16,0 0 2 16,-3 2-6-16,-6 3 0 0,-3 5 0 15,-7 1 0-15,-2 7-4 16,-7 4-3-16,-9 8 3 16,-7 3 4-16,-6 8 0 15,0 5 1-15,-33 0 3 16,-13-1 0-16,-5-4-2 15,-7-6-2-15,-2 0 4 16,6-8-3-16,13-7-1 16,16-9 1-16,13-6 0 15,5-5 0-15,7 0 0 16,0 0-1-16,0 0-3 16,0 0-4-16,0-5-9 0,17-2 8 15,22-9 4 1,25-4 4-16,15-7 11 0,6-1-10 15,-11 6 0-15,-12 3-1 16,-4 7 0-16,-9-1 1 16,1 4 0-16,-9 0-1 15,-12 6-1-15,-16 3 1 16,-7 0-2-16,-6 0-1 16,2 0-1-16,4 0-3 15,5 14 4-15,7 0 3 16,7 6 2-16,-2 2 1 15,2-2-2-15,-1-5 3 0,1-2-3 16,10-6 0-16,-2-2 0 16,15-5-1-16,8 0 0 15,10 0 5-15,4-13-4 16,-4-8 1-16,-16-1-2 16,-9-5 0-16,-10-1 2 15,-16-1-2-15,-3-5 5 16,-12 3-4-16,0 4-1 15,-8 4 2-15,-17 8 0 16,-6 4 0-16,-4 0 3 16,-6 5-2-16,-9 2 0 15,2 3-1-15,7 1-2 16,4 0 0-16,10 0-2 0,-2 0-8 16,6 7-18-16,5 6-23 15,9-3-61-15,5-3-120 16</inkml:trace>
  <inkml:trace contextRef="#ctx0" brushRef="#br0" timeOffset="181927.5428">26257 1694 149 0,'0'-5'92'0,"0"5"-71"15,0-1-19-15,0 1 21 16,0 0 10-16,0 0 6 16,0 0-22-16,0 0-7 15,0 0 0-15,0 0 2 16,0 0-1-16,0 0-4 16,18 1-4-16,11 7 5 0,8 1 2 15,17 1-1-15,8-1-1 16,10-2 1-16,9-3-2 15,8-2-6-15,2 0 3 16,2-2-4-16,2 0 2 16,-8 2-1-16,-2-2-1 15,-7 2 0-15,1-1 1 16,1-1 0-16,3 0 0 16,-2 0 0-16,-3 0-1 15,-1 0 0-15,-5-1 0 16,-4-10 0-16,-2 4 0 15,-6-3 1-15,-10 2-1 0,-7 3 0 16,-8-2 2-16,-8-1-2 16,-4 2 1-16,-6-2 1 15,-5 0 3-15,-4-3 2 16,3-2-3-16,-3-4 3 16,-2-1-6-16,4-6 3 15,-3-1-2-15,-1-3-1 16,0-1 4-16,-6-1 0 15,0-2 1-15,0-3-3 16,0-2 0-16,0-2 4 16,-17-1 0-16,-7-4-7 15,-3-6 3-15,-6 1-1 16,2 2-2-16,-2 0 4 16,0 5-1-16,-1 1 9 15,-3 5-7-15,-2-1-5 0,0 4 0 16,-3 2 1-16,-7-1-1 15,-9 0-1-15,-8-2 1 16,-11 2-2-16,-5 2 5 16,3 2-4-16,0 3 1 15,7 1-3-15,0 3 1 16,4 5 2-16,6 2 1 16,4 3-1-16,2 4 0 15,6 1 1-15,1 1-2 16,-5 3 0-16,4 0 1 0,-1 2-1 15,-3 0 1 1,2 0 0-16,-2 11 0 0,5 4-2 16,-5 7 0-16,-6 3 2 15,4 6-1-15,-4-1-2 16,7 1 3-16,3-1 0 16,2-2-1-16,5 0 1 15,0 0 1-15,3-2-1 16,7 0-1-16,4 0 1 15,5 0-2-15,7 5 2 16,3 9-1-16,1 4 1 16,7 5 0-16,2-1-1 15,4-1 0-15,0 2 0 16,0-2 0-16,0 0 1 16,0 0 1-16,4-1 0 0,4-2-2 15,5-2 1-15,5-1-2 16,5-3 2-16,2 5-1 15,0-1 0-15,6 2 1 16,8-1-5-16,0-4-4 16,15-5-13-16,2-3-6 15,4-9-11-15,10-11-20 16,-2-8-84-16</inkml:trace>
  <inkml:trace contextRef="#ctx0" brushRef="#br0" timeOffset="209711.3199">5519 9235 83 0,'-31'7'38'0,"6"0"-16"16,-8 0 6-16,9-6 18 16,9 2-3-16,11-3 2 15,4 0-6-15,0 0-4 0,0 0-7 16,0 0-6-16,0 0-14 15,0 0-6-15,10 4 0 16,17 2 2-16,12 3 3 16,5-2-2-16,3-1 4 15,5 0 2-15,8-3-5 16,4-1-2-16,-6-2-1 16,8 0 2-16,-2 0-2 15,-6 0 2-15,-4-2-3 16,-5-3 0-16,-3-2 1 0,-13 1 0 15,6 1-3 1,-14-1 1-16,2 1-1 0,-2 1 0 16,2-2 0-16,-15 1 0 15,0 2-1-15,-5-2-5 16,-5 3-8-16,-2-2-23 16,0 0-30-16,0-10-53 15,-19-5-29-15</inkml:trace>
  <inkml:trace contextRef="#ctx0" brushRef="#br0" timeOffset="210557.9645">5840 8792 194 0,'0'0'31'0,"0"0"-29"15,0 0 8-15,0 0 18 16,0 0-3-16,0 0-11 16,0 0 0-16,0 0 5 15,0 0 5-15,0 0-4 16,0 0-5-16,0 0-8 15,0 0-1-15,0 0 3 0,0 2-4 16,0-2-1-16,0 0 4 16,0 0-5-16,0 0 3 15,0 0-1-15,0 0-5 16,0 0 3-16,0 0 0 16,0 0-2-16,0 0 0 15,0 0 1-15,0 0 1 16,0 0-3-16,0 0 1 15,0 0 0-15,0 0 1 16,0 0 0-16,0 0-1 16,0 0 4-16,0 0-5 15,0 0 4-15,0 0-4 16,0 0 1-16,0 0-1 0,0 0 0 16,0 0 0-1,0 0 2-15,0 0 1 0,0 0-2 16,0 7-1-16,0 4 1 15,0 7 0-15,0 7 1 16,-7-2 0-16,1 3-1 16,0 3 0-16,6 8 1 15,0 4-1-15,0 7 2 16,0 6-2-16,0-3 1 16,0 1-1-16,0-1 3 15,0 2-3-15,0-4 0 16,0 4-1-16,0 2 0 0,0 0 2 15,0 3-2 1,0-6 2-16,0-5-2 0,0-9 1 16,6-9-1-16,7-7-1 15,-5 1-1-15,10-1 1 16,-5-5-1-16,10-3 2 16,-1-3-1-16,3-3-1 15,2 0 2-15,0-5 0 16,-2 0 2-16,-5-2-2 15,3-1 0-15,0 0 0 16,2 0 0-16,2 0 0 16,4-7 0-16,2-5-5 15,4-6-5-15,4-4-17 16,-8-6-53-16,-2-4-52 16</inkml:trace>
  <inkml:trace contextRef="#ctx0" brushRef="#br0" timeOffset="210973.1826">6679 9410 198 0,'0'0'140'0,"0"0"-126"16,0 0-13-16,0 0 16 15,0 0 4-15,0 0-15 16,4 0-6-16,8 0 4 16,3 0-4-16,-9 3-1 15,4 0-13-15,-10-1-68 0,0 5-64 16</inkml:trace>
  <inkml:trace contextRef="#ctx0" brushRef="#br0" timeOffset="211215.3481">6629 9628 294 0,'0'0'11'0,"0"0"-8"0,0 0-3 15,6 0 11 1,11 4 2-16,2-1-4 0,1 3 0 16,3-2-4-16,-4 3 3 15,3-2-3-15,-9-3-4 16,1 3-1-16,3-2-2 16,-3 1-8-16,-1-3-34 15,1-1-77-15</inkml:trace>
  <inkml:trace contextRef="#ctx0" brushRef="#br0" timeOffset="212314.8141">8746 8780 179 0,'-12'-3'23'0,"5"-2"-10"16,3 5 28-16,4 0 18 15,0 0-11-15,0 0-12 16,0 0-3-16,0 0 1 0,0 0-2 16,-12 0-7-16,-3 0-11 15,-20 0-12-15,-8 0 0 16,-11 0-2-16,-2 0-1 16,-10 0 1-16,0 0 1 15,10 0-1-15,-2 0 2 16,19 0-1-16,4 0 1 15,12 0-2-15,11 0 0 16,6 0-2-16,6 0 1 16,0 0-2-16,0 0-3 15,0 0-2-15,0 0 7 16,0 0 1-16,12 11-1 16,-2 7 0-16,3 5 0 0,-7 8 1 15,0 10 2-15,-6 3-2 16,0 5 4-16,0 2-2 15,0 4 2-15,-12 5-3 16,-13-2 3-16,0 1-4 16,-4 2 0-16,4-1 2 15,13-5-2-15,2-12 3 16,8-3-3-16,2-14 1 16,0-5-1-16,0-5 0 15,0-6 0-15,0 1 0 16,2-6-1-16,14 3-1 15,9 1 0-15,10-4 0 0,8 3 2 16,11-1 2-16,4-5-2 16,8 0 0-16,5-2-3 15,1 0-8-15,-4 0-5 16,-2-2-40-16,-6-12-117 16</inkml:trace>
  <inkml:trace contextRef="#ctx0" brushRef="#br0" timeOffset="213827.6939">21897 8353 367 0,'6'-3'59'0,"-2"3"-54"0,-4 0 1 15,0-1 15 1,2 1 4-16,3 0-11 0,3 0-12 16,15 0-2-16,5 0 3 15,18 0 4-15,14 7 0 16,12-1-1-16,15-1-2 16,2 0-1-16,-2-2 1 15,-11-3-3-15,-20 3-1 16,-13-1 1-16,-14 2-2 15,-16-4 2-15,-9 3-2 16,-2-1 1-16,-2 2-1 16,0 0-1-16,0 7 2 15,0 7 9-15,0 5-4 16,0 10 1-16,0 11-3 16,0 11 0-16,0 4 1 0,-2 7 0 15,2 0-1-15,0-4 1 16,0 1-4-16,0-6 3 15,12 0 0-15,-3-6-1 16,1-7 3-16,-10-4-2 16,0-8-2-16,0-9 0 15,0-1 3-15,-4 0-2 16,-17 0 2-16,-8 0 0 16,-8-3 3-16,-6 0-3 15,-3-4-1-15,-6-2-2 16,5-2 1-16,-3-3 1 15,-1 0 2-15,-3-5-5 0,-4 0 1 16,-6-3 0 0,2 3-2-16,2-3-2 0,4 0-1 15,0 0-1-15,5 0-17 16,1-6-6-16,3-5-20 16,-3 3-54-16,-10 1-268 15</inkml:trace>
  <inkml:trace contextRef="#ctx0" brushRef="#br0" timeOffset="214975.4874">10282 7433 198 0,'-6'0'45'0,"-1"0"-13"16,5 0 6-16,2 0 12 15,0 0-11-15,0 2-11 16,0-1-9-16,0 3-5 16,0 4 0-16,0 9-6 15,0 9 0-15,0 15 7 16,0 9-9-16,0 6 2 16,0 10 0-16,13 12-5 15,1 3 3-15,3 5-2 16,-5 6-4-16,5 3 5 0,-3-6-4 15,-3-6-1 1,-3-19 2-16,-2-13-2 0,-2-14 2 16,2-10-2-16,1-14-2 15,-5-2 2-15,2-10-1 16,-4-1-1-16,0 0-7 16,0 0-12-16,0-8-4 15,-13-17-34-15,-24-9-101 16,-15-5-114-16</inkml:trace>
  <inkml:trace contextRef="#ctx0" brushRef="#br0" timeOffset="215566.8235">9995 8146 241 0,'0'0'68'15,"0"2"-65"-15,0 9 7 16,6 7 22-16,14 5 8 15,9 6-9-15,9 5-16 16,-1-5-3-16,8-4 4 16,-14 1-6-16,0-7-2 15,-2 1-3-15,-14-8-4 16,1 0 2-16,-8-5-1 16,-1-4-1-16,-1-3-1 15,-2 0 0-15,-4 0-1 16,2 0 1-16,2 0 0 15,4 0 0-15,13-12 4 0,4-8 7 16,6 1-9-16,4-3-1 16,-4 0 1-16,2 0-2 15,6-5 1-15,1-4 1 16,5-7-1-16,-12 5-1 16,-4 0 1-16,-6 7-1 15,-15 1 0-15,-4 5 0 16,-4 4 1-16,0 1 2 15,0 4 0-15,-12 0 1 16,-21 2 0-16,6 2 0 16,-4 1-1-16,-8 2 3 15,2 4-1-15,-11 0-5 16,-4 0 4-16,-6 0 2 16,-2 0-6-16,3 3 7 15,-1 1-1-15,0 4-1 0,-2-1-2 16,0-3-1-16,4-1 0 15,4 3-1-15,13-4 2 16,-2 0-3-16,12 0 0 16,8-2 0-16,9 0-2 15,-3 0-7-15,9 0-15 16,6 0-23-16,0 0-71 16,21 0-101-16</inkml:trace>
  <inkml:trace contextRef="#ctx0" brushRef="#br0" timeOffset="216685.5304">13436 7400 100 0,'0'-2'189'16,"0"2"-162"-16,0 0-17 15,0 0 33-15,0 0 7 0,0 0-21 16,0 0-19-16,0 11-10 16,0 11 5-16,0 15 12 15,6 14-4-15,7 10 2 16,-1 5 0-16,3 4-3 16,-7-2-1-16,2-2-3 15,-1-7-3-15,-3-3-3 16,0-8 4-16,4-8-2 15,-3-7-3-15,1-11 1 16,2-9-2-16,1-8-3 16,-5-5-1-16,0 0 3 15,6 0-4-15,3 0 5 0,10-11 6 16,8-7-3-16,-2-4-2 16,2-3 1-1,8-6-2-15,-4 6 2 0,3-4-4 16,-7 5 1-16,-2 0-1 15,-4 4 1-15,-13 3 1 16,-4 6 0-16,-8 5 1 16,-2 1-1-16,0 5 2 15,0-4 2-15,-6 0-4 16,-25-2 0-16,-18 2-2 16,-16-3 2-16,-9 5 0 15,-11 2 1-15,-1 0 2 16,1 0 4-16,6 0-1 15,7 0-1-15,12 2 1 16,10 1-1-16,9-3-1 0,10 0-2 16,8 0-2-16,11 0 0 15,4 0 1-15,8 0-2 16,-9 0 1-16,7 0 0 16,-4 4 0-16,0-3-1 15,2 1-1-15,2-2 1 16,2 1 0-16,0-1 0 15,0 0-1-15,0 0 2 16,0 0-1-16,0 0-1 16,0 7-1-16,0 4 3 15,0 3 1-15,6 7 0 16,8 1-1-16,9 1 0 16,8 6 0-16,10 0-1 0,9-1 1 15,8-1-1-15,-6-1 1 16,-1-3 1-16,-5-2-1 15,-11-6 0-15,-6-3 0 16,-17-5 1-16,-6-7-1 16,-6 0-1-16,0 0-1 15,0 0-6-15,-4 0-24 16,-35-3-35-16,-33-5-298 16</inkml:trace>
  <inkml:trace contextRef="#ctx0" brushRef="#br0" timeOffset="217293.3231">9401 9033 105 0,'60'-20'7'0,"0"3"-6"15,-23 5 4-15,-10 1 7 16,0 2 7-16,-8 5 9 16,-7-1-7-16,-4 5-1 15,-3 0 7-15,-5 0 13 16,0 0 7-16,0 0 1 0,0 0-1 15,0 9-17 1,0 13-7-16,0 9 0 0,0 11-9 16,0 5 3-16,0 8-5 15,0 4-3-15,18 7 3 16,5 3-5-16,2 4-1 16,-5-3 1-16,-1-4-6 15,8-10 2-15,-15-9-2 16,3-9 1-16,-3-9-4 15,-8-7 2-15,-2-9-1 16,-2-8-4-16,0-5-8 16,0 0-9-16,-8-8-17 15,-17-28-106-15,-33-20-8 16</inkml:trace>
  <inkml:trace contextRef="#ctx0" brushRef="#br0" timeOffset="217599.9165">9383 9011 248 0,'0'-9'49'0,"8"-4"-44"16,25-2 9-16,0 1 18 15,25-2-4-15,16 1-8 16,17 4-3-16,6 3-1 16,5 6-10-16,-22 2 0 15,-7 0-4-15,-20 15 0 16,-15 2-2-16,-14 3 1 15,-13 4 10-15,-11 7 6 0,0 5 4 16,-11 0-1 0,-24 5-9-16,-4-5 1 0,-13-3-9 15,7-3 1-15,-7-8-1 16,13-4-3-16,-9-3-2 16,5-3-18-16,-5-3-16 15,11 2-35-15,2-2-76 16,12-2-26-16</inkml:trace>
  <inkml:trace contextRef="#ctx0" brushRef="#br0" timeOffset="219670.177">10249 9586 304 0,'0'0'51'16,"6"-4"-42"-16,-6 4 29 0,0 0 7 15,6 0-18 1,-6 8-16-16,0 6-7 0,2 12 9 16,9 5 3-16,-5 4 0 15,2-1-2-15,-2 2-5 16,0-2-4-16,-1-5 1 15,-3-4-5-15,2-6-1 16,-2-2-3-16,-2-5-4 16,0-8-14-16,0-4-25 15,0 0-93-15,4-8-158 16</inkml:trace>
  <inkml:trace contextRef="#ctx0" brushRef="#br0" timeOffset="220359.4733">13228 8830 77 0,'6'-6'283'0,"-6"5"-254"16,2 1-17-16,-2 0 26 16,0 4 2-16,4 18-22 15,-2 14-8-15,8 12 4 16,5 8-1-16,3 9 4 15,3 9-2-15,0-1-2 16,4 5-4-16,-1-2-2 16,3-2-1-16,0-5 2 15,-4-13-7-15,0-12-1 16,-11-10 0-16,-6-12-1 0,-4-12 0 16,-2-2-7-16,0-8-8 15,0 0-22-15,-12-18-15 16,-23-17-153-16,-5-19-71 15</inkml:trace>
  <inkml:trace contextRef="#ctx0" brushRef="#br0" timeOffset="220705.7646">13060 8831 254 0,'0'-11'52'0,"6"-4"-48"15,25 1 9-15,11 0 34 0,11 1-9 16,9 2-17-16,15 0-9 16,1 8 0-16,3 3-7 15,-4 0 1-15,-9 6-3 16,-12 13-2-16,-9 3 0 16,-16 4 9-16,-14 5-4 15,-15 4 10-15,-2 5 3 16,-7 4-2-16,-34 2 0 15,-11 3-7-15,-5-3-6 16,-1-6 2-16,0-5 0 16,8-8-3-16,13-9-3 15,6-7-3-15,10-7-3 0,13-1-16 16,4-3-21-16,4 0-27 16,0 0-91-16,10 0-65 15</inkml:trace>
  <inkml:trace contextRef="#ctx0" brushRef="#br0" timeOffset="221507.9088">13728 9440 166 0,'0'0'68'0,"0"0"-42"16,0 0-17-16,0 0 7 16,12 0 10-16,17 0 9 15,2 8 3-15,4 10-10 16,-6-4 0-16,-4 8-2 16,-6 1-9-16,-11 2-9 15,-8 4 4-15,0 5 2 16,-2-5 4-16,-27 3-13 15,4-9 0-15,2-2 3 16,5-9-5-16,5-1 2 16,7-8-5-16,6 0-2 15,0-3 1-15,0 0-2 0,0 1 1 16,17 1 0-16,12 0 0 16,4-2 2-16,8 0 0 15,7 0 4-15,3 0-4 16,7 0-4-16,-2-11 3 15,4 0-18-15,0-8-46 16,0 5-122-16</inkml:trace>
  <inkml:trace contextRef="#ctx0" brushRef="#br0" timeOffset="222303.8086">16909 8761 313 0,'-12'0'55'15,"8"0"-39"-15,4 0 9 16,0 0 10-16,0 19-10 16,0 13-7-16,0 12 5 15,4 18 0-15,4 4 1 0,2 4-5 16,3 8 1 0,-1-9-9-16,3-3-5 0,-3 0-2 15,-6-8 1-15,4-1-2 16,-5-10-1-16,1-10-2 15,-6-8 0-15,0-12-3 16,0-13-2-16,0-4-3 16,0 0-14-16,-6-13-13 15,-21-28-59-15,-6-18-39 16,2-11 4-16</inkml:trace>
  <inkml:trace contextRef="#ctx0" brushRef="#br0" timeOffset="222625.6305">16826 8753 153 0,'19'-14'52'16,"4"0"-26"-16,6 5 4 15,4-1 21-15,10 5 4 16,15 0-20-16,8 3-11 16,2 2-7-16,-1 0 2 15,-12 2-11-15,-13 8 0 16,-13 9-2-16,-9 5-3 15,-14 6 10-15,-6 3 10 16,0 8-1-16,-6-1-6 16,-29 4-3-16,-2-4 0 15,-2 1-4-15,-1-5-5 16,3-6-2-16,-4 0 0 0,4-5-2 16,-1-3-3-16,9-4-4 15,9-3-1-15,3-8-21 16,9 5-24-16,2-2-20 15,6 2-47-15,0-3-14 16</inkml:trace>
  <inkml:trace contextRef="#ctx0" brushRef="#br0" timeOffset="222993.5134">17461 9286 175 0,'19'8'76'0,"1"-1"-32"15,-1 3 10-15,8 2-4 0,-13-5-20 16,3 5-12 0,-9 1 2-16,-4 3-7 0,-4 1-5 15,0 2 2-15,0 3 1 16,-16 0-3-16,-3 0-4 16,7-6-2-16,1-4 1 15,11-1-3-15,0 2-2 16,0-3 1-16,0 2 1 15,21-2-1-15,6 2 0 16,2 1 2-16,-4-1-1 16,-7-2 3-16,-5 1-3 15,-13 0 3-15,0 4 2 0,0-2-2 16,-3 4 5-16,-21-3-3 16,-11-3-2-16,-1-2-3 15,5-3-2-15,0-2-11 16,7-4-17-16,5-4-47 15,2-21-139-15</inkml:trace>
  <inkml:trace contextRef="#ctx0" brushRef="#br0" timeOffset="223269.0343">18530 9073 287 0,'6'0'76'16,"-4"0"-72"-16,8 3-1 15,3 0 8-15,5 0-11 16,7-3 0-16,6 0-44 16,-2 0-83-16</inkml:trace>
  <inkml:trace contextRef="#ctx0" brushRef="#br0" timeOffset="223436.4713">19117 9117 379 0,'14'3'0'0,"5"-3"-2"15,10 0-7-15,8 0-12 16,10-3-55-16,3-8-125 16</inkml:trace>
  <inkml:trace contextRef="#ctx0" brushRef="#br0" timeOffset="223585.5793">19712 9121 101 0,'2'3'214'0,"8"-3"-214"16,-3 0-10-16,5 0 9 16,11 0-2-16,-3 0-36 15,9 0-40-15</inkml:trace>
  <inkml:trace contextRef="#ctx0" brushRef="#br0" timeOffset="224343.59">20597 8652 244 0,'-6'0'106'0,"6"0"-77"16,0 0-12-16,0 0 25 16,0 0-2-16,0 10-21 15,-5 12-9-15,3 12 11 16,-2 12 1-16,0 6 1 16,2 9-9-16,2-1-1 15,0-1-5-15,0-4-3 16,0-2-2-16,10-2 0 15,9-5-3-15,-5-2 3 0,5-10-3 16,-7-5-1 0,-1-4 0-16,-5-6 1 0,-4-5-2 15,-2-7 2-15,0-6-5 16,0-1-3-16,0 0-5 16,0-3-15-16,-6-19-31 15,-19-13-97-15,-6-9-42 16</inkml:trace>
  <inkml:trace contextRef="#ctx0" brushRef="#br0" timeOffset="224687.7294">20415 8515 276 0,'21'-3'48'0,"10"2"-40"15,16-1 13-15,13 2 22 16,6 0-10-16,7 0-16 16,-1 9-11-16,-4 6-1 15,-6 0 1-15,-14 3-2 16,-13 1 2-16,-21 6-6 16,-10 2 1-16,-4 8 10 15,-4 2 1-15,-35 4-2 16,-13-2 3-16,-3-4 0 15,-1 1-4-15,-2-7-1 16,14-3-3-16,3-3-3 0,10-6-2 16,10 1-1-16,5-5-4 15,8-4-8-15,8 0-20 16,0-2-51-16,2-1-123 16</inkml:trace>
  <inkml:trace contextRef="#ctx0" brushRef="#br0" timeOffset="225062.9944">20890 9179 125 0,'0'8'41'15,"0"-5"-21"-15,0 4 28 16,0-3 13-16,0 4-14 16,0-1-4-16,0 4-3 15,0-3-10-15,-2 2 0 16,-4 8-5-16,-6 1-9 16,-5 6 2-16,-1 1-5 15,-5 7-1-15,4-3-5 16,5 3 0-16,-3-4-4 15,5-3-1-15,6-4-2 0,-1-3-1 16,3-9-2-16,4-2-7 16,0-6-8-16,0-2-14 15,0 0-23-15,0-20-76 16,0-10 0-16,0-8-45 16</inkml:trace>
  <inkml:trace contextRef="#ctx0" brushRef="#br0" timeOffset="225415.3209">20888 9227 240 0,'0'0'62'15,"2"0"-40"-15,2 0 17 0,5 8 10 16,1 6-3 0,2 4-19-16,7 4-3 0,-2 3 2 15,1 3-6-15,3 1-9 16,-3-1 1-16,5 1-2 15,-4-6-2-15,-1-5-4 16,1 1-3-16,-7-9 4 16,1-6-5-16,-7-4 1 15,4 0-2-15,7 0-4 16,4-13 5-16,8-14 4 16,-1-3-3-16,-1-6 0 15,-2 3 0-15,-6-1-1 16,1 3 0-16,-7 9-1 0,-5 2-2 15,-4 2-4 1,-2 2-2-16,2-1-7 0,-4 2-20 16,0 2-12-16,0 1-30 15,0 4-72-15</inkml:trace>
  <inkml:trace contextRef="#ctx0" brushRef="#br0" timeOffset="228394.056">9709 6790 255 0,'0'8'62'0,"0"-4"-49"16,0-4-5-16,25 0 15 15,21 0 9-15,13-2-7 0,8-5-12 16,-3 4 1-16,-13 0-1 16,1 0-3-16,-15-1-1 15,-10 4-6-15,-6-2-2 16,-15 2 1-16,-6 0-1 16,0 0-1-16,0-2-3 15,0 2 1-15,0-5-10 16,-6-1-12-16,-27-3-69 15,0-4 33-15,-9-3 24 16,1-6-10-16,8 4 28 16,0-8 11-16,8 8 7 15,6 0 8-15,11 7 11 0,-4 3 9 16,12 7 18 0,0 1 0-16,0 0-13 0,0 0-21 15,0 5-7-15,0 19-2 16,0 11 8-16,6 17 3 15,15 11 7-15,8 2-5 16,6 4 7-16,-4-6-14 16,-4-5-1-16,-3-7-3 15,-3-5-3-15,-9-7-1 16,-5-9 2-16,-1-5-3 16,-6-7 1-16,0-8-2 15,0-5 1-15,0 2 0 16,-6-7-7-16,-19 0-4 15,-14-7-26-15,-5-15-40 16,1-7-23-16,1 2 30 0,5-1 4 16</inkml:trace>
  <inkml:trace contextRef="#ctx0" brushRef="#br0" timeOffset="228566.0801">9755 7024 165 0,'10'-7'18'0,"13"-3"-5"16,8-3 15-16,6-1-1 16,4-4-10-16,3 5-8 0,-3 0-9 15,-8 4 0 1,-4-3-3-16,0 2-17 0,-21-6-53 16</inkml:trace>
  <inkml:trace contextRef="#ctx0" brushRef="#br0" timeOffset="228879.3487">10207 6624 184 0,'3'-3'94'15,"13"-1"-92"-15,13-3 1 16,8 0 16-16,11 3 3 15,8 4-4-15,10 0-6 0,0 4-1 16,-8 14 5 0,0 4-4-16,-15 1 4 0,-2 2-4 15,-14-3-4-15,-8 0-2 16,-7-3-5-16,-8-5 2 16,-4-2-2-16,0-2-1 15,-4-4-1-15,-23 0-8 16,-10-6-30-16,-4 0-32 15,-3-12-12-15,3-11 1 16,4-4-49-16</inkml:trace>
  <inkml:trace contextRef="#ctx0" brushRef="#br0" timeOffset="229054.7084">10487 6691 41 0,'-5'0'102'0,"5"0"-64"16,0 0-16-16,0 8 6 16,0 16 13-16,-2 7-1 15,-8 5-3-15,-2 7-6 16,-3-1-8-16,-6-2-9 15,1-4-2-15,1-3-11 16,-6-5-1-16,7-8-4 16,-3-5-20-16,7-1-48 15,3-9-21-15,9-5-11 16,2 0-28-16</inkml:trace>
  <inkml:trace contextRef="#ctx0" brushRef="#br0" timeOffset="229503.5277">10383 7066 39 0,'39'14'74'0,"7"7"-22"0,8 2 0 15,-11 6-12 1,0-3 13-16,-5-4-29 0,-9 3-8 16,-5-3-2-16,-1-3-2 15,-17-2-1-15,-4-6-5 16,-2-10-5-16,0-1 4 16,0 0-3-16,-14 0-2 15,-13-6-13-15,0-11-15 16,2-10 3-16,-1-2 15 15,11-9 7-15,5 2 3 16,10 3 0-16,0 6 0 16,0 7 0-16,33 9 0 15,-2 5 2-15,2 4 4 16,6 2-2-16,-2 0 1 0,-4 3 4 16,-4 8-4-16,-6 5-3 15,-10 0 7-15,-7 6 7 16,-6 2-5-16,0 0 0 15,0-1 3-15,-4 1-4 16,-15-4-2-16,5-2-4 16,1-2 1-16,1-6-2 15,12-3-1-15,-9-3 0 16,9-4 0-16,0 0-2 16,0 0-5-16,0 0 5 15,27 0-1-15,11-8 1 16,3-3 0-16,-4 0 0 15,11 1-8-15,-11-2-50 0,2 1-99 16</inkml:trace>
  <inkml:trace contextRef="#ctx0" brushRef="#br0" timeOffset="231761.1753">12944 6705 284 0,'0'0'24'16,"0"0"-22"-16,7 0 1 15,42 0 8-15,3 0 4 16,10 0-1-16,0 0-4 16,8 0 2-16,-4 0 1 15,7-6-4-15,-18-2-4 16,-5-2-2-16,-13-3-3 0,-18-5-2 15,-13 4-22-15,-6-7-61 16,-8-1-30-16</inkml:trace>
  <inkml:trace contextRef="#ctx0" brushRef="#br0" timeOffset="232022.1346">13261 6430 138 0,'-2'-2'83'0,"2"2"-59"16,0 0-14-16,0 0 34 15,0 3-8-15,0 21-22 16,0 14 16-16,0 14 8 16,12 9-15-16,0 4 1 15,-1 3-5-15,-3 4-6 0,2-2 0 16,-4-5 1 0,1-12-9-16,-5-13-3 0,-2-9-1 15,0-9-1-15,0-8 0 16,0-8-9-16,0-6-11 15,0 0-9-15,-13-20-26 16,-1-17-121-16,-3-11 51 16,1-8 8-16</inkml:trace>
  <inkml:trace contextRef="#ctx0" brushRef="#br0" timeOffset="232195.5148">13228 6774 173 0,'0'0'92'15,"-5"0"-51"-15,-1 0 12 0,-6 9 0 16,-7 10-33-1,-10 5-12-15,-2 6 5 0,2 0-1 16,2-2 3-16,3-6-7 16,7-9-8-16,9-7 0 15,2-6-2-15,6 0-25 16,0-15-46-16,20-14-49 16,24-7 18-16</inkml:trace>
  <inkml:trace contextRef="#ctx0" brushRef="#br0" timeOffset="232338.966">13228 6774 112 0,'190'0'40'0,"-172"2"-2"16,5 6 0-16,0 2 23 15,-3 1-6-15,3-1-18 16,-2-1-29-16,0-7-8 0,-1-2-4 16,5 0-31-1,0-17-59-15,4-12-86 0</inkml:trace>
  <inkml:trace contextRef="#ctx0" brushRef="#br0" timeOffset="232706.0926">13976 6312 360 0,'-33'22'13'0,"-15"10"0"16,5 2 39-16,-9 3-9 0,15-1-25 15,6-3-10-15,8-2-5 16,15-1-1-16,8-5-2 16,0-3 0-16,6-4-2 15,27-4-4-15,8-1 4 16,13-1 1-16,2 0 1 16,-2 3 0-16,0 0-1 15,-17 4 1-15,-8 1 1 16,-17 6-1-16,-12 1 0 15,0 5 4-15,-31 2 3 16,-27 2-3-16,-4-3 3 16,-12-1-5-16,-3-5-1 15,3-5-1-15,-3-8-1 0,9-10-11 16,6-4-10-16,15-10-48 16,9-19-89-16,20-9-72 15</inkml:trace>
  <inkml:trace contextRef="#ctx0" brushRef="#br0" timeOffset="232886.5793">13678 6789 144 0,'37'0'61'0,"9"0"-19"16,12 4 19-16,12 3 11 16,11-2-27-16,1 2-13 15,-1-4-9-15,-9 0-11 0,-16-1-12 16,-10-2 0-1,-26 0-4-15,-9 2-18 0,-11 0-59 16,0 5-106-16</inkml:trace>
  <inkml:trace contextRef="#ctx0" brushRef="#br0" timeOffset="233245.6982">14046 7043 160 0,'0'21'83'0,"0"1"-52"15,0 6 13-15,6-3 6 16,9 1-22-16,1-8-15 16,-3-3-2-16,-7-4-6 0,-6-8-4 15,0-3 0 1,0 0-1-16,0 0-6 0,0-5-11 16,0-15-14-16,0-10 13 15,0-8 9-15,6-1-11 16,13 6 10-16,6 7 9 15,6 5-1-15,4 5 1 16,0 12 2-16,-2 4 2 16,0 0 0-16,-2 4 2 15,-4 15 6-15,-7-1-1 16,-13 4 10-16,-7-2-1 16,0 3 0-16,-33 3-3 15,-5-2-8-15,-3-3-8 16,-2-6 0-16,10-4-19 0,-7-7-85 15,20-1-152-15</inkml:trace>
  <inkml:trace contextRef="#ctx0" brushRef="#br0" timeOffset="234587.0498">16789 7102 281 0,'0'-6'88'15,"0"5"-71"-15,0 1-11 0,0 0 34 16,0 0-2-1,0 1-18-15,0 17-13 0,0 7 3 16,0 8 1-16,0 7 5 16,0 11-5-16,2 8-4 15,6 4-3-15,5 0 2 16,1-2-2-16,-3-2-3 16,1-1 0-16,1-2 1 15,-1-2-1-15,-4-8 1 16,0-6-2-16,-8-4 1 15,3-6-1-15,-3-11 0 16,0-6 0-16,0-7-2 16,0-6 0-16,0 0-3 15,0 0-11-15,0 0-15 16,0-7-3-16,0-10-38 0,-3-5-32 16,-13-4 34-16,-3 5-10 15,1 1-77-15</inkml:trace>
  <inkml:trace contextRef="#ctx0" brushRef="#br0" timeOffset="235209.0007">16624 7572 238 0,'0'1'60'16,"0"-1"-49"-16,0 0 10 15,0 2 24-15,0-2-17 16,20 5-9-16,11 0 4 15,11 0-4-15,7-1-4 16,11-3-1-16,11-1-6 16,13 0 1-16,3 0-2 15,-6 2-4-15,-3 2 2 0,-14 0-5 16,-20 3 1-16,-15-1-2 16,-21-1 2-16,-8-1-2 15,0 5 2-15,0 6-1 16,-8 5 9-16,-15 10-1 15,-2 3-3-15,-4-2-1 16,-6 3-1-16,-4 0-1 16,-9 6-2-16,5-4 1 15,0-3 2-15,1-1-2 16,5-12-1-16,4-1 4 16,8-8-4-16,11-7 2 15,3-1 0-15,3-3 2 0,-2 0-4 16,-7-15-6-16,3-10-1 15,-9-9 7-15,2-9-2 16,-4-5 2-16,-3 4 2 16,-1 4 1-16,4 6-3 15,2 11 0-15,2 2-2 16,5 5-2-16,1 3-10 16,5 5-15-16,4 0-28 15,6 2-111-15</inkml:trace>
  <inkml:trace contextRef="#ctx0" brushRef="#br0" timeOffset="238697.8311">10549 9705 69 0,'0'-2'26'0,"0"-1"-4"16,0 0 0-16,0 3 9 16,0 0 7-16,0-1 3 15,0-1-2-15,0 1-12 16,-3-3 3-16,-1 4 3 0,2 0-3 15,2 0-13-15,0 0-5 16,0 0-6-16,0 0 1 16,0 0-1-16,0 0-4 15,0 0 2-15,21 0-1 16,8 0 7-16,6 0-6 16,2 0 3-16,11-3 0 15,-5-2-1-15,11 0-3 16,-4 0-1-16,-1-3 3 15,-1-1-2-15,-7 0-3 16,-14 6 0-16,-11 0 0 16,-7 1 0-16,-9 2-4 15,0 0 3-15,0-2-7 0,0-5-16 16,-9-4-34-16,-15-5-78 16,-16 1-44-16</inkml:trace>
  <inkml:trace contextRef="#ctx0" brushRef="#br0" timeOffset="238981.4022">10801 9399 188 0,'0'0'63'0,"0"0"-37"16,0 0 7-16,0 0 9 16,0 0-3-16,0 14-20 15,0 13-6-15,0 9 7 0,0 9 1 16,0 2 2-16,0-5-5 15,0 5-3-15,0-4-5 16,0 1 2-16,0 4-5 16,0-5-4-16,0-5-2 15,0 1-1-15,12-13 0 16,7-2-1-16,6-7-2 16,16-6-1-16,-2-6-4 15,19-5-12-15,0-7-11 16,14-19-42-16,5-9-105 15</inkml:trace>
  <inkml:trace contextRef="#ctx0" brushRef="#br0" timeOffset="239695.7545">14092 9594 221 0,'4'-3'35'15,"4"2"-33"-15,4-3 12 16,5-3 24-16,6 7-4 16,1-4-2-16,3 1-7 15,8 0-6-15,1 2 0 16,-1-3-3-16,-4 1-1 16,2 3-4-16,8-4 0 15,7 4 0-15,1 0-3 0,5 0-2 16,-11 0 2-16,-5 0-4 15,-5 0 0-15,-13 0-4 16,-3 0 0-16,-3-3-3 16,-3-1-3-16,-5 1-2 15,-6 1-9-15,0-8-23 16,0 0-32-16,-17-3-47 16,-14-1-129-16</inkml:trace>
  <inkml:trace contextRef="#ctx0" brushRef="#br0" timeOffset="240031.3628">14507 9301 253 0,'0'0'39'0,"0"0"-27"15,0 0 17-15,0 0 31 16,0 10-23-16,-10 9-18 15,-3 6-6-15,1 8 5 16,-5 5 1-16,5 3 0 16,-2 1 4-16,1 2-8 15,3 0-6-15,8-2 2 16,-5 0 1-16,7-4-6 16,0-1-2-16,0 3-2 15,25-4-2-15,6-3-1 16,19-4-2-16,12-10 1 0,16-5-8 15,18-14-8-15,3 0-13 16,8-11-6-16,13-17-27 16,4-6-87-16,13-2-125 15</inkml:trace>
  <inkml:trace contextRef="#ctx0" brushRef="#br0" timeOffset="240692.3537">17649 9473 242 0,'0'0'1'0,"0"0"7"16,12 0 18-16,3 0 10 0,1 0-2 16,-1 0-3-16,6 0-6 15,-3 3-11-15,7-3-1 16,8 1 2-16,13-1-4 15,3 0 0-15,5 0-2 16,0 0-6-16,-11 2-2 16,-2-2 0-16,-10 0-1 15,-10 0-2-15,-4 0-9 16,-5-3-12-16,-2-15-57 16,-8 0-70-16</inkml:trace>
  <inkml:trace contextRef="#ctx0" brushRef="#br0" timeOffset="241007.5681">17965 9286 229 0,'-6'0'87'0,"6"0"-79"15,0 3-4-15,0 9 44 16,0 1-6-16,0 6-12 15,0 7-10-15,0 3-7 16,0 8 1-16,0 7 5 16,0-2 0-16,0 0-10 0,0-1-1 15,0 0 0-15,2-2-2 16,15-5-5-16,8-1 2 16,6-8-3-16,6-2-6 15,10-2 5-15,9-7-6 16,14-9-4-16,11-5-22 15,14 0-19-15,8-19-67 16,3-3-177-16</inkml:trace>
  <inkml:trace contextRef="#ctx0" brushRef="#br0" timeOffset="241818.3834">21304 9403 222 0,'0'1'52'0,"6"1"-42"16,8-1 17-16,1-1 8 15,8 3-6-15,3 0-12 0,10-1-7 16,-1-1-2-16,2 1 2 16,0-2-1-16,5 0 2 15,-5 0 1-15,4 0-1 16,-4 0-6-16,1 0 1 15,-7 0-6-15,2 0 4 16,-9 0-4-16,-5-2 1 16,-7 1 0-16,-5 1-1 15,-5-5 0-15,-2 5-11 16,0-6-23-16,0-5-67 16,0 3-63-16</inkml:trace>
  <inkml:trace contextRef="#ctx0" brushRef="#br0" timeOffset="242275.6254">21665 9161 256 0,'0'0'46'0,"0"0"-28"16,0 0 35-16,0 0 8 0,0 0-26 16,0 0-18-1,0 11-6-15,0-4 7 16,0 4 2-16,0 4-7 0,0-4-8 16,-4 4 0-16,4-1 2 15,-2 1-2-15,-4 1-2 16,0 4 2-16,-7 4 2 15,3 1 2-15,-2 3 1 16,3-2-3-16,3 3-4 16,2-2 0-16,4 2 0 15,0 0-3-15,0-3 0 16,0 3 1-16,6-7-1 16,11-4-1-16,4-3-1 0,3-3-4 15,5-5 3 1,2-1-9-16,4-6-2 0,7 0-8 15,3 0-4-15,7-16-9 16,0-8-28-16,1-2-86 16,-5 5-111-16</inkml:trace>
  <inkml:trace contextRef="#ctx0" brushRef="#br0" timeOffset="251813.6287">8552 11113 183 0,'-25'-3'48'16,"6"-2"-3"-16,13 2-20 16,6 3 4-16,-6 0 11 0,6-3 1 15,0 3-9-15,0 0-6 16,-8 0-8-16,8 0 2 16,-2 0-4-16,-5 0-1 15,-3-4-9-15,-11 0 4 16,-10-4-7-16,-16-2-3 15,-3 3-1-15,-4 2 1 16,5 2 2-16,-3 3 4 16,13 0-4-16,4 0 0 15,6 0-2-15,8 0 0 16,5 0-3-16,9 0-1 16,7 0 2-16,0 0-3 15,0 0-5-15,0 0 6 0,0 8 1 16,0 9 2-1,0 10 1-15,7 6 1 0,3 14 0 16,-10 4 0-16,0 5 0 16,6 3 0-16,-6-1 1 15,0-3 0-15,6-4-2 16,-6-1 1-16,9-11 1 16,1-4-2-16,4-7 0 15,5-6 0-15,8-8 0 16,-6-3 0-16,7 0-2 15,-1-4 2-15,6 1 0 16,5-5-1-16,9 0 1 16,3-3-1-16,16 0 0 15,12 0-7-15,20 0-12 0,13-3-15 16,17 3-42-16,9 0-73 16</inkml:trace>
  <inkml:trace contextRef="#ctx0" brushRef="#br0" timeOffset="252969.5092">22406 10692 104 0,'-7'0'85'0,"3"0"-39"0,2 0 0 16,-2 0 23-1,2 0 1-15,-2 0-24 0,4 0-16 16,0 0-9-16,0 0-4 16,0 0-5-16,0 0-6 15,0 0-6-15,0 0-2 16,18 3-7-16,18 1 6 15,11-1-2-15,1 0 0 16,3 2 5-16,1 2 1 16,-13 0 0-16,1 5-1 15,-9 1 1-15,-11 3 2 16,3 2-1-16,-7 0-1 16,-1 5 7-16,-5 1-5 15,-1-1 4-15,-9 6 0 16,4-2-2-16,-2 2 1 0,-2 7-1 15,0 5 0-15,0 6 3 16,0 5-3-16,0-1 4 16,0 2-2-16,0-4-1 15,0 0 1-15,0-1 0 16,0-8-3-16,0-4 1 16,0-6-1-16,0-9 0 15,0 1-4-15,0-5 1 16,0-7-1-16,-6 0 4 15,-7-6-4-15,-14 3-1 16,-14-3-3-16,-17 0-1 16,-16-1 0-16,-17-3 4 0,-9 0-4 15,-1 0 2-15,6 0-8 16,6-3 2-16,7-12-10 16,-3 1-14-16,4-8-18 15,-10-5-73-15,-18 6-226 16</inkml:trace>
  <inkml:trace contextRef="#ctx0" brushRef="#br0" timeOffset="261221.6245">23406 9898 202 0,'-25'8'36'15,"-4"-4"-17"-15,7-4 8 0,7 2 29 16,9-2-10-1,0 0-22-15,6 0-7 0,0 0-7 16,0 0 5-16,0 0-2 16,0 0-1-16,0 0-12 15,8-6-2-15,31-9 2 16,11-7 11-16,12-7-9 16,4-8 1-16,-4 8-3 15,8 2 0-15,-4-1 2 16,-2 6 0-16,-6 3-1 15,-14 8-1-15,-15 8 0 16,-17 3 0-16,-6 0-4 16,-6 0 1-16,2 0-2 15,5 12 5-15,-1 9 4 16,4 9-1-16,3-1 3 0,-5 0-3 16,8-4-2-16,1-3 1 15,1-7 2-15,7 3-3 16,4-3 4-16,2-5-5 15,0-2 4-15,4 0-4 16,3-5 1-16,-1-2-1 16,0 1 3-16,-2-2-1 15,-4 0 0-15,0 0-1 16,0-2-1-16,2-8-1 16,-2-2-4-16,0-3-24 15,-2 1-24-15,-8-9-48 16,-5 1-54-16</inkml:trace>
  <inkml:trace contextRef="#ctx0" brushRef="#br0" timeOffset="261597.6307">24466 9645 196 0,'-4'-3'44'0,"4"3"-15"16,0 0 7-16,0 0 8 16,0 0-7-16,0 0-19 15,0 0-10-15,0 0-4 0,0 0-3 16,13 3 1-16,18 6 1 16,6 1 1-16,4 2-1 15,1 1-2-15,-7 3 3 16,-2 1-3-16,-8-1-1 15,-11-2 1-15,-6 3-1 16,-8 2 3-16,0 3 1 16,0 4 5-16,-29 4 3 15,-8-2-8-15,-4 2 1 16,4-7-3-16,-3-1-2 16,1-1-1-16,8-2-13 15,4-8-35-15,11-3-75 0,12-8-44 16</inkml:trace>
  <inkml:trace contextRef="#ctx0" brushRef="#br0" timeOffset="265745.7734">21326 4472 269 0,'-28'-31'48'0,"7"11"7"15,-8 18 10-15,10 2-7 16,17 0-17-16,2 0-10 16,-4 0-13-16,4 0-6 15,-4 0-5-15,4 2-6 16,-2 10-1-16,-2 12 0 16,4 18 0-16,0 17 4 15,0 14-1-15,0 14-1 16,0 14 0-16,0 11-1 15,0 11 2-15,0 2 1 0,0-11-4 16,20-9 1-16,1-11 1 16,2-14-2-16,-9-5 0 15,-3-17 0-15,-5-19 0 16,-6-18 0-16,0-13 0 16,0-8 0-1,0 0 3-15,0 0 5 0,0-18 1 16,-6-30 14-16,-19-36-19 15,-4-31-4-15,14-27-1 16,9-13 1-16,6-2-5 16,0-1 0-16,0 18 4 0,27 20 1 15,8 18 0 1,7 9 0-16,1 12 0 0,5 8 0 16,-3 17 1-16,1 17-1 15,-7 10-1-15,-4 13 1 16,-10 7 0-16,-7 3-4 15,1 6 2-15,-3 0-3 16,-1 0 4-16,8 0-2 16,-5 9-3-16,5 0 4 15,-4-1 0-15,3 1-3 16,-3-2 2-16,2 3-2 16,-3-2 1-16,-1-1-4 15,-5-3-7-15,5 0-16 16,3 1-15-16,9 2-17 0,2 1-69 15,-2-2-84-15</inkml:trace>
  <inkml:trace contextRef="#ctx0" brushRef="#br0" timeOffset="266795.8245">22509 4841 134 0,'0'0'68'0,"0"0"-23"15,0 0 13-15,0 0 2 16,0 0-20-16,0 0-14 15,0 0-8-15,0 0-7 16,0 0-3-16,0 2-1 16,23 3-3-16,22-1 7 15,21 1-3-15,11-2 6 0,7-3-6 16,7 0 0-16,-4 0 0 16,2 0-5-16,-14 0 0 15,-7 0 1-15,-8-2 0 16,-11-1-2-16,-3 0 1 15,-19 0-3-15,-5 2 0 16,-13-1-2-16,-5 2-3 16,-4 0-5-16,0 0-24 15,-23 0-73-15,-29 7-172 16</inkml:trace>
  <inkml:trace contextRef="#ctx0" brushRef="#br0" timeOffset="267042.529">22625 5231 231 0,'0'3'81'16,"0"-3"-80"-16,24 0 14 16,20 0 27-16,20 0-11 15,17 0-1-15,10 0-6 16,-1 0-6-16,1-1-10 15,-12-3-3-15,-7 0-4 16,-3 3-1-16,-10-2-1 16,-1 2-5-16,-12-1-8 0,1-4-52 15,-9-4-113 1</inkml:trace>
  <inkml:trace contextRef="#ctx0" brushRef="#br0" timeOffset="267439.9526">24754 3888 294 0,'-2'-15'51'0,"-9"3"-20"16,5 6 18-16,0 4 16 16,2 2-22-16,4 0-17 15,0 0-21-15,0 0-5 16,0 7-7-16,0 20 3 16,0 18 4-16,0 20 6 15,0 13-1-15,0 8-3 16,0 2-1-16,0-1-1 15,0-1-1-15,4-9 1 16,-4-13 0-16,0-8 0 16,0-14 0-16,0-12-2 15,6-12-7-15,-6-11-18 0,0-7-27 16,0-18-1 0,6-33-129-16</inkml:trace>
  <inkml:trace contextRef="#ctx0" brushRef="#br0" timeOffset="267761.6651">24673 3702 287 0,'-12'-9'92'16,"12"-3"-69"-16,0 4-9 16,0 3 9-16,25 0-6 15,30 3-14-15,26 1 1 0,31 1-1 16,10 1 6-16,2 19-4 15,8 6 1-15,-12 8-1 16,-17 0-5-16,-18 2 0 16,-23 1-1-16,-19-3 1 15,-24 0 0-15,-19 4 0 16,0 3 5-16,-43-2 0 16,-17 1-1-16,-5-8 1 15,1-6-1-15,9-2-2 16,1-6 0-16,13-1-2 15,3-6-2-15,13-4-12 16,9-5-52-16,8-2-131 16</inkml:trace>
  <inkml:trace contextRef="#ctx0" brushRef="#br0" timeOffset="268661.0709">24717 4327 95 0,'-5'2'55'16,"3"-2"-21"-16,2 0 13 15,0 0 0-15,0 0-9 16,0 0-20-16,0 0-10 16,0 0-6-16,23 0 9 0,10 0 4 15,9 0 0 1,7 0-4-16,7-3 2 0,8-10-2 16,10-5-2-16,3-2-2 15,1-1-3-15,-16 3-1 16,-14 3-3-16,-11 1 0 15,-8 1 0-15,-2-1-2 16,-4-1 2-16,-9 1-2 16,-3 1-8-16,-11-2-62 15,0 2-107-15</inkml:trace>
  <inkml:trace contextRef="#ctx0" brushRef="#br0" timeOffset="269060.4528">25116 4609 179 0,'0'0'54'0,"0"0"-39"16,0 0 2-16,0 0 5 16,20 0-14-16,15 0 7 15,7 0 0-15,3 0-5 16,7 0 3-16,4-6 6 15,4-1-6-15,-5-2 3 16,-5 1-4-16,-5-1-10 16,-11-2 1-16,-6-2-3 15,-9 0-3-15,-6-5-14 16,-13-1-58-16,0-4-51 16</inkml:trace>
  <inkml:trace contextRef="#ctx0" brushRef="#br0" timeOffset="269291.3586">25506 4345 199 0,'-2'1'51'0,"-8"6"-41"16,2 12 0-16,-13 11 43 15,6 9-7-15,3 9-12 16,8-4-18-16,4-5-9 16,0-2 6-16,6 1-3 15,17-2-4-15,6-1-3 16,2-6 3-16,2-2-3 15,6-4-3-15,0-9-2 16,7-6-1-16,3-8-1 16,11 0-4-16,7-12-13 15,3-24-60-15,6-11-82 16</inkml:trace>
  <inkml:trace contextRef="#ctx0" brushRef="#br0" timeOffset="269509.9979">26341 4352 317 0,'0'0'44'0,"0"0"-35"16,0 0-9-16,13 0 13 16,28 0 0-16,11 0 4 15,12-6-9-15,0-5-4 16,0-5-4-16,-4-1-2 0,-2 0-10 15,2-6-35-15,-7-6-96 16,-3-4-55-16</inkml:trace>
  <inkml:trace contextRef="#ctx0" brushRef="#br0" timeOffset="269801.5132">27199 3833 288 0,'0'0'77'15,"0"0"-43"-15,0 0 8 16,-2 0-8-16,-2 13-29 16,-2 18 0-16,4 11 5 15,-2 14 3-15,4 6-5 0,0 5-2 16,0 10 0 0,0 7-3-16,0 0 2 0,0-3-4 15,18-12-1-15,1-12 3 16,1-10-3-16,-7-5-2 15,-5-8 2-15,-4-10 0 16,-4-9-1-16,0-9-6 16,0-6-10-16,0 0-4 15,0-25-8-15,-16-21-124 16,-3-17 35-16</inkml:trace>
  <inkml:trace contextRef="#ctx0" brushRef="#br0" timeOffset="270065.5404">27088 3862 258 0,'-13'-31'57'16,"9"4"-33"-16,2 8-2 16,2 3 25-16,0 5 3 15,0 1-39-15,12 2-7 16,26 1-4-16,9 5-3 16,9 2 3-16,6 0 0 15,4 16-1-15,-2 4 1 16,-8 4 0-16,-15 2-1 15,-10 5-2-15,-18 1-5 16,-13 5 8-16,0 3 3 16,-25 0-1-16,-14 1 0 15,1-1-1-15,7 0-1 16,7-7-16-16,11-1-78 0,13-8-103 16</inkml:trace>
  <inkml:trace contextRef="#ctx0" brushRef="#br0" timeOffset="270327.8892">27466 4575 323 0,'0'0'23'16,"0"0"-15"-16,0 0 2 0,0 0 11 15,10 0-17-15,25 0 6 16,11 0-1-16,12 0 0 16,-3-5-4-16,-1-3-2 15,-4-1-3-15,-7-1 0 16,-6-2-5-16,-1-2-15 16,-12-6-83-16,-7-2-112 15</inkml:trace>
  <inkml:trace contextRef="#ctx0" brushRef="#br0" timeOffset="270581.7083">27732 4307 305 0,'-6'6'42'0,"4"8"-30"0,-8 8-8 15,-3 9 26-15,11 4-5 16,2 2-12-16,0-4-3 15,0 6 1-15,0-5-5 16,7-5-1-16,7-2-1 16,3-5-4-16,-3 0 1 15,-2-1-1-15,3-8-3 16,-3-2 0-16,3-6-9 16,10-5-38-16,10 0-44 15,14-14-20-15</inkml:trace>
  <inkml:trace contextRef="#ctx0" brushRef="#br0" timeOffset="270762.5815">28206 4541 328 0,'0'0'64'0,"0"0"-60"16,0 0 27-16,0 0-4 15,0 0-24-15,23 0-3 16,12 0 5-16,2 0-5 15,4 0-5-15,-4-4-23 16,1-5-77-16,-1-7-106 0</inkml:trace>
  <inkml:trace contextRef="#ctx0" brushRef="#br0" timeOffset="270971.9573">28679 4327 227 0,'0'0'97'15,"0"0"-93"-15,0 8 7 16,4 7 13-16,3 10 9 16,-1 11-9-16,-4 5-12 15,2 4 2-15,-4 4-4 16,0 4-8-16,0-1 0 16,0 2-2-16,-6 3-4 15,-17-3-26-15,-2-5-104 16,-6-6-57-16</inkml:trace>
  <inkml:trace contextRef="#ctx0" brushRef="#br0" timeOffset="271653.3416">23669 5587 283 0,'0'0'21'0,"0"0"-20"0,0 0 29 16,0 2-1-1,28 3-8-15,22 1 6 0,22-1-3 16,24 3-1-16,21-1 1 16,28 0-2-16,25 0 1 15,26-3-8-15,27 0-1 16,19-4-4-16,21 0-3 16,9 0-1-16,1-5-6 15,-2-5 4-15,-21-1 1 16,-27 0-5-16,-26-1 0 15,-17-2 5-15,-5 3-5 16,1-2 0-16,0 0 1 0,8 1 1 16,-15 1-2-16,-1 2-2 15,-13 3 2-15,-11 3 0 16,-17 0 0-16,-30 3-1 16,-31 0-1-16,-29 0 1 15,-20 0-3-15,-15 0 1 16,2 0-2-16,-4 0 2 15,0 0-1-15,0 0-3 16,0 0-8-16,0 0-12 16,0 0-29-16,-40 0-91 15</inkml:trace>
  <inkml:trace contextRef="#ctx0" brushRef="#br0" timeOffset="272277.7012">25438 6045 118 0,'-4'5'158'16,"4"-3"-136"-16,0 2 10 15,0-1 27-15,-2 9-19 0,-9 10-31 16,-1 7 7-16,4 9 9 15,-3 4-16-15,5 5-4 16,4 7 4-16,-2 7 3 16,4 3-6-16,0 1 2 15,0-2-1-15,0-4-4 16,0-6 2-16,0-4-5 16,0-8 0-16,0-3 3 15,0-8-3-15,0-8 2 16,0-7-4-16,0-11 2 15,0-4-2-15,0 0-1 16,0-3-9-16,0-24-34 16,0-17-106-16,-10-15 31 0</inkml:trace>
  <inkml:trace contextRef="#ctx0" brushRef="#br0" timeOffset="272578.2592">25378 6035 241 0,'19'-13'23'16,"10"3"-19"-16,4-2 32 16,12 5 5-16,5 2-17 15,12-1 3-15,4 6-6 16,4 4-2-16,-2 14-12 16,-1 11 2-16,-12 4-5 15,-7 1-2-15,-11 5 3 16,-14 0-5-16,-15-4 4 0,-8 1 2 15,-2-1-1-15,-39-3 0 16,-13 0 3-16,-8-5 3 16,-4-5-6-16,4-4-2 15,8-5 0-15,7-2-3 16,3-1-3-16,7-3-22 16,4-3-56-16,14-4-95 15</inkml:trace>
  <inkml:trace contextRef="#ctx0" brushRef="#br0" timeOffset="272884.2546">25946 6639 70 0,'0'0'283'16,"0"0"-265"-16,0 0-13 15,0 0 0-15,25 0 5 16,13 0 2-16,17 0 3 16,9-5-3-16,0-2-2 15,1-2-5-15,-10 6-3 0,-5-2-2 16,-9-3-1-1,-6 1-5-15,-14-8-21 0,-11-2-103 16,-10-2-85-16</inkml:trace>
  <inkml:trace contextRef="#ctx0" brushRef="#br0" timeOffset="273139.8067">26263 6411 304 0,'-4'0'18'0,"2"0"-6"15,-5 12 31-15,-3 11 2 16,2 6-17-16,-5 8-9 16,3 0-5-16,4-1 4 15,6 3-3-15,0-5-2 0,0-4-7 16,0-1-3-16,12-1-3 16,11-5 0-16,8-2 0 15,6-5-3-15,5-5-1 16,1-3 2-16,0-6-10 15,9-2-15-15,-7-2-40 16,3-17-53-16,0-6-51 16</inkml:trace>
  <inkml:trace contextRef="#ctx0" brushRef="#br0" timeOffset="273342.5014">26815 6621 365 0,'0'-3'31'15,"0"3"-7"-15,0 0 8 16,8 0-15-16,11 0-9 16,9 0 6-16,10 0-1 15,3 0-4-15,0 0-5 16,-3 0-4-16,3-1-1 16,4-6-7-16,13-4-26 15,4-5-105-15,0-6-106 16</inkml:trace>
  <inkml:trace contextRef="#ctx0" brushRef="#br0" timeOffset="273507.511">27524 6484 195 0,'-4'13'129'0,"-5"2"-121"16,-1 6 39-16,0 9 3 16,1 3-29-16,5 5-9 15,4-1 3-15,0-3-11 16,0 1-4-16,0-7-1 15,0-2-11-15,13-5-52 16,7-12-111-16</inkml:trace>
  <inkml:trace contextRef="#ctx0" brushRef="#br0" timeOffset="274797.4596">29692 3571 326 0,'-21'-37'37'15,"-1"-7"-19"-15,-9-2-2 16,-17-4 36-16,-8-4-27 15,-12-1 0-15,-15-3-14 16,-14-1 3-16,-23 0-9 16,-14 0 0-16,-29 5-4 15,-21 5 0-15,-29 6-1 16,-27 7 1-16,-20 2 1 16,-32 8 0-16,-14 4-1 15,-14 2-1-15,-3 5 0 16,-7 6-1-16,-11 8 0 0,-17 1 1 15,-20 10 4-15,-5 18-4 16,5 10 0-16,6 7-1 16,12 10 1-16,5 11-1 15,3 10 1-15,5 6 1 16,20 1 1-16,30 2-2 16,20 6 0-16,37 4 0 15,25 5 0-15,25 5-2 16,26 4 2-16,20 13 0 15,22 13 1-15,29 18-1 16,16 5 0-16,28-2-2 16,24-9 2-16,19-11 0 0,6-4-2 15,6 1 5 1,37-6-4-16,13 1 1 0,16 1-2 16,11 3 2-16,4-2 1 15,4 0-1-15,10 1 2 16,3 0-1-16,5 1-2 15,13-5 2-15,17-8-1 16,11-10 2-16,12 2-2 16,26-12 0-16,16 0 0 15,16-4 2-15,9-6-1 16,7-1 0-16,-1-1-2 16,9-2 1-16,6-2 0 15,9-9 2-15,7-8 1 0,16-8 0 16,1-10-1-1,-10-7 0-15,-7-7-2 0,-26-8 0 16,-6-1 0-16,-7-3 1 16,0-4 2-16,-1-3 1 15,-1-12-2-15,7-3-1 16,9-6 0-16,3-16 4 16,-4-3-3-16,-8-3 1 15,-22-5-2-15,-21-6-1 16,-14-10 3-16,-20-9-3 15,-4-16 3-15,0-13-2 16,8-13 2-16,9-9-3 0,1-10 2 16,1-13 1-1,-1-10-2-15,-8-5 0 0,-18 0-1 16,-33 9-1-16,-32 5 1 16,-34 5 1-16,-26 4-1 15,-18-15 0-15,0-10 0 16,-18-5 1-16,-20-4-1 15,3 3 0-15,4 3 3 16,6-3-3-16,7 4 0 16,-7 9-1-16,-10 1-1 15,-19 17 1-15,-20 13-1 16,-21 12-3-16,-17 15 3 16,-18 4 2-16,-5 3 0 15,1 4-1-15,0 5-1 16,18 6 2-16,25 9 2 0,14 8 2 15,22 5-4-15,11 8-1 16,11 7-6-16,8 7 5 16,13 9-14-16,4 7-24 15,-11 2-41-15,-10 0-163 16</inkml:trace>
  <inkml:trace contextRef="#ctx0" brushRef="#br0" timeOffset="280765.5155">9554 11197 166 0,'-6'-2'23'16,"-2"-1"-10"-16,2-3 3 15,1 6 1-15,5 0 1 16,0 0 1-16,0 0-4 15,0-3-3-15,0 3 9 16,0 0 4-16,0 0 0 16,0 0-1-16,0 0 4 15,0 0 3-15,0 0 1 16,0 0-5-16,0 0-5 16,0 0-1-16,0 0-7 0,0 0-4 15,0 0-1-15,0 0-5 16,0 0 1-16,0 3 0 15,0-3 2-15,0 4-3 16,0-2-2-16,0 0-1 16,0-2 0-16,0 1-1 15,0 1 0-15,0 9 0 16,0 0 2-16,0 0 1 16,0 4-1-16,0-7-1 15,0 2 3-15,0-2-3 16,0 6 1-16,0 1 0 15,0 1-2-15,0 2 5 16,-2 8-4-16,-4 3 0 16,6 7 0-16,-6 12-1 0,6 8 1 15,0 6 0-15,0 4 1 16,0-8-2-16,6-6 1 16,0-5-1-16,1-1 2 15,-5-4-1-15,-2-1-1 16,4-9 2-16,-2-7-2 15,-2-9-1-15,4-8 1 16,-4-1 0-16,2-7 0 16,-2 0-1-16,0 0-1 15,0 0-1-15,0 0-2 16,0 0-1-16,0-4-7 16,0 1 3-16,0-5 1 0,0-6 5 15,0-1-3-15,0-3-4 16,-8 2 10-16,-5 6 0 15,7 3-3-15,0 2 4 16,0 5 1-16,6 0 0 16,0-3 3-16,-9 3-1 15,9 0 2-15,0-3-1 16,-2 2 1-16,2-6-1 16,-4-1 1-16,2-2-2 15,2-5 1-15,0-6-2 16,0-4 2-16,0-13-3 15,0-6 0-15,0-11 0 0,0-8 1 16,0-3-1 0,0 0-1-16,0 4 2 15,0 7-2-15,0 7 2 0,17 4-1 16,-5 7-1-16,7 7 1 16,8 4-2-16,12 1 1 15,6 0 0-15,19 0-3 16,1 1 3-16,7 3-4 15,-6 7 4-15,-2-1-1 16,-8 8 0-16,-13 1 1 16,-8 3-2-16,-14 3 1 15,-8 0 0-15,-5 0-1 16,-2 0 2-16,-6 0 1 0,0 0-1 16,0 0 3-1,0-3-2-15,0 3 1 0,0 0-2 16,0 0-2-16,0 0-6 15,0 0-14-15,0 0-29 16,0 0-62-16,-6 17-181 16</inkml:trace>
  <inkml:trace contextRef="#ctx0" brushRef="#br0" timeOffset="281321.1338">10034 11690 211 0,'-6'0'182'16,"4"0"-159"-16,2 0 8 15,0 0 8-15,0 0-15 16,0 0-12-16,0 0-6 16,0 11-5-16,0 6 9 15,2 2 4-15,8 0-6 16,-2 3-1-16,-2 0-4 16,3 3 1-16,-9 0 0 15,0-2 4-15,0 7-5 16,0-5-1-16,0 0 0 15,0 2 1-15,0-1-2 0,0-8 1 16,0-4-2-16,0-10-1 16,0 0 1-1,0-4-3-15,0 0-3 0,0 0-16 16,0 0-26-16,0-15-34 16,0-7-95-16</inkml:trace>
  <inkml:trace contextRef="#ctx0" brushRef="#br0" timeOffset="281576.3298">10462 11748 290 0,'0'0'146'0,"6"0"-138"0,0 0 0 16,7 0 7-16,5 0-2 15,13 0-4-15,17 0 4 16,1 0-3-16,7 0-5 16,-8-3-4-16,-7-1-1 15,-12 0-1-15,-8-3-6 16,-9 3-15-16,-8-3-45 16,-4-4-78-16,0 0-73 15</inkml:trace>
  <inkml:trace contextRef="#ctx0" brushRef="#br0" timeOffset="281832.5288">10664 11553 290 0,'0'0'55'0,"0"0"-46"16,0 12 21-16,0 14 24 16,0 7-26-16,13 3 3 15,3 5-13-15,1-1-2 16,-5 4 2-16,-4 3 0 15,5 3-6-15,-1-7-3 16,5-3-1-16,1-8-7 16,5-5-1-16,-2-2-3 15,4-6 3-15,8-5-4 16,0 0-6-16,8-10-14 16,13-4-18-16,6 0-36 0,10-18-121 15</inkml:trace>
  <inkml:trace contextRef="#ctx0" brushRef="#br0" timeOffset="282454.0671">13039 11307 218 0,'-6'-3'211'16,"6"3"-211"-16,0 0 1 15,0 3 1-15,25 16 22 16,8 15 4-16,8 2-7 16,-3 15-3-16,-3 6-3 15,-4 4 0-15,-2 2 1 16,0 3-1-16,-5-1-10 0,-3-3 0 16,-4-1 2-1,-9-12-6-15,-2-5 4 0,-6-6-4 16,4-13-1-16,-4-10 0 15,0-8 0-15,0-7-1 16,0 0 0-16,0-11-9 16,0-19-7-16,-12-20-4 15,-5-17 14-15,3-14 7 16,4-10-5-16,3 7 1 16,5 8 4-16,2 13 2 15,0 14 2-15,0 13-1 16,13 10-3-16,1 8 2 0,5 3 1 15,8 8-2-15,-7-1 0 16,15-2 2 0,7-2-3-16,-3 5 0 0,7-2 0 15,-15 3 0-15,-5 3-4 16,-1 2 0-16,-2 1-9 16,0 0-39-16,-9 0-108 15</inkml:trace>
  <inkml:trace contextRef="#ctx0" brushRef="#br0" timeOffset="282865.4018">13672 11825 328 0,'0'0'45'16,"0"0"-34"-16,0 0 17 16,0 4 0-16,6-1-20 15,19 8 0-15,6 6 2 16,4 0 1-16,-4 1 0 16,-6 4 1-16,-4 4-2 15,-15 0-4-15,-6 5 0 16,0-1-2-16,-17 0 4 15,-8 0 0-15,1-5-4 16,5 0 2-16,13-10-3 0,0-4 0 16,6-5-2-1,0-3-1-15,0-1-2 0,0-2 0 16,8 0 0-16,17 4 1 16,10-4 1-16,6 0 0 15,5 0 0-15,1-9-14 16,1-8-27-16,-7-1-60 15,-10-4-100-15</inkml:trace>
  <inkml:trace contextRef="#ctx0" brushRef="#br0" timeOffset="283075.4848">14125 11925 391 0,'0'0'46'0,"0"0"-45"15,0 0 4-15,18 0 9 16,13 6 6-16,13-1-4 16,3 2-1-16,1-3-7 15,-9-4-3-15,6 0-5 16,-13 0-3-16,-6-4-13 16,-3-14-57-16,-21-8-116 15</inkml:trace>
  <inkml:trace contextRef="#ctx0" brushRef="#br0" timeOffset="283310.0408">14313 11762 305 0,'0'16'50'0,"-6"12"-26"16,-3 7 26-16,9 1-12 15,0 11-7-15,0-2-12 16,0-1 0-16,0-4-4 15,15-3-5-15,5-5-1 16,9-1-8-16,6-7-1 16,5-5-5-16,3-8-4 15,9-7-13-15,8-4-27 16,4-12-89-16,12-12-125 16</inkml:trace>
  <inkml:trace contextRef="#ctx0" brushRef="#br0" timeOffset="283490.5077">15818 11895 462 0,'6'0'26'16,"0"0"-22"-16,6 0-4 15,7 0 5-15,10 0-5 16,16 0-5-16,13-13-48 15,8-4-221-15</inkml:trace>
  <inkml:trace contextRef="#ctx0" brushRef="#br0" timeOffset="283631.6996">16700 11882 251 0,'23'5'17'0,"0"0"10"15,-5 2 5-15,1-7 2 16,6 3-4-16,12-3-5 15,8 0-25-15,17-15-4 16,11-2-102-16</inkml:trace>
  <inkml:trace contextRef="#ctx0" brushRef="#br0" timeOffset="284396.3373">19348 11268 163 0,'0'0'302'16,"0"0"-287"-16,0 0-9 15,0 0 16-15,0 0-4 16,0 21-2-16,0 9 0 16,0 7 0-16,0 7-4 15,0 6 3-15,0 6-6 16,0-1 1-16,0 6-3 15,0-1-4-15,0 3 4 16,-6 2-5-16,0-5 1 16,2-2-1-16,-2-6 4 15,3-8-2-15,3-11 2 16,-4-11-4-16,4-11-2 16,0-8 2-16,-2-3-2 0,-2 0 3 15,2 0 0-15,-8-11-3 16,-3-8-7-16,-3-13-5 15,3-2 10-15,5-16-5 16,4-5 6-16,4-5 0 16,0 3 1-16,0-3 0 15,0 5-2-15,12 4-2 16,5 0 3-16,6 0 1 16,-3 7-1-16,-1 3 1 15,4 4 0-15,-5 6 2 16,1 6 0-16,4-3-1 15,1 6 0-15,5-1-1 16,4 1 1-16,3 4-1 0,1-1 0 16,4 4 2-16,0 3-2 15,-1 2 0-15,-5 4 0 16,-6 2 0-16,-2 0 1 16,2 1-1-16,0 3 0 15,-3-4-1-15,-3 4 1 16,-8 0-1-16,-5 0-1 15,-10 0-9-15,0 0-4 16,0 0-33-16,2 0-62 16,-2 0-212-16</inkml:trace>
  <inkml:trace contextRef="#ctx0" brushRef="#br0" timeOffset="284943.34">19902 11682 405 0,'0'3'35'0,"0"2"-35"15,0 6 3 1,0 7 16-16,0 8 11 0,4 10-7 16,-4 8-9-16,0 1-3 15,0-1 2-15,0 0 3 16,0-5-8-16,0-5 0 16,-6-5-1-16,0-10-4 15,0-5 0-15,6-10-2 16,0-4 0-16,0 0 1 15,0 0 3-15,-4-18-5 16,4-12-13-16,0-10 3 16,6-11 3-16,29-1 3 15,2 11 0-15,0 8 4 16,-8 19 0-16,-12 3 0 16,-5 7 2-16,-3 4-1 0,1 0 2 15,2 0 0-15,1 11 3 16,1 7 2-16,3 8 0 15,-5-2-1-15,5 0-1 16,-5-5-3-16,0 3 1 16,1-7-4-16,-5-2-2 15,9-4 1-15,-7-6-8 16,2-3-23-16,3 0-42 16,1-7-171-16</inkml:trace>
  <inkml:trace contextRef="#ctx0" brushRef="#br0" timeOffset="285176.024">20442 11863 319 0,'12'0'19'0,"5"0"-17"16,5 0 21-16,3 0 7 15,8 0 16-15,9 0-17 16,7 0-11-16,3 0 0 15,-7 0-8-15,3-9-3 16,0-2-3-16,-1-4-4 16,-4-3-2-16,-5-4-6 15,-9 1-41-15,-11-1-79 16,-12-4-80-16</inkml:trace>
  <inkml:trace contextRef="#ctx0" brushRef="#br0" timeOffset="285437.4677">20835 11597 12 0,'-5'16'204'15,"-1"6"-159"-15,-2 9 24 16,-2 4-5-16,-5 9-6 16,-10 8-12-16,-2 5-16 15,-4 2-6-15,5-5-6 16,3-5 6-16,4-5-8 0,13-7-5 15,6-8-5 1,0-3-6-16,0-8-5 0,12-4 2 16,26-6-5-16,15-6-15 15,22-2-9-15,10-2-17 16,10-13-40-16,-9 1-88 16</inkml:trace>
  <inkml:trace contextRef="#ctx0" brushRef="#br0" timeOffset="286067.8132">4711 11612 39 0,'-33'-25'0'0</inkml:trace>
  <inkml:trace contextRef="#ctx0" brushRef="#br0" timeOffset="286412.9216">4471 11528 66 0,'-14'-2'43'16,"1"2"13"-16,7 0-1 0,6 0-3 16,0 0-15-16,0 0-6 15,0 0 4-15,0 0-6 16,0 0-7-16,0 0-8 16,0 0 3-16,19 0-5 15,14 0 5-15,31 0 0 16,35 0 2-16,40 0 7 15,30-9-9-15,21-1 4 16,25-2-10-16,-6 5-6 16,10 3-1-16,-4 4-3 15,-14 0 0-15,-13 4-1 16,-13 6 0-16,-22 1 2 16,-12-3-1-16,-13 3 0 0,-4-8 0 15,-18-3-1-15,-15 0 0 16,-15 0-1-16,-31 0-2 15,-5 0-1-15,-22 0-1 16,-11 0-7-16,-7 0-15 16,0 0-17-16,0 0-19 15,-13-2-69-15</inkml:trace>
  <inkml:trace contextRef="#ctx0" brushRef="#br0" timeOffset="286781.1469">7181 11205 269 0,'0'3'193'0,"0"-3"-189"15,0 4-4-15,29 1 0 16,17 5 8-16,36 8 1 15,17 0-4-15,15 8-5 16,0 1 0-16,-11 0 0 16,-6 4-1-16,-18 2 1 15,-17 1 1-15,-14-3 0 16,-30-5 0-16,-16 7 2 0,-2 4 1 16,-33 0 7-1,-37 8-2-15,-15-1-1 0,-8-1-2 16,-2-2-4-16,2-1 0 15,4-7-2-15,10 0-1 16,17-8-12-16,9-6-27 16,18-11-72-16,26-4-106 15</inkml:trace>
  <inkml:trace contextRef="#ctx0" brushRef="#br0" timeOffset="288257.1676">8035 12555 249 0,'0'3'40'0,"0"-3"-39"0,12 0 7 15,7 0 9-15,18 0 18 16,19 0 17-16,20 0-8 16,9 0-14-16,14 0 1 15,17 0-4-15,6 0-5 16,15 0-8-16,5 0-4 15,21 0 0-15,19-9-2 16,31 1 1-16,33 4-1 16,15 0 4-16,18 4-8 15,-6 0-3-15,-5 0-2 16,5 0 2-16,-2 0-1 16,-4 0 2-16,-5 8 0 15,7-1-1-15,-11 0 1 0,-1 2-2 16,-5-2-2-16,-12 2 2 15,-1-3-1-15,-1-1 1 16,-2-3 0-16,-9-2 1 16,7 0-1-16,-1 0 1 15,7 0-1-15,-4 0 0 16,8-4 0-16,6-5 0 16,-2-1-1-16,6-5 0 15,2 5 1-15,-3-2-2 16,-9 2 4-16,-1-5-2 0,3 7 2 15,-12-3 0 1,0 4-1-16,-21 0-1 0,-11-3 0 16,-3 1 1-16,-7-1 0 15,-8 6-1-15,-2-4 3 16,-2 1-3-16,-9 0 1 16,-1-4-1-16,-5 4 1 15,-2-1-1-15,-6 1 1 16,-4 3 0-16,-10 4 0 15,-13 0-1-15,-4 0 0 16,0 0 1-16,5 0-1 16,5 0 3-16,-2 0-2 15,-1 0-1-15,-9 0 0 16,-9-3 0-16,-1 3 1 16,-4-8-1-16,-3 5 1 0,-3-8-1 15,-7 3 0-15,-17 3 0 16,-7 0-1-16,-20 1 1 15,-3 3 0-15,-7-3 1 16,-3 4-1-16,-3 0 2 16,-6 0-2-16,-2 0 0 15,-4 0 1-15,-5 0-1 16,-1 0 0-16,-9 0-1 16,1 0 1-16,-11 0 0 15,0 0-2-15,0 0 2 16,0 0 0-16,0 0 0 15,0 0-1-15,0 0-2 0,2 0 2 16,-2 0 1-16,0 0 0 16,0 0 0-16,0 0-1 15,4 0 1-15,-4 0 0 16,0 0 0-16,0 0 0 16,0 0 0-16,0 0 0 15,0 0 0-15,0 0 0 16,0 0 0-16,0 0 0 15,0 0-1-15,0 0-1 16,0 0 2-16,0 0-1 16,0 0-1-16,0 0 2 15,0 0 0-15,0 0 0 16,0 0-2-16,0 0 0 16,0 0 0-16,0 0 0 15,0 0-5-15,0 0-1 0,0 0-3 16,0 0-11-16,-4 0-15 15,-27 0-4-15,-23 0-26 16,-25 0-134-16</inkml:trace>
  <inkml:trace contextRef="#ctx0" brushRef="#br0" timeOffset="289353.6604">8911 13516 407 0,'-27'-6'27'0,"-6"-1"-20"16,15 3-3-16,12 4 19 15,6 0 10-15,-2 0-9 16,-3 0-8-16,-9-3-7 16,-11 3-1-16,-16-1-5 15,-15 1 4-15,-23 0-5 16,-12 0-2-16,1 0 2 16,-6 0 2-16,16 0 6 15,7 0-7-15,24 0 4 16,10 0-4-16,24 0-3 0,11 0 0 15,4 0 0 1,0 0-3-16,0 0-2 0,0 4-2 16,6 10 7-16,13 5 1 15,4 9 1-15,-7 5-1 16,-10 8 3-16,-6 3-2 16,0 8 3-16,0 3-2 15,0 4 1-15,-6 4 1 16,0 3 1-16,6-4-1 15,0-4 0-15,0-9-3 16,6-10-1-16,25-5 0 16,2-10-2-16,15 0-2 15,5-7-1-15,3-1 2 16,17-9-1-16,3 0 0 16,9-3 1-16,12-4-7 0,13 0-15 15,7 0-33-15,9 0-78 16,-4 0-242-16</inkml:trace>
  <inkml:trace contextRef="#ctx0" brushRef="#br0" timeOffset="290441.4068">22226 13484 357 0,'-25'-11'59'16,"0"3"-36"-16,17 5 5 16,8 3 15-16,0 0-19 0,0 0-15 15,0 0-9-15,0 0-1 16,31 0 1-16,25 0 4 15,18 0 5-15,27 0-5 16,1 4 1-16,1-1-3 16,-12 1-1-16,-13 0 0 15,-20 0 0-15,-16 0 0 16,-20-1-1-16,-15 0-1 16,-7 1-1-16,0 0 1 15,0 10 1-15,0 8 2 16,0 9 6-16,0 4-4 15,-17 3 0-15,9-2-2 0,-3 1-1 16,9-4 0-16,2 3 1 16,0 2-2-16,0-1 1 15,0-2-1-15,2-2 1 16,5-3-1-16,-3-4 0 16,-4-12 0-16,0 1 2 15,0-8-1-15,0 1 2 16,0-5 4-16,-6 1-1 15,-5-1-1-15,-5-2 1 16,-5 2-1-16,-14-3-5 16,-8 0 0-16,-7 0-2 15,-10 0-10-15,-6 0-1 16,-9 0-26-16,-13-4-23 16,-10 4-119-16</inkml:trace>
  <inkml:trace contextRef="#ctx0" brushRef="#br0" timeOffset="293718.2197">23964 10924 82 0,'-35'-24'51'0,"8"7"-5"15,6 14-8-15,15-3 21 16,4 6 2-16,2 0-7 16,0 0-27-16,0 0-7 0,0 0 2 15,-4 0-5-15,4 0-6 16,0 0-7-16,0 9 0 15,-2 13-3-15,-2 14 10 16,2 15 1-16,-2 8-3 16,2 11 4-16,2 6 0 15,0 9 2-15,0 7-1 16,0 7-4-16,0 8-2 16,8 17 1-16,8 12 0 15,-3 4 5-15,-3 2-5 16,3-2 0-16,-1-3-3 15,-4-6 2-15,5 1-6 0,-3 5 2 16,-2 6-4-16,5 6 3 16,-1 2-3-16,2-4 1 15,-5-4-1-15,-3-7 0 16,0-4 1-16,-2-3-2 16,-4-5 1-16,0-4 0 15,0 9 1-15,0 0-1 16,0-1 0-16,0 6 0 15,2-3 0-15,11 1-1 16,3-3 0-16,5-1 1 16,0-7 0-16,-3-1-2 15,1 6 2-15,-5-2-1 16,-1 5 1-16,-3-4 0 16,-10-5-1-16,0 1 1 15,0 5 0-15,-6-4 2 0,-13-2-1 16,3-7-1-16,-3-6-1 15,7-6 1-15,3-4 0 16,-1-5 1-16,4-7-1 16,0-8 2-16,2-6-2 15,4-14 2-15,0-5-2 16,0-5 0-16,0-6-1 16,0-5 1-16,0-1 0 15,0-2-2-15,0 3 2 16,0-7 0-16,0-4 2 15,0-11-2-15,0-2 0 16,0-8-1-16,-7 4-4 0,1-2-4 16,-2-2 2-16,2 0 1 15,2-1-1-15,1 0-1 16,-1-3-6-16,4 0-8 16,0 0-7-16,-2-9-28 15,-4-24-9-15,-6-13-185 16</inkml:trace>
  <inkml:trace contextRef="#ctx0" brushRef="#br0" timeOffset="294303.4632">23602 16878 312 0,'0'-1'101'0,"0"1"-85"16,0 0-16-16,0 0 1 15,5 2 21-15,3 18 15 16,6 11-12-16,5 3-2 16,-1 13-4-16,3 0-6 15,-2 5-2-15,-3 8 3 16,-3 9-3-16,-1 5-2 15,-2-4 0-15,3-6-2 0,-1-8-4 16,-4-14 2 0,5-3-2-16,-3-14-1 0,3-6-2 15,-3-9-1-15,-2-1-2 16,-2-3 2-16,1 1 1 16,3 2 0-16,-2-7 0 15,-2 2-1-15,1-4-3 16,-3 0 3-16,-2 0-1 15,6 0-1-15,5 0-3 16,7 0 5-16,15-9-4 16,9-10 4-16,9-8 2 15,3-5-1-15,2-5 3 16,-8-4-3-16,4-6 0 16,-11-1 1-16,0-5-1 15,-1 4 0-15,-3-3-3 0,0 1-3 16,1-2 0-16,1 2-4 15,-4 0-8-15,2 4 4 16,-12 14 1-16,-8 10-2 16,-7 9-1-16,5-3-4 15,1 4-23-15,-1-5-52 16,2 6-75-16</inkml:trace>
  <inkml:trace contextRef="#ctx0" brushRef="#br0" timeOffset="297965.7484">25080 17881 384 0,'-12'12'55'16,"-5"-9"-25"-16,-1-3-2 16,10 0 6-16,8-30-15 15,0-28-8-15,0-8-6 16,26-10-4-16,16-9 0 16,1-5-1-16,1-1 0 15,-3 10-2-15,-4 4-3 16,-8 14 5-16,-6 19 0 15,-9 8 0-15,-3 21 0 16,-9 8 0-16,2 4 0 16,-4 3-2-16,0 0-4 0,0 0-2 15,8 25 8-15,9 16 5 16,1 14 1-16,5 5 0 16,-9 5-1-16,-1-2-1 15,3-8-2-15,-1-12-1 16,6-11-1-16,-1-13 0 15,-7-11 0-15,-3-8 0 16,-2 0-1-16,11-8-11 16,20-32 2-16,13-19 9 15,14-13-3-15,-6-3 0 16,-6 6-2-16,-17 21-2 16,-12 14 5-16,-7 21 2 0,-12 9-2 15,-1 4-3-15,-3 0-2 16,8 22 8-16,2 17 7 15,7 15 9-15,-2 7-3 16,-9 4-3-16,4-2-1 16,5-4 0-16,1-8-5 15,5-2 0-15,4-5-4 16,-2-9 0-16,-3-4 0 16,1-10-4-16,-4-6-10 15,-1-5-36-15,-3-2-96 16</inkml:trace>
  <inkml:trace contextRef="#ctx0" brushRef="#br0" timeOffset="299820.1181">8651 15906 231 0,'27'-7'92'0,"-21"0"-63"16,-6 7-16-16,0-4 32 15,0 3 8-15,0-5-26 16,-14 2-7-16,-7-3-9 15,-8-4-3-15,-4 0-1 16,-25 0-2-16,-4 3 4 0,-17 0-7 16,-1 5-1-16,1 3-1 15,7 0 3-15,18 0-2 16,11 5 0-16,18 5-1 16,-4 2 0-16,12 5 0 15,9 13-2-15,4 6 1 16,4 5 0-16,0 3 1 15,0-4 0-15,12-4 0 16,11 3 0-16,0-4 0 16,-4-2 0-16,-1 2 0 15,-3 0 0-15,7 5 0 16,1 0 0-16,2-2 1 16,2 1-1-16,6-9-1 0,-6-8 0 15,4-3-3-15,2-5-1 16,0-6 0-16,8-1 0 15,7-7-4-15,10 4 6 16,18-4 2-16,17 0 1 16,25 0 0-16,12 0-3 15,25 0 2-15,-2 0-5 16,17-4-35-16,1-11-96 16,3 5-196-16</inkml:trace>
  <inkml:trace contextRef="#ctx0" brushRef="#br0" timeOffset="300922.0202">21969 15620 338 0,'0'4'83'0,"0"0"-69"16,0-4-12-16,13 0-2 16,18 3 11-16,20 4 1 15,18 1-4-15,15 3 5 16,1 0-5-16,2 3-1 15,2-3-1-15,-15 1-3 16,-3 2-1-16,-14-5 0 16,-15-3-4-16,-13-3 2 0,-17-2 0 15,-12-1 0-15,0 0 3 16,0 0 3-16,0 3 2 16,0 0 4-16,-6 6 1 15,-19 10-4-15,-4 8-8 16,0 14-1-16,4 3 0 15,11 1 0-15,4 6 3 16,8 0-3-16,-3 5 2 16,5 2 0-16,0-4-2 15,0-1 1-15,0-9-1 16,0-1 1-16,0-10-1 16,-2-6 0-16,-12-5 2 0,1-7-1 15,-1-4-1-15,-3-5 3 16,-3-1-1-16,-9-5-2 15,-8 0 0-15,-15 0-2 16,-12 0-14-16,-15-8 6 16,-5-2-16-16,-7 1-27 15,-11 4-89-15,-15 5-125 16</inkml:trace>
  <inkml:trace contextRef="#ctx0" brushRef="#br0" timeOffset="301979.9319">9286 17107 153 0,'-44'-1'173'16,"-14"-1"-113"-16,13 1-50 0,12 1 12 15,2-4 8-15,-4-1-2 16,-5 2-13-16,-11-4-2 15,-11 4-4-15,-13-4-5 16,-10 2 2-16,1 2 4 16,5-1-7-16,3 2 1 15,14 2-3-15,12 0 0 16,15 0-1-16,20 0 0 16,9 0 0-16,6 0-2 15,0 0-2-15,0 0-4 16,0 11-3-16,25 6 8 15,8 5 3-15,6 3 0 16,-18 9 0-16,-11 7-1 16,-10 4 1-16,0 16 5 15,-22 4-3-15,-16 4 2 0,-3 3 3 16,2-5 1-16,12-3-2 16,14-16-1-16,13-4-3 15,0-8-1-15,19-5-1 16,20-7-2-16,7-5 2 15,6-3-2-15,3-2-1 16,5-6 3-16,0-2 0 16,-8-2 0-16,2 0 2 15,-5-4-2-15,3 0 0 16,-2 0-6-16,-1 0 5 0,3 0-6 16,-9 0 1-1,11-8-9-15,-4-2-14 0,3 0-34 16,-7 2-94-16</inkml:trace>
  <inkml:trace contextRef="#ctx0" brushRef="#br0" timeOffset="303299.7336">22317 17055 304 0,'-38'-8'28'0,"7"8"-15"16,19 0 33-16,12 0 4 16,0 0-22-16,0 0-16 15,0 0-7-15,12 0-1 0,30 0-4 16,14 8 10-16,18 1-5 16,11-2-1-16,6 3 5 15,0-6-6-15,-2 2 0 16,-11-1-1-16,-12 2-2 15,-22-6-2-15,-20 5 2 16,-13-3-2-16,-11-3-2 16,0 3 4-16,0 10 6 15,0 15-1-15,-6 10-3 16,-15 6 6-16,0 0-4 16,3-1-2-16,1 1-1 0,11 4 1 15,4 0 1-15,2 4-3 16,0-5 1-16,0 4 2 15,14 2-2-15,3-7 0 16,-3 0 0-16,-1-7-1 16,-3-5 1-16,0-11 1 15,-8-3-2-15,-2-9 0 16,0-6 3-16,0-2-2 16,0-3 5-16,0 0 8 15,0 0-1-15,-18 0 1 16,-17 0-12-16,-3 0-2 15,-5-6 0-15,-4 1-4 16,-3-3 1-16,-10-2-10 0,-2 0-4 16,-10-3-12-1,-11 3-8-15,-2-2-42 0,-14 2-161 16</inkml:trace>
  <inkml:trace contextRef="#ctx0" brushRef="#br0" timeOffset="304288.6012">10778 17507 199 0,'-19'0'36'0,"13"0"-7"15,6-4-18-15,0 4 4 16,0 0 1-16,8-3-6 15,38-1 0-15,16 0 14 16,31 3 1-16,31-2 5 0,17 3-6 16,30 0-5-16,21 0 2 15,32-3-5-15,15 3-2 16,14-4-1 0,13 1-1-16,1 3 0 0,6-4-4 15,-11 0-1-15,11-3-2 16,17 0 3-16,13-11 5 15,28 2 0-15,21-6-7 16,15 3-6-16,-1-1 0 16,2 1-1-16,-8 7 0 15,-2-2 1-15,-1 2 0 16,-18 2 1-16,-12-1-1 16,-21-3-1-16,-23 0-3 15,-16 2 0-15,-30 4 1 0,-24 4 0 16,-37 1-2-16,-33 3 2 15,-44 0-3-15,-31 0-5 16,-29 0-3-16,-26 0-7 16,-13 0-12-16,-42 0-62 15,-49 0-92-15</inkml:trace>
  <inkml:trace contextRef="#ctx0" brushRef="#br0" timeOffset="305121.423">10164 15980 243 0,'6'-8'14'16,"13"-3"-7"-16,6 1 7 16,16 2 18-16,11-3-4 15,20 4-3-15,29-4 3 16,23 0-7-16,21 0-8 15,18 3 2-15,19 1-1 16,13 0-6-16,11-4 5 16,13 3-2-16,27 0 0 15,15-2-3-15,14-5 1 16,29-4 0-16,16-3 1 0,27-9-4 16,32 1-1-1,24 4-1-15,16 1-3 0,17 6 3 16,5 8-4-16,-17 0-1 15,-23 3 0-15,-23 5 1 16,-16 3 2-16,-30-6-2 16,-26 1 0-16,-29-3 0 15,-39-2 1-15,-25 1-1 16,-37 0 0-16,-36 1-1 16,-36 5 1-16,-34 1 0 15,-27 2-9-15,-24-3 1 16,-19 3-12-16,0-7-8 15,-41-5-55-15,-44-2-305 16</inkml:trace>
  <inkml:trace contextRef="#ctx0" brushRef="#br0" timeOffset="305760.0144">10561 14464 309 0,'-2'0'33'16,"2"0"-33"-16,0 0-23 15,18 0 23-15,24-10 9 16,3 1 3-16,19-2-3 15,15 0-3-15,6 1 0 16,12 2 3-16,6-3-2 0,19 0 0 16,17 4-5-1,9-4 3-15,22 4-2 0,22-5 2 16,27 2-3-16,31-2 4 16,27 2-1-16,23 2 4 15,19 4-1-15,11 1-3 16,13 0 0-16,9 0-4 15,1 2 6-15,-1-3 0 16,-5-4-1-16,-14 2 0 16,-23-2-5-16,-15 0 1 15,-28 1 3-15,-25 0-3 16,-23-1 0-16,-29 2 0 16,-26 1 2-16,-32-1-4 15,-31 4 1-15,-29-3-2 0,-20 1 0 16,-6-1-3-16,-15 2-6 15,-7-2-13-15,1 3-40 16,-14-7-150-16</inkml:trace>
  <inkml:trace contextRef="#ctx0" brushRef="#br0" timeOffset="308288.058">26482 11542 379 0,'-19'-11'44'16,"1"-3"-29"-16,-1 3-1 16,7 0 24-16,5 10 11 15,3 1-16-15,4 0-13 16,0 0-6-16,0 0-7 15,-2 0-3-15,2 0-3 16,-4 0-1-16,-12 23-1 16,-5 21 1-16,-10 23 4 15,-8 13-1-15,12 8-3 16,4-4 1-16,11-2 1 16,12-3-2-16,0-8 0 15,0-8 0-15,16-5 0 16,11-14-2-16,6-7 2 0,-2-15-1 15,-6-11-3-15,-4-8-7 16,5-3 4-16,18-19 7 16,24-28 7-16,21-22-5 15,8-16-2-15,-6-18-7 16,-6-3-1-16,-19-5-4 16,-10-2 3-16,-13 7-1 15,-12 22 9-15,-14 21 1 16,-11 26 0-16,-4 22 2 15,-2 12 0-15,0 3-2 16,0 0 0-16,0 0-1 16,-2 11 1-16,-21 30 1 0,-2 20 6 15,-4 20-4-15,5 15 3 16,9 6-6-16,9-1 6 16,6-3-2-16,0-15-3 15,14-9 2-15,22-12-3 16,13-3 0-16,1-11-1 15,8-7-1-15,-5-13-3 16,-13-12-11-16,1-8-8 16,0-8-33-16,-3-22-72 15,-3-19-83-15</inkml:trace>
  <inkml:trace contextRef="#ctx0" brushRef="#br0" timeOffset="308646.2275">25901 11010 291 0,'25'0'48'15,"16"1"-47"-15,25 2 1 0,29 1 24 16,23 0 11-16,27 0-3 16,14-1-10-16,4-2-11 15,-6-1-1-15,-10 0-1 16,-14 1-6-16,-18 1-2 15,-18-2-3-15,-20 0-3 16,-25 0-9-16,-13 0-54 16,-27-2-174-16</inkml:trace>
  <inkml:trace contextRef="#ctx0" brushRef="#br0" timeOffset="308864.3663">27017 10658 280 0,'29'34'37'16,"44"13"-21"-16,20 12 3 16,14 10-2-16,9-2-3 15,6 9-5-15,-13 5-9 16,-18 4-5-16,-27-1-56 15,-33 1-265-15</inkml:trace>
  <inkml:trace contextRef="#ctx0" brushRef="#br0" timeOffset="311074.9298">25942 13872 245 0,'-8'-9'209'16,"4"7"-187"-16,4 2-22 15,0 0 7-15,0 0 11 16,0 0-5-16,4 0-6 16,27 0-6-16,21 0 7 15,24 8 2-15,15 1 4 16,8 1-3-16,15-2-2 0,2-1-4 16,6 0 7-1,-6-4-5-15,3 2-3 0,-5 1 1 16,-8-6 1-16,-3 3-2 15,-12-3-4-15,-13 0 2 16,-7 0-2-16,-20 0 1 16,-9 0-2-16,-11 0 1 15,-13 0-5-15,-7 0-8 16,-11 0-13-16,0 0-19 16,0 2-37-16,-50 8-132 15</inkml:trace>
  <inkml:trace contextRef="#ctx0" brushRef="#br0" timeOffset="311729.603">26025 14325 404 0,'0'0'28'16,"0"3"-25"-16,19-3-3 15,18 4 12-15,17 1 5 16,16 1 5-16,19 5-8 16,4 0-1-16,8 3-2 0,-4 1 1 15,0 0 1-15,-8 3-8 16,-12 1 2-16,-13 3-3 15,-21-3-3-15,-12-1 2 16,-12 1-3-16,-13-2 0 16,-6 9 0-16,-8 7 1 15,-46 11 4-15,-25 11-1 16,-18 3-4-16,-12 2 1 16,-11 2-1-16,-2 1 0 15,4-5 3-15,4 0-2 16,13-9-2-16,14-5 2 15,15-8-1-15,16-10 1 16,17-4 0-16,18-11-1 16,11-3 0-16,8-5-2 0,2-3-3 15,0 4 1-15,8 7-1 16,31-4 4-16,17 4-6 16,19-4 6-16,16 0 1 15,12-3 0-15,11 0 4 16,5-4-2-16,3 0 0 15,0 0 1-15,0 0-3 16,-8 0 4-16,-11 0-1 16,-12 0-2-16,-18 4 2 15,-17-1-1-15,-13-3-2 16,-14 4 0-16,-15-1-2 0,-3-3-1 16,-11 0-3-1,0 0-12-15,0 0-21 0,0 0-67 16,0 0-196-16</inkml:trace>
  <inkml:trace contextRef="#ctx0" brushRef="#br0" timeOffset="315103.7423">28260 14280 322 0,'-9'-3'71'0,"-1"-1"-57"16,4 0 0-16,6 4 10 16,0 0 9-16,0 0-8 15,0 0-15-15,0 0-6 16,18 0-4-16,13 0 6 15,23 0 4-15,6 0-3 16,6 0-2-16,0-3 1 16,3-2-1-16,-1-1 0 15,-4-2-5-15,-6 2 1 16,-11 1-1-16,-12-1 0 16,-10 1-1-16,-14-1-3 0,-9 2-12 15,-2-5-13-15,0-4-26 16,-9-5-117-16</inkml:trace>
  <inkml:trace contextRef="#ctx0" brushRef="#br0" timeOffset="315450.3443">28683 13847 183 0,'0'0'171'0,"0"0"-157"16,0 3-11-16,0 13-3 16,7 12 23-16,1 10 9 0,2 10-2 15,1 6-7-15,-5 5-4 16,0 7-3-16,0 0-1 16,2 2 0-16,-1 4-2 15,-1-2-9-15,0-3 3 16,0-10-6-16,5-5 3 15,-5-8-4-15,0-6 3 16,4-7-3-16,-8-8 0 16,2-6 0-16,-1-12 0 15,-3 2-3-15,0-7-2 16,0 0-21-16,0-3-29 16,-3-23-100-16,-17-4-177 15</inkml:trace>
  <inkml:trace contextRef="#ctx0" brushRef="#br0" timeOffset="315690.9388">28721 14409 385 0,'-9'4'45'0,"-1"10"-45"15,-7 5 4-15,-1 6 20 16,-3 2 5-16,-4 4-15 15,-2 3-11-15,7-8 0 16,-5 4-2-16,0-9-1 16,2-2-1-16,7-5-6 0,8-7-13 15,4-6-12-15,4-1-36 16,0-1-74-16,4-27-47 16</inkml:trace>
  <inkml:trace contextRef="#ctx0" brushRef="#br0" timeOffset="315869.2694">28894 14413 320 0,'2'0'30'0,"2"4"-28"16,3 6 5-16,1 5 11 16,2-8 8-16,3 5-17 0,-1-5-2 15,0-1-7 1,-5-4-6-16,3-2-18 0,4 0-54 15,3-2-96-15</inkml:trace>
  <inkml:trace contextRef="#ctx0" brushRef="#br0" timeOffset="316783.4611">28803 14071 280 0,'-33'-15'40'16,"2"-3"-18"-16,-2 11 28 15,-6 0 1-15,2 3-15 16,-13 4-12-16,-4 11-5 15,-6 27-10-15,-6 16-2 16,2 20 5-16,4 14 5 16,13 8-1-16,16-6-5 0,18-8-4 15,13-13-2-15,0-14-3 16,27-11 0-16,19-11-2 16,11-11-2-16,14-15 0 15,13-7 0-15,20-15 2 16,5-36 0-16,-3-11-9 15,-11-15 4-15,-27-8-14 16,-22-3 9-16,-28 4 0 16,-18 14-1-16,0 12 11 15,-37 17 1-15,-11 19 0 16,1 11 12-16,-3 11 0 16,-8 8 4-16,-4 27-11 0,-10 22-2 15,0 7 7-15,12-1 3 16,16-4-7-16,24-15-2 15,20-3-5-15,0-13-1 16,12-15-1-16,44-7-13 16,16-6 3-16,15-32-6 15,-2-15 4-15,-15-13 1 16,-27 5-2-16,-26 5 15 16,-17 15 3-16,-8 7-2 15,-25 13 14-15,-5 12-5 16,-1 3 3-16,0 3-3 15,-9 29-10-15,1 13 0 16,5 13-3-16,16 12-2 0,3 0-22 16,10-1-42-16,5-2-91 15</inkml:trace>
  <inkml:trace contextRef="#ctx0" brushRef="#br0" timeOffset="317303.0133">26102 16167 487 0,'-7'0'1'15,"7"0"-1"-15,4 0 0 16,38 0 14-16,22 0 9 16,19 0-4-16,10-7-4 15,2 2-2-15,-9-1-2 16,-7 2-3-16,-13 0-5 15,-8 1-3-15,-15 0-3 16,-12 1 3-16,-8-1-5 16,-10 1-8-16,-7-2-8 15,-4-1-27-15,-2-5-76 16,0-8-88-16</inkml:trace>
  <inkml:trace contextRef="#ctx0" brushRef="#br0" timeOffset="317555.3334">26560 15834 436 0,'-16'25'32'16,"1"12"-27"-16,-1 7 15 16,3 10 25-16,7 8-13 15,4 6-12-15,2 8-6 16,0 5-6-16,0-7 4 15,0-4 0-15,0-9-8 16,13-9-4-16,1-16-1 16,-2-10-5-16,1-8-11 15,-1-7-16-15,1-11-15 0,9 0-34 16,9-32-143-16</inkml:trace>
  <inkml:trace contextRef="#ctx0" brushRef="#br0" timeOffset="317893.5996">27222 16065 455 0,'0'0'40'0,"4"0"-37"16,4 0-2-1,5 0 15-15,12 0 5 0,12 0-2 16,10 7-7-16,-5 3-7 15,-5 0-3-15,-6 7 1 16,-6 2 0-16,-3 2-3 16,-3 7 3-16,-2 7 0 15,-9 7 0-15,-8 10 0 16,0 3 1-16,0-2 1 16,0 0 1-16,0-9-5 15,0-6-1-15,0-9 0 16,4-9-1-16,-2-7-5 15,-2-9-1-15,0-4-20 16,0 0-20-16,0-15-21 16,0-14-119-16</inkml:trace>
  <inkml:trace contextRef="#ctx0" brushRef="#br0" timeOffset="318179.9159">27615 15772 260 0,'-19'25'129'0,"-10"11"-105"16,0 5 8-16,2 3 11 16,0 7-9-16,1 11-15 0,-3 4-5 15,-7 5-2-15,5-2-2 16,5-3-2-16,-1-11-3 15,8-7-5-15,1-9-1 16,9-9 0-16,-1-7-3 16,4-10-14-16,4-4-17 15,-5-6-27-15,3-3-83 16,-12-12-132-16</inkml:trace>
  <inkml:trace contextRef="#ctx0" brushRef="#br0" timeOffset="318450.0965">27069 16295 205 0,'0'8'51'15,"0"0"-8"-15,0 2 18 16,-4 5 2-16,-4-1-27 15,-5 4-17-15,3 1-10 16,-3 6-1-16,-3-2 0 16,8-1-3-16,-3-4-4 15,5-2-1-15,6-5-5 16,0-5-6-16,0-1-32 16,0-5-88-16,23 0-93 15</inkml:trace>
  <inkml:trace contextRef="#ctx0" brushRef="#br0" timeOffset="318846.3382">27881 16230 318 0,'0'7'60'0,"0"4"-60"16,0 3 14-16,0 1 30 15,0 0-18-15,7 0-3 16,1 3-17-16,-2-4-4 16,0-7-2-16,0 2-2 0,1-3-14 15,-1-6-57-15,4 0-106 16</inkml:trace>
  <inkml:trace contextRef="#ctx0" brushRef="#br0" timeOffset="319085.9626">28611 15606 277 0,'4'0'131'0,"2"1"-126"15,3 8 2-15,3 4 8 0,0-3 0 16,1 4-12-16,-1-2-3 16,-8 2-10-16,-4 4-54 15,0 0-114-15</inkml:trace>
  <inkml:trace contextRef="#ctx0" brushRef="#br0" timeOffset="319303.5329">28351 15914 199 0,'-3'5'133'16,"3"-3"-121"-16,0 2 17 0,0-1 14 16,0 1-20-1,9 0-5-15,20 1 0 0,8-3-7 16,6-2-6-16,11 0 2 15,0-2-4-15,0-7-2 16,-5 2-1-16,-5-4-1 16,-3 4-2-16,-4 0-11 15,-8 3-25-15,-8-4-62 16,-11 7-44-16</inkml:trace>
  <inkml:trace contextRef="#ctx0" brushRef="#br0" timeOffset="319500.4135">28768 15961 33 0,'-25'19'251'0,"-4"3"-212"16,0 3-13-16,-2 8 29 16,-2 7-11-16,-2 5-15 0,-6 3-10 15,0 7-6-15,-5-4 1 16,1 2-1-16,7-9-7 16,7-9-6-16,9-5-1 15,3-12-5-15,11-6-15 16,-3-5-8-16,11-7-26 15,0-9-85-15,0-22-6 16</inkml:trace>
  <inkml:trace contextRef="#ctx0" brushRef="#br0" timeOffset="319710.3759">28628 16218 177 0,'14'0'61'0,"5"0"3"15,-3 12 9-15,3 6-8 16,-1 7-22-16,-1 5-14 15,-5 10 3-15,1 0-11 16,-11 3-6-16,-2 6 4 16,0-13-8-16,0-2-2 15,0-15-9-15,0-12-7 16,0-4-6-16,0-3-21 16,0 0-36-16,0-20-66 15,10-14-112-15</inkml:trace>
  <inkml:trace contextRef="#ctx0" brushRef="#br0" timeOffset="319925.6765">29570 15591 462 0,'0'0'52'0,"0"0"-49"16,0 7-3-16,6 1 7 16,5-5-7-16,3 4-2 15,15-7-28-15,19 0-58 16,14-14-94-16</inkml:trace>
  <inkml:trace contextRef="#ctx0" brushRef="#br0" timeOffset="320495.6367">29959 15553 396 0,'-75'31'29'0,"-3"2"-22"15,-1 3 23-15,13-2-2 16,17-9-15-16,13-6-11 16,22-6-2-16,10-4-3 15,4-2-4-15,0 1-1 16,10-1-4-16,21-3-4 15,0 2 11-15,4-3 3 16,-2 6-2-16,-4-2 1 16,-4 4 2-16,-8 0 1 0,-11 6 0 15,-6 5-5-15,0 1 5 16,-25 7 0-16,-14-7 0 16,2 1 2-16,-1-5 2 15,9-1-4-15,9-4 0 16,9-6 0-16,5-4-1 15,6-1 1-15,0 0-7 16,0 1-4-16,4 1 1 16,15-2 10-16,-5 1 3 15,3 2-2-15,-5 3 4 16,-5-2 6-16,3 5-1 16,-8 1-4-16,2 1-1 0,-4 3-3 15,0 0 6 1,0-2-5-16,-12 2 5 0,-11-1-3 15,11-5 2-15,5-4-4 16,3-3 3-16,4-4-5 16,0 0-1-16,0 0 0 15,0 0 0-15,29 3 4 16,12-3-3-16,9 0 5 16,12 0-4-16,8 0-1 15,-3-7-1-15,-3-8-2 16,-7-4-6-16,-13-3-28 15,-9-9-60-15,-14 1-64 0</inkml:trace>
  <inkml:trace contextRef="#ctx0" brushRef="#br0" timeOffset="321073.8008">29944 15918 317 0,'-10'18'20'15,"-2"4"13"-15,-3 7 33 16,1 1-22-16,1 9-16 16,-5 5-2-16,-3 8 1 15,-8 4 0-15,-6-5-5 16,4 1-7-16,0-5-8 16,0-4 0-16,0-8-5 15,-2-2-2-15,8-8-1 0,6-8-1 16,7-5-9-16,10-8-5 15,2-4-23-15,0 0-9 16,0 0-24-16,0-11-77 16,21-11 77-16,14 0 43 15,0 3 29-15,-4 2 7 16,-4 4-1-16,2 4 19 16,0 1 4-16,4 3 11 15,0 3-3-15,-2-1 8 16,10 3-10-16,-10 0-7 15,2 0-6-15,-4 5-8 16,-4 3-8-16,0 6-3 16,-9 3 2-16,-7 0 5 0,-9 5-7 15,0 0 2-15,-21 7 2 16,-20 1-1-16,-7-3 0 16,3 4-3-16,-1-9 2 15,13-7-2-15,10 0-2 16,11-8 0-16,8 0-1 15,4 0-1-15,0-3-3 16,0 3-1-16,16-1 4 16,19-1-2-16,9-5 1 15,10 0 1-15,8 0-6 16,4-2-6-16,8-14-6 16,3-6-44-16,1-3-124 0</inkml:trace>
  <inkml:trace contextRef="#ctx0" brushRef="#br0" timeOffset="324667.6065">1989 12733 380 0,'-31'3'43'0,"-3"0"-35"15,10-3 31-15,24 0-1 16,0 0-18-16,0 0-11 16,0 0-5-16,0 0-2 15,6 0 0-15,33 4 2 16,23 3 8-16,23 1 0 16,6-2 3-16,0 2-9 15,-13-1-1-15,-11 1 0 16,-22 2-5-16,-12 1 1 15,-14 0-1-15,-13 1 0 0,-6 14 0 16,0 9 3-16,-6 3 5 16,-34 1-6-16,3-4-2 15,4-10 2-15,0-3-1 16,8-3-1-16,11-9 0 16,8-1-1-16,6-7 1 15,0-2-2-15,0 0-3 16,0 0 2-16,6 0-1 15,14 0 0-15,11 0-2 16,9 0-3-16,3 0-5 16,5-7-1-16,10-10-20 15,8-5-67-15,4-1-121 16</inkml:trace>
  <inkml:trace contextRef="#ctx0" brushRef="#br0" timeOffset="325215.6961">3651 12537 104 0,'-38'0'345'0,"-1"0"-325"15,6 1-11-15,-6 13 36 16,8 5-9-16,-2 9-22 15,4 16-12-15,4 12 0 16,12 6 1-16,9 7 1 16,4 2-4-16,0-3 2 15,29-8 1-15,6-12-3 16,-2-12-3-16,5-16 0 16,1-10-3-16,-6-6 1 0,13-4-2 15,-9-8 1-15,-6-11 3 16,-9-6-1-16,-9-3 4 15,-13 5 1-15,0-3 2 16,-6 7-1-16,-23 8-1 16,-8 5-1-16,-1 1-5 15,-3 5 5-15,4 0 0 16,-2 0 1-16,7 0-1 16,6 5-16-16,7 1-19 15,11-1-34-15,8-5-84 16</inkml:trace>
  <inkml:trace contextRef="#ctx0" brushRef="#br0" timeOffset="325553.8749">4209 12582 418 0,'0'0'35'0,"0"0"-35"15,6 0 0-15,35 0 1 16,11 0 8-16,24 0 3 16,-3 0-7-16,-7 7-2 15,-21 3 1-15,-10 6 1 0,1 6 2 16,-18 11 3-16,-10 8 5 15,-8 3 3-15,0 6-2 16,-12-2-9-16,-9 2-4 16,-14-1-3-16,0 3-7 15,2-1-21-15,-14 4-58 16,-11 0-163-16</inkml:trace>
  <inkml:trace contextRef="#ctx0" brushRef="#br0" timeOffset="326123.6983">2559 14112 326 0,'6'0'62'16,"-6"0"-53"-16,6 0 14 0,11-4 16 15,2-18-14-15,5-15-8 16,3-3-7-16,-6-4-8 15,-21 0-2-15,0 11 3 16,-14 1-1-16,-24 16 2 16,-1 4-3-16,-15 12 4 15,-4 0 13-15,1 16-9 16,3 9 0-16,10-3-2 16,15 0 1-16,13 0-8 15,14 0 0-15,2 1-2 16,25-5 0-16,35-4-1 15,18-6 0-15,1 3 1 0,-1-4 1 16,-7 4 2-16,-20 0 0 16,-12 8-1-16,-12 3 1 15,-14 7 1-15,-7 9 2 16,-6 2 4-16,0 4-5 16,0-8-1-16,-12-3-1 15,-1-7-1-15,-10 3-3 16,11-4-4-16,0-6-22 15,1-5-48-15,9-9-149 16</inkml:trace>
  <inkml:trace contextRef="#ctx0" brushRef="#br0" timeOffset="326595.5328">3698 13861 337 0,'-8'0'27'15,"2"0"-3"-15,-3 0 40 16,-7 0-17-16,-5 8-24 0,-4 14-10 16,-4 8-4-16,11 3-1 15,7 0-4-15,11-4-2 16,0-7-2-16,0-3 0 16,25-7 0-16,15-10-7 15,-3-2-1-15,16-7 8 16,-1-22-3-16,0-4 3 15,-9-7-1-15,-8-4-2 16,-22 4-3-16,-13 3 4 16,0 7-4-16,-13 12 6 15,-28 3 0-15,-2 14-4 16,-17 1 3-16,2 1 0 16,2 17 0-16,8 1-11 0,22 6-25 15,13-4-90-15,13-1-104 16</inkml:trace>
  <inkml:trace contextRef="#ctx0" brushRef="#br0" timeOffset="326904.1505">3723 14149 386 0,'-41'29'58'0,"3"5"-45"15,14-2 33-15,5-2-4 16,4-5-22-16,15-3-16 15,0-6-4-15,7-3-2 0,26-4-4 16,6-9-3 0,13 0-3-16,-9-9 7 0,5-17-7 15,-11-2 4-15,-12-2 7 16,-15 3-3-16,-10 3 1 16,0 6 3-16,-21 5 5 15,-18 7 0-15,-6 6 0 16,1 0 4-16,3 0-2 15,8 12-7-15,10-2 0 16,9-4-8-16,14 3-22 16,0-7-39-16,0-2-92 15</inkml:trace>
  <inkml:trace contextRef="#ctx0" brushRef="#br0" timeOffset="327121.4991">4535 13943 413 0,'-20'19'27'0,"1"9"-19"16,5 6 32-16,3-5-11 16,9 4-7-16,2-4-19 15,0-2-3-15,8-1 0 16,15-13-12-16,12-4-22 15,-4-9-52-15,2-6-140 16</inkml:trace>
  <inkml:trace contextRef="#ctx0" brushRef="#br0" timeOffset="327413.4075">4938 13965 347 0,'0'33'50'16,"0"4"-20"-16,0 6 16 15,13-9-16-15,9-4-13 16,7-4-9-16,9-13 0 16,3-4-8-16,4-9-3 15,7-6 3-15,4-22-3 16,-2-9 1-16,-17-3-2 16,-8 3-7-16,-29 1 9 0,0 6 2 15,-21 5 1-15,-24 9-1 16,-15 8-1-16,4 8 1 15,-8 0 4-15,8 2 4 16,6 12-8-16,-3 5-5 16,15-5-18-16,-7 4-69 15,6 0-143-15</inkml:trace>
  <inkml:trace contextRef="#ctx0" brushRef="#br0" timeOffset="327886.2244">2528 15073 106 0,'-19'0'259'0,"13"0"-223"16,0 0 2-16,6 12 16 15,0 7-31-15,0 8-13 16,0 12 2-16,6 4-2 16,19 1-2-16,-6-4-2 15,-1 0-2-15,-3-14-4 16,5-4-1-16,-7-10-8 15,5-6-14-15,1-6-35 16,-4-11-101-16,5-22-27 0</inkml:trace>
  <inkml:trace contextRef="#ctx0" brushRef="#br0" timeOffset="328262.1138">2879 15018 387 0,'0'15'33'0,"0"3"-22"16,0 7 36-16,0 3-7 15,7-1-15-15,13 3-13 16,5 0-6-16,8-5 2 16,-2-3 0-16,6-3-7 0,5-4 0 15,1-1 0-15,-1 1 3 16,-3 1-4-16,6 1 1 15,-7-3 0-15,1 5 0 16,0-4 1-16,-18 3-1 16,1-2 1-16,-5-3-2 15,-11-1 2-15,0-2 3 16,-6-1 2-16,0 1-5 16,0 5 3-16,-29-1 1 15,-12 4-6-15,-15-4-4 16,-6-6-9-16,-16-4-17 15,-5-4-13-15,-2-12-34 0,5-16-94 16,3-15-48-16</inkml:trace>
  <inkml:trace contextRef="#ctx0" brushRef="#br0" timeOffset="328442.3864">2815 15081 24 0,'17'0'232'0,"-3"-1"-211"16,7-3 24-16,10 1 9 16,8-1-4-16,15-2-36 15,10-6-8-15,-2 2-6 16,11-2-2-16,-1 1-31 0,0 0-103 16</inkml:trace>
  <inkml:trace contextRef="#ctx0" brushRef="#br0" timeOffset="328793.1968">4087 14934 49 0,'14'0'358'16,"9"0"-356"-16,12 0 7 15,8 0 17-15,5 0 6 16,4 0-12-16,-1 4-16 15,-7 3 0-15,-9 8-4 16,-16 3 1-16,-13 11 2 0,-6 8-1 16,-13 10 1-16,-28-2 4 15,-2 2-2-15,-5-3 3 16,17-7-2-16,0-6 1 16,8-7 2-16,17-9-3 15,6-4-1-15,0-3-5 16,8-5-4-16,32-3 3 15,3 0-5-15,17 0 6 16,6-15-4-16,-2-9-6 16,6-3-6-16,-3-9-25 15,-5-2-47-15,-9-3-74 16</inkml:trace>
  <inkml:trace contextRef="#ctx0" brushRef="#br0" timeOffset="329085.667">4967 14985 370 0,'0'20'50'0,"-6"4"-41"16,6 5 21-16,0-2 4 15,0-2-20-15,6-4-3 16,17-1-1-16,2-7-5 16,6-2-2-16,10-11-2 15,-8 0-1-15,11 0 3 16,1-17-3-16,-8-8 1 15,-8-4 0-15,-16 1-1 0,-13 3 6 16,0 3 0-16,-25 8-1 16,-21 6 2-16,1 5-7 15,-7 3 3-15,-1 0-1 16,1 0-2-16,-2 0-16 16,11 0-22-16,3 0-61 15,16-15-191-15</inkml:trace>
  <inkml:trace contextRef="#ctx0" brushRef="#br0" timeOffset="329913.7431">1848 12526 42 0,'-33'-15'18'16,"12"1"-15"-16,9 2-3 16,-1-6-2-16,1 0-3 15,4-4-27-15</inkml:trace>
  <inkml:trace contextRef="#ctx0" brushRef="#br0" timeOffset="330601.4336">1741 12079 189 0,'-5'-4'38'16,"5"4"-4"-16,0 0 22 16,0 0-13-16,0 0-17 15,0 0-9-15,0 0 3 16,0 0-4-16,0 0-1 16,0 0-4-16,0 0-6 15,0 0-1-15,0 0-4 16,21 0 0-16,10 0 1 15,6 0 1-15,11 0-1 16,3-1 1-16,3-2 1 0,-4 0-3 16,-9 3 0-16,-6-3 1 15,-6 3-1-15,-4-2 0 16,-13 2-4-16,-5-3 0 16,-7 3-7-16,0-3-19 15,0-5-24-15,-13-6-65 16,-18-5-107-16</inkml:trace>
  <inkml:trace contextRef="#ctx0" brushRef="#br0" timeOffset="330937.8452">1782 11814 119 0,'0'0'122'0,"0"0"-110"15,0 0-1-15,0 0 31 16,0 0-22-16,0 0-15 16,0 11-3-16,0 14 5 15,0 9 7-15,0 13 2 16,0 6 7-16,6 5-11 16,6 0 1-16,3 1-2 15,1-7-5-15,1-11-2 16,2-6-2-16,-1-1 0 15,1-8 0-15,-1-1-2 16,5-6 2-16,-4-8-2 0,-5-4 0 16,9-4-1-16,2-3-7 15,10 0-5-15,2-3-28 16,4-15-32-16,-3-4-61 16</inkml:trace>
  <inkml:trace contextRef="#ctx0" brushRef="#br0" timeOffset="331118.3688">2340 12240 138 0,'-12'12'138'16,"5"-2"-126"-16,1 2-9 0,6 4 29 15,0 3-17-15,0 8-15 16,0 6 0-16,13 0-34 15,-7 3-62-15</inkml:trace>
  <inkml:trace contextRef="#ctx0" brushRef="#br0" timeOffset="331793.9671">3165 11928 29 0,'0'0'334'16,"0"0"-321"-16,0-3-10 15,0 3-4-15,27 0 2 16,18 0 5-16,-1-1-2 15,9-2-1-15,-9-1-1 16,-3 1 0-16,-8-2-2 16,-2-2-3-16,2-4-14 15,-14-7-82-15,-13-1-166 16</inkml:trace>
  <inkml:trace contextRef="#ctx0" brushRef="#br0" timeOffset="332063.3848">3293 11609 323 0,'-10'10'14'0,"8"9"-14"16,-3 6 9-16,5 11 36 16,0 10-18-16,0 9-9 15,0 15-5-15,0 0-2 16,0-4 4-16,17-7-7 15,2-15-6-15,3-12-1 0,3-3-1 16,-4-11-5-16,4-2-3 16,1-6-9-16,-7-6-20 15,6-4-13-15,0 0-39 16,10-11 5-16,-15-2-51 16</inkml:trace>
  <inkml:trace contextRef="#ctx0" brushRef="#br0" timeOffset="332296.0336">3704 12137 105 0,'13'0'21'0,"-7"0"-3"16,2 4 9-16,2 3 9 15,-3 0-5-15,5 0-18 16,-4 1-3-16,3-1-4 0,-1 4 1 16,-4 0-3-1,-6 1 1-15,0-2 1 0,0 2-1 16,0-2 2-16,0-1-4 15,0-2-1-15,6-1 0 16,7-1-2-16,1 2-4 16,9-3-15-16,6-4-12 15,2 0-18-15,0 0-45 16</inkml:trace>
  <inkml:trace contextRef="#ctx0" brushRef="#br0" timeOffset="333534.5269">4444 11810 233 0,'-6'-3'28'16,"6"3"-27"-16,0 0-1 16,0 0 7-16,19 0 9 15,18 0 3-15,4 0 0 16,3 0-4-16,3 0-1 15,-1 0-1-15,5 0-6 0,-18-4-7 16,-2-7-1-16,-4 0-22 16,-8-3-24-16,-17-2-89 15</inkml:trace>
  <inkml:trace contextRef="#ctx0" brushRef="#br0" timeOffset="333795.7698">4620 11594 182 0,'-23'0'86'16,"7"0"-77"-16,7 8 2 15,-1 6 32-15,8 8-14 16,2 12-13-16,0 2 8 0,0 4-6 16,0 0-9-1,6 1 0-15,13 0 0 0,-1-2-5 16,5-1 0-16,-4-1-2 15,-1-8-2-15,1-7 1 16,-5-4-1-16,7-3 0 16,-2-9-10-16,-7-5-26 15,7-1-63-15,6-4-105 16</inkml:trace>
  <inkml:trace contextRef="#ctx0" brushRef="#br0" timeOffset="334201.0149">4990 11989 54 0,'0'0'306'16,"0"0"-298"-16,0 0-5 15,0 0-1-15,6 0 0 16,13 2 2-16,-7 1-3 15,1 0-1-15,-5 6 0 16,-8 1 0-16,0 9 3 16,0-1 2-16,-2 8 1 15,-21-5-1-15,2-2-3 16,9-1 1-16,2-7-2 16,10-4-1-16,0 1 0 0,0-1 2 15,10-2-2-15,9 1-3 16,5-3 2-16,3-2 1 15,0 2 0-15,-8 3 0 16,-7-1 0-16,-4 0 0 16,-3 5-3-16,-5 1 0 15,0 1 3-15,0 6-1 16,-31 1-31-16,-9 6-33 16,1-1-11-16,-9 0-57 15</inkml:trace>
  <inkml:trace contextRef="#ctx0" brushRef="#br0" timeOffset="336563.3928">5931 12541 20 0,'6'-11'103'0,"-6"0"-103"0,0 3 2 15,0-3 12-15,0 0 18 16,0 0-1-16,0 0-8 16,0-3 9-16,0-5 2 15,-13 1-3-15,1-4-1 16,-5-3 4-16,1-4-9 16,-5-5-7-16,-4-2-4 15,-14-5 0-15,0-3-2 16,-13 0 0-16,-6-4-1 15,-2-3 4-15,-6 3 0 0,-2-3 2 16,-11 0 2-16,-5 2-7 16,-7-2 2-16,-6-1-9 15,-13-3-2-15,-8 1 3 16,7 3-2-16,1 2 3 16,7 6-5-16,6 2-1 15,6 8 0-15,0 1 5 16,0 1-4-16,-7 0 1 15,1-4-3-15,-6 7-2 16,-9-5 1-16,3 6-2 16,-7 3 1-16,4 1 0 15,1 5-1-15,1 10 1 16,7 5-2-16,0 3 4 16,5 0-4-16,1 8 3 15,4 10-1-15,-4 7 2 0,0 0-1 16,0 8-5-16,-7 5 6 15,-7 1 0-15,7 2 0 16,5 0-1-16,8 3 0 16,0-1 0-16,0 1 0 15,2 6-2-15,3 2 2 16,5 5 1-16,2 12 0 16,13 4 0-16,8 1 0 15,19 3 1-15,14 0-1 16,5 0 0-16,11 12-1 15,9 10-3-15,0 7 4 16,7 4 0-16,22 3 4 0,8 2-4 16,4 2 0-16,2-1 0 15,5-1 1-15,4-4-1 16,6-1 1-16,-1-1 0 16,10 2 0-16,3-2 1 15,-4 2-2-15,-2-4 0 16,8 0 0-16,11 2 0 15,2-4 1-15,12 6 0 16,2-4 0-16,9-2-1 16,-5-1 0-16,0-2-3 0,5-2 3 15,-5 5 0 1,-12-7-3-16,-6-5 3 0,-11-4 2 16,-1-12-2-16,-1-4 0 15,7-6 1-15,5-6-2 16,26-5 0-16,12-8-6 15,10-1 7-15,11-3 0 16,0-4 0-16,-1-5-3 16,7-2 1-16,-8-2 2 15,3-1 0-15,1-4 1 16,-15 0-1-16,-4-4 0 16,-12 0 0-16,-11 0 1 15,7-8-2-15,-11-2 0 16,9-2 0-16,-5-9-3 15,2-1-2-15,7 0 3 0,-9 0 1 16,3 0 1-16,-5 0-1 16,-8-7-1-16,-2-5-1 15,-6-3 1-15,-9-7 3 16,-5-3 4-16,-7-8-2 16,-4 0 2-16,-15-8 1 15,1-2-4-15,-7-10 4 16,-6-4-3-16,-6-2 1 15,-4-11-2-15,-11-3 1 16,0-8 0-16,-5 0-2 16,-5-1 1-16,-2 2 0 15,0-4-1-15,-9-1-2 16,-22-6 2-16,-6 0-1 16,-8-4 0-16,5-6 1 15,-1-4-1-15,6 1 0 0,2 1 2 16,-6 4-2-16,5 1 3 15,-7-1-1-15,-2-2 1 16,-9-4-1-16,0 2-1 16,-14-3 0-16,2 3-4 15,6 7-1-15,-6 4 5 16,10 15 0-16,3 9 0 16,3 12 3-16,5 8-3 15,-3 4-1-15,9 8 1 16,4 3 3-16,0 0 2 15,0-1-5-15,-6-6 0 16,-1-1 0-16,3-2 3 0,-2 2-6 16,6 0 6-16,0 6-3 15,8 4 0-15,6 6 2 16,5 6-2-16,8 9 0 16,-1 3-2-16,7 2 2 15,0 5 0-15,0 0-4 16,0 0 3-16,0 0-1 15,0 0-2-15,0 0 4 16,0-3-1-16,0 3-1 16,0 0-1-16,0 0 1 15,0 0 0-15,0 0-1 16,0 0-4-16,0 0-1 16,0 0 4-16,0 0 1 0,0 0 1 15,0 0 1-15,0 0 1 16,0 0-1-16,0 0-2 15,0 0 3-15,0 0 0 16,0 0 1-16,-6 0 2 16,6 0-3-16,0 0 1 15,0 0-1-15,0 0 1 16,0 0-2-16,0 0 1 16,0 0 0-16,0 0 0 15,0 0-1-15,0 0-2 16,0 0 2-16,0 0 1 15,0 0 0-15,0 0-1 0,0 0 2 16,0 0-2-16,0 0 0 16,0 0-1-16,0 0-2 15,0 0-9-15,0 8-5 16,6 6-55-16,7-3-117 16</inkml:trace>
  <inkml:trace contextRef="#ctx0" brushRef="#br0" timeOffset="337949.9193">2164 17001 29 0,'0'0'0'0,"0"0"-6"15</inkml:trace>
  <inkml:trace contextRef="#ctx0" brushRef="#br0" timeOffset="339075.5141">2406 16795 159 0,'0'0'58'0,"-8"0"-28"0,8 0 3 16,0 0 22-16,0 0-1 16,0 0-17-16,0 0-13 15,0 0 0-15,-2 0-8 16,2 0 1-16,-4 0-4 16,4 0-2-16,-2 3-1 15,-3 0-5-15,3 2-1 16,-2-1-2-16,4-1 0 15,-2-3-2-15,2 0 2 16,0 0 0-16,0 0-1 16,0 0 1-16,0 0-2 15,0 0 0-15,0 0 0 0,0 0 0 16,0 0 0-16,0 0 0 16,0 0 0-16,0 0-2 15,0 0 2-15,0 0 0 16,0 0-2-16,0 0 0 15,0 0 1-15,0 0-4 16,0 0 4-16,0 0-4 16,0 0 1-16,0 0-2 15,0 0-7-15,0 0-7 16,0 0-15-16,0 0-8 16,13 0-40-16,3 0-70 15</inkml:trace>
  <inkml:trace contextRef="#ctx0" brushRef="#br0" timeOffset="340436.119">2371 16759 130 0,'0'0'60'0,"0"0"-30"16,0 0 6-16,0 0 13 16,0 0-4-16,0 3-10 15,0 5-11-15,0 3-4 16,0 6-6-16,0 2 7 16,0 0-4-16,12 6-5 15,1 2-3-15,3 6 1 16,3 6-1-16,-11-1-1 15,5 0-1-15,-3-3-5 16,-4-3 3-16,-6-13-3 0,0-6-1 16,0-4-1-16,0-9 0 15,0 0 0-15,0 0-6 16,0 0-5-16,0-12-6 16,0-14 0-16,2-14 17 15,9-8 0-15,-5-3 0 16,4 0-3-16,2 7 2 15,1 0-1-15,-1 7 1 16,1 6 1-16,-1 11-1 16,-4 10 1-16,-1 4-1 15,-3 6 0-15,6 0-5 16,-4 0 6-16,7 19 0 0,7 8 11 16,9 13-2-16,0 0-5 15,2 4 2-15,-6-3-3 16,4 3 3-16,-10-3 1 15,-1-12 2-15,-12-9-6 16,-4-15-3-16,3-2 1 16,-5-3-1-16,0 0-1 15,0 0-2-15,0 0-9 16,0-17-8-16,0-7 15 16,2-8 5-16,8-5 0 15,-2 8-1-15,5-1-2 16,1 8 1-16,-2 8-1 15,1 3 2-15,-7 7 1 0,-4 1 0 16,4 3-3-16,-1 0 2 16,-3 0-4-16,8 0 5 15,9 14 5-15,9 12 5 16,10 7-1-16,3 3-8 16,-10-3 6-16,2 0-4 15,0-7 0-15,-8-4-2 16,-4-5-1-16,-5 2 1 15,-1 0-1-15,-1-7 0 16,-8-2-1-16,-6-7-3 16,0-3-6-16,0 0-4 15,0 0-23-15,0 0-27 0,0 0-50 16,7-6-28 0</inkml:trace>
  <inkml:trace contextRef="#ctx0" brushRef="#br0" timeOffset="341034.1936">3392 16898 221 0,'0'0'74'0,"0"0"-47"15,0 0-14-15,0 0 22 16,0 0-5-16,0 0-18 16,0 0-6-16,0 0-4 15,10 0 3-15,7 1 0 16,-5 1-4-16,7 2 4 15,-5-4-3-15,5 0-1 16,0 0-1-16,1 0 0 16,-1 0-1-16,-5-11-2 15,-1-6 2-15,-1 1-1 16,-6-6 2-16,-1 0 3 0,-5 0-3 16,0 6-3-16,0 2 3 15,-19 3-3-15,0 3 3 16,1 5 6-16,-1 0-4 15,-14 3-1-15,8 0 7 16,5 0-4-16,-7 6-1 16,12 2 8-16,3 7 1 15,6 8-7-15,6 8-2 16,0 7-1-16,2 6 3 16,29 0 2-16,10-4-1 15,3 1-2-15,3-2-2 16,3-5-1-16,3-11-1 15,-1-2 0-15,-2-11-7 0,3-5 1 16,-9-1-8-16,3-4-25 16,-7-18-33-16,-1-8-57 15</inkml:trace>
  <inkml:trace contextRef="#ctx0" brushRef="#br0" timeOffset="342179.1992">4283 16899 347 0,'-14'-5'28'15,"1"-2"-28"-15,-10-2-4 0,7-2 4 16,-5-6 7-16,3-1-7 16,-9 3 5-16,8 4 0 15,-1 6 3-15,3 5 8 16,2 0 2-16,-3 0 2 15,-3 0-12-15,9 13 4 16,4 12-1-16,3 4-8 16,5 4-1-16,0 4 0 15,7-8 0-15,11 0-1 16,3-7 1-16,-3-4 0 16,1-7-2-16,2-8-2 15,-5-3-6-15,7 0-1 16,-4-17-10-16,-5-5 7 0,-1-4-4 15,-3-2 0 1,-8 6 11-16,2 3 0 0,-2 4 2 16,-2 8 3-16,0 0 0 15,0 6 0-15,0 1 0 16,0 0 2-16,0 0-1 16,0-3-1-16,0 3 0 15,0 0 2-15,0 0 3 16,0 0-3-16,4 0 2 15,-4 0-3-15,0 0 0 16,0 0 0-16,0 0-1 16,2 0 0-16,5-4 0 15,-1 3 4-15,2-1-1 16,4-6-2-16,1 4-1 0,1-3 0 16,-1-4 2-16,-3 7-1 15,-4-3-1-15,-6 0 0 16,0-1-1-16,0 1-1 15,0 4 2-15,0-1 5 16,0 4-3-16,0 0 7 16,0 0 0-16,0 0-6 15,0 0-2-15,2 0 0 16,-2 0 1-16,6 7 1 16,9 12 4-16,4 6-1 15,5 4 0-15,3-3-1 16,6 0 0-16,5-4-4 15,-5-3 2-15,6-9-3 0,-6-1-2 16,6-6 1-16,-8-3-2 16,0 0-2-16,4-15-16 15,-8-8 8-15,2-10-8 16,0 1-40-16,-10-5-17 16,1 11-18-16,3 4 14 15,0 10 31-15,-11 9 51 16,7 0 33-16,-11 3-1 15,9 0 30-15,1 18 3 16,11 4-3-16,-8 0-18 16,2-1-3-16,1 0-20 15,-1-4-3-15,-4-3-3 0,-5-3-6 16,3-3-4 0,-5-5-4-16,-6-3-1 0,1 0-4 15,-5 0-12-15,6 0-10 16,-8-11 6-16,6-7 8 15,0 3 0-15,1-5 12 16,-1 8 0-16,6 0 4 16,3 6-4-16,7 5 1 15,7 1-1-15,-4 0 8 16,8 0 4-16,6 11 2 16,-8 4-3-16,0 0 0 15,-2 3-3-15,-4-3 0 16,2 6 0-16,-8-3-3 15,8 1-5-15,-15-4 1 16,-4-1-1-16,3-3 0 0,-9-4 0 16,2-1-3-16,-4-3-7 15,0-1-16-15,0 1-55 16,0 2-71-16</inkml:trace>
  <inkml:trace contextRef="#ctx0" brushRef="#br0" timeOffset="342953.5396">3074 17682 9 0,'-33'0'2'16,"6"0"-4"-16,2 0-3 15,0 0 5-15,5 0 6 16,-1 0-6-16,-2 0 13 15,2 0-7-15,-12 0-6 16,9 0 6-16,-3 0 23 16,2 0-3-16,-2 0-14 0,6-3 4 15,9 3-2-15,0 0-2 16,5 0-5-16,7 0 4 16,-6 0 18-16,6 0 5 15,0 0 9-15,0 0-5 16,0 0 1-16,0 0-5 15,0 0-6-15,0 0-4 16,0 5-3-16,0 17-5 16,6 9 1-16,13 7-1 15,2 2-3-15,3 4 4 0,10-2-11 16,-14 2 1-16,9-2-2 16,6 0-2-16,-2-3-1 15,3-9-2-15,-8-4 0 16,-7-13 1-16,-4-4-1 15,-9-6-2-15,-4-3-2 16,2 0-8-16,3-3-3 16,5-15 8-16,5-12 1 15,-13-7 6-15,6-7 1 16,-4-7 1-16,-1 6-2 16,3 1-2-16,-2 1 0 15,3-1-4-15,-1 4 5 16,2 5 1-16,1 6-1 15,-1 3-3-15,-6 8 3 16,1 7-1-16,-5 2 2 0,2 7 0 16,-4-2 2-16,0 4-2 15,0 0 0-15,0-3-2 16,0 1-7-16,2-3-23 16,2 0-61-16,8 3-107 15</inkml:trace>
  <inkml:trace contextRef="#ctx0" brushRef="#br0" timeOffset="343859.8278">3828 17800 11 0,'-8'0'306'0,"-11"0"-288"16,7 0-16-16,2 0 11 16,-7-7-3-16,-1-8-9 15,-3-4-1-15,-12-3 2 16,6 5-2-16,-4 5 4 16,0 5 2-16,-2 2 9 15,6 4 1-15,2 1-4 16,-4 0 6-16,4 0 4 15,1 14-5-15,5 14-5 0,-2 6-7 16,15 3 1 0,6 1-4-16,0 4 1 0,0-9 1 15,27 0 0-15,-2-11-3 16,-5-4 0-16,12-4-1 16,1-4 0-16,-7-4-2 15,3-6-3-15,0 0 2 16,-2 0-10-16,2-16 8 15,0-9-3-15,2-4-2 16,-12-2 2-16,-1 9-2 16,5 6 9-16,-11 8-4 15,1 5 5-15,-5 0-2 0,-4 3 0 16,-2 0-4 0,9 0 6-16,3 14 10 0,13 8 4 15,4 3-4-15,0-1-6 16,4-4-3-16,-8-2 2 15,2-4 0-15,0-4-3 16,-11-4 0-16,-5-6 0 16,-1 0 0-16,1 0-2 15,1 0-8-15,3-16 0 16,-1-11 8-16,3-10 2 16,-11 0-3-16,2 7 3 15,3 8-1-15,-7 11 3 16,0 4 0-16,0 7-2 0,-3 0-3 15,11 0 0 1,-8 4 3-16,13 7 18 0,1 8-12 16,5 6 1-16,8 0-5 15,-14-1 2-15,0-2-2 16,-5 2-1-16,-4-10 2 16,-3-2-1-16,-5-9-2 15,-2-3 1-15,0 0-1 16,0 0-1-16,0 0-1 15,0 0-7-15,0-3-6 16,0-9 6-16,0-5 9 16,0-2 2-16,0-3-2 15,0-2 1-15,0 0 0 16,8-1 1-16,11 3-2 0,1 0-2 16,3 4 0-16,-4-4-4 15,9 5-11-15,-9 3-9 16,2 4-29-16,-3 0-70 15</inkml:trace>
  <inkml:trace contextRef="#ctx0" brushRef="#br0" timeOffset="352837.1457">27908 11806 138 0,'13'-14'51'0,"-3"0"9"16,-4 3 8-16,-6 3 1 0,0 2-15 15,0-2-25 1,0 4-8-16,0 3 3 0,0 1-2 16,0 0-5-16,0 0-3 15,0 0-9-15,0 0-2 16,0 0-2-16,0 0-1 16,0 0 0-16,0 0-2 15,0 0-1-15,13 0 3 16,18 0 0-16,16 0 0 15,13 0 0-15,0 0 1 16,-2 1 0-16,-6 3-1 16,-3-4 1-16,-5 3-2 15,-1 2 0-15,-4-5-3 16,-8 3-3-16,-6-3-19 16,-13 0-18-16,-5 3-27 0,-7-3-60 15,0 4-24 1</inkml:trace>
  <inkml:trace contextRef="#ctx0" brushRef="#br0" timeOffset="353102.7564">28018 11965 257 0,'0'2'60'0,"0"-2"-44"16,0 2 4-16,0-2 10 16,0 0-16-16,16 0-9 15,15 0 2-15,11 0-3 16,5 0 1-16,3 3-1 16,4-3-4-16,1 0-2 15,7 0-15-15,2 0-83 16,-6 0-161-16</inkml:trace>
  <inkml:trace contextRef="#ctx0" brushRef="#br0" timeOffset="353972.143">29492 10826 280 0,'0'-10'66'0,"0"3"-33"15,0 7-3-15,0 0 9 16,0 0 4-16,0 0-17 16,0 0-5-16,0 0-5 0,0-8-3 15,-19-3-3-15,-12-3-10 16,-6-1-3-16,-11-3 2 15,-1 7-2-15,-1 0 0 16,9 4 0-16,-1-1-2 16,13 4 4-16,11 1-1 15,10 3 3-15,3 0-2 16,5 0 0-16,0 0-2 16,0 0-3-16,-6 22 4 15,0 7 2-15,0 16 0 16,0 5 1-16,4 10-1 15,-5 8 4-15,3 10-2 0,2 6 1 16,-4 5-2 0,-4 9 0-16,-7 2 4 0,3 6-2 15,-5 0-2-15,0-3 2 16,7-4-2-16,2-10 1 16,3-12-1-16,7-16 1 15,0-9-1-15,0-5 2 16,0-5 2-16,7-6-2 15,9-2-2-15,3-12 1 16,-1 0 3-16,7-9-5 16,-2-1 1-16,2-2-1 15,2-5-3-15,4-2 3 16,8 1-1-16,-2-4 1 0,6 0-15 16,7-1-17-16,8-13-9 15,2-11-32-15,2 1-100 16</inkml:trace>
  <inkml:trace contextRef="#ctx0" brushRef="#br0" timeOffset="354697.5363">30364 10685 195 0,'0'-9'165'16,"0"7"-165"-16,0 2 8 16,0 0-6-16,4 0 16 15,4 0-7-15,9 0-8 16,-3 0 3-16,3 0-4 16,-3 3-2-16,-3 6 0 0,-1 1-3 15,-2 0 1-15,3 5 2 16,-5 3 3-16,-4 1-2 15,2-1 0-15,-4 1 0 16,0 6 4-16,0 1-3 16,0 11 0-16,0 9 3 15,-10 14 1-15,-9 13 8 16,3 12-5-16,1 4 3 16,5 1 2-16,4 3-5 15,3-3 1-15,3-2-1 16,0-3 1-16,0 3-5 15,0-4-3-15,9-2 1 0,3-5-2 16,-6-11 0-16,-2-5 2 16,-4-5-2-16,0 0 1 15,0-5 0-15,0-7-1 16,-4-5 3-16,-10-4 1 16,-5-7-2-16,1-2 1 15,-1-1 2-15,-2-6-2 16,3-5 0-16,-1 1-3 15,-1-5 2-15,-3-1-2 16,-2-2 1-16,-4 1-2 16,-8-1-1-16,-11-3 1 15,1-4-3-15,3 0-13 16,7 0-10-16,12-2-31 16,13-15-100-16,12-5-147 15</inkml:trace>
  <inkml:trace contextRef="#ctx0" brushRef="#br0" timeOffset="355052.2956">30848 12340 249 0,'0'0'23'0,"0"0"-18"15,0 10 22-15,0 12 32 16,-17 8-11-16,-6 2-22 16,-4 1-7-16,-1 4 1 15,-3 0-7-15,-5-4-5 16,5 1-2-16,2-5-4 15,5-4 0-15,3-3-1 16,9-3-1-16,1-8 0 16,9-8-6-16,2-3-8 15,0 0-19-15,0-3-41 16,15-22-84-16</inkml:trace>
  <inkml:trace contextRef="#ctx0" brushRef="#br0" timeOffset="355477.6472">30926 12323 222 0,'0'0'82'0,"0"0"-80"15,0 0 0-15,0 5 10 16,0 12 8-16,0 10 20 16,0 3-8-16,2 2-5 15,-2-1-8-15,6-3 1 16,1-2-10-16,3 0 1 15,2-7-6-15,-3-3 1 0,3-7-3 16,5-2-2-16,-5-7-1 16,7 0 0-16,10 0 3 15,8-3 6-15,6-19-1 16,1-4-8-16,-3-8 1 16,-4 1-1-16,-4-2 0 15,-6 1-1-15,-8 8 0 16,-9 7-1-16,-8 5 2 15,-2 11 3-15,0 1-1 16,0 2-2-16,0 0-1 16,0 0-1-16,0 0-1 15,0 0-2-15,0 0 1 16,4 0-4-16,-4 0-2 16,0 0-3-16,0 0-3 15,0 0-15-15,0 0-9 0,0 0-29 16,0 0-51-16</inkml:trace>
  <inkml:trace contextRef="#ctx0" brushRef="#br0" timeOffset="356844.2647">27925 14496 207 0,'-13'0'35'0,"7"0"3"16,6 0 41-16,0 0-17 15,0 0-17-15,0 0-9 16,0 0-12-16,0 0-6 16,0 0-7-16,0 0-4 15,0 0-7-15,2 0-1 16,40 0 1-16,20 0 7 15,22 0-2-15,5 0-4 0,-2 0-1 16,2 0 0 0,-8 0 2-16,-3 0-4 0,-4-3 0 15,-7 3 1-15,-9-3 0 16,-21 0-4-16,-17 3-8 16,-9-2-23-16,-11 2-34 15,0 0-92-15,-35 8-96 16</inkml:trace>
  <inkml:trace contextRef="#ctx0" brushRef="#br0" timeOffset="357106.1212">27894 14897 363 0,'0'0'44'15,"0"0"-43"-15,20 0 16 16,18 0 20-16,9 0-14 16,11 0-11-16,6-7-2 15,6 2-5-15,3 2-3 16,1-3 0-16,-6 5-2 16,-1-6-1-16,-1 2 1 15,-11 2-5-15,-3-3-14 16,-6 1-38-16,-5 2-146 15</inkml:trace>
  <inkml:trace contextRef="#ctx0" brushRef="#br0" timeOffset="358673.5083">29392 13913 166 0,'-10'0'108'16,"10"0"-108"-16,0 0 2 16,0 0 3-16,0 0 18 0,0 0-11 15,0 0-5-15,0 0-7 16,0 0 4-16,0 0 2 15,0 0-4-15,0 0 1 16,0 0 3-16,0 0-1 16,0 0 9-16,0 0-2 15,0 0 1-15,0 0 1 16,0 0 0-16,0 0-5 16,0 0-5-16,0 0-4 15,0 0 0-15,0 0-4 16,0 0-2-16,0 0-1 15,0 0 6-15,0 0 0 16,0 0 1-16,0 0 0 0,0 4 1 16,0-4 1-16,0 1 5 15,0-1 7-15,-6 0-1 16,-9 0-1-16,-14 0-7 16,1 0-5-16,1 0 0 15,-6 0 3-15,8 0 0 16,4 0-3-16,2 0 0 15,9 3 0-15,4 0 0 16,6-3-1-16,0 0-1 16,0 0-1-16,0 5-1 15,0 1 0-15,0 8 2 16,16-1 2-16,3 5 0 16,0 0 1-16,1 0-1 15,-7 12 7-15,-3-1-6 0,-10 7-1 16,0 5 3-16,0 7-3 15,-12 10 3-15,-17 9 2 16,4 6-4-16,0-3 3 16,2-4-3-16,9-8 2 15,2-6-1-15,5-5-1 16,3-6 1-16,4-4-1 16,0-4 0-16,0-8 4 15,0-3-3-15,17-3 0 16,1-2 0-16,5-4-2 15,2-2 3-15,2-4-2 16,4-3-1-16,4-4 0 0,0 0-3 16,0 0-8-16,4-19-25 15,3-3-89-15,-5 1-195 16</inkml:trace>
  <inkml:trace contextRef="#ctx0" brushRef="#br0" timeOffset="359257.8783">30075 13939 443 0,'-3'-4'11'0,"3"4"-10"16,0 0 8-16,0 0 8 15,0 0-5-15,0 0-12 16,0 0-2-16,19 5 2 16,12 6 1-16,6 3 0 15,-2 1-1-15,1-4 2 16,-10 4-4-16,8-1 2 15,-10-3 0-15,-3 4 2 0,-2-1-2 16,-3 5 0-16,-6 3-2 16,-3 8 4-16,-5 7 1 15,-2-2 0-15,0 6-2 16,0 3 0-16,0 5 0 16,0 4-1-16,-2 3 3 15,-5 0-2-15,1-5-1 16,0-4 1-16,0-7-1 15,2-3 1-15,0-4-1 16,2-4 0-16,-5-4 0 16,3-6 0-16,2-5 0 15,-4-1 1-15,2-4-1 16,-2-1-1-16,-3-5 1 16,-3 6 0-16,-11-2 0 0,-18 5-3 15,-5-2 3-15,-7 1-7 16,-7 0-3-16,0-3-12 15,-2 1-39-15,6-4-63 16,8 3-59-16</inkml:trace>
  <inkml:trace contextRef="#ctx0" brushRef="#br0" timeOffset="359603.7218">30620 14761 229 0,'-8'0'41'15,"-2"8"-37"-15,-3 6 33 16,1 8 7-16,-1 0-12 16,1 0-9-16,0 4-10 15,-5-4-4-15,5 1-5 16,-1-1-2-16,1-4 0 16,4-4-2-16,1-3-1 0,3-4-8 15,4-3-28 1,0-4-46-16,0 0-36 0</inkml:trace>
  <inkml:trace contextRef="#ctx0" brushRef="#br0" timeOffset="360036.7258">30666 14808 257 0,'0'0'42'0,"0"0"-31"15,0 0 16-15,0 0 15 0,0 0-30 16,0 0-10 0,0 11 5-16,0 6 2 0,0-4 1 15,6 6 1-15,0-2-1 16,2 2-7-16,-1 0 1 16,3-3-3-16,-2-3 0 15,-2-1 3-15,9-6-4 16,-7-2 1-16,2 0-1 15,-1-4 0-15,1 0 0 16,5 0 0-16,3-4 0 16,11-14 8-16,2-4-3 15,-6-5-2-15,4 2 1 16,-4 1-3-16,-3 2-1 16,-1 0 4-16,-4 3-3 0,-5 1 2 15,-6 2 0-15,-2 6-2 16,-2-2 2-16,3 5 0 15,-3-1-3-15,4 1-2 16,-2 0-4-16,2 0-19 16,7 3-42-16,1-2-66 15,3 4-94-15</inkml:trace>
  <inkml:trace contextRef="#ctx0" brushRef="#br0" timeOffset="360316.0586">31238 14764 150 0,'0'0'135'0,"0"4"-132"15,0 1 0-15,0 5 23 16,0 2 7-16,0 7 4 15,-8-1-8-15,-15 8-10 16,1-5-9-16,1 1-2 16,-8 0-5-16,8-3-3 15,-6-5-4-15,9-3-9 16,5-4-34-16,5-3-69 16,4-4-73-16</inkml:trace>
  <inkml:trace contextRef="#ctx0" brushRef="#br0" timeOffset="360517.5451">31110 14871 229 0,'0'0'48'16,"0"4"-45"-16,6 3 12 16,5 4 14-16,3 5-6 15,3-2-1-15,-3 5-4 16,3-5-6-16,-1 1-10 15,-1-1 0-15,-5 1-2 0,2-8-16 16,-3 0-72 0,7-3-148-16</inkml:trace>
  <inkml:trace contextRef="#ctx0" brushRef="#br0" timeOffset="360877.027">31548 14819 86 0,'0'0'145'16,"0"0"-134"-16,0 0 0 0,0 0 23 16,0 0 4-1,0 5-6-15,0-2-3 0,0 6-11 16,0-4 7-16,0 0-9 15,0 7-4-15,0-2-2 16,0 4 0-16,0 2-2 16,-6 6-2-16,-6 0-1 15,-3 0-2-15,-3-1 0 16,1 1-3-16,-1-2 3 16,5-3-3-16,1-3-2 15,-1-6 2-15,1-1-1 16,6-7-10-16,2 0-17 15,2 0-39-15,2 0-32 16,0-7-79-16</inkml:trace>
  <inkml:trace contextRef="#ctx0" brushRef="#br0" timeOffset="361215.5727">31569 14879 168 0,'0'0'76'0,"0"0"-72"16,0 6 17-16,0 7 27 16,0 5-8-16,0 0-9 15,0 0-11-15,0 1 4 16,0 2-11-16,0-2 2 16,0-3-6-16,0 1 0 0,6-6 0 15,-4 0-3-15,9-4-3 16,-5 0 0-16,0-6 1 15,0-1-3-15,0 0 0 16,1 0 3-16,13 0 0 16,9-12 3-16,6-13 4 15,3-1-6-15,-9-3-5 16,-3-8-2-16,-1 4-1 16,2-7-15-16,-2 2-28 15,0 5-33-15,-5 2-82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12:33.941"/>
    </inkml:context>
    <inkml:brush xml:id="br0">
      <inkml:brushProperty name="width" value="0.05292" units="cm"/>
      <inkml:brushProperty name="height" value="0.05292" units="cm"/>
      <inkml:brushProperty name="color" value="#FF0000"/>
    </inkml:brush>
  </inkml:definitions>
  <inkml:trace contextRef="#ctx0" brushRef="#br0">4186 730 126 0,'0'1'60'16,"0"-1"-45"-16,0 0 1 15,0 2 25-15,0-2 3 16,0 2-14-16,0-2-12 16,0 0-3-16,0 1-3 15,0 1-2-15,10 5 4 0,9-2 1 16,6 2 0-16,10 1-6 16,2-2-3-16,11 1 2 15,3 1 0-15,9-3-5 16,10 0 2-16,-5 1 1 15,7 0-5-15,-2-3 3 16,-10-1-4-16,-10-2 3 16,-9 0-3-16,-10 0 1 15,-6 0-1-15,-11 0 0 16,-1 0 0-16,1 0 1 16,-8 0-2-16,-6 0 1 15,7 0-4-15,-7 0-4 16,0 0-27-16,0 0-46 15,0-7-21-15</inkml:trace>
  <inkml:trace contextRef="#ctx0" brushRef="#br0" timeOffset="385.036">4682 538 274 0,'-4'0'54'0,"4"0"-47"15,0 0 27-15,0 0 5 16,0 0-22-16,0 7-17 0,-13 18 0 16,1 10 0-16,-2 16 6 15,1 8 1-15,7-2-2 16,6 3-3-16,0 1 1 15,0 0-1-15,0-2 3 16,12 0-3-16,13-8-2 16,2-5 2-16,12-10 1 15,-6-6-3-15,3-8 1 16,5-6-2-16,-8-1-2 16,6-10 3-16,-2 0-2 15,1-5-2-15,-1 0 4 16,0 0-17-16,9-8-31 0,-13-11-63 15,-2-4-98-15</inkml:trace>
  <inkml:trace contextRef="#ctx0" brushRef="#br0" timeOffset="578.8379">5360 1089 208 0,'0'1'29'15,"6"-1"-29"-15,0 0-3 0,1 0 2 16,-1 0-18-16,0 0-49 16</inkml:trace>
  <inkml:trace contextRef="#ctx0" brushRef="#br0" timeOffset="1246.9199">7204 503 299 0,'-10'0'23'15,"-7"0"-8"-15,-4 0 40 16,-3 0-11-16,-24 0-27 0,5 0-1 16,-17 0-5-16,-4 0-5 15,0 0-6-15,-1 3 11 16,12 1-8-16,7 2 4 15,15-3-6-15,4 1 0 16,15-2-1-16,10-1 0 16,2-1-5-16,0 5-3 15,0 5-8-15,8 10 13 16,25 8 1-16,-2 5 2 16,-4 5 1-16,0 3 0 15,-8 3 1-15,-11 2 3 16,-2 3-3-16,-6 1 1 0,0 3 3 15,0-2-6-15,0-6 1 16,-6-7 0-16,4-13-1 16,2-7 0-16,0-7 0 15,0 0-1-15,0-4 0 16,18-3-4-16,9-4-5 16,19 0 4-16,20 0 5 15,14-4-10-15,22-14-24 16,14-4-88-16,-1 3-55 15</inkml:trace>
  <inkml:trace contextRef="#ctx0" brushRef="#br0" timeOffset="2199.5249">16843 423 209 0,'-4'0'159'16,"4"0"-149"-16,0 0-7 15,0 0 18-15,0 0 6 16,0 0-16-16,0 1-7 16,6 1-4-16,11 3 4 15,1-2 1-15,5 1 4 16,2 1-6-16,6 0 2 0,10 0 0 15,9-1-2 1,18-1 0-16,4-1 0 0,5 1 0 16,-9-2-3-16,-12 3 0 15,-9 0 0-15,-18-1-1 16,-8 2 0-16,-11 0 1 16,-4 2-1-16,1 0-4 15,-7 8 5-15,2 8 5 16,-2 10 0-16,0 13 2 15,0 7-3-15,0 6 1 16,0 5-2-16,0-1 0 16,0 0-3-16,0 1 0 15,6 1 0-15,-2-2 1 0,-4-6 0 16,0-4-1 0,0-11 1-16,0-10-2 0,-4-7 2 15,-11-9 1-15,-7-5-1 16,-9-2 5-16,-5-4 1 15,-9-2 1-15,-19-3-5 16,-4 0 0-16,-15 0-3 16,2-1-1-16,-5-9 0 15,-9-2-1-15,-7-4-17 16,-16-6-28-16,-22-4-145 16</inkml:trace>
  <inkml:trace contextRef="#ctx0" brushRef="#br0" timeOffset="3270.6669">7890 499 173 0,'0'0'129'0,"0"0"-111"16,0 0-6-16,0 0 32 15,6 0 1-15,1 0-26 16,-5 0-11-16,2 0-1 15,-2 0-2-15,-2 0 3 16,10 10 0-16,7 13-7 16,8 22 10-16,-1 16 1 15,7 10-1-15,-2 4-6 16,-10-6-1-16,0-7 0 16,-7-5-4-16,-4-8 1 15,-4-6 2-15,-4-4-3 0,0-6 2 16,0-9 1-1,0-6-3-15,0-8 1 0,0-7 0 16,0-3 2-16,0 0-2 16,0 0 2-16,0-5-1 15,-6-9-1-15,-6-13 6 16,-1-13-7-16,1-15 2 16,6-5-1-16,6 4 0 15,0 1-1-15,0 6 0 16,25-3-1-16,8 1 1 15,6 9-1-15,-6 6-1 16,0 11 1-16,-8 9 0 16,-7 2 1-16,-3 3 0 15,1 1 0-15,1 1 0 16,-11 5 0-16,7-3-1 0,1 1 0 16,3-2 1-16,3 0-5 15,7-2-1-15,-6 3-3 16,4-1-4-16,-1 1-15 15,3-4-30-15,-8 2-77 16,-7 2-46-16</inkml:trace>
  <inkml:trace contextRef="#ctx0" brushRef="#br0" timeOffset="5258.2866">8479 917 228 0,'0'0'118'0,"0"0"-101"16,0 0-5-16,2 0 26 15,3 0-10-15,-3 0-19 0,6 0-5 16,-8 0-4-16,0 3 1 16,0 1 2-16,6 8 1 15,0 7-1-15,0 7 8 16,3 3-1-16,-3 3 1 15,-2-1-4-15,2-5-3 16,-4-4-1-16,2-5 0 16,-4 0-3-16,0-3 2 15,0 1-2-15,0-3 2 16,0-3-2-16,0-1 4 16,0-3-4-16,0-4-2 15,0 2 2-15,0-3-7 0,0 0-5 16,0 0-14-1,0-11-24-15,0-12-100 0</inkml:trace>
  <inkml:trace contextRef="#ctx0" brushRef="#br0" timeOffset="5965.5103">10164 496 220 0,'-17'0'68'0,"11"0"-57"0,6 0 21 15,0 0 28-15,0 0-20 16,0 0-19-16,0 0-10 16,0 11-5-16,0 17-2 15,0 13 4-15,0 11 1 16,6 5 0-16,11 1-3 16,-11-1 1-16,3-2-4 15,1-3-1-15,-4-3-1 16,0-8 2-16,0-8-1 15,1-10-1-15,-5-7 0 16,2-8-1-16,-4-5 1 16,0-3 1-16,0 0 0 15,0 0 2-15,0-10-4 0,0-11-4 16,0-20 0-16,-6-13 4 16,-1-16 3-16,7-5-2 15,0 5-1-15,0 5-2 16,21 9 2-16,6 11 0 15,0 13-2-15,-2 11 1 16,-1 8 1-16,5 5-1 16,0 5 0-16,4-3 0 15,3 3 0-15,1 0-2 16,4 1-2-16,-6 2-20 16,-2 0-61-16,-4 0-78 15</inkml:trace>
  <inkml:trace contextRef="#ctx0" brushRef="#br0" timeOffset="6391.8591">10716 945 215 0,'6'3'112'16,"-4"-3"-107"-16,4 0 2 0,1 6 11 15,9-1-11 1,3 8 0-16,10 2 1 0,-9 3-3 16,3-2-1-16,-15 1 4 15,-1 2 5-15,-7 3-4 16,0 2 9-16,-13 3 1 15,-20 2-7-15,-2-6-5 16,4-4-2-16,8-7 0 16,15-6 1-16,2-3-1 15,6-3-2-15,0 0-3 16,0 0 0-16,0 0-7 16,0 0 2-16,27 0 5 15,14 0 0-15,2 0 1 16,7-4-2-16,2-1 1 0,-3-4-31 15,-5-4-91-15,-7-4-129 16</inkml:trace>
  <inkml:trace contextRef="#ctx0" brushRef="#br0" timeOffset="6609.144">11706 786 427 0,'2'0'0'0,"13"0"-18"0,-9 0 17 16,15 3 1-16,14-3-19 15,8 0-90-15,0 0-159 16</inkml:trace>
  <inkml:trace contextRef="#ctx0" brushRef="#br0" timeOffset="6775.0821">12671 822 361 0,'7'2'0'0,"11"-2"2"16,5 0-2-1,8 0 0-15,12 0-3 0,15-3-45 16,6-7-101-16</inkml:trace>
  <inkml:trace contextRef="#ctx0" brushRef="#br0" timeOffset="6924.0797">13490 832 205 0,'19'6'45'16,"-7"0"6"-16,5-2-5 15,-3-2-15-15,7-1-17 16,-3-1-7-16,13 0-7 16,11-4-6-16,1-11-62 0,19 4-149 15</inkml:trace>
  <inkml:trace contextRef="#ctx0" brushRef="#br0" timeOffset="7538.8302">15235 497 397 0,'0'7'24'16,"0"7"-19"-16,0 6 3 16,0 7 7-16,6 13 5 15,0 5-3-15,0 9-6 16,0 6-1-16,-3-2 1 15,3 4-3-15,0-4 2 16,0-1-8-16,4-7-1 16,-1-7 1-16,-5-8-2 15,-4-10 1-15,0-10-2 0,0-7 2 16,0-6-1-16,0-2 1 16,0 0 0-16,0 0-1 15,0-12 0-15,0-15 0 16,0-12 0-16,2-15 1 15,10-3 0-15,5 5-1 16,2 6 0-16,5 7 2 16,16 6-2-16,-7 1 1 15,14-4-1-15,3 2 0 16,4-2 0-16,-5 1-1 16,-1 8 2-16,-11 3-4 15,-6 8 3-15,-4 2 0 0,-2 3-2 16,-5 0-1-1,-1 4 1-15,2 0-12 0,-15 2-11 16,0 1-27-16,-6 3-63 16,0 1-43-16</inkml:trace>
  <inkml:trace contextRef="#ctx0" brushRef="#br0" timeOffset="7891.1035">15747 1028 261 0,'0'3'84'16,"0"2"-83"-16,0 2 6 15,0 7 29-15,0 2 6 16,0 5-25-16,-6 3-6 16,-2 1-2-16,-5 3-1 15,-3 2-4-15,1 1 1 16,-7 1-3-16,-3-7 2 16,6-3-4-16,1-11 0 15,3-2-1-15,7-5-3 16,-4-4-8-16,1 0-13 0,9-18-77 15,2-15-16-15,0-7 23 16</inkml:trace>
  <inkml:trace contextRef="#ctx0" brushRef="#br0" timeOffset="8482.8073">15710 1045 132 0,'4'0'119'0,"-4"0"-96"15,2 0 8-15,-2 0 33 16,4 0-14-16,-1 8-33 15,3 6-4-15,4 3 7 16,5 7-9-16,3-1-3 16,3 5 4-16,-1-3-2 15,5-2-5-15,0-4 0 0,-2-1-3 16,0-8-1 0,-5-2-1-16,-3-2 1 0,1-5-1 15,-3-1 0-15,-7 0 0 16,4 0 0-16,-2 0 0 15,9-17 14-15,8-8-6 16,-3-8-5-16,3-2-2 16,-6-3 0-16,-1-1 2 15,-5-1-3-15,3 6 0 16,-9 3 1-16,-1 6 0 16,0 6-1-16,-6 6 0 15,0 4 1-15,0 2 3 16,0 2-4-16,0 2 0 0,0 2 1 15,0-1 2-15,0 1-3 16,0 1-1-16,0 0 1 16,0 0-2-16,0 0 1 15,0 0-1-15,0 0 2 16,0 0 0-16,0 0 0 16,0 0 2-16,0 0-2 15,0 0-2-15,0 0 1 16,0 0 0-16,0 0 0 15,0 0 1-15,0 0 0 16,0 0 0-16,0 0 0 16,0 0 0-16,0 0-1 15,0 0 0-15,0 0-2 0,0 0-5 16,0 0 0-16,0 0-5 16,0 0-7-16,0 0-16 15,0 0-46-15,0-2-116 16</inkml:trace>
  <inkml:trace contextRef="#ctx0" brushRef="#br0" timeOffset="11272.9067">3822 576 44 0,'-8'-4'57'0,"8"2"-21"15,0 1-10-15,0-1 1 16,0 2 5-16,0-2-9 16,0 2-1-16,0 0-5 15,0 0 4-15,0 0-2 16,0 0-4-16,0 0-5 16,0 0-4-16,8 11-1 15,9 5-2-15,1 13 2 16,5 12 4-16,-4 16 6 0,-5 14 5 15,-2 11-6-15,-1 8-10 16,-3 9 1-16,-2 2-3 16,5 1 1-16,-1-1 1 15,-4 1-2-15,7-3 1 16,-7-5 1-16,2-9 0 16,2-12-3-16,3-9 1 15,-1-7-2-15,3-10-1 16,11-8 1-16,-7-5-1 15,2-8 1-15,2-6 0 16,-1-4 0-16,3-4-3 16,2-4 2-16,12-2 0 0,-2-2-2 15,11-1 2-15,16-3 1 16,19 0 0-16,22 0 3 16,32-7 0-16,26-7-1 15,11 4-1-15,22 4 0 16,11 2 0-16,12 2-1 15,10 1 0-15,-4-1 0 16,11 1 3-16,8-1-2 16,19 2 1-16,9 0 1 15,1 0 1-15,10 5-3 16,-8 2 1-16,2-1-2 16,9 0 2-16,-1-2-1 15,0 2 0-15,23-2 2 0,-8 2 0 16,4 0 0-16,2 2-3 15,-21 0-1-15,0-3 1 16,-4-1 0-16,-2-4 1 16,1 0 0-16,5 0 1 15,-2 0 1-15,-4-9-3 16,-6 1 0-16,-23-1-2 16,-12 2 2-16,-5 4 0 15,-14 2 2-15,-10 1-1 16,-4 0 0-16,-5 0-1 15,1 0 1-15,-3-2 0 16,-10-4-1-16,-6-4 1 0,-12-2-1 16,-11-5-1-1,-2-3 0-15,-4-4 0 0,-14-3 1 16,-11-1-1-16,-13-2 0 16,-11-2 1-16,-13-2 0 15,-9 2 1-15,-7-3-1 16,-3-1 0-16,-1-2 1 15,-1-3-1-15,0-4 1 16,-8-4 0-16,0-4 0 16,2-3-1-16,-4 1 1 15,-4 1-1-15,-2 4 0 16,-9 4 0-16,-3 6 2 16,1 1-1-16,-4 3-1 0,-6-1 0 15,7-2 0 1,-9-1 1-16,0-2-1 0,-7 3 0 15,1 1 2-15,-6 5-2 16,-3 4 0-16,-3 3 0 16,-11 4 1-16,-2 1 1 15,0 0-1-15,0 2 1 16,0 1 1-16,-2 7-1 16,-4 0 2-16,-7 6-2 15,7-1 2-15,0 2-4 16,-5 0 0-16,5 1 1 15,-2 1 0-15,-2-1-1 16,-1-1 0-16,3 3 0 16,-2-4 4-16,1 1-3 0,-3 2 3 15,0-3-4-15,-7-3 1 16,0 1 1-16,-8-6 1 16,-4-3 1-16,-6 0-1 15,-6-6-3-15,-9-3 2 16,-4 0-3-16,-6-2 1 15,-10 0 0-15,-9-5-1 16,-24-3-3-16,-11 1-1 16,-18-4-2-16,-13 3 2 15,-10 5 3-15,-15 1 1 16,-3 7 1-16,-22 7-2 16,-5 2 2-16,-17 4-12 15,-29 1-16-15,-13 1-1 0,-12 2-5 16,-6-1 2-1,2 2-6-15,2-1-28 0,-14 5-7 16,4 0-91-16</inkml:trace>
  <inkml:trace contextRef="#ctx0" brushRef="#br0" timeOffset="12562.839">19973 787 178 0,'-29'-3'183'16,"-2"3"-134"-16,2-2-25 15,22 2 23-15,7 0-7 16,0 0-18-16,0 0-11 16,0 0-10-16,0 0-1 15,11 0 0-15,16 0 0 16,20 4 4-16,19 6 6 0,15 3-6 15,8-3-2-15,8 1 7 16,10-3-3-16,3-3-1 16,6 0-4-16,0 0 4 15,-3-3-4-15,-3 0 3 16,-11 0 0-16,-4-1-3 16,-10 1 0-16,-5-2-1 15,-5 0 0-15,-9 0 0 16,-12 0-1-16,-19 0 1 15,-16 0 0-15,-13 0-3 16,-6 0 2-16,0 0 1 16,0 0-8-16,-11 0-16 0,-20 0-27 15,-18 0-38-15,-13 0-104 16</inkml:trace>
  <inkml:trace contextRef="#ctx0" brushRef="#br0" timeOffset="13756.1299">20148 1203 160 0,'0'0'98'0,"0"0"-62"0,0 0-27 16,0 0 6-1,0 0 9-15,15 1 1 0,14 0 0 16,18 4 5-16,19 0-6 16,21 2-1-16,17 1 0 15,11 2-7-15,1 1-3 16,-2 2-6-16,-15 0 0 16,-8 3-6-16,-8 0 2 15,-9-3-1-15,-8 0-1 16,-12 2 0-16,-11-4 1 15,-14-3-2-15,-16-1-5 16,-11-1 3-16,-2 3 0 0,-13 11 2 16,-55 15 6-16,-33 16 6 15,-36 9-5-15,-18 3-6 16,-10-4 4-16,2 0-4 16,10-4 1-16,10-1-1 15,27-11 2-15,25-7 2 16,27-8 0-16,23-10-3 15,22-9-3-15,13-5 1 16,6-4-7-16,0 0 3 16,2 0-4-16,33 0 3 15,19 3 5-15,18 2 0 16,15-4 7-16,17-1-6 16,18 0 2-16,22 0 0 15,9-6-1-15,8-3 0 16,-1 5-1-16,-3 1 4 0,-4 3-4 15,-4 0 0-15,-19 0 3 16,-21 0-1-16,-18 0-3 16,-27 0 0-16,-24-1 0 15,-14 1 1-15,-17 0 0 16,-5 0-1-16,-4 0 2 16,0 0 1-16,0 0 0 15,0 0 2-15,0 0-3 16,0-3 3-16,0 3-4 15,0 0 1-15,0 0-2 16,0 0 1-16,0 0 0 16,0 0-1-16,0-1 1 0,0 1-1 15,0 0 0-15,0 0 0 16,0 0 0-16,0 0 1 16,0 0-1-16,0 0 1 15,0-1-1-15,0 1 1 16,0 0-1-16,0 0 0 15,0 0 0-15,0 0 0 16,0 0 2-16,0 0 0 16,0 0-2-16,0 0 0 15,0 0 0-15,0 0 0 16,0 0 0-16,0 0 1 16,0 0-1-16,0 0 1 15,0 0-1-15,0 0 1 0,0-2-1 16,0 1 0-1,0 1 0-15,0-2 0 0,0 2-3 16,0 0 3-16,0 0 0 16,0 0 0-16,0 0 0 15,0 0 0-15,0 0 0 16,0 0 0-16,0 0 0 16,0 0 0-16,0 0 0 15,0 0 0-15,0 0-2 16,0 0 2-16,0 0 0 15,0 0 0-15,0 0-2 16,0 0 2-16,0 0-1 0,0 0 0 16,0 0 0-1,0 0 0-15,0 0 0 0,0 0-1 16,0 0-2-16,0 0 0 16,0 0 0-16,0 0-10 15,0 0-9-15,0 0-6 16,0-7-18-16,0-8-28 15,12-4-72-15</inkml:trace>
  <inkml:trace contextRef="#ctx0" brushRef="#br0" timeOffset="14768.6103">22947 1133 364 0,'-39'7'25'0,"6"-2"-21"15,27-5 4-15,6 0 14 16,0 0-6-16,0 0-15 0,10 0 3 15,27 0-4-15,13 2 8 16,14 1-1-16,4-1 4 16,8-2-2-16,1 0 0 15,6 0 1-15,-3 0-1 16,-3 0-6-16,-3-7 0 16,-4-4 0-16,-18 2-3 15,-6 0 0-15,-20-1 0 16,-9 5-7-16,-17-4-13 15,0-3-40-15,-4 1-64 16,-40 0-51-16</inkml:trace>
  <inkml:trace contextRef="#ctx0" brushRef="#br0" timeOffset="15128.5284">23259 833 248 0,'0'0'75'0,"0"0"-66"16,0 0-9-16,0 0 6 15,0 15 2-15,15 10 21 16,10 9 6-16,3 13-10 16,1 2-5-16,-4 8 0 15,0 6-5-15,0 3-4 0,-2 7 5 16,-5-3-10-16,-3-3 0 15,-5-2-1-15,-4-4-1 16,-4 2-2-16,2-6 0 16,-2 2 0-16,3-9-1 15,-3-5 0-15,4-5 1 16,0-6-1-16,2-6-1 16,-6-7 0-16,3-10-4 15,-3-9-1-15,2-2-17 16,4 0-39-16,9-29-77 15,7-12-67-15</inkml:trace>
  <inkml:trace contextRef="#ctx0" brushRef="#br0" timeOffset="15616.8233">24067 1134 447 0,'-4'-3'22'15,"4"2"-16"-15,0 1-6 16,0 0 5-16,11 0 0 16,26 0-4-16,17-2 3 15,8-3-3-15,4 3 1 16,-6-1 0-16,-17 3-1 0,-1 0 0 15,-14 0 0-15,-9 0 0 16,0 0-1-16,-11 5 0 16,2 8 0-16,3 10 3 15,-7 6 8-15,0 10-4 16,0 5 1-16,0 3-7 16,1 0 1-16,3 3 2 15,-4 0-3-15,7 1 0 16,-5-3 2-16,-2-1-1 15,0-4 1-15,-2-4-3 16,-2-6 4-16,-2-5-3 16,5-3-1-16,-3-8 0 0,2-2 0 15,-4-8-1-15,0-5 0 16,0-2-1-16,0 0 0 16,0 0-5-16,0-2-12 15,0-15-16-15,0-11-96 16,-6-9-50-16</inkml:trace>
  <inkml:trace contextRef="#ctx0" brushRef="#br0" timeOffset="16013.0548">24433 669 258 0,'0'0'16'16,"0"11"-12"-16,0 14 21 16,0 11 35-16,0 12-18 15,0 4-11-15,0 11-10 16,0 7-11-16,5 1 3 15,3 5 0-15,2-1-6 16,-6-4 0-16,-4-3-2 0,0-7-1 16,0 0-2-1,0-5 0-15,0-5 0 0,0-3-1 16,-4-6 0-16,0-8 0 16,4-6-1-16,0-2 0 15,-2-6-2-15,-2-5 1 16,2-3-10-16,-2-8-21 15,-3-4-51-15,1 0-92 16</inkml:trace>
  <inkml:trace contextRef="#ctx0" brushRef="#br0" timeOffset="16448.7399">25330 767 391 0,'-2'0'17'0,"2"0"-17"16,0 4 0-16,0 14 5 16,2 2 2-16,15 2-5 15,-5 1-2-15,1-3-12 16,-11-4-33-16,-2-3-105 16</inkml:trace>
  <inkml:trace contextRef="#ctx0" brushRef="#br0" timeOffset="16898.0405">24795 1118 354 0,'0'0'0'0,"31"0"0"16,25 0 9-16,22 0 19 16,13 0-8-16,13-12-1 15,-1-4-2-15,5-1-7 16,-1-1-3-16,-10-1 2 15,-6 0-4-15,-20 1-5 16,-24 5-2-16,-18 3-4 16,-23 2-11-16,-6 6-20 0,-6 2-37 15,-37 0-3-15,-11 4 56 16,-6 12 18-16,6 4 3 16,5 5 7-16,7 5 12 15,5 4 13-15,8 7 10 16,4 8-4-16,5 10-16 15,3 1 0-15,1 5-6 16,3-2-2-16,7-8-4 16,-2-4 1-16,1-8-7 15,3-6 1-15,-2-10-2 16,0-5-1-16,4-4-1 16,-2-6 1-16,2-2-2 0,2-6-1 15,0-4-5 1,0 0-16-16,0 0-22 0,0-15-26 15,26-16 25-15,16-13-27 16,-1-8-22-16</inkml:trace>
  <inkml:trace contextRef="#ctx0" brushRef="#br0" timeOffset="17168.9541">25698 1286 93 0,'7'0'140'15,"-5"0"-93"-15,2 0-26 16,-2 0-3-16,-2 9 8 15,6 7 4-15,0 12 2 16,1 7-5-16,-1 6-7 16,0 6-9-16,2 4 4 0,-6-1-5 15,4-3-4-15,-1-2 2 16,-5-4 0-16,0-4-3 16,0-1 0-16,0-3-1 15,0-3 1-15,0-5-5 16,0-6 3-16,0-4-3 15,0-5 0-15,0-5-4 16,0-5-14-16,0 0-24 16,0-11-53-16,6-22-76 15</inkml:trace>
  <inkml:trace contextRef="#ctx0" brushRef="#br0" timeOffset="17446.6446">26498 558 475 0,'0'0'9'16,"0"2"-7"-16,0 15-2 15,0 6 13-15,0 7-3 16,7 5-8-16,5-3-1 16,0-2-1-16,1-7 0 15,1-8-13-15,9-10-28 0,6-5-99 16,8-9-27-16</inkml:trace>
  <inkml:trace contextRef="#ctx0" brushRef="#br0" timeOffset="17979.062">26912 705 165 0,'0'26'104'16,"-13"3"-70"-16,-24 7 15 15,-17 0 16-15,-10-1-27 16,0-3-15-16,0-1-12 16,10-6 3-16,11-2-7 15,12-4-5-15,8-3-1 16,15-8-1-16,4 1-1 0,4-4-4 15,0-2-4-15,4 1-1 16,25-1 5-16,4 1 5 16,8 0 2-16,1 0-2 15,-3 1 1-15,-4 2-1 16,-6 3-1-16,-10 0 0 16,-13 3-2-16,-6 5-10 15,0 0 3-15,-17 4 8 16,-16 2 0-16,-6 2-5 15,2-3 7-15,2 2 0 16,4-5-1-16,6 1 1 16,10-2 0-16,3-4 1 0,8-1-1 15,0-7 0-15,4 0 0 16,0-4 0-16,0 0 0 16,0-1-1-16,0-2 1 15,0 0 1-15,0 0-1 16,10 0 2-16,13 0 1 15,8 0-1-15,12 0 3 16,11-4-2-16,2-6-1 16,-7 2-2-16,-1-2 1 15,-11-1 0-15,-4 0 0 16,-12 0 0-16,-5-3-1 16,-9-2-5-16,-7-3-39 15,0-4-87-15,0-2-1 0</inkml:trace>
  <inkml:trace contextRef="#ctx0" brushRef="#br0" timeOffset="18240.0644">26749 1069 267 0,'0'0'30'0,"0"7"-22"16,0 11 10-16,-7 9 39 16,1 4-15-16,0 6-20 15,0 3-7-15,-5 4 1 16,5 3 4-16,-2 3-1 15,-2 4-7-15,3 1-4 16,5 1-2-16,-4-1-5 0,2-1 0 16,4-2-1-1,-4-3 0-15,4-7 0 0,-2-8-1 16,-2-8 1-16,-3-11-4 16,5-7-12-16,-4-6-12 15,-4-2-16-15,-5-4-12 16,-7-17-139-16</inkml:trace>
  <inkml:trace contextRef="#ctx0" brushRef="#br0" timeOffset="19036.6249">26498 1545 81 0,'9'0'42'0,"3"0"8"16,0 0 5-16,1 0-13 15,5 0 1-15,-1 0-2 16,6 0-16-16,-5 0-11 16,1 0-3-16,0 0 2 0,-1 0-7 15,1 0 0-15,4 0 0 16,1 0 0-16,5 0 1 16,8 0 3-16,7-1-4 15,6-7-1-15,3-1 1 16,1-1-6-16,-11 4 2 15,-1 0-2-15,-17 2 1 16,-9 3-1-16,-8 1 0 16,-8 0 0-16,0 0 1 15,0 0 1-15,0 0-2 16,0 0-13-16,-8 0-16 16,-13 0-7-16,3 5 3 15,-7 6 1-15,4 1-4 16,1 1 18-16,5-1 18 15,-1 1 0-15,7 1 14 0,-3 2 6 16,2-1 4-16,1 3 10 16,-1 2-7-16,4 2-3 15,0 0-1-15,2 1-9 16,-3-1-1-16,5 0-6 16,-2-2-4-16,2-2 1 15,-2-4-2-15,2-1-2 16,2-3 0-16,0-3 2 15,-4-2-2-15,4-5 1 16,-2 0 0-16,2 0 1 0,0 0 3 16,-4 0-1-16,4 0 0 15,0 0-1-15,0 0-2 16,0 0-1-16,0-1 1 16,0-2 4-16,6-3-5 15,29-3 1-15,19-7-2 16,14-5 1-16,4 1-6 15,3-2-17-15,1 0-30 16,-2-1-22-16,-1 0-41 16,-7-4-102-16</inkml:trace>
  <inkml:trace contextRef="#ctx0" brushRef="#br0" timeOffset="20491.0563">27830 800 298 0,'-9'-4'52'15,"3"1"-26"-15,6 3 21 16,0 0 0-16,0 0-7 16,0 0-13-16,0 0-13 15,0 0-4-15,0 1-6 0,-4 14-4 16,2 13 1-16,-8 16 6 15,3 14-2-15,-1 2 4 16,2-4-8-16,-4-9 1 16,-1-9-2-16,5-7 0 15,0-11-4-15,6-8-3 16,-2-8-3-16,2-4-13 16,0 0-8-16,0-6 0 15,0-11-15-15,14-5 37 16,9-9 9-16,0 2 0 15,-5 0 0-15,-3 6 3 16,-5 4 4-16,-4 4 4 0,3 0 3 16,5 0-8-16,5-1-2 15,8 2-4-15,10-2 0 16,14 4-1-16,9 1 1 16,9 0-5-16,-1 1-1 15,-4 4-7-15,-12 1-63 16,-17 5-167-16</inkml:trace>
  <inkml:trace contextRef="#ctx0" brushRef="#br0" timeOffset="20701.6487">27867 1353 292 0,'0'0'107'0,"0"0"-101"0,27 0 1 15,16-14 18-15,19-5-7 16,17-5-9-16,5 1-6 16,-1-1-3-16,-13 1-1 15,-12-4 0-15,-12-3-4 16,-11-9-35-16,-25-4-108 16</inkml:trace>
  <inkml:trace contextRef="#ctx0" brushRef="#br0" timeOffset="20919.6671">28241 1030 287 0,'-12'35'23'0,"1"11"-9"15,5 8 26-15,4 0 0 16,2 4-6-16,0 2-9 16,0-1-7-16,0-1 5 15,0-7-7-15,-4-11-3 16,-2-5-9-16,-1-13-4 15,5-8-1-15,-2-7-10 16,2-7-22-16,2 0-43 16,0-15-63-16,0-14-91 15</inkml:trace>
  <inkml:trace contextRef="#ctx0" brushRef="#br0" timeOffset="21061.2035">28373 1442 182 0,'25'0'32'0,"12"0"19"16,-2 1-5-16,-1 8-15 15,1 0 2-15,2 2-7 16,2-5-10-16,-8-1-12 16,0-5-4-16,4 0-8 15,-2-9-33-15,5-22-97 16</inkml:trace>
  <inkml:trace contextRef="#ctx0" brushRef="#br0" timeOffset="21301.1802">28871 780 325 0,'0'0'92'16,"0"0"-92"-16,0 0 0 16,0 0 6-16,17 9 5 15,14 4 5-15,6 4-7 16,11-1-1-16,3 0-1 15,3 0-5-15,-6-2 0 16,-5-3-2-16,-8-2-2 16,-4-3-15-16,-8-1-38 15,-15-2-134-15</inkml:trace>
  <inkml:trace contextRef="#ctx0" brushRef="#br0" timeOffset="21698.5649">28956 1136 322 0,'0'0'88'15,"0"0"-88"-15,0 0 0 16,0 2 19-16,6 2-5 16,23-1-5-16,15 1-6 15,10 0 5-15,3 3-3 16,1-2 3-16,-8 2-6 15,-13-1 0-15,-14 1-2 16,-15-1-3-16,-8 2 3 16,0 4-4-16,0 4 4 0,-27 5 5 15,-24 5-3-15,-1-1 3 16,-6 2-3-16,13-3-2 16,11-5 0-16,20-6 0 15,8-4 0-15,6-4 1 16,0-2-3-16,0 0 1 15,0 1 0-15,25-3 1 16,12-1 1-16,12 0 2 16,9-6-2-16,-4-10-1 15,-4-4-8-15,-7-6-24 16,-12-9-52-16,-8-1-111 16</inkml:trace>
  <inkml:trace contextRef="#ctx0" brushRef="#br0" timeOffset="21944.3428">29004 1070 198 0,'-17'32'59'0,"5"6"-48"16,6 8 26-16,1 4 22 16,5 3-10-16,0-2-19 15,0 0-11-15,15-5-2 16,10-5-10-16,6-3-3 15,6-4 2-15,4-4-6 16,5-7 0-16,1-5-1 0,5-10-2 16,-2-8-2-16,-1 0-9 15,7-17-6-15,2-16-93 16,-6-8-101-16</inkml:trace>
  <inkml:trace contextRef="#ctx0" brushRef="#br0" timeOffset="22590.1377">29903 815 163 0,'4'0'245'16,"-2"-2"-242"-16,4 2-2 15,5 0 5-15,3 0 5 0,9 0-6 16,8 0 0-16,-6 0 1 15,-3 3-5-15,-1 3 1 16,-4 3-2-16,-1 1 0 16,-1 3-1-16,-9 0-1 15,-6 4-3-15,0 2 5 16,0 4 1-16,-6 5 5 16,-9-1 0-16,5 2-3 15,4 3 3-15,6-4-4 16,0 0 7-16,0-5-3 15,16-4-2-15,5-3 4 16,2-1-1-16,-5-4-2 16,-5-5 0-16,-3-1-2 0,-8-4 0 15,-2-1-3-15,0 0 0 16,0 0-1-16,0-1-8 16,0-11-29-16,-6-6-36 15,-17 0 12-15,2 1 17 16,3 3 25-16,5 2 11 15,9 4 9-15,2 4 0 16,-4 4 21-16,2 0 7 16,-2 0-11-16,2 11-7 15,4 9 8-15,-3 8 7 16,3 7 7-16,-4 0-7 16,4 1-18-16,-2 2 3 0,-2 0 0 15,-2 0 0-15,0 3 0 16,0-5-5-1,-3 4-2-15,5-3 0 0,2-3-2 16,2-5 0-16,0-5-1 16,0-4 1-16,-4-6-2 15,2-6 1-15,-4-5-2 16,2-3-5-16,-3 0-24 16,1-8-69-16,6-16-163 15</inkml:trace>
  <inkml:trace contextRef="#ctx0" brushRef="#br0" timeOffset="22838.3345">30399 1003 302 0,'0'0'67'0,"2"0"-63"16,2 0-4-16,2 0 19 15,13 0-8-15,10 0 5 16,16 0-3-16,9 0-4 16,6 0-4-16,0 0-3 15,-4-7 0-15,-6-8-2 16,-5-1-2-16,-14-3-3 0,-6-4-38 16,-17-1-110-1</inkml:trace>
  <inkml:trace contextRef="#ctx0" brushRef="#br0" timeOffset="23144.5754">30734 855 51 0,'-10'27'119'15,"1"6"-54"-15,-3 8-2 16,2 4 0-16,-3 4-20 15,1-1-2-15,-1-1-17 16,5-4-5-16,2-7-7 16,6-5-3-16,0-4-2 0,0-7 3 15,0-5-7-15,2-6-2 16,17-3 0-16,3-3 1 16,3-3 1-16,6 0 2 15,4 0-3-15,-2-14-2 16,-4-3-5-16,-6-7-11 15,-8-2-26-15,-5-9-50 16,-10 1-67-16</inkml:trace>
  <inkml:trace contextRef="#ctx0" brushRef="#br0" timeOffset="23589.0138">30711 1098 61 0,'-6'14'140'0,"4"8"-121"16,-2 7 22-16,4 4 14 15,0 4-10-15,0 6-4 16,0 2-13-16,0 3-5 16,0-3-6-16,10 0 0 15,-2-3-1-15,-1-1-7 16,3-3-1-16,-4-4-5 16,0 1-2-16,-2-7 6 15,-1-2-7-15,3-4 3 16,-2-3-3-16,-2-6 3 15,2-4-2-15,-4-6 0 16,0-1-1-16,0-2 1 16,0 0-1-16,0 0-3 15,-4 0-3-15,-15-9-7 0,-10-8-5 16,3-3-14-16,-10-5-27 16,5-1-74-16,2-1 59 15,3 3-1-15,7 4 67 16,9 2 8-16,6-1 5 15,4 1 4-15,0 1-4 16,20 3 7-16,5 2-6 16,12 3 4-16,0 0 3 15,13 1-6-15,2 4 2 16,-1-3-9-16,7 1-6 0,-4-1-25 16,-4-2-99-1</inkml:trace>
  <inkml:trace contextRef="#ctx0" brushRef="#br0" timeOffset="27145.1697">3820 3748 45 0,'6'0'51'0,"-4"0"-43"0,-2 0-6 16,0 0 17-16,0 0 6 15,0-1-5-15,0 1 4 16,0 0-1-16,0 0 10 16,0 0 9-16,0 0-8 15,0 0-3-15,0 0-5 16,0 0-4-16,0 0 3 15,0 0-2-15,0 0 1 16,0 0-3-16,0 0-2 16,0 0 3-16,0 0-7 15,0 0 0-15,0 0-7 16,0 0 0-16,0 0-3 16,0 0-1-16,0 0 0 0,0 1 2 15,0-1-3-15,0 3-1 16,0-1-2-16,0 1 0 15,0 3-2-15,-2 7-1 16,-16 12 3-16,-11 10 1 16,6 7-1-16,11 7 0 15,5 2-1-15,7 5 1 16,0 10 2-16,0-3-2 16,4-1-1-16,15-8 1 15,2-8 0-15,6-10 0 16,-7-9 0-16,5-6-3 15,8-11-1-15,0-7-3 0,4-3 1 16,11-9-1-16,0-21 6 16,-1-7 1-16,-1-6 2 15,-5-5-2-15,-4-3-3 16,-4-2 2-16,-8-1 1 16,-6-5-6-16,-13 4 5 15,-4 1-5-15,-2-2 6 16,0 8 0-16,0 8 3 15,0 7-2-15,0 15 2 16,0 7-1-16,0 8 0 16,0 3 0-16,0 0-2 15,0 0-2-15,0 2-7 16,0 17 6-16,0 11 6 16,0 16 1-16,12 10 1 15,9 1-5-15,-2 0 1 0,7 3 1 16,5 0-1-16,15-5 0 15,-9-7 0-15,4-8-1 16,3-11 0-16,-3-6 0 16,-2-11 0-16,7-5 0 15,-9-4-1-15,0-3-2 16,11-4 3-16,-11-21 1 16,4-9 0-16,-1-14 6 15,-1-3-5-15,-14-10 3 16,-11-4-5-16,-3 5 1 15,-11 6 1-15,0 10-1 16,0 9 0-16,0 9 1 0,-17 5 1 16,3 11-2-16,-5-2 6 15,-2 5 0-15,7 0-4 16,-3 1-1-16,9 1-1 16,2 2-1-16,-7 1-3 15,13 0-4-15,-6 2-4 16,6 0-16-16,-6 0-16 15,0 2-15-15,6 8-92 16,-8 6-110-16</inkml:trace>
  <inkml:trace contextRef="#ctx0" brushRef="#br0" timeOffset="27804.5338">5360 4183 221 0,'0'0'57'0,"0"0"-22"0,0 0 30 16,0 0-12-16,0 0-20 15,0 0-11-15,0 0-10 16,0 0-3-16,0 1-4 16,0 12 0-16,0 6 1 15,0 6 5-15,-6 6-5 16,6 3 0-16,-10-2 2 16,5-1-6-16,-3 0 0 15,4 0 1-15,-2-7 0 16,0-2-3-16,6-9 0 15,-3-6 0-15,-1-5-2 16,4-2 1-16,0 0-7 0,0 0-8 16,0-22-36-16,0-7-60 15,0-8-92-15</inkml:trace>
  <inkml:trace contextRef="#ctx0" brushRef="#br0" timeOffset="28644.6966">7313 3818 93 0,'-26'-7'312'0,"13"4"-296"0,11 3 7 15,2 0 28-15,0 0-17 16,0 0-19-16,0 6-13 16,2 15-2-16,19 10 4 15,6 12 1-15,4 5-1 16,8 7 3-16,-6-1-6 15,2-1 2-15,0-7-2 16,-2-9 1-16,-2-10-2 16,3-7-2-16,-16-11 2 15,-10-4-2-15,3-5-3 16,1 0-4-16,11-18 6 0,-2-24 3 16,10-14 7-1,-2-10-7-15,-7-3-2 0,-9 10-6 16,-1 6 2-16,0 14 3 15,-3 17 3-15,1 12 2 16,-4 10-2-16,0 0-2 16,-6 0-2-16,3 9 2 15,11 19 2-15,-2 13 5 16,3 12 0-16,10 5 4 16,8-2-6-16,4-9 0 15,6-6-3-15,1-9 2 16,-1-12-2-16,-4-7 3 15,-14-7-2-15,-4-5-1 16,-5-1-4-16,1 0 2 0,-3-7 2 16,15-21 3-16,2-11 10 15,0-11-10-15,-6 0-3 16,-6 1 0-16,-9-1 0 16,-4 8-2-16,-4 8-1 15,-2 7 2-15,9 9-4 16,-9 7-5-16,6 0-8 15,-6 9-13-15,6 2-31 16,0 0-112-16</inkml:trace>
  <inkml:trace contextRef="#ctx0" brushRef="#br0" timeOffset="28960.9598">8723 4191 243 0,'19'9'69'0,"-1"2"-68"15,9 3 10-15,-6 2 28 16,-9 1-18-16,1 5-2 16,-9 0 0-16,-2 6-5 15,-2-1-3-15,0-1 7 16,0 0 0-16,0-5-6 15,0-5-4-15,0-5-2 0,0-5-1 16,0-3-3-16,0-1-2 16,0 0-2-16,6-2 0 15,21 0-5-15,12 0 4 16,7-11-4-16,-1-8-59 16,13-2-154-16</inkml:trace>
  <inkml:trace contextRef="#ctx0" brushRef="#br0" timeOffset="29163.0999">9825 4180 489 0,'12'0'0'15,"7"0"-32"-15,16 0 29 16,-2 0-6-16,13 0-60 16,3-7-123-16</inkml:trace>
  <inkml:trace contextRef="#ctx0" brushRef="#br0" timeOffset="29416.2749">10528 4191 394 0,'14'0'32'0,"17"0"-32"0,4 0 0 16,7 0 9-16,-3-2-7 15,7-6-2-15,3 1 0 16,7 2-25-16,2-2-6 16,-6 5 22-16,1 0-15 15,-3 0-23-15,-3 2 22 16,-9 0 25-16,-5 0 0 15,-13 0 5-15,-3 0-1 16,2 0-4-16,5 0-1 16,11 0-15-16,5 0-111 15</inkml:trace>
  <inkml:trace contextRef="#ctx0" brushRef="#br0" timeOffset="30220.588">12634 3831 289 0,'-4'0'94'0,"2"0"-84"16,2 0 2-16,0 0 21 16,0 0 5-16,0 0-21 15,0 5-14-15,0 10-2 16,0 9 11-16,6 5 2 16,5 4 1-16,-11 2-4 15,6 1-6-15,2 4-2 16,2 0 1-16,9 1-4 15,2-5 0-15,3-1 3 16,10-8-2-16,3-4-1 16,-2-7-1-16,2-9-1 15,-4-5-1-15,6-2 1 16,1-9 0-16,5-19-1 16,1-10 3-16,1-11 0 15,-10-3-17-15,-8-9 4 0,-6 0-6 16,-10 1 3-16,-1 5-2 15,-4 10 17-15,-2 12 1 16,1 8 0-16,-7 14 2 16,4 6 5-16,-4 5 0 15,2 0 2-15,-2 0-9 16,6 13 2-16,4 16-2 16,7 10 9-16,-5 6-2 15,9 2-4-15,4-2 0 16,8-1 3-16,-2-6-4 15,2-4-1-15,2-7-1 16,-4-6 2-16,0-7-1 0,2-8 1 16,-6-6-2-16,2 0 5 15,2-7-1-15,6-21 4 16,0-5 1-16,3-9-8 16,-7-1 0-16,-6 1-1 15,-9-1 2-15,-5 1-2 16,-5 1 1-16,-2 1 2 15,-6-1-1-15,0 4-2 16,0 4 4-16,0 8-4 16,0 6 0-16,0 6 1 15,0 4-1-15,0 2-1 16,0 4-4-16,0 1-13 16,0 2-16-16,0 0-33 0,0 3-131 15</inkml:trace>
  <inkml:trace contextRef="#ctx0" brushRef="#br0" timeOffset="31120.7091">14261 4085 258 0,'0'3'31'0,"0"3"-28"16,0 0 21-16,0 4 15 15,4 5-3-15,-2 1-7 16,9 4-9-16,-9-1-11 15,4 4 2-15,-2 2 10 16,-2 0-6-16,2-2-3 16,-4-4-4-16,2-1 2 15,-2-7-3-15,9-4-6 16,-9-3-1-16,0-4 0 16,0 0-1-16,0 0-2 15,0 0-2-15,0 0-4 0,0-15 1 16,0-3 7-16,0-4 1 15,0-4 4-15,6 0-2 16,8-2-2-16,9 1 1 16,-2 4 0-16,5-1-1 15,-7 7 0-15,0 4 0 16,-7 2 0-16,-4 5 0 16,-1 5 1-16,-3 1-1 15,-2 0-1-15,2 0 0 16,4 0-1-16,7 0 0 0,-9 0 2 15,12 0 3 1,3 9 1-16,4 4-1 0,2-1 1 16,0 4 0-16,-3-1 1 15,10 2 0-15,-14 0 1 16,5 0 0-16,6 3 3 16,4 0-3-16,0-1-1 15,0 0 1-15,-4-2 1 16,-4-4-5-16,-4-2 1 15,-6-4-1-15,-9-3 2 16,-4-4-4-16,-2 0 1 16,2 0-1-16,-2 0 0 15,-2 0 0-15,4 0 0 16,-4 0 1-16,9-4 1 16,3-7 1-16,0-3 1 0,7-1 1 15,2 0-2-15,-3-5-3 16,-3 2 0-16,-3 0 0 15,1 1 0-15,-3 3 2 16,-8 3-2-16,2 4 0 16,-4 3 1-16,0 0 0 15,0 3 0-15,0 1-1 16,0 0-1-16,0 0-4 16,0 0-3-16,0 0-7 15,0 0-7-15,0 0-19 16,0 0-47-16,0 0-155 15</inkml:trace>
  <inkml:trace contextRef="#ctx0" brushRef="#br0" timeOffset="32664.1084">1710 4040 73 0,'2'12'12'0,"2"-5"-10"15,2 0-1-15,-4 5 0 16,2-5 14-16,-4-2 2 16,2-1 14-16,-2-2 21 15,0-2-1-15,0 0-1 16,4 0-13-16,-4 0-4 16,2 0-1-16,3 0-4 0,-5 0-8 15,2 0-5-15,-2 0 0 16,4 0-4-16,6 0-5 15,2 0-5-15,15 0 1 16,15 0 7-16,11 0-3 16,14 0-3-16,-10 1 2 15,10 2-4-15,3 0 0 16,-14 0 3-16,-1-2-4 16,-9 1 0-16,-15-2 0 15,-10 0-1-15,-5 1 1 16,-8-1 0-16,-3 0-2 15,-5 0 2-15,0 0-3 0,0 0-1 16,0 0-10-16,0 0-38 16,-13-3-129-16</inkml:trace>
  <inkml:trace contextRef="#ctx0" brushRef="#br0" timeOffset="33064.3296">2001 3794 282 0,'0'0'86'0,"0"0"-76"16,0 0 13-16,0 0 7 16,0 4-25-16,0 16-4 15,2 10 2-15,17 7 4 16,-5 6 0-16,-8 4 6 15,1 9 1-15,-1 1-4 16,-6 2-4-16,6-3 1 16,0-1-3-16,-4 0-3 15,9 3 2-15,1-5-1 16,0-4-2-16,1-8 2 16,9-10-1-16,-9-4-1 15,5-9 1-15,1-7-1 16,2-3 0-16,6-3-4 15,10-5 2-15,10 0 2 16,5 0 1-16,12 0-1 0,-4 0-4 16,-4 0-7-16,4-11-37 15,-8-7-96-15,-1-2-108 16</inkml:trace>
  <inkml:trace contextRef="#ctx0" brushRef="#br0" timeOffset="33933.0471">3744 3534 198 0,'0'-2'66'15,"0"2"-43"-15,0 0 16 0,0 0 47 16,0 0-32-16,0 0-19 16,0 0-19-1,-21 0-2-15,-18 0-5 0,-1 0 8 16,-18 0-7-16,7 0-3 15,-9 4-4-15,4 1 3 16,11 2-4-16,11-1-1 16,12 0-1-16,11-3 0 15,9-3-3-15,2 0-3 16,0 4 0-16,0 4-3 16,0 7 6-16,15 7 3 15,5 5 2-15,1 5-2 16,2 8 0-16,-5 3 0 0,5 11 3 15,-10 6-3 1,-1 4 2-16,0 9-1 0,1 3 0 16,-5 1 0-16,2 6-1 15,-1 5 1-15,11 2 1 16,-1-3-1-16,6-12 0 16,10-9-1-16,-4-12 1 15,0-8-1-15,4-6 0 16,-2-8 0-16,4-5-1 15,9-8-2-15,-9-4-1 16,11-6-2-16,-5-5 1 16,11-2-5-16,-3-2-16 15,9 0-20-15,11 0-108 16</inkml:trace>
  <inkml:trace contextRef="#ctx0" brushRef="#br0" timeOffset="35012.6616">14745 3312 125 0,'-50'-3'264'16,"34"-1"-242"-16,14 3-7 15,-7 1 34-15,9 0-6 16,0 0-9-16,0 0-13 16,0 0-14-16,0 0-3 15,0 0-4-15,11 7 4 16,20 9-3-16,16 1 6 15,9 1-3-15,4 0-2 16,6-3 3-16,2 3-4 16,-4-2 2-16,-6-3-3 15,-10-1 0-15,-17-3 0 16,-11 0-1-16,-7-1 0 0,-7 4-1 16,0 2 2-16,-4 7 2 15,-2 8 1-15,0 0-1 16,4 6 0-16,-4 1-2 15,3 1 0-15,3 7 0 16,4 4 0-16,-2 3 0 16,5 3 0-16,-1-3 0 15,3 2 1-15,3 1-1 16,3 1 0-16,-2 2 0 16,5-3 0-16,-3 1 0 15,-2-1 0-15,-7-2 1 16,-4-1 0-16,-8-2-1 15,0-10 1-15,0-5-1 0,-8-8 1 16,-17-8 0-16,7-7 2 16,-3-2 2-16,2-3 2 15,5-3 0-15,-9 1-2 16,-2 3-1-16,-6-3 1 16,-6 3-3-16,-8 0-2 15,-5 0 0-15,-10-3-7 16,-14-3-8-16,-17-1-27 15,-23 2-39-15,-22 1-212 16</inkml:trace>
  <inkml:trace contextRef="#ctx0" brushRef="#br0" timeOffset="38560.8975">15758 3696 12 0,'-17'10'51'16,"5"-2"-25"-16,6-3 12 15,6-5 19-15,0 0-14 0,0 0-2 16,0 0-4-16,0 0-2 16,0 0-2-16,0 0 3 15,0 2-4-15,0-2-10 16,0 1-4-16,0-1-3 15,0 0-7-15,0 0-3 16,16 0-4-16,15 3 3 16,10 3 5-16,11-1 1 15,6-1-1-15,-2 0-2 16,6-3 0-16,-2-1-5 16,0 0 1-16,-5 0 3 15,-3 0-6-15,-6 0 0 0,-7 0 0 16,-8 0 0-1,-10 0 0-15,-9 0 0 0,-6 0-6 16,-6 0 2-16,0 0-5 16,0 0-18-16,-18 3-24 15,-20 2-79-15,-17 7-162 16</inkml:trace>
  <inkml:trace contextRef="#ctx0" brushRef="#br0" timeOffset="38795.2984">15832 4024 233 0,'0'0'78'0,"23"0"-77"16,18 0 12-16,15-5 29 0,12-3 13 16,11-2-21-16,16-1-13 15,2 0-5-15,2 0 7 16,-4 0-8-16,-20 4-10 15,-9-1-5-15,-17 3-1 16,-9-1-5-16,-20-3-12 16,-20 3-61-16,-8 3-210 15</inkml:trace>
  <inkml:trace contextRef="#ctx0" brushRef="#br0" timeOffset="40690.1639">5100 3410 331 0,'-85'-20'32'0,"-6"1"-32"16,21-4-8-16,3 5 8 16,3 6 13-16,-8 6-8 15,-7 2 7-15,-3 1-9 16,-5 3-2-16,-4 0 10 0,0 0-6 16,-6 12-1-16,-4 7 0 15,-3 7-1-15,-1 9-3 16,8 9 0-16,0 7-3 15,12 5 0-15,8 5 1 16,15 3 2-16,13 6 0 16,3 1-1-16,19 9-1 15,15 9 2-15,6 9 0 16,6 5 0-16,12 4-2 16,38-7-1-16,22-9-4 0,19-12 6 15,14-8 0 1,26-2-10-16,3-5 8 0,17-5 2 15,6-12-4-15,25-9 2 16,6-14-13-16,19-10 12 16,2-14-10-16,1-6 14 15,-19-22 0-15,-18-11 1 16,-32-8 2-16,-34-5-1 16,-20-3 0-16,-17-8 2 15,-24-4 0-15,-7-8 0 16,-14-5 6-16,-17-5 5 15,-8-3-3-15,0-11 1 16,-14-2-5-16,-34-6-2 16,-1 2-1-16,-18 11 1 15,-11 15 3-15,-5 14 7 0,-8 13-2 16,-6 9 7 0,-6 6-12-16,-3 8-7 0,3 3 5 15,8 10-3-15,4-1-2 16,10 3 2-16,11 4-4 15,25 0 1-15,11 5-1 16,26 5 0-16,8 0-4 16,0 0-20-16,2 0-17 15,31 0 8-15,11 9-50 16,9 6-35-16</inkml:trace>
  <inkml:trace contextRef="#ctx0" brushRef="#br0" timeOffset="41997.0887">17267 3561 228 0,'-21'-5'198'0,"2"-1"-167"15,11 5-11-15,8 1 4 0,0 0-2 16,0 0-3-1,0 0-12-15,0 21-6 0,0 14 2 16,0 20 5-16,0 13 3 16,0 11 0-16,0 1-5 15,0 5 2-15,25-9-4 16,4-5 3-16,4-13-5 16,4-13 0-16,9-9-1 15,-3-7 0-15,0-9 2 16,-1-8-3-16,-7-8-4 15,4-4 2-15,13-15 2 16,4-26 5-16,12-19 0 16,-2-15-5-16,-12-11-3 15,-13-3 0-15,-20 14-3 16,-15 13 6-16,-6 20 0 0,0 20 5 16,0 13 0-16,-2 7 0 15,-2 2-5-15,4 0 0 16,-2 0-2-16,-2 11 0 15,-3 24 2-15,7 13 4 16,0 15-1-16,0 1-1 16,25-6-2-16,17-7-2 15,11-7 2-15,1-9 0 16,-2-6 0-16,8-12-3 16,-2-8 0-16,4-9 2 15,4 0-1-15,0-14 2 16,-2-19 7-16,-4-10-1 0,-6-13-5 15,-17-10 0-15,-14-5-1 16,-17-13 0-16,-6 5-2 16,-4 8 2-16,-27 17 1 15,0 17 3-15,-5 12-3 16,5 6 2-16,-2 1-3 16,-6 3-3-16,2-1-7 15,-4 3-6-15,8-2-27 16,-3 1-28-16,1 1-146 15</inkml:trace>
  <inkml:trace contextRef="#ctx0" brushRef="#br0" timeOffset="42356.8096">16965 3183 354 0,'0'0'84'16,"2"0"-81"-16,33 0-1 15,21 0 9-15,33 0 10 0,27 0 1 16,18 0-4-1,15-1 0-15,-3-5-5 0,-1 4-2 16,-4 2-1-16,-9-2-1 16,-16 2-7-16,-23 0-2 15,-21-2 0-15,-18-1-1 16,-13-3-1-16,-10-1-5 16,-12-1-5-16,-7-6-22 15,-8-5-51-15,-4-3-180 16</inkml:trace>
  <inkml:trace contextRef="#ctx0" brushRef="#br0" timeOffset="42589.1086">18189 2738 363 0,'26'18'8'16,"16"8"-4"-16,7 4 22 15,11 6 10-15,9-2-5 16,3 1 0-16,4-3-13 16,-3-4-7-16,-9-2-6 15,-6-4-4-15,-5-1-1 16,-7-4-6-16,-1-4-8 16,-5-4-30-16,-9-4-129 15</inkml:trace>
  <inkml:trace contextRef="#ctx0" brushRef="#br0" timeOffset="43249.0088">18922 4109 306 0,'0'0'55'15,"0"0"-29"-15,0 0 21 16,0 9-6-16,-8 7-19 15,-13 8-14-15,-7 9 4 16,1 7 1-16,-6 5 1 16,0 8-2-16,-5-2-6 0,-3 0-1 15,0-3-3 1,-1-8 1-16,9-6-3 0,8-10 0 16,9-14-1-16,10-9-9 15,6-1-16-15,0-4-32 16,0-30-74-16,24-15-10 15</inkml:trace>
  <inkml:trace contextRef="#ctx0" brushRef="#br0" timeOffset="43556.59">18790 4165 288 0,'0'0'54'16,"0"0"-24"-16,0 0 5 15,2 0-11-15,4 4-15 16,5 11 0-16,7 8 5 0,5 4-2 15,4 5-3-15,8-3 0 16,2 2 1-16,-2-5-4 16,1-4-4-16,-10-6 5 15,-7-7 0-15,-2-4-3 16,-11-5-3-16,0 0 3 16,11 0-2-16,3-18-2 15,11-15 16-15,4-9-11 16,0-4-4-16,-8 0-1 15,-2 1 0-15,-4 7-1 16,0 3 0-16,-5 8-11 16,-4 8-15-16,3 5-12 15,1 7-43-15,1 6-65 0</inkml:trace>
  <inkml:trace contextRef="#ctx0" brushRef="#br0" timeOffset="43790.3108">19774 4158 288 0,'0'4'88'15,"-6"3"-81"-15,-9 5 22 16,-5 1 29-16,-5 4-20 16,0 1-16-16,-10 6-9 15,-8 3-7-15,-1 6-3 0,-5 0-1 16,-3-2-1-16,8 3-1 15,-3-8-9-15,14-6-8 16,2-5-19-16,8-14-44 16,7-1-89-16</inkml:trace>
  <inkml:trace contextRef="#ctx0" brushRef="#br0" timeOffset="43991.014">19470 4206 224 0,'4'8'73'0,"5"7"-65"16,1 5 22-16,11 0 19 0,8 5-14 15,8 0-13 1,10 2-8-16,7-4 4 0,-2-1-14 16,1-4-1-16,-3-6-3 15,-4-3-11-15,-7-9-41 16,-4 0-101-16</inkml:trace>
  <inkml:trace contextRef="#ctx0" brushRef="#br0" timeOffset="44208.8646">20326 4119 245 0,'4'10'87'16,"-2"6"-79"-16,9 6 22 0,-5 3 2 15,-4 5-2-15,4 6 4 16,0 4-14-16,-2 7-10 16,3-2-4-16,-7 0-5 15,0-1-1-15,0-5-7 16,0-1-31-16,0-7-89 16,0 0-152-16</inkml:trace>
  <inkml:trace contextRef="#ctx0" brushRef="#br0" timeOffset="47021.9951">16876 5065 60 0,'-39'14'2'0,"10"-3"-2"15,6-2-34-15,15 1 24 0,-5-1 10 16,3-7 15-16,2 5-6 16,2-3-7-16,-1 1-2 15,1-2 6-15,0 0 10 16,0 0-5-16,0 1-8 15,1-1-3-15,1-2-16 16,2 4-42-16</inkml:trace>
  <inkml:trace contextRef="#ctx0" brushRef="#br0" timeOffset="52520.2272">7363 7546 402 0,'0'0'41'0,"-10"0"-32"16,-9 0 8-16,19 0 17 15,0 4-19-15,0 18-9 16,0 14-2-16,0 18 2 16,0 22 0-16,6 11 3 15,7 18 3-15,-3 20-2 16,-2 12-1-16,-4 7 2 0,-1 7-3 15,-3-1-1-15,0-4-3 16,0-6-2-16,0-9 1 16,0-18-2-16,-13-16 1 15,5-16-2-15,-2-19 1 16,3-14-1-16,5-12 0 16,-2-16-1-16,4-14 0 15,-2-6-5-15,-2 0-9 16,2-16-28-16,-8-27-11 15,1-20 2-15,-18-27-62 16,7-15-21-16</inkml:trace>
  <inkml:trace contextRef="#ctx0" brushRef="#br0" timeOffset="53162.9545">7090 7557 367 0,'-6'-7'32'16,"0"-4"-14"-16,6 4-15 16,0 4 15-16,0-2 3 15,29-2-3-15,16 0-2 0,28 4-8 16,18 3 2-1,24 0 3-15,34 2-6 0,17 13 1 16,17 7 1-16,6 7-4 16,-10 4-1-16,-26 8-2 15,-27 2 1-15,-24 3-3 16,-40 7 0-16,-21 7 2 16,-28 15 3-16,-13 8 2 15,-25 9 2-15,-46 6-3 16,-13-2 0-16,-16-4-3 15,-15-5 3-15,-22-2-4 16,1-5-1-16,-19-5-1 0,10-17 2 16,21-14-1-16,21-15-1 15,24-18 2-15,28-7-2 16,24-4 1-16,20 4-2 16,7-3-8-16,21 1-2 15,39 8 9-15,31 6 2 16,25 6 3-16,20 8-1 15,7 2-1-15,6 8-1 16,-9-3 1-16,-5 4 2 16,-7 3 0-16,-15-4 0 15,-11 3 0-15,-28-8 0 16,-18-3 1-16,-13-1 0 16,-7-9 1-16,-14-4-1 15,-9-7-3-15,-7-8-1 16,-6 0 0-16,0-3-1 0,0 0 0 15,0 0-8-15,0 0-12 16,0-11-42-16,0-17-47 16,0-12-149-16</inkml:trace>
  <inkml:trace contextRef="#ctx0" brushRef="#br0" timeOffset="53898.7296">9443 7765 292 0,'-11'-2'39'16,"9"-1"-39"-16,2 3 16 15,0 0 23-15,0 0-8 16,0 0-13-16,0 0-4 16,0 0 1-16,0 0 6 15,0 0-5-15,0 0-5 0,0 0-7 16,0 0 1-16,0 0-1 15,0 0-1-15,0 0 2 16,0 0-1-16,0 0-1 16,0 0 3-16,0 0-2 15,0 0 2-15,0 0-1 16,0 0-1-16,0 0-2 16,0 0-1-16,0 0 0 15,0 0 2-15,0 0-1 16,0 0-2-16,0 0 3 15,0 0-3-15,0 0 1 16,0 0-1-16,0 0 0 16,0 0-1-16,0 0-2 15,0 0 3-15,0-2-2 0,0 2 2 16,0 0 1-16,0-2 0 16,0 2-1-16,0 0 0 15,0 0 0-15,0 0 0 16,0 0 1-16,0 0 0 15,0 0 0-15,0 0-1 16,0 0 3-16,0 0-3 16,0 0-1-16,0 0 0 15,0-2 1-15,0 2-1 16,0 0 0-16,0-2-1 16,0 2 0-16,0 0-1 15,0-1-1-15,0 1-4 16,0-3-3-16,0 3-7 0,0-7-6 15,0-8-5-15,0-4-54 16,2-3-151-16</inkml:trace>
  <inkml:trace contextRef="#ctx0" brushRef="#br0" timeOffset="56282.5399">6398 2610 208 0,'12'-1'7'16,"-12"1"-4"-16,0-4 4 16,0 4 17-16,0 0 5 15,0 0-3-15,0 0-15 16,0 0 4-16,0 0 2 16,0 0 4-16,0 0-4 15,0 2-5-15,-18 11-7 16,-18 6 1-16,-11 11-3 0,-13 6-2 15,2 7 4-15,-14 4-3 16,-5 4 0-16,-1 5-1 16,-3 5-1-16,-4 1 1 15,17-2-1-15,-2-9 3 16,22-15-3-16,17-6 0 16,17-13 0-16,1-7 0 15,13-2 0-15,0 0-1 16,0-2-12-16,0 1 8 15,0-1-6-15,0-4-22 16,0-2-31-16,0 0-6 16,0-3-39-16</inkml:trace>
  <inkml:trace contextRef="#ctx0" brushRef="#br0" timeOffset="56890.6479">5749 2761 225 0,'-33'5'4'0,"14"7"-2"15,7 5 0-15,-3 2 10 0,3 3-4 16,-13 4 1-1,-4 9 1-15,0 3 10 0,-4 4-1 16,-6 6 0-16,-1 5-8 16,-5 1 2-16,-1-2-4 15,1-3-1-15,12-2-3 16,-8-3-1-16,5-3-3 16,10-4 2-16,7-4-2 15,4-8 0-15,13-10-2 16,2-4-1-16,0-2-17 15,23-2 16-15,16-1 3 16,25-2 2-16,9-4 5 0,10 0-1 16,14-10-3-1,2-4-1-15,-8-1 1 0,-21 0-2 16,-12 5-1-16,-25 0 1 16,-14 4-1-16,-11 3 0 15,-8 2 5-15,0-6 6 16,0-5 8-16,0-9-2 15,0-12-14-15,-15-5 3 16,-3-4 0-16,-7 0-3 16,-2-1 1-16,-14 1-4 15,-3-1 6-15,-3 3-5 16,4 2 6-16,-9 7-7 16,13 5 0-16,-3 5 0 15,13 5 0-15,9 5-4 16,7 4-7-16,-1 5-11 0,8-3-24 15,-7 4-50-15,1 1 42 16</inkml:trace>
  <inkml:trace contextRef="#ctx0" brushRef="#br0" timeOffset="58773.1161">5269 4123 13 0,'0'2'6'0,"0"-2"-3"15,0 0-3-15,0 0-2 0,0 0-2 16,0 0-12-16</inkml:trace>
  <inkml:trace contextRef="#ctx0" brushRef="#br0" timeOffset="60101.4494">9488 2839 140 0,'-33'-8'19'0,"2"3"6"15,2-3 6-15,4 4 14 16,7 1 23-16,7 1-20 0,9 2-17 16,-4 0-8-1,6 0-6-15,0 0-2 0,0 0-7 16,0 0-3-16,-6 0-2 15,6 0-2-15,-17 0-1 16,-5 17 0-16,-12 7 1 16,-17 12 0-16,-1 8-1 15,-14 6 2-15,2 7-1 16,6 4-1-16,-12 1 1 16,8-3-1-16,0-8 0 15,10-9 1-15,13-3-1 16,-7-7 0-16,13 2-1 15,-14 3 1-15,3-1-4 16,-1-2 3-16,1-4-3 16,3-5 2-16,10-6-6 0,4-5 5 15,0-3-2-15,9-2-17 16,5-3-7-16,7-5-5 16,6-1-28-16,0 0 15 15,0-16-42-15</inkml:trace>
  <inkml:trace contextRef="#ctx0" brushRef="#br0" timeOffset="60714.0744">8372 3127 224 0,'0'0'16'15,"0"0"-16"-15,0 0 0 16,0 0 4-16,0 7-3 16,0 7-1-16,-13 10 0 15,-13 9 2-15,-14 9 5 16,3 3 4-16,4 3 0 16,-8 4-2-16,6-2 5 15,6 2-7-15,8-5-3 16,2-5-1-16,9-4 2 15,4-5 0-15,6-6-5 16,0-3 1-16,0-6-1 0,0-5 0 16,0-5-2-1,23-5 2-15,8-2 0 0,16-1 2 16,19 0 0-16,13 0 3 16,3-14 3-16,14-3-3 15,5-1-4-15,-18-1 1 16,7 0 0-16,-7 1 2 15,-15 2-2-15,-10 6 4 16,-25 2-4-16,-14 2 2 16,-9 3 2-16,-4 1 2 15,-6-2 7-15,0-5 9 16,0-5-5-16,0-7-10 16,0-3-1-16,-31-7 3 15,-12-4 0-15,-21-4-9 16,-10-2-1-16,-11-2 2 0,-4 2-3 15,-2 4 0-15,6 4 7 16,15 7-5-16,0 4 2 16,20 4-1-16,9 1-2 15,14 6-1-15,12 5-4 16,13 3-18-16,2 3-61 16,0 0-99-16,17 0 10 15</inkml:trace>
  <inkml:trace contextRef="#ctx0" brushRef="#br0" timeOffset="63054.4389">14116 2587 149 0,'9'-2'41'0,"-9"2"-16"15,0 0 16-15,0 0 33 16,0 0-11-16,0 0-16 16,0 0-19-16,0 0-9 0,0 3-8 15,0 1-7-15,0 2-4 16,0 3 0-16,-40 14 0 15,-9 16 2-15,-19 17 1 16,-5 9-2-16,7 4 1 16,4 4-2-16,4 1 0 15,13 3 0-15,3-4 1 16,7-10-1-16,6-9 0 16,2-7 0-16,-2-5 1 15,9-4-1-15,-3-7-2 16,4-9 2-16,7-11 0 15,6-3-5-15,0-6-1 16,1-2-8-16,3 0-4 16,2 0-12-16,0-4-23 0,0-22-48 15,-4-7-12-15</inkml:trace>
  <inkml:trace contextRef="#ctx0" brushRef="#br0" timeOffset="63693.3384">13358 2943 228 0,'4'0'52'0,"-2"0"-52"15,-2 0 0-15,0 3 4 16,0 14 1-16,0 15 4 15,-6 12 2-15,-15 4-4 16,-8 4 5-16,-2-2 5 16,0-3-1-16,0-3-8 15,2-7-2-15,6-3-4 16,9-4 1-16,2-4-2 16,7-1 2-16,3 0-2 15,2-5-1-15,0-1 0 16,7-3 0-16,11-4 0 15,7 0 2-15,4-5-2 16,8-2 5-16,11-3-3 0,1-2 1 16,11 0 0-16,4 0-1 15,2 0 0-15,5-2-1 16,-3-5-1-16,0 2 3 16,2-3-3-16,-1 1 1 15,1-2 0-15,-8-2 2 16,0-4 0-16,-8 1 0 15,-5-4 1-15,-9 0 0 16,-14 1 0-16,-9 1 1 16,-15 1 0-16,-2-2 6 15,0-5-3-15,-6-3 1 16,-27-6-3-16,-15 1-1 0,-10-6 4 16,-6 1-7-1,-6-5 5-15,8 5-3 0,0 1-1 16,2 5 5-16,2 5-6 15,6 4-2-15,7 5 0 16,8 0-1-16,6 3-2 16,2 1-9-16,8-2-18 15,5 1-21-15,7-3-73 16,3 2-106-16</inkml:trace>
  <inkml:trace contextRef="#ctx0" brushRef="#br0" timeOffset="75521.4487">9749 8009 350 0,'0'0'31'16,"0"0"-29"-16,0 0-1 15,0 0 14-15,0 0 4 16,0 0-11-16,0 0-5 16,0 0-3-16,0 0 1 0,0 4 7 15,0 2 4-15,0 3-2 16,0 4 6-16,0 1-5 15,0 3 5-15,0 7-7 16,-3 6-3-16,-1 14 4 16,4 7-3-16,0 3 0 15,0 7-3-15,7 7 1 16,15 2 2-16,7 4 1 16,-14-1-5-16,3 0-1 15,-5-3 1-15,-3-3 0 16,-2-5 0-16,-4-7 1 15,-1-7-3-15,5-4 0 0,-2-8 1 16,0-6-1-16,-4-3 0 16,2-14-1-16,-2 2-1 15,3-8 1-15,-5-7 0 16,0 4-2-16,0-4-2 16,0 0-2-16,0 0-3 15,0 0-2-15,0 0-9 16,0 0-5-16,0 0-18 15,0-11-30-15,0-11-26 16,8 0-29-16</inkml:trace>
  <inkml:trace contextRef="#ctx0" brushRef="#br0" timeOffset="76412.9259">11706 7782 294 0,'0'-13'56'0,"0"7"-31"0,-12 1 4 15,-11-1 21-15,2 5-13 16,-12-2-18-16,-4-2 0 16,-13 4-9-16,-12 0 1 15,-14 1-2-15,-11 0-1 16,-8 6-4-16,-2 7 0 16,0 7 0-16,6 0 2 15,6 5-1-15,13 3-3 16,14-1 1-16,16 2-2 15,18 1 0-15,17 3-1 0,7 4-1 16,2 2 0-16,40-1 0 16,14 2 1-16,14 1-2 15,15-1 2-15,-3 3 2 16,15-1-2-16,9 2 0 16,3 2 0-16,1-1 0 15,-5 3 0-15,-14-1 1 16,-20 1-1-16,-26-1 1 15,-18 4 0-15,-27 4 0 16,0 4 2-16,-6-3 3 16,-35 3-6-16,-9-5 2 15,-16-1 2-15,0-3 1 16,-7-9-3-16,5-4-2 0,-4-12 0 16,6-5 3-1,-1-10-3-15,7-3-1 0,0-7-4 16,9 0-10-16,-1 0 2 15,7-15-21-15,3 0 3 16,11-7-9-16,13-6-55 16,18-7-50-16</inkml:trace>
  <inkml:trace contextRef="#ctx0" brushRef="#br0" timeOffset="76966.208">12167 7607 308 0,'-12'-2'39'0,"5"2"-23"16,7 0-6-16,0 0 16 0,0 0 6 15,0 2-11-15,0 18-14 16,9 12 15-16,9 16 6 15,3 18-1-15,-7 5-4 16,5 5 1-16,0 13-16 16,8 5 1-16,-13 3 3 15,11 6-2-15,-2-2-3 16,1-9 0-16,5-1-2 16,-2-1-2-16,2-2 0 15,-4-8-1-15,-2-3 0 16,-5-13 0-16,-5-7 0 15,1-5 0-15,1-8-2 0,-9-6 0 16,0-6-2-16,-6-6 1 16,0-9 0-16,0-5-4 15,0-9-10-15,0-3-10 16,0 0-15-16,0-4-21 16,0-25-87-16,0-18-207 15</inkml:trace>
  <inkml:trace contextRef="#ctx0" brushRef="#br0" timeOffset="77596.5019">13604 7869 457 0,'-6'0'26'16,"-17"7"-25"-16,-6 8 16 15,-2 1 18-15,-2 4-12 16,-9 1-11-16,-1 2-7 16,-15 3-1-16,-8 8 4 15,-15 1-2-15,-20 10-2 16,-11 3-3-16,-3 2 1 0,-1 1-1 15,2-6 4 1,17-10-1-16,12-3-4 0,23-10 1 16,17-8 1-16,20-6-1 15,17-4-1-15,4-1-1 16,4 1-1-16,0 6 0 16,0 2-1-16,22 6 1 15,9 1 2-15,11 4 0 16,18 1 1-16,4 9 0 15,18 4-1-15,9 3 3 16,7 1-2-16,5 0 1 16,-6-1 2-16,-4 0-2 15,-14 0 2-15,-13 2 0 16,-2-3-1-16,-21-3 1 16,-1-3 5-16,-9-2-4 0,-2-6 1 15,-4-3-2-15,-7-4 2 16,3-3-2-16,-11-4-4 15,1 0 3-15,-1-3-3 16,-10-1 0-16,7-4 0 16,-9 1-1-16,0-4-1 15,0 0 0-15,0 0-4 16,0 0-5-16,0 0-11 16,0 0-28-16,0-8-35 15,0-13-85-15</inkml:trace>
  <inkml:trace contextRef="#ctx0" brushRef="#br0" timeOffset="78332.6268">14397 8203 109 0,'-26'-6'210'16,"7"1"-165"-16,13 5-23 15,6 0 15-15,0 0-6 16,0 0-2-16,0 0-13 15,0 0-10-15,4 0 0 16,21 0-1-16,18 0 10 16,13 0 6-16,23 4-5 15,11 0-5-15,12-1 0 16,3-3-1-16,7 0-4 16,-7 0-1-16,-10 0 1 0,-4 0-6 15,-12 0 0-15,-17 0-1 16,-6 0 2-16,-19 0-2 15,-10 0 0-15,-9 0 1 16,-11 0-1-16,-1 0-2 16,-6 0 0-16,0 0-1 15,0 0-13-15,-4 0-20 16,-29 0-16-16,-21 0-52 16,-16 0-141-16</inkml:trace>
  <inkml:trace contextRef="#ctx0" brushRef="#br0" timeOffset="78663.1626">14404 8684 269 0,'14'0'100'15,"15"0"-93"-15,8 3 3 16,13-3 30-16,16 0-6 16,13 0-6-16,12 0-7 15,10 0-7-15,-2 0 0 16,-4 0-3-16,-4 0-4 0,-6 0 3 16,-5 0-6-1,-5 0-3-15,1 0-1 0,-9 0 0 16,-16 0-1-16,-5 0 0 15,-15 0-10-15,-17-3-12 16,-3 3-20-16,-11-3-52 16,0 1-120-16</inkml:trace>
  <inkml:trace contextRef="#ctx0" brushRef="#br0" timeOffset="80214.9388">6177 10009 124 0,'33'6'32'0,"-13"-1"-3"16,9 2 13-16,21-3 14 16,-9-1-27-16,7 2-4 15,8-2-3-15,3 1 4 16,10-4-6-16,7 4 6 15,9-2-7-15,12-1-2 16,13-1 1-16,14 0-1 16,18 0-10-16,5 0 0 15,10 0 1-15,15 0 2 16,16 0-2-16,17 0 2 0,18-13-1 16,-2 3-2-1,8-1-1-15,-3 0-2 0,-3 4 2 16,0 1-3-16,-20 1 1 15,-11 5-3-15,-14 0 3 16,-9 0-4-16,5 0 3 16,-7 0 2-16,13 0 0 15,-2 0-1-15,2 0 2 16,-2 0-2-16,-5 0-2 16,-9 0 0-16,-18 0 0 15,-7 0-1-15,-9 3-1 16,0-1 0-16,-6-2 1 0,-2 0 1 15,-4 0-2 1,-2 0-1-16,0 0 1 0,10 0 0 16,-2 0 1-16,4 0 0 15,-4 0 1-15,-8 0-2 16,-13 0 2-16,-16 2-1 16,-9 2 0-16,-16 1-1 15,-4-2 1-15,-10 0-1 16,-9 0-1-16,-4-1 1 15,-4 1 0-15,-8-3 0 16,-4 3 0-16,-11 1 0 16,-2-3-2-16,-2 1 1 15,-4-2 1-15,0 0 0 16,0 0 1-16,0 0-1 16,0 0 0-16,0 0 0 0,0 0 0 15,0 0-1-15,0 0 1 16,0 0 0-16,0 0 1 15,0 0-1-15,0 0 0 16,0 0 0-16,0 0-2 16,0 0 2-16,0 0 1 15,0 0-1-15,0 0 1 16,0 0-1-16,0 0 1 16,0 0-1-16,0 0 1 15,0 0-1-15,0 0 1 16,0 0-1-16,0 0 0 15,0 0 0-15,0 0 1 0,0 0-1 16,0 0 1-16,2 0-1 16,-2 0 0-16,0 0 0 15,0 0 0-15,0 0 0 16,0 0 0-16,0 0 0 16,0 0 0-16,0 0 0 15,0 0-1-15,9 0 1 16,-9 0 0-16,0 0 0 15,0 0 0-15,0 0 0 16,0 0 0-16,0 0 0 16,0 0 0-16,0 0 0 15,0 0-1-15,0 0 1 16,0 0 0-16,0 0 0 16,0 0 0-16,0 0-1 15,0 0 1-15,0 0 0 0,0 0 0 16,0 0 1-16,0 0-2 15,0 0 1-15,0 0-1 16,0 0 0-16,0 0-1 16,6 0-3-16,-6 0-6 15,0 0-4-15,6-2-5 16,0-3-14-16,7-1 3 16,1-10-36-16,-2 3-124 15</inkml:trace>
  <inkml:trace contextRef="#ctx0" brushRef="#br0" timeOffset="82232.5464">17221 7972 348 0,'0'-3'70'15,"0"2"-54"-15,0 1 16 16,-2 0 17-16,2 0-14 15,0 0-15-15,0 0-7 0,0 0-6 16,0 0-2 0,-6 7 2-16,-13 27-2 0,-14 16 0 15,-6 16 2-15,4 9-1 16,6 5 2-16,10 5-3 16,11 5-1-16,8 7 2 15,0-6-4-15,0 5 1 16,21 7-3-16,12-8 4 15,4-4-1-15,2-9-3 16,7-24 2-16,-1-4-2 16,7-16-1-16,-5-12 1 15,-1-1-1-15,8-13-6 16,-5-5-1-16,3-7 0 0,-2 0-2 16,-1-23 10-1,5-12 0-15,0-14-2 0,-1-13 0 16,-1-4 2-16,2-12 0 15,-5-7-6-15,-1-9 1 16,-7-8 1-16,-3-1-2 16,-7 0-7-16,-3 3 7 15,-9 13 1-15,-2 13 5 16,-5 12-2-16,-6 14 2 16,-4 14 2-16,-2 6-2 15,0 12 5-15,0 5-2 16,0 4 1-16,0 7 0 15,0 0 1-15,0 0-2 16,0 0-3-16,0 0 2 0,0 0 1 16,0 18 0-16,0 16-2 15,-6 21 3-15,-2 14 2 16,2 4-4-16,6 2 2 16,0-5 0-16,0 4 1 15,2 1-4-15,16-2 1 16,11-2 2-16,2 0-2 15,11-5-2-15,3-5 2 16,7-1-2-16,4-6 0 16,-1-6 0-16,3-8 1 15,-2-7-1-15,0-5 0 16,2-9-3-16,-13-7 3 16,1-5-2-16,-3-7-2 0,0 0 2 15,5-14 2-15,8-16 1 16,0-18 0-16,-3-10-1 15,-9-6 0-15,-9-1 0 16,-12-6-5-16,-15-1 3 16,-4-8 1-16,-4-5 1 15,0 0-1-15,-4 1 1 16,-15 6 4-16,5 12-4 16,-5 12-2-16,3 13 2 15,-3 15 0-15,3 5 4 16,1 6-2-16,3 4 2 15,1 0-4-15,1 6-2 0,8-1 2 16,2 6 0 0,0-3 0-16,0 3-1 0,0 0-1 15,0 0-2-15,0 0-2 16,0-3-6-16,0-2-12 16,0-2-8-16,0-1 6 15,0-6-23-15,0 2-97 16</inkml:trace>
  <inkml:trace contextRef="#ctx0" brushRef="#br0" timeOffset="83005.1975">17213 7619 238 0,'-31'0'65'0,"31"0"-26"15,0 0-21-15,0 0 15 16,0 0-7-16,0 0-15 15,21 0-4-15,20 0 3 16,15 0 10-16,10 0 0 16,10 0-6-16,1 0-4 15,8 0 0-15,3 0-5 16,16 0 0-16,5 0 1 16,13 0-2-16,0 0-1 15,2 0 2-15,-2 0-3 16,-6 0 1-16,2-4 0 15,2-4 1-15,-13-2 1 0,-10-1-4 16,-22 7 1-16,-19-3-1 16,-17 5-1-16,-18 2-1 15,-9 0 1-15,-6 0 1 16,-6 0-1-16,0 0-1 16,0 0-1-16,0 0-1 15,0-1-3-15,0 1-16 16,0-4-24-16,0-10-56 15,0-5-39-15</inkml:trace>
  <inkml:trace contextRef="#ctx0" brushRef="#br0" timeOffset="83326.6874">18629 7136 247 0,'16'5'59'0,"7"7"-54"16,10 3 10-16,9 2 31 16,5 2-7-16,9 4-11 15,4 2-12-15,8 6-4 16,-2 0-4-16,0-1 4 15,-6-4-1-15,-10-4-5 16,-7 0-3-16,-3-7-1 0,-16-4-2 16,1-3 0-16,-6-1-4 15,-3-4-3-15,3-3-15 16,-11 0-63-16,3 0-136 16</inkml:trace>
  <inkml:trace contextRef="#ctx0" brushRef="#br0" timeOffset="83762.6515">19410 7021 330 0,'-12'-4'53'0,"10"4"-44"16,2 0 28-16,0 0 0 15,0 0-17-15,0 0-18 16,2 0-1-16,21 0-1 15,10 0 7-15,25 0-2 0,8 0-1 16,14 0 4-16,11 0-4 16,-4-1 1-16,-2-1-1 15,-15 0-4-15,-16-3 3 16,-11 5-3-16,-12 0 0 16,-6 0-1-16,-8 0-4 15,-9 0-3-15,-8-2-5 16,0 2-31-16,0 0-29 15,0 0-29-15,-25 0-80 16</inkml:trace>
  <inkml:trace contextRef="#ctx0" brushRef="#br0" timeOffset="83981.4937">19857 7039 172 0,'-4'4'72'0,"4"-1"-54"16,0 3 14-16,0 6 18 15,0 7 7-15,0 10-17 16,0 4-16-16,12 5-2 16,0 6-10-16,1 3-4 15,-7 4-4-15,0-3-2 16,-2-3-2-16,-2-5-1 16,3-4-7-16,-3-6-15 15,8-8-40-15,2-7-108 16</inkml:trace>
  <inkml:trace contextRef="#ctx0" brushRef="#br0" timeOffset="84520.4475">20956 6627 68 0,'-16'0'308'0,"8"0"-267"16,8 0-28-16,0 0 13 16,0 0 1-16,0 0-15 15,31 0-9-15,16 0 10 16,21 0-6-16,17 1 4 15,16 3 1-15,17-2-1 0,13 1-4 16,5-1 2 0,9-2 1-16,1 5-1 0,3-2-2 15,-2-3-2-15,4 2 1 16,-13-2-3-16,-22 0-3 16,-23 0-2-16,-20 0-2 15,-11 0 4-15,-11-5-3 16,-7 0-5-16,-13 2-14 15,-9 1-29-15,-13 0-49 16,-9 2-119-16</inkml:trace>
  <inkml:trace contextRef="#ctx0" brushRef="#br0" timeOffset="85622.5378">21546 7076 403 0,'0'4'52'16,"0"-1"-50"-16,4 2-2 15,29 4 23-15,18-1-6 16,16 1-1-16,11 4-7 15,9-1-1-15,6 5 4 16,6-2-2-16,5 1-1 0,5 1-2 16,-5 2-4-16,-11 0 0 15,-15 0-3-15,-18 3 1 16,-12-2-3-16,-17 1 3 16,-9-1-1-16,-3-1 2 15,-11 3 1-15,-2 2 1 16,-6 3 0-16,0 6-3 15,0 0 2-15,-8 3-3 16,-21 1 1-16,-2 3 1 16,-4 2-1-16,-6 5 1 15,-5 5-1-15,-8 6 0 16,-12 4 1-16,0 1 1 16,0 2-1-16,0 3-1 0,-2 6 2 15,2 8-2-15,-7 4 2 16,1-3-1-16,2-1 1 15,-9 5-2-15,0-3-1 16,-3 1 0-16,1-8 1 16,3-1-1-16,5-9 1 15,5-4 0-15,8-8-1 16,13-8 1-16,5-10 0 16,15-5 1-16,5-12-2 15,5-6 2-15,9-7-2 16,4-3 0-16,2-3-2 15,2-1 2-15,0 0-4 0,0 0 1 16,0 0-3-16,0 0-1 16,2 6 6-16,31-2-3 15,6 4 8-15,15-1-3 16,12-1 1-16,12-2 0 16,9 4 0-16,10-3-1 15,7 1-1-15,1 3 1 16,-8-2-1-16,-6 4 2 15,0 0 0-15,2 0-1 16,2 2 1-16,-8-4-1 16,-6-3 1-16,-17 2-2 15,-10-8-1-15,-11 3 1 0,0-3 1 16,5 0-1-16,0 0 0 16,-3 0 2-1,3-6-2-15,-5-2 0 0,-4 4 0 16,-6 0 0-16,-4 1 0 15,-4 2 3-15,-2-1-2 16,-3-2 0-16,3 1-1 16,2 1 0-16,-2-5 1 15,2 3-1-15,-1-2 1 16,-5 3-1-16,-7-3 0 16,1 3-1-16,-9 0 2 15,-2 3-1-15,-2 0 4 16,0-1 0-16,0-3 0 0,0-1 3 15,0-4-6 1,-8 3 2-16,1 1-2 0,-3-6 1 16,0 4-1-16,2-8-2 15,-5 0 2-15,1-10-2 16,6-3 1-16,-5-13 0 16,9-4-5-16,2-9-8 15,0-6-10-15,0-6-19 16,0 0-33-16,13 3-215 15</inkml:trace>
  <inkml:trace contextRef="#ctx0" brushRef="#br0" timeOffset="86793.019">24225 7601 215 0,'-17'-7'149'0,"5"-1"-117"16,12 8-20-16,0 0 16 16,0 0 15-16,0 0-9 15,0 6-18-15,0 20-10 16,0 16 0-16,0 23 14 16,0 16-3-16,0 10-1 15,10 9-2-15,9 6-2 16,1-6-2-16,7-4 1 15,4-11-8-15,0-17 3 16,-2-16-3-16,2-15-2 0,-6-12-2 16,-4-4 1-16,1-9-1 15,-3-5-3-15,0-6-2 16,12-1 1-16,14-18-2 16,21-23 6-16,17-20-3 15,6-20-3-15,-2-13-9 16,-11-11 4-16,-16 2-4 15,-23 8 6-15,-16 21 1 16,-5 23 9-16,-9 21 0 16,-7 19 6-16,4 9 0 15,-4 2 4-15,0 0-2 16,0 0-2-16,0 0-3 16,0 17-2-16,0 19 6 0,0 16 2 15,0 14 1-15,-4 1-2 16,4 2-3-16,0 4 1 15,0-3-3-15,24-3 1 16,12-6 0-16,5-9-3 16,2-1 0-16,7-3 0 15,4-4 1-15,1-6-2 16,-1-11-1-16,-4-7 1 16,-5-10-1-16,-14-7 1 15,-4-3-4-15,2 0 0 16,2-29 4-16,13-18 1 15,3-14 0-15,-6-14-1 0,-10-1-2 16,-6-17-3-16,-12-7-4 16,-3-2 4-16,-4 6 2 15,-6 16 3-15,0 15 3 16,0 13 0-16,0 8-1 16,-6 12 2-16,-6 1-4 15,-5 5 1-15,3-2-1 16,-3-6-1-16,-2 5-5 15,7-4 3-15,0-4-12 16,5 5-19-16,1-1-19 16,2 4-35-16,-4 7-85 15</inkml:trace>
  <inkml:trace contextRef="#ctx0" brushRef="#br0" timeOffset="87316.683">24285 7236 298 0,'2'0'40'0,"4"0"-33"16,4 0 7-16,5 0 18 15,9 0 0-15,16 0-1 16,9 0-8-16,11 0-5 16,8 0-6-16,15-2-3 15,4-2-3-15,16 3 0 16,11-1 2-16,-2 1-5 16,3-1 2-16,-7 2 0 0,-5-1-2 15,-6 1-3-15,5 0 1 16,-11-3 0-16,-5 0-1 15,-13-2 1-15,-19 2-2 16,-21 1 1-16,-7 0-1 16,-17 1-7-16,-5 1-4 15,-4 0-17-15,0-3-44 16,0 0-118-16</inkml:trace>
  <inkml:trace contextRef="#ctx0" brushRef="#br0" timeOffset="87647.2924">25589 6646 304 0,'6'8'38'16,"2"4"-38"-16,9 4 13 16,4 4 39-16,5 10-4 15,5 6-8-15,15 5-17 16,6 6-4-16,8 4-5 0,2-2-3 16,4 2 3-1,2-7-13-15,4-7 1 0,1-6-2 16,-1-4-4-16,-6-5-3 15,0-8-13-15,-10-9-73 16,-21-5-251-16</inkml:trace>
  <inkml:trace contextRef="#ctx0" brushRef="#br0" timeOffset="89132.6328">6028 6020 102 0,'0'17'63'0,"-6"-2"-29"16,-13-6 11-16,4-6 16 15,9-1-7-15,6-1-12 16,0-1-8-16,0 0-9 0,0 4-6 16,0-3-2-16,0 2-6 15,-6 7-6-15,-6 10-1 16,-3 14 2-16,-3 18-2 15,5 15 4-15,7 9-2 16,6 12 0-16,0 7 3 16,0 9-3-16,0 2 1 15,12 4-1-15,1 4 0 16,1-7-1-16,5 6 0 16,4-1-4-16,-1-3 0 15,-9 8 2-15,1-7-2 16,-1-3 1-16,-7-5-2 15,-6-4 4-15,0-2 3 0,0 0-5 16,-21-4 7 0,3 1-5-16,-1-12 2 0,9-8-5 15,5 0 2-15,5-4-3 16,0 4-1-16,0-6 1 16,21-1 1-16,-8-5-1 15,-5 6 2-15,-2 8-1 16,-2-7 6-16,-4-5 3 15,0-12-6-15,0-7-1 16,0-2-1-16,0 5-2 16,0-7 1-16,0 1-1 15,0-5 1-15,6 0-1 0,1-3 0 16,1 0-3 0,2-6-1-16,-2-5 4 0,-1-9-5 15,1-7-8-15,-8-3-12 16,6-3-20-16,0-13-44 15,7-37-91-15</inkml:trace>
  <inkml:trace contextRef="#ctx0" brushRef="#br0" timeOffset="92403.2294">7177 5822 372 0,'0'0'49'0,"4"-2"-45"15,-2 2 0-15,11 0 10 16,7 0-5-16,18 0 6 15,15 0 9-15,18 0-5 0,11 0 0 16,3 0 0-16,8 0-6 16,4-7-2-16,15 0-4 15,12-6 3-15,21-3-4 16,20-7-1-16,21-2 2 16,8-4-3-16,11-1 0 15,-17 5-1-15,6 3-1 16,-10 2-1-16,15 0 1 15,7 2-2-15,1-1 0 16,10 1 0-16,-10 0 0 16,0 3 0-16,1 1-1 15,3 3 1-15,6-5 1 0,13 4-1 16,-3 0 0 0,13-1 0-16,-9 5 1 0,-7 1-1 15,-9 4-1-15,-9 0 1 16,-1 0 0-16,0 0 0 15,-5 1 0-15,-6-2 1 16,-5 0-1-16,-1 3 0 16,-13-1 0-16,-3 2 1 15,4 0-1-15,-5 0 2 16,5 0-2-16,-2 0 0 16,-11 0-2-16,-4 0 2 15,-2 3 0-15,2 1 0 16,-2 0 0-16,1-2-2 15,-8 1 2-15,-3 0 1 16,-8 2 0-16,-7 0-1 0,-8 0 0 16,-2-1 0-16,2-1 2 15,4-1-2-15,7-2 0 16,5 0 2-16,3 0-2 16,-7 0 0-16,1 0 0 15,-1 0-2-15,7 0 2 16,-1 0 0-16,7 0 0 15,-6 0 0-15,1 0 0 16,1 0 0-16,2 0 0 16,4 0 0-16,2 0 0 15,2 0 2-15,8 0-2 16,2-3 0-16,5-1 1 0,-1 2 0 16,-5 0 0-16,-1-1-2 15,-4 3 1-15,0 0 0 16,-1 0 1-16,-10 0-1 15,-7 0-1-15,-3 0 1 16,3 0 0-16,-3 0 2 16,3 0-2-16,-2 2 1 15,1 3-1-15,7 2 2 16,4-2-2-16,6 1 1 16,-6-2-1-16,-4 3 0 15,-3-1 0-15,3-1 0 16,6-1-1-16,-2 3 1 15,0-2-2-15,-11-2 2 0,-5 1 0 16,3-1 2-16,-3 0-2 16,13 1 1-16,-3-2 0 15,4-2 0-15,14 0-1 16,5 0 1-16,1 0 0 16,-3 0-1-16,-9 0 0 15,-4 0 0-15,0 0 0 16,4 0-1-16,-6 0 1 15,-7 0-1-15,-5 0 2 16,-11 0-2-16,0 0 1 16,-6 0 0-16,-2 0 0 15,-2 3 0-15,2 0 2 16,-7 0-2-16,5-2 0 16,6 2 1-16,0 0 0 0,-4 1-1 15,-10-2-1-15,-9 1 1 16,-8-2-1-16,2-1 0 15,-8 0 1-15,-6 0 0 16,-11 0 0-16,-16 0-1 16,-15 1 1-16,-10 3 0 15,-13-2 0-15,-7 1-2 16,-5-3-2-16,-4 2 2 16,0-2 2-16,0 0 0 15,0 2 2-15,0-2-2 16,0 2 0-16,0 0-1 15,0 2-1-15,0 5-1 16,8 9 3-16,2 2 4 0,-1 2-3 16,1 3 0-16,-2 4 3 15,3 3-4-15,-3 4 0 16,2 3 2-16,3 2 0 16,3 3-2-16,-4 3 1 15,7 5-1-15,0 6 2 16,3 1-2-16,-3 8 3 15,2 1-3-15,1 3 1 16,1-2 1-16,2 1-2 16,-4 4 3-16,8 3-3 15,2-1 0-15,4 8 0 16,2 4 2-16,0 5-3 0,0-2 1 16,3 6 0-16,-3-6 1 15,-6 0-1-15,-2 1 0 16,-2-3 0-16,-3-2 1 15,3 0 1-15,4-6-2 16,0 1 2-16,0-2 0 16,4-2-1-16,3 0 2 15,-1 5 0-15,4-2-2 16,-4 2 1-16,-1-2 0 16,-10-2-2-16,-3-3 0 15,-6-2 1-15,-9 0-1 16,4-2 1-16,-1-2 1 15,-3-4-1-15,4-1-1 0,3-1 3 16,-1-1-2-16,3-2 0 16,-3 2 0-16,3-1 0 15,-5 1 3-15,1-2-3 16,-1-2-1-16,1-3 0 16,-7-5 2-16,0 0-2 15,-2-9 0-15,-2-6 1 16,-2-4-1-16,0-6 0 15,0-4 0-15,0-5 3 16,0 0-3-16,4-4 2 16,-4-1-1-16,0-2 0 15,0-5 0-15,0 1-1 0,0-1 0 16,0-2 1-16,0 1 0 16,0 0 1-16,0 0-4 15,-12-1 4-15,-7 7-4 16,-3-5 4-16,-7 2-4 15,-5 1 1-15,-7-1 1 16,-6 0 0-16,-1 2 3 16,-8-6-2-16,3 4-1 15,-3-4 1-15,0 6-1 16,4-6 1-16,-4 4-1 16,1-1-1-16,-5 0-1 15,-2-1 2-15,-9 0 2 16,3-2-2-16,-10 4 0 15,-7-5-1-15,-6 1 1 16,-12-1 1-16,-5 0 0 0,-8 0-1 16,-2-2 0-16,-6 0 0 15,2 0 0-15,-2 0 0 16,-12 0 2-16,0 0 0 16,-1 0-2-16,1-6 0 15,10 3 0-15,-3-3-1 16,1 3 1-16,-8-1 0 15,1-2-1-15,-5-3 0 16,-1 3 0-16,-7-1 0 16,-10 2 1-16,-3 1 0 15,-8 0 1-15,-7 4-1 16,-4 0 2-16,-8 0-2 0,0 0 2 16,0 0-2-16,4 0 0 15,2 0 0-15,-4 1-1 16,-2-1 0-16,-2 3 1 15,-3-3 0-15,-1 4 0 16,0 0 1-16,-1-3-1 16,-3 1 2-16,-3 3 0 15,5 1-2-15,2-2 1 16,8 1-1-16,4-3-1 16,4 3 1-16,-8-2 0 15,-2 6 0-15,-2 0 1 16,-5-1-1-16,-3-1 0 15,0 1 3-15,-5 3-2 0,-2-1 1 16,-1-1 1-16,7 0-1 16,11 0 0-16,14-2-2 15,1 2 1-15,3 0 0 16,7-5-1-16,10 2 1 16,6-3 0-16,3-1 1 15,3-2-2-15,5 4 0 16,1-4 2-16,1 3-1 15,-1-2 1-15,-7-1-2 16,5 3 0-16,1 0 0 16,8-3 1-16,12 0-2 15,4 0-1-15,1 3 2 0,-1-2 0 16,-4-1 0-16,3 8 0 16,3-5 0-16,7 4 0 15,6-3 2-15,2 6-2 16,2-5 0-16,-5 2 0 15,-3 2 0-15,8-7 1 16,2 2-1-16,2 0 0 16,2-2 0-16,-4-2 2 15,1 2-2-15,-1-2 0 16,0 0 2-16,-4 0 0 16,-5 0-2-16,-1 0-2 15,2 0 0-15,2 0 2 16,6 0 0-16,2 0-1 15,8 0 0-15,-4 0 1 16,9 3 0-16,6 0 0 0,-7-2 0 16,9 2-1-16,-2-3 1 15,6 4 1-15,-3-4-1 16,8 4 0-16,3-1 0 16,4-2 0-16,13 2 0 15,6-3-1-15,12 0 2 16,4 0-2-16,5 0 1 15,-11 0-9-15,-8 0-12 16,-35 0-46-16,-56 0-168 16</inkml:trace>
  <inkml:trace contextRef="#ctx0" brushRef="#br0" timeOffset="103626.5518">9800 7796 51 0,'2'-4'75'16,"-2"-1"-58"-16,0 3-13 16,0-1 18-16,0 3 25 15,0 0-5-15,0-2-15 16,0 2-1-16,0 0 0 16,0 0 5-16,0 0-6 15,0 0-6-15,4 0-5 16,-4 0-1-16,0 0-5 15,0 0 4-15,2 0-5 16,-2 0 2-16,0 0 0 0,0 0 0 16,0 0-2-16,0 0 0 15,0 2-2-15,0-2-3 16,0 2-2-16,0 1-1 16,0 2 1-16,0 10 1 15,0 11 2-15,0 6 1 16,0 1-1-16,0 0-2 15,7-1 0-15,3 2-1 16,2 7 2-16,-3 3-2 16,-5-1 1-16,-2-3-1 15,-2-2 1-15,0-9 0 16,0 0-1-16,0-7-1 0,0-3 1 16,0-4 3-16,0-1-3 15,0-5-2-15,0-2 2 16,0-4 0-16,0 5 0 15,0-4 2-15,0-1-4 16,0-3 4-16,0 0-4 16,0 0 0-16,0 0-1 15,0 0 3-15,0 0-4 16,0 0 0-16,0 0-1 16,0 0 2-16,0 0-4 15,0 0-5-15,0 0-13 16,0-12-25-16,0-5-67 15,0-2-70-15</inkml:trace>
  <inkml:trace contextRef="#ctx0" brushRef="#br0" timeOffset="108178.3968">19636 6508 191 0,'-52'-13'30'0,"0"0"-16"16,15 4-4-16,6-2 36 15,12 5-14-15,1 0-21 16,-1 0-3-16,-4-1 13 16,5 3-5-16,-5-1-1 15,-2-1-9-15,-6-1 7 16,-6 1-7-16,-10-2-5 16,-7 4-1-16,-6-3 0 15,-2 4 3-15,-4 0 3 16,0-2 2-16,1 4-6 15,-5-1 11-15,-2 1-7 16,-7-1 2-16,5 2-5 0,-5 0 3 16,1 0-1-16,-3 0-2 15,-2 0-3-15,3 0 0 16,-3 0 0-16,11 3 0 16,2 0-2-16,-3 5-1 15,3 0 1-15,-2-2 2 16,-1 5 0-16,5 0 0 15,0 3 0-15,-5-1-2 16,7 3 2-16,-6 0-5 16,0 2 1-16,-1 4-1 0,5 5 3 15,0-2 1 1,4 7 1-16,2 1 0 0,-4 4 0 16,-1-3 0-16,7-2-1 15,3 2 0-15,3 2-1 16,-4 3-4-16,6 0 2 15,1 1-1-15,5 1 4 16,1-5 1-16,5 3 0 16,1-5 0-16,6 4-1 15,-2 1 1-15,0 2 0 16,-2 9 0-16,3 4 0 16,-5 3 0-16,2 1 1 15,8 0 0-15,8-2 0 16,9-7-1-16,8-2-1 15,4-3 0-15,0 4 1 0,0-2-1 16,18 3 1-16,7 6 0 16,2 0-1-16,0 0 1 15,8 3 0-15,0-1 1 16,5 4-2-16,-1-2 0 16,0 2-1-16,-2-8 2 15,-2 1 0-15,-4-5-2 16,-6 2 1-16,2 0 1 15,-2 0-3-15,-4 1 0 16,-3-1 3-16,5 0-2 16,2-3 1-16,0-4 0 15,10-3 1-15,0 3-2 0,8-4-2 16,5 4 4-16,-3 0 0 16,13 5 0-16,-8-2 0 15,-1-3 0-15,-1 0 0 16,-5-7 0-16,-1-3 0 15,-7-2 0-15,-2 1 0 16,2 0 3-16,-4 0-2 16,4 0 0-16,2-4 0 15,7 3-1-15,10-1 0 16,12-3 1-16,6 3 1 16,2-5 1-16,3-2-3 15,-5-4 0-15,1-3 0 16,-3 2 0-16,0-1 1 0,3-5-1 15,-5 0 0 1,0 2 0-16,4-5 0 0,5-2 0 16,-3-1 3-16,11-3-2 15,0-1 3-15,-3-3-2 16,-1 0-2-16,-2 0 0 16,-1 0-1-16,1-7 0 15,-5 0 1-15,3-1 0 16,-3-6 0-16,-2-1 0 15,-3-6 1-15,-3-2-1 16,-6-6 0-16,-5 4 0 16,-1-4-1-16,-4-2-2 0,8 2 1 15,-9 0-4 1,-1-1 5-16,-3 1-1 0,1 0-2 16,-9-1 0-16,-4 0 1 15,0-2-3-15,-8 5 5 16,6-1 1-16,0 2 0 15,0 1 0-15,0 2 0 16,-2-2 0-16,0-1-1 16,2 0 1-16,-6 5 0 15,-1-4 1-15,-1 1-2 16,2 2 1-16,0-3-1 16,4 0 1-16,-2-1-1 15,-5 1-7-15,-3-1-2 16,-2-1-12-16,-9 1 1 15,-2-3 14-15,4 0 6 0,3 1 1 16,-1-2 1-16,5-4-1 16,3-2 0-16,-1-4-1 15,6-2 1-15,-2-2-2 16,5 1-1-16,-3-1 3 16,-4 1-1-16,2 2 1 15,-5 4 0-15,1 0 1 16,-7 8 1-16,-1 0 3 15,-9-2 2-15,-2-1 9 16,0-5 0-16,0-2-8 16,0-6 1-16,0-3-9 15,0 0-2-15,0-3-3 0,0 3 4 16,0 0 1 0,4 1 0-16,4-1 0 0,2 3 0 15,-3 1 3-15,-7 0-1 16,0 2 1-16,0 0 1 15,0-2 0-15,0-4-4 16,-13 1 0-16,3 2 0 16,-3 0 0-16,1 6 3 15,-2 6-1-15,-3 4-2 16,3 7 4-16,-9 0 11 16,4 1 0-16,1-1-5 15,-1 0-10-15,0-2 5 16,-3-5-1-16,3 2-4 15,-6-7 2-15,0 2-2 16,-1-2 2-16,1 7-1 0,0-2 3 16,0 6 2-16,2 2 3 15,-1-1-3-15,-1 0 0 16,0 0 2-16,-4 3-6 16,2-3 1-16,4 7 1 15,1-3 0-15,1 5-2 16,9-3-2-16,-7 1 2 15,3 4 0-15,-1-3 2 16,-2 4-4-16,5-2 2 16,-3 1 0-16,3-3 1 15,-13-1-3-15,6 0 3 16,-1 3-3-16,1 1 3 0,4 1-1 16,1-1-2-16,1 4 1 15,-1 0-1-15,1-2 0 16,3 3 0-16,-5-1 0 15,5 3 1-15,-4-4 0 16,1 4 0-16,-1-3-1 16,1 4 0-16,-1-2 0 15,3 1 3-15,-3 1-2 16,1-4-1-16,-1 7-1 16,7-3 1-16,-1 2 2 15,8-1-2-15,-2 2 0 16,2 0 0-16,2 0-1 15,0 0 1-15,0-2-1 0,0-1-1 16,0 3-4-16,0 0-15 16,0 0-30-16,0 0-87 15,0 0-85-15</inkml:trace>
  <inkml:trace contextRef="#ctx0" brushRef="#br0" timeOffset="109964.6253">21029 6732 104 0,'-17'-9'19'16,"5"-1"-18"-16,6 2 16 16,4 4 26-16,2 2-5 15,-5 1 2-15,5 1-1 16,0 0-9-16,0 0 2 15,0 0-1-15,0 0-14 0,0 0-3 16,0 0-5-16,0 0-3 16,0 0 1-16,0 0-2 15,0 0 1-15,0 4 4 16,13-1 1-16,3 5-5 16,3 3-2-16,12 0 2 15,4 6 3-15,7-1 1 16,-3 1-4-16,2 0-3 15,0 3 4-15,3 0-4 16,-3 2 1-16,-2 0 0 16,-3 4 0-16,1-2-1 15,-6-2-2-15,2 0 2 0,-8-2 1 16,-7-4-2-16,-3-3 1 16,-5-6-2-16,0 1 1 15,-1-5-1-15,-3 4-1 16,0-6 2-16,-2 2-2 15,-4-3 0-15,2 0 0 16,2 0 0-16,-4 0-3 16,3 3 0-16,1-3-1 15,-4 0-7-15,0 0-9 16,0 0-14-16,0 0-27 16,0-4-64-16,0-17-174 15</inkml:trace>
  <inkml:trace contextRef="#ctx0" brushRef="#br0" timeOffset="120818.8979">17122 12226 69 0,'0'-19'19'0,"0"4"-8"15,-12 0 3-15,-1 1 20 16,7 6-9-16,6 5-8 15,0-5-7-15,-4 5 1 16,4 3 6-16,0-1-3 16,0 1-1-16,0 0 7 15,0 0 4-15,0 0 1 16,0 0 0-16,0 0 0 0,0 0-2 16,0 0-3-16,0 0-7 15,0 0 3-15,0 0-7 16,0 0-1-16,0 0-6 15,0 0-1-15,0 0-1 16,-2 0-2-16,2 0-1 16,0 0-2-16,0-3-7 15,0-3-26-15,0-6-13 16,18 1-94-16</inkml:trace>
  <inkml:trace contextRef="#ctx0" brushRef="#br0" timeOffset="121817.0303">18329 11403 181 0,'0'-3'73'0,"-12"3"-17"16,6 0-17-16,1 0 22 15,3 0-14-15,-10 0-18 16,-11-4-12-16,-8 4-6 16,-16-4-3-16,-7 1 0 15,-18-1-1-15,-7 1 2 16,-4-5-6-16,-8 4 5 15,9-3 1-15,3 4-3 16,11-1 0-16,14 0 0 16,17 3-4-16,12 1 2 0,15 0 0 15,8 0-4 1,2 0 0-16,0 0-4 0,0 0 3 16,0 0-3-16,0 0-1 15,0 3 3-15,0 19 2 16,0 13 0-16,0 17 1 15,0 14 0-15,0 10 3 16,0 13-4-16,0 13 2 16,2 8 0-16,2 15 1 15,-4 7 0-15,0 4-2 16,0 3 1-16,0-3 0 16,-12-4 1-16,-5-11 0 15,5-15-3-15,-5-13 1 16,9-6 2-16,-5-2-2 0,3-7-1 15,8-5 1-15,-2-11 1 16,4-11-2-16,0-3 0 16,0-4 2-16,18-7-2 15,5-5-2-15,2-8 1 16,4-7 0-16,2-6-3 16,8-4-2-16,13-3 0 15,4-4 6-15,6 0 2 16,-2 0-1-16,-2-4 0 15,-9 0-1-15,-5-2-1 16,-7 3-5-16,-8 2-11 16,0-6-5-16,-9-1-15 15,5-6-30-15,-2-5-81 0,-4-6-60 16</inkml:trace>
  <inkml:trace contextRef="#ctx0" brushRef="#br0" timeOffset="122976.657">18803 11194 28 0,'-11'0'13'16,"11"0"12"-16,0 0 21 15,0 0-8-15,0 0-10 16,0 0 2-16,0 0 7 16,0 0-1-16,0 0 0 15,0 0 4-15,0 0-9 16,0 0-3-16,0 0-9 16,0 0-6-16,0 0-3 15,0 0-2-15,0 0-5 16,0 0 1-16,0 0-3 0,0 0 0 15,0 0 2-15,0 0-3 16,0 0 1-16,19 0-1 16,16 0 2-16,8 0 1 15,15 0-2-15,4 0-1 16,0 0 1-16,4 3 0 16,-8 2 0-16,-12 1 1 15,-9 3-1-15,-14-3-1 16,-11-2 0-16,-8-1 0 15,-2-3 1-15,-2 4 4 16,0-2 2-16,0-2 2 16,0 5 1-16,0 10 0 15,0 0 1-15,0 11-2 0,-6 3-4 16,0 1 1 0,0 6-4-16,0 8 1 0,3 5 2 15,-1 8-2-15,0 10 0 16,2 6 5-16,2 12-4 15,0 13 3-15,0 9-6 16,0 11 5-16,0-1-5 16,13 7 3-16,-1-9-1 15,0-3-2-15,5-11 0 16,-5-10-1-16,-3-10 1 16,1-9 1-16,-8-6 0 15,-2-6-1-15,0-1 0 0,0-4 0 16,0 0-1-1,0 1 0-15,-2-5 1 0,-8-7 1 16,1-1-2-16,-1-3 4 16,2-6-1-16,-5-1 1 15,7-4-4-15,-4-6 2 16,8-5-1-16,-2-3-1 16,1-4 1-16,-5 0-1 15,6-8 0-15,-4 0 0 16,2 0 0-16,2-1 1 15,-9 1 0-15,-9 0-1 16,-15 2-4-16,-15 1 4 16,-8-1-1-16,-6 1 0 15,-8-1 1-15,-7-2 0 16,-6 0-11-16,-10-3-2 0,-2 0-14 16,0 0-34-16,12-11-34 15,23-17-187-15</inkml:trace>
  <inkml:trace contextRef="#ctx0" brushRef="#br0" timeOffset="123989.0988">21298 11329 157 0,'28'-17'74'0,"-15"6"-18"16,-13 7-23-1,0-4 25-15,-6 1-9 0,-19-4-22 16,-12 3 2-16,-15 1-5 16,-16-3-14-16,-19 3 3 15,-21-5-3-15,-7 4-1 16,-7-3 3-16,2 0-2 16,8 0-1-16,11 7 3 15,20-2-7-15,23 3-3 16,25 3 0-16,19-1-2 15,14 1 1-15,0 0-1 16,0 0-3-16,0 0 1 16,0 0-1-16,0 0-1 15,0 7 2-15,6 19 1 16,4 18 1-16,-5 19 2 0,-5 21-1 16,0 24 6-16,0 12-2 15,0 19 2-15,-7 1 0 16,3 3 1-16,4-1-1 15,0-5-1-15,13-2-2 16,18-6 0-16,0-7-1 16,2-12-1-16,-8-8 0 15,-13-7 0-15,-10-7 0 16,-2-12-1-16,0-4 2 16,0-10-2-16,0-11-1 15,0-4 1-15,0-14 0 16,0-7-1-16,0-11 1 0,12-4-1 15,15-4-8-15,13 0 4 16,17-4-1-16,14-3 4 16,24 0 1-16,12 0 0 15,15 0 0-15,8-10-4 16,1-1-1-16,-7-3-5 16,-11-1-11-16,-20 0-13 15,-10 0-16-15,-15 1-12 16,-14-5-83-16</inkml:trace>
  <inkml:trace contextRef="#ctx0" brushRef="#br0" timeOffset="124888.6889">22292 11253 0 0,'-25'-7'231'16,"19"6"-172"-16,4-3-23 15,2 4 1-15,0 0-3 16,0-2-8-16,0 2-14 16,0 0-6-16,0 0-2 0,25-3 1 15,20-3 8 1,21 3 5-16,17 0 0 0,14 3-6 16,6 0-1-16,13 0-3 15,6 10 1-15,10 2-3 16,3 2 4-16,-13 1-6 15,-13-5-1-15,-24-2 0 16,-15 0-2-16,-24-2 1 16,-13 3-2-16,-15-6-1 15,-11-2 1-15,-1 2 0 16,-4 6 2-16,4 7 0 16,0 10 7-16,5 11 6 0,-5 10-4 15,4 12-6 1,-4 11 4-16,3 9 3 0,-3 11-3 15,4 8-6-15,-4 4 5 16,1 2-6-16,-1-5 1 16,0-3 0-16,2 2-1 15,5-2-2-15,-3 4 1 16,2-6-1-16,-1-1 0 16,-5-8 1-16,-4-5 2 15,-2-10-3-15,0-4 0 16,0-12 0-16,0-2 1 15,0-11 1-15,-12-5-2 16,-3-6 0-16,-6-4 3 16,7-9-3-16,2-7 4 15,-1-8-1-15,-5 4-2 0,-15 2-1 16,-11-4 0 0,-16 3-4-16,-12-4 1 0,-5-3-5 15,-18 0-6-15,-18 0-11 16,-22 0-7-16,-22 0-11 15,-25 0-60-15,-31 0-122 16</inkml:trace>
  <inkml:trace contextRef="#ctx0" brushRef="#br0" timeOffset="125638.3845">18701 11778 350 0,'-91'-15'23'0,"-2"-3"12"0,-8 7-20 15,-9 0 20 1,-22 3 0-16,-8 5-8 0,-13 3-6 16,-11 3-5-16,1 27 1 15,6 13-7-15,6 34-3 16,27 25 1-16,35 27-6 15,39 18 3-15,48 4 5 16,2-7-6-16,75-12-2 16,47-16 1-16,35-23-3 15,31-20 0-15,25-18-4 16,16-22 4-16,19-19-2 16,21-14 2-16,8-22-1 15,-2-36 0-15,-14-22 1 16,-42-17 1-16,-52-19-1 0,-68-10-22 15,-86-13-10-15,-57-19-4 16,-109-13-12-16,-64 15-1 16,-37 43 9-16,-19 62 40 15,-18 51 38-15,-5 76 14 16,9 39-20-16,8 31-6 16,24 18 5-16,49 2 0 15,42-4-11-15,61-12-4 16,56-39-11-16,47-43-5 15,72-33-5-15,93-26 0 16,71-9 5-16,41-20-7 16,16-40-1-16,-16-24-9 0,-35-10 3 15,-60 1 8-15,-83 5-1 16,-80 11-17-16,-38 15 8 16,-86 25 11-16,-46 36 0 15,-31 12 5-15,-22 41 1 16,-5 14-1-16,-6 7-28 15,12 2-96-15,5-2-220 16</inkml:trace>
  <inkml:trace contextRef="#ctx0" brushRef="#br0" timeOffset="126202.2513">14982 13631 413 0,'-26'-8'27'16,"-1"0"3"-16,-4-1-23 15,-9 1 20-15,-24-2 14 16,-16-2-21-16,-17 2-13 16,-17 1-3-16,-8 3-4 15,-6-1 0-15,0 7-1 16,-5 0 2-16,18 0 1 0,13 0-1 16,30 0 0-16,18 5 5 15,27-3 0-15,17 1-6 16,8-3 0-16,2 8-3 15,0 12 0-15,6 13 2 16,15 20 1-16,-3 14 0 16,-9 13 1-16,-9 10 2 15,0 7 0-15,-11-9-1 16,-18-5 2-16,5-9 3 16,5-7-2-16,11-16-2 15,8-11 1-15,0-11-2 16,0-11-2-16,18-2-1 0,22-4 0 15,20-7-2-15,12 0 2 16,17-5 1-16,8 0 0 16,8 0-2-16,11-5-4 15,10-9-12-15,13 4-30 16,-3 1-28-16,3 9-120 16</inkml:trace>
  <inkml:trace contextRef="#ctx0" brushRef="#br0" timeOffset="127026.6764">19342 13169 360 0,'-4'0'61'0,"4"-4"-41"16,0 4 2-16,0 0 5 16,0 0-5-16,12 0-6 15,46-4-7-15,35 0 6 16,40 4 3-16,24-3 3 0,-6 2-13 16,-30-2-8-16,-34 3-2 15,-37 0-4-15,-23 0 3 16,-21 0-8-16,-6 7 3 15,0 9 8-15,-12 12 6 16,-21 8-4-16,-1 3-1 16,3 4 4-16,2 1-3 15,7-4-1-15,7 8 1 16,9-4-1-16,6 5 2 16,0 8 1-16,0 3 1 15,15 5-2-15,13-2 4 16,-7-5-5-16,2-2 2 0,-5-13-4 15,-7-2 4-15,-9-4-3 16,-2-12 0-16,0 1 1 16,0-8 3-16,-19 1 1 15,-8-1-3-15,-12-2 2 16,0-3-2-16,-19 1-3 16,-4-1 0-16,-10-4 0 15,-9 2-3-15,-2-2-2 16,-1-2-7-16,-1 1-10 15,4-2-22-15,3 5-25 16,1 3-73-16,7 5-163 16</inkml:trace>
  <inkml:trace contextRef="#ctx0" brushRef="#br0" timeOffset="128549.1951">20283 14398 324 0,'-11'0'77'16,"5"0"-47"-16,0 4-4 16,0 18 7-16,-7 6-11 15,-1 13 3-15,3 3-7 16,1 8-1-16,4-1 0 16,4 2-4-16,-4-3-1 15,2-10 1-15,1-4-10 16,3-9 1-16,0-8-4 15,0-5-2-15,0-8-1 16,0-4-12-16,0-2-23 16,9 0-34-16,13-22-40 0,3-11-108 15</inkml:trace>
  <inkml:trace contextRef="#ctx0" brushRef="#br0" timeOffset="128789.493">20733 14424 153 0,'-37'22'288'0,"-4"6"-253"16,-5 5-11-16,1 8 11 15,-1 3-4-15,5-3-17 0,10-4 0 16,6-8-14-1,9-7-2-15,7-7-7 0,5-5-13 16,0-5-34-16,4-5-48 16,-2 0-109-16</inkml:trace>
  <inkml:trace contextRef="#ctx0" brushRef="#br0" timeOffset="129007.5709">20500 14496 331 0,'0'19'76'16,"0"7"-66"-1,0-3 3-15,0 2 36 0,14-3-13 16,3 0-14-16,3-3-14 16,5-1-7-16,2-4-2 15,-2 1-2-15,0-4-11 16,-1-4-24-16,-1 0-47 15,-4-6-67-15</inkml:trace>
  <inkml:trace contextRef="#ctx0" brushRef="#br0" timeOffset="129869.1531">21331 14424 41 0,'0'0'250'16,"0"0"-204"-16,0 0-38 15,0 0 24-15,0 0 10 16,0 0-14-16,0 0-16 16,0 0-7-16,0 0-1 15,0 0 3-15,0 0 4 16,0 0-8-16,0 0-2 15,0 0 1-15,0 0 1 16,0 0-1-16,0 0-2 0,0-1 0 16,0 1 1-1,0 0-1-15,0 0 0 0,0 0-1 16,0 0 1-16,0 0-2 16,0 0 0-16,0 0 0 15,0 0-1-15,0 0 1 16,0 0 1-16,0 0 1 15,0 0 0-15,0 0 1 16,0 0-1-16,0 0 1 16,0 0-1-16,0 0 0 15,0 0 0-15,0 0-1 16,0 0-1-16,0 0-5 16,0 0-3-16,0 0-1 15,0 0-7-15,0 0-26 16,0 0-49-16,6 0-94 0</inkml:trace>
  <inkml:trace contextRef="#ctx0" brushRef="#br0" timeOffset="130379.3067">21188 14454 318 0,'-8'17'54'0,"-5"2"-35"16,-3 9 16-1,1 5 8-15,-5 8-14 0,-1 3-6 16,-2 4-4-16,3 3-4 16,-3-3 2-16,0-1 0 15,9-6-7-15,1-8-8 16,7-6-2-16,2-10-1 16,4-9-3-16,-2-4-14 15,2-4-16-15,0-4-23 16,0-29-76-16,14-15 6 15,17-10-36-15</inkml:trace>
  <inkml:trace contextRef="#ctx0" brushRef="#br0" timeOffset="130700.534">21246 14502 315 0,'0'22'78'0,"0"5"-63"16,0 3 12-16,0 4 17 15,0 6-7-15,8 0-10 16,11-6-8-16,6-5-3 16,-3-7-2-16,1-5-6 15,-4-6-1-15,-5-5-7 16,-4-3-2-16,3-1 2 16,-5-2-1-16,7 0-4 15,-1 0-2-15,9-2 1 16,4-20-3-16,8-9 9 0,-4-12 0 15,0-12 1 1,-2-11-1-16,0-7-1 0,-5 0-2 16,1 6-7-16,-2 8-12 15,-2 5-10-15,-3 5-16 16,1 5-59-16,2 9-83 16</inkml:trace>
  <inkml:trace contextRef="#ctx0" brushRef="#br0" timeOffset="131428.7348">24303 13289 318 0,'-12'14'47'0,"1"2"-27"16,3 14 18-16,-2-1 9 15,-1 7-7-15,-1 9-12 16,-7 6-11-16,-1 12-2 16,-9 3 3-16,-6 7-1 15,-3-8-4-15,-3-8-4 16,4-8-4-16,2-11-3 0,10-8 0 15,6-16-4-15,11-6-1 16,2-8-10-16,6 0-27 16,0-22-42-16,6-26-89 15,27-14 3-15</inkml:trace>
  <inkml:trace contextRef="#ctx0" brushRef="#br0" timeOffset="131752.9217">24365 13379 385 0,'0'28'34'15,"0"10"-23"-15,0 1 33 16,10 2-1-16,5 0-9 16,4 2-7-16,5-2-5 15,-1-5-7-15,0-9-5 16,-5-5-5-16,-3-12-5 15,-3-3 0-15,-1-4-1 16,-5-3-5-16,4 0-4 16,11-10 3-16,10-13 0 15,14-9 6-15,-1-5 0 16,-1-4 1-16,1-2-2 16,-3-1-9-16,2 3 0 15,-8 4-4-15,1 4-12 16,-10 7-21-16,3 1-74 0,-4 6-100 15</inkml:trace>
  <inkml:trace contextRef="#ctx0" brushRef="#br0" timeOffset="131969.5675">25384 13403 126 0,'-29'22'295'0,"2"4"-281"15,-2 7-6-15,-2 5 30 16,0 0 2-16,-6 0-13 16,2 1-14-16,6-8-9 15,4-5-4-15,7-8-3 0,1-8-5 16,5-6-18-16,-1-4-42 16,5 0-81-16,-8-18-54 15</inkml:trace>
  <inkml:trace contextRef="#ctx0" brushRef="#br0" timeOffset="132178.7018">25025 13529 243 0,'6'18'68'16,"6"1"-49"-16,7 6 28 15,6 1-1-15,-3-1-16 16,-1 1-2-16,4-4-10 0,0 0-10 15,1-11-8-15,-1 3-2 16,-4-10-4-16,4-4-25 16,4 0-49-16,2-7-71 15,4-19-86-15</inkml:trace>
  <inkml:trace contextRef="#ctx0" brushRef="#br0" timeOffset="132418.4282">25920 13459 311 0,'0'18'91'0,"-9"8"-85"0,-7 3 7 16,-9 5 29-16,-2-2-8 16,-8 9-11-16,0-2-12 15,-2 2-3-15,-5-1-4 16,3-3 4-16,4-8-5 15,4-2-3-15,6-10-8 16,9-5-2-16,3-8-21 16,9-4-42-16,2-11-128 15</inkml:trace>
  <inkml:trace contextRef="#ctx0" brushRef="#br0" timeOffset="132749.0143">25889 13544 319 0,'6'25'57'15,"4"4"-30"-15,3 4 29 16,3 0-3-16,-1-3-12 16,1-5-14-16,-1-3-12 15,3-6-6-15,-5 1-4 16,3-10-1-16,-6 1-4 15,-1-8-2-15,7 0-7 16,9-8-2-16,10-16 6 0,15-14-3 16,6-9-2-1,-7-2 8-15,-1-1-12 0,-7 2 2 16,-12-1 7-16,-4 2 1 16,-11 7-3-16,-1 3-9 15,-9 0-22-15,-4 0-25 16,0-2-63-16,0 4-91 15</inkml:trace>
  <inkml:trace contextRef="#ctx0" brushRef="#br0" timeOffset="133626.3584">27732 11619 312 0,'-49'-3'74'0,"-23"-1"-25"16,12 4-11-16,-25 0-7 15,-12 0 0-15,-3 0-8 16,3 0-5-16,15 0-4 16,13 1-3-16,16-1 1 15,11 0-9-15,9 0-3 16,15 0-1-16,1 0-1 16,11 0 0-16,6 0 0 15,0 0-3-15,0 0-1 0,0 0 2 16,0 0-2-16,0 0-2 15,0 3 4-15,0 12 3 16,0 7 1-16,0 7 2 16,0 8 4-16,0 3-4 15,0 11 0-15,0 16 5 16,0 9-2-16,6 13 1 16,0 6 0-16,-6 5-1 15,0 6 1-15,0-3-1 16,-12 0-1-16,-7-15 2 15,3-11-5-15,7-12 1 16,5-13-2-16,2-8 2 0,2-8-3 16,0-9 1-16,0-5 0 15,0-5 2-15,0 2-1 16,0-8-1-16,0 0 0 16,0-3-1-16,0-2 1 15,0 2-4-15,6 0-3 16,7-5 5-16,-5 1-1 15,5 3 3-15,1-2-2 16,5 1 1-16,-1-3-5 16,7-3 4-16,10 0-5 15,4 0-1-15,5 0 1 16,3 0 4-16,-3-3-3 16,-5 0-4-16,-6 3 5 0,0-3 0 15,-6 3-15 1,10-5-22-16,5-3-59 0,1-1-56 15</inkml:trace>
  <inkml:trace contextRef="#ctx0" brushRef="#br0" timeOffset="134638.2251">29504 11572 150 0,'23'-2'137'0,"-1"2"-101"0,5 0-2 0,15 0 17 15,5 0-15-15,7 0-16 16,8 0 1-16,-2 0-7 15,2 2 2-15,-6 6-6 16,-9 3 1-16,-5 0-3 16,-9 3-4-16,-4 5 0 15,-7 1 1-15,-3 4-1 16,-7 5 1-16,-3 8-4 16,-9 6 8-16,0 12 2 15,0 11-4-15,0 0 3 16,0 8-4-16,0-4-2 0,0 5 0 15,0-4-2-15,0 7 7 16,0 0-5-16,0-6 1 16,0 2-3-16,0-6-2 15,0-5 2-15,0-3-2 16,0-6 1-16,0-6 2 16,0-7-3-16,0-9 0 15,-7-5 3-15,-1-5 4 16,-8-3 1-16,1-5 1 15,-8 0-4-15,5-3 2 16,5-6 1-16,-5-2-5 16,1 0 0-16,-7 1 1 0,-14 3-4 15,-5-2 0 1,-23-2-1-16,-19-3-6 0,-4 3-5 16,-10-3-1-16,2 3-6 15,2-2-1-15,8 2 2 16,17-3-5-16,14 4-23 15,21-4-24-15,14 0-102 16</inkml:trace>
  <inkml:trace contextRef="#ctx0" brushRef="#br0" timeOffset="134991.3249">30126 13283 233 0,'-12'6'57'15,"-1"2"-25"-15,1 6 30 16,-11 2 8-16,-12 2-21 15,-6 7-12-15,-11 6-16 16,-12 1 1-16,6 1-7 0,-2-4-2 16,6 1-4-1,11-1-8-15,8-4-1 0,10-3-3 16,9-6-3-16,7-10-2 16,3-2-13-16,2-4-27 15,4 0-27-15,0-18-86 16,19-15-45-16</inkml:trace>
  <inkml:trace contextRef="#ctx0" brushRef="#br0" timeOffset="135282.5783">29926 13425 262 0,'0'26'102'0,"0"4"-90"16,0 2 21-16,0 2 15 0,0-2-15 15,0-2-2-15,2-2-8 16,4-8-12-16,-2-5-8 16,2-9-3-16,1-6-2 15,5 0-6-15,9 0-5 16,18-6-4-16,13-21 11 16,14-9-21-16,6-4 1 15,-8-1-13-15,-14 4-4 16,-9 1 19-16,-10 10 23 15,-4 4-1-15,-2 4 1 16,4-1-13-16,0 5-52 16,2-1-117-16</inkml:trace>
  <inkml:trace contextRef="#ctx0" brushRef="#br0" timeOffset="135523.0517">30970 13422 295 0,'-25'11'137'15,"-4"11"-130"-15,-8 4 2 16,-7 0 17-16,-10 2 3 16,1 3 1-16,-1 1-20 15,4-3-1-15,9-6-5 0,4-5-4 16,12-8-1-1,6-6-13-15,9 0-22 0,8-4-52 16,2-18-139-16</inkml:trace>
  <inkml:trace contextRef="#ctx0" brushRef="#br0" timeOffset="135733.349">30697 13491 105 0,'0'15'259'0,"6"4"-235"16,6 5-8-16,5 0 23 0,1-2-6 16,-3-2-4-1,4-1-16-15,-1-3-8 0,3-2-4 16,-3-3-2-16,-5-4-2 16,1-7-7-16,9 0-22 15,12-3-50-15,4-15-80 16</inkml:trace>
  <inkml:trace contextRef="#ctx0" brushRef="#br0" timeOffset="135989.2151">31464 13401 290 0,'0'17'40'0,"0"1"-5"0,0 8 32 15,0-3-11-15,-2 5-10 16,-11 8-19-16,-3-1-8 16,-3 4-3-16,0 2-4 15,1-4-2-15,1-3-8 16,5-2-2-16,-1-3-1 16,5-7-3-16,2 0-11 15,-4-3-18-15,3-6-29 16,-5 0-99-16</inkml:trace>
  <inkml:trace contextRef="#ctx0" brushRef="#br0" timeOffset="139873.1102">13509 13834 262 0,'-33'22'36'16,"-9"5"-22"-16,7-3-6 15,6 4 21-15,2-2 34 16,-2-11-10-16,-12-1-16 16,-9 5-10-16,-12-4-6 15,-16-1-4-15,-13-3-8 16,-17-3-8-16,-14-1 5 15,-18-7 0-15,-13 0-3 16,-35-4 1-16,-11-10 5 16,-12-16-7-16,-8-2 5 0,-4-6-3 15,-8-8 1-15,-5-14 1 16,17-9-4-16,10-12-3 16,21-14 1-16,21-4-1 15,22-12-1-15,17-13 0 16,10-16 1-16,-2-10-3 15,19-9 3-15,20-13 0 16,25-8-5-16,5-3 4 16,17 2-3-16,6 10 2 15,3 16-2-15,-4 13 5 16,2 9 0-16,-2 8 0 16,4 15-1-16,2 10 1 15,9 10 0-15,-3 15 1 0,1 7 0 16,-3 2-2-16,1 0-2 15,3 1 0-15,-8 4 1 16,7 13 2-16,1 11-1 16,3 11 1-16,0 5-1 15,1 7 2-15,3 5-1 16,8 3 1-16,-6 3 1 16,6 2-2-16,0-2 0 15,0 3 0-15,0 0-1 16,0 0 1-16,0-1 0 15,0 1 1-15,0 0-1 16,0 0 1-16,0 0-1 0,0 0 0 16,0 0 2-1,0 0-2-15,0 0-2 0,0 0 1 16,0 0-1-16,0 0 2 16,0 0 0-16,0 0-3 15,0 0-3-15,0 5 2 16,-8 2 4-16,-17 14 4 15,-19 19 0-15,-24 23-2 16,-23 22-1-16,-16 10-1 16,-5 1 0-16,-2 3 1 15,-1 0 0-15,5-4-1 16,9-7 2-16,22-11-2 16,25-22 0-16,28-22 1 15,15-19-2-15,9-13 1 16,2-1-1-16,0 0-4 0,13 0-4 15,40 0 8-15,32 0-1 16,31-4 2-16,20-7 1 16,21-3 1-16,23-5 0 15,23 0 0-15,24-3 2 16,17 1-3-16,10 0 0 16,-18 2 1-16,-33 8-2 15,-57 0 0-15,-51 7 0 16,-45 0 0-16,-31 1 0 15,-15 3 0-15,-4-1 7 16,0-6-1-16,-25-12 4 16,-41-14-10-16,-31-14 0 0,-36-12 2 15,-26-3-2-15,-16-2 4 16,-12-1-1-16,-1-7-3 16,13-10 0-16,18 2-1 15,26 2-1-15,34 1-15 16,43 8-32-16,30-1-83 15</inkml:trace>
  <inkml:trace contextRef="#ctx0" brushRef="#br0" timeOffset="190797.1696">15346 8280 54 0,'176'-44'0'0,"-69"8"-9"15</inkml:trace>
  <inkml:trace contextRef="#ctx0" brushRef="#br0" timeOffset="192072.6522">14612 7754 181 0,'0'4'41'15,"0"-4"-23"-15,0 0-8 0,0 0 18 16,0 0 29-16,0 0-12 16,0 0 9-16,0 0-14 15,0 0-5-15,0-7-5 16,-6-15-2-16,-25-4-19 16,-12-14 2-16,-9 1-4 15,-6-10 1-15,-8 2-4 16,-6-8 1-16,-13-1-4 15,-16-2-1-15,-21-5-3 16,-25 6 3-16,-27 0 1 16,-16 3 3-16,-23 6 0 15,-10 4 5-15,-8 3-4 16,-22 7-1-16,-3 3-2 16,-11 5-1-16,-8 3-1 15,5 3 0-15,-5 3 3 0,-11 2 0 16,-5 10 1-16,-17 3-2 15,-8 2-2-15,6 0 2 16,-15 15-2-16,13 3-2 16,4 5 2-16,-12 3 0 15,3 0 0-15,-11 5-2 16,-11 2 4-16,4 2 0 16,4 4-2-16,25 3-2 15,13 5 1-15,34 5 1 16,17 2-1-16,23 5 2 15,31 1 1-15,25 2-1 16,26-4-1-16,32 0 0 0,28 0-2 16,26 6 2-1,26 8 0-15,17 7-2 0,8 8-1 16,27 9 3-16,35 6 0 16,18 1 0-16,21 7 0 15,13 0 0-15,4 1-1 16,16-1 1-16,28 0-1 15,9-8 0-15,21-5 0 16,9-7-1-16,16-6 1 16,-2-6 2-16,21 0-1 15,20-6 0-15,15-9 0 16,8-4 0-16,14-7 0 0,1-8 1 16,-3-7-3-16,-5-8 2 15,-11-5-2 1,-11-8 2-16,3-2 0 0,-9-7 1 15,-6-6 1-15,3-1-2 16,-7 0 0-16,-17-1 1 16,5-14-1-16,-9-10-2 15,-10-1 2-15,-18-13-3 16,-17-2 4-16,-21-6-1 16,-12-9 0-16,-15-3 3 15,-12-4 2-15,-15-5-4 16,-16 2-1-16,-10-8 3 15,-7 0-3-15,-3-5 1 0,-5 1 0 16,-4 1 1-16,-2 3-2 16,-4 0 1-16,2 1 1 15,-3-4-2-15,1 8 1 16,-2-2-1-16,-4-1 0 16,-9 4-1-16,-6-1 1 15,-14 3 1-15,-15 7 0 16,-6 2-2-16,0 5 1 15,-33 0-2-15,-13 8-2 16,-5 9 1-16,-13 3-5 16,-11 8 2-16,-10 3-4 15,-10 8-9-15,-23 10-29 0,-18 3-24 16,-31 17-155 0</inkml:trace>
  <inkml:trace contextRef="#ctx0" brushRef="#br0" timeOffset="192830.469">6547 10031 14 0,'14'-8'328'15,"-8"4"-302"-15,-6 4-21 16,0 0 1-16,0 0 23 16,0 0 11-16,0 0-18 0,0 0-16 15,0 8-1 1,0 17-5-16,-6 16 9 0,-23 18-4 15,-14 14 2-15,-21 20 3 16,-9 13-4-16,-14 22 5 16,-10 17 3-16,-12 22-2 15,-5 11-2-15,9 4-1 16,1 13 0-16,13-1-4 16,25 3 2-16,14 2-4 15,21-1-2-15,17 0-1 16,10-4 2-16,4-6-1 15,0-4-2-15,18-8 1 0,18-12 0 16,-1-2 0-16,8-15 1 16,5-10 1-16,-5-6 0 15,11-7-1-15,-5-13-1 16,7-12 0-16,2-11-3 16,0-7 3-16,6-8 3 15,8-8-3-15,1-5 0 16,10-5-1-16,5-11 1 15,-1-3 0-15,-4-9 0 16,-11-1 0-16,-12-4 0 16,-14-3-6-16,-1-2-2 15,-14-2-10-15,-10-4-15 0,-9-8-22 16,-8-8-55-16,-4 0-95 16</inkml:trace>
  <inkml:trace contextRef="#ctx0" brushRef="#br0" timeOffset="193256.5876">6629 14346 393 0,'0'12'41'15,"0"9"-39"-15,2 5-2 16,19 8 3-16,-2-2 20 15,7 6 5-15,20 4-6 16,10 4-9-16,12 1-3 0,15-7-1 16,1 0-2-16,-5-3-4 15,2-1-2-15,-7-1 1 16,-14-4-2-16,-17 3 0 16,-16-5 0-16,-21 1 0 15,-6-1 1-15,0 4 2 16,-51 4 1-16,-28-4-2 15,-26-1 0-15,-23 1-1 16,-23 1 0-16,-4-2 2 16,0-1-2-16,-7-5 8 0,12-5 1 15,9-1-5 1,17-7-3-16,16-2 3 0,28-4-5 16,20-2 0-16,29-5-4 15,10 0-8-15,19 0-12 16,2 0-44-16,0-23-90 15,23-2-168-15</inkml:trace>
  <inkml:trace contextRef="#ctx0" brushRef="#br0" timeOffset="195185.0024">9128 15503 466 0,'0'-3'25'15,"-18"3"-24"-15,-55 31 2 16,-18 29 0-16,-12 2 20 16,41 19-3-16,2 14-11 15,6 8-3-15,5 3 0 0,3 1 4 16,7-8 1-16,2 7-4 16,-2-9-2-16,6-2-3 15,-1-11-2-15,8-14 2 16,1-12-1-16,6-11 0 15,-10-13-1-15,11-12-4 16,-5-7-1-16,2-11-10 16,-14-4-8-16,-8-26-34 15,-21-37-86-15,-11-33-29 16</inkml:trace>
  <inkml:trace contextRef="#ctx0" brushRef="#br0" timeOffset="195552.4771">8184 15120 305 0,'72'-25'8'0,"5"18"-8"15,-5 7 0-15,-10 0 15 16,0 22 27-16,2 16 13 16,6 16-22-16,13 17 4 15,-2 12-14-15,10 6-5 16,4 16-6-16,-2 16 1 15,2 7-7-15,-2 9 3 16,2-4-1-16,-4-6-3 16,8-6 3-16,13-10-3 15,-3-12-2-15,7-8 2 16,-13-14-4-16,-10-7 0 0,-16-12-1 16,-11-13 1-16,-16-4-1 15,-9-8 3-15,-10-5-3 16,-4-9-1-16,-11-4 0 15,1-11-1-15,-17-1-5 16,0-3-12-16,0 0-6 16,0 0-24-16,0-4-27 15,-6-2-145-15</inkml:trace>
  <inkml:trace contextRef="#ctx0" brushRef="#br0" timeOffset="196698.7757">10061 15635 194 0,'33'-26'13'16,"4"1"-13"-16,8-1 0 16,1-4 2-16,1 5 22 15,-11 4 7-15,-16-1-7 16,1 3-7-16,-21-3-2 15,0 0 13-15,0 0 15 16,-29-4-5-16,-21-4-19 16,-22-6-13-16,-23-6 3 0,-23-5-3 15,-39-8 3 1,-19-4 4-16,-18-3-7 0,-11 0 0 16,3 3-4-16,-9 3-2 15,4 12 0-15,7 8 0 16,7 14 4-16,10 7 1 15,19 12-2-15,15 3 1 16,21 0-1-16,17 18 2 16,1 12-3-16,13 6-2 15,6 17-1-15,6 15 1 16,19 13-1-16,12 16 1 16,13 12 0-16,14 12 0 15,13 15 1-15,14 11-1 16,26 11 0-16,39 10 1 15,40 0 3-15,19-6-3 0,31-4-1 16,27-11 0-16,12-9 0 16,19-4 1-16,8-10-2 15,15-10 3-15,10-7-2 16,-8-16 0-16,4-13-1 16,1-15 1-16,1-12 0 15,2-16 2-15,-6-16-2 16,-4-11 0-16,-17-8-1 15,-10-6 0-15,-15-18 2 16,-12-12-1-16,-21-13 3 16,-12-6-1-16,-21-14-2 15,-14-4 5-15,-29-15-4 16,-28-5 1-16,-17-5-2 0,-28-5 2 16,-10 3-4-16,-2 5 1 15,-2-2-3-15,-33 10 4 16,-13 7 5-16,-1 11-4 15,-7 10 1-15,-10 11-2 16,-4 4 0-16,-3 5-1 16,-3 5-3-16,-1 5-3 15,-3-5-10-15,-5-3-12 16,0-7-67-16,2-10-167 16</inkml:trace>
  <inkml:trace contextRef="#ctx0" brushRef="#br0" timeOffset="201679.112">10046 15356 215 0,'-14'-11'55'0,"1"7"-27"15,1 0-21-15,12 4-2 16,0 0 22-16,0-3-7 15,0 3-12-15,21 0-5 16,18 0 9-16,0 0 2 16,13 0-1-16,-3 7 0 0,7 8 3 15,10 0-11 1,7 7 1-16,7 7-1 0,15 3-1 16,-2 6 0-16,3 1 4 15,-10 2-8-15,-3 3 2 16,-4 5-2-16,-7 1 0 15,-8 1 4-15,2 4-2 16,-6-2-1-16,-6-2-1 16,-7-4 0-16,-3 2 0 15,-3-3 0-15,3-2 1 16,-3-3-1-16,-2-3 1 16,-2-2-1-16,-4-7 0 15,-1 1 0-15,-12-4 0 16,1-9-1-16,-7-5 0 15,-3-2 1-15,-5-5-7 0,-4-2 3 16,-2-3-8-16,0 0-13 16,0 0-35-16,0 0-35 15,0 0-89-15</inkml:trace>
  <inkml:trace contextRef="#ctx0" brushRef="#br0" timeOffset="207716.5013">18468 9491 117 0,'31'-11'42'16,"-23"4"-17"-16,-4 3 9 15,-2 4 25-15,-2 0-14 16,0 0-15-16,0 0-1 16,0 0-7-16,0 0-4 15,-8 0 2-15,-29 7-9 16,-17 8-6-16,-18 14 12 16,-19 4-7-16,-17 5-5 15,-14 6 2-15,-10 6-1 16,-15 13-4-16,-22 14 8 15,-22 20-3-15,-9 15 3 16,-15 21 1-16,12 17-5 0,5 25 4 16,8 16-3-16,8 15-2 15,12 7 0-15,7 1-4 16,6-10 6-16,23 10-5 16,18-2 0-16,31-3 2 15,33 5 2-15,38-9-3 16,14 4 4-16,23-1-4 15,41-5 2-15,27-1-3 16,18 0-2-16,21-11 1 16,7 0-1-16,14-9 1 0,10-4-1 15,17-11 0 1,10-1 0-16,4-9 4 0,2-13-3 16,-5-8 4-16,-14-15 0 15,-11-15-1-15,-30-11 0 16,-22-16-3-16,-34-15 1 15,-24-15-2-15,-23-13-1 16,-21-9 1-16,-10-5 1 16,0 3 0-16,-35-2 3 15,-31 10 1-15,-33 6-3 16,-38 2-1-16,-24 3 2 16,-8-4-3-16,1 0-1 15,21-6-2-15,21 0 2 16,17-5 1-16,12-1 0 0,12-6 0 15,17-6 0-15,18-2 0 16,17-8 0-16,18-1 0 16,5-5 0-16,10 0-9 15,0 0-11-15,0 0-18 16,0-8-17-16,0-21-9 16,4-10-39-16,-2-7-153 15</inkml:trace>
  <inkml:trace contextRef="#ctx0" brushRef="#br0" timeOffset="208055.6583">16152 15772 326 0,'0'10'65'15,"0"20"-65"-15,-2 9 1 16,-18 6 0-16,-5-1 10 15,0 3 17-15,-6 4-2 16,2 3-7-16,4 3-8 16,5-2 2-16,3-7 2 15,7-8-1-15,10-7-10 16,0-8-4-16,4-3 2 16,33-4-2-16,7 1 0 15,16-5 0-15,12-6 1 0,11-4 2 16,8-4-2-1,8 0 1-15,8-10 1 0,-1-3-3 16,-9 0 0-16,-8-3-13 16,-11-5-34-16,-20 2-42 15,-25 1-110-15</inkml:trace>
  <inkml:trace contextRef="#ctx0" brushRef="#br0" timeOffset="209748.5051">14092 16673 405 0,'-7'1'31'16,"7"24"-31"-16,0 22 1 15,23 2 1-15,31 1 19 16,14 13-1-16,17 11-3 15,6 2-6-15,16 6-4 16,-1-5 7-16,7-5-1 16,-9-4-2-16,-11-7-3 15,-9-5-4-15,-13-8-3 16,-11-11-1-16,-17-8 1 0,-2-6-2 16,-20-6-3-16,-4-10-3 15,-15-4-12-15,-2-3-25 16,0-10-67-16,0-34-72 15</inkml:trace>
  <inkml:trace contextRef="#ctx0" brushRef="#br0" timeOffset="210049.1027">15138 16798 397 0,'-34'3'35'15,"-5"13"-33"-15,-6 6 1 16,-5 3 24-16,-10 5 18 16,-8 14-18-16,-15 3-12 15,1 10-7-15,-9 4 3 16,0 2 6-16,2-7-10 16,8 8-1-16,5-5-2 15,3-4-4-15,13 1 0 16,9-12 0-16,20-11 0 15,4-10 0-15,19-6-6 16,8-13-5-16,0-4-9 16,0 0-23-16,0-8-35 15,-5-27-112-15</inkml:trace>
  <inkml:trace contextRef="#ctx0" brushRef="#br0" timeOffset="210416.5529">13453 16423 435 0,'0'0'23'0,"0"0"-23"15,0 0 0-15,23 0 2 16,20 0 6-16,31 8 8 16,24 11-2-16,11 3-11 15,11 0 3-15,2 4-2 16,6-1 3-16,-2-5-1 16,-6 0-1-16,-8-7-4 15,-11 0 2-15,-10-1-3 16,-17-2 0-16,-10-2-5 15,-18 2 5-15,-15-6-8 16,-10-1-11-16,-9-3-30 16,-10-6-72-16,-2-16-101 0</inkml:trace>
  <inkml:trace contextRef="#ctx0" brushRef="#br0" timeOffset="210665.5862">14604 16240 357 0,'0'0'50'0,"0"15"-49"16,15 7 4-16,22 7 23 16,15 1-2-16,10-1-7 15,6 5-6-15,4-2-9 16,0-2 3-16,-5 3-2 0,-5-4-5 15,2-3 0-15,-11-4-1 16,-7-4-9-16,-3-3-41 16,-7-4-135-16</inkml:trace>
  <inkml:trace contextRef="#ctx0" brushRef="#br0" timeOffset="217789.1291">22800 8033 178 0,'-6'0'50'15,"0"0"-50"-15,6 0 5 0,0 0-4 16,0 0 14 0,0 0 0-16,0 0-7 0,0 2-2 15,0 0 0-15,0-2 5 16,0 1 4-16,0-1-3 15,0 0-7-15,0 0 3 16,0 0-2-16,0 0-1 16,0 0-3-16,0 0-1 15,0 0 3-15,0 0 0 16,0 0-2-16,0 0 0 16,0 0 0-16,0 0-2 15,0 0 0-15,0 0-9 16,0 0 1-16,0 0-5 15,0 0-4-15,2 3-16 16,8-3 11-16,3 0-4 0,-1 0-5 16,1 0-35-16</inkml:trace>
  <inkml:trace contextRef="#ctx0" brushRef="#br0" timeOffset="220706.6696">9637 15334 182 0,'0'0'6'15,"0"3"-6"-15,0-3-2 16,0 0 2-16,2 0 3 16,2 0 2-16,-2 0-5 15,2 2 0-15,-2-2 2 16,3 0-2-16,3 0-15 16,-2 0-38-16</inkml:trace>
  <inkml:trace contextRef="#ctx0" brushRef="#br0" timeOffset="242212.6392">14131 18137 120 0,'-23'0'33'15,"13"0"-16"-15,8 0-8 16,2-3 6-16,0 0 5 16,0 1 1-16,0 2 4 15,0 0-11-15,0 0-3 16,6 0-2-16,-4 0-2 15,2 0-7-15,2 0 0 0,11 0-3 16,8 0 3-16,18 8 6 16,17 8 1-16,12-2 2 15,13 1-3-15,6 3 6 16,14-5-5-16,11 4 2 16,14-7 4-16,-6 2-2 15,-2-8-3-15,-8-1-5 16,-4-3 1-16,-7 0 3 15,0 0-6-15,5-4 2 16,-9-11-2-16,-2-3 1 16,-8-7 0-16,-8-5-2 15,-5 0 4-15,-10-11 0 0,-8-1-1 16,-6-5-2-16,-13-6 5 16,-8-12-4-16,-10-5-1 15,-9-7 3-15,-12-1-4 16,0-8 2-16,0-1-1 15,0-4 5-15,-10-8-6 16,-13-4 2-16,-2-7-2 16,-12-8 1-16,-10 5-1 15,-17-1 0-15,-19 8 1 16,-16 2-1-16,-19 2 5 16,-12 10-5-16,-13 6 1 15,0 10 4-15,-8 10-4 16,-1 8-1-16,-10 14 4 0,3 12-1 15,-2 9 0 1,8 12-3-16,6 8 0 0,-4 3-1 16,0 0 0-16,0 14 0 15,9 9-1-15,3 5 0 16,13 5 2-16,15 7-2 16,5 6 0-16,13 7 1 15,19 7-2-15,8 2-1 16,8 11 0-16,21 0-1 15,10 9 2-15,12 2 0 16,13 7-2-16,2 8 1 16,0 5-4-16,29-2 0 0,17-6-1 15,13-8-9 1,14-10-12-16,16-2-13 0,10-6-16 16,4-15-29-16</inkml:trace>
  <inkml:trace contextRef="#ctx0" brushRef="#br0" timeOffset="293832.5531">12684 6493 39 0,'10'11'19'0,"3"-5"-7"15,11-6-2-15,12 0 3 16,13 0 6-16,-12-4 9 16,-2-2-6-16,-14 3 0 15,0-1 1-15,-15 4 8 16,-4 0 3-16,2 0 14 15,-4 0-16-15,0 0 2 16,0-7 5-16,-12-6-9 16,-42-9-23-16,-18-6 5 15,-19-2 11-15,-19-3-8 16,-24 0-7-16,-23 0-4 16,-17-3 2-16,-4-4-6 0,-10 0 0 15,-6 0 1-15,-13 2-1 16,-14 10 3-16,0 3-3 15,-13 6 1-15,3 6-1 16,-7 10 4-16,-12 3-3 16,-2 0-1-16,-9 18 3 15,5 13-3-15,12 7 0 16,2 10 1-16,17 8-1 16,4 10 2-16,12 12-2 15,10 9 2-15,15 12 2 16,17 11-3-16,22 12 0 15,23 10-1-15,19 10-1 16,18 16 1-16,17 1 0 0,18 9-1 16,15 2 0-1,17-6 1-15,7 6 0 0,11-6 0 16,0-6-1-16,36 1 1 16,17-16-1-16,20-1 1 15,18-4 0-15,20-5 0 16,17-1 0-16,17 1-1 15,16-5-4-15,27 2 4 16,15-11-1-16,37-12-1 16,31-8 1-16,34-14 0 15,41-11 2-15,15-16 1 16,24-10 2-16,-3-11-3 16,-10-15-1-16,-4-12 0 15,-8-7 1-15,8-3 0 0,-10-6 1 16,-21-20 0-16,-7-4-1 15,-44-11 0-15,-26-6-1 16,-22-7 0-16,-27-9 1 16,-21-10 2-16,-25-8 0 15,-14-4-1-15,-17-11 1 16,-8-9 0-16,-12-6 0 16,-10 2 1-16,-26-1-2 15,-28 10 0-15,-19-2 0 16,-27-8 0-16,-4-2 2 15,-17-9-2-15,-32-6-1 16,-13-6 1-16,-15-3-1 16,-1 12 0-16,-7 13 4 0,-12 12 2 15,-2 8-1-15,-17 0-4 16,-27-2-1-16,-4 2 0 16,-18-1 0-16,-15 4 0 15,-8 3-1-15,0 8 1 16,4 10 0-16,14 10 1 15,15 9 0-15,19 14-1 16,10 5 0-16,0 12 0 16,16 5 1-16,11 4-2 15,10 1 2-15,23 0-1 16,16 2 0-16,15 2 2 16,15 1-1-16,7 1-1 0,9-2 0 15,4 3-2-15,0 0 1 16,0 0 0-16,0 0-1 15,0 0-1-15,0 0 3 16,0 0-3-16,0 0-2 16,0 0 4-16,0 0-4 15,6 0 0-15,5 7-8 16,3 2-27-16,9-4-42 16,12 3-51-16</inkml:trace>
  <inkml:trace contextRef="#ctx0" brushRef="#br0" timeOffset="295303.0861">19968 6666 82 0,'-182'-52'1'16,"50"-1"-1"-16,2 6-20 15,-2 6-39-15</inkml:trace>
  <inkml:trace contextRef="#ctx0" brushRef="#br0" timeOffset="298242.6538">23824 6717 233 0,'0'-18'17'0,"0"2"-13"16,-29 2 6-16,4 4 39 15,-4-3 8-15,0 1-30 0,-2-4 5 16,-2-2-13 0,-8-2-4-16,-9-4 2 0,-4-3-6 15,-2-3-2-15,-4-1-4 16,-4-3 0-16,0 6-2 16,-2-5 0-16,0 2 9 15,-6-1-7-15,-1 2 0 16,-5-3-3-16,-1 4 2 15,1-1-2-15,-3 7 1 16,-4-1-3-16,-10 5 2 16,-2 0-1-16,0 4-2 15,4 1-1-15,4 3 1 16,4 3 2-16,7 0 0 16,-3 3 0-16,7 2-1 0,1 3 0 15,3 0-1-15,4 0 1 16,8 0 0-16,0 6 0 15,2 5-2-15,9 0 2 16,1 5-2-16,5 1 0 16,0 4 1-16,-1 2 0 15,-1 9 1-15,-1 2 0 16,3 2 0-16,0 1 0 16,3 0 0-16,5 0 0 15,-6 7 0-15,2 5 1 16,0 1 0-16,0 6-1 15,-1 2-4-15,3-1 4 0,0 6-1 16,4 5 1-16,0 1-3 16,6 0 2-16,2-2-1 15,11-6 0-15,2-5 1 16,8-1 0-16,-5 4 0 16,1-4 1-16,0 0 0 15,-4 4 0-15,4-4-2 16,3 2 4-16,-7-1-2 15,4-1 0-15,4 0 0 16,-4 3 1-16,6-2 0 16,0-4-1-16,0-1 1 15,0 4-1-15,0-3-1 16,0 9 0-16,14 2 1 0,9-4-1 16,-2 3 1-1,7-7-2-15,8 1 2 0,1-1 0 16,4-1 0-16,-4-2 0 15,1 3 0-15,-3-3 0 16,-4-1 0-16,-2 1 0 16,-5-1 2-16,1 0-2 15,0 4 1-15,4-3-2 16,-4-2 2-16,0-2-1 16,4-4 0-16,2 5 0 15,2-2 0-15,6-7 0 16,0 4-1-16,7-3-1 15,3 3 2-15,1-1 0 16,6-3-1-16,4 1 1 16,6-4 0-16,10 0 0 0,1-5 0 15,5-1 0-15,-1-7 0 16,-2 2 1-16,3-3-1 16,3-1 0-16,6 0 0 15,6 0 2-15,2-4 0 16,3 4-2-16,-9-4-2 15,4-4 2-15,-6-5 0 16,6-2 2-16,0-4-1 16,11-2-1-16,-5-1 0 15,4 0-1-15,-3 0 1 16,-11-1 0-16,-2-9 0 16,-13 0-1-16,-9-6 1 0,-5 0 0 15,-9-5-1-15,-1-5-1 16,-4-2 2-16,-7-10 0 15,5-8-1-15,-7-7 0 16,0-13-2-16,-3 0-2 16,-5-7 0-16,0 7 4 15,-6 2 1-15,-3 3 0 16,-1-1 1-16,-4 2 0 16,-7-5 1-16,1 2-1 15,-3-3 1-15,-4-3 2 16,-4-1-3-16,2 1 1 15,-4 3-1-15,0 6 0 16,0 9 3-16,0 6-1 0,0 2-2 16,0 2 7-16,-6 5-6 15,-6-4 2-15,-1-1 0 16,1-3 0-16,0 0-1 16,-1 0-1-16,-3 0 1 15,3 3-3-15,3-4 1 16,2 0 0-16,1 0 0 15,1-3-1-15,2 3 0 16,-2-4 0-16,-2 1 1 16,-3-5-1-16,-1 7 1 15,-1 1-1-15,-3 0 1 16,8 8-1-16,-5 2 1 0,1 0 1 16,-5 6-1-16,5 1 0 15,-5 2 1-15,-1 3 4 16,3-1-3-16,-3 2-3 15,-3 0 3-15,0-1-2 16,3 4 0-16,-5-3 0 16,2-4-1-16,-1 2 0 15,3 0 0-15,0-1 2 16,1 0-2-16,1-1 0 16,-1 0 1-16,5 4-2 15,1 0 2-15,1 6 0 16,-3-3-1-16,2 0 1 15,-5 0-1-15,-2 1 1 16,3 0-1-16,-5-2-2 16,3-1 2-16,-3 11 0 0,7-3-1 15,1 4 0-15,1-3 1 16,-1 6 0-16,7 0 1 16,0 1 1-16,0 0-2 15,2 4 0-15,2-1 1 16,-3 1-1-16,3-1 0 15,2 1 0-15,0-3 1 16,0 4-2-16,0 0 1 16,0 0 0-16,0 0-1 15,0 0 0-15,-4 0-1 16,4 0 2-16,0 0-7 16,-4 0-7-16,2 0-6 0,-10 0-7 15,-5 0-13-15,-10 0-50 16,-8 0-86-16</inkml:trace>
  <inkml:trace contextRef="#ctx0" brushRef="#br0" timeOffset="299969.2433">6400 9954 235 0,'97'21'0'0,"-14"-17"-139"15</inkml:trace>
  <inkml:trace contextRef="#ctx0" brushRef="#br0" timeOffset="303222.4081">10749 15719 1 0,'0'-37'352'0,"-27"-7"-350"16,-37-3 2-16,-10-8-4 16,-21-16 1-16,16 16 12 15,-8-7 5-15,-8-7 11 16,-17-5-6-16,-9-2 0 15,-24-6-12-15,-14-1-11 16,-17-2 0-16,0 3-2 16,-4 6-9-16,3 10 5 0,-3 3 5 15,2 13 1-15,-2 10 1 16,2 12 8-16,-8 15 5 16,9 13-6-16,-5 0 0 15,0 24-6-15,-4 15-1 16,2 10-1-16,8 8 0 15,23 6 0-15,10 12 0 16,28 9-1-16,22 16 1 16,4 14 0-16,29 11 0 15,29 18 1-15,25 10-1 16,6 17 3-16,49 6-1 16,30 0 0-16,22-11-1 0,19-11-1 15,8-10 0 1,23-12 0-16,25-12 0 0,12-2 0 15,6-3 0-15,7-6 0 16,5-6 0-16,9-15-3 16,9-10 1-16,-1-17-2 15,0-10 3-15,-14-13-4 16,-2-10 3-16,-1-12 2 16,-3-9 2-16,-7-7-2 15,-14 0-1-15,-23-2 1 16,-20-14-2-16,-23-10 0 15,-13 0 2-15,-14-7-2 16,-11-4 2-16,-11-2 0 0,-12-2 2 16,-5-3-1-1,-9 0 0-15,-6 0 1 0,-8 0 1 16,-2-3-2-16,2 3-1 16,-8 2 1-16,-1 2-1 15,-3 4 0-15,-5 3 0 16,2 2 2-16,5-1-2 15,-9 0 0-15,9 1 1 16,-3-1-1-16,3 3 1 16,-5-2-1-16,5-1 0 15,-3-1 1-15,3-8-1 16,1-3 0-16,1-7 0 16,-5-2 0-16,1 1 2 15,-9-1-1-15,-6-5 1 0,0-1 0 16,0 0-2-16,-29-8 0 15,-14-2 1-15,-11 0 1 16,-8-6 0-16,-10-2 2 16,-1 1 0-16,-9-1 5 15,-3 4-3-15,-6-4 0 16,-8-5-1-16,-9-4-2 16,-1-4 2-16,-3 5-3 15,0 1-1-15,3 8 1 16,-3 6 4-16,-8 7-2 15,-8 0 0-15,0 2-4 16,0 2 0-16,-9 1-3 16,7 1 3-16,-15 2-1 0,-5 11 1 15,-1 4 0-15,-2 7-2 16,6 12 2-16,-10 0 0 16,0 9 0-16,-5 8 0 15,7 4 0-15,5 0 1 16,3 0 0-16,-8 7 2 15,10 5-3-15,9 6 0 16,5 3-1-16,20 2 0 16,7 2 0-16,9 6 1 15,8 4 0-15,3 3 0 16,1 6-4-16,9 7 4 16,12-4 0-16,4 15 0 0,18 8 0 15,-1 15 0-15,18 14-1 16,9 10 1-16,14 9 2 15,0 11-2-15,12 4 0 16,28 13-2-16,11-4 1 16,9 1 1-16,11-3 0 15,7-10 0-15,17-6 0 16,2-6-1-16,11-12 1 16,1-4 0-16,7-10 1 15,18-3 0-15,24-9-1 16,7-3-2-16,9-8 2 15,7-9-2-15,8-8 1 16,5-9-4-16,6-14 5 16,1-7-3-16,-5-10 3 15,-3-1 0-15,-9-1-1 0,-5-9 1 16,-7 0 0-16,2-1 2 16,-3 0-1-16,-8 0-2 15,-10-5 1-15,-22-10-3 16,-9 0 3-16,-13-7 0 15,-12 0 1-15,-4-6-1 16,-8 2 1-16,-8-11 0 16,-3-4-1-16,-2-7 1 15,-1-3-1-15,-14 0 0 16,1-1-1-16,-2 1 1 0,-8 3 0 16,-9-1 0-1,-6 6-1-15,-12 7 1 0,-3 3-1 16,-7 3 1-16,-9 8 0 15,-2 4 1-15,0 8-2 16,0 2 2-16,0 5 0 16,0 1-1-16,0 2 0 15,0 0-1-15,0 0-6 16,0 0-9-16,0 0-10 16,0 0-28-16,4-6-49 15,10-1-28-15</inkml:trace>
  <inkml:trace contextRef="#ctx0" brushRef="#br0" timeOffset="304662.217">10164 15929 172 0,'-6'0'35'16,"-5"0"-24"-16,11 0-9 15,0 0 13-15,0 0 6 16,0-8 5-16,3-6-10 16,23-5-5-16,14-7 7 15,11-3 3-15,13-5-6 16,15-5 1-16,16-2-2 15,19-3 1-15,10-2-4 16,14 2-3-16,7 2 3 16,0 2-3-16,-9 7-4 15,-1 6-1-15,-3 3-1 0,-10 2-2 16,8 6 2-16,-14 5-2 16,8 8 1-16,8 3 0 15,-6 0 0-15,-4 18-1 16,-8 4 0-16,-15 9 3 15,-2-2-3-15,-2 7 1 16,-4 4 2-16,-6-3-3 16,0 3 1-16,-17 5 4 15,0-6-5-15,-2 1 2 16,-6-7-2-16,-6 1 0 16,-6-8 1-16,-11-4 1 15,-6-4-1-15,-8-7-1 0,-11-3 0 16,-6-5 0-16,-6-3-2 15,0 0 0-15,0 0-6 16,0 0-18-16,-18-15-80 16,-16-10-97-16</inkml:trace>
  <inkml:trace contextRef="#ctx0" brushRef="#br0" timeOffset="305112.2624">13004 15353 327 0,'0'10'18'15,"0"9"-16"-15,11 3-1 16,15 3 5-16,12 0 5 15,7 6 4-15,7 1-7 16,6 1 0-16,2 5-2 16,-15-2-6-16,1 0 6 15,-13-2 3-15,-4-2-4 16,-15-3 2-16,-8-5-1 16,-6 1-1-16,0 0 5 0,-12 2-5 15,-27 1-1-15,-13-6 3 16,-6 0 1-16,-14-3-4 15,-5-3 3-15,-8-2-4 16,-8-4-2-16,-4-3 0 16,-4 1 0-16,8-5-1 15,2 1 1-15,12 3 2 16,9-7-3-16,19 1-4 16,9 3-4-16,19-4-10 15,23 0-30-15,0 0-71 16,31 0-112-16</inkml:trace>
  <inkml:trace contextRef="#ctx0" brushRef="#br0" timeOffset="306020.7">16200 16311 302 0,'-41'-4'0'0,"16"-4"-8"15,-4-7 8-15,-2-3 15 16,-10-4-4-16,-9-1-1 16,-6-5 2-16,-16-2-1 0,-17 0-4 15,-14-6 3-15,-19-1-2 16,-11 1-8-16,-9-1 0 16,-9 4 2-16,-17 8 1 15,7 6 8-15,-6 12-1 16,14 4-4-16,14 3 3 15,5 9-2-15,6 18-4 16,6 6-2-16,-2 3 0 16,12 8 0-16,15 7-1 15,14 9 2-15,17 6 1 16,16 4 0-16,15 6 3 16,8 5-6-16,11 0 0 0,8 3 0 15,8 0 1-15,0 5-1 16,2-2-1-16,29 2 1 15,16 4 1-15,7-5-1 16,12-8 0-16,13-7-2 16,12-2 2-16,14-2 1 15,9-3 0-15,8-7-1 16,0-5 0-16,-7-14 0 16,-1-5-1-16,0-3 1 15,-3-10 2-15,9-3-1 16,6-5-1-16,-8-3 1 15,-8-7 2-15,-7-4-3 16,-12 0 0-16,-2 0-1 0,-15-7-1 16,-7-5 0-1,-12 5-2-15,-15-3-2 0,-13 5 2 16,-9 0-1-16,-1 3-1 16,-9-2 3-16,-2-1-1 15,2 4-2-15,-5-1 4 16,-3 2-3-16,6-3-4 15,4-3-28-15,2-7-56 16,1-6-66-16</inkml:trace>
  <inkml:trace contextRef="#ctx0" brushRef="#br0" timeOffset="308765.536">11268 9535 340 0,'0'-12'5'15,"-17"6"-2"-15,-32 6-2 16,-15 11-1-16,-9 30 4 15,28 0 11-15,-3 8-2 16,13 11-1-16,14 2-8 16,11-7 2-16,10 3 1 15,13-8 2-15,30-6-6 16,17-9 2-16,12-9-1 16,11-13-4-16,8-11 0 15,6-2 3-15,0-22-3 16,-4-14 0-16,-10-8-2 15,-31-5 1-15,-19 4-4 16,-21 0-2-16,-12 3 6 0,-27 5 1 16,-31 12 3-1,-24 6 1-15,-11 12 0 0,-9 7 1 16,3 0 2-16,2 10 2 16,6 9-3-16,12 7-5 15,19-4 1-15,25 0 1 16,27-3-3-16,8-1-2 15,15-4-5-15,38-6 6 16,20-5-10-16,5-3 4 16,3 0 2-16,-5-18-1 15,-18 6 4-15,-23 1-8 16,-22 1-4-16,-13 10 9 0,-7 0 2 16,-36 0 0-1,-13 0 3-15,-14 0 3 0,-4 15 0 16,1 0-1-16,11-1 5 15,17 1-4-15,20-8 3 16,13-3-5-16,12-4-1 16,0 0-7-16,0 0-20 15,28 0 10-15,20 0 6 16,-3-16 3-16,9-1 2 16,-12 1 2-16,-16 3-5 15,-11 5 5-15,-15 6 4 16,0 2 17-16,-6 0 2 15,-34 0-6-15,-3 0-3 16,-7 13-4-16,7 6 2 16,2-5-3-16,18-2 0 0,15-5-3 15,8 0-2-15,0 1-4 16,6-5-2-16,27 0-4 16,19-3 0-16,14-6 9 15,-2-20-2-15,8-5-7 16,-6-5 6-16,-12 0 3 15,-17 3-3-15,-20 3 2 16,-17 8 2-16,0 7 5 16,-25 4 13-16,-23 5 2 15,5 6-9-15,-11 0 13 16,-4 6-15-16,3 17-1 16,1 10-4-16,15 7 2 0,20-3-1 15,19 3-3-15,0 0-2 16,50-3 4-16,22-3-4 15,15-6 2-15,14-10 0 16,9-10-2-16,-1-8 0 16,-1 0 1-16,-11-22-1 15,-21-8 0-15,-16-6-2 16,-23-1 1-16,-20-4 1 16,-17 2 0-16,0 3 1 15,-31 3-1-15,-17 4 2 16,-7 10 7-16,-1 7-4 15,-8 12-2-15,-4 0 1 16,-5 31 1-16,-1 12-3 0,3 12 2 16,12 6-1-1,15-5 0-15,19 0-1 0,25-10-1 16,0-8-1-16,31-5-1 16,31-15-1-16,17-10-2 15,16-8 4-15,4-9 0 16,-2-26 0-16,-8-10-4 15,-16-7-3-15,-24-3 6 16,-20 4 0-16,-23 0 1 16,-6 6 0-16,-22 9 0 15,-28 11 1-15,-6 10 7 16,-14 8-7-16,-4 7 3 0,-3 19 1 16,7 20-2-1,6 13 2-15,20 9 0 0,26-5-4 16,18 0-1-16,0-8 1 15,43-12-2-15,23-11 0 16,19-9 0-16,12-16 0 16,11 0 1-16,-5-26 0 15,-4-11-4-15,-14-8-1 16,-25-6 1-16,-25 4 2 16,-35 4 2-16,-21 2 3 15,-43 11 3-15,-31 8 2 16,-19 14-6-16,-14 8 3 15,-8 19 1-15,-13 29 7 16,19 10-3-16,12 1 2 16,37-3-4-16,34-9 1 0,28-10-9 15,19-11 0 1,17-8-3-16,57-8-7 0,34-10 10 16,32-6 0-16,17-29 0 15,-10-12-5-15,-21-5-8 16,-39 5 1-16,-35 10 4 15,-52 8 8-15,-15 11 1 16,-55 10 5-16,-44 8-1 16,-14 0 8-16,-6 19 1 15,1 10 1-15,24 2-4 16,30-6-6-16,36-8-2 16,16-5-3-16,25 3-2 0,2 2-5 15,23-2-2-15,26 4 2 16,17-8-16-16,13-8-14 15,6-3-35-15,-17 0-110 16</inkml:trace>
  <inkml:trace contextRef="#ctx0" brushRef="#br0" timeOffset="310588.6648">17918 9531 120 0,'-15'-3'55'0,"5"-2"-45"0,-2 2 15 16,-1 0 29-1,3-1-9-15,2 4-23 0,-9 0-8 16,5 0 4-16,-5 0-3 16,-1 0-2-16,3 12 0 15,-4 2 2-15,-3 8-5 16,5 5 1-16,-1-2-2 15,9 1-2-15,-1-1-3 16,8 4 2-16,2-3-2 16,0-1 2-16,0-3 1 15,25 1-7-15,10-2 2 16,4-6 0-16,9-5 0 0,7-9-1 16,5-1 0-16,0 0 0 15,6-15 3-15,-10-10-3 16,-8-2-1-16,-13-5 1 15,-14-2-1-15,-15-2 0 16,-6 1-1-16,0 0 1 16,-33 2 0-16,-13 1 2 15,-5 2-2-15,-7 8 3 16,-2 8 0-16,2 2 0 16,-2 9 2-16,0 3-3 15,12 6 1-15,5 16 1 16,8 8-2-16,16 3-2 15,11 4 0-15,8 3 0 16,0-2 2-16,37-1-2 16,17-6-1-16,10-4 0 0,13-5-2 15,3-7 0-15,9-8 1 16,2-7-2-16,-6-4 4 16,-7-18-3-16,-16-4-1 15,-14-7 2-15,-21 0 2 16,-15-4-1-16,-12-3 0 15,0 8-2-15,-12 5 3 16,-25 6 0-16,-11 11-1 16,-8 8 1-16,-4 2 6 15,-6 14 3-15,4 13-3 16,2 5 0-16,15 1-2 16,18-3-2-16,21 1-2 0,6-7 0 15,6-2 0-15,35-4 0 16,13-14-5-16,12-4-2 15,8 0 6-15,5-14-1 16,-3-16 1-16,-13-3 0 16,-20-2 1-16,-18-6-1 15,-21 4 1-15,-4 3 0 16,0 5 3-16,-31 7 3 16,-15 11-4-16,-9 8 4 15,-12 3-2-15,-11 14 12 16,-3 18-9-16,-4 9-2 15,13-1-1-15,18-2-2 16,23-1 1-16,25-8-3 16,6-4-2-16,13-2 1 15,36-7-1-15,17-7-6 0,13-9 6 16,12 0-2-16,0-19-1 16,-2-10 5-16,-19 1-4 15,-25 2 4-15,-20 1-1 16,-25 8 1-16,0 0 2 15,-25 7 5-15,-26 1-7 16,-7 9 1-16,-14 0 1 16,1 7 1-16,13 5 5 15,17 3-5-15,12-5-3 16,21 2-8-16,8-5-26 16,0 5-34-16,25-9-154 15</inkml:trace>
  <inkml:trace contextRef="#ctx0" brushRef="#br0" timeOffset="317614.7737">22860 4026 165 0,'0'-9'42'0,"0"0"-18"16,-4 3 28-16,-2 3 7 0,-2 1-7 16,4 2-11-1,-3 0-16-15,5 0-5 0,-2 0-3 16,4 0 0-16,0 0 2 15,-2 0-9-15,2 0-2 16,0 0 0-16,0 0-1 16,-4 0-1-16,4 0 1 15,0 0-2-15,0 0 1 16,0 0-2-16,0 0-2 16,0 0 2-16,0 0-3 15,0 0 2-15,0 0-3 16,0 0 1-16,0 0 0 15,0 0 0-15,0 0-1 16,0 0 0-16,0-1-2 0,0 0 1 16,0 1-2-16,0-1 2 15,0 1-4-15,0-2 4 16,0 2-4-16,0 0-5 16,0 0-4-16,0 0-14 15,0-2-17-15,0-2-35 16,0 0-83-16</inkml:trace>
  <inkml:trace contextRef="#ctx0" brushRef="#br0" timeOffset="318057.0556">22790 3846 233 0,'-6'0'43'0,"4"0"-21"15,-9 0-19-15,3 0 8 0,-10 9 15 16,-5 11 1-16,0 9-12 16,-8 8-2-16,4 7-7 15,-8 8 3-15,-6 8 2 16,1 8 4-16,-1 7-5 16,0-2-5-16,6 0-2 15,4-9 1-15,4-3-3 16,-2-11 1-16,4-8 1 15,2-3-3-15,5-14 0 16,-1-6-2-16,2-10 0 16,9-3-6-16,-4-6-23 15,6-2-25-15,-1-25-95 16</inkml:trace>
  <inkml:trace contextRef="#ctx0" brushRef="#br0" timeOffset="318566.1202">22304 3601 203 0,'4'-1'46'0,"5"1"-42"0,-3 0-2 15,8 0 15 1,7 0 17-16,10 0-9 0,10 0-4 16,3 0-5-16,7 10 1 15,-7 7-3-15,-1 8-6 16,1 6 11-16,-1 5-6 16,-8-1-8-16,0 6 0 15,-6 8-2-15,-10 2 1 16,-1 9 2-16,-3 4-2 15,-5 2 5-15,5 1-3 16,-1 0-3-16,1 1 0 16,3-2 1-16,7-1 0 15,0-6 0-15,8-7-3 16,0-9 3-16,0-6-4 16,0-5 3-16,-2-6-2 0,2-4 0 15,-8-6 0-15,-4-3-1 16,-5-6 1-16,-3-2-1 15,-7-2 0-15,0-3 1 16,-6 0-2-16,4 0-1 16,-2 0-7-16,2 0-14 15,11 0-31-15,8-13-64 16,1-9-92-16</inkml:trace>
  <inkml:trace contextRef="#ctx0" brushRef="#br0" timeOffset="318814.7565">23621 4119 327 0,'0'0'46'15,"0"0"-46"-15,0 0 10 16,0 0 10-16,0 0-12 16,0 0-8-16,8 10 0 15,5 2-10-15,-5 5-34 16,-2-3-96-16</inkml:trace>
  <inkml:trace contextRef="#ctx0" brushRef="#br0" timeOffset="318986.6643">23524 4472 228 0,'0'7'25'15,"0"3"-11"-15,10-3 11 16,9 0 10-16,4 1-13 16,-3-1-12-16,5 1-10 15,4-3-19-15,-4-2-57 16,6-3-119-16</inkml:trace>
  <inkml:trace contextRef="#ctx0" brushRef="#br0" timeOffset="319820.3984">24504 3527 233 0,'0'-4'31'0,"-4"2"-1"15,1 2 24-15,3 0 6 16,-4 0-16-16,4 0-20 16,-2 0-8-16,2 0-6 15,0 0 3-15,0 0 2 0,0 0-2 16,-4 0-5-1,2 0 0-15,-2 0-1 0,-4-4-4 16,-3-1-1 0,1-3 1-16,-4-2-2 0,1-5 0 15,-3-1 1-15,1 1 3 16,-4-2-3-16,3 2-1 16,-1 1 0-16,3 2 4 15,-5 2-5-15,3 1 2 16,-3 3-2-16,3 2 0 15,1 2-3-15,3 2 3 16,1 0 3-16,3 0-3 16,-8 3-4-16,-9 19 2 15,-4 13 1-15,8 9 1 16,11 3 0-16,10-4-1 0,0-9 0 16,23-5-5-1,16-7 2-15,13-8 1 0,3-3 1 16,7-7 2-16,2-4 0 15,3-2 3-15,-5-17-1 16,-7-7 1-16,-7-4-1 16,-11 0-2-16,-14 6 3 15,-15 9-2-15,-4 9-1 16,-4 6 0-16,0 0-5 16,0 2-5-16,-10 27 3 15,-17 20 7-15,-4 16 4 16,2 8-2-16,13-4 0 15,14-9-2-15,2-3 1 16,0-8-1-16,0-2 0 0,20-9-3 16,7-10-8-16,-6-8-13 15,8-7-14-15,2-9-38 16,0-4-99-16</inkml:trace>
  <inkml:trace contextRef="#ctx0" brushRef="#br0" timeOffset="320210.8334">25419 3339 346 0,'0'0'33'15,"-10"0"-29"-15,-11 20 5 16,-14 21 6-16,-2 14 9 15,12 7-14-15,11-8-1 16,14-8-4-16,4-12-5 16,33-11 2-16,13-12-1 15,10-7 5-15,16-4-3 16,5-24 3-16,-3-14-3 16,-12-7-1-16,-22-5 0 15,-21-2 1-15,-17 0 0 16,-6 2-1-16,-6 11-1 15,-36 9 3-15,-11 14 5 0,-3 11 2 16,-10 5-4-16,-3 0-6 16,5 17 2-16,6 8-3 15,13 1-2-15,18 2-8 16,23 4-25-16,4-2-77 16,12-6-154-16</inkml:trace>
  <inkml:trace contextRef="#ctx0" brushRef="#br0" timeOffset="320540.2187">25481 3759 264 0,'-37'32'27'0,"2"1"2"0,8 3 12 16,4 3 7-1,11 0-19-15,8 0-14 0,4-1-1 16,0-7-6-16,35-3-6 15,8-10-1-15,15-7 1 16,11-10 2-16,5-1 2 16,2-10-1-16,-9-19 1 15,-22-7-3-15,-20-4 4 16,-21-5-1-16,-4 3 3 16,-19 2-2-16,-28 7-1 15,-13 11 1-15,-2 4 2 16,2 11-3-16,17 1-5 15,12 5-1-15,18 1-1 16,13-2-8-16,0 2-27 0,37-1-26 16,38-8-61-16</inkml:trace>
  <inkml:trace contextRef="#ctx0" brushRef="#br0" timeOffset="320863.2184">26507 3339 341 0,'0'1'28'0,"0"1"-28"15,16 2 0-15,21 3 6 16,17 6 4-16,14-1 1 16,11 4-4-16,-1 1 0 0,-9 3-5 15,-9-1 8-15,-19 3 2 16,-16 2-1-16,-13 6-7 15,-12 7 7-15,0 9-2 16,0 8 1-16,-25 4-1 16,-10 8 1-16,-2 2 0 15,0 3-5-15,0-2-2 16,8-5-3-16,6-9-2 16,15-7-5-16,8-8-14 15,0-17-44-15,6-17-69 16,50-9-111-16</inkml:trace>
  <inkml:trace contextRef="#ctx0" brushRef="#br0" timeOffset="321245.3727">27968 3371 439 0,'0'-2'10'16,"0"2"-6"-16,0 0 11 15,-23 21 9-15,-16 18-9 16,-21 26-7-16,-2 14-1 16,-2 6-3-16,14-3 4 15,26-13-8-15,13-9 1 16,11-10-2-16,0-12 2 0,25-10-1 16,14-8 0-1,7-8 2-15,8-10 0 0,-11-2 2 16,-4 0-1-16,-12-12 0 15,-14-10 2-15,-7-3 2 16,-6 0-6-16,-2 2 7 16,-35 4 1-16,-11 8-3 15,-2 4-4-15,-3 4-1 16,-1 3 5-16,13 0-6 16,10 0 0-16,18 0-3 15,13-1-17-15,0-1-27 16,44-1-61-16,40-6-37 0</inkml:trace>
  <inkml:trace contextRef="#ctx0" brushRef="#br0" timeOffset="321552.8631">28799 3523 434 0,'-31'13'7'16,"-6"4"-2"-16,-11 9 4 15,5 5 15-15,4 2-2 16,18 4-11-16,11 0-6 16,10-1-5-16,0 0 3 15,22-1-2-15,20-2 0 16,7 0 3-16,1-2 0 16,-9-2 0-16,-10-4-3 0,-14-1 0 15,-11-4-1-15,-6-1 0 16,0-1 0-16,-31-3 5 15,-21-2-3-15,-3-5 0 16,-7-4-2-16,2-4-4 16,2-2-20-16,18-26-37 15,12-12-155-15</inkml:trace>
  <inkml:trace contextRef="#ctx0" brushRef="#br0" timeOffset="321725.181">28913 3497 254 0,'72'5'8'0,"21"-2"-3"16,8 6 0-16,-1 0-5 16,3-1 0-16,5 0-2 15,-5-1-54-15</inkml:trace>
  <inkml:trace contextRef="#ctx0" brushRef="#br0" timeOffset="323658.2764">30170 3334 177 0,'-36'-10'26'0,"16"-5"-19"16,7 6 17-16,1 0 43 16,2-2-16-16,-1 1-16 15,-1-1-9-15,-3 0-13 0,-3-1 4 16,-11 0-2-16,-6-5-7 15,-9 2-4-15,-11-1-1 16,-3 3-1-16,-6 1 1 16,-13 3-3-16,-1 3 3 15,-9 2-1-15,-4 4-2 16,2 0 2-16,2 9-1 16,2 6-1-16,7 1-1 15,-1 6 1-15,-1 9 0 16,1 5 0-16,3 5 0 15,-3 8-1-15,5 9 1 16,5 3-1-16,3 1 1 0,13 0-2 16,5-4 2-16,11 1 0 15,6-1-1-15,2 0 1 16,10 0 0-16,7-2-1 16,6-1 1-16,6-3 0 15,0-1 0-15,0-3 0 16,0-1-1-16,18-1 0 15,11-2-1-15,8-1 2 16,11-2-1-16,4-7 0 16,12-5 1-16,4-7 0 15,10-9 2-15,11-4 1 16,2-7-1-16,6-2 1 16,1-5-1-16,1-19 2 0,4-9-2 15,5-7 2 1,-9-8 1-16,-4-3 3 0,-14-1-4 15,-9-5 4-15,0-3-4 16,-10 1 1-16,2-6 1 16,-10 4-5-16,-17 4 4 15,-16 1-2-15,-15 5-1 16,-6 5 5-16,0 7-2 16,0 5 5-16,-6 4-5 15,-19 3-3-15,5 6 1 16,-3 6 6-16,4 1-2 15,3 3-3-15,-3 4-2 0,0-2-2 16,5 3-2-16,-3 1-2 16,1 1 4-16,8 4-2 15,-3-2 1-15,9 2-3 16,2 0 3-16,0 0 1 16,0 0 0-16,0 0 0 15,0 0 1-15,0 0-1 16,0 0 0-16,0 0 1 15,0 0 1-15,0 0-2 16,0 0 2-16,0 0-2 16,0 0 0-16,0-2 0 15,0 2 2-15,0 0-2 16,0 0-3-16,0 0 3 0,0 0 1 16,0 0 1-1,0 0-1-15,0 0 0 0,0 0-1 16,0 0 1-16,0 0 1 15,0 0-2-15,0-2 1 16,0 2-1-16,0 0 1 16,-4-1-1-16,4 1 0 15,0-1 0-15,0 1 0 16,0 0 0-16,0 0-1 16,0-2 0-16,0 2-1 15,0-1 1-15,0 1 0 16,0 0 0-16,0 0-1 0,0 0-2 15,0 0 3 1,0 0 1-16,0 0 0 0,0 0 1 16,0 0-1-16,0 0 1 15,0 0 1-15,0-2-1 16,0 2-1-16,0-2 0 16,0 2 2-16,0 0-2 15,0 0 0-15,0 0 0 16,0 0-2-16,0 0-1 15,0 0-3-15,0 0-8 16,0 0-21-16,-12 0-33 16,-3 0-163-16</inkml:trace>
  <inkml:trace contextRef="#ctx0" brushRef="#br0" timeOffset="324888.2972">28998 4572 220 0,'-5'-2'36'15,"5"-2"-5"-15,0 4 28 0,0 0-8 16,0 0-5-16,0 0-20 16,0 0-11-16,0 0-8 15,0 0 2-15,0 2-8 16,0 9 1-16,0 7 2 16,0 8-2-16,0 9 4 15,0 9-1-15,0 6-1 16,0 6 2-16,0 6 4 15,0-1-2-15,5 0-2 16,9-1-2-16,5-4 0 16,-3 0-1-16,-3-2-1 15,-1-7-1-15,-2-5-1 16,-1-5 0-16,1-12 0 0,-2-6-1 16,-2-11 1-16,-6-5-1 15,0-3 0-15,0 0-3 16,0 0-12-16,0-1-19 15,-12-15-67-15,-13-4-98 16</inkml:trace>
  <inkml:trace contextRef="#ctx0" brushRef="#br0" timeOffset="325250.8915">28874 5225 312 0,'0'0'21'16,"0"0"-16"-16,0 13 3 0,0 5 23 16,0 8 3-16,4 5-2 15,14 3-15-15,7-2-7 16,6-3 5-16,4-5-10 16,0-2 2-16,3-3 1 15,3-8-3-15,-2-3 0 16,7-5 3-16,-7-3-2 15,6 0-2-15,-5-4 3 16,-5-12-3-16,-4-5 0 16,-6-2-2-16,-1-4 3 15,-1-3-4-15,-4-2-1 16,-3 1 1-16,-3 5-1 16,-5 6-1-16,-4 2-3 0,-2 5 1 15,2 3-17-15,3 0-19 16,-1 1-50-16,6 3-108 15</inkml:trace>
  <inkml:trace contextRef="#ctx0" brushRef="#br0" timeOffset="327402.9941">29250 6165 60 0,'4'0'157'15,"-4"0"-136"-15,4 0-5 16,-2 0 20-16,-2 0 28 15,0 0-10-15,0 0-26 16,0 0-17-16,0 0-1 16,0 0 7-16,0 0-2 15,0 1-4-15,0-1-6 0,0 3-3 16,0-3 0 0,0 0-1-16,0 1-1 0,0-1 0 15,0 2 0-15,0 0-3 16,0 2 3-16,0-1-2 15,0 4 2-15,0 7 0 16,-10 1 2-16,-3 1-1 16,-1 6 0-16,-5 4 1 15,1 2-2-15,-5 5 1 16,0 3 2-16,5 1-3 16,5-1 2-16,1 1-1 15,4 0-1-15,-3 1 2 16,3-1 1-16,0-1-2 15,6-4-1-15,-3-2 0 16,5-4 0-16,-2 1 0 0,2-6 1 16,0-4-1-16,0-6 0 15,0-4 0-15,0-3 0 16,0-3 0-16,0-1-1 16,0 0 1-16,0 0 0 15,0 0-3-15,-4 0-3 16,4 0-5-16,0 0-6 15,0 0-26-15,0-7-57 16,0-8-20-16,0-1-37 16</inkml:trace>
  <inkml:trace contextRef="#ctx0" brushRef="#br0" timeOffset="327919.1293">28987 5901 158 0,'0'0'26'16,"0"0"-22"-16,0 0 9 16,0 0 4-16,0 0 3 15,0 0-7-15,0 0-6 0,0 0 3 16,0 0 2-16,0 0 7 16,0 0-2-16,0 0-9 15,0 0 0 1,0 0-5-16,0 0 0 0,0 0-3 15,0 0-1-15,0 0-3 16,0 0-2-16,0 0-4 16,6 0-33-16,5 0-66 15</inkml:trace>
  <inkml:trace contextRef="#ctx0" brushRef="#br0" timeOffset="331376.3719">28793 6156 160 0,'0'0'64'0,"0"4"-51"16,0-1 24-16,0 0 15 15,0 1 1-15,0 4-2 16,10 6-16-16,3 7-4 0,7 6-7 16,3 14-5-16,8 5-2 15,6 6 0-15,11 8-2 16,6 1-5-16,6-2-2 15,4 0-3-15,2-6-1 16,0-4 0-16,0-7-4 16,-6-6 5-16,-6-7-4 15,-15-5-1-15,-10-11 2 16,-10-2-2-16,-9-7-4 16,-8-4 1-16,-2 0-1 15,0 0-1-15,0-1-12 16,0-18-28-16,0-7-21 15,-2-9-120-15</inkml:trace>
  <inkml:trace contextRef="#ctx0" brushRef="#br0" timeOffset="331715.1306">28526 6054 284 0,'0'-4'56'0,"0"1"-28"15,0 3 5-15,0 0 1 0,0-2-11 16,0 1-5-16,17-1-8 16,22-1 1-16,19-1 6 15,16-1-2-15,11 0-3 16,12 0-4-16,7 4-4 15,3-3 0-15,-4 4-3 16,-5 0 2-16,-14-2-3 16,-17-1 0-16,-22-3 0 15,-16 5-5-15,-13-2-2 16,-9-3-14-16,-7-6-22 16,0-1-46-16,0-6-134 15</inkml:trace>
  <inkml:trace contextRef="#ctx0" brushRef="#br0" timeOffset="332029.0778">29423 5703 238 0,'-4'0'78'0,"4"0"-76"15,0 0 11-15,0 0 19 16,0 4-6-16,0 9-10 15,0 3 14-15,11 3-7 16,5 2-4-16,3 1-7 16,6 0 2-16,-5 2 0 15,9-1-6-15,-4-4 0 16,-2 0-6-16,2-4 0 0,-7-1 1 16,-1-2-3-16,-3-4 0 15,-4-2 0-15,-1-1-3 16,-3-2-4-16,-2 0-3 15,-4-3-14-15,0 0-15 16,0 0-42-16,0 0-61 16</inkml:trace>
  <inkml:trace contextRef="#ctx0" brushRef="#br0" timeOffset="342666.334">12812 7382 216 0,'-155'-27'21'0,"37"-4"-17"16,-18-8-1-16,-15 5 13 0,-2-8 23 15,-15 12-7-15,3 4-8 16,-4 0 12-16,-5 5-8 15,-14 7-9 1,-2 5-5-16,-17 6-13 0,-12 3 1 16,-17 0-1-16,-16 3 2 15,0 10 0-15,-9 3 0 16,3 2-1-16,10 5 4 16,14 6-5-16,-12 6 4 15,13 11 3-15,-7 8-5 16,10 7 4-16,11 3-6 15,4 3 4-15,15-1-5 0,12-1 1 16,24-1-1-16,20-1-1 16,22-1 1-16,6 4-1 15,4 7 1-15,15 3 0 16,13 6-1-16,26 6 0 16,0 4 1-16,25 2-1 15,0 5 0-15,20 5 0 16,13 2-1-16,27 5 2 15,41-5-5-15,38-2 4 16,30-6-1-16,34-4-2 16,24 4 2-16,33-2 1 15,38 0 1-15,22-7-2 16,34-9 0-16,7-9 0 0,22-9 1 16,7-10 2-1,13-12 0-15,7-15 0 0,-1-14 1 16,-4-11 1-16,-17 0 0 15,-9-29-2-15,-18-11 0 16,-7-19 0-16,-9-14 2 16,-21-23-3-16,-3-15 0 15,-36-13 0-15,-31-4 0 16,-33 3 0-16,-41 8 1 16,-33 7-1-16,-40 4 1 15,-24 2 2-15,-26 2-2 16,-24-1-1-16,0-6 2 15,-24-3-1-15,-30 2 2 16,-10 8-3-16,-19 14 5 0,-8 14-2 16,-8 12 2-16,-15 7-3 15,-12 4 6-15,-4 6 0 16,-15 8-3-16,-4-3-1 16,7 7 4-16,-1 0-6 15,19 7-2-15,21 4-3 16,26 3 3-16,32 5 0 15,12 6-3-15,18 2-3 16,15 5-6-16,0-1-24 16,31 2-73-16,44 0-49 15</inkml:trace>
  <inkml:trace contextRef="#ctx0" brushRef="#br0" timeOffset="343206.2343">20123 7312 214 0,'-82'-41'0'15,"-17"-1"-13"-15,-15 0-29 16,-14-4 42-16,-11 4 16 16,-8-3 4-16,-14-4-20 15,-4 3-5-15,-15 5-22 16,-10 13 4-16,-11 16 13 16,-22 12-85-16</inkml:trace>
  <inkml:trace contextRef="#ctx0" brushRef="#br0" timeOffset="343313.0522">15942 8048 92 0,'-25'137'0'0,"25"-6"-70"16</inkml:trace>
  <inkml:trace contextRef="#ctx0" brushRef="#br0" timeOffset="480513.6272">13143 6639 12 0,'20'22'16'15,"20"-5"-16"-15,-3-5 0 0,17 0 0 16,-15 6 2-16,-20-6 3 16,-7-2 10-16,0-1 9 15,3 1-11-15,-7 0-7 16,11-1 0-16,5 0-6 15,10-4-26-15,-1-5-23 16</inkml:trace>
  <inkml:trace contextRef="#ctx0" brushRef="#br0" timeOffset="482688.9629">14183 7209 221 0,'-21'-8'20'0,"-2"2"-10"16,0-2 38-16,3 0 12 16,-5-3-27-16,-4 0-4 15,0-1-15-15,2 1-2 16,-2-2-4-16,0-2 3 15,-4 4 1-15,2-7-4 16,-10-1-3-16,-1 4 4 16,-1-7-2-16,-11 0 0 15,1-4-1-15,-3 1 0 16,-4-5 2-16,-6 1-4 16,-9-4-4-16,-5 1 1 15,-9 2 1-15,-4 1-1 0,-19-1 1 16,-4 7-2-16,-18-2 1 15,-11-1 2-15,-14 4-3 16,0-3 2-16,-2-1 3 16,8 1-5-16,8 1 0 15,5-1-1-15,-1 1 1 16,-4-2 0-16,-4-1 0 16,1 1 0-16,-10 1-1 15,-5-1 1-15,-2 1-1 16,1 3 1-16,-3 2 0 15,4 0 0-15,8 8 0 16,-15-5 0-16,15 6 0 0,8 3-2 16,13 4 1-1,6 1 1-15,-11 3-5 0,-1 0 5 16,-3 9 0-16,-4 7-1 16,1 0 0-16,-3 2 1 15,6 3 0-15,1 1 0 16,5 4 0-16,1 3 1 15,5 4 1-15,-11 5-2 16,5-3 0-16,-1 1 0 16,6-4 0-16,14-3-1 15,10-1 1-15,7 0-1 16,2-2 1-16,2 4 0 16,-11 3-2-16,3 6 1 15,-5 4 1-15,7 3 0 16,2 3 0-16,12-3 0 0,12-1-1 15,-8 0 1 1,13-1 0-16,2 3 0 0,4-2 0 16,8 6 1-16,-2 0-1 15,10 3 0-15,-8 0 0 16,19 0 0-16,-6-2 0 16,11 1 0-16,1 0 1 15,9-2-1-15,3 5-2 16,2 6 2-16,13 0 0 15,0 7-1-15,6 0 0 16,0-1 1-16,0 5 0 16,12 4 0-16,3 2 0 0,14 1 0 15,-2 6 0-15,14-1 0 16,7 0-1-16,7 2 1 16,22-6 0-16,8-2-1 15,6-7-1-15,-1-5-1 16,8-1 3-16,-1-3 0 15,0-2 0-15,6 2 1 16,3-2-2-16,3-2 0 16,9 4 1-16,-2-4 0 15,6-2-1-15,10-5 1 16,2-3 0-16,5-8 0 16,2 1 0-16,-3-4 0 15,-14-2 0-15,-2 1-2 0,2-1 1 16,-2-1 1-16,8-3 0 15,7 2 0-15,-3-2 0 16,-2 0 0-16,-4-6 0 16,-10 0-1-16,6-4 1 15,-6 0 0-15,4-4 0 16,2-3 0-16,-2 3 0 16,2-6 0-16,13-2 0 15,5-6 0-15,9-1-1 16,4-3 1-16,-14 0-2 15,5 0-1-15,5-3 3 16,2-7 0-16,-2 2-1 16,-4-3 1-16,-2-4 0 15,-11 1 1-15,-2-5-1 0,-6 5 0 16,-4-8 2-16,-2 4-2 16,-8-2 0-16,-11 2 0 15,-4 1 1-15,1-2-1 16,5 0 1-16,11-3 0 15,-11 0-1-15,-4-4 0 16,-8-2 0-16,-2 2 0 16,-13 0-1-16,3 0 1 15,0 1 0-15,-1-1-1 16,1 2 1-16,-1-1 0 16,-1-2 1-16,-13 1-2 15,2-4 1-15,-2-2 0 16,-6-6 0-16,2 1 0 0,-2-3 0 15,0 2-1-15,-5-1 1 16,-5-2-2-16,-1 6 2 16,-9 0 0-16,-1-1 0 15,-6 3-1-15,0 0 1 16,2-4 1-16,-6 4-1 16,-4-4 0-16,-5 1 2 15,1-2-2-15,-3-2 1 16,-3-7-1-16,-1-1 3 15,-4 1-3-15,5-8 1 16,-7-1-2-16,0 2 1 16,-6-2 0-16,0 1 2 0,0 4-2 15,0 3 3-15,-18-6-1 16,-7-3 1-16,-2-7-2 16,-12-3 1-16,-5 4 0 15,1 0 2-15,-7 2 1 16,-2-2-3-16,3 4-1 15,-1 1 1-15,3 2-2 16,-1 1-1-16,5 1 0 16,-5 2-1-16,3 1 1 15,-9 2-3-15,-6-1 3 16,0 5 0-16,-6 1-2 16,-6 0 3-16,-3 3 0 15,3 7 0-15,4 3 1 16,4 6 0-16,6 3 0 0,-2 4-1 15,-4-2 0-15,0-1 2 16,-7-1-1-16,5 3-1 16,0-1 1-16,2-4 1 15,6 6-1-15,2-1-1 16,13 0 2-16,6 6-1 16,1-1-1-16,14 6-1 15,3-1 1-15,11 4 1 16,2 1-1-16,-9 3-1 15,9-2 1-15,6 3-3 16,-2 0 1-16,2 0-1 0,0 0-3 16,0 0-11-1,0 0-15-15,-12 0-56 0,-1 0-47 16</inkml:trace>
  <inkml:trace contextRef="#ctx0" brushRef="#br0" timeOffset="487667.8235">17085 5432 208 0,'2'-2'0'0,"-2"0"-1"16,0-1 1-16,0 3 10 16,0 0 8-16,0 0-9 15,0 0-5-15,0 0 1 16,0 0 3-16,0 0 7 0,0 0-4 16,0 0-8-1,0 0-2-15,0 0 5 0,0 0-4 16,0 0 2-16,0 0-1 15,0 0 0-15,0 0 1 16,0 0 1-16,0 0 0 16,0 0-2-16,0 0-1 15,0 0-2-15,0 0 0 16,0 0 2-16,0 6-1 16,0 6 0-16,0 10 5 15,0 4 3-15,6 7 7 16,6 10-7-16,7 6 4 15,0 4-10-15,8-2 5 16,-3-5-8-16,3 3 4 16,-2-6-2-16,4 0-1 0,-4-2 0 15,-7-5 0-15,5-1 1 16,-4-7-2-16,-3-5 2 16,-1-4-1-16,-5-6-1 15,-4-3 0-15,0-1 0 16,-4-3 0-16,-2-2-1 15,0 1 1-15,0-1-7 16,0 0-4-16,0-3-40 16,0-1-32-16,0 0-103 15</inkml:trace>
  <inkml:trace contextRef="#ctx0" brushRef="#br0" timeOffset="488148.9136">17583 5893 96 0,'-4'0'54'0,"4"0"-45"15,0 0-8-15,-2 0 8 16,2 0 21-16,-4 0-7 0,-3 13-7 16,1 9 0-1,0 6 5-15,-2 9 6 0,-3 3-14 16,5 2 9-16,2 1-12 16,2-5 0-16,2-3 1 15,0-1-2-15,0-4-2 16,-6-1 2-16,0-4-5 15,-1-7-1-15,-3-7 2 16,8-1-2-16,-4-9 5 16,0-1 3-16,-7 4 3 15,-16-4 3-15,-8 0-11 16,-13 0-1-16,-14-4 1 16,2-8-6-16,-8-9 0 0,2 3-2 15,2 0-1-15,4-1 3 16,2 2-2-16,6 2-7 15,11 3-25-15,5-4-27 16,14 0-74-16</inkml:trace>
  <inkml:trace contextRef="#ctx0" brushRef="#br0" timeOffset="491418.0723">6728 9531 60 0,'-39'-3'48'0,"14"0"-29"15,19 3-10-15,6 0 10 16,0-2 17-16,0 2-12 16,0-3-10-16,0 3-8 15,0 0 4-15,0 0 6 16,13 0 0-16,11 0 1 0,16 0 4 16,24 0-5-1,21 0 18-15,20-3-7 0,19-2-2 16,6-1-10-16,19-1 0 15,-8 3-5-15,9 0-5 16,20 4 0-16,12 0 3 16,12 0-2-16,15 8 1 15,8 5-3-15,8 3 1 16,7 1-1-16,16 3 2 16,10 1-1-16,-12-3-1 15,0 4 0-15,-10-6-2 16,-11-1-2-16,5 0 3 15,-11-4 0-15,-10 0-2 16,-5-5 0-16,-5 2 3 16,-11 0-3-16,-6-5 2 0,-9 0-3 15,-11 2 0 1,-22-2 0-16,-14 4 0 0,-27-3 0 16,-10 2-1-16,-10 3 1 15,-11-4 0-15,-2 3 0 16,-12-3 0-16,0 2-1 15,-17-3 0-15,-4 2-3 16,-4-1-3-16,-6 0-20 16,-5-3-69-16,-11 6-114 15</inkml:trace>
  <inkml:trace contextRef="#ctx0" brushRef="#br0" timeOffset="494552.5507">2607 9851 60 0,'0'-4'79'0,"0"4"-28"16,0-1-10-16,0 1 9 15,0 0-9-15,0 0-8 16,0 0 4-16,0 0-6 16,0 1-2-16,0 3 2 0,0 4-16 15,-13 6 3-15,-7 7-4 16,-7 16-5-16,2 5-4 16,0 5-3-16,11-3 2 15,14 4-2-15,0-5-2 16,6-2 0-16,35-1 1 15,17-10-3-15,6 4 1 16,15-10 1-16,10 3 2 16,-5-2 0-16,-5 1-2 15,-23-4 2-15,-9 0-2 16,-20-4 2-16,-8-4-1 16,-11 0-1-16,-8 2 0 0,0 3 8 15,-23 6-5-15,-20-4 1 16,-15 1-2-16,-10-3-2 15,-7-4-2-15,-16-5 2 16,7-6-19-16,5-4-12 16,3-18-20-16,7-19-85 15,14-17-201-15</inkml:trace>
  <inkml:trace contextRef="#ctx0" brushRef="#br0" timeOffset="494763.0373">2197 9903 421 0,'21'-3'1'0,"18"-13"3"16,25 1-4-16,21-3 3 16,12-4 0-16,0 4-1 15,7 3-2-15,-7 1 0 16,-6 2-4-16,0 5-15 15,-6 3-80-15,-28 4-195 16</inkml:trace>
  <inkml:trace contextRef="#ctx0" brushRef="#br0" timeOffset="494972.9813">3334 10090 326 0,'19'0'5'15,"14"0"-4"-15,12 0 8 16,11 0 14-16,6-8-7 16,9-2-3-16,-7 2-6 15,-7 0-6-15,-17 2 0 16,-7 2-1-16,-25 0-10 16,-2-4-38-16,-6-3-47 15,0-6-53-15</inkml:trace>
  <inkml:trace contextRef="#ctx0" brushRef="#br0" timeOffset="495167.9299">3572 9770 304 0,'-10'0'76'0,"8"8"-70"16,2 17-1-16,0 12 12 16,0 17 1-16,14 6-6 15,13 5-2-15,-2-6-5 16,-11-4 2-16,-1-7-5 15,-1-1 1-15,-2-6-3 16,-3-10-6-16,-5-11-15 16,-2-16-42-16,0-4-75 15</inkml:trace>
  <inkml:trace contextRef="#ctx0" brushRef="#br0" timeOffset="495551.0359">3932 9862 175 0,'24'-3'89'0,"3"-1"-75"16,-2 3 11-16,2 1 6 15,0 0-1-15,-2 5-9 16,0 5-6-16,-7 11 7 16,-10 1-10-16,-3 1 6 15,-5 11 5-15,0-2-7 16,-7-2-6-16,-9 1-3 15,1-9-2-15,11-3-2 16,4-3-3-16,0 0-1 0,0-3-3 16,23 5 1-16,18-4 2 15,-1-1 1-15,5 0-2 16,-2 3 2-16,-12-1 4 16,-2-2-2-16,-16 6-1 15,-13 3 1-15,0 7 1 16,-13-3 1-16,-16 4-3 15,-2-4 1-15,0-4-2 16,-10-8 0-16,4 1-7 16,-9-12-20-16,3-3-51 15,2-18-85-15</inkml:trace>
  <inkml:trace contextRef="#ctx0" brushRef="#br0" timeOffset="495745.2803">4333 9782 312 0,'14'0'49'15,"5"0"-43"-15,1 0-6 16,3 0 22-16,0 3-8 16,2 8-9-16,-5 0-5 15,3 3-4-15,-8 5-23 16,-1 0-41-16,-8 6-73 15</inkml:trace>
  <inkml:trace contextRef="#ctx0" brushRef="#br0" timeOffset="495911.2623">4690 10278 104 0,'6'29'201'15,"1"-1"-188"-15,7 2-3 16,-1 1 34-16,-1-7-23 15,2 2-14-15,3-3-7 16,-11-6-20-16,0 2-56 16,-4-6-95-16</inkml:trace>
  <inkml:trace contextRef="#ctx0" brushRef="#br0" timeOffset="496675.1565">5178 9697 332 0,'-58'-40'16'16,"-14"-7"-15"-16,-19-6 17 0,-21-3 20 16,-37 3-16-1,-18 8-11-15,-15 2-4 0,-6 6-3 16,12 0 7-16,7 3 7 16,1 1-8-16,11 1-2 15,8 2-5-15,5 8 2 16,16 4 5-16,-5 11-2 15,11 7-4-15,7 0 4 16,11 4-8-16,-7 21 0 16,5 4 6-16,-8 12-4 15,3 7 0-15,-5 6-2 16,4 9 0-16,22 11-1 0,19 1 1 16,11 3 1-1,23 7-1-15,23 7 0 0,14 3 0 16,0 7 0-16,39-2-1 15,17 3 0-15,22 0 1 16,13 1-1-16,19 0 0 16,10-5 0-16,4-7-2 15,12-4 0-15,13-8 3 16,12-16-2-16,15-9-1 16,6-11-1-16,0-13 3 15,0-11 1-15,-7-9 0 16,13-11 1-16,1 0 5 0,13-18-5 15,21-17 4 1,1-15-2-16,-11-15 1 16,-29-13-4-16,-42-6 0 0,-39-4-1 15,-45 4 1-15,-25-6 0 16,-33 2 0-16,0 0 2 16,-28 4 0-16,-14 8 0 15,3 9 0-15,-13 8 1 16,13 6-3-16,-9 9 0 15,5 6 0-15,-5 9-1 16,-5 3-11-16,-3 4-16 16,-2-3-24-16,0 2-59 15,4-6-86-15</inkml:trace>
  <inkml:trace contextRef="#ctx0" brushRef="#br0" timeOffset="497110.2234">4341 8570 387 0,'0'0'42'16,"0"0"-42"-16,0 0 0 16,0 0 18-16,0 26 1 15,-17 24 0-15,-26 29 3 16,-27 29-8-16,-17 26-1 16,-27 34 2-16,-33 37-3 15,-18 37 1-15,-23 38-4 16,-10 10-5-16,11-4 3 15,12-25-4-15,32-38 1 16,34-32 6-16,24-37-7 16,37-18-2-16,23-19-1 15,19-18-2-15,6-14 1 16,0-19-2-16,0-17-4 0,-4-17-8 16,2-13-23-1,2-19-14-15,-12-10-68 0,-7-54-172 16</inkml:trace>
  <inkml:trace contextRef="#ctx0" brushRef="#br0" timeOffset="497523.2103">2301 8146 488 0,'-19'0'0'16,"17"16"0"-16,2 36 0 16,21 48 3-16,32 46 13 15,12 37-5-15,25 30 0 16,28 7-9-16,25-4 0 15,12-9 4-15,12 5 1 16,3 19 6-16,-1 8-2 16,7 22-5-16,-4-4-3 15,-9-11 2-15,-12-15 0 16,-23-37-5-16,-16-29 1 16,-7-34 0-16,-14-23 0 0,-14-24-2 15,-5-21 1-15,-14-22-2 16,-25-19-7-16,-10-19-22 15,-7-6-30-15,-10-38-34 16,-6-20-116-16</inkml:trace>
  <inkml:trace contextRef="#ctx0" brushRef="#br0" timeOffset="515405.2697">23214 3869 177 0,'31'-7'15'15,"-4"3"-11"-15,-15-3 8 16,0 5 31-16,-3 1 31 16,-9-1-12-16,0-4-28 15,4 2-18-15,-4-1-3 16,0-2 4-16,0 0 0 16,0-1-8-16,0-3 2 15,0-3-3-15,0-4-5 16,0-4 2-16,-10-3-4 15,-3-2 1-15,1-2-2 16,-11 0 1-16,4-1 0 16,-1-3-1-16,-9-1-1 15,6-2 1-15,-4 1 1 0,-8 2-1 16,4 3 0-16,-4 4 0 16,2 5 0-16,4 1 0 15,-6 4 0-15,2 1 0 16,-3 2 0-16,1 1 1 15,4 2-1-15,0 4 3 16,-4-2-6-16,0 3 2 16,4 3 1-16,-6 0-3 15,0 2 3-15,-1 0-1 16,-3 0 1-16,4 0-3 16,-4 8 3-16,-1 0 0 15,3 0 0-15,0 1 0 0,6-1-3 16,4 2 3-16,0 0 0 15,-2 2-2-15,4 1 1 16,-2 0-1-16,10-3 2 16,3-1 0-16,3-2-2 15,5-1 2-15,2 3 0 16,-4-4 0-16,3 0 0 16,1 0-1-16,2 0 1 15,-2-1 0-15,-2 4 0 16,-3 4-2-16,-3 1 2 15,-5 3 0-15,0 1 2 16,-3 2-2-16,3 0 0 16,1-2 0-16,-5 4 0 0,0 1 0 15,-2 0 0 1,0 1-2-16,1 0 2 0,-5 2 0 16,2 6 2-16,-2 3-2 15,0 3-2-15,4 4 2 16,4 1-1-16,5 2 1 15,4 0 0-15,-1 1 0 16,7 2-1-16,2-1 0 16,4-2 1-16,0-2-3 15,4 0 3-15,15 2-1 16,5 2 1-16,1 2 0 16,0-2 2-16,2-2-2 0,0-4 1 15,8-1 0 1,0-3-1-16,2-1 0 0,0-1 0 15,1-6 1-15,-3-3 0 16,6 1-2-16,-4-1 2 16,11-1 0-16,1 0 3 15,7-2-3-15,-2-4 0 16,6-2 0-16,-4-5 1 16,4-1-1-16,6-6-1 15,2-4 5-15,4 0-4 16,3 0 0-16,1-15 1 15,-1-6-1-15,3-4 0 16,-1-2-1-16,-3-6 2 16,-1 3 0-16,-7-4-1 15,-6-2-1-15,-9-3 2 0,1-5-2 16,-9-3 0-16,-7-2 1 16,-12-3-1-16,-5-1 0 15,-7 1 0-15,-5 2-4 16,-5 0 3-16,-2 5-4 15,0 2-5-15,0 1-5 16,0 1-30-16,0 7-87 16</inkml:trace>
  <inkml:trace contextRef="#ctx0" brushRef="#br0" timeOffset="517098.1645">30418 3717 128 0,'6'-8'54'0,"0"1"-27"0,-6-2 11 16,0 3-4-16,0 0 0 16,0-1-8-16,0 1-3 15,0 1 2-15,0 0-5 16,0-2 6-16,0 1-6 16,-6-1-11-16,-4-4 0 15,-3 0-3-15,-5-4-2 16,-1 1-4-16,-10-5 1 15,2 0-1-15,-4-2 1 16,-4-2 1-16,0 0-2 16,-7-1 1-16,5 1 0 15,-6 1-1-15,-1 3 3 16,3 2 0-16,-2 2 0 0,-1 4 0 16,3-4-3-16,-9 3-3 15,5-3 3-15,1 2 0 16,3 2 2-16,8-1-2 15,-8 2 0-15,-1-4 0 16,3 2 0-16,-2 0 0 16,4-1 0-16,-5 3 0 15,1 1-1-15,-7 3-2 16,3 2 3-16,-9 1 0 16,4-1-3-16,-1 2 3 15,1 2 0-15,7 0 0 16,-7 0 2-16,-2 2-2 0,-1 12-2 15,-3 1 1 1,2 0 1-16,5 1-1 0,5 1 1 16,1 5 0-16,-3 1-1 15,3 3 1-15,-1 3 0 16,1 2 0-16,4 6 0 16,6 2-1-16,2-2-2 15,4 3 3-15,6-2 0 16,3-3 1-16,5 1-1 15,3-2 1-15,8-5-1 16,-2-2 0-16,4-4-3 16,0 3 3-16,0-3 0 15,6 0-2-15,19 1 2 0,10 0-2 16,2-4 2-16,13 2-1 16,7-2 0-16,12-4-1 15,9 0-6-15,7-6 2 16,6-1 3-16,-6-4 0 15,-7-1-5-15,-10-4 5 16,-10 0 0-16,-12 0 3 16,1-2 0-16,-3-8 1 15,-5-6-1-15,0-3 3 16,-4-2-3-16,1 0 0 16,-10 3 0-16,-1 3 1 15,-8 4 0-15,-11 3-1 0,0 3 0 16,-6 3 1-1,0 0-1-15,0 2 0 0,0 0-1 16,0 0 1-16,0 0 0 16,4 0 0-16,-2 0 0 15,5-1-1-15,3 1 0 16,-4-1 0-16,7 1-48 16,-5-3-28-16,2-3-5 15,-4 2-74-15</inkml:trace>
  <inkml:trace contextRef="#ctx0" brushRef="#br0" timeOffset="524566.6634">28322 3336 150 0,'-7'1'53'15,"1"1"-32"-15,6-2-1 16,0 0 17-16,0 1 23 16,0-1-18-16,0 0-13 0,0 0-5 15,0 0-3 1,0 0-3-16,0 0-1 0,0 0-6 15,0 0-1-15,0 0-2 16,0 0 0-16,-6 0 0 16,0-10-3-16,-7-5-4 15,1-2 1-15,-7-3-1 16,1 0-1-16,1-1-1 16,-1 0 0-16,3 5 2 15,3 3 0-15,-1 2 2 16,3 0-2-16,-6 0-1 15,-3-2-1-15,-2 1-2 16,-4 0 2-16,-1-1 1 16,1 2-1-16,0 0 2 15,0 1 2-15,2 4-3 0,3 1 0 16,3 1-3-16,-1 3 4 16,3-1-2-16,-1 2 0 15,-7 0 0-15,2 0-1 16,-8 0 1-16,-6 12 1 15,4 4-1-15,-6 3 2 16,2 0-1-16,8 0 0 16,-8 0 0-16,-2 5 0 15,-1-1 0-15,-3 1-1 16,4 2 1-16,-3-3 1 16,7 3-1-16,-4 3-1 15,-2 6 1-15,2 4 0 0,0 5 0 16,-1 1 0-16,7 2-1 15,2 4 0-15,7 0 0 16,9-1 0-16,7 3 1 16,6-3-2-16,0 1 0 15,0-5 2-15,19 1-1 16,12-3 1-16,4-1 0 16,6-4 0-16,7-3-4 15,7-1 4-15,5-5-2 16,7-5 1-16,1-5 1 15,-2-6 0-15,6-6-1 16,-6-4 1-16,5-4 2 0,7 0 0 16,7-15 3-16,10-10-3 15,2-3-1 1,0-3 1-16,-10-3-1 0,-4 1 1 16,-15-4-2-16,-4-5 1 15,-8-7 1-15,-2-6-1 16,-9-7-1-16,-5-1 1 15,-20 2-1-15,-7 2 0 16,-13 7-3-16,0 1 3 16,0 4-8-16,0 5-10 15,0 4-6-15,0 3-44 16,0 3-68-16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18:36.402"/>
    </inkml:context>
    <inkml:brush xml:id="br0">
      <inkml:brushProperty name="width" value="0.05292" units="cm"/>
      <inkml:brushProperty name="height" value="0.05292" units="cm"/>
      <inkml:brushProperty name="color" value="#FF0000"/>
    </inkml:brush>
  </inkml:definitions>
  <inkml:trace contextRef="#ctx0" brushRef="#br0">6646 1516 181 0,'-11'-11'24'16,"-11"6"6"-16,-18-1 25 16,-5-1 18-16,6 3-25 15,-1-1-4-15,26 5-12 16,4 0-9-16,3 0 1 16,7 0-9-16,0 0-3 0,0 0-4 15,0 0-5-15,0 0-2 16,0 0-1-16,0 0 0 15,0 0-4-15,19 0 4 16,45 0 2-16,33 0 4 16,31 8 0-16,25 4-1 15,21-1-1-15,14-4-2 16,8-4-2-16,11 1 0 16,2 3 0-16,-15 1 0 15,-18-1 1-15,-27 1 1 16,-19 2-1-16,-33-3 0 15,-12 1 1-15,-21-3-2 16,-10 1-1-16,-17-1 1 16,-4-1 0-16,-12-2-1 0,-5-1-1 15,-3-1-6-15,-1 1-17 16,-10-1-48-16,-2 5-100 16,-21 2-132-16</inkml:trace>
  <inkml:trace contextRef="#ctx0" brushRef="#br0" timeOffset="614.3889">6755 2335 463 0,'-12'0'6'0,"12"-2"-6"15,0-3-3-15,6 2 3 16,50 0 1-16,49 3 10 16,40 0 0-16,29 0-5 15,1 0-2-15,-15 12-2 16,-3 5-2-16,-11 5 2 16,-5 3-1-16,-17 6 2 15,-33 3-3-15,-33 3-2 16,-25 4 2-16,-33 3 6 15,0 6-2-15,-58 9 2 16,-33 13 6-16,-27 10-3 16,-31 6-2-16,-16 8-3 0,-11-4-1 15,-6-4-1-15,11-12 4 16,20-16-3-16,35-13-1 16,32-9 0-16,30-10-2 15,25-9 0-15,21-11-2 16,8-1-5-16,0 2-2 15,62 8 7-15,45 3 2 16,42 2 6-16,31-4-2 16,16-5-3-16,13-2 4 15,4 3-3-15,-4 1 1 16,-15 2-2-16,-25 0-1 16,-32-2 1-16,-28 1-1 0,-30-6 0 15,-23-2 2-15,-21-2-2 16,-17-3 2-16,-11-1-2 15,-7-1 0-15,0-1 2 16,0 2 2-16,0-2-4 16,0 0 0-16,0 0-6 15,0 0 3-15,0 0-20 16,0-2-43-16,12-13-125 16</inkml:trace>
  <inkml:trace contextRef="#ctx0" brushRef="#br0" timeOffset="952.746">9486 2895 384 0,'0'0'16'0,"2"2"-16"0,8 0 0 15,7 1 11-15,4-1 0 16,3 4-7-16,5-1-1 15,0-1-3-15,-4 1-4 16,-4 1-10-16,-5 1-55 16,-16 5-127-16</inkml:trace>
  <inkml:trace contextRef="#ctx0" brushRef="#br0" timeOffset="1146.7038">9577 3372 373 0,'6'1'0'15,"11"3"0"-15,1 0 5 16,-3-1 10-16,10 1-6 16,8-1-9-16,-2-2 0 15,0-1-23-15,-11 0-112 16</inkml:trace>
  <inkml:trace contextRef="#ctx0" brushRef="#br0" timeOffset="2534.0744">13494 1490 275 0,'-12'0'52'0,"-5"0"-30"15,13 0 36-15,4 0-8 16,0 0-22-16,0 0-13 16,0 0-10-16,0 0-2 15,0 0 0-15,0 0-2 0,29 0-1 16,12 3 5-16,15 5-2 15,10 0 2-15,9-1-2 16,3-4 8-16,-5-3-6 16,-9 0-1-16,-19 0-3 15,-10 0-2-15,-6 0 1 16,-4 0-2-16,-6 0-1 16,-1-3-4-16,-7 0-13 15,-9-4-18-15,-2-2-40 16,0-4-69-16,-2 3-89 0</inkml:trace>
  <inkml:trace contextRef="#ctx0" brushRef="#br0" timeOffset="2917.3958">13744 1251 31 0,'-10'0'212'0,"-2"3"-202"15,-3 9-5-15,-1 4 40 16,-5 8-2-16,0 9-16 16,9 5-9-16,-1 8 4 0,11 3-4 15,2-1 0-15,0 1-3 16,0-2-9-16,0-3-1 15,0 2 0-15,13-5 0 16,-1-2-3-16,5-7-2 16,1-7 1-16,1-8-1 15,2-5 0-15,1-6 1 16,7-3-1-16,2-2 0 16,2-1 0-16,7 0 3 15,-1-4-3-15,6-12-12 16,-5-6-43-16,5-1-72 15,-6 2-63-15</inkml:trace>
  <inkml:trace contextRef="#ctx0" brushRef="#br0" timeOffset="3840.2136">14319 1773 124 0,'0'0'34'15,"0"0"6"-15,0 0 18 16,0 0 9-16,0 0-15 0,0 0-14 16,0 1 2-16,0 2-8 15,0 0-8-15,0 4-9 16,0 8-10-16,0 14-3 16,0 9 7-16,0 8-3 15,0-2 0-15,0-2-3 16,0-5-2-16,0-5-1 15,0-4-1-15,0-6 1 16,0-7-5-16,0-4-8 16,0-6-36-16,0-5-74 15,0 0-87-15</inkml:trace>
  <inkml:trace contextRef="#ctx0" brushRef="#br0" timeOffset="4544.9999">16779 1274 38 0,'0'0'264'0,"0"0"-239"15,0 0 24-15,0 0 32 16,-2 0-26-16,-33 0-23 16,-15 0-22-16,-22 0-3 0,-13 0-2 15,-6 0 2-15,-8 0 6 16,2 0-8-16,1 3-4 15,16 0 1-15,20 1-1 16,19-2 0-16,18 0-1 16,15-1-1-16,8-1-4 15,0 4-7-15,0 5 1 16,18 10 11-16,17 7-1 16,3 4 2-16,3 6 0 15,-8 3 1-15,-4 5 1 16,-13 4-2-16,-9 2 0 15,-7 3-1-15,0 3 4 0,0-2 0 16,-15 0 2 0,7-5-3-16,-2-7 0 0,7-9-1 15,3-7-1-15,0-9-2 16,0-4 1-16,3-5-3 16,25-2-2-16,16-3-9 15,14-3 8-15,16 0-9 16,30-17-29-16,15-10-64 15,18-4-134-15</inkml:trace>
  <inkml:trace contextRef="#ctx0" brushRef="#br0" timeOffset="5362.3498">24917 924 258 0,'0'0'138'16,"0"0"-132"-16,4 0-3 0,2 0 18 15,3 0 7-15,13 6-8 16,18 1-2-16,7 2-5 15,13 1-3-15,6 0 0 16,3 2 2-16,-3 0-7 16,-4-1 1-16,-11 1-5 15,-11-2-1-15,-5-2 2 16,-10 2 0-16,-13-1-2 16,-6-1-2-16,-6 1 2 15,0 6 7-15,0 6 2 16,0 9 7-16,-12 8-5 15,-7 2-4-15,1 1-1 0,3 2 1 16,1 4-2-16,5 2-1 16,3 0-2-16,2 4 2 15,4-5-2-15,0-4-1 16,0-6-1-16,0-5 1 16,0-5 0-16,0-6-1 15,0-9-1-15,0-3 1 16,0-6 0-16,0-2 1 15,0-2-1-15,-2 0 3 16,-29 1-1-16,-27 3-1 16,-16-2-1-16,-17 0-11 15,-11-1-5-15,-13 3-12 16,-7 2-36-16,-13 5-92 0</inkml:trace>
  <inkml:trace contextRef="#ctx0" brushRef="#br0" timeOffset="7115.7196">12221 738 210 0,'-17'0'75'15,"11"0"-61"-15,6 0 6 16,0 0 34-16,0 0-18 15,0 0-20-15,0 0-9 16,0 0-2-16,6 0-2 16,19 0-2-16,27 0 6 15,-1 0-2-15,14 1 0 16,-10 6-3-16,-1 2-2 16,-17 1 0-16,-6 0 2 15,-8 4-2-15,-15 3-6 16,-8 3 6-16,0 9 2 15,-2 5 2-15,-35 3-2 0,-4-1 0 16,-3-2-1-16,3-9 1 16,10-5-1-16,8-4 2 15,9-8-2-15,5-3-1 16,7-3 0-16,2-2-1 16,0 0-6-16,17 0 0 15,16 0 6-15,19-7 1 16,10-13 4-16,10-8-1 15,0-5-3-15,-8-3 1 16,-6 5-1-16,-16 3 1 16,-15 4-1-16,-5 6 2 15,-9 6-2-15,-7 8 1 16,-4 3 3-16,-2 1 0 0,0 0-1 16,0 0 0-1,0 2-3-15,0 9-4 0,0 8 4 16,0 4 0-16,0 6 1 15,21-6 1-15,-3-6-2 16,7-7 0-16,6-6-6 16,4-4 2-16,2 0 4 15,5-11 0-15,-9-9 2 16,-4-2-2-16,-15-1 0 16,-8 1 3-16,-6 0-1 15,0 2-2-15,-26 5 3 16,-12 4 2-16,-3 6-2 0,0 5-1 15,8 0 4 1,-7 0-2-16,16 0-3 0,3 0-1 16,-2 9-4-16,11-2-4 15,1 2-16-15,11 1-39 16,0-4-59-16,0-3-16 16</inkml:trace>
  <inkml:trace contextRef="#ctx0" brushRef="#br0" timeOffset="7574.0055">13405 748 156 0,'0'-3'25'15,"0"3"-10"-15,0 0 22 16,0 0-3-16,0 0-6 15,0 0-4-15,0 0 6 0,0 0 7 16,0 0-4-16,0 0-14 16,0 1-11-16,0 10-6 15,0 7-2-15,0 11 4 16,0 4 2-16,0 3-6 16,0 1 4-16,0-7-3 15,0 0 0-15,0-4-1 16,0-9-1-16,0-2-2 15,0-4-4-15,0-7-24 16,0-4-57-16,0 0-18 16,0-12-73-16</inkml:trace>
  <inkml:trace contextRef="#ctx0" brushRef="#br0" timeOffset="8024.1536">13755 687 5 0,'0'0'209'16,"0"0"-181"-16,0 0 6 0,0 0 34 15,0 0-27 1,0 11-23-16,0 4-5 0,-17 3-6 16,11 4-1-16,0 0-4 15,6-1 4-15,0-1-3 16,0-3 0-16,14 0-3 16,15-2 3-16,6 1-1 15,7 1-1-15,-5-1 2 16,-6-2-2-16,-2-2 0 15,-15 2 0-15,-3-4 0 16,-9 0 0-16,-2 0 0 16,0 2-1-16,-2 5 6 15,-29-2-2-15,-21 2 1 16,-2-2-2-16,-2-5-3 16,-4-3-7-16,9-5-9 0,-3-2-41 15,2-15-69-15,19-13-138 16</inkml:trace>
  <inkml:trace contextRef="#ctx0" brushRef="#br0" timeOffset="8220.9312">13593 765 209 0,'17'-5'82'16,"2"0"-76"-16,16-4-6 15,-2 1 16-15,10 1-3 0,5 2-4 16,-1 2-9-16,-3-1 0 16,-1 3-5-16,-4-1-19 15,-8 1-57-15</inkml:trace>
  <inkml:trace contextRef="#ctx0" brushRef="#br0" timeOffset="8609.9883">14247 666 222 0,'0'0'32'16,"0"9"-32"-16,0 14 17 16,0 6 42-16,0 4-26 15,0 3-17-15,0-1-6 16,2-1-3-16,4 2 4 15,-2-1-2-15,-2-5-8 16,4-2 2-16,-6-6-3 0,0-6-1 16,0-3-8-16,0-3-7 15,0-5-29-15,0-5-30 16,0 0-36-16</inkml:trace>
  <inkml:trace contextRef="#ctx0" brushRef="#br0" timeOffset="9000.5889">14641 636 114 0,'0'0'151'0,"0"0"-138"16,0 0 26-16,0 0 25 15,0 0-41-15,0 14-18 16,0 7 4-16,0 6-1 15,2 3 1-15,5 6 2 0,9-3-2 16,-5 2-2-16,-3 2-3 16,2-3 0-16,-2-3-4 15,3-1 0-15,-3-7 0 16,-2-1-4-16,0-4-32 16,5-10-99-16</inkml:trace>
  <inkml:trace contextRef="#ctx0" brushRef="#br0" timeOffset="9863.0706">17360 647 312 0,'0'0'8'0,"0"5"-6"16,0 7 6-16,0 2 1 16,0 6-1-16,-13 2-6 15,7-1-2-15,6-4-14 16,0-5-38-16,6-7-45 16</inkml:trace>
  <inkml:trace contextRef="#ctx0" brushRef="#br0" timeOffset="10064.7258">18623 647 260 0,'16'0'0'0,"3"3"2"16,6 0 0-16,6-3 1 15,10 0 0-15,13 0-3 16,12-8-9-16,12-9-114 0</inkml:trace>
  <inkml:trace contextRef="#ctx0" brushRef="#br0" timeOffset="10236.2366">21217 516 198 0,'37'0'78'0,"23"0"-78"16,14-7-58-16,17-5-142 16</inkml:trace>
  <inkml:trace contextRef="#ctx0" brushRef="#br0" timeOffset="10403.1281">23466 531 243 0,'6'1'44'0,"0"-1"-43"16,-6 0-1-16,2 0 1 15,-2 0-1-15,0 0-6 16,0 0-61-16</inkml:trace>
  <inkml:trace contextRef="#ctx0" brushRef="#br0" timeOffset="11010.0683">16961 1413 352 0,'-2'0'11'0,"2"0"-10"15,0 0 8-15,0 11 1 16,0 20 4-16,22 8 11 15,3 8-9-15,6 1-4 16,0 3 8-16,0 0-2 0,-8-2-7 16,-4-2-5-16,-11-7-1 15,-8-10 0-15,0-6-4 16,0-10 3-16,0-8-2 16,0-6 2-16,0 0 0 15,-2-9-3-15,-4-27-1 16,1-19-8-16,5-16 8 15,0-7 5-15,25 4-5 16,29 7 0-16,22 13 0 16,11 11 2-16,10 6-2 15,11 8 0-15,1 2-2 16,7 4-1-16,10 3-2 16,11 4-17-16,1 5-64 0,-3 8-119 15</inkml:trace>
  <inkml:trace contextRef="#ctx0" brushRef="#br0" timeOffset="11975.8532">19135 1293 262 0,'7'2'46'0,"-5"5"-43"15,4 4-3-15,0 8 31 16,0 8 2-16,5 9-9 16,1 9-6-16,-6 8-10 0,4 1 6 15,-3 2 0-15,-7-4 0 16,2-4-8-16,-2-6-4 15,0-10 1-15,0-8-1 16,0-12-1-16,0-5 3 16,0-6 0-16,0-1-1 15,0 0 3-15,0-10 5 16,0-24-6-16,0-13-2 16,0-14-3-16,0-6 5 15,0 1-2-15,4 11-3 16,10 10 4-16,11 7-3 15,10 7-1-15,7 3 3 0,3 2-3 16,3 6-3-16,5 3 1 16,1 1-5-16,8 2-18 15,0 4-71-15,4 3-181 16</inkml:trace>
  <inkml:trace contextRef="#ctx0" brushRef="#br0" timeOffset="12455.6735">20973 1262 346 0,'0'0'35'16,"0"0"-33"-16,0 9 6 15,0 10 27-15,0 8-8 16,0 10-2-16,0 7-10 16,0 1 1-16,0 5-8 15,0-4 1-15,2-4-5 16,4-5 0-16,-6-8-3 0,0-9 0 15,0-5 0 1,0-9-1-16,0-6 0 0,0 0 0 16,0 0 0-16,0-21-2 15,0-14-11-15,0-17 13 16,0-15 2-16,4-6-1 16,23 6 3-16,8 11-2 15,13 12-2-15,12 11-1 16,4 6 1-16,15 3-1 15,3 7-2-15,3 1 0 16,2 5-5-16,4 2-16 16,-2 4-82-16,-9 4-152 15</inkml:trace>
  <inkml:trace contextRef="#ctx0" brushRef="#br0" timeOffset="12914.5828">22813 1218 304 0,'0'0'48'0,"0"0"-45"0,4 9 10 16,-4 8 23-16,6 5-2 16,0 8-10-16,0 7-5 15,3 6 1-15,-3 5-3 16,4 0 4-16,-4-1-3 16,7-5-11-16,-3-5-5 15,-2-8 3-15,-3-7-5 16,-5-9 2-16,0-9-2 15,0-4 1-15,0 0 2 16,0-1-3-16,0-20 0 16,0-13-11-16,0-9 11 15,0-7 4-15,12-8-2 16,19 0-2-16,10 1-3 0,11 3 3 16,8 8-3-1,12-1-8-15,13 9-2 0,2 4-12 16,8 10-40-16,-4 5-125 15</inkml:trace>
  <inkml:trace contextRef="#ctx0" brushRef="#br0" timeOffset="14182.4329">13409 2924 245 0,'-6'2'23'15,"6"1"-14"-15,0 0 17 16,25 1 16-16,12-1 5 16,19 1-8-16,10 2-10 15,17-3-1-15,8 0-6 16,8 0-4-16,2-3-9 16,-4 0-1-16,-12 0-3 15,-12-1-4-15,-24-9-1 16,-18 0-8-16,-14-3-18 15,-17-8-33-15,0-7-77 0,0-3-47 16</inkml:trace>
  <inkml:trace contextRef="#ctx0" brushRef="#br0" timeOffset="14431.1277">13976 2598 328 0,'-2'0'80'16,"-4"11"-80"-16,-1 14 3 15,-3 15 25-15,2 15 2 16,8 6-2-16,0 7-10 16,0-1-3-16,0-3-1 15,0 0-1-15,0-1-4 16,8-8-6-16,4-4-1 16,5-12-2-16,4-9-1 15,12-7 0-15,-6-6-4 0,8-8-3 16,2-3-19-16,4-6-23 15,1-4-84-15,-3-11-86 16</inkml:trace>
  <inkml:trace contextRef="#ctx0" brushRef="#br0" timeOffset="14752.0673">14747 3158 338 0,'27'0'16'0,"-2"3"-7"15,6 1 15 1,-3 1 1-16,-13-1 2 0,1 5-9 16,-1 2-11-16,-5 7-3 15,-8 6 6-15,-2 4 3 16,0 0 8-16,0 2-10 16,-12-1-1-16,-3-5-2 15,3-4 0-15,2-4-3 16,10-8-4-16,0-6 2 15,0-1-3-15,0-1-1 16,6 0-4-16,25 0 3 16,12 0 2-16,15-9 4 15,2-9-4-15,-2 1 0 16,-4-2-12-16,-3-3-21 16,-5-1-49-16,-3-2-83 0</inkml:trace>
  <inkml:trace contextRef="#ctx0" brushRef="#br0" timeOffset="15614.056">16673 2712 425 0,'-22'0'10'0,"-3"0"-7"15,-10 0 27-15,-5 10-3 16,-13 2-11-16,-1 5-9 16,4 0-3-16,1 2 4 15,-3 5 4-15,7 1-5 16,-1-1-3-16,13 0-4 15,6-1-1-15,13-5 1 16,3 4-2-16,9-1 2 16,2-1-1-16,0 2-5 15,13-2 6-15,16 0 0 16,-3 2 2-16,3 4-1 0,-2-1 4 16,2 1-1-16,2 5-3 15,-2-4 1-15,2 7 1 16,-2-4 0-16,-2-1 0 15,6-2-1-15,-6-3-2 16,4-2 0-16,4-1 0 16,2-6-10-16,9-7-1 15,10-4-12-15,18-4-12 16,15-5-43-16,20-19-135 16</inkml:trace>
  <inkml:trace contextRef="#ctx0" brushRef="#br0" timeOffset="16295.9604">25082 2322 119 0,'5'0'297'0,"1"0"-273"15,0 0-14-15,4 0 10 16,9 0 9-16,18 0-8 0,19 5 4 16,16 3-9-16,9 3-11 15,-3-1 3-15,5 2-3 16,-4-2-1-16,-5 2-4 16,-8-2 0-16,-12 2 0 15,-17-2-4-15,-12 3 2 16,-13 4-1-16,-7 6 3 15,-5 7 14-15,0 6-4 16,-17 6 0-16,-8 5-1 16,-6 3-4-16,6-3 2 15,1 2-5-15,1-5-1 16,10-6 1-16,1-5-2 0,6-7 0 16,0 0-4-1,-1-3-1-15,-3-3-4 0,-8 0-13 16,-18-2-28-16,-15-1-35 15,-22-4-106-15</inkml:trace>
  <inkml:trace contextRef="#ctx0" brushRef="#br0" timeOffset="16912.9283">18565 3726 215 0,'-29'0'296'16,"16"7"-284"-16,13 0-11 15,0-2 15-15,0 6 9 16,0 3 2-16,0 3-12 16,9-2-12-16,3 0-3 15,3-3-6-15,3 1-26 16,3 2-50-16,-5 1-245 15</inkml:trace>
  <inkml:trace contextRef="#ctx0" brushRef="#br0" timeOffset="17062.7532">18639 4568 400 0,'-16'39'16'0,"7"1"-16"15,9-6-48-15,0-3-1 16,-4-1-196-16</inkml:trace>
  <inkml:trace contextRef="#ctx0" brushRef="#br0" timeOffset="17212.7479">18602 5476 306 0,'0'27'0'0,"0"0"-66"16,0-2 20-16,-10 3-96 15</inkml:trace>
  <inkml:trace contextRef="#ctx0" brushRef="#br0" timeOffset="17698.0467">13203 7029 449 0,'0'28'48'0,"0"7"-47"16,0-3 1-16,-15 7 20 15,3 7 7-15,-1 12-10 16,-1 3-4-16,-3 0-4 16,-1-2-1-16,1-5-1 15,3-10-5-15,-3-7-4 16,5-6-1-16,-7-11-8 15,5-8-4-15,-3-9-21 16,-1-3-21-16,-1-30-77 16,0-14-110-16</inkml:trace>
  <inkml:trace contextRef="#ctx0" brushRef="#br0" timeOffset="18597.5583">13254 6893 404 0,'5'0'59'16,"-5"0"-57"-16,8 15 2 16,4 13 22-16,9 7 13 15,4 10-11-15,12 0-11 16,4 2-2-16,9 1-8 16,-3-6 3-16,3 1-3 15,4-2-4-15,-9-6-2 16,1-4 0-16,-9-6 0 15,-6-1-1-15,-6-8 0 0,-3-5 0 16,-7-4 0-16,-9-3 0 16,0-3-1-1,-6-1 0-15,0 0-4 0,0 0 5 16,0 0 3-16,0 0 0 16,0 0 1-16,0 0-4 15,0 0 2-15,0 0-2 16,0 0 0-16,0 0 0 15,0 0 1-15,0 0 0 16,0 0 1-16,0 0-1 16,0 0 3-16,0 0-4 15,0 0 1-15,0 0-1 0,0 0 0 16,0 0 0-16,0 0 0 16,0 0-1-16,0 0-3 15,0-5 2-15,15-9-8 16,-3-11 10-16,15-11 5 15,4-9-5-15,2-14 0 16,4-8-4-16,5-19 3 16,-9-13 1-16,2-1-2 15,-6 12 3-15,-11 22-2 16,-3 22 2-16,-5 21-1 16,-8 12 3-16,2 8 2 15,-4 3-1-15,3 0 3 16,-3 0-5-16,4 0 0 15,-2 0 3-15,2 0-2 16,2 3 1-16,11 8 1 0,-5 5 3 16,2 1-5-16,5 0-1 15,-2 5 1-15,-3 5 1 16,7 7-1-16,-13 9-1 16,4 10 2-16,1 10-1 15,3 2-1-15,5 5 0 16,2-5 0-16,0-6-1 15,1-4 0-15,-3 1 0 16,2-9-2-16,2-5 1 16,-3-7 0-16,-3-9-1 15,-7 0 1-15,1-8 0 16,-3-2 0-16,-2-7-1 0,-2-5 1 16,-1-4-2-16,-5 0 1 15,0 0-1-15,0 0 1 16,0 0-3-16,0 0-3 15,0 0 6-15,0 0-5 16,0 0-1-16,0 0-10 16,0 0-12-16,0 0-17 15,0-13-39-15,0-3-119 16</inkml:trace>
  <inkml:trace contextRef="#ctx0" brushRef="#br0" timeOffset="19227.6445">17583 6600 435 0,'-64'15'11'16,"-29"4"-10"-16,14-4 21 16,-18 2 25-16,-6-1-21 15,1-3-16-15,12-3 0 16,15 2 2-16,15-6-2 16,19 0-9-16,22-3-1 15,11-1-2-15,8-2-10 16,0 0-10-16,6 0 15 0,27 1 7 15,6 6 1 1,1 0-1-16,-5 8 2 0,-10 4 2 16,-7 9-3-16,-11 9 7 15,-7 12 1-15,0 5 0 16,0 11 2-16,-9-1-3 16,-7 2-2-16,3-5-1 15,7-5 0-15,4 0-2 16,2-8-1-16,0-4 0 15,6-7-2-15,27-10 0 16,13-5 0-16,10-9-6 16,22-7 2-16,21-6-10 0,21-3-23 15,13-26-10 1,7-4-139-16</inkml:trace>
  <inkml:trace contextRef="#ctx0" brushRef="#br0" timeOffset="20046.6528">26186 6243 454 0,'19'0'37'15,"8"0"-37"1,12-3-10-16,38 3 10 0,-9 0 19 16,2 0 1-16,6 0-14 15,3 4 3-15,-2 6-1 16,-18 2-1-16,-9 5 2 16,-19 5 1-16,-8 8-1 15,-11 11 3-15,-10 14-4 16,-2 9 7-16,0 7-7 15,-27 2-2-15,1-2 4 16,1-9-1-16,10-7-4 16,3-11-2-16,6-3-3 0,-1-7-1 15,3-10 1 1,-2-10-1-16,0-4-3 0,-11-5-7 16,-1-4-13-16,-15 4-1 15,-21-5-21-15,-18-2 11 16,-23-20-84-16,-9-19 22 15,-14-7-21-15</inkml:trace>
  <inkml:trace contextRef="#ctx0" brushRef="#br0" timeOffset="23315.7179">14553 4623 231 0,'-3'13'44'16,"3"-2"-21"-16,0 0 1 16,0 4 27-16,0 14 1 15,0-6-15-15,0 1-10 16,-10-2-12-16,-15 0 4 0,-10 3 8 15,-23 6-5-15,-31 7-9 16,-22 5-4-16,-26 0-8 16,-22-2 3-16,-12-5 3 15,-11-5-1-15,-6-7 1 16,-9-10 1-16,15-10 7 16,15-4-1-16,-13-5-4 15,4-19-3-15,-12-8-4 16,0-9-2-16,0-11-1 15,4-11-1-15,8-10 1 16,3-4 0-16,9-3-1 16,13-4 1-16,21-1 1 15,10 2 0-15,21 2 3 16,2 3-2-16,6-2 0 0,6 2-1 16,9-2-1-16,8-6 0 15,1-6 1-15,5-3 2 16,5 4-3-16,11 4 0 15,1 12 0-15,5 7 0 16,1 6 0-16,2 5 0 16,4 4 0-16,-15 4 0 15,5 7-3-15,-15 6 2 16,8 7-1-16,7 9 3 16,-3 4-1-16,3 6 0 15,-7 1-2-15,-3 3 2 16,-9 3 0-16,-2 3 0 15,-7 0 0-15,1 0-1 0,2 3 1 16,18 6 0-16,9-3 0 16,22-4 0-16,9 0 0 15,10-2-1-15,0 0 0 16,0 0-2-16,0 0-2 16,0 0 0-16,0 0-7 15,0 0-14-15,0 0-1 16,0 0-23-16,12 2 14 15,34-2-13-15,16 0-88 16,18-19 55-16,18-19-60 16</inkml:trace>
  <inkml:trace contextRef="#ctx0" brushRef="#br0" timeOffset="23736.1968">10241 2654 309 0,'-19'0'54'15,"-20"-2"-47"-15,-13 2 0 16,-6 0 33-16,-8 0 6 16,-11 4-14-16,-16 9-16 15,-4 6-12-15,-6 5 2 16,2-1-2-16,10 5 13 16,4-1-5-16,4 5-9 15,3 1 2-15,7-4-2 16,19-2-2-16,17-3 0 15,19-5-1-15,7 0-5 16,9-3 2-16,2 3 1 0,0 1-1 16,0 2 2-16,6 4 1 15,19-1-1-15,12 1 1 16,11 3-1-16,8-1 1 16,8 0 5-16,-2 4-3 15,0 0-2-15,2 4 3 16,-12 1-3-16,-1 2 0 15,-11-3 0-15,-7 0 0 16,-15-4 0-16,-5-3 0 16,-1 0 0-16,-12-3 0 15,0-2-19-15,0-4-24 16,0-2-56-16,-25-10-136 0</inkml:trace>
  <inkml:trace contextRef="#ctx0" brushRef="#br0" timeOffset="34624.939">11251 11422 195 0,'0'0'22'0,"0"0"-5"0,-16 0 9 15,3-5 31-15,7 2-11 16,6 3-25-16,0 0-13 16,0 0 2-16,0 0 9 15,0 0 3-15,0 0-5 16,0 0 2-16,0 0 0 16,0 0 0-16,0 0-2 15,-2 3-5-15,-10 2-1 16,-7 2-1-16,-4 5-6 15,-1-2-1-15,-1 5-2 16,6-5 0-16,7 2-1 16,-3-2 0-16,7 5 1 15,-9 3-1-15,9 2-1 0,2-1 0 16,6 2 0-16,0 4 0 16,0 5 1-16,21 3-1 15,18-4 1-15,4 0 0 16,11 1-1-16,2-5 2 15,6 2-1-15,2 1 1 16,-12-2 1-16,-7 4-1 16,-12-5 0-16,-8-3 0 15,-4-5 1-15,-9 0-2 16,-6-4 0-16,-6 3 3 16,0 1 0-16,0-1 0 15,-12 6-3-15,-23-3 5 0,-9 2-5 16,-9-3 1-16,-9-3 1 15,-9-3-1-15,-3 1-1 16,2-4-1-16,1-3 1 16,9-5-1-16,6-1-5 15,7 0 2-15,3-7-24 16,9-16-25-16,8-11-61 16,15-10-98-16</inkml:trace>
  <inkml:trace contextRef="#ctx0" brushRef="#br0" timeOffset="35298.0138">11063 11411 157 0,'0'0'144'15,"0"0"-125"-15,0 0-7 16,0 0 33-16,0 0-15 16,0 0-20-16,0 0-7 15,17 3 0-15,8-3 6 16,12 3 5-16,6-1-2 0,13-2-2 16,8 0 7-16,8 0-4 15,9 0-2-15,8-8-2 16,-13 0-2-16,3 1-2 15,-9 3 3-15,-14 4-5 16,-15 0 0-16,-22 0-2 16,-11 0-1-16,-4 0 1 15,-4 0-1-15,2 0 2 16,-2 0-2-16,0 0-2 16,0 0 2-16,0 0 0 15,0 0-4-15,0 0-1 0,0 0-11 16,0 0-24-1,0 0-41-15,-8 0-120 0</inkml:trace>
  <inkml:trace contextRef="#ctx0" brushRef="#br0" timeOffset="36566.1837">14085 11370 378 0,'-18'0'48'15,"9"0"-38"-15,3 0 13 16,-4 8 22-16,-7 6-21 16,-9 16-17-16,-3 11-4 15,2 9 2-15,0 2 4 16,14 2-4-16,11 3 0 16,2-7 1-16,0-1-2 15,19-3-4-15,22-2 0 16,15-3-3-16,6-1 3 0,4-8 0 15,-4-4 1-15,-8-7 2 16,-8-2-2-16,-20-12 0 16,-9 0 0-16,-11-2 1 15,-6-2 3-15,0 0-3 16,0 0-1-16,-16 9 1 16,-34-1 4-16,-22 7-6 15,-19 0 0-15,-2-3-9 16,2-8 1-16,0-7 0 15,8-2-17-15,15-25-22 16,4-20-83-16,12-16-66 16</inkml:trace>
  <inkml:trace contextRef="#ctx0" brushRef="#br0" timeOffset="37226.4033">13879 11425 234 0,'0'0'108'16,"4"0"-90"-16,-2 0-3 16,8 0 13-16,11 0-6 15,12 0-11-15,17 0 2 16,12-8 0-16,10-2-1 0,11-1-2 15,-9-1-2-15,0 1-8 16,3 1 3-16,-9 1-3 16,-2 0-5-16,2 2-19 15,-3-5-61-15,-3 2-139 16</inkml:trace>
  <inkml:trace contextRef="#ctx0" brushRef="#br0" timeOffset="37676.0787">16248 11132 419 0,'0'7'101'0,"-27"1"-101"16,-13 6 9-16,-13 8 26 15,-13 12-9-15,-3 5-11 16,-1 9-7-16,4 8-3 16,14 9 2-16,7 12-1 15,14 1-1-15,18 5-3 16,13-5-1-16,0 0-1 16,31-10 0-16,17-8-5 15,12-16 4-15,2-16-5 0,4-17 4 16,10-11-1-1,-11-6-1-15,1-27-1 0,-8-11-2 16,-21 0 0-16,-23 4 3 16,-14 6 4-16,0 8 3 15,-45 8-2-15,-19 8 2 16,-15 5-1-16,-6 5 3 16,7 0-5-16,20 0 0 15,19 0-1-15,24 0-1 16,15 0-25-16,0-14-34 15,50-5-108-15,33-11-71 16</inkml:trace>
  <inkml:trace contextRef="#ctx0" brushRef="#br0" timeOffset="37976.6385">16981 11316 503 0,'2'0'25'15,"5"0"-24"-15,-1 0 3 16,10 0 4-16,17 0 1 16,27 7-1-16,23 4 2 15,4 3-3-15,-11-2-2 16,-14-2 1-16,-20 9-5 16,-22 3 0-16,-13 11 3 15,-7 14 3-15,-27 10 9 16,-25 8-6-16,-8-1-4 0,8-4 0 15,13-9-6-15,14-1-4 16,23-8-2-16,2-13-9 16,0-7-17-16,50-13-24 15,10-9-48-15,14-23-121 16</inkml:trace>
  <inkml:trace contextRef="#ctx0" brushRef="#br0" timeOffset="38409.8247">18747 11436 136 0,'2'-14'338'0,"2"-5"-328"0,2-6-6 16,2-8 11-16,-1-2 13 15,3-4-21-15,-8 4-1 16,-2 1-4-16,0 5 6 15,-2 7 8-15,-23 6 11 16,-10 10-10-16,-2 6-2 16,-11 0-8-16,-6 21-1 15,-1 8-2-15,1 8-2 16,19-4 0-16,16 0-2 16,19-3-1-16,0-4-2 15,29-1-3-15,15-3 3 16,9 0 3-16,1 4 1 15,-4-1 0-15,-7 2 0 0,-12 4 0 16,-10 1-1-16,-15 3 0 16,-6 6 4-16,0 3-4 15,-17 3 3-15,-12 1 0 16,3-1-2-16,1-6-1 16,-2 0-1-16,6-5-7 15,-2-6-13-15,9-8-29 16,4-8-29-16,1-6-134 15</inkml:trace>
  <inkml:trace contextRef="#ctx0" brushRef="#br0" timeOffset="39034.2932">21310 11597 301 0,'-2'0'158'0,"2"-3"-158"16,0 3 7-16,0 0-6 15,35-3 15-15,27 3 3 16,25 0 1-16,24 0-2 15,18 0-6-15,5 0 3 16,7 0-2-16,7 0-1 16,-5 0-5-16,-4 0-1 15,-11 0-1-15,-25-4-4 16,-20 0-1-16,-21-4-1 16,-21 3-1-16,-14 0-6 15,-6-3-15-15,-15-3-16 0,-4-7-36 16,-2-3-155-16</inkml:trace>
  <inkml:trace contextRef="#ctx0" brushRef="#br0" timeOffset="39347.8927">22606 11260 453 0,'-6'0'81'15,"6"0"-81"-15,0 0-1 16,0 0 1-16,18 15 13 16,38 3 5-16,21 9 1 15,14-2-12-15,2-3-2 16,-2 0 0-16,-2-4 5 0,-9 3-7 16,-14 1 0-16,-16 0-1 15,-21 1 1-15,-27 10-1 16,-2 0 2-16,-27 11 0 15,-39 6-2-15,-19 3 4 16,-8 6-6-16,4 3-3 16,9-4-11-16,9 1-29 15,18-14-25-15,9-12-110 16</inkml:trace>
  <inkml:trace contextRef="#ctx0" brushRef="#br0" timeOffset="42280.3447">24516 11257 243 0,'0'0'72'0,"0"0"-54"16,0 0 9-1,0 0 14-15,0 0-11 0,0 0-12 16,0 0-4-16,0 0-9 16,0 0 2-16,0 0 3 15,0 0-3-15,0 0-2 16,0 0-2-16,0 0 1 16,0 0 1-16,0 0-2 15,0 0-3-15,0 0 3 16,0 0-2-16,0 0 0 15,0 0 2-15,0 0-2 16,0 0 0-16,0 0 0 16,0 0 0-16,0 0 0 15,0 0-1-15,0 0 0 0,0 0 0 16,0 0 0-16,0 0 0 16,0 0-1-16,0 0-1 15,0 0-7-15,0-4-38 16,0-4-115-16</inkml:trace>
  <inkml:trace contextRef="#ctx0" brushRef="#br0" timeOffset="43068.4168">24481 11271 88 0,'0'0'137'0,"0"0"-112"15,0 0-11-15,0 0 27 16,6 0 6-16,7 11 3 15,5 7-5-15,7 2-16 16,2 5-6-16,4 3-2 16,2 5-5-16,2 2-2 15,2 4-6-15,5 1 2 0,-1 1-3 16,2 0 1-16,-1-5 0 16,-3-2-5-1,2-9-3-15,-10-7 0 0,-8-7 0 16,-6-3-3-16,-11-5-4 15,-4-3-16-15,8 0-25 16,-4-14-74-16,7-15-123 16</inkml:trace>
  <inkml:trace contextRef="#ctx0" brushRef="#br0" timeOffset="43331.6788">25105 11212 469 0,'-37'2'21'16,"-4"14"-20"-16,-3 14 32 15,-10 7 10-15,-5 11-15 16,3 7-12-16,8 3-5 16,5-2-4-16,6 0 2 15,1-2-5 1,7-6-1-16,5-12-3 0,5-3-1 15,5-11-2-15,-3-4-9 16,5-7-10-16,-1-11-24 16,1 0-19-16,-7-7-92 0</inkml:trace>
  <inkml:trace contextRef="#ctx0" brushRef="#br0" timeOffset="43608.985">24181 10963 379 0,'0'0'38'0,"0"0"-38"15,0 0 0-15,27-4 15 0,29 1 10 16,20 3-1-16,11 0-4 15,4 0-11-15,0 0-4 16,-2 0 1-16,-4 0-4 16,-5 0-2-16,-9 0-1 15,-14 0-11-15,-11 0-38 16,-19 0-115-16</inkml:trace>
  <inkml:trace contextRef="#ctx0" brushRef="#br0" timeOffset="44432.7643">26974 11061 405 0,'-21'-3'104'15,"1"0"-104"-15,13 3-2 16,7 0 2-16,0 15 11 16,0 20 2-16,0 14 6 15,4 5-7-15,15 6-3 16,4 1 0-16,-3 2-1 16,5-4 2-16,2-3-6 15,-6-12-2-15,4-12-1 16,-3-6 0-16,1-11-2 0,-4-8-2 15,-5-4 3-15,5-3 4 16,16-3 0-16,15-27-1 16,16-18 0-16,0-10-3 15,-6-4-4-15,-13-1 2 16,-7-3-6-16,-3 3 6 16,-2 12 1-16,-6 12 1 15,-4 9-1-15,-7 8 1 16,-5 6-4-16,3 3-15 15,-3 4-23-15,5 3-66 16,-3 6-157-16</inkml:trace>
  <inkml:trace contextRef="#ctx0" brushRef="#br0" timeOffset="44942.2845">28206 11334 359 0,'6'0'84'0,"-2"-14"-82"15,-4-13 2-15,0 1 21 16,0-5-10-16,0 0-11 16,-18 6-1-16,-1 6 0 15,-4 9 9-15,5 5 7 16,-11 5-6-16,-4 0-10 0,-15 15 2 15,-6 14 5-15,-1 5 0 16,3 5-1-16,8-1-1 16,13-1 1-16,9-5-4 15,13-2-5-15,9-5 0 16,0-9 0-16,9-2 0 16,26-7 0-16,12-7-7 15,13-4-2-15,13-18-11 16,-1-7-2-16,-4 4 0 15,-12-1 9-15,-8 13 11 16,-13 4 2-16,-8 7 0 16,-5 2 4-16,1 0 0 0,-8 11 4 15,3 9 10-15,-1 6 2 16,-3-1-9-16,3 2 1 16,-1-5-2-16,3 0-5 15,2-9 0-15,1-2-5 16,-7-6-2-16,1-5 0 15,7 0-13-15,4-19-24 16,8-10-52-16,-6-4-191 16</inkml:trace>
  <inkml:trace contextRef="#ctx0" brushRef="#br0" timeOffset="45348.9231">28776 11316 143 0,'11'3'38'0,"-1"1"-12"16,2 2 27-16,3-1 9 16,-3 4-13-16,-1-1-1 15,-3 4-5-15,2 3-8 16,-4 7-3-16,1 3-13 16,-1 5-2-16,-2 3 7 15,-2-1-14-15,2-1-2 16,-2-3-3-16,-2-5-4 15,0-9 2-15,4-6-3 16,-4-1 0-16,0-7-1 0,0 0 0 16,0 0-1-1,2-3-3-15,5-20-10 0,3-3 6 16,4-14 0-16,9-4 5 16,8-4 1-16,0 4-2 15,6 4 4-15,-1 9-1 16,1 3 0-16,4 6 1 15,0 7 0-15,-7 1 0 16,1 6 0-16,-4 2-16 16,-2 3-7-16,6 1-8 15,-4-2-36-15,-4 4-76 16</inkml:trace>
  <inkml:trace contextRef="#ctx0" brushRef="#br0" timeOffset="48326.1603">8963 4185 108 0,'-54'-49'0'0</inkml:trace>
  <inkml:trace contextRef="#ctx0" brushRef="#br0" timeOffset="48361.9126">8963 4185 17 0,'-126'-110'0'0,"126"122"0"16</inkml:trace>
  <inkml:trace contextRef="#ctx0" brushRef="#br0" timeOffset="49367.9634">7231 6205 22 0,'4'-4'361'16,"-2"4"-334"-16,-2 0-25 15,4 0 9-15,-4 0 14 16,2 0 1-16,9 13-12 15,-3 13 0-15,2 10 0 16,3 15 0-16,-3 17-2 16,-4 14 3-16,-6 11-6 15,0 8-3-15,0 13-4 0,0 5 7 16,6-1-5-16,3-1-1 16,7-7-2-16,5-8 3 15,12-9-2-15,0-13 1 16,8-18-3-16,1-18 0 15,1-15-2-15,-2-17 0 16,-3-8-2-16,15-4 4 16,11-38 4-16,19-35-1 15,8-30-3-15,0-25-1 16,-17-23-2-16,-10-9-4 16,-20 2 5-16,-3-4-4 15,-10 18 4-15,-4 20 2 16,6 28 1-16,-18 27 4 0,-3 23-4 15,-2 21 2-15,-8 12 1 16,3 11 3-16,-3 2-2 16,-2 0-5-16,0 30 2 15,0 30-1-15,0 31 7 16,-13 23 1-16,-5 14 0 16,3 8-5-16,9 1-2 15,6-4 2-15,0-9-2 16,6-12-2-16,25-16 1 15,6-14-2-15,7-11-2 16,10-15 1-16,1-14-2 16,9-13 0-16,-8-12-7 0,-8-10-12 15,-9-7-10-15,-6-19-14 16,-18-27-41-16,-9-13-111 16</inkml:trace>
  <inkml:trace contextRef="#ctx0" brushRef="#br0" timeOffset="49720.0356">6197 5714 372 0,'19'7'35'15,"26"-3"-33"-15,19 7-2 16,27 0 14-16,21-3 10 16,31-1 6-16,32-3-4 15,22 3-3-15,20-4-5 16,0-2-1-16,-11-1-8 15,-22 0-4-15,-10 0-4 16,-25 0-1-16,-19 0-1 0,-33-11-4 16,-39 0-20-1,-19-2-31-15,-32-5-139 16</inkml:trace>
  <inkml:trace contextRef="#ctx0" brushRef="#br0" timeOffset="49946.882">7826 5398 354 0,'0'3'113'0,"27"11"-112"16,31 8 1-16,25 10 12 15,16 3 9-15,10 4-2 16,15 4-9-16,-6 1-7 0,-8-4-5 15,-3 6-3-15,-10 0-14 16,-18-4-44-16,-13 3-205 16</inkml:trace>
  <inkml:trace contextRef="#ctx0" brushRef="#br0" timeOffset="55262.5371">9970 1394 264 0,'-52'-10'38'0,"5"-5"-7"16,3-15 1-16,5-1 0 15,0 5-9-15,-7-1-6 16,-6-1 6-16,-14-5-10 15,-4-2-5-15,-15-1-1 16,-6-3 7-16,-12 2-6 16,-17 0-8-16,-8 3 4 15,-11-3 0-15,-12 5-2 16,-2 2-1-16,-10 4-1 16,-10 6 7-16,-1 2-5 0,-8 2 4 15,0 8-3-15,-12 1 1 16,2 5 1-16,5 2-5 15,6 6 0-15,19 17-3 16,-1 9 3-16,12 6-3 16,13 4 3-16,9 11-1 15,8 8 0-15,-1 12 1 16,-9 16-1-16,7 12 1 16,15 5-2-16,18 6 2 15,8 6 1-15,21 8-1 16,19 5 1-16,1 8 0 15,20-1-1-15,15 2 0 16,7 3-2-16,25-7 2 0,35-8-4 16,17-4 4-16,14-6 0 15,0 0 0-15,14-3-3 16,15 4 2-16,25 0-1 16,18-8-2-16,25-2 1 15,12-12 0-15,22-13 3 16,24-4 2-16,14-14-2 15,-8-8 0-15,9-13 0 16,-9-14-3-16,-4-11 1 16,-10-11 0-16,-3-9 0 15,-9-9 2-15,-3-19 2 16,-8-16-2-16,-2-8 1 16,-9-9 1-16,-5-8-2 0,-32-8 1 15,-16-9-1 1,-14-10 1-16,-28-8 1 0,-12-13 2 15,-18-11-3-15,-23-9 2 16,-15-1-2-16,-26 4-1 16,-11 17 1-16,-4 11-1 15,0 21 0-15,-25 16-5 16,-14 17 1-16,-7 11-15 16,-12 7-28-16,-2 8-98 15,-4 7-158-15</inkml:trace>
  <inkml:trace contextRef="#ctx0" brushRef="#br0" timeOffset="56199.9058">6100 14230 452 0,'-52'-8'22'0,"7"3"-3"15,6 3-11-15,32-1 4 16,7 3 10-16,0 0-13 15,0 0-4-15,46 0-5 0,37 5 7 16,61 14-1 0,49 0 1-16,30 0 3 0,35-5-2 15,25 0-3-15,19-2-1 16,4-1 1-16,-2 7-4 16,-19 0 3-16,-26 8-4 15,-44 0 1-15,-40-4-1 16,-42 1-1-16,-42-10-1 15,-36-1-2-15,-28-5-11 16,-27-4-31-16,-39 6-44 16,-60 4-188-16</inkml:trace>
  <inkml:trace contextRef="#ctx0" brushRef="#br0" timeOffset="56688.3693">6398 15044 450 0,'-19'0'5'0,"19"4"-5"15,56 17 0-15,47 2 3 16,61 7 24-16,65 1-12 16,36-4-3-16,28-2-1 15,5 1 0-15,-23 3 1 16,-17 5 1-16,-49 6-8 15,-40 7-5-15,-49 4-3 16,-51 9 0-16,-47 13 3 0,-26 13-3 16,-81 18 3-1,-45 6 1-15,-46 5 0 0,-39-6-1 16,-16 1 10-16,-19-3-6 16,-4-10 5-16,10-11 1 15,37-19-4-15,37-14-3 16,67-21 4-16,49-15-6 15,38-8-2-15,16-6 1 16,4 0-15-16,56 4 4 16,49 2 11-16,44-3 9 15,46-5-7-15,16-1 2 16,21 0-4-16,5 0 1 0,7-5 1 16,-4-2 0-1,-20 3 0-15,-28 4-2 0,-35 0 0 16,-39 0-3-16,-31 0-4 15,-31 9-15-15,-14 1-28 16,-15-1-97-16</inkml:trace>
  <inkml:trace contextRef="#ctx0" brushRef="#br0" timeOffset="57888.2851">9897 16346 61 0,'-4'0'73'16,"4"0"-54"-16,0 0-7 16,0 0 14-16,0 0 12 15,0 0 3-15,0 0 11 16,0 0-2-16,0 0-6 16,0 0-3-16,0 0-5 15,-2 0-16-15,2 0-10 16,0 6-3-16,0 7-2 15,0 18-3-15,0 13 6 16,0 10 1-16,0 8 1 16,0 0-8-16,8-6 1 0,5 0 3 15,-1-13-3-15,1-10-1 16,-7-11 1-16,0-11-2 16,-6-8-1-16,4-3-6 15,-2 0-4-15,4 0-3 16,15-17-2-16,-8-24 10 15,5-25-1-15,3-11-6 16,-5 0 4-16,7 7-1 16,2 16 7-16,6 13 1 15,-2 10 2-15,-8 13-1 16,-3 7 2-16,-8 8-1 16,-3 3 1-16,5 0-1 0,11 19 5 15,-3 13 8-15,5 9 6 16,0 6-6-16,2 5-8 15,-6 3 1-15,1-4 0 16,-1-4 1-16,6-6-6 16,-15-14-2-16,-3-6-2 15,1-11 2-15,-8-5-7 16,-2-5-6-16,0 0-22 16,0-3-20-16,0-21-122 15,6-9-116-15</inkml:trace>
  <inkml:trace contextRef="#ctx0" brushRef="#br0" timeOffset="58134.2773">11028 16406 340 0,'-8'17'30'16,"-17"5"-23"-16,-2 5 42 15,-6 6 1-15,-4 4-21 16,-4-1-16-16,3 4-5 16,-1-3-5-16,2-3-1 15,4-10-2-15,0-4 0 16,8-7-14-16,4-9-18 0,-8-4-30 16,0-4-90-1,2-29-68-15</inkml:trace>
  <inkml:trace contextRef="#ctx0" brushRef="#br0" timeOffset="58344.5077">10650 16406 198 0,'12'3'141'0,"1"16"-119"16,7 10 8-16,13 5 18 15,0 5-9-15,13 5-17 16,-3-3-2-16,5-1-2 15,1-4-15-15,-1-9-3 16,-3-7-2-16,3-4-8 16,-5-13-10-16,3-3-30 0,-13-9-55 15,-4-24-64-15</inkml:trace>
  <inkml:trace contextRef="#ctx0" brushRef="#br0" timeOffset="58750.3949">11499 16409 277 0,'9'16'87'16,"1"12"-66"-16,2 8 6 15,5 2 21-15,-11 6-12 16,0-4-11-16,3 4-5 16,-3-4-10-16,-2-11-4 0,-4-5-2 15,0-7-1-15,0-12-3 16,0-5-2-16,0 0 2 15,0 0-4-15,0-1-21 16,0-30-4-16,0-11 20 16,6-6-3-16,9-2 3 15,9 16 4-15,12 3 2 16,-1 9 3-16,6 9 1 16,-8 4 1-16,13 9 3 15,-7 0-1-15,8 9 5 16,-3 13 0-16,-3 3 0 15,-6 5-1-15,-4 6-1 16,-6 4 3-16,-2-2-4 0,-9-3-3 16,3-5-3-1,-5-3-1-15,-3-7-3 0,1-4-17 16,-10-10-27-16,2-4-98 16,-2-2-172-16</inkml:trace>
  <inkml:trace contextRef="#ctx0" brushRef="#br0" timeOffset="60611.5844">12872 15312 396 0,'-8'-4'51'16,"-5"0"-34"-16,13 4-14 16,0 0 3-16,13 0 0 15,38 0-1-15,32 4 7 16,25 5-4-16,9 1-2 15,12 0 0-15,1-2-1 16,-12-4 2-16,-5 0-4 16,-20-1-1-16,-14-3-4 0,-21 3-3 15,-27 1-17-15,-23 8-55 16,-8 2-179-16</inkml:trace>
  <inkml:trace contextRef="#ctx0" brushRef="#br0" timeOffset="60828.0191">13215 15750 391 0,'0'3'55'16,"25"4"-55"-16,35 5 8 16,8-2 4-16,17-2 11 0,8 3-10 15,14-1-4-15,15 0-3 16,11 2 0-16,1-5-6 15,0 1-1-15,3-5-7 16,-13-3-29-16,-2 0-118 16,-4 0-167-16</inkml:trace>
  <inkml:trace contextRef="#ctx0" brushRef="#br0" timeOffset="61278.7098">14908 14982 427 0,'-16'0'65'0,"16"0"-65"15,0 0-13-15,47 0 13 16,21 0 20-16,36 0-3 16,28 7-5-16,27 9-5 15,11 1-2-15,5 2-1 16,-11-2 3-16,-9-6-3 16,-25 1-2-16,-10-2-2 15,-27-6-6-15,-23-4-21 16,-39 9-100-16</inkml:trace>
  <inkml:trace contextRef="#ctx0" brushRef="#br0" timeOffset="61713.339">15547 15441 479 0,'0'2'0'0,"35"9"-11"15,19 5 11-15,18 1 16 16,9 2 1-16,16 6-3 16,4 2-6-16,-4 3 3 15,-10 2-8-15,-21 1 6 16,-16 4-2-16,-27 7-5 16,-23 7 0-16,-29 9 2 0,-52 4 0 15,-26 0-2-15,-9 1 0 16,-4-6 1-16,8-1 0 15,17-9 1-15,21-5-3 16,20-8 6-16,19-6-5 16,16-8-2-16,11-3 1 15,8-2-1-15,0 1-5 16,21 1 3-16,26-2-6 16,23-1 7-16,5-1 1 15,10-3 1-15,1-2 0 16,10-3-2-16,1-2 1 15,16-2-3-15,-1-3-1 16,10 0-11-16,-2-5-12 0,-4-12-16 16,-9-2-67-1,-16-8-68-15</inkml:trace>
  <inkml:trace contextRef="#ctx0" brushRef="#br0" timeOffset="62213.9066">16882 14310 282 0,'0'-4'65'0,"0"1"-40"16,0 2-22-16,0 1 18 0,27 0 2 15,25 0 6-15,26 0-4 16,26 0-9-16,26 0 0 16,6 0 0-16,7 1-4 15,-9 6-5-15,-8-2-2 16,-8 1 0-16,-8-6-4 15,-9 0-1-15,-16 0-1 16,-19 0-4-16,-27 0-16 16,-16 0-39-16,-23-7-140 15,0-5-15-15</inkml:trace>
  <inkml:trace contextRef="#ctx0" brushRef="#br0" timeOffset="62423.4712">17905 14332 234 0,'0'22'146'16,"0"15"-126"-16,0 17 9 15,5 8 21-15,9 6-12 16,-2-3-10-16,5 5-9 16,-5-3-12-16,-3-1 0 15,-3-2-7-15,-6-4 0 16,0 0-6-16,0 1-22 15,-6-5-29-15,-13-3-128 16</inkml:trace>
  <inkml:trace contextRef="#ctx0" brushRef="#br0" timeOffset="64053.0144">19999 14394 473 0,'-24'-18'23'0,"-1"-8"-10"15,-6 0 18-15,0-2 3 16,-11-7-4-16,-1-4-10 15,-15-2-7-15,-4-6 1 16,-16-4-1-16,-20-8-8 16,-24-8 0-16,-22-7-4 0,-20-6-2 15,-17-1 0-15,-16-7 0 16,-16-2-3-16,-16 0 4 16,-15-4-4-16,-21 4 4 15,-8-1 0-15,-12 10 0 16,-8 5-4-16,-13 14 2 15,-13 3 0-15,-24 7-1 16,-16 4 3-16,-18-3 1 16,1 4 0-16,0 3-1 15,12 0-2-15,9 3 2 16,1-3-1-16,-14 7 2 16,-8-3-2-16,-2 8 1 0,-3 5-6 15,17 5 0-15,7 4 3 16,14 14-3-16,-15 4 5 15,0 0 0-15,-3 11-4 16,1 8 1-16,11 0 1 16,12 3 3-16,6-5 0 15,19-2 0-15,6 7 0 16,19-1-3-16,3 6 3 16,10 2-5-16,13 5 1 15,11 4 4-15,10 7-4 16,25 3 4-16,6 7 0 15,19 4 0-15,10 11 0 16,3 10 1-16,11 5-1 0,-3 3 0 16,20 0-1-1,27 3 0-15,23-1 1 0,14 3 0 16,19 8-3-16,16 4 2 16,11 7-1-16,20 11-1 15,19 20 1-15,0 15-1 16,23 15 0-16,25 7 0 15,-9 4-8-15,13-8 8 16,-15 1-1-16,10-17 1 16,-9-3 3-16,15-6-3 15,9-1 2-15,19 4 0 16,33 1-3-16,18 1 4 16,15 0-1-16,16-10 0 0,19-6-2 15,14-7 2-15,19-12-1 16,4-15 2-16,23-10-1 15,-2-19 1-15,14-7 0 16,13-4 2-16,0-5-2 16,-3-1 5-16,-12-1-4 15,-6 3-1-15,-10 1 0 16,2 2 0-16,-1-2 0 16,1-2 0-16,-4-7-1 15,-3-4 2-15,11-12-1 16,0-6 1-16,2-7 3 15,-2-11-4-15,-5-1 1 16,5-7 8-16,2-6-6 16,6 0 2-16,11-16 3 0,18-4 1 15,33-4-4-15,4-1-4 16,23-4-1-16,-2-4-1 16,0 2-2-16,-10 7-2 15,-17 2 5-15,-10 3 1 16,-9 6-1-16,-12 4 3 15,-2 0 1-15,-10 5-4 16,-5-8 0-16,15 2 0 16,17-2 6-16,20-2 1 15,33 0 1-15,17-2 1 16,6-1 6-16,-2-2-6 16,-21-3-6-16,-10-1 3 15,-31-5-2-15,-8-9-2 0,-5-6 0 16,-22-14 0-16,0-16 0 15,-23-16-2-15,-23-16-9 16,-20-12-4-16,-27-2-4 16,-27 1 6-16,-36 10 11 15,-24 19-1-15,-25 5 2 16,-24 0-2-16,-17 0-1 16,-17-6 0-16,-8-12 2 15,0-10 0-15,0-8-1 16,-27-15-3-16,-12-1 3 15,-5 4 0-15,-3 11 1 16,-3 18 13-16,1 12-1 0,-7 7 0 16,-8 6-11-16,-2 1-1 15,-5 10 0-15,5 6-1 16,0 4-1-16,2 3 1 16,2 2 0-16,-4-2 1 15,0-1-3-15,1 4-10 16,1 5-15-16,4 8-30 15,-4 7-55-15,-12 17-222 16</inkml:trace>
  <inkml:trace contextRef="#ctx0" brushRef="#br0" timeOffset="67808.2312">11956 16611 186 0,'19'4'24'16,"-9"-4"-12"-16,-4 0-3 16,5 0 18-16,-5 0 19 15,6 0-15-15,9-4-3 16,2-3-5-16,6-1-4 15,-11-3 7-15,3 0-5 16,2-3-5-16,6-1 0 16,-9-3-9-16,5-1 5 0,0-3-7 15,2 3-2 1,-7-3-3-16,9 2 1 0,-2 4 1 16,0 1-2-16,-6 4 1 15,-3 7-1-15,-5 2 1 16,-1 2-1-16,3 0 5 15,-9 0-4-15,0 0-1 16,2 0 2-16,-1 0-2 16,-1 0 6-16,4 0-5 15,-4 0 1-15,-4 0-2 16,2 0 1-16,-1 0-1 16,-3 0 1-16,0 0-1 0,0 0 3 15,0 0-1 1,0 0 1-16,0 0-3 0,0 0 2 15,0 0-1-15,0 0-1 16,0 0 0-16,0 0 0 16,0 0 0-16,0 0 0 15,0 0 0-15,0 0 0 16,0 0 0-16,0 0-1 16,0 0 1-16,0 0-1 15,0 0-2-15,0 0 0 16,0 0-1-16,0 0-10 15,0 0-20-15,4-9-73 16,2-1-168-16</inkml:trace>
  <inkml:trace contextRef="#ctx0" brushRef="#br0" timeOffset="68751.9692">12669 16390 93 0,'-12'-7'47'0,"6"-2"-44"16,-9-3-1-16,13 8 18 16,-8 1 29-16,2 0 12 15,-5 1-18-15,-3-2-30 16,1 4 0-16,-3 0 13 16,-3 0-11-16,-4 0 1 15,4 0 1-15,-3 0-12 16,-11 4-3-16,4 7 3 15,-3 0-1-15,3 4-3 16,5-1-1-16,7 1 0 16,7 0 1-16,1-4-2 15,11-3 0-15,0 3-1 0,0 0 1 16,23 0 0 0,10-5 0-16,4-1-8 0,9-5-1 15,-3 0 8-15,-6 0-2 16,-6-11-1-16,-6 0 3 15,-10-4 2-15,-7 0-1 16,-8 1 2-16,0 2-1 16,0 2 4-16,-17 5-4 15,-1 0 0-15,-3 3-14 16,-4 2-9-16,7 0-7 16,-5 0-33-16,6 0-39 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26:17.67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7357 1391 326 0,'0'-6'91'16,"-4"2"-54"-16,-27-5-10 15,25 7 16-15,6 2 0 16,0 0-8-16,0 0-17 0,0 0-9 16,0 0-1-1,0 0-2-15,0 0 0 0,0 0 2 16,0 0-8-16,0 2 0 16,0 14-2-16,-9 11 2 15,3 19 2-15,6 13-1 16,0 11 1-16,0 11-1 15,12 10 0-15,7 3 0 16,0-4-2-16,-5-8 2 16,7-12-1-16,-15-7 0 15,0-8 1-15,0-4-2 16,1-6 1-16,-7-10 0 16,0-9 0-16,0-8 1 15,0-9 0-15,0-6-1 16,2-2 1-16,-2-1 1 0,0 0 0 15,0 0 0-15,0-7 3 16,-9-21 0-16,-20-8-5 16,-6-13 1-16,11-1-1 15,9-2 0-15,-6-12-1 16,3-4 0-16,-1-4 0 16,13 2 1-16,4 1-1 15,2 3 1-15,0 1-1 16,0 0 1-16,0 3 0 15,8 6-1-15,9 8 1 16,1 10 0-16,5 10 0 16,4 2-1-16,8 0-1 0,13 0 2 15,3-1-3 1,3 3 3-16,4 6 0 0,-15 3-3 16,5 8 2-16,-11 1-1 15,7 5-1-15,11-1 2 16,16 2 0-16,7 0-1 15,-8 9 0-15,1 6-3 16,-9 5 3-16,-13 2-1 16,-7 5 2-16,-18 2-2 15,-11 7 2-15,-9 3 0 16,-4 8-1-16,-17 3 2 16,-28 4 4-16,-19 5-4 15,-15-3 2-15,-1-3 0 16,-5-3 1-16,-4-2 0 0,9-7-3 15,-1-6-1-15,-4-4 1 16,7-13 0-16,7-5 0 16,11-7 0-16,23-6-4 15,16 0 0-15,15 0 2 16,6 0 0-16,0 2-8 16,0 2 4-16,13 9-1 15,26 5 7-15,15 10 1 16,16 2-1-16,0 2 0 15,1-1-1-15,1 1 1 16,0-1 0-16,-8-1 0 0,0-1 1 16,-10-5-1-16,-4-4 0 15,-15-4 1-15,-8-7-2 16,-4 0 0-16,-11-5-17 16,-4-4-29-16,5 0-12 15,1 0-57-15,-2-16-192 16</inkml:trace>
  <inkml:trace contextRef="#ctx0" brushRef="#br0" timeOffset="450.2181">8775 1688 288 0,'0'5'100'16,"0"-4"-76"-16,0 8 8 0,0 6 1 15,-6 7-11-15,6 11-5 16,0 7-8-16,0 3 2 16,0 1-2-16,0 1 2 15,0-1-6-15,0-6 0 16,0-4-4-16,0-6 2 15,0-7-3-15,0-4 0 16,-11-4-3-16,7-6-8 16,2-5-12-16,-2-2-17 15,-2 0-23-15,0-8-47 16</inkml:trace>
  <inkml:trace contextRef="#ctx0" brushRef="#br0" timeOffset="894.2541">9728 1548 191 0,'-25'9'259'0,"-20"-2"-255"15,-7 5 26-15,-8 6 12 16,-4 6-20-16,6 2-9 0,-6 7-2 16,14-2-3-1,9 1 2-15,14-3-4 0,6 1-6 16,15 2-2-16,6-1-2 16,0 2 2-16,33-5 2 15,11-3 1-15,9-2 0 16,5-1 0-16,8 1 0 15,5 3 5-15,-11-1-6 16,-15 3 3-16,-14-6 0 16,-16-2-3-16,-15 4 0 15,0 0 1-15,-40 4 3 16,-5 1-2-16,-13-4 1 16,2-3-3-16,-4-8-3 15,11-9-12-15,5-5-17 16,9-11-21-16,10-28-86 0,13-15-45 15</inkml:trace>
  <inkml:trace contextRef="#ctx0" brushRef="#br0" timeOffset="1140.1129">10085 1489 394 0,'7'5'74'16,"-7"-5"-74"-16,0 4 0 15,0 17 17-15,0 18 9 16,0 17-1-16,0 12-7 16,0 14-8-16,0 5-5 0,0 6 4 15,0 0-1-15,0-16-5 16,0-9-1-16,-4-8-2 16,1-13-3-16,3-11-10 15,0-14-28-15,0-20-10 16,19-2-47-16,18-37-82 15</inkml:trace>
  <inkml:trace contextRef="#ctx0" brushRef="#br0" timeOffset="1417.7694">10565 1827 274 0,'6'0'147'0,"-6"0"-124"15,0 15 11-15,-29 11 6 0,-24 4-23 16,-5 7-7-1,-6-4-2-15,10-1-4 0,15-4 0 16,3-4-3-16,14-6 1 16,13-2-1-16,5 0-1 15,4 0-8-15,0-2 7 16,25 1 2-16,14 0-1 16,11-1 2-16,12-2 0 15,8 0 3-15,9-2-5 16,-5 0-2-16,-6-4-3 15,3-3-12-15,-11-3-37 16,-9 0-56-16,1-4-128 0</inkml:trace>
  <inkml:trace contextRef="#ctx0" brushRef="#br0" timeOffset="1667.6382">11805 1589 218 0,'15'7'311'15,"-15"-7"-311"-15,0 0 0 16,0 0 8-16,12 4 1 16,15 4 2-16,10 5-1 0,11-2-3 15,1 0-4 1,3-3-3-16,4-3-2 0,-9 5-7 15,1 0-22-15,-34 2-50 16,-14 4-109-16</inkml:trace>
  <inkml:trace contextRef="#ctx0" brushRef="#br0" timeOffset="1883.9819">11712 2081 373 0,'-10'7'47'0,"-2"-7"-38"15,10 0 32-15,2 0-6 0,0 0-30 16,14 0-1 0,21 1 12-16,19 6-2 0,8 0-6 15,10 0 1-15,5-4-2 16,-7 1-4-16,6-3-3 16,-9-1 0-16,-1 2-6 15,-4-2-24-15,-6 0-52 16,-7 0-144-16</inkml:trace>
  <inkml:trace contextRef="#ctx0" brushRef="#br0" timeOffset="2844.2626">14290 1411 380 0,'-17'0'67'0,"5"0"-61"16,4 0 21-16,4 0 10 0,-5 19-18 15,-1 10-17-15,-2 20 12 16,1 12-4-16,9 4 1 16,2 9 4-16,0 4-6 15,0 0-2-15,13-1-1 16,9-8 0-16,-1-16-3 16,2-13-3-16,0-14-1 15,-3-14-1-15,5-7-3 16,4-5 4-16,12-6 1 15,15-32 4-15,10-25-4 16,9-21-6-16,-5-15-1 16,-8-3 0-16,-19 3-1 0,-12 16-4 15,-8 20 12-15,-13 25 1 16,-3 24 3-16,-5 11 3 16,-2 3 4-16,0 0-11 15,0 20 0-15,0 19 0 16,0 17 7-16,0 19 0 15,0 8-3-15,29 1-2 16,10-9-1-16,2-9 2 16,1-15-1-16,1-13-2 15,-2-12 0-15,-3-12-3 16,-1-14 3-16,6 0 0 16,9-12 7-16,4-26 2 15,0-16-8-15,-5-15 1 0,-12-8 0 16,-5-2-1-1,-20 1 0-15,-8 4-1 0,-6 5-1 16,0 12 1-16,0 13-6 16,0 10 0-16,-6 10-8 15,0 3-11-15,0 3-25 16,4 3-53-16,2 1-175 16</inkml:trace>
  <inkml:trace contextRef="#ctx0" brushRef="#br0" timeOffset="3202.4091">15698 1057 214 0,'0'-2'252'0,"0"0"-243"16,0 0 6-16,4 2 12 0,2 0-6 16,9 0-19-1,22 0 0-15,21-1-1 0,16 0 5 16,15-3 1-16,-4 1-4 15,-1 2 0-15,-9-2 0 16,-9 0-3-16,-16-1 0 16,-19 3-6-16,-15-2-13 15,-16-1-58-15,0-3-96 16</inkml:trace>
  <inkml:trace contextRef="#ctx0" brushRef="#br0" timeOffset="3359.6005">16066 1058 345 0,'-15'22'14'0,"3"4"2"16,6 6 28-16,6 2-7 0,0 2-19 15,0 1-12-15,6-2 0 16,14-2-6-16,-7-2-8 16,5-3-30-16,1-6-134 15</inkml:trace>
  <inkml:trace contextRef="#ctx0" brushRef="#br0" timeOffset="3655.1634">16934 1197 400 0,'2'0'87'0,"4"0"-85"16,0 0 2-16,7 0 8 16,22 0-1-16,25 0 9 15,20 0 5-15,22 7-16 16,11 2 4-16,-1 0-4 16,-2-4-5-16,-1 1-4 15,-14-1-1-15,-8 1 0 16,-15-2-6-16,-22 2-31 15,-21 0-64-15,-29 2-160 16</inkml:trace>
  <inkml:trace contextRef="#ctx0" brushRef="#br0" timeOffset="4071.6087">16903 1605 454 0,'-4'9'6'0,"4"-3"3"15,0 3-9-15,37 6 26 16,35 4-8-16,19 2 0 16,13-1-4-16,9-1-5 15,-7 0-4-15,-9 1 7 16,-8-2-5-16,-27 4 1 0,-9 4-4 16,-17 0-3-1,-22 6-1-15,-14 4-3 16,-8 8 0-16,-58 3 3 15,-36 6 5-15,-22 1-4 0,-8-5 2 16,4-4 0-16,14-3-2 16,23-7-1-16,13-4 1 15,18-7 1-15,23-6 1 16,16-3-3-16,15-3 0 16,6-2-8-16,14 1 8 15,42-8 3-15,29-1 2 16,22-2-1-16,19 0 1 15,15-14-5-15,-3-1 2 16,-7-2-2-16,-7-1-4 16,-9-4-9-16,-3-1-23 0,-11-5-28 15,-4 1-183-15</inkml:trace>
  <inkml:trace contextRef="#ctx0" brushRef="#br0" timeOffset="4642.1332">18774 1614 502 0,'-21'19'29'15,"9"4"-25"-15,5 15-4 0,7 12 17 16,0 8-3-16,0 9-6 16,27-1-5-16,8-2 3 15,3-7-5-15,3-12 2 16,-2-13-3-16,2-7 0 16,-3-14-1-16,3-11-1 15,9 0 2-15,10-25 0 16,10-18 0-16,-2-19-6 15,-12-10-2-15,-9-9 3 16,-16-3 2-16,-12 11 3 0,-7 17 3 16,-5 23-1-1,-3 18 3-15,-4 13 9 0,0 2-6 16,0 11-8-16,0 26 0 16,0 17 4-16,6 12 8 15,11 2-9-15,3-1-1 16,9-10-1-16,8-9 1 15,11-9 0-15,6-11-2 16,4-15 0-16,14-11 4 16,11-2-1-16,3-18 4 15,5-18-2-15,-8-11-4 16,-15-9 2-16,-14-7-3 16,-13-5 1-16,-16-2-1 15,-17 3-6-15,-8 8-11 16,0 8-17-16,-6 7-28 0,-14 4-91 15</inkml:trace>
  <inkml:trace contextRef="#ctx0" brushRef="#br0" timeOffset="6428.2176">6274 1010 309 0,'20'-2'63'0,"7"0"-58"16,-23-5 6-16,-2 7 51 16,-2 0-17-16,5 0-26 15,-5 4-16-15,0 16-3 16,0 24 0-16,-13 34 18 15,-3 32 2-15,14 33-5 16,2 25-7-16,0 14-2 16,0 2-4-16,24-3 0 0,3-10 0 15,6-16-2-15,-18-15 2 16,1-25 0-16,-3-22-2 16,-5-18 1-16,4-12-1 15,3-8 1-15,-3-11-2 16,-6-15 0-16,-6-19-5 15,0-10-5-15,0-2-16 16,0-38-7-16,-18-29-33 16,-11-39-138-16</inkml:trace>
  <inkml:trace contextRef="#ctx0" brushRef="#br0" timeOffset="8091.884">6441 806 378 0,'13'-4'39'15,"3"-1"-36"-15,3 1-3 16,18-3 5-16,19-5 9 15,26-1 1-15,24 5-2 16,26 3-1-16,21 0-1 0,27-5 0 16,16 0-3-16,21-2 0 15,25 3-2-15,25 4-3 16,20 5 1-16,21 0 0 16,6-3-2-16,21 2-1 15,13-5 2-15,13 1-1 16,9-1-1-16,-10-1-1 15,-4 2 1-15,-11-6-1 16,-15 5 4-16,7-5-2 16,-8-4 0-16,4-3-1 15,-15-5-1-15,-10 1-1 16,-10 0 1-16,-21 5 1 0,-17 4 1 16,-5 4-1-1,-9 4 0-15,2 0-1 0,0 2 0 16,-4-3 0-16,2-2 0 15,-5 1 4-15,-9 1-4 16,-11 2 0-16,-6 0 3 16,-8 3-2-16,2-1-1 15,6 1 3-15,-13-3-2 16,-10 1-1-16,-10-1 0 16,-10-3-2-16,2 3 2 15,-1-1 1-15,-10 1-1 16,-1 4-1-16,-16 0 1 15,-7 0 1-15,-5 0-1 16,1 1 0-16,-1 8 1 16,11 3 1-16,10 0-2 0,-2 3 0 15,0 3 1-15,-9-2-2 16,-11 1 1-16,-11-2-2 16,-7 1 2-16,-5 0 0 15,-9-1 0-15,-14-4 0 16,-10 1 0-16,-20-2 0 15,-5-1 0-15,-13-2-1 16,-5 0 1-16,-8 1 0 16,-9-3-1-16,-3 3 1 15,-1 1-1-15,-7 0 1 16,4 7-2-16,-6 1-3 16,-1 3 4-16,1 6 1 0,-4 2 3 15,0 5-3-15,2-1 4 16,-2 2-3-16,0 4 1 15,0 4-1-15,4 6 1 16,2 0-1-16,0 5 1 16,7 6 1-16,-5 3 4 15,8 9-4-15,-1 3 2 16,-1 6 1-16,-1 3-3 16,-1 2 0-16,-4 6 0 15,3 6 0-15,3-3-1 16,3 1 0-16,-1-7 2 15,-1-5-2-15,1 0 1 16,-1-3 3-16,-3-3-4 0,5-4 1 16,-9-7-1-16,0-4 1 15,-6-7-1-15,-2-6-1 16,0-5 1-16,0-4 1 16,0-6-2-16,0-7 2 15,-16-3-2-15,1-2 0 16,-3-4 1-16,1-5-1 15,3-4 0-15,-3-4 2 16,-1-2-1-16,-7 0 2 16,-17-1-1-16,-13-1-1 15,-18 0-1-15,-16 1 1 16,-10 0-1-16,-17 1 0 0,-20 1-1 16,-13 0 1-1,-27 2-1-15,-24 3-4 0,-29-1 3 16,-20 3 2-16,-13 0 2 15,-11-2-2-15,-10 4 3 16,-15 0-4-16,-12 4-1 16,-16 5 1-16,-22 4 0 15,-7 1 1-15,-15 3 2 16,-2 1-3-16,4-1-6 16,-2-1 6-16,0-6 3 15,4-1-1-15,10-3 6 16,5 0-6-16,10-2-2 15,6-3 0-15,2 0 0 16,6-3 0-16,1-2 4 16,10-1 0-16,16 1 3 0,-2-4-4 15,25-2 0-15,10-1-3 16,15-2 1-16,6 0 0 16,13 0 2-16,-13 0-2 15,-2 7 1-15,8 2-2 16,0 2 1-16,19 1-1 15,12 2 0-15,9-2-2 16,-3 1 1-16,2-1 1 16,-5-2 0-16,-3-1 0 15,8 0 1-15,11 0 0 16,4-2 0-16,15-3-1 16,16 0 0-16,20 0 0 0,24-1-1 15,7 2 1-15,13-2 0 16,0 2 0-16,9 2-1 15,1-1-2-15,11-1 1 16,12 1-1-16,0-1 0 16,15-3-3-16,5 2-5 15,7-4-13-15,-2 0-24 16,2 0-31-16,-8 0-175 16</inkml:trace>
  <inkml:trace contextRef="#ctx0" brushRef="#br0" timeOffset="24061.5184">6629 5364 54 0,'-29'-28'173'0,"2"15"-163"16,-6 1-10-16,13 5 13 15,7 2 38-15,9 3 16 16,4 1-6-16,-2-2-25 16,2 3-6-16,0-2-8 15,0 2 0-15,0 0-2 16,0 0-5-16,0 0-4 16,0 0-2-16,0 0-5 15,0 0 3-15,0 0-2 16,0 0-3-16,0 10 0 0,0 18 0 15,8 14 3-15,17 12 6 16,8 9-7-16,-8 4-1 16,6 5 1-16,-2 11-2 15,-4 0-1-15,-5-7 1 16,-1-6-1-16,0-5-1 16,1-6 1-16,-13-7-1 15,1-15 1-15,-4-13-1 16,-2-12 0-16,2-5 1 15,-4-7-1-15,0 0-1 16,0-14-6-16,0-33-7 16,0-20 11-16,0-18 3 15,0-7-5-15,13-5-1 0,-1 2 2 16,0 5 3-16,5 10 2 16,2 16-1-16,-7 15 0 15,0 18 0-15,-3 14 0 16,1 10 0-16,-4 7-2 15,2 0-3-15,19 6 2 16,6 17 3-16,19 14 6 16,0 16-4-16,6 18 3 15,-7 9 0-15,-3 3-2 16,-5 0 1-16,-4-10-4 16,-18-10 4-16,-4-5-3 15,-15-12 0-15,2-7 6 16,-4-14-5-16,0-7-2 0,0-11 2 15,0-7-1-15,0 0-1 16,2-6-4-16,4-30-17 16,15-14 18-16,-3-15 3 15,9-2 0-15,11 4-1 16,1 7 0-16,-6 6 0 16,0 12 1-16,-6 10-1 15,-4 14 0-15,-9 9 0 16,-2 5-4-16,3 0 3 15,3 0 2-15,1 10 6 16,8 11-6-16,6 8 2 16,-2 11 1-16,2 11 1 15,0 0-1-15,-6 2 2 16,-2 1-3-16,2-6 0 0,-15 3 1 16,7-7 1-16,-7-6-2 15,1-12-1-15,-1-6 1 16,-6-5-2-16,-4-11-1 15,2-3-3-15,-2-1-7 16,13 0-26-16,-3-7-35 16,13-13-55-16,6-9-138 15</inkml:trace>
  <inkml:trace contextRef="#ctx0" brushRef="#br0" timeOffset="24301.7371">8496 5826 359 0,'0'0'88'16,"0"0"-81"-16,0 12 3 15,0 7 23-15,0 8-6 16,0 2-6-16,0 4-8 16,0-1-3-16,6 0-1 15,0-6-3-15,3-3-6 16,-3-7 0-16,-2-8-5 15,-2-6-3-15,-2-2-17 16,0-11-37-16,0-24-93 16,0-13-83-16</inkml:trace>
  <inkml:trace contextRef="#ctx0" brushRef="#br0" timeOffset="24482.7298">8457 5277 452 0,'0'-2'28'16,"0"2"-27"-16,0 0 2 16,0 2 9-16,6 10 7 15,12 6-10-15,9-2-9 16,-2-3-1-16,8 3-8 16,8-2-47-16,7-4-119 15</inkml:trace>
  <inkml:trace contextRef="#ctx0" brushRef="#br0" timeOffset="25087.0351">9159 5637 333 0,'0'30'58'16,"0"6"-37"-16,0 5 22 15,0 0 6-15,0 1-12 16,0 6-11-16,7-2-8 15,3 1-8-15,-2-5 0 16,-2-7-2-16,1-5-3 16,-7-8-4-16,0-8-1 15,0-7 0-15,0-4 0 16,0-3-2-16,0 0-8 0,4-21-14 16,2-18 2-16,6-18 14 15,11-5 8-15,-2-4 0 16,10 3-5-16,8 4 0 15,4 6 5-15,5 12 1 16,-11 8 0-16,-4 11 3 16,9 6-1-16,-1 6 2 15,0 3-1-15,5 2 4 16,1 5-6-16,1 0 1 16,-1 1-1-16,-7 18 9 0,-1 9-3 15,-8 5-2 1,-4 8 2-16,0-1-2 0,-7 0-1 15,3 1 0-15,-2 2 1 16,6-1 0-16,-9 0-2 16,-3-1 0-16,1-4-1 15,-7 3-1-15,3-10 1 16,-6-5-1-16,0-8 0 16,-2-5-1-16,-1-4 3 15,-3-3-1-15,8-3-3 16,-8-2 0-16,0 0 1 15,0 0-1-15,0 0-1 16,0 0-1-16,0 0 0 16,0 0-2-16,0 0-6 15,0 0-12-15,0 0-18 16,0 0-44-16,-8 0-173 0</inkml:trace>
  <inkml:trace contextRef="#ctx0" brushRef="#br0" timeOffset="26264.8649">7171 6984 92 0,'0'-6'71'0,"0"0"-71"16,0-4-18-16,16-1 18 0,13-1 10 16,9 0-8-16,-7 2 6 15,-3 1-2-15,-9 6 1 16,-11 2 4-16,-1 1 8 15,-7 0 2-15,4 0 11 16,-2 0 10-16,-2 0-4 16,4 1 1-16,-4 6-2 15,0 3-7-15,0 7 0 16,0 3-9-16,0 9-2 16,0 4-3-16,0 1 0 15,0 7-1-15,0 2-2 16,2 1 4-16,4 7-4 0,7 4-3 15,7 1 0-15,5 1 0 16,2-4-2-16,12-6-2 16,-8-7-2-16,6-7-2 15,-1-4-1-15,1-9-1 16,-2-7-2-16,-8-9 2 16,4-4-9-16,2 0 5 15,-2-14-1-15,0-21 3 16,4-15-1-16,-2-12 3 15,2-7-4-15,0-6-11 16,-8-1 9-16,-2-5-10 16,-6 12-1-16,1 11 14 15,-11 11 3-15,-5 15 0 0,-2 17 3 16,-2 8-1-16,0 5 1 16,0 2 4-16,4 0-7 15,-4 0-4-15,6 12 4 16,2 15 3-16,9 10 8 15,2 12-1-15,-3 1-6 16,3 4 0-16,1-3-1 16,11 3 2-16,2-4-3 15,-2-3 3-15,2-5-1 16,3-6-1-16,1-3 0 16,2-8-1-16,-8-6 0 15,0-1-2-15,-2-8 1 0,2-1-2 16,-4-6 2-16,0-3-2 15,-2 0-2-15,1 0 3 16,6 0 0-16,7-18-1 16,-6-8 2-16,6-11-4 15,-12-9 6-15,2-13 2 16,-8-1-5-16,-1-2-4 16,-14 0 3-16,1 7 1 15,-7 4-1-15,0 4 1 16,0 7 0-16,0 6 2 15,0 11 1-15,-7 8 2 16,1 5-1-16,0 7-1 16,0 0-3-16,-2 1 5 15,6 2-5-15,2 0-5 16,0 0 4-16,0 0-4 0,0 0-1 16,0 0-1-16,-5 0-4 15,5 0-15-15,0 0-10 16,-6-4-27-16,0 1-91 15</inkml:trace>
  <inkml:trace contextRef="#ctx0" brushRef="#br0" timeOffset="28777.5304">11814 5404 256 0,'-17'-3'60'16,"7"1"-27"-16,8 2 21 15,2 0-1-15,0 0-18 16,0 0-19-16,0 0-6 16,0 0-4-16,0 0 6 15,0 0 2-15,0 0-7 16,0 3 1-16,0 16-6 16,0 19 5-16,0 11 6 15,12 14-3-15,5 8-1 16,-3 8-1-16,-2 0 1 15,5-4 2-15,4-8-4 0,1-6-3 16,1-8 1-16,2-4-1 16,-4-11-1-16,1-15-2 15,1-4-1-15,-8-9-1 16,3-7-4-16,1-3 1 16,-1 0-3-16,11-10-3 15,9-22 7-15,7-14-1 16,0-14 4-16,1-9-9 15,-13-1-1-15,-4-5 1 16,0 1 4-16,-15 4 0 16,9 13 4-16,-8 16 1 0,-5 19 3 15,-4 17 0 1,-6 5 1-16,0 0-4 0,0 0 0 16,0 0 0-16,0 19 5 15,2 17 3-15,2 20-1 16,7 9 2-16,3 2-2 15,9-1-4-15,4-10 2 16,6-9-2-16,-6-4 0 16,4-11-1-16,2-8-2 15,0-5 2-15,-2-10-2 16,2-5-2-16,-6-4-3 16,2 0-2-16,6-21 4 15,-8-13 3-15,4-9 0 16,2-16 0-16,-12-8-2 0,-5-10 0 15,-8-3 2-15,-4 3-6 16,-4 8 6-16,0 18 3 16,0 11-2-16,0 9 1 15,-4 7 2-15,-4 8-1 16,-2 4-3-16,4 2-2 16,-3 2 1-16,3-1-5 15,0 3-6-15,6-1-11 16,-6 0-18-16,6-3-15 15,0-2-89-15,0-2-116 16</inkml:trace>
  <inkml:trace contextRef="#ctx0" brushRef="#br0" timeOffset="29094.5495">13130 4948 346 0,'0'0'76'0,"2"0"-66"16,5 0-6-16,9 0 15 15,11 0 1-15,14 0 3 0,15 0-6 16,10 0-2-1,5 0-1-15,-3 0-2 0,-2 0 1 16,-4 0-6-16,-4 5-7 16,-15-4-1-16,-10 2-6 15,-12-3-9-15,-13 2-31 16,-4-2-39-16,-4 0-99 16</inkml:trace>
  <inkml:trace contextRef="#ctx0" brushRef="#br0" timeOffset="29295.9934">13552 4984 221 0,'-12'29'126'16,"3"6"-105"-16,-1 9 2 0,4 3 25 16,4-1 1-16,2-1-22 15,0 2-12-15,0 1-14 16,0-4-1-16,8-4-1 15,2-2-9-15,-1-6-27 16,7-3-76-16,3-9-152 16</inkml:trace>
  <inkml:trace contextRef="#ctx0" brushRef="#br0" timeOffset="29677.1429">14327 5275 474 0,'-2'0'15'0,"2"0"-13"15,0 0 17-15,0 0 8 16,0 0-7-16,19 0-16 16,18 0 5-16,13 0 6 15,14 0-2-15,0 0 2 0,14 0-4 16,11 0-1-16,8 0 1 16,3 0-4-16,-3-1 2 15,-6-6-7-15,-13 0-2 16,-14 2-3-16,-14 2-4 15,-13 0-2-15,-12 1-11 16,-15 0-19-16,-10 2-25 16,0 0-93-16</inkml:trace>
  <inkml:trace contextRef="#ctx0" brushRef="#br0" timeOffset="30195.8992">14371 5594 42 0,'-7'4'378'0,"7"1"-371"16,0 1-4-16,7 1 23 16,26 4 9-16,4 0-12 15,17-2-11-15,10 1-4 16,8-1-1-16,7 1 0 15,3 0 1-15,-3 2 1 16,-11-2-1-16,-14 5-4 16,-15-5-4-16,-16 9-2 15,-17 2 2-15,-6 6-1 0,-12 5 1 16,-44 9 4-16,-23 3-3 16,-16 4-1-16,-2 2 0 15,4 1 0-15,10-1 1 16,17-5 2-16,10-6-2 15,15-10 1-15,14-9 0 16,15-7-2-16,8-2 0 16,4 0 0-16,0-4-8 15,35 4 8-15,19-7 5 16,20-4-3-16,21 0 3 16,15 0 2-16,7-3 1 15,5-7-4-15,-8 1-2 16,-17 6 3-16,-8-5-4 0,-19 6-1 15,-6-3-2-15,-8 1-3 16,-8 0-2-16,-7-3-11 16,-2-1-18-16,3-3-28 15,-5-3-95-15</inkml:trace>
  <inkml:trace contextRef="#ctx0" brushRef="#br0" timeOffset="31028.1229">16438 5510 106 0,'0'0'295'0,"0"0"-269"16,0 0-23-16,0 18 8 15,0 13 33-15,0 13-8 16,0 12-15-16,0 1-7 16,0 4-3-16,0 2 0 15,0-8 1-15,0-1 0 0,6-5-10 16,10-2 5-16,-1-3-4 15,8-5 2-15,-1-11 3 16,-7-8-8-16,4-9 2 16,3-10-2-16,3-1-6 15,10 0 2-15,11-14 4 16,7-21 0-16,7-11-3 16,0-11-2-16,-4-10-6 15,-6-4-6-15,1-1-1 16,-7 1-4-16,-1 16 19 15,-8 8 1-15,-10 17 4 16,-8 12-2-16,-11 11 2 16,-6 6 7-16,0 1 5 15,0 0-8-15,0 0-3 16,2 18 1-16,4 9 8 0,5 12-1 16,1 5-3-16,2 2-5 15,5-1 1-15,8-3-2 16,4-5 1-16,2-4-1 15,6-5 2-15,-2-6-4 16,1-6 0-16,-3-6 4 16,-4 1-4-16,-2-7 0 15,-4-4 0-15,-1 0 0 16,3 0 0-16,6-15 0 16,4-7 8-16,5-10-3 15,-3-13 1-15,9-16-5 16,-7-9-1-16,2-4-3 0,-5 1 0 15,-7 13 3-15,-5 12 0 16,-7 13 1-16,-11 5 3 16,3 13-1-16,-9 1 1 15,-2 8-1-15,0 1 0 16,0 2 1-16,0 0-1 16,0 0-2-16,0 3-1 15,0-3-1-15,0 1-7 16,0-2-11-16,-6-2-29 15,-7 2-44-15,-12 4-155 16</inkml:trace>
  <inkml:trace contextRef="#ctx0" brushRef="#br0" timeOffset="34921.4386">10210 9447 82 0,'0'-2'31'0,"0"2"-20"16,0-1 2-16,0 1 0 16,0-4-6-16,0 4-6 15,0 0-1-15,0 0 1 16,0 0-1-16,0-2 0 15,0 0-2-15,0 2-11 16,0 0-17-16,4 0-84 16</inkml:trace>
  <inkml:trace contextRef="#ctx0" brushRef="#br0" timeOffset="36084.0055">10210 9447 194 0,'12'-51'49'0,"-12"51"-38"0,0 0 30 16,0 0 8-16,0 0-16 16,0 0-8-16,0 0-5 15,0 0-1-15,0 0-1 16,0 0 0-16,-2 29-8 15,-2 8 0-15,4 14 4 16,0 11-3-16,0 4 1 16,0 1-6-16,18 6 3 15,11-3-1-15,2-5-4 16,15-2-1-16,-7-8 1 16,13-11 2-16,-13-10-6 15,4-13 1-15,-7-10 0 16,-1-7-1-16,-8-4-4 0,1 0 2 15,8-25 2-15,-1-16 3 16,-2-13 0-16,-8-12-3 16,-9-8 0-16,-10-3-3 15,-4 3-2-15,-2 1 4 16,0 13 1-16,0 13 1 16,0 18 0-16,0 12 1 15,0 12 0-15,0 5-2 16,0 0-3-16,0 5 3 15,9 23 0-15,5 15 4 16,11 16 2-16,0 3-2 16,8 5 0-16,-8 10-2 0,8 1 2 15,6-2-1-15,0-5-1 16,13-17 3-16,-7-3-3 16,7-13 0-16,-6-6 0 15,-1-14-1-15,-6-11-1 16,1-7 0-16,-3 0 0 15,2-16 0-15,-4-19 1 16,2-15 6-16,-8-13-4 16,-6-11-3-16,-8-6 0 15,-11-6 0-15,-4 3-2 16,0 9 2-16,0 11 1 16,0 13 0-16,-13 6 0 15,1 11 1-15,-11 7 0 0,5 4 1 16,1 4-3-16,5 7 1 15,3-1 0-15,-1 8 0 16,8 1 0-16,2 0-2 16,0 3 0-16,0 0 1 15,0 0-3-15,0 0-1 16,0 0 0-16,0 0-1 16,0 0 2-16,0 0 1 15,0 0 0-15,-6 0 0 16,6 0 1-16,0 0 0 15,0 0-3-15,0 0 3 16,0 0 0-16,0 0 0 0,0 0 0 16,0 0 1-16,0 0-1 15,0 0-1-15,0 0 2 16,0 0-3-16,0 0-1 16,0 0 1-16,0 0-2 15,0 4 2-15,0-2 1 16,-8-1-1-16,1 2 1 15,-1-3-2-15,-2 4-5 16,4-2 3-16,-1 0 0 16,5-2-2-16,-2 0-7 15,4 0-10-15,0 0-42 16,0 0-93-16</inkml:trace>
  <inkml:trace contextRef="#ctx0" brushRef="#br0" timeOffset="38363.512">12010 10064 214 0,'-2'0'50'0,"-4"0"-12"15,-3-2 10-15,9 2 9 16,0 0-25-16,0 0-8 0,-2 0-1 16,-2 0-5-16,2 0 2 15,-2 0-1-15,4 0-5 16,0 0-6-16,-2 6-3 16,-2 7-1-16,2 10-2 15,-2 10 0-15,4 1 5 16,0 1-2-16,0 2-1 15,0-4 0-15,0 1 2 16,6-2-5-16,10-9 1 16,1-3-2-16,-11-7-1 15,0-9-3-15,-4 0-1 16,-2-4-9-16,0 0-21 16,7-1-18-16,9-24-94 15,5-6-92-15</inkml:trace>
  <inkml:trace contextRef="#ctx0" brushRef="#br0" timeOffset="38716.4371">12471 9924 305 0,'0'0'83'0,"0"0"-77"16,0 0 3-16,0 0 14 16,4 0-11-16,27 0 2 15,6 0-3-15,0 0-5 16,5 0 8-16,-1 0-11 15,-4 0 6-15,11 0-7 16,-9 0 1-16,-2 0-3 16,-1 0 0-16,-8 0-5 15,-3 0-10-15,-8-8-16 16,-5-2-106-16,-12 2-67 16</inkml:trace>
  <inkml:trace contextRef="#ctx0" brushRef="#br0" timeOffset="38994.626">12715 9725 243 0,'0'0'48'15,"0"0"-48"-15,0 15 18 16,0 5 41-16,0 8-10 15,0 9-28-15,0 7 1 16,6 3 1-16,6-1-6 0,3-3-8 16,-3-2-1-1,3-5-3-15,1 1-5 0,-1-4-1 16,3-5-2-16,3-5-7 16,0-8-18-16,4-5-44 15,8-10-85-15</inkml:trace>
  <inkml:trace contextRef="#ctx0" brushRef="#br0" timeOffset="39217.975">13616 9942 387 0,'0'5'61'0,"0"1"-61"16,0-5 0-16,0 2 0 15,0-3 0-15,2 0-30 16,11 0-84-16,9 0-154 16</inkml:trace>
  <inkml:trace contextRef="#ctx0" brushRef="#br0" timeOffset="39374.9791">14034 9947 181 0,'0'0'179'16,"0"2"-178"-16,2-2-1 16,10 0 0-16,13 0-11 15,10-14-34-15,15-8-149 16</inkml:trace>
  <inkml:trace contextRef="#ctx0" brushRef="#br0" timeOffset="39518.3488">14515 9916 299 0,'7'4'47'16,"-1"1"-36"-16,4-5 33 15,5 2-5-15,7-2-33 0,13 0-6 16,11-7-41-16,12-10-144 15</inkml:trace>
  <inkml:trace contextRef="#ctx0" brushRef="#br0" timeOffset="40229.4605">16165 9506 452 0,'0'0'17'15,"0"0"-16"-15,0 7 4 16,0 22 13-16,0 8 14 16,0 12-6-16,0 1-13 15,16 2-5-15,5-1 3 16,4-3 5-16,4-4-4 16,2-8-7-16,0-7-3 0,2-7-1 15,-6-7-1 1,-2-11-1-16,4-4-3 0,-1 0 0 15,10-10-4-15,5-24 5 16,1-11 1-16,1-9 0 16,-8 0-6-16,-10 2-3 15,-4 5 3-15,-7 9 7 16,-7 13 1-16,-5 9 3 16,-4 13 0-16,0 3 1 15,0 0-1-15,0 0-3 16,0 3 0-16,0 25 6 15,6 7-1-15,2 6 2 0,9 7-3 16,1-4 1 0,7-8-4-16,4-3 1 0,-2-8-1 15,6-6 0-15,-6-8 1 16,4-10-2-16,2-1-2 16,6-9 2-16,7-17 0 15,-1-13 6-15,3-5-6 16,-7 0 0-16,-10 0 1 15,-2 1-1-15,-14 6 1 16,-3 2 0-16,-8 9 1 16,-4 4-2-16,0 5 0 15,0 6 0-15,0 4-7 16,0 3-9-16,0 4-28 16,8 0-48-16,3 0-189 15</inkml:trace>
  <inkml:trace contextRef="#ctx0" brushRef="#br0" timeOffset="40733.5203">17535 9947 304 0,'0'17'34'16,"0"3"-26"-16,0 8 37 15,5-1 8-15,-5 2-6 16,0-3-27-16,0-5-9 0,0-1-4 16,0-7 1-16,0-3-1 15,2-9-6-15,-2 3-1 16,0-4 0-16,0 0-3 16,6-4-3-16,10-14-14 15,9-11 14-15,6-8 4 16,10-1-6-16,-1 2-7 15,1 6 7-15,-6 6 1 16,0 4 7-16,-10 6 0 16,0 7 6-16,-4 7 3 15,-1 0-1-15,-1 0 2 16,2 0 1-16,1 14 3 16,-1 4-4-16,6 4-2 15,-6 2 2-15,3 1 0 16,-5 3-5-16,-2-3-1 0,-1-1 0 15,-1-6 1-15,-3 0-4 16,-2-5 0-16,-1-3-1 16,-5-3-1-16,2-4 0 15,0-1-4-15,-4-2-4 16,6 0-15-16,-6 0-27 16,9 0-74-16,-3-5-212 15</inkml:trace>
  <inkml:trace contextRef="#ctx0" brushRef="#br0" timeOffset="42775.5506">19179 9645 201 0,'-62'0'68'0,"2"0"-21"15,35 0 12-15,6 3 6 16,9 1-16-16,6-2-14 15,4-2-4-15,0 0-3 16,0 0-5-16,0 0-11 0,0 0-5 16,0 0-7-1,10 3 0-15,27 3 4 0,17-2-1 16,12 0-1-16,7-3 1 16,-1-1-3-16,-8 0 0 15,-4 2-4-15,-14-2-22 16,-13 2-20-16,-11 0-31 15,-15 6-76-15</inkml:trace>
  <inkml:trace contextRef="#ctx0" brushRef="#br0" timeOffset="42981.9946">19003 9957 386 0,'0'5'16'0,"0"2"-9"0,17-1 10 15,16 2 9-15,14-3-12 16,13-3 5-16,6-2-8 16,0 0-7-16,-4 0-2 15,5 0-3-15,1 0 1 16,4 0-8-16,3 0-19 16,3-7-67-16,-1-3-99 15</inkml:trace>
  <inkml:trace contextRef="#ctx0" brushRef="#br0" timeOffset="43439.5751">21000 9491 328 0,'6'15'20'16,"0"2"2"-16,0 3 24 15,5 2-2-15,-5 7-15 0,0 0-10 16,5 5-4-16,-5-2 1 15,-4 6-5-15,4 1 0 16,-2 2 4-16,-2 6-1 16,-2-1-6-16,0-2-1 15,0-2-1-15,0-1-4 16,0-4 0-16,0 2-1 16,0-5 0-16,0 6 0 15,0-6-1-15,0 1 0 16,0-3 0-16,0-8 0 15,0-2 0-15,0-6-6 16,0-5-6-16,0-4-9 0,0-7-24 16,0 0-41-16,0 0-178 15</inkml:trace>
  <inkml:trace contextRef="#ctx0" brushRef="#br0" timeOffset="46606.5645">6127 9696 128 0,'37'-18'37'0,"2"3"-4"15,-8 0-3-15,-18 9 18 16,-5 1 11-16,-4 5-11 16,-4 0-2-16,0 0-12 15,0 0-6-15,0 0-6 16,0 0 1-16,-4 8-11 16,-23 11-4-16,-10 11-2 15,-17 14-3-15,11 7 0 16,-3 4-1-16,20 3-2 15,-1-11 0-15,20-1 0 16,7-7-1-16,0-5 0 0,34-8 0 16,15-5-2-1,13 0 0-15,15-5-3 0,1 1 5 16,-3-1 1-16,-3 2 1 16,-18 4-1-16,-17 0 1 15,-16 3 0-15,-13 3-1 16,-8 1 0-16,0 3 4 15,-23-3-4-15,-12 1 1 16,2-2 3-16,-15-7-3 16,11-1-1-16,-10-4-1 15,9-6-1-15,-7 2-8 16,6-9-28-16,-1 0-31 0,9-3-55 16,19-3-49-1</inkml:trace>
  <inkml:trace contextRef="#ctx0" brushRef="#br0" timeOffset="46821.7167">6846 10437 112 0,'13'11'173'0,"7"1"-164"16,5 6 7-16,2-4 20 15,0-1 7-15,-2-6-27 16,-3-1-10-16,1-1-6 16,-10-5-2-16,-1 0-11 0,0 0-33 15,-3-19-96-15</inkml:trace>
  <inkml:trace contextRef="#ctx0" brushRef="#br0" timeOffset="47107.9354">7301 10145 301 0,'0'0'60'0,"0"0"-58"0,15 0 4 15,26 0 35-15,19 0-8 16,12-8-11-16,5 1-7 15,5 2 0-15,-1-1-6 16,-2 2 0-16,-7-3-5 16,-2-1-4-16,-18 2-1 15,-7 2-3-15,-24-5 2 16,-9-1-20-16,-12-8-30 16,0-1-57-16,0-3-78 15</inkml:trace>
  <inkml:trace contextRef="#ctx0" brushRef="#br0" timeOffset="47377.6078">7733 9813 310 0,'-12'12'32'16,"5"14"-27"-16,3 4 21 15,4 11 28-15,0 6-29 16,0 11-4-16,4 1-1 15,11 3-5-15,12 5-1 16,-2-4 2-16,12-2-5 16,4-10-8-16,5-7 0 15,5-8-3-15,1-13 0 16,6-5-1-16,8-14-5 0,8-4 1 16,7-1-23-1,10-24-3-15,12-8-59 0,21-7-103 16</inkml:trace>
  <inkml:trace contextRef="#ctx0" brushRef="#br0" timeOffset="48727.429">4438 5271 243 0,'0'7'19'15,"0"3"-19"-15,0 3 0 16,0 12 5-16,0 6 6 16,0 11 16-16,0 6 3 15,0 3-19-15,0 8 8 16,0-1 0-16,0 5-6 16,0 2 0-16,0 7 0 15,0 8 1-15,0 7-2 16,0 9-3-16,0 9-2 15,0 3-4-15,0-1 5 16,0-5-3-16,0-2-2 16,0-1-3-16,0 2 2 0,0 3 2 15,6-1-2-15,13 2-1 16,-7 3 1-16,3 1 1 16,1 10-2-16,1 1 1 15,1 0 0-15,-5-1 0 16,-1-2 1-16,3-3-1 15,1-4 0-15,7-4 0 16,2-7-2-16,-5 1 3 16,-1 2 0-16,0 2 0 15,1-2-1-15,-13 1-1 16,5-5 1-16,-4-3-1 16,3-6 0-16,-5 3 2 0,2 0-2 15,-2 0 0-15,0 3 2 16,-1-4 0-16,-5-2-2 15,0-1 1-15,0 0 4 16,0 1-4-16,0 1 0 16,2 3 1-16,6 6 1 15,-2-1-3-15,0-6 3 16,7-4-2-16,-5-11-1 16,2-2 3-16,-1-6-2 15,-3 1 2-15,4 0-3 16,-4-8 3-16,3 1 2 15,5-5-5-15,-2-3 0 16,-5-6 2-16,1-11-3 0,-2-5-1 16,0-14 1-16,-2-4-3 15,-1-11-4-15,-3-4-9 16,0 0-26-16,0-34-75 16,-15-38-292-16</inkml:trace>
  <inkml:trace contextRef="#ctx0" brushRef="#br0" timeOffset="52769.3266">5532 4736 253 0,'10'-8'23'0,"-4"4"-21"15,13 1 2-15,6 2 2 16,16-1 16-16,2 2 0 16,17 0-6-16,8 0-5 15,7 0 1-15,10 0 5 16,4 0 3-16,8 5-3 16,8-1-5-16,19 2 3 15,13 1-3-15,18-2 2 16,27-1-3-16,18-1-2 15,19-3 3-15,11 1-1 16,1 1-6-16,-14-1 5 16,-8 3-5-16,-9 1-2 0,-11-1 1 15,-8 1-2-15,5-4 0 16,9 2 2-16,7-3-1 16,28 0 3-16,16 0-5 15,10-6 4-15,13-1-4 16,-9 2 0-16,-7 1-1 15,-16 3 1-15,-14-1 0 16,-10 2 0-16,-10-1 0 16,12-1 1-16,-2 1-2 15,8-3 4-15,6 1-3 16,5-5-1-16,6 2 1 16,8-1 0-16,6-2-1 15,-4 3 1-15,-8 1-1 0,-9-4 2 16,1 3-2-16,-7 1 2 15,-6 0-2-15,-16-1 0 16,-15 3 0-16,-12 0-1 16,-3 1 1-16,9-2 0 15,6 1 1-15,4-5-1 16,1 0-1-16,-5 0 1 16,-10 2 1-16,-9 2 0 15,-4 3-1-15,3 1 0 16,1 0 2-16,-5 0-2 15,-3 0 0-15,6 0 0 16,-1 0 0-16,14 0-2 16,4 0 2-16,2 0-1 0,2 0 2 15,-6 0 1-15,-7 0-2 16,-11 0 0-16,-9 0 0 16,0 0 2-16,-4 0-2 15,-5 0 1-15,1 0 0 16,-13 0-1-16,3 0 1 15,-7 0-1-15,2 0 0 16,1 3 0-16,-5 2-1 16,-8 2 1-16,-4 0 0 15,-5 2 1-15,3-2-1 16,8 4 0-16,4-4 1 16,2-2-1-16,0 1-1 0,-6 2 1 15,-8-1 2-15,-5 0-2 16,-5 0 1-16,-1 1-1 15,-2-4 2-15,-8 2-2 16,-14-2 0-16,-13 1-2 16,-18-1 2-16,-15 1 0 15,-11-2-1-15,-9 2-2 16,-9-1 1-16,2 1-2 16,0 4 2-16,1 6 2 15,1 3 0-15,-4 6 0 16,-2 1 2-16,2 5 0 15,2 4-1-15,3 4 0 16,1 10 0-16,2 4 2 0,1 9-2 16,-1 10-1-1,-6 4 0-15,5 5 5 0,-5 10-5 16,2 3 1-16,3 2 1 16,1 1-1-16,-2-1 1 15,3 0 2-15,-1 5-1 16,-4-2 3-16,5 4-4 15,-1-2 1-15,7 4 3 16,1-2-4-16,1 0-1 16,2 1 2-16,-2-1-3 15,1 2 4-15,-3-1-1 16,0-2-2-16,-3-5 1 16,-1 7-1-16,-3 0 0 15,11-1-1-15,1 1 2 0,12-1-2 16,-5-4 2-16,0-1-2 15,-7 0 2-15,3-3-1 16,-6-2 0-16,-4 1-2 16,-5 1 2-16,-6 7 0 15,-4 1-1-15,-2 5 1 16,0-1 0-16,0-4 0 16,0 2 0-16,0-6-1 15,-12 8 0-15,4-7 2 16,1 0-1-16,-5-3-1 15,2-4 2-15,-3-4-1 16,-3 0 0-16,3-3 0 16,7-6 1-16,0-5-1 0,6 0 1 15,0-2-1-15,-2-5 2 16,-4-4-1-16,-5-8-1 16,-1-5 3-16,-3-5-4 15,-5-4 2-15,-1-2-2 16,4 2 1-16,3 0 0 15,2-2-1-15,1-4 0 16,5-4 0-16,-4-8 0 16,4-2 0-16,3-5 0 15,-3-2 0-15,0 1-1 16,0-5 1-16,2 2 0 16,-2-4 1-16,-1 4-1 0,5-2 0 15,-4-4-1-15,0 3 2 16,0 0-2-16,-5-5 1 15,5 5 0-15,-4-7-1 16,4 3 1-16,-1 1 0 16,1-2 0-16,0-2 0 15,4 1 0-15,-4-1-2 16,2 3 2-16,4-2 0 16,0 1-1-16,-3-4 0 15,3 4 1-15,-4-4-2 16,4 6 0-16,0-1 1 15,0 5 1-15,0-3 0 16,0 6-2-16,0-1 1 0,0-2 1 16,0-1 0-1,0 0-1-15,0-4 0 0,4 0 1 16,-4-1 1-16,3 0 0 16,-3-4-1-16,0 4 0 15,0-1 0-15,0-1-2 16,4 0 2-16,-4 1 0 15,0 0 0-15,0-2-1 16,0-1 0-16,0 0 1 16,0 0 0-16,0 0-1 15,0 0 1-15,0 0 0 16,0 0-2-16,0 0 2 0,0 0 0 16,0 0-1-16,0 0 0 15,-7 0 0-15,-15 4 2 16,-7 2 2-16,-2-1-2 15,-6-2 1-15,-5 1-1 16,-3 3 1-16,-7-3-1 16,-6 0 0-16,-2-1 1 15,-6 0-1-15,-4-1 2 16,-11-2-2-16,-12 3-2 16,-14-3 1-16,-9 0 0 15,-4 0 0-15,-2 0 0 16,6 0-2-16,3 3 2 15,16 5-1-15,12-1 2 0,17-3 1 16,12-1-2 0,-2 1 0-16,2 0 1 0,-10-4-1 15,-9 0 1-15,-9 0-1 16,-7 0 0-16,-4 0-1 16,4 0 1-16,10 0 0 15,5-5 0-15,12-1 1 16,-1 3-2-16,6-5 2 15,-6 3-3-15,-5-1 3 16,-2-2-1-16,-7 1 1 16,-5 3-1-16,-7-3 0 15,-2 0 2-15,-9 0-2 16,5-2 0-16,-2 1-2 16,2-1 0-16,0 1-1 0,-7 1 2 15,1 0 1-15,-5 3-1 16,5 0 1-16,8 1 0 15,8 3 0-15,6-1 1 16,11-1-1-16,4 1 1 16,0-2 2-16,-2-1-3 15,-7-4 0-15,-9 5 0 16,-12-1 0-16,3-3-2 16,9 5 2-16,7-1 2 15,11 0-1-15,2 0-1 16,4-1 0-16,-4 0 0 15,0 1 0-15,-9 2 1 16,-5-3 1-16,-7 4-2 0,-4 0 0 16,-2 0 0-1,5 0 0-15,1 0 1 0,8 0 0 16,7 0-1-16,4 4 1 16,0-3-1-16,-3 2 0 15,-7-3 0-15,-9 7 1 16,1-3-1-16,-3-1 1 15,4 5-1-15,2-1 2 16,5-3 0-16,8 1 0 16,-5-2 0-16,5 4 0 15,-8-3 0-15,-5-1 0 16,-10 3-2-16,-4 0 0 16,-4-2 0-16,2-1 0 15,-5 0 2-15,9 1-1 0,2 0 0 16,-4 0 2-16,4-1-2 15,0 1-1-15,0-1 2 16,5 1 0-16,-12 4 0 16,-5-1 1-16,-13 0 1 15,-8 4 2-15,-4 1 7 16,0-3 1-16,8-4-2 16,8 2-5-16,5-6-2 15,4 5-5-15,-3-2 0 16,3 3 0-16,-21 1 0 15,2-1 0-15,-8 8 0 16,-13-5 2-16,-8 5-4 16,-16 1 4-16,-9-6 0 0,8 4-2 15,18-2 0-15,15-5 0 16,3 0-2-16,4-3-1 16,-11 4 3-16,3-2-1 15,-7-1 1-15,3 2 0 16,-1-3 0-16,-6-1 0 15,-4 3 1-15,5 0-1 16,-5-2 0-16,0-1 0 16,-2 3 1-16,-15-1-2 15,3 4 2-15,2-1-2 16,2 1 1-16,5-2-4 16,-5 4 4-16,4-4-1 0,2 4 1 15,6-1-1-15,13-5 1 16,4 1 1-16,3-4-1 15,3 4 1-15,11-2-2 16,7 0 1-16,17-1 0 16,6 2 1-16,11-2 1 15,-3 0-2-15,13-3 1 16,6 0 0-16,13 0 2 16,-7 0-1-16,7 0-2 15,-19 0-2-15,-2 0 0 16,-1 0 1-16,10 0 0 15,-1 0 1-15,12-3 0 16,-5 3 0-16,5-5 1 0,-1-1-1 16,-3 2 0-1,2 0-2-15,-1-2 2 0,-5 4 0 16,-4-4 1-16,0 2-1 16,-12 0-3-16,4-3 2 15,0 3 2-15,2-3-1 16,0 4 0-16,4-1 0 15,10-1 0-15,-4 2 0 16,9-4 0-16,-15 0 0 16,4 3-1-16,-14-3 1 15,-3 3-1-15,-1-3 0 16,12 2 1-16,2-1 0 0,8 5 0 16,9-5 0-1,2 0 0-15,1 0 0 0,3 3 0 16,2-1-1-16,6 4-2 15,8 0 0-15,9 0 1 16,2 0 1-16,3 0-3 16,7-4 3-16,0 4-1 15,0 0-1-15,0-3-3 16,0 3-3-16,0 0 1 16,0 0 1-16,0 0-2 15,0-1-4-15,0 1-12 16,0-4-14-16,0-3-38 15,0-11-92-15</inkml:trace>
  <inkml:trace contextRef="#ctx0" brushRef="#br0" timeOffset="59885.2701">8481 14306 85 0,'0'-4'56'0,"5"1"-31"16,-3 3 13-16,-2 0 7 16,0 0-5-16,0-3-9 15,0 3-3-15,0 0 5 16,0 0-1-16,0 0-5 0,8 0-7 15,-8 0 0-15,0 0-3 16,0 0-4-16,0 0-3 16,0 0 0-16,0 0-4 15,0 3 1-15,0 0-5 16,0 5-2-16,0 18 0 16,0 17 1-16,0 20 4 15,0 13-1-15,0 6-4 16,12 6 0-16,13 10 3 15,6 6-3-15,4-1 3 16,9-8-2-16,3-11-1 16,-3-6 0-16,3-16 3 15,-16-11-2-15,-4-11-1 0,0-14 0 16,-6-4 1-16,-9-10-1 16,0-5 1-16,-5-4-1 15,-3-3 0-15,8 0-2 16,17-8 4-16,8-19 1 15,23-19 11-15,-2-16-5 16,0-4-5-16,-13-4 2 16,-5 2-5-16,-9-7-1 15,-6-2 0-15,-3 0-1 16,-13-1 1-16,-3 16 0 16,-6 8 0-16,0 17-2 15,0 7 4-15,0 8-2 0,0 5 2 16,0 6-1-1,-2 6-1-15,-5 2 0 0,7 3-3 16,-4 0-1-16,4 0 1 16,0 3 2-16,-2 8 1 15,2 16 0-15,0 24 1 16,0 15 2-16,0 19-2 16,2 3 2-16,29-8-1 15,15-6-1-15,-3-6 1 16,11-8-1-16,-2-5 1 15,8-7 1-15,4-12-2 16,-9-6 1-16,-1-5-1 16,-10-10-1-16,-9-8 0 15,-4-4 0-15,2-3 0 16,8-6 1-16,9-20 2 0,4-15 1 16,-5-17 1-16,-7-11 1 15,-20-12-5-15,-16-7-1 16,-6-8 1-16,0 9-1 15,-22 6 0-15,1 21 0 16,-8 20 0-16,10 11 2 16,3 17-2-16,4 3 0 15,3 4 0-15,3 2 0 16,0-1 0-16,0 0-1 16,-9 1-4-16,1-5-11 0,-9-3-18 15,-10 0-21 1,-6 3-50-16,-7-3-136 0</inkml:trace>
  <inkml:trace contextRef="#ctx0" brushRef="#br0" timeOffset="60267.4586">8297 14079 290 0,'-4'-8'65'0,"4"1"-47"16,0 7-8-16,0-7 19 15,33 3-5-15,0 0-3 16,25 1-11-16,13 3-1 15,11 0 0-15,15 0-1 16,11 10 8-16,-3 1-11 16,9 0 2-16,-9-3-2 15,-7 3-2-15,-16-3 2 16,-13-2-4-16,-14-2-1 16,-9 0 0-16,-13-4 0 15,-6 0-5-15,-9 0-1 0,-11 0-13 16,-7-11-28-1,0-11-100-15</inkml:trace>
  <inkml:trace contextRef="#ctx0" brushRef="#br0" timeOffset="60537.7166">9091 13735 289 0,'-10'0'102'16,"10"-1"-90"-16,0 1-10 16,0 0 10-16,18 3-6 15,28 15 16-15,6 4-9 16,8 1 2-16,0 5-9 0,2 0 2 16,-3 1-3-16,12-1-2 15,-13 5-3-15,8 1-2 16,4-2 1-16,0 3-11 15,13 1-33-15,2-4-75 16,8-1-82-16</inkml:trace>
  <inkml:trace contextRef="#ctx0" brushRef="#br0" timeOffset="60982.0148">11675 14636 389 0,'0'0'50'16,"0"-3"-48"-16,0 3 16 16,0 0 2-16,19 0-14 15,22-3 4-15,5 3 3 16,11-4-6-16,5 4-1 15,5 0 2-15,-1 0 1 16,0 0-7-16,-4 0-2 16,-13 0 2-16,-1 0-2 15,-11 0-3-15,-8 0-1 16,-8 1-16-16,-9 8-29 16,-12 3-98-16,0 2-85 15</inkml:trace>
  <inkml:trace contextRef="#ctx0" brushRef="#br0" timeOffset="61243.9904">11754 15081 389 0,'-4'0'42'15,"4"0"-41"-15,0 0 13 16,0 0 14-16,12 0-17 15,23 4 0-15,13-1-2 16,7-3-2-16,12 4 3 16,5-4 3-16,0 3-5 15,7-3-5-15,-3 3 0 16,7 3-3-16,-4-3-3 0,-7 0-1 16,-6 1-3-16,-8-1-23 15,2 0-122-15</inkml:trace>
  <inkml:trace contextRef="#ctx0" brushRef="#br0" timeOffset="62795.7511">15940 12299 281 0,'-31'0'51'0,"2"-3"-42"16,16-1 13-16,7 4 53 15,6 0-27-15,0 0-23 16,0 0-8-16,0 0-5 16,0 0-1-16,0 0-1 15,0 0-10-15,0 0 0 16,25 0 0-16,18 0 5 16,23 0 4-16,13 0 0 15,12 0-3-15,6 0-4 16,11 0 1-16,3 0 3 15,11 4-2-15,-2-1 0 16,-4-3-3-16,-7 0 1 16,-1 0 0-16,-9 0 1 0,-2 0-1 15,-6-7 0-15,-21 2-1 16,-14-1-1-16,-19 6 0 16,-14 0 0-16,-6 0-3 15,-9 0 1-15,2 0-4 16,-1 0-7-16,1 0-8 15,-8 0-19-15,-2 0-37 16,0 0-94-16,-8 0-96 16</inkml:trace>
  <inkml:trace contextRef="#ctx0" brushRef="#br0" timeOffset="63568.382">16208 12593 290 0,'0'3'79'0,"0"-3"-75"16,0 0 3-16,0 3 17 15,29 2-10-15,19 2 6 16,14 3-6-16,12 2-4 15,9-2-2-15,8 1 7 16,2 5-1-16,8-5-1 16,0 0-4-16,-3 0 4 15,-5-3-6-15,-9 2-3 0,-11 2-1 16,-13 1-3 0,-17 2-2-16,-14-4 0 0,-15 3-2 15,-3-1 4-15,-11 0 0 16,0 6 1-16,-25 7 0 15,-29 3 3-15,-16 5-4 16,-6 1 4-16,-7 6-4 16,-2 3 3-16,0 0-2 15,-2 3 1-15,-1-2-2 16,1-4 2-16,10-1 1 16,19-8-3-16,5-2 0 15,15-8 4-15,12-3-3 0,5-5 0 16,9-6 0-1,7-2 0-15,3-5-1 0,2 2 0 16,0-3 2-16,0 0-2 16,0 0 0-16,0 0-2 15,2 0 2-15,29 8 1 16,23-5 9-16,16 5-2 16,19 3-6-16,19-8 5 15,18 1 4-15,14-4-4 16,11 3-1-16,13-3 0 15,-5 0 1-15,-6 0-2 16,-17 0-1-16,-24 0-3 16,-27 0 0-16,-28 0 1 15,-19 0-2-15,-20 0 1 16,-9-3-1-16,-5 3 3 0,-4 0-2 16,2 0 2-16,-2 0-1 15,4 0-2-15,2 0-1 16,-4 0 1-16,2 0 0 15,0 0-3-15,-1 0 1 16,1 0-3-16,-2-4-12 16,2-3-35-16,10-11-29 15,5-15-186-15</inkml:trace>
  <inkml:trace contextRef="#ctx0" brushRef="#br0" timeOffset="64087.2707">17895 12340 363 0,'-6'0'33'0,"6"0"-19"16,0 2 40-16,0-2-28 16,0 0-21-16,0 1-2 15,21-1 0-15,10 2 10 0,12 0-6 16,13-2 1-16,8 0 0 15,4 0-2-15,0 0-1 16,-4 0-3-16,-12-2-2 16,-4-1-2-16,-11-3-3 15,-10 1-9-15,-7-1-40 16,-9-1-144-16</inkml:trace>
  <inkml:trace contextRef="#ctx0" brushRef="#br0" timeOffset="64334.0028">18633 12068 369 0,'0'0'36'15,"0"0"-33"-15,10 6 2 16,-1 7 11-16,7 9-1 15,3 6 4-15,-7 8-8 16,1-2-7-16,-5 5 1 16,-2-1-5-16,-2 3-2 15,-4-1-12-15,0 4-44 16,0-4-103-16</inkml:trace>
  <inkml:trace contextRef="#ctx0" brushRef="#br0" timeOffset="82655.7398">19065 12842 17 0,'-2'11'302'16,"-2"-3"-298"-16,-2-5-2 16,6-3 6-16,0 0 11 15,0 0-10-15,0 0 0 16,0 0-2-16,4 0 1 0,-4 0 3 16,0 0-2-1,0 0 4-15,0-3 0 16,0-1-4-16,0 0-2 0,0 4 13 15,0 0 1-15,-4 0-10 16,-5 0 2-16,-7 0-4 16,1 0-5-16,1 0-3 15,6 0 1-15,4 4-2 16,4-4-5-16,0 0 2 16,0 0-5-16,0 0-3 15,16 0 0-15,13 0-3 16,2 0 14-16,-6-4-1 15,-7 0 1-15,-11 0 0 16,-7 4 1-16,0 0 7 16,0 0-6-16,-17 0-1 0,3 0 5 15,-5 0 0-15,9 0-5 16,8 0 1-16,2 0-2 16,0 0-1-16,0 0 0 15,0 0-2-15,0 0-4 16,0 0-6-16,0 0-10 15,6 0-14-15,12-3-108 16</inkml:trace>
  <inkml:trace contextRef="#ctx0" brushRef="#br0" timeOffset="83203.884">19975 12347 387 0,'0'0'32'0,"0"0"-4"15,0 0 14-15,0 0-19 16,4 0-19-16,33-4 0 0,17-3 1 16,14-1-2-16,-2 1-3 15,0-2-2-15,-10 3 2 16,-13 1 0-16,-7 3 0 16,-14 2-2-16,-13 0 1 15,-3 0-1-15,-6 0-3 16,0 0-2-16,0 15 5 15,0 11 2-15,-2 6 3 16,-15 12 1-16,-4 5-2 16,5 2 2-16,-1 3-3 15,9 2 0-15,-2 5 2 16,4-2 0-16,-1 4 0 16,1-2 1-16,0-1 0 15,4-2 2-15,-2-1 1 16,4-11-4-16,0-4 0 0,0-14-3 15,0-5 1-15,0-3-1 16,0-7-1-16,0-2-4 16,0-4-12-16,0-3-19 15,0-4-62-15,0 0-70 16</inkml:trace>
  <inkml:trace contextRef="#ctx0" brushRef="#br0" timeOffset="83435.8269">20072 13300 287 0,'0'3'77'0,"0"-3"-66"15,0 0 11-15,18 0-7 16,30 0 11-16,12 0-1 16,8 0-3-16,2 0-8 15,-1 0-2-15,-1 0-1 16,4 0 0-16,-6 0-5 15,0 0-6-15,-12-3-1 16,-10 0-2-16,-3-1-10 16,-10 0-49-16,-12 1-200 15</inkml:trace>
  <inkml:trace contextRef="#ctx0" brushRef="#br0" timeOffset="84859.7184">14586 14252 86 0,'0'6'189'0,"0"-3"-188"16,24-1 11-16,14 1 24 16,9 0 9-16,9-3-1 15,6 5-4-15,10-5-8 16,7 0-4-16,10 0-4 16,-4 0-2-16,5 0-4 15,-1 0-3-15,19 0-6 16,12-5 5-16,24-1-2 15,11-2-5-15,27-3 5 16,19 3-6-16,26-3 4 16,13 3-4-16,27-1-2 0,24-2 4 15,15 0-4-15,17-2-2 16,-9 2 1-16,-17 1-3 16,-11-2 0-16,-26 6 0 15,-26-1 1-15,-30 7 2 16,-15-4-1-16,-18 4-1 15,-10-1 1-15,-8-2-2 16,-8-4 1-16,-7 0-1 16,3-1-1-16,4 1 1 15,8 0 0-15,6-1 1 16,4 2 0-16,0 1 6 16,-5 1-5-16,-18 1 2 15,-8 3-3-15,-16 0 0 0,-12-1 0 16,-13-2 1-1,-13 3-1-15,-16-4 0 0,-8 2-1 16,-13 1 0-16,-6-3 1 16,-8 4 1-16,-2-4-2 15,-8 1 0-15,1 2 0 16,-5 1 1-16,-3 0-1 16,-2 0 0-16,-4 0 0 15,5 0 0-15,1 0 0 16,-8 0-1-16,6-3 1 15,-6 3-1-15,-2 0 1 16,0 0 0-16,0 0 0 16,0 0 0-16,0 0 1 15,0 0-1-15,0 0 0 0,0 0 0 16,0-4 1-16,4 4-2 16,-4 0 1-16,0 0 0 15,0 0 0-15,0 0 0 16,0 0 0-16,0 0 0 15,0 0-1-15,0 0 1 16,0 0-1-16,0 0 0 16,0 0 1-16,0 0-1 15,0 0 1-15,0 0 0 16,0 0 0-16,0 0 0 16,0 0 0-16,0 0 0 15,0 0 0-15,0 0 0 16,0 0 1-16,0 0-2 0,0 0 2 15,0 0-2-15,0 0 2 16,0 0-1-16,0 0 0 16,0 0 0-16,0 0 0 15,0 0 0-15,0 0 0 16,0 0 0-16,0 0-1 16,0 0 1-16,0-2 0 15,0 2 0-15,0 0 0 16,0 0-1-16,0 0 1 15,0 0 0-15,0 0-1 16,0 0 1-16,0 0-1 16,0 0 0-16,0 0 0 0,0-1-4 15,0 1-8-15,0-4-15 16,0 0-16-16,0 4-14 16,0-3-18-16,-39 3-211 15</inkml:trace>
  <inkml:trace contextRef="#ctx0" brushRef="#br0" timeOffset="85685.1841">15450 15114 349 0,'-54'-7'56'0,"2"4"-50"16,23 3 5-16,4 0 27 16,3 3-6-16,-3 10-13 15,-6 9-13-15,0 6 0 16,-4 4 9-16,-9 9-4 15,1 10 1-15,-5 4-1 16,5 10-4-16,-2 3 2 16,5 8 0-16,-1 5-2 15,10 6-2-15,6-2 2 0,13-4-3 16,12-12 0-16,0-3-1 16,18-6-3-16,26-9 0 15,9 1 0-15,3-8 0 16,4-5-3-16,0-9-1 15,2-5-2-15,-6-10-10 16,4-3-23-16,0-12-16 16,0-5-86-16,0-20-133 15</inkml:trace>
  <inkml:trace contextRef="#ctx0" brushRef="#br0" timeOffset="86037.5321">16219 15485 479 0,'0'0'34'16,"0"0"-31"-16,0 0 18 15,0 0 8-15,0 0-10 16,6 0-19-16,17 0 0 0,8 0 0 16,20 0 10-16,22 0 0 15,9 0-3-15,9 2-3 16,2 0 3-16,-2 1-1 16,-2-3-3-16,-10 3-1 15,-11-3-2-15,-14 0 0 16,-11 0-5-16,-14 0-8 15,-10 0-27-15,-7 0-39 16,-12 0-127-16</inkml:trace>
  <inkml:trace contextRef="#ctx0" brushRef="#br0" timeOffset="86480.1746">16219 15785 313 0,'0'5'80'0,"6"2"-74"15,31 3-6-15,17 1 10 16,12 4 19-16,12 0-5 16,3 4-7-16,-9 1-4 15,-12-1 0-15,-16 3 0 16,-19 0-1-16,-19 1-9 15,-6 13 5-15,-13 4 7 16,-36 8-2-16,-11 0-6 16,0-4-3-16,0-2 3 0,10-3-6 15,7-6 0-15,12-8 0 16,8-10 0-16,15-6 2 16,8-3-3-16,0-3-2 15,0 1-2-15,31 3 4 16,19 0 1-16,16-7 0 15,14 0 3-15,9 0 1 16,4 0-3-16,4 0-1 16,5-2 2-16,-5-3-3 15,0-2-3-15,-10 0-11 16,-9-5-24-16,-14-1-19 16,-14-3-73-16,-7-6-105 0</inkml:trace>
  <inkml:trace contextRef="#ctx0" brushRef="#br0" timeOffset="87011.6339">17742 15213 371 0,'0'0'59'0,"0"0"-52"0,0 0 6 16,0 0 4-16,23 0-7 15,14 0 8-15,13 6-5 16,8 2-4-16,4-4 2 16,0-4 1-16,4 0-6 15,-4 0 0-15,-4 0-2 16,-13 0-4-16,-4 0 0 16,-10 0 0-16,-2 0-5 15,-4-4-6-15,-2-4-19 16,-9-1-69-16,3-2-130 15</inkml:trace>
  <inkml:trace contextRef="#ctx0" brushRef="#br0" timeOffset="87341.4937">18759 14827 408 0,'0'0'33'16,"0"0"-33"-16,0 0 16 15,0 0-3-15,6 5-6 16,1 6-3-16,1 6 5 16,2 5 3-16,-4 3 1 0,1 2 7 15,-5-1-7-15,2-1-7 16,-2 4-4-16,2 1-1 15,2-1 0-15,-4 2 2 16,2-4-3-16,-4 0-3 16,4-5 3-16,-4-5-2 15,3-1-5-15,-3 2-18 16,4-8-42-16,-4 3-101 16</inkml:trace>
  <inkml:trace contextRef="#ctx0" brushRef="#br0" timeOffset="87881.7313">19311 15744 318 0,'-4'2'111'0,"4"-2"-106"16,0 1 5-16,0 5 27 16,-2 1-14-16,2 1-13 15,-4 6-2-15,-2 1-1 16,3-5 2-16,-1-2-1 16,4-2 0-16,0-4-8 15,0 1-1-15,0-3-2 16,0 0-9-16,0 0-5 15,0-5-5-15,0-5 16 16,4 0 3-16,-4 6 3 16,0 1 7-16,0 3 0 0,0 0 4 15,0 0 2-15,-8 0 1 16,0 0-10-16,2 0 0 16,-1 0-4-16,3 0-6 15,4-4-16-15,0 2-38 16,0-4-117-16</inkml:trace>
  <inkml:trace contextRef="#ctx0" brushRef="#br0" timeOffset="88356.53">20103 15432 373 0,'-9'-3'75'15,"9"3"-69"-15,0 0 21 16,0 0 14-16,0 0-14 0,0 0-14 16,0 3-7-1,0 16-4-15,0 12 2 0,0 9 9 16,0 10-3-16,0 6-5 16,0 3 6-16,0 1-4 15,0 5 0-15,3 0 3 16,1-6-6-16,-4-1 0 15,2-6-3-15,4-6-1 16,0-5 0-16,2-11-1 16,-1-4 0-16,-5-7-4 15,2-12 0-15,-4-1-10 16,0-5-14-16,2-1-16 0,2 0-30 16,4-10-124-1</inkml:trace>
  <inkml:trace contextRef="#ctx0" brushRef="#br0" timeOffset="89059.5442">20609 14890 332 0,'19'22'20'0,"-1"0"-9"16,11 5 13-16,9 4 9 15,1 2-5-15,13 8-2 16,-3 0-10-16,5 3-2 15,-5 2 8-15,-5 3 0 16,1 2-6-16,-12 5 0 0,-8 1-1 16,-6 11-6-1,-13 7-2-15,-2 7-1 0,0 2-4 16,5 1-2-16,13-2 1 16,9-1-1-16,4 2 3 15,-8-7-3-15,-8-3-5 16,-13-8 2-16,-2-11-4 15,-4-15-6-15,0-13-11 16,0-10-16-16,0-14-35 16,-10-3-77-16,2-18-102 15</inkml:trace>
  <inkml:trace contextRef="#ctx0" brushRef="#br0" timeOffset="89629.5499">21029 14573 315 0,'0'0'49'0,"0"0"-25"16,0 0 18-16,0 0-8 16,2 0-18-16,19 0-6 0,12 0-1 15,14 0 4-15,13 0 8 16,8 0-3-16,15 0-8 15,4 0 2-15,-2 0 1 16,-3 0-5-16,-5 5 0 16,-11 2-6-16,-8-6 1 15,-19 5-2-15,-4-1-1 16,-12-5-1-16,-4 3-5 16,-7 1 0-16,-6-4-14 15,-4 4-35-15,-2-1-57 16,0 0-144-16</inkml:trace>
  <inkml:trace contextRef="#ctx0" brushRef="#br0" timeOffset="89916.7044">21544 14649 272 0,'0'13'44'0,"0"2"-36"15,0 7 37-15,0 3 20 16,8 5-34-16,4 2-1 16,1 6-8-16,-3 1-4 15,0-1-3-15,-4 0-4 16,1-3 0-16,-1-2-6 0,0-4-4 16,0-2 0-1,0-5 0-15,-3-3-1 0,3-3-3 16,-2-5 0-16,-4-3-20 15,6 1-33-15,-4-9-80 16,8 0-214-16</inkml:trace>
  <inkml:trace contextRef="#ctx0" brushRef="#br0" timeOffset="90478.1795">22284 15454 380 0,'-13'-3'47'15,"9"3"-34"-15,4 0 26 16,-2 0-6-16,-2 3-15 16,2 8-10-16,-4 6 3 15,1-4-4-15,5 1 1 16,0-6-7-16,0 3-1 16,0-6-3-16,0-2-3 15,19-3-2-15,6 0-6 16,0-3-12-16,-5-13 10 15,-5 2-8-15,-11 0 8 16,-4 7 14-16,0 1 1 16,0 3 1-16,-6 0 1 15,-11 3 11-15,7 0-12 0,-3 0-3 16,7 0-18-16,6 0-86 16,0 0-113-16</inkml:trace>
  <inkml:trace contextRef="#ctx0" brushRef="#br0" timeOffset="90905.8977">23311 15066 265 0,'4'0'98'16,"4"0"-93"-16,-1 10 5 15,-1 6 35-15,4 6 7 16,0 3-25-16,-1 8-4 16,1 4 0-16,-2 4-3 15,3 3 0-15,-3 3-6 16,4 1 0-16,-1 4-3 15,-3-1-1-15,6 7-6 0,-5-1 4 16,3 4-5 0,-6-3 3-16,0-2 1 0,-1-1-4 15,-3-5-3-15,-2-1 1 16,0-1-1-16,0-1 0 16,0-3-1-16,0-8-4 15,0-2-3-15,0-8-7 16,0-7-26-16,6-5-4 15,10-3-28-15,-9-11-332 16</inkml:trace>
  <inkml:trace contextRef="#ctx0" brushRef="#br0" timeOffset="92015.607">6567 12465 399 0,'0'-5'17'0,"-6"1"-17"16,-21 4-3-16,19 18 3 16,-5 24 17-16,7 0 0 15,2 8-5-15,4 7 3 0,0 11-6 16,0 8 0 0,0 13 6-16,4 17-6 0,15 11 3 15,0 16-4 1,-3 14-1-16,-4 9 2 0,-5 10-2 15,-5 7 2-15,-2 6 0 16,0 1 1-16,-15-4-2 16,-20 1-5-16,0 1 0 15,8-8 4-15,-8 5-2 16,16-9-2-16,13-3 1 16,2-3-3-16,4-3 0 15,0-2-1-15,0-9 0 16,0-6 1-16,0-15-1 15,-8-10 0-15,2-13 0 16,-13-14 0-16,9-12 0 0,3-8 0 16,7-3 1-1,0-6-1-15,0-12 0 0,0-9-1 16,0-16 0-16,0-12 0 16,0-7-3-16,0-3-6 15,0 0-23-15,9-13-21 16,11-31-46-16,-1-41-67 15</inkml:trace>
  <inkml:trace contextRef="#ctx0" brushRef="#br0" timeOffset="95878.5032">7144 11989 288 0,'2'-5'39'0,"8"5"-35"16,3-4-4-16,12 4 14 16,12-5 17-16,17 2 2 15,14 0-2-15,10 3-6 16,13-2-4-16,4 0-7 16,9 2-1-16,14 0-2 0,12 0-4 15,12 0 3-15,13 0-3 16,-4 0-3-16,-4 0 1 15,-8 0 4-15,-5 0-6 16,-2 0-2-16,-2-3 6 16,13-1-6-16,0 2 6 15,8-1-2-15,4 0-1 16,-9 3 0-16,-7-3-4 16,-15 3 2-16,-10 0-2 15,-11 0 0-15,2 0 4 16,19 0-3-16,11 3 1 15,18 0 2-15,14-3 0 16,9 0 0-16,0 0-1 0,1 0 0 16,1 0 1-1,4 0-2-15,6-6-1 0,-2-1 4 16,-2-2-2-16,-8 2-2 16,-9-3-1-16,-1-2 2 15,1-3-1-15,9 1-1 16,-9-1 2-16,1 0-2 15,-11 1 2-15,-6-1-1 16,-11 1 0-16,-7 2 0 16,-22 2 1-16,-3 2-2 15,-9 0 0-15,-4 2 4 16,2 3-3-16,0 3-1 0,7 0 2 16,-5-2-1-1,2 2-1-15,-8-3-1 0,-8 3-1 16,-6 0 2-16,-3 0-1 15,-4 0 1-15,1 0 1 16,1 0-1-16,1 3-1 16,1-1 1-16,-4-2 0 15,7 0 0-15,-1 0 0 16,5 0 3-16,12-2-2 16,7-8-1-16,1 6-1 15,9 1 1-15,7 3 0 16,7 0-2-16,3 0 6 15,5 0-6-15,5 0 4 16,3 0-2-16,13 3 0 16,2-3 0-16,-4 0-1 0,0 0 1 15,8-3-1-15,11-8 1 16,16 0 0-16,6 3 2 16,-8 1-2-16,-10 7 0 15,-13 0 0-15,-1-3 0 16,5-3 2-16,11 0-2 15,10-1 2-15,0-4-2 16,-2 2 0-16,-16 0 1 16,-17-2-2-16,-9 4 2 15,-15 1 0-15,-8 0-1 16,-7 6 2-16,-4-3-1 16,-3 3 2-16,-3 0-1 0,-5 0-2 15,-2 0 1-15,-6 9-1 16,0 0 1-16,0-2-1 15,0 5 1-15,0-5-1 16,4 2 1-16,-2 0 0 16,4-2 1-16,4 1-2 15,3-1 1-15,-7 0-1 16,0-3 0-16,-6 3 1 16,-4-3-1-16,4 3-1 15,4-3 1-15,8 0-2 16,9-4 2-16,1 3 0 15,1-3 1-15,-11 0-3 16,-10 0 3-16,3 0-1 0,-10 0 0 16,5 3 0-16,-6-2 0 15,-8-1 0-15,-15 4 1 16,-15-1-2-16,-20 0 1 16,-10-1 0-16,-9 1-3 15,-4 0 2-15,-4-3 0 16,0 3 1-16,0-2-3 15,0 3 0-15,0-4 1 16,0 0 1-16,0 3 1 16,0 1-2-16,0-3 1 15,0 2 1-15,0 7 0 16,0 9 1-16,0 15 0 0,4 12 4 16,4 7-3-16,3 4-2 15,-5 3 0-15,-4 5 3 16,2 7-2-16,-2 4 2 15,-2 4-1-15,0 0 4 16,0 1-4-16,0 1 0 16,0 2 1-16,0 4-1 15,6 4 2-15,5 0-2 16,3 4 0-16,3-2-1 16,5-1 1-16,-1-3-1 15,2 2 0-15,-2 4 0 16,1-5 0-16,1 2 0 15,2-6 0-15,6-2-1 16,6 3 3-16,0-4-2 16,9 5 1-16,-3-1 3 0,1 3-5 15,3 4 1-15,-4-6 1 16,-1 2 0-16,-5-2-1 16,0-2 0-16,-2-1-1 15,1 2 1-15,1-4 0 16,0 1-1-16,-2-2 0 15,4-2 1-15,1-4-1 16,-9 1 1-16,2-5-1 16,-4 1 0-16,-5 2 2 15,5 1-2-15,-4-2 3 16,0-4 1-16,4 0-4 16,-4 2 2-16,6 0 1 0,-6 5-1 15,6-1-2-15,2 0 3 16,-2-4 0-16,0-2-1 15,-2 1 3-15,-5-5-2 16,3 3 1-16,0-11 2 16,-2 2-2-16,0-3 0 15,-5-2-1-15,7 6 3 16,-6-7-6-16,4 1 1 16,-2-4 0-16,-1-5 0 15,3-8 1-15,-4 2-1 16,1-7 2-16,-3-1-1 15,0-1-2-15,-1-3 2 16,-1-2 1-16,-5-2-2 0,1-2 1 16,-7-5 0-16,4-1-2 15,-4-1 0-15,-4 0 0 16,3 1 1-16,-5-6 0 16,0 0-1-16,0-7-2 15,0-3 1-15,0-1 1 16,0 0 0-16,0 0 1 15,0 0-1-15,0 0 2 16,0 0 1-16,0 0-3 16,0 0 0-16,0 0 1 15,0 0-1-15,0 0-2 16,0 0 0-16,0 0 1 0,0 0-4 16,0 0 2-1,0 0 0-15,-13 0 0 0,-16 0 1 16,-8-2-4-16,-8-1 4 15,-5-4 0-15,-10 3 2 16,-8-4-4-16,-11 1-1 16,-12 0 5-16,-6 0 0 15,-10-1 0-15,-3 4 1 16,0 1 0-16,5-1-1 16,-2 4 0-16,3 0 0 15,13 0-1-15,4 0 1 16,9 0-1-16,6 0 1 15,-1-3-2-15,-3-1 2 16,1-1 0-16,-3 2 1 16,-1 0-1-16,1-1 0 0,-1 4 0 15,7-3 0-15,-3 3 1 16,1-4-1-16,2 4-2 16,-7-4 2-16,-4 3-2 15,-1 1 0-15,-7 0 2 16,-9 0-2-16,-9 0 2 15,-7 0 0-15,-6 0 0 16,-2 1-1-16,2 7 1 16,-6 2 2-16,-6-6-1 15,-11 7-1-15,0-7-2 16,11-1 1-16,-7 5-2 16,3-4 3-16,-13 3-2 0,-6-3 2 15,-2 3 1-15,-7-2 0 16,3 1-1-16,-7-3 0 15,7 2 0-15,2 1-1 16,2-4 1-16,0 7 1 16,-11-7 0-16,-4 4 0 15,5-6-1-15,4 3 0 16,5-3-1-16,3 0 0 16,0 0 1-16,-2 1 0 15,-8 0-1-15,3 5 2 16,-5-6-2-16,1 3 0 15,-1-3 1-15,1 3 0 16,-3 2 1-16,-15 0-1 0,-2 0 2 16,-2 2-2-1,1 1-1-15,3-1 0 16,-2 2 1-16,-6-3-1 0,0-2-1 16,-5 3 2-16,-1-2 1 15,-7 1-1-15,-2-5 0 16,-12 2 1-16,-13 2 1 15,-5 2-2-15,-7-2 0 16,-2 4 0-16,6-5 0 16,-2 2 0-16,-2-3-1 15,2 6 2-15,6-5-1 16,-4 4 1-16,-6 3 2 0,11-2 0 16,3 3-3-1,15-2-1-15,16-1 1 0,9 1-1 16,6-2 0-16,6-1 0 15,0 0 0-15,2 1-1 16,11-4 2-16,10-1 0 16,4 4 1-16,14-7-1 15,0 1 2-15,9 0-2 16,14-1-1-16,9 6 1 16,18-6 0-16,12 3-2 15,3-1 1-15,10 0 0 16,-1 2 1-16,12-1 0 15,1-2 0-15,8 3-1 0,-5-1 1 16,5-3-3-16,-5 3 1 16,5-2-1-16,-18 0 2 15,-2 5-2-15,-9-6-1 16,-13 3 4-16,-5 2-1 16,-5 1 1-16,-3-2 0 15,-2 4 1-15,-1-1 1 16,1-3-2-16,0 2 1 15,3-2-2-15,3-4 2 16,0 0 3-16,6 0-4 16,6 0 1-16,1 0 0 15,1 0-1-15,9 0-1 16,3 0 1-16,20 0 0 16,3-4 0-16,7 1 0 0,6 0 0 15,4 2-1-15,6-2 1 16,4-2 0-16,-6 3 0 15,13 1 0-15,-3 1 0 16,3 0 0-16,-5-3 0 16,-8-1-2-16,0 0-1 15,-4 1 1-15,-4-3 2 16,0 4-1-16,2-5-7 16,-2 3 7-16,10 1 2 15,6-3-2-15,7 5 1 16,-2 0-3-16,7 1 1 15,-1-3 0-15,-2-1 0 16,2 2-1-16,-5 0 0 0,7-5 2 16,-6 3-5-16,-1-6 3 15,-14-9-3-15,2-1 5 16,-1-2-2-16,-3 0 3 16,6 5 0-16,-2-5 0 15,11 3-1-15,-5-3-1 16,-2 0 1-16,9 1 0 15,0-8-1-15,-1 3 2 16,5-4-1-16,2-3 1 16,-1 1 0-16,7-7-3 15,0-3-3-15,0-7-1 16,0-2-6-16,0-3-1 0,0 2-2 16,0-4-7-1,0 2-6-15,0-4-39 0,0 5-184 16</inkml:trace>
  <inkml:trace contextRef="#ctx0" brushRef="#br0" timeOffset="102784.1041">9445 14119 153 0,'10'-11'16'16,"-2"3"-4"-16,-4 1 5 16,-4 4 16-16,2 3 1 15,-2 0-2-15,0 0-16 16,0 0-6-16,5 0 1 15,-5 0 3-15,0 0 1 16,2 0-7-16,2 0-1 16,-2 0 0-16,10 0-1 15,15 0-1-15,-6 0 0 16,10 0-2-16,8 3 1 16,5 1 0-16,9 0 0 15,-1-4 0-15,2 4-2 0,-5-1-1 16,-7 0 2-16,-13-2-3 15,-9-1 0-15,-5 3 1 16,-3-3-1-16,-10 4 0 16,2-4 2-16,-2 0-2 15,-2 0 0-15,0 0 0 16,0 0 0-16,0 0 0 16,0 0 2-16,0 0-2 15,0 0 0-15,0 0-2 16,0 0 0-16,0 0-7 0,0 0-24 15,0 3-90 1,-8-3-139-16</inkml:trace>
  <inkml:trace contextRef="#ctx0" brushRef="#br0" timeOffset="109961.0731">10300 13981 166 0,'-2'0'52'16,"2"0"-23"-16,-4 0 18 15,2 0 1-15,-2 0-6 16,4 0-10-16,0 0-7 15,0 0-11-15,0 0-1 16,0 0-1-16,0 0-5 16,0 0-6-16,0 0-2 15,29 0 2-15,21 0 2 16,20 0 2-16,6 0-4 16,15 0 1-16,4-5 1 15,-8-2-2-15,-10 3 0 16,-21 0-1-16,-19 0 0 15,-19 1-1-15,3 0 1 0,-21 3-1 16,0 0 1-16,0 0-1 16,0 0-1-16,0 0-8 15,-6 0-16-15,-27-2-65 16,-11-7-112-16</inkml:trace>
  <inkml:trace contextRef="#ctx0" brushRef="#br0" timeOffset="110262.906">10313 13796 270 0,'0'4'5'15,"0"3"1"-15,0 5-6 0,6 6 29 16,21 6-2-16,6 3-9 15,2 6-9-15,6 0 7 16,-1-3-4-16,1-1-1 16,-6 0-6-16,-2 0-3 15,2-7 9-15,-6 0-9 16,-4-6 0-16,-2-7-2 16,-9 3-5-16,3-8-6 15,-11-4-11-15,0 3-30 16,1-3-33-16,-7 0-64 15</inkml:trace>
  <inkml:trace contextRef="#ctx0" brushRef="#br0" timeOffset="110456.6474">10644 13774 250 0,'-25'14'18'0,"-17"1"-18"16,1 10 1-16,-2 8 11 16,-5 9-4-16,-6 6-7 15,-8 10-1-15,-4 8-23 16,-2-7-99-16</inkml:trace>
  <inkml:trace contextRef="#ctx0" brushRef="#br0" timeOffset="153174.0414">23681 1576 169 0,'16'-10'177'0,"-3"2"-151"16,-7 3-17-16,-6 4 27 16,0 1 10-16,0-2-14 15,0 2-12-15,0 0-1 16,0 0 1-16,0 0 2 16,0 0-1-16,0 0-5 15,0 0-2-15,-10 0-4 16,-27 11 1-16,-19 7-9 15,-10 4-1-15,4 0 1 16,8 2-2-16,10 0 0 16,13-1 0-16,5-1-1 15,13 4-1-15,11 1-2 16,2 2-2-16,12 1-4 0,42-1 4 16,14-4-1-16,17-3 6 15,10-3-2-15,4-3 3 16,3-1 2-16,-11-3-1 15,-17 0 0-15,-18-1-1 16,-25 0 0-16,-10-1 0 16,-19 0 1-16,-2 1 0 15,0 3 2-15,-9 5 2 16,-38 8 4-16,-19 5-5 16,-15 0-1-16,-8-2-2 15,15-6 0-15,10-4-1 16,18-7-2-16,7-4-2 15,12-7-8-15,9-2-11 0,7 0-42 16,11-19-52-16,0-8-186 16</inkml:trace>
  <inkml:trace contextRef="#ctx0" brushRef="#br0" timeOffset="153421.9479">24074 1747 270 0,'0'0'48'0,"2"0"-43"15,4 0 21-15,8 0 2 0,17 0-9 16,13 0 14-16,18 0-6 16,8 1-2-16,9-1-10 15,1 0-3-15,-1 0-6 16,-1 0-6-16,-11 0-1 15,-14-6-8-15,-13-4-7 16,-24 1-20-16,-16-7-121 16</inkml:trace>
  <inkml:trace contextRef="#ctx0" brushRef="#br0" timeOffset="153640.1302">24390 1394 276 0,'-6'-2'68'15,"4"2"-47"1,2 0-5-16,-4 22 6 0,-3 16 5 16,1 11-4-16,6 10-7 15,0 2-2-15,0 2-9 16,0 2 7-16,4 1-5 16,17-5-7-16,8-2-2 15,2-9-1-15,10-8-8 16,9-9-16-16,6-12-53 15</inkml:trace>
  <inkml:trace contextRef="#ctx0" brushRef="#br0" timeOffset="154172.258">25407 1791 310 0,'-6'-22'36'0,"-13"-2"-28"16,3-2 34-16,-7 4 7 16,2 2-18-16,-2 3-20 15,5 4-1-15,-1 6 1 16,1 4 3-16,1 0-1 16,-8 3-4-16,-6 0-4 15,-10 4-4-15,-2 17 0 16,-5 5 0-16,5 7-1 15,5 6 0-15,9 3 0 16,11 2 0-16,12-3 0 0,6-5 1 16,0-2-1-16,6-10-1 15,25-3-2-15,12-7 0 16,9-8 1-16,4-6 1 16,6 0 1-16,8-13 0 15,-8-8 0-15,-8-7 0 16,-13-1-1-16,-4-1 1 15,1 4 0-15,-14 4 0 16,-5 9 1-16,-9 8 2 16,-8 5 1-16,-2 0-3 15,5 0-1-15,-3 11-3 0,4 14 3 16,4 2 2 0,-2 4 2-16,9-1-3 0,-1-5 0 15,5-5-1-15,8-2 0 16,2-6-3-16,6-5-2 15,5-7-3-15,1 0-11 16,0-7-37-16,3-11-114 16</inkml:trace>
  <inkml:trace contextRef="#ctx0" brushRef="#br0" timeOffset="154591.5116">26050 1730 208 0,'0'0'68'15,"0"12"-62"-15,0 15 32 16,0 9 12-16,0 5-24 16,0 3-1-16,0-2 0 15,0-6-3-15,0-3-6 16,0-4-1-16,0-7-7 16,0-7-3-16,0-4-3 15,0-8 0-15,0-3-1 16,0 0-1-16,0 0 5 15,2-2 2-15,8-21 3 16,5-10-6-16,10-5-4 16,3-3 0-16,8 1-3 15,-5 5 3-15,-2 6 0 16,-11 10 0-16,-5 10 1 0,-7 8-1 16,-6 1-2-16,2 0 1 15,8 7 1-15,5 15 0 16,7 7 6-16,-3 0-1 15,-2 1 0-15,-5-2-3 16,7-3-2-16,-1-3 0 16,5-6-3-16,4-5-6 15,2-7-4-15,6-4-18 16,8-3-88-16,7-20-173 16</inkml:trace>
  <inkml:trace contextRef="#ctx0" brushRef="#br0" timeOffset="154875.2723">27174 1331 350 0,'-12'-3'73'16,"4"3"-42"-16,-9 0 14 16,-1 3-8-16,-20 21-27 15,-9 15-7-15,-1 6 3 16,1 9-5-16,10 1 1 15,10 7 2-15,4 1 0 16,13 4-2-16,3-1 0 16,7-4 0-16,0-8-2 15,4-8 0-15,21-4-4 0,4-8 3 16,-2-4-2-16,2-8-8 16,-4-5-1-16,-7-7-14 15,-1-8-25-15,-5-2-124 16</inkml:trace>
  <inkml:trace contextRef="#ctx0" brushRef="#br0" timeOffset="155093.4795">26736 1850 346 0,'0'0'9'16,"0"0"-1"-16,0 0 4 0,19 0 14 15,18 0-5 1,4 0-5-16,3 0-10 0,3 0-6 16,9 0-1-16,8-13-8 15,4-4-15-15,-6-2-21 16,-4-3-60-16,-12 5-42 16</inkml:trace>
  <inkml:trace contextRef="#ctx0" brushRef="#br0" timeOffset="155393.5723">27338 1736 23 0,'4'-1'104'16,"-4"1"-15"-16,0 0-17 15,0 0-30-15,0 5-18 16,0 12 2-16,0 10 3 16,0 1-9-16,2 3-9 15,14 1 3-15,11-3-8 16,8-5 1-16,7-6 2 0,1-5-7 16,7-8 4-16,8-5 1 15,4-3 3-15,-7-17 0 16,-7-11-5-16,-7-4-1 15,-20-1 2-15,-4-4-2 16,-15 7-1-16,-2 2-2 16,-13 6 4-16,-24 6 0 15,-4 7 4-15,-3 4 0 16,1 4-1-16,6 4-8 16,-1 0 0-16,10 4-5 15,11 9-7-15,11-4-5 16,6 2-21-16,0-5-63 15,51-6-156-15</inkml:trace>
  <inkml:trace contextRef="#ctx0" brushRef="#br0" timeOffset="155701.5393">28167 1732 124 0,'8'28'79'0,"2"10"-14"16,-10 3 4-16,0 4 2 15,0-1-29-15,0-4-12 16,0-2-21-16,2-9-5 16,4-8 3-16,-1-10-7 15,-3-6 0-15,-2-5 1 0,4 0 2 16,-4 0 7 0,6-24 11-16,0-8-5 0,7-12-13 15,5-5-2-15,1 2-1 16,-1 3-1-16,1 5 1 15,0 6-3-15,3 8 1 16,7 5-2-16,4 6-6 16,15 7-10-16,2 7-12 15,1 0-70-15,5 3-212 16</inkml:trace>
  <inkml:trace contextRef="#ctx0" brushRef="#br0" timeOffset="156332.3002">29153 1892 303 0,'0'0'78'15,"0"0"-19"-15,0 0-2 16,-2 0-26-16,-11 0-23 16,-3-8-7-16,1-1 1 15,-3-2 0-15,-1-2-2 16,-8 1-1-16,0 1 1 15,-2 3 2-15,0 1-2 16,-4 6 1-16,4 1 0 16,-6 1 0-16,2 20 0 0,2 4-1 15,-4 8 0 1,12 1 2-16,9 1 0 0,10 0-2 16,4-6 2-16,0-2-2 15,10-5 1-15,15-5-1 16,2-3 1-16,12-6 1 15,-2-7 3-15,11-1 3 16,7-7-1-16,7-19 9 16,5-10-7-16,-1-8-6 15,-10-7-2-15,-3-11 0 16,1-11 1-16,-4-9-2 16,3-4-2-16,-3 2-2 15,-9 2 2-15,-3 11 0 16,-10 5 2-16,-7 15 0 15,-4 12 2-15,-5 14-2 0,-6 9 2 16,-6 8 3-16,4 7-4 16,-4 0-1-16,0 1-2 15,0 0-4-15,0 7 0 16,0 23 0-16,-20 16 6 16,-13 11 2-16,-2 10 2 15,6 1-3-15,2 4 0 16,4 3 1-16,4 3 0 15,7-4-2-15,2-1-1 16,10-10 0-16,0-5 0 16,0-10-5-16,0-6-1 15,16-5-13-15,13-8-32 0,8-2-110 16</inkml:trace>
  <inkml:trace contextRef="#ctx0" brushRef="#br0" timeOffset="157005.4345">24603 3353 325 0,'-27'0'24'0,"4"0"0"15,-2 3 22-15,-3 16-10 16,-6 5-12-16,-1 6-4 16,6 2-8-16,5 9-6 15,-1 6 2-15,6 1 1 16,3 1 0-16,7-3-7 16,9-7 3-16,0-3-3 15,0-8-1-15,19-3 0 16,12-9 0-16,6-6 1 15,7-7 2-15,9-3-1 0,7-1 1 16,6-18 0 0,3-4-3-16,-3-5-1 0,6-2 0 15,-6 3 0-15,-10-2-3 16,-13 7-1-16,-20 4-1 16,-12 8-1-16,-5-3 0 15,-6 4-20-15,2-2-32 16,-2 3-97-16</inkml:trace>
  <inkml:trace contextRef="#ctx0" brushRef="#br0" timeOffset="157419.2357">25316 3439 198 0,'0'0'154'15,"0"0"-122"-15,0 0 4 16,0 0 12-16,0 14-20 16,0 12-13-16,0 5 4 15,0 5-8-15,0-1-4 16,0-4-3-16,2-2 0 16,21-5-4-16,2-6 1 15,6-5-1-15,4-6 0 16,6-5 1-16,5-2-1 0,7-13 6 15,7-16-2-15,0-9-1 16,-14-5-3-16,-7-2 0 16,-20 3 0-16,-11 2 0 15,-8 7 1-15,0 8 1 16,-25 3 2-16,-10 6-3 16,-4 6 0-16,4 5 3 15,3 3-4-15,4 2 0 16,13 0-10-16,5 0-5 15,10 0-14-15,0 4-34 16,31-2-78-16,16-2-167 16</inkml:trace>
  <inkml:trace contextRef="#ctx0" brushRef="#br0" timeOffset="157785.0282">26033 3308 179 0,'11'14'41'0,"-3"10"42"16,4 5-16-16,-5 6-8 15,-1 6-10-15,0 2-23 16,-2-1-7-16,4-2-1 16,3-6-3-16,-3-5-9 15,2-7-3-15,-4-10-3 16,-1-4 1-16,1-6-1 16,-6-2-5-16,2 0 3 15,8-20 2-15,5-16-6 16,7-8-1-16,7-5 1 15,2-3 0-15,0 5 1 0,0 9 0 16,-6 12 4 0,-6 10 1-16,-1 10 0 0,-1 5 1 15,-1 1-1-15,3 0 2 16,0 8 2-16,-1 13 2 16,1 5-3-16,-1 4-1 15,1-3-2-15,-2-4 0 16,-3-4-4-16,-2-4 0 15,1-8-14-15,1-5-49 16,1-2-144-16</inkml:trace>
  <inkml:trace contextRef="#ctx0" brushRef="#br0" timeOffset="158108.9887">26744 3293 202 0,'7'0'128'16,"-3"0"-114"-16,6 11 15 15,5 7 21-15,7 9-6 16,3 4-19-16,0-1-3 16,4-1 0-16,-4-2-4 15,-7-5-5-15,5-5-3 16,-9-5-1-16,-3-3-9 16,-3-7 0-16,-4-2 0 15,-2 0-2-15,2 0 2 16,11-13 0-16,10-14 5 0,2-8-3 15,-1-4-2 1,-1 0-1-16,-6 3 0 0,-3 1 1 16,-3 1-2-16,-3 11-6 15,-4 2 1-15,1 10-6 16,-1 7-21-16,2 4-26 16,9 0-56-16,5 5-154 15</inkml:trace>
  <inkml:trace contextRef="#ctx0" brushRef="#br0" timeOffset="158483.7852">27466 3409 202 0,'23'1'27'0,"8"-1"57"16,6 0 4-16,4 0-41 15,3-7-14-15,1-8-10 16,-6-1-16-16,-4-3-4 15,-12-1 0-15,-4 1-3 16,-11-2 4-16,-8 3-4 16,0 2 0-16,0 1 3 15,-25 7-2-15,-6 1 2 16,-10 7-2-16,0 0 1 16,-5 5 5-16,-1 12-3 15,-7 7 0-15,6 5 1 16,11 0 1-16,10 0-1 15,13 3 1-15,14-2-4 0,0 3 0 16,14-4 0-16,25 2-1 16,9-5 0-16,8-6 0 15,8-4-2-15,-2-10-4 16,-2-6-7-16,2 0-2 16,-6-14-22-16,4-11-142 15</inkml:trace>
  <inkml:trace contextRef="#ctx0" brushRef="#br0" timeOffset="158724.5905">28187 3209 260 0,'17'22'10'0,"8"5"26"15,4 6 5-15,4 3 12 16,12 2-8-16,-2-3-14 15,5 1-9-15,-2-4-3 16,1-4 1-16,-6-5-11 16,-8-4-7-16,1-4-2 15,-10-9-2-15,-5-5-7 16,0-1-7-16,3-10-16 16,-1-14-109-16</inkml:trace>
  <inkml:trace contextRef="#ctx0" brushRef="#br0" timeOffset="158912.0711">28725 3190 364 0,'-11'0'67'0,"5"0"-32"16,-12 4 1-16,-13 21-9 16,-11 11-13-16,-12 5 0 15,1 5-3-15,-3 0-7 16,-4 1-4-16,-2 1-2 15,-10 3-12-15,-9 2-26 16,-8-1-189-16</inkml:trace>
  <inkml:trace contextRef="#ctx0" brushRef="#br0" timeOffset="159451.1904">24694 4886 94 0,'-33'23'281'16,"4"5"-281"-16,10 5 0 16,1 1 11-16,1 2 2 15,9 1-2-15,4-5-2 16,4-5-3-16,0-5-2 15,0-8 6-15,29-9-4 16,18-5 4-16,21-13-2 16,13-20 4-16,14-12-2 15,-8-6-10-15,-17-3 0 0,-20 6 5 16,-25 6 5-16,-19 8 1 16,-6 4 14-16,0 8-4 15,-35 6 6-15,-5 5-11 16,-13 8-5-16,-9 3-4 15,-2 0-6-15,4 3-1 16,16 6-5-16,19 1-4 16,17 0-11-16,8-6-16 15,8-2-40-15,48-2-109 16</inkml:trace>
  <inkml:trace contextRef="#ctx0" brushRef="#br0" timeOffset="159670.0032">25403 4816 260 0,'10'30'52'16,"-2"10"-9"-16,3 5 3 15,-9 5 8-15,4 6-26 16,0 3-13-16,5-2-9 16,-3-1-3-16,2-2-2 15,-6-7-1-15,3-5 0 16,-7-6-4-16,0-13-5 15,0-3-5-15,0-11-12 16,-5-6-41-16,-7-3-136 16</inkml:trace>
  <inkml:trace contextRef="#ctx0" brushRef="#br0" timeOffset="159961.4183">25479 4712 333 0,'19'-13'21'16,"8"-2"-18"-16,14 7 27 15,3 4-1-15,3 2-11 16,3 2 2-16,-3 0-12 16,-5 7-4-16,-11 10 0 15,-9 9 4-15,-13 3 0 16,-9 7-1-16,0 6 2 15,-31 2-1-15,-17-2-2 0,-6-1-4 16,3-8 0-16,5-6-2 16,13-6-3-16,4-11-4 15,11-3-14-15,13-7-47 16,5 0-154-16</inkml:trace>
  <inkml:trace contextRef="#ctx0" brushRef="#br0" timeOffset="160163.7227">26004 4827 281 0,'27'0'28'0,"10"0"7"16,19 0 33-16,12-1-16 16,9-6-27-16,4-4-11 15,1 0-9-15,-7 1-4 16,-9-6-1-16,-17-3-12 15,-18 0-19-15,-14 2-70 16,-17-1-179-16</inkml:trace>
  <inkml:trace contextRef="#ctx0" brushRef="#br0" timeOffset="160373.5923">26403 4537 347 0,'-6'0'46'0,"0"15"-34"0,0 12 22 15,-5 12 5 1,5 4-15-16,0 10-5 0,4 4 0 16,-4 3-5-16,2 0 3 15,2-7-4-15,2-6-6 16,0-10-7-16,0-8-8 16,0-10-7-16,12-11-8 15,23-8-35-15,15-3-130 16</inkml:trace>
  <inkml:trace contextRef="#ctx0" brushRef="#br0" timeOffset="160561.6698">26966 4805 221 0,'0'3'128'0,"0"20"-101"16,0 8 10-16,0 2 6 15,0 2-16-15,0-3-9 16,0-2-12-16,0-7-2 15,0-3-4-15,0-10-1 16,0-3-7-16,0-7-16 16,8 0-38-16,-2-16-173 15</inkml:trace>
  <inkml:trace contextRef="#ctx0" brushRef="#br0" timeOffset="160733.9363">26992 4570 36 0,'0'-4'416'0,"0"4"-401"16,0 0-7-16,0 0 9 0,0 9-1 15,7 4-4-15,17 6-12 16,5-3 0-16,2-3-16 16,5 1-21-16,-5 0-188 15</inkml:trace>
  <inkml:trace contextRef="#ctx0" brushRef="#br0" timeOffset="161431.4064">27391 4724 408 0,'-6'0'23'16,"2"0"-16"-16,4 1 19 15,0 19 10-15,0 7-11 16,0 5-6-16,0 4-4 16,0-1 0-16,0-2-5 15,-6-8-3-15,0-4-4 0,-1-8-3 16,7-7-3-16,0-6 1 15,0 0-4 1,0-3-1-16,0-16-3 0,0-14-17 16,23-8 16-16,6-3 7 15,8 0 4-15,1 8 0 16,-9 8 0-16,-3 9 1 16,-7 11 0-16,-7 4 4 15,1 4-3-15,-3 0-1 16,9 9 7-16,-1 16 1 15,-1 9 1-15,-5 1-1 16,-6 6-3-16,1-4 2 16,-1-4-2-16,-2-10-2 15,-2-7 1-15,2-9-5 16,-2-4 0-16,2-3 0 0,3 0-1 16,1 0-5-16,10-24-14 15,11-7-8-15,7-7 4 16,-3 0-15-16,-4 3-25 15,-11 9-5-15,-1 6 61 16,-5 11 8-16,-10 7 0 16,4 2 5-16,-1 2 10 15,1 20 21-15,0 7-2 16,-4 2-5-16,2 2-5 16,2-4-7-16,-4 2-6 15,9-7 0-15,-1-4-7 16,-2-5-4-16,3-4-1 15,1-5 0-15,0-2-10 0,3-4-9 16,1 0-14-16,7-6-57 16,2-9-85-16</inkml:trace>
  <inkml:trace contextRef="#ctx0" brushRef="#br0" timeOffset="161702.1184">28301 4672 250 0,'6'20'14'0,"0"11"33"0,1 4 11 16,1 4-8-16,6 2-5 16,-5 1-21-16,1-3-4 15,2-3-10-15,-6-2 5 16,1-5-10-16,-1-7-5 15,-4-3 1-15,4-8-1 16,-2-4-2-16,3-6-10 16,-7-1-1-16,2 0-10 15,8-10-59-15,0-12-162 16</inkml:trace>
  <inkml:trace contextRef="#ctx0" brushRef="#br0" timeOffset="161927.019">28328 4463 319 0,'-2'0'58'16,"2"0"-50"-16,0 0 18 15,0 0 16-15,0 0-15 16,0 0-17-16,12 7 2 15,13 2-9-15,6 2-3 16,4 0-7-16,2 0-21 16,5 1-151-16</inkml:trace>
  <inkml:trace contextRef="#ctx0" brushRef="#br0" timeOffset="162323.6963">28805 4727 425 0,'-18'0'60'16,"7"0"-55"-16,11 0 14 16,0 0 2-16,0 0-7 15,0 0-7-15,0 7-5 16,23 4 4-16,6-1-1 15,4 0-3-15,8 3 0 0,1 0-2 16,-5 0 0-16,-8-2 0 16,-15 1-1-16,-9 1 0 15,-5 0 0-15,0 8 1 16,-42 2 3-16,-7 4 1 16,-1 0-2-16,5-2 1 15,11-2-2-15,12-5 0 16,9-3-1-16,7-5 0 15,6-4 0-15,0 3-2 16,2-5-5-16,33-4 1 16,19 0-5-16,12 0-14 15,7-9-49-15,5-6-125 0</inkml:trace>
  <inkml:trace contextRef="#ctx0" brushRef="#br0" timeOffset="162730.3346">29580 4924 337 0,'3'-9'113'16,"-3"-2"-88"-16,0-7-2 15,0-4 8-15,0-4-21 16,0-4-6-16,0 7-3 16,0 2-1-16,-13 6 2 15,1 6 6-15,-3 5 4 16,-1 4-3-16,-7 0 0 0,-8 9-7 15,-2 13-2 1,-2 8 0-16,4 4 0 0,12-1-1 16,9-6 2-16,6-1-1 15,4-8 0-15,0-5-1 16,4-2 0-16,21-5 1 16,4-2-8-16,4-4 4 15,2 0 0-15,-4 0-2 16,-6 0 5-16,-5 0 1 15,-7 0 0-15,-5 0 0 16,2 4-3-16,-1 7 3 16,1 3 1-16,-2 1-1 15,3-4-2-15,1 2 0 16,0-5-7-16,11-3-4 0,2-5-57 16,6 0-188-16</inkml:trace>
  <inkml:trace contextRef="#ctx0" brushRef="#br0" timeOffset="162984.5309">30050 4762 385 0,'-6'0'107'0,"6"0"-107"15,0 0 0-15,0 0 4 0,24 3 10 16,16 6 0-16,-3 1-3 16,4-3-3-16,-4-1-1 15,3-2-7-15,5-4 0 16,-8 0-1-16,-2 0-6 16,-10 0-19-16,-6-12-79 15</inkml:trace>
  <inkml:trace contextRef="#ctx0" brushRef="#br0" timeOffset="163231.0448">30364 4568 181 0,'-10'0'277'0,"10"0"-267"0,0 0-10 15,0 10 12-15,0 15 5 16,-7 8 8-16,-1 4-4 15,-8 1-3-15,3-2 0 16,1 4 2-16,4-3-10 16,-3-1-6-16,3-3-4 15,-2-4-2-15,5-3-5 16,3-4-7-16,2-5-12 16,0-5-25-16,0-7-91 15</inkml:trace>
  <inkml:trace contextRef="#ctx0" brushRef="#br0" timeOffset="163447.9279">30750 4870 368 0,'0'0'54'16,"0"0"-40"-16,0 12 23 15,0 5-3-15,-4 6-11 16,-2-1-8-16,-2 1-4 15,4-5-6-15,4 0-5 16,0-7 0-16,0-5-6 16,0-2-6-16,0-4-11 0,0 0-44 15,0 0-201 1</inkml:trace>
  <inkml:trace contextRef="#ctx0" brushRef="#br0" timeOffset="163636.048">30647 4662 355 0,'-10'-1'104'0,"10"-2"-100"16,0 3 7-16,0 0-4 16,0 3-5-16,10 13-4 15,11-1-1-15,4 1-19 16,4-4-7-16,2-1-87 15</inkml:trace>
  <inkml:trace contextRef="#ctx0" brushRef="#br0" timeOffset="163981.7373">30872 4848 256 0,'-18'20'4'16,"-1"2"-4"-16,3-1 28 15,5-6 4-15,5 2-13 16,6-5-3-16,0-2-2 16,0-5-6-16,0 1 1 15,0-5 2-15,10-1-6 0,9 0-3 16,6-7-2 0,0-9 0-16,-3-5-3 0,-5 1-12 15,-15 2 15-15,-2 1 7 16,0 6 7-16,0-1 8 15,0 5 13-15,-10-1 2 16,-3 1-20-16,1 3 0 16,0 1-9-16,3 0-8 15,5 3-3-15,2 0-4 16,2 0-15-16,0 0-16 16,0 0-38-16,15 0-43 15</inkml:trace>
  <inkml:trace contextRef="#ctx0" brushRef="#br0" timeOffset="164474.779">31114 4813 118 0,'0'6'137'16,"0"1"-132"-16,0 5 12 15,0 1 26-15,0 4-8 16,0 4-6-16,0 1-6 15,0-1-3-15,0 0 5 16,0-1-3-16,0-2-5 16,0-3-9-16,0-6-7 0,0-4 2 15,0-2-3 1,0-3-1-16,0 0 0 0,0 0 0 16,0 0 1-16,0-9-13 15,0-9-9-15,0-4 19 16,2-4-6-16,27-1 9 15,2-3 0-15,7 6 1 16,-3-2 0-16,-4 4 2 16,4 7-3-16,-4 2 5 15,-4 4-4-15,-5 5 1 16,-5 4-1-16,-5 0 1 16,-3 0 2-16,1 6 6 15,-4 7-4-15,0 9 2 16,-6 5-1-16,0-2-2 15,0-1 0-15,0-1-5 0,0-1 2 16,0-3 0-16,0 1-2 16,0-7 0-16,2-6-1 15,-2-2-4-15,0-3-7 16,0-2-12-16,0 0-61 16,0 0-153-16</inkml:trace>
  <inkml:trace contextRef="#ctx0" brushRef="#br0" timeOffset="165645.1738">22842 1114 222 0,'-19'-9'58'0,"7"2"-48"16,5 3 18-16,7 4 19 0,-4 0-12 15,4 0-12-15,0 1-11 16,0 16-8-16,0 14 6 16,0 8 3-16,0 6 3 15,0 6-3-15,0 8-8 16,4 3 1-16,9 10 6 16,-5 2-2-16,-2 6-1 15,1 5 0-15,-3 7 0 16,2 6-4-16,2 3 0 15,5 8 0-15,3 1-2 16,1-2-2-16,3-4 0 16,5-4 2-16,4-7-3 15,6 0 0-15,-4-4 0 0,4-1 0 16,-8 3 0-16,2 1 1 16,-8 2-1-16,2-2 1 15,-7-3-2-15,3-3 0 16,-1 2 0-16,1 2-1 15,12 2 1-15,6 1 0 16,4-1 0-16,3 0-1 16,-5-4 2-16,-12-2 1 15,-4-2-1-15,-9 1-1 16,-1-1 1-16,-7 4 2 16,-6-1-2-16,0 2 0 15,0 1 1-15,6 1-1 0,9 2 1 16,-1-5 0-1,9-7 0-15,2-2 0 0,-1-11-2 16,-1-3 3-16,-8-8-1 16,-5-6-1-16,-8 0 1 15,-2-7-1-15,4-4 0 16,-4-2 1-16,6-9-1 16,-4-5-1-16,5-11 0 15,-3-11-4-15,-4 2-9 16,0-4-12-16,2-28-35 15,2-26-187-15</inkml:trace>
  <inkml:trace contextRef="#ctx0" brushRef="#br0" timeOffset="169043.3478">23466 1145 223 0,'-17'-9'47'16,"17"7"-29"-16,0 1-8 15,0-1 18-15,0 2 5 0,0-1-16 16,13-2-13 0,28-1 1-16,15-5 6 0,20 1 5 15,15 1-3-15,19-5-4 16,18-2 1-16,19 1-1 15,22-4 0-15,13 1-4 16,23-1 1-16,14-1-2 16,11 2-1-16,1-3 2 15,1 1-3-15,-7 0-2 16,2 1 8-16,-14 2-3 16,-6 0-5-16,-11 3 5 15,-1-2-1-15,9-1 0 0,9 3 1 16,10 2-3-1,3-4 2-15,-1 3-4 0,-4-1 1 16,-12-1 0-16,-9 2 1 16,-11 2-4-16,-16-1 4 15,-7 3-2-15,-7 1 0 16,2-1 1-16,4 1-1 16,3 2 0-16,3 0 0 15,3 3 0-15,-21-1 0 16,-19 2-3-16,-24 0 2 15,-15 0 1-15,-10 0-1 16,-7 0 1-16,-7 0 0 16,-1 0 0-16,-2 3 0 0,2 2-1 15,-1 0 1 1,3-1 0-16,6 3 0 0,1-1 0 16,2 1 0-16,-3 5-2 15,-5 0-1-15,-11 1 1 16,-11-1-3-16,-7-2 1 15,-13-1 2-15,-7 0 0 16,-7-4 2-16,-11-2 0 16,-6 0-3-16,2 0 2 15,-2 3 1-15,0 1 0 16,4 5 1-16,-4 1 0 16,0 6 0-16,0 1-1 15,0 4 1-15,0 3-1 16,0 1 1-16,0 7 0 0,0 2-1 15,-6 5 3-15,-10 4-3 16,1 2 2-16,1 2-2 16,-1 4 1-16,5-1-1 15,2 0 0-15,-5 5 0 16,-3-1 1-16,1 4-1 16,3 1 1-16,-3 8-1 15,9-1 0-15,4 4 4 16,2-4-3-16,0-5 1 15,0 1-2-15,0-2 1 16,12 1 0-16,-1 3-1 16,-3 1 1-16,-4-2 2 15,-4-3-3-15,0-2 2 0,0-1 1 16,-12-4-3-16,-15 1 3 16,0-2 1-16,4-1-3 15,-1-2 0-15,5-4 2 16,7-2-3-16,-1 0 1 15,1 1 1-15,-1 1 0 16,1 0 0-16,-3 0-1 16,9-4-1-16,-2 2 3 15,-2-2-2-15,3 0-1 16,1-5 1-16,0 2 2 16,0-2-1-16,0-2-2 15,-3 0 0-15,-3-6 1 0,2 0 2 16,-1-4-3-16,3-2 2 15,2 0-2-15,-5-1 3 16,5 2-1-16,-2-3-2 16,4 2 3-16,2-3-1 15,-2 1-1-15,2-1 0 16,2-1 5-16,-5-1-4 16,5 0-2-16,0 0 0 15,0 0 2-15,0-3-2 16,0-3 2-16,-2 7-1 15,-2-3-1-15,4 1 2 16,0 3-2-16,0-2 2 16,0-1-1-16,0-2 0 15,0-2 1-15,0-5-2 16,0 2 1-16,0-3 2 0,0 1-1 16,0-5-1-16,0 4 1 15,0 0-2-15,0-1 2 16,0 1 0-16,0-2-1 15,0 0-1-15,0 0 0 16,6-1 3-16,-1-2-3 16,1-1 1-16,-4 1 2 15,4 1-2-15,0 1 1 16,0 3 1-16,5-1-1 16,1 4 1-16,1 1 1 15,3-2-2-15,-3 4 3 16,1-2-5-16,-2 2 0 0,1-3 1 15,-1-1-1-15,-1-2 0 16,-1 3 0-16,-2-4-1 16,5 1 1-16,-7 0 0 15,4-2 1-15,-4 2-1 16,1-2 0-16,-1-1 0 16,-4 0 0-16,4-1 0 15,-2 3 0-15,2 1 0 16,-4-2 0-16,3 3-2 15,-3-3 2-15,2 1 0 16,0 0 0-16,2 1 0 16,-4 3 0-16,2-4 0 15,-2 3 0-15,2-4 0 0,-1 0-1 16,3 5 1 0,0-2 1-16,0 1-1 0,0 2 0 15,1-2-1-15,-1 2 1 16,4 2 0-16,-2 1 0 15,-1-3 0-15,1-4 0 16,-2 0 0-16,-4-5 1 16,-2-3-1-16,0 1 0 15,0-1 0-15,0-1 0 16,0 0 1-16,0 2-1 16,0-2 0-16,0 0 2 15,0 0 0-15,0 0-1 0,0 0-1 16,0 0 1-16,0 0-1 15,0 1 0-15,0 2-1 16,0 6 0-16,0 3 1 16,0 5 2-16,4 2-2 15,2 3-1-15,3 0 1 16,1 2 1-16,-2 3-1 16,5 2 0-16,-1 0 0 15,1 3 0-15,1-5 0 16,0 3 1-16,-1-2-2 15,-1-2 2-15,1 3-1 16,-1-3 0-16,-2 3 0 16,3-4 0-16,-7-1 0 0,0-1 1 15,0 1-1 1,-1-2 0-16,1 0-1 0,-4 2 1 16,4-2 0-16,0 1 1 15,-2-1-1-15,-2-1 1 16,-2-4-1-16,0-3 0 15,0 4 0-15,0-4 1 16,0-2-1-16,0 0-1 16,0-3 1-16,0 0 0 15,0-1 1-15,0-2-1 16,0 0 0-16,0-4 0 16,0 0 0-16,0-2 1 15,0 0-1-15,0 0 0 16,0 0 1-16,0 0 1 0,0 0-2 15,0 0 3-15,-14 0-2 16,-25 0 2-16,-13 2-3 16,-20-1-1-16,-1 1 1 15,13-2 2-15,11 0-1 16,1 0-1-16,5 0 0 16,-11 0-1-16,0-7 1 15,-2 2 0-15,7 1 0 16,-9 0-1-16,0 2 0 15,-8-3 0-15,-4 3 1 16,-3 0-1-16,3 1 1 16,0 1 0-16,-3 0 0 15,-1 0 1-15,-5 0 0 0,-3 0-2 16,-1 0 2-16,-14 1-1 16,-11 5 0-16,-7-2 0 15,-5 1 0-15,4-1-1 16,9-3 1-16,9 1-2 15,7-2 2-15,5 0-2 16,-9 4 2-16,1-2 0 16,-7 2 0-16,-2-1 0 15,-7 0-2-15,-5 3 1 16,-7-4-1-16,-5 5-1 16,3-3 3-16,-6 2 0 15,0 2 0-15,-6 3 0 0,-5 1 0 16,-16 6 0-1,-25 3 0-15,-2 1 0 0,-2 0 0 16,23-2-6-16,32-7 6 16,28 0-1-16,18-4 1 15,1-1-1-15,-14 2-8 16,-9-1-1-16,-11-3 3 16,-2 2 5-16,7 0 2 15,7-2 2-15,3 1-2 16,-1 1 0-16,1-4 0 15,-4 4-1-15,-7-1 0 16,-10 0 1-16,-13 5 0 16,-5-2 1-16,3 0-2 15,11-3 1-15,19 2 0 16,18 0 2-16,12-5-2 0,15 2-1 16,18-4 1-16,5-1 1 15,4-1-1-15,-4 3-1 16,-9-2 1-16,-10 2 1 15,-12 0-1-15,3 2 0 16,-3-2 0-16,6 2 0 16,10-2 0-16,4-3 0 15,9 3 0-15,6-3 1 16,0 0-2-16,4 0 1 16,2 1 0-16,0-1 1 15,2 2-1-15,2-2 0 16,8 0 0-16,7 0-2 15,1 0 2-15,9 0 0 0,2 0 0 16,0 0 0-16,0 0 0 16,0 0-2-16,0 0 0 15,0 0-3-15,0 0-5 16,0 0 2-16,0 0-1 16,0 0 2-16,0 0 1 15,0-6 1-15,13-1 3 16,12-3 1-16,-1-3-3 15,5-2-13-15,-2-2-24 16,-2-5-77-16,-13-4-234 16</inkml:trace>
  <inkml:trace contextRef="#ctx0" brushRef="#br0" timeOffset="170011.8782">22625 1036 120 0,'-9'0'37'15,"9"0"-19"-15,0 0 17 16,0 2 15-16,-6-2-15 16,2 0-13-16,4 0-5 15,0 1 3-15,0-1-4 0,0 2 0 16,0-2-1-16,0 2-7 16,35 2 3-16,15-1 6 15,12 2 3-15,10-2-9 16,11 0 4-16,4 1-7 15,10 0-1-15,4-1-3 16,5 1 3-16,1-1-7 16,-4-2 3-16,-12 1-1 15,-10-2 0-15,-21 0-2 16,-17 1-1-16,-10-1 1 16,-14 0 0-16,-5 0-3 15,-1 1-2-15,-1-1-10 16,-1 3-12-16,-5-3-41 0</inkml:trace>
  <inkml:trace contextRef="#ctx0" brushRef="#br0" timeOffset="172335.0628">22623 2827 209 0,'-11'0'15'0,"1"0"-10"16,4-1 19-16,6-1 21 15,0 2-2-15,0 0-20 16,0 0-7-16,0 0-3 16,0-2-1-16,0 0 2 15,27-1-8-15,18 0 8 16,19-2 2-16,8 0-11 16,13-4 5-16,12 0 1 0,13-4-7 15,12 1 3 1,10-4-1-16,5-2-1 0,5 0-1 15,5-1 4 1,4 0-2-16,2 2-6 0,4 2 4 16,2-1-1-16,11 2-3 15,10 0 3-15,1 0 1 16,1 3-2-16,-4 0 0 16,-8-2-1-16,1-1 0 15,-1 1 1-15,-1 0-2 16,1 2 1-16,10-3 3 15,3 0-4-15,-3 2 3 16,-2-1 1-16,-8 3-3 16,-1-2 0-16,1 2 4 15,-11 0-1-15,-8 3-3 0,-7-2-1 16,-7 1 0-16,18 3-1 16,8 0 2-16,9-1-1 15,-5 2 0-15,-6 1 0 16,-12 0 0-16,-4-1-1 15,-15-2 1-15,-14 3 3 16,-13 0-3-16,-14 0 0 16,-2 2 0-16,2-4 2 15,2 2 0-15,8-1-1 16,-2-1-1-16,4 4 0 16,-14-2 0-16,-10 3-1 15,-9 0 1-15,-14 0 0 0,-11 0 2 16,-12 0-1-16,-12 0-1 15,-5 0 0-15,-8 0 0 16,-6 0-1-16,2 0 0 16,-2 0-5-16,0 0-3 15,0 0-12-15,-41 0-36 16,-52 0-298-16</inkml:trace>
  <inkml:trace contextRef="#ctx0" brushRef="#br0" timeOffset="174135.5287">30010 2247 90 0,'0'0'55'0,"0"0"-38"0,0 0 2 16,0 0 15-16,0 0 6 15,0 0-18-15,0 0-7 16,0 0 3-16,0 0-5 15,0 0 2-15,15 0-4 16,10 0-1-16,10 0-1 16,6 0 0-16,-2 2-3 15,1 0-5-15,-3 0 1 16,-2-1-2-16,4 1 1 16,9 0 0-16,2 2 5 15,3 1-4-15,1-3 2 0,2 0-2 16,-2 2-2-1,1-1 2-15,-1-1 4 0,-6 4-5 16,-5-3 1-16,-6-1 1 16,-6 2-2-16,-4-1-1 15,-2 0 0-15,2-1 2 16,2 3-2-16,6-2 0 16,4 1 0-16,7-1 2 15,-1-1 3-15,1-2-2 16,-7 0 0-16,0 0 4 15,-8 0-7-15,-4 0 4 16,0 0-3-16,-6 0 0 16,8 0 0-16,-5 0-1 15,-1 2 1-15,-2-1-1 16,-5 1 0-16,-7-2 0 0,1 2 2 16,-2-2-2-16,-4 1 0 15,3-1 0-15,-7 0 0 16,0 0 1-16,0 2 1 15,0-2-2-15,2 0 0 16,-2 0 0-16,0 0 0 16,4 0 0-16,2 0-3 15,0 0 3-15,0 1-1 16,-2-1 0-16,-1 0-1 16,-3 2 0-16,4-2-2 15,2 1-5-15,0 0-8 16,0-1-7-16,-6 0-142 0</inkml:trace>
  <inkml:trace contextRef="#ctx0" brushRef="#br1" timeOffset="943377.777">29806 8954 363 0,'-50'6'41'0,"-32"-2"-27"16,22 14 0-16,-38-4 20 16,-36 1-8-16,-25-5-7 15,-27 4 1-15,-21 5-5 16,-29 6 0-16,-26 7-7 0,-36 2 0 16,-35 4-7-16,-8 2 7 15,-14 4-6-15,-3 0-1 16,15 4-1-16,4-3 3 15,37-1 1-15,54-3 2 16,64-10 1-16,58-12-7 16,52-8 0-16,39-5 0 15,35-5-1-15,0-1-1 16,8 0-6-16,13 0-11 16,-3 0-6-16,13 0-5 15,29-7 6-15,27-9-37 16,20-7-79-16</inkml:trace>
  <inkml:trace contextRef="#ctx0" brushRef="#br1" timeOffset="943956.319">27065 8661 218 0,'-42'4'237'15,"-28"5"-237"-15,-19 9 0 0,-20 10 0 16,-30 16 13-16,-30 3 0 16,-26 9-2-16,-30 15-3 15,-25 9 5-15,-21 12-5 16,-20 3 1-16,3 1 2 15,34-4-3-15,43-6-3 16,65-15-3-16,57-21-2 16,43-15 1-16,38-9-1 15,8 2-2-15,16 2-1 16,34 7-3-16,16-1 6 16,38-3 4-16,40 1-1 15,44-3 0-15,29 1 2 0,19 0-5 16,2 4 0-16,-7 4 0 15,-5-2 0-15,-3-3 0 16,-16-1 0-16,-15-2 1 16,-23-5 2-16,-28-8 1 15,-29-10-1-15,-30-8 2 16,-20-1 8-16,-14-1-2 16,-13-20 3-16,-2-13 8 15,0-23-8-15,-8-27-8 16,-11-35-2-16,-14-34-4 15,0-34 2-15,-18-19-4 16,-30 7-1-16,-10 21 3 16,-8 34-1-16,0 30-5 15,10 23-1-15,-4 16-49 16,6 13-68-16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34:25.78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2857 782 119 0,'-11'-10'50'16,"-1"5"-2"-16,-2-4-11 15,7 4 17-15,3 5-8 0,4-1-15 16,0 1-8-1,0 0-2-15,0 0-1 0,0 0 0 16,0 0-5-16,0 0-4 16,0 0-4-16,0 0 1 15,-2 0-5-15,2 0-3 16,0 16 1-16,0 10 1 16,0 13 0-16,0 13 1 15,0 8-3-15,8 5 2 16,5 8 0-16,-1-3-2 15,-1-1 1-15,-3-11-1 16,6-6 0-16,-14-7 0 16,6-5 0-16,-6-9-2 0,0-7 2 15,7-10 0 1,-7-7-1-16,0-4 1 0,0-3-3 16,0 0 3-16,0 0 0 15,0-3-2-15,0-22 2 16,0-8 0-16,0-13 2 15,0-10-1-15,0-3-1 16,0-5 0-16,0-4 1 16,12-5-1-16,7 0 0 15,8 3 1-15,12 9-4 16,-6 9 3-16,6 9 0 16,-6 4 0-16,2 6 0 0,7 9 0 15,-15 4 0 1,2 9 0-16,-7 4-2 0,-3 3 2 15,-7 3-2-15,3 1 0 16,8 0 0-16,5 0-1 16,-1 11 3-16,8 3-1 15,1 2 1-15,-5 3 0 16,0 1 0-16,-2 0 0 16,-15 6 1-16,3-1-1 15,-5 2 1-15,-6 2 0 16,-4 2 1-16,-2-2 0 15,0 1-2-15,0-2 2 16,-8-1 2-16,-17 0-4 16,-12 4 2-16,-17 0-1 15,-6-2 1-15,-2-3-2 0,-16-4 0 16,1-5 0-16,-3-5 2 16,-3-5-2-16,9-4 0 15,5-3 2-15,16 0-1 16,15 0 1-16,-1-4-2 15,18-5 1-15,15 3-2 16,0 3-4-16,6 2 3 16,0 1-1-16,0 0 0 15,6 0-4-15,31 0 6 16,19 7 1-16,21 7 0 16,1 7 0-16,7 4-1 15,6 3 2-15,6 2 0 0,-14 1 0 16,2 1 0-1,-15-3 0-15,-10 0 0 0,-15-3-1 16,-5-4 0-16,-7 0 0 16,-9-5 0-16,-3-2 0 15,-9-5-1-15,-5-2-4 16,-1-1 1-16,-6-4-7 16,6-3-19-16,-6 0-68 15,0-5-182-15</inkml:trace>
  <inkml:trace contextRef="#ctx0" brushRef="#br0" timeOffset="549.2168">4205 1131 297 0,'0'-11'48'0,"0"-4"-45"15,-3-7 28-15,-9-1 10 16,0-5-30-16,-7 1-6 16,-8-1 6-16,0 1-9 15,-4 5 5-15,-4 6 3 16,4 8 3-16,0 7-1 16,-4 1-3-16,4 1-1 15,-8 27-7-15,2 10-1 16,10 12 0-16,0 7 0 0,14 0 0 15,11-3 0-15,2-9 0 16,0-4-1-16,13-7 1 16,16-10-1-16,-2-5-1 15,10-11 1-15,8-6 1 16,9-2 0-16,4-11 1 16,8-18 1-16,4-6-2 15,-14-5 0-15,-8 1-2 16,-15 4 2-16,-11 8-1 15,-13 10 0-15,-1 10 1 16,-8 6 2-16,0 1 0 16,0 0-2-16,0 1-3 15,0 20 1-15,6 4 2 0,7 7 1 16,-7-2 3 0,6-4-4-16,3-4 1 0,1-4-1 15,-1-4-1-15,5-5-1 16,-7-6-4-16,1-3-4 15,9 0-19-15,6-15-61 16,-4-15-245-16</inkml:trace>
  <inkml:trace contextRef="#ctx0" brushRef="#br0" timeOffset="1553.7466">4775 1174 144 0,'10'33'27'0,"-1"-2"19"16,11-2 1-16,-7-6-2 16,-1-2-10-16,-4-2-19 15,-3-5-4-15,-3-4 1 16,-2-3-7-16,0-4-1 16,0-3 0-16,0 0-1 15,0 0-2-15,4-5-2 16,2-21 0-16,2-7-3 15,13-5 2-15,-3-2 0 16,3 3-1-16,8 7 1 16,0 5 1-16,-2 6 0 0,-2 7 1 15,-3 5 1 1,1 7-1-16,-4 0 0 0,-1 3 0 16,7 22 4-16,4 5 2 15,-8 8 1-15,4 1-1 16,-1 1-2-16,-3-7 2 15,-2 0-2-15,-1-4 0 16,-3-6-1-16,1-7-3 16,1-4-1-16,-11-7 1 15,6-3-1-15,1-2-1 16,-7 0 1-16,9-5 0 16,9-16 4-16,3-9-3 15,0-4-1-15,-2-3 0 16,-7 2 0-16,3 6-1 0,-8 7-2 15,-5 6 2-15,-2 9 1 16,4 5 0-16,-8 2 1 16,3 0-1-16,-5 0-2 15,6 0 0-15,2 0-2 16,2 0 4-16,7 6 1 16,-5 2 0-16,1-1 1 15,-7-3-1-15,-4 0 0 16,2-2-1-16,-2-2 1 15,-2 0 0-15,4 0-1 16,-4 2 0-16,0-2 2 16,0 0-1-16,0 0 0 15,0 0 2-15,0 0-1 0,0 0-2 16,2 0 1-16,-2 0 2 16,0 0-2-16,0 0-1 15,0 0 2-15,0 0-2 16,0 0 0-16,0 0 0 15,5 0 1-15,-5 0-2 16,0 0 1-16,0 0 0 16,0 0 0-16,0 0 1 15,0 0 0-15,0 0-1 16,2 0-2-16,4 0 2 16,4 0 1-16,3 1-1 15,-3 2 0-15,8 4 1 0,-5 2-1 16,5 4 1-16,3 1 3 15,6 4-1-15,-2 4 0 16,-7-2-2-16,3 2 0 16,6 1 1-16,-15-2 0 15,3-3-1-15,-5-1-1 16,-4-3 0-16,1-3 0 16,-5-2 0-16,-2-5 0 15,4-1 0-15,-2-2-1 16,-2-1-4-16,0 0 1 15,0 0-6-15,0 0 1 16,0-3-21-16,0-11-190 16</inkml:trace>
  <inkml:trace contextRef="#ctx0" brushRef="#br0" timeOffset="3198.062">2873 2605 285 0,'0'0'75'0,"0"0"-65"0,0 0 22 16,0 0 5-16,0 0-20 16,0 0-10-16,6 0-4 15,1 5-1-15,-1 9 6 16,6 5 0-16,-3 3-2 16,3 3-1-16,0 9-1 15,-5 5 2-15,7 2 0 16,-14-1-1-16,0-2 1 15,0-1 0-15,0 1-4 16,0 0 1-16,0 1-1 16,0 2 0-16,0-7 0 15,0-2-1-15,0-6 0 16,0-4-1-16,0-4 1 0,0-3-2 16,0-1 1-16,0-6 0 15,0-4-1-15,0 1 0 16,0-5-2-16,0 0 1 15,0 0-4-15,0-6-1 16,0-26-5-16,-10-15-42 16,-7-16-29-16,5-6-82 15</inkml:trace>
  <inkml:trace contextRef="#ctx0" brushRef="#br0" timeOffset="3557.7246">2900 2489 269 0,'0'0'23'16,"13"-1"-21"-16,11-4 10 15,22-3 22-15,10 0-5 16,6 0-6-16,2 4-12 16,-6 0 4-16,2-2-7 15,-3 3 2-15,-7-2-7 16,-9 3 3-16,-14-1-3 15,-4 1 1-15,-8 1-3 16,-1 1 0-16,-2 0 2 16,-5 0-1-16,5 0 1 15,-4 0 0-15,3 0-2 0,-5 3 2 16,0-2-2-16,-4 1 2 16,-2-2-3-16,0 0 0 15,0 0 0-15,0 0 0 16,0 0 0-16,0 0-5 15,0 0 0-15,0 0-14 16,0 1-54-16,0 2-146 16</inkml:trace>
  <inkml:trace contextRef="#ctx0" brushRef="#br0" timeOffset="4239.5841">4027 2776 18 0,'0'0'154'0,"0"0"-101"16,0 0 14-16,0-5-9 15,0-9-16-15,0-5-35 16,0-4-3-16,0-1 5 15,-17 1-3-15,-3-2-1 16,-9 3 1-16,0 0-4 16,2 8 4-16,-6 1-3 15,6 7 7-15,2 3 2 0,6 3-1 16,-10 0 0-16,5 0-7 16,-7 18-2-16,-4 10-2 15,4 8 0-15,0 4 1 16,12 4 0-16,-4 2-1 15,11-1 0-15,8-3 0 16,2-2 0-16,2-6 1 16,0-4-1-16,0-3 0 15,18-6 0-15,5-5-1 16,2-5 1-16,-7-5-1 16,3-3 1-16,4-3 1 0,14 0 2 15,-6-14-2 1,19-14-1-16,-7-7 1 0,7-5-1 15,-9 0 0-15,-1 2-1 16,-17 5 1-16,-5 3-1 16,-7 8 1-16,1 6-2 15,-14 7 2-15,0 5 0 16,0 1 0-16,0 3 0 16,0 0 0-16,6 0 0 15,7 7-3-15,-7 15 3 16,8 6 1-16,3 4 1 15,2-3-2-15,3-3 2 16,-9-4-2-16,7 0 0 16,-3-4 0-16,-3-1-2 15,7-2 1-15,-2-5 0 0,-7-1-9 16,0-7-21-16,1-2-46 16,1 0-189-16</inkml:trace>
  <inkml:trace contextRef="#ctx0" brushRef="#br0" timeOffset="4740.4337">4541 2716 100 0,'0'0'165'0,"0"13"-155"16,0 9 20-1,13 6 6-15,-1 5-9 0,7 6-7 16,-1 3 9-16,-1 1-11 16,2 0-3-16,-7-1-1 15,0-2-2-15,-3-3-5 16,-3-8-5-16,-2-7 1 16,-4-10 1-16,0-10-4 15,0-2 1-15,0 0 1 16,2-2 1-16,2-27-3 15,4-18-2-15,13-10 2 16,4-3-3-16,2 2-1 0,6 7-2 16,-2 6 0-16,0 9 3 15,4 9 3-15,-10 10-1 16,-4 7 1-16,-9 6 1 16,0 4 0-16,-1 0-1 15,5 0 3-15,-3 15 3 16,5 7-3-16,3 7 1 15,2-1-2-15,-1 2 6 16,-9-2-6-16,5-7-1 16,-3-1-1-16,1-4-1 15,1-6-3-15,-5 0-6 16,1-4-4-16,1-2-15 16,5-4-65-16,6 0-154 15</inkml:trace>
  <inkml:trace contextRef="#ctx0" brushRef="#br0" timeOffset="5384.1326">5815 2914 184 0,'0'0'92'15,"0"0"-80"-15,0 0 37 16,0 0 13-16,0-4-26 15,0-13-32-15,0-1-3 0,-23-2 6 16,-6 1-1 0,2 3-1-16,-6 4 7 15,6 4-3-15,9 3 0 0,-1 5 4 16,-4 0-4-16,1 10-6 16,-3 15-2-16,4 9 0 15,-2 5 0-15,11 5 0 16,8-5 4-16,4-3-3 15,0-4-2-15,4-8 1 16,15-5-1-16,3-7 0 16,-3-5 0-16,6-7-2 15,2 0 2-15,8-14 2 16,8-17 2-16,5-10-2 16,-7-9-2-16,0-4 0 15,-14-10 2-15,-4-9-4 0,-11-9 2 16,-3-5-6-1,-1 4 2-15,-2 7 4 0,0 12-3 16,1 16 3-16,-1 11 2 16,-6 15 0-16,0 11 4 15,0 7 1-15,0 4-7 16,0 0 4-16,0 0-3 16,0 1-1-16,0 23-4 15,0 16 4-15,0 15 4 16,0 9-1-16,0 3 0 15,6-1 1-15,6 0-1 16,1-8 0-16,1 1-3 16,7-7 1-16,-2-6 1 15,-5-4-2-15,3-5-3 16,-3-8 0-16,3-2-1 0,-1-10-9 16,3-6-8-16,-7-8-15 15,7-3-80-15,5-14-183 16</inkml:trace>
  <inkml:trace contextRef="#ctx0" brushRef="#br0" timeOffset="5738.635">6416 2866 251 0,'-10'22'24'0,"2"1"-8"16,8 1 18-16,0-2 4 0,0 0-17 15,2-5-9-15,16-1-4 16,7-6-3-16,2-4 4 16,0-2-4-16,-2-4 1 15,8 0 8-15,-8-15-3 16,6-10 2-16,-7-9-6 16,-1 1-6-16,-10-2 1 15,-13 3-2-15,0 5 2 16,-7 4-1-16,-22 5 3 15,1 6 0-15,1 2 3 0,-6 5-1 16,8 1 3 0,6 4-9-16,5 0-2 15,1 0-2-15,7 0-3 0,0 0-11 16,6 5-13-16,0-3-32 16,0-2-144-16</inkml:trace>
  <inkml:trace contextRef="#ctx0" brushRef="#br0" timeOffset="6391.6342">6950 2795 113 0,'0'35'69'16,"0"-1"-6"-16,0-3-5 15,2-1-8-15,2-3-16 0,-2-2-12 16,4-6-2-1,-2-5-11-15,2-3 0 0,-3-7-6 16,1-2-3-16,2-2 0 16,-6 0 0-16,2-5 0 15,4-18 7-15,4-10-6 16,7-9-1-16,4-2-3 16,-3 6-3-16,5 5 3 15,6 7 3-15,-8 10 0 16,-3 5 0-16,5 8 0 15,-9 3 1-15,7 0-1 16,0 10 3-16,8 10 3 16,6 2 2-16,-4 3-3 15,-4 0 3-15,-2 1-2 0,1 0-4 16,-5-1 6-16,-4-2-3 16,-3-4-3-16,-4-4 2 15,1-2 0-15,-5-5-3 16,0-3 0-16,-6-5-1 15,6 0-1-15,-6 0-3 16,7 0 4-16,1-16 0 16,17-13 5-16,14-12-4 15,-2-8-1-15,7 0 0 16,-1 3-2-16,5 3 2 16,-5 11-4-16,4 7 4 15,-5 9-2-15,-5 8 2 16,-2 5 0-16,-10 3 0 0,-6 4 0 15,-1 21 1-15,-3 10 7 16,-1 6-7-16,-1 1 3 16,-5 1 0-16,4-3 0 15,1-4-1-15,-1-2-1 16,5-3-2-16,5-3-1 16,-7-1 0-16,1-5-4 15,-3 0-7-15,-7-5-14 16,-6-3-111-16</inkml:trace>
  <inkml:trace contextRef="#ctx0" brushRef="#br0" timeOffset="7380.7624">2789 3909 163 0,'6'0'64'0,"14"13"-58"16,9 13 33-16,6 3 0 16,5 8-1-16,-1 4-12 15,-6 1-7-15,-2 2 3 16,-4 0-3-16,-8 0-5 15,-13 0 0-15,-6-1-1 16,0-2-3-16,0-9-4 16,0-10-3-16,0-5 0 15,0-12 0-15,0-5-2 16,0 0-1-16,0 0 2 16,0-21-1-16,0-17 1 0,0-17-2 15,0-10 0 1,6 0-3-16,8-1 2 0,15 6-2 15,7 12 3-15,-5 13 0 16,-5 15 0-16,1 11 1 16,-8 8-1-16,-7 1 0 15,9 3 0-15,12 19 2 16,-8 15 3-16,0 6 2 16,-5 2-5-16,1-4 3 15,-9-1-1-15,1-5 1 16,-1-6 0-16,-6-7-4 15,3-5 2-15,-3-10-3 16,-2-3 0-16,-2-4 0 16,2 0-1-16,-4 0-2 0,9-8 0 15,11-17 3-15,-1-13 1 16,8-8-1-16,2 6-3 16,0 5 1-16,-11 10-1 15,-3 12 0-15,-5 8 1 16,-2 5-2-16,9 2 2 15,5 20 2-15,-3 10 3 16,6 3 4-16,-4 5-2 16,-1-3-2-16,-1 0 1 15,-7-5-2-15,7 1-2 16,-5 2 0-16,7-4-3 16,-2-6 2-16,-7-11-17 15,2-11-20-15,3-3-88 0</inkml:trace>
  <inkml:trace contextRef="#ctx0" brushRef="#br0" timeOffset="7883.0132">4360 4205 281 0,'0'-6'47'0,"-13"-4"-34"16,-1-5 37-16,-1-3-14 15,-3-4-20-15,-1-2-6 16,0 4-9-16,-1 7 7 0,5 1 4 16,3 6 4-1,2 4-3-15,1 2-4 0,-3 0 3 16,-7 9-6-16,-8 19-2 16,7 6-3-16,-3 7 0 15,15 4 2-15,-5 1 0 16,13-4 0-16,0 2-2 15,0-11 1-15,0-8-1 16,19-8-1-16,6-5-3 16,6-12 2-16,6 0-2 15,6-17 2-15,9-12-2 16,-7-8 2-16,1 0-2 16,-13 4-2-16,0 6 1 15,-14 12 0-15,-13 8 1 16,0 5 3-16,-4 2-1 0,2 0 1 15,9 18 5-15,-1 8 2 16,3 8 0-16,5 0-6 16,-1-1 2-16,2-3 0 15,7-6-3-15,1-11-3 16,2-2 1-16,0-10-3 16,5-1-6-16,-10-7-11 15,-1-17-58-15,2-7-132 16</inkml:trace>
  <inkml:trace contextRef="#ctx0" brushRef="#br0" timeOffset="8123.6682">4854 4138 185 0,'-2'0'141'0,"2"0"-136"15,0 0 4-15,2 3 11 16,37 1-1-16,4-2 6 15,11-2 0-15,4 0-5 16,8 0-2-16,4-6 1 16,-8-1-9-16,0 1-10 15,-4-3 0-15,-14 4-1 16,-11-5-6-16,-6 3-7 16,-19-3-10-16,-4 2-38 15,-4-1-168-15</inkml:trace>
  <inkml:trace contextRef="#ctx0" brushRef="#br0" timeOffset="8363.0389">5124 3816 342 0,'-4'23'3'0,"4"13"7"16,0 8 19-16,0 5-4 15,13 9-4-15,16 0-7 16,0-1-1-16,-5-4-4 0,-3-3-6 16,6-7-3-16,-9-7-4 15,3-9-9-15,4-10-5 16,2-10-17-16,-2-7-51 16,-5-7-204-16</inkml:trace>
  <inkml:trace contextRef="#ctx0" brushRef="#br0" timeOffset="8692.6892">5716 4103 304 0,'0'7'23'0,"0"15"-4"16,8 7 29-16,-8 1-11 0,6 1-15 15,0-3-9 1,0-3-4-16,1-3-3 0,-1-6-2 15,-4-5-2-15,2-6-1 16,-4-5 1-16,0 0-2 16,0 0 0-16,2-5-3 15,4-18 2-15,5-13 1 16,1-7 0-16,3-1-1 16,5 4 0-16,-1 3 1 15,-1 7 0-15,1 8 1 16,0 7-2-16,3 4 1 15,-9 5-1-15,5 3-3 0,1 3-8 16,0 0-7 0,3 0-24-16,-1 0-131 0</inkml:trace>
  <inkml:trace contextRef="#ctx0" brushRef="#br0" timeOffset="8902.953">6268 4082 177 0,'0'19'48'0,"0"5"-29"16,6-1 15-16,8 3 6 15,-8 2-8-15,7-2-9 16,1-1-9-16,-1-3-5 16,-3-6-8-16,-4-1-1 15,0-8-3-15,-4-7-15 0,-2 0-16 16,0 0-21-1,0-5-131-15</inkml:trace>
  <inkml:trace contextRef="#ctx0" brushRef="#br0" timeOffset="9090.6181">6210 3861 319 0,'0'0'16'0,"0"0"-13"16,0 0 4-16,0 8 5 0,20 6-5 16,5 0-7-1,8 2-5-15,-8-3-21 0,0-2-37 16</inkml:trace>
  <inkml:trace contextRef="#ctx0" brushRef="#br0" timeOffset="10694.483">6261 3850 144 0,'-2'0'125'0,"2"0"-113"15,0 0 17-15,0 0 20 16,0 0-17-16,0 0-11 16,0 0-4-16,0 7-3 15,6 11 16-15,17 9-6 16,-10 8-1-16,7 3-2 15,3 6-5-15,-2 2-3 16,6-4-3-16,-3-1-1 0,7-5-4 16,4-1-2-1,-4-3 1-15,3-3-1 0,-1-2-1 16,-9-7-2-16,-5-2 0 16,-4-8-4-16,-1 0 4 15,-8-6-3-15,0-2 2 16,-6 1-5-16,0-3-6 15,0 0-1-15,0 0-5 16,0-6-5-16,0-17-44 16,0-13-79-16,0-7-4 15</inkml:trace>
  <inkml:trace contextRef="#ctx0" brushRef="#br0" timeOffset="10912.399">6695 3850 76 0,'-18'0'304'16,"-1"0"-285"-16,-4 15 7 16,-8 11 8-16,-6 14-10 15,-4 8-4-15,4 8-1 16,-11 6-2-16,7-1-2 16,-3 2-8-16,7-6-6 15,0 3-1-15,-8-1-8 16,5 1-2-16,-5-2-13 15,5-7-29-15,-5-7-166 16</inkml:trace>
  <inkml:trace contextRef="#ctx0" brushRef="#br0" timeOffset="12361.3187">3082 5409 302 0,'-2'2'59'16,"2"-2"-53"-16,0 0 6 16,0 0 11-16,6 0-8 0,19 0-10 15,23 4 7 1,7-4 7-16,18 0 4 0,7 0-3 15,5 0-4-15,6 0-2 16,0-11-2-16,-2 0-7 16,-11 0-5-16,-20 2-1 15,-6 0-3-15,-27 0-5 16,-17 1-7-16,-8-3-23 16,0 1-89-16</inkml:trace>
  <inkml:trace contextRef="#ctx0" brushRef="#br0" timeOffset="12609.5602">3510 5068 304 0,'0'19'34'16,"0"14"-32"-16,25 14 21 15,-5 4 8-15,9 5 4 16,0 3-11-16,-2 3-4 15,-2-4-7-15,-6-1-4 16,-5-6-5-16,-8 1-2 16,-6-5-2-16,0-4-6 15,0-10-2-15,0-10-9 16,0-16-12-16,0-7-27 16,6-11-96-16</inkml:trace>
  <inkml:trace contextRef="#ctx0" brushRef="#br0" timeOffset="13034.1037">4223 5084 234 0,'0'0'69'0,"0"2"-62"16,4 21 28-16,2 15 24 15,1 9-14-15,3 6-20 16,-4 4-11-16,-6 5-4 15,6-8 0-15,1-2-4 16,-1-5-2-16,-6-7 3 0,6-5-4 16,-6-10 0-1,0-13-3-15,0-5-2 0,0-7-4 16,0 0-3-16,0-1 0 16,8-25 0-16,9-7 4 15,3-6 0-15,14 3-1 16,-14 9 3-16,5 10 2 15,2 6 2-15,-2 6-1 16,0 5 1-16,1 7 0 16,7 15 8-16,-8 4-2 15,2 2 0-15,0 3-5 16,-2-5 3-16,-7 0-2 16,7-5-3-16,-10-9 0 15,5-2-4-15,-7-6-3 16,-7-4-6-16,2 0-13 0,5 0-106 15,-1-18-121-15</inkml:trace>
  <inkml:trace contextRef="#ctx0" brushRef="#br0" timeOffset="13433.458">4990 5510 186 0,'6'0'99'16,"0"0"-95"-16,9 0 10 15,4 3 18-15,5 1-3 16,9-2-5-16,7-2-4 16,-1 0-5-16,0-2 3 0,3-14 1 15,1-3-12-15,-2-6-1 16,-6-2-6-16,-16-5-4 16,-11 0 2-16,-8-1-5 15,0 10-5-15,-20 6 8 16,-26 6 0-16,1 11 4 15,-13 0 5-15,12 0-3 16,-7 21 8-16,9 2 8 16,5 11-9-16,8 2-1 15,16 0-1-15,9 2-2 16,6-4 0-16,0-2-1 16,6-3-2-16,15-1-1 15,10-6 0-15,15-2-1 0,-7-7-3 16,13 3-2-1,-3-6-3-15,7-3-7 0,2 0-8 16,0-7-37-16,0 0-184 16</inkml:trace>
  <inkml:trace contextRef="#ctx0" brushRef="#br0" timeOffset="13913.6657">5937 5557 255 0,'0'-5'71'0,"0"-2"-56"0,0-3 22 16,0-8-5-1,0-2-6-15,0-4-18 0,0 1-8 16,-6-1 2-16,-21 7 1 16,2 4 2-16,-2 6 7 15,2 6-4-15,-10 1 4 16,0 0 2-16,2 13-11 15,-6 11 2-15,12 2-3 16,8 5 1-16,3-3-2 16,5 1 0-16,11-3 0 15,0-4-1-15,0-4 0 16,6-3 0-16,21-8-1 16,4-7 0-16,7 0 0 15,-1-2 0-15,6-20-1 16,9-3 0-16,-15-3-2 0,-2 6-1 15,-14 8-1-15,-9 8 3 16,-6 4 3-16,-6 2 0 16,0 0 0-16,7 8 2 15,-1 14 3-15,4 3 0 16,-2-3-5-16,7 3 2 16,4-8-2-16,-5-4-2 15,11-3 2-15,-2-6-2 16,5-4-6-16,-3-4-4 15,0-13-42-15,-2-9-149 0</inkml:trace>
  <inkml:trace contextRef="#ctx0" brushRef="#br0" timeOffset="14242.3203">6334 5476 130 0,'0'21'155'0,"0"1"-145"15,0-2 4-15,0-2 16 16,0-3-1-16,4 3-13 16,2-7-7-16,2-3-2 15,-4-2-3-15,-4-6 0 16,0 0-3-16,0 0-1 16,0 0 0-16,0-15 4 15,0-7-4-15,0-4-10 0,0-3 10 16,7 1 0-16,3 2 1 15,-4 0 0-15,7 8 1 16,1 2 0-16,3 5 1 16,1 2 4-16,-3 2-5 15,5 2-2-15,-5 1-3 16,7 0-4-16,-3 4-12 16,4 0-28-16,-11 0-129 15</inkml:trace>
  <inkml:trace contextRef="#ctx0" brushRef="#br0" timeOffset="15309.1468">5858 5461 24 0,'-6'-2'56'0,"2"2"-42"0,2 0-8 15,2-2-4-15,0 2-2 16,0 0-12-16,0 0-22 16</inkml:trace>
  <inkml:trace contextRef="#ctx0" brushRef="#br0" timeOffset="15789.3105">5858 5461 16 0,'130'-46'35'0,"-138"46"-11"16,-2-2 9-1,2 2 0-15,1 0 1 0,1 0-5 16,0 0-2-16,0 0 0 16,6 0-7-16,-6 0 1 15,-1 0-4-15,7 0-6 16,-6 0 0-16,6 0-5 16,0 0-5-16,0 0 1 15,0 0-1-15,0 0-1 16,0 0-6-16,0 0-8 15,0 0-19-15,0 5-37 16</inkml:trace>
  <inkml:trace contextRef="#ctx0" brushRef="#br0" timeOffset="16327.5538">2989 6606 310 0,'-6'0'73'0,"6"0"-67"16,0 0 6-16,0 6 12 0,25-1-10 15,35 0 10-15,12 1-1 16,11 3-7-16,14-3-2 16,2 0 4-16,-8-5-2 15,0 3-8-15,-8-4-4 16,-11 0-1-16,-6 0-2 15,-16 0-1-15,-11 0-5 16,-14 0 0-16,-13-4-5 16,-12-9-13-16,0-7-33 15,-18-9-101-15</inkml:trace>
  <inkml:trace contextRef="#ctx0" brushRef="#br0" timeOffset="16591.1786">3386 6373 378 0,'-2'33'16'0,"2"12"-14"15,0 10 22-15,2 5 6 16,23 8-1-16,2-1-9 16,-9-4-5-16,3-5-1 15,-5-7-1-15,1-2-5 16,2-9-7-16,1 3-1 15,-1-12-2-15,6-9-2 16,2-6-5-16,-1-10-5 0,10-6-6 16,5-10-21-1,4-24-28-15,7-14-61 0,-2-10-57 16</inkml:trace>
  <inkml:trace contextRef="#ctx0" brushRef="#br0" timeOffset="17032.1303">4269 6349 45 0,'6'0'224'16,"-6"0"-181"-16,0 0-15 15,0 0 29-15,0 5-8 16,6 20-19-16,0 11-4 16,2 11-7-16,-1 8-4 0,-1 2-6 15,4 8 1 1,-2-3 0-16,-1-2-4 0,7-9-1 15,-8-7-2-15,1-5 2 16,-1-12-5-16,-6-10 0 16,0-12-1-16,0-5-2 15,0 0-3-15,6 0-2 16,-6-22-8-16,14-14 7 16,9-8 4-16,6-8-7 15,2 8 3-15,6 11 5 16,5 3 4-16,-9 12 0 15,6 9 0-15,-8 9 2 0,-6 0-1 16,0 10 1 0,4 17 6-16,-11 4 2 0,1 6-4 15,-1-2-1-15,5-4-1 16,-10-5-2-16,-1-8-2 16,0-4 0-16,1-9-3 15,-1-3-7-15,11-2 0 16,-5-2-9-16,3-18-45 15,4-5-94-15</inkml:trace>
  <inkml:trace contextRef="#ctx0" brushRef="#br0" timeOffset="17504.6955">5118 6717 298 0,'2'0'29'0,"4"1"-25"0,7 5 28 15,3 5-2-15,7-3-19 16,4-5-3-16,10 2 0 16,2-5 1-16,5 0-1 15,-3 0 1-15,-1-12-1 16,-3-10-4-16,-4-2-4 16,-8-8 0-16,-11 5-3 15,-10-4-2-15,-4 5 2 16,0 5-4-16,-6 6 5 15,-23 4 1-15,-4 3 2 16,-8 8 2-16,3 0 4 0,-1 0 1 16,6 3 13-16,2 9-10 15,2 6-3-15,0 4-1 16,9 3-2-16,1 7-1 16,2-1 1-16,7-1 1 15,4 6-1-15,6-5 0 16,0 3 0-16,0-1-2 15,0 1-2-15,10-4 2 16,13-1 2-16,2-5-5 16,2-8 0-16,4 2-1 15,8-5-2-15,-6-4-3 16,12-4 3-16,5-5-8 16,4 0-1-16,-3 0-10 15,7-7-36-15,-10-3-162 16</inkml:trace>
  <inkml:trace contextRef="#ctx0" brushRef="#br0" timeOffset="19359.2175">5931 6618 71 0,'-7'0'41'15,"7"0"-23"-15,0 0 18 16,0 0 14-16,0 0-2 0,-6 0 0 16,0 0-13-16,-2 0-6 15,1 0-2 1,-1 0-1-16,-2 0-8 0,-3 3-7 15,1 4-2-15,4 8-1 16,-5 2 0-16,7 5-4 16,0 1-2-16,6 3 1 15,0-5-2-15,0-1 2 16,0-2-2-16,6 3 0 16,13-6 0-16,1 0 0 15,11-3-1-15,3-4 0 16,-1-5 1-16,6 0-1 15,-8-3-1-15,2 0 1 16,6-8 0-16,-8-14 1 16,0-4-1-16,-2-5-1 0,-14-3-2 15,-9-2-3-15,-6-2 3 16,0 3-4-16,-15 4 3 16,-24 6 1-16,2 7-3 15,-4 7 5-15,1 6 1 16,3 5 1-16,-8 0 1 15,12 0 1-15,4 0-2 16,4 5-1-16,8 1 0 16,5-1 0-16,10 2-5 15,-4-3-2-15,6 2-18 16,0-1-19-16,6-5-91 16,21 0-42-16</inkml:trace>
  <inkml:trace contextRef="#ctx0" brushRef="#br0" timeOffset="19680.6071">6412 6578 299 0,'0'28'29'16,"0"5"-19"-16,11 0 16 15,1-3 6-15,7 0-9 16,3-6-7-16,-9-4-10 15,-5-6-6-15,-2-2 4 16,-2-3-1-16,-4-5 2 0,0-3-4 16,0-1 0-1,0 0 1-15,0 0-1 0,0-16-2 16,0-13-7-16,0-8-4 16,0-6 5-16,0-1-6 15,9 0 4-15,13 4 2 16,7 9-6-16,2-1 1 15,0 10-9-15,-2 6-30 16,-4 7-65-16,0 2-55 16</inkml:trace>
  <inkml:trace contextRef="#ctx0" brushRef="#br0" timeOffset="19935.7149">6993 6464 190 0,'12'20'53'0,"5"6"-38"15,4 1 19-15,8-1 2 16,-3 4 7-16,10-5-17 16,5 4-12-16,-6-5-4 15,2-2-2-15,-6-5-6 16,-2-4-1-16,-8-2-1 15,-2-6-7-15,-3-4-6 0,-4-1-20 16,5 0-38 0,-5-9-75-16</inkml:trace>
  <inkml:trace contextRef="#ctx0" brushRef="#br0" timeOffset="20286.5059">7541 6415 311 0,'-8'12'14'0,"-3"1"-12"16,9 6 32-16,-2 0-2 16,4 3-14-16,0 0 0 0,0 3-7 15,0 1 2-15,0 1 4 16,0 9 1-16,-8 0-6 15,2 5 1-15,-1 7 3 16,-11 2-3-16,-3 6 1 16,-6 13-1-16,-4 5-2 15,-8 6-1-15,-7 2-2 16,-11-2-2-16,-10 8-3 16,-3-11-3-16,-8-4 0 15,-5-9-6-15,-8-6-5 16,-12-8-11-16,-9-8-16 15,-27-8-52-15,-9-14-227 16</inkml:trace>
  <inkml:trace contextRef="#ctx0" brushRef="#br0" timeOffset="21451.2357">2942 2359 28 0,'-23'-5'23'0,"17"2"11"15,4 3-15-15,-5 0 7 16,1 0-6-16,0 0-12 16,-13 0-1-16,3 0-4 15,-7 0-3-15,2 0 2 16,3 0-1-16,-1 0-1 15,5-4 0-15,1 0-1 16,7 0-20-16,0 0-4 16,0 2-14-16,6 0-9 0,0 2 21 15</inkml:trace>
  <inkml:trace contextRef="#ctx0" brushRef="#br0" timeOffset="21787.0487">2942 2359 71 0,'-195'-28'30'16,"197"28"-6"-16,-2 0 8 16,0 0-4-16,6 0-9 0,1 0-7 15,7 8 3-15,-1 4 16 16,5 6-2-16,-3 4 3 15,3 2-8-15,-1 8 0 16,5 4-10-16,-9 5-2 16,1 5-1-16,-3 4-3 15,-5-1-2-15,-6-5 1 16,0-3-6-16,0-8 0 16,0-5 2-16,0-6-3 15,0-6-3-15,0-5-1 16,0-5-6-16,0-6-10 15,-4 0-6-15,-9-6-107 16</inkml:trace>
  <inkml:trace contextRef="#ctx0" brushRef="#br0" timeOffset="22351.3669">2691 1149 194 0,'0'0'89'16,"0"0"-89"-16,7 0 0 0,32 0 11 15,44 3 18-15,47 8 2 16,45-2-4-16,40-3-5 16,7-2-6-16,17-4-1 15,-7 0-3-15,16 0-1 16,12 0 0-16,7 0 1 15,6-5-7-15,-8-1-3 16,-17 0-2-16,-38-3-1 16,-50 2-2-16,-59 1-3 15,-54-1-5-15,-47-1-3 16,-6 0-6-16,-78-7-169 16</inkml:trace>
  <inkml:trace contextRef="#ctx0" brushRef="#br0" timeOffset="22620.9931">2958 979 258 0,'91'0'30'16,"45"0"-26"-16,44 0-1 15,15 0 10-15,5 0 14 16,3 2 1-16,12 0-11 0,4-1-4 16,4-1-4-1,-4 0-3-15,-18 0-6 0,-38 0 0 16,-47 0-14-16,-44 0-9 16,-45 0-35-16,-27 0-225 15</inkml:trace>
  <inkml:trace contextRef="#ctx0" brushRef="#br0" timeOffset="22830.4241">3074 1432 5 0,'39'14'276'0,"71"4"-275"0,45 1-1 16,33-6 6-16,21-8 11 15,20-5 4-15,17 0-9 16,10 0-6-16,1 0-6 16,-11 0-5-16,-50 8-25 15,-41 10-70-15</inkml:trace>
  <inkml:trace contextRef="#ctx0" brushRef="#br0" timeOffset="23835.647">6112 3989 144 0,'0'0'171'0,"0"0"-145"16,0 1-8 0,0 4 16-16,-6 5 2 0,0 9-16 15,0 6-6-15,-4 8-4 16,3 3-3-16,3-2 2 16,4 5-1-16,0-3-4 15,0-3-2-15,0-2-1 16,0-3 3-16,0-6-4 15,0-6-1-15,0-6-1 16,0-8-1-16,0-2-3 16,0 0-3-16,0 0-8 15,0-14-17-15,-12-15-218 16</inkml:trace>
  <inkml:trace contextRef="#ctx0" brushRef="#br0" timeOffset="24195.0109">5815 3744 211 0,'-8'-3'34'0,"8"2"-31"15,0 1 0-15,0 0 27 16,0 0 1-16,0 0-16 15,0 0 5-15,0 4 13 16,14 5 3-16,-2 1-9 0,-5 2-10 16,5 0 2-16,-4-4-8 15,3 1-4-15,-5-5-2 16,0 2 0-16,0 0-4 16,-4 3 1-16,9-3 2 15,-1 1-3-15,-4-1-1 16,0-3-1-16,-6 1 0 15,7-2-4-15,-1-1-2 16,-6-1-5-16,2 2-18 16,2-2-80-16,-4 0-195 15</inkml:trace>
  <inkml:trace contextRef="#ctx0" brushRef="#br0" timeOffset="26295.5101">2185 1895 64 0,'0'-13'55'16,"6"7"-11"-16,4 2-18 0,-3 1-1 16,3-1 9-1,-4 3-4-15,0 1-5 0,1 0-6 16,5 0 3-16,-4 0-1 16,3 1-6-16,1 18-2 15,9 14 1-15,6 11-1 16,-9 11 3-16,-5 15-5 15,-5 10-3-15,-4 12 0 16,-4 12-4-16,2 8-1 16,2 9 2-16,-2 4-2 15,4 11-2-15,-6 8 0 16,0 5 0-16,0 6-1 0,0-1 0 16,-2-2 2-1,-14 4-2-15,1-1 1 0,-3 6 2 16,-7 7-2-16,2 3 0 15,0 5 2-15,15-1-3 16,2 1 0-16,0-1 0 16,6-1 1-16,0 1-1 15,0-6-2-15,14-4 2 16,3 0 0-16,-3-9 1 16,7-3-1-16,-9-6-2 15,7-11 2-15,-5-11 0 16,9-6-3-16,-10-8 0 15,3-4 3-15,-3-8-1 16,-7-7-2-16,0-16 3 16,0-9 1-16,-6-4-1 0,0-12-1 15,0-11 1-15,0-11 0 16,0-7 0-16,8-7 0 16,5-8 0-16,16 4 0 15,12-3-1-15,9-5 0 16,22-3 0-16,21 0 2 15,10 0-1-15,21 0 0 16,-6 9-1-16,8 3 1 16,7 4 0-16,13 2-2 15,14 1 0-15,19 3-2 16,5 0-2-16,15 0-2 16,10-5 0-16,6-4 2 0,-7-9-3 15,-1-4 3-15,2 0 6 16,-9-9 1-16,1-1 6 15,-5 3-4-15,-3 7-2 16,-5 0-1-16,-6 9-6 16,-13 13-1-16,-6 5-5 15,-10 2-7-15,0-3-18 16,-4 2-7-16,-6-11 32 16,-7-4-9-16,-18-9 11 15,8-4 10-15,6 0 6 16,-8 0 10-16,5 0 5 15,-12 0-6-15,-19 0-9 16,-14 0 1-16,-13-2 1 0,-7-7 11 16,-4 3-2-1,-2-6-2-15,1-5-4 0,8-6 1 16,9-11-4-16,-6-3-5 16,9-6-2-16,-9 2-1 15,-10 5 0-15,-14-1 0 16,-7-3-1-16,-8-8 1 15,-6-11 0-15,-5-17 0 16,1-9 3-16,-6-14-1 16,-3-20-1-16,-2-16-1 15,-8-18-1-15,11-17 0 16,5-8 1-16,11-14 0 0,2-10 5 16,-2-7-5-1,-6-1-3-15,-11-2 2 0,-3-2-1 16,1 1 2-16,2-13 1 15,1-3 0-15,7 3 0 16,7 6 3-16,0 16 2 16,8 17 0-16,-4 19-3 15,-6 11 0-15,-15 12-3 16,-10 10 0-16,0 4 0 16,-31-3 1-16,-8-2-1 15,0-3 0-15,8 11 0 16,-15 23 2-16,13 23 1 15,-8 24 7-15,4 16-5 0,-2 6 1 16,-1 2 1 0,-3-1-6-16,-9-3-1 0,-2 4 7 15,3 7-6-15,-1 7 7 16,0 9 5-16,-1 6 0 16,-3 5-8-16,-14 0-4 15,-3 0 0-15,1 4 3 16,-9 3-3-16,-10 0 0 15,-10-3 0-15,-9-4-1 16,-14 0 1-16,-26-4 2 16,-18-14-3-16,-28-9 0 15,-30-1 1-15,-15-6-1 16,-24-3 0-16,2 2-2 16,7-2 2-16,-11 4 0 0,3 5 0 15,3 4-2-15,-1 6 2 16,-5 3 2-16,11 5 0 15,8 0-1-15,0 3-1 16,16 1-2-16,-3 5 1 16,-5 1-1-16,8 0 2 15,5 0 0-15,-7 16-1 16,13 6-1-16,4 0 2 16,19 3-1-16,20-1 0 15,31-4-2-15,21 2-4 16,37-3-1-16,31 2-1 15,17 6-21-15,29 6-30 16,12 14-67-16</inkml:trace>
  <inkml:trace contextRef="#ctx0" brushRef="#br0" timeOffset="26940.8124">3262 5514 106 0,'21'5'236'15,"30"-4"-236"-15,26-1 0 16,47 0 15-16,25-7 21 15,37-9 7-15,12 1-9 16,21 8-14-16,23 2-7 16,2 5 5-16,29 0-1 15,12 0-7-15,9 0-4 16,12 0 1-16,0 0-2 16,-23 2-2-16,-27 1-3 0,-37-2 0 15,-45 4-4 1,-36-2 0-16,-53 1 0 0,-29-4-3 15,-27 3 0-15,-17-3-8 16,-6 1-11-16,-6 1-45 16,0-2-183-16</inkml:trace>
  <inkml:trace contextRef="#ctx0" brushRef="#br0" timeOffset="28283.1914">11675 1178 304 0,'6'0'65'0,"-6"-1"-57"0,-25-7 3 16,-39 1 19-16,-20-2-14 16,-40 1-3-16,16 5-10 15,-14-1-3-15,-12-1 9 16,6 0 2-16,-9 0 0 15,13-4-5-15,15 3 0 16,24 0 2-16,19 2-2 16,35 0 0-16,14 2 1 15,17 0-5-15,0 2-2 16,0 0-6-16,0 0-3 0,0 0 0 16,31 2 6-1,13 15 3-15,7 14 4 0,-1 7-3 16,-7 14 2-16,-8 11 1 15,-10 11-1-15,-8 14-1 16,-17 17 2-16,0 16-3 16,-29 16 4-16,-19 13-4 15,-1 6-1-15,-1-4 1 16,9-8 0-16,6-14-1 16,14-18 3-16,-6-20-3 15,13-15 0-15,-3-15 1 16,5-14-1-16,10-13 6 15,2-15-6-15,0-10 0 16,0-1-1-16,0-2 2 16,8-1-1-16,15 0 0 0,3-1 1 15,8-3-1-15,-1-2 0 16,12 0-1-16,1 0 0 16,7 0 0-16,9-2-3 15,4-1-1-15,1-3-4 16,3 6-5-16,-8 0-31 15,-8 0-147-15</inkml:trace>
  <inkml:trace contextRef="#ctx0" brushRef="#br0" timeOffset="29273.2657">14889 1249 341 0,'-47'5'55'0,"35"-5"-44"15,7 0 23-15,5 0 0 16,0 1-11-16,0-1-11 15,0 0-1-15,0 0-4 16,0 0-2-16,40 3 3 16,15-1 5-16,30 2-3 15,19 0-3-15,5-1-1 16,13 2 2-16,10 1-5 16,9 2-3-16,12 2 4 15,2 3-2-15,-10 2-2 16,-11 1 0-16,-24 1 0 15,-24-1-2-15,-26 1 1 16,-25-1-1-16,-20-2 0 16,-11 2 2-16,-4 3 1 0,0 3 5 15,-6 6-3-15,-19 4 0 16,2-1-1-16,5 2 1 16,-1 4-1-16,1 3-2 15,5 8 2-15,3 12-1 16,8 10-1-16,-4 14 1 15,1 9 0-15,-1 7 0 16,-2 10 1-16,2-1-1 16,-9 1-1-16,1-4 2 15,1-7-2-15,1-9 0 16,0-14 1-16,-1-10-1 16,-3-10 0-16,-1-5 1 0,-2-11-1 15,1-7 0-15,3-9 0 16,-1-10 0-16,8-8 3 15,1-4-1-15,-3-2 2 16,-9 0-1-16,-5 0-1 16,-14 0 1-16,-15 0-2 15,-11 0-1-15,-9 0 0 16,-7 0 0-16,-13-2-1 16,-13-1-2-16,-5 0-4 15,-18 3-4-15,-19 0-9 16,-24 0-32-16,-26 21-63 15</inkml:trace>
  <inkml:trace contextRef="#ctx0" brushRef="#br0" timeOffset="32684.6878">11045 1300 100 0,'-7'0'53'16,"7"0"-38"-16,0-2 20 15,0 2 18-15,0 0-14 16,0 0-12-16,0 0-9 16,0 0-1-16,0 0-5 15,-4 0 5-15,4 0-3 16,-2 0-4-16,-2 0-3 15,-2 4-3-15,0 12-3 16,-3 5 2-16,3 2-3 16,2-1 0-16,4-2 0 15,0-1-3-15,0-5 2 16,6-1-1-16,17-2 2 16,4-5-1-16,6-2-1 15,-6-4-1-15,8 0 3 0,-6 0 0 16,-8-3 3-16,-5-6-2 15,-10-2 1-15,-6-2 2 16,0-4-1-16,0 0 0 16,0 0-3-16,-18 2 7 15,-7 1-6-15,-10 3-1 16,4 6 0-16,0 1 6 16,4 4-4-16,2 0-1 15,4 0-1-15,9 0 0 16,-9 0-5-16,13 5-1 15,2 6-10-15,6 2-6 16,0 0-7-16,2-2-55 0,37-5-80 16</inkml:trace>
  <inkml:trace contextRef="#ctx0" brushRef="#br0" timeOffset="33187.4605">12399 1354 99 0,'-42'-1'83'15,"9"1"-55"-15,2 0-1 16,2 0 6-16,6 0 20 16,5 0-38-16,10 0-5 15,1 0-4-15,3 0-1 16,4 2-5-16,0 7 0 16,0 3 1-16,4 3-1 15,17-4 1-15,10 1 1 16,10-6-2-16,7-3 0 15,6-3 1-15,6 0-1 0,-17-6 0 16,-4-7 0 0,-6 0-1-16,-18-1-1 0,-11 1-2 15,-4 0 4-15,-6 4 0 16,-31 0-2-16,-15 4 2 16,-2 2 0-16,-2 3 2 15,7 0 2-15,14 0 0 16,14 0-4-16,0 0 0 15,19 0-5-15,2 0-9 16,0 5-12-16,2 0-16 16,25 2-115-16</inkml:trace>
  <inkml:trace contextRef="#ctx0" brushRef="#br0" timeOffset="34913.552">10410 1479 56 0,'-6'5'20'0,"4"0"-13"0,-2 0 3 15,4-2 5-15,0 0 3 16,0-2-6-16,0-1 1 15,0 0 1-15,0 0 0 16,0 0 9-16,0 0 6 16,0 0-2-16,6 0 5 15,27 0 4-15,4-8-2 16,17-10-6-16,4-3 0 16,2-5-7-16,-5-4-5 15,-3 1-5-15,-4-3 1 16,-9 1-7-16,-4-4 0 15,-6 0 0-15,-10 2-1 0,-7-11 0 16,-4-7-2-16,-1-6 2 16,-1-2-4-16,4 4 2 15,7 11-1-15,-5 10-1 16,-6 8 0-16,2 9 0 16,3 3 0-16,3 2 0 15,5-3 0-15,8 4-4 16,-7-1 2-16,9 6 2 15,4 1-6-15,9 5 0 16,1 0 0-16,9 2 1 16,2 16-1-16,-9 7 1 15,7 2 4-15,-15 3 1 16,0 1 0-16,-8 2 0 0,-4 2 0 16,-11 2 0-1,-7 4 0-15,-7 4 1 0,0 4 1 16,-9 0 2-16,-9-2-3 15,-1-3 0-15,7-2 1 16,3-1-2-16,9-2 1 16,0 0-1-16,0 0 1 15,9-6 0-15,11-1-1 16,5-6 0-16,4-5-1 16,2-7 0-16,0-5 1 15,4-6-2-15,-4-3-2 16,4 0-6-16,1 0-17 0,-16-9-74 15,-3-7-223 1</inkml:trace>
  <inkml:trace contextRef="#ctx0" brushRef="#br0" timeOffset="37582.5676">11214 4151 268 0,'6'-4'56'16,"-6"0"-42"-16,0 2-11 15,-18 0 19-15,-13-3 7 16,-9-1-3-16,1-1 1 16,-6 0-16-16,-7 0-3 15,-18 4 13-15,-9 0-15 16,-12 2-1-16,-2 1-1 0,2 0 4 15,9 0-2-15,9 0 1 16,17 0-5-16,19 3-2 16,14 0 1-16,15-2 1 15,4 1-2-15,4 1-1 16,0 10-3-16,0 7 1 16,10 13 2-16,11 13 1 15,6 3 0-15,-6 14 3 16,-3 9-3-16,-5 5 0 15,-7 16 3-15,-6 6-2 16,0 9 1-16,-2 2 0 16,-21 5-1-16,-4-2 3 15,-8 4-3-15,-6 1-1 16,-1 0 0-16,3 0 0 16,8-9 0-16,14-12 0 0,17-17 0 15,0-14-1-15,23-18-2 16,14-7 1-16,11-10 0 15,-3-8 1-15,20-2-1 16,1-6 1-16,10-2 0 16,13-3 0-16,2-2-1 15,8 1 4-15,7-5-2 16,3-1 0-16,9 1 0 16,-4 1-2-16,-11-1 1 15,-24 3 1-15,-24 2 0 16,-19-3-1-16,-22 1 1 15,-8-3 0-15,-6-4 0 0,0 3 0 16,0-3-2-16,0 0-3 16,0 0-18-16,0 0-56 15,0 0-205-15</inkml:trace>
  <inkml:trace contextRef="#ctx0" brushRef="#br0" timeOffset="38332.7954">11574 3979 189 0,'0'-4'88'0,"0"4"-61"16,0 0-16-16,0 0 13 15,0 0 15-15,0 17-17 16,-13 9-15-16,-1 9-1 16,-7 6 4-16,13 1 2 0,8-1-6 15,0-4 0-15,0-7-3 16,0-5-1-16,14-7-2 15,3-4 2-15,6-8-2 16,8-6-7-16,4 0 7 16,4-12 1-16,7-14 1 15,-9-9-2-15,-6-2-2 16,-8 2 1-16,-17 7 1 16,-6 6 0-16,0 7 3 15,-33 3 1-15,-7 5-4 16,-7 6 6-16,-1 1 2 15,1 0-2-15,3 2-3 0,9 7-3 16,15 2 0-16,7-1-3 16,7 4-16-16,6 1-17 15,0-1-75-15</inkml:trace>
  <inkml:trace contextRef="#ctx0" brushRef="#br0" timeOffset="38512.8426">11919 4241 94 0,'0'3'98'0,"0"0"-91"15,4-1 6-15,-2 0 15 16,2 0-7-16,3 1-18 16,1 3-3-16,4-5-10 15,1 1-22-15,-3-2-9 0,-2 0-107 16</inkml:trace>
  <inkml:trace contextRef="#ctx0" brushRef="#br0" timeOffset="38804.6442">12208 3964 52 0,'0'0'159'0,"0"0"-142"0,0 0 3 16,0 13 24-16,7 4-2 15,-5 4-7-15,4 1-16 16,-2 1-4-16,-2 1-7 16,2-1-1-16,-2-1 0 15,2-1-7-15,-2-4 0 16,3-3-5-16,-3-4-3 15,-2-2-7-15,0-2-19 16,4-4-35-16,4 0-146 16</inkml:trace>
  <inkml:trace contextRef="#ctx0" brushRef="#br0" timeOffset="39923.2442">13963 4029 201 0,'-12'-5'69'16,"4"2"-47"-16,-7 0 21 15,3 2 10-15,-1 1-15 16,-1 0-17-16,-3 0-10 16,-1 2 1-16,1 12-5 15,3 6 0-15,1 6-5 16,7 4-1-16,0 0 2 15,6-6-3-15,0-3 1 16,0-5-1-16,8-4 0 16,15-5 0-16,6-2 0 15,2-5-2-15,0 0 2 0,0-2 1 16,-2-11-1 0,-10-2-1-16,-7-5-3 0,-4 2 4 15,-8-4 0-15,0 0 1 16,0 4-2-16,-2 1 2 15,-23 0-1-15,1 6 2 16,-7 0-1-16,2 6-1 16,0 1 0-16,8 2 2 15,0 2-1-15,13 0 0 16,-2 0-1-16,8 0 0 16,2 0-1-16,0 0 1 15,0 0 0-15,0 0-2 16,0 0 2-16,0 0-1 15,0 0 1-15,0 0 0 0,0 0-1 16,0 0-2-16,0 0 1 16,0 0-3-16,0 0 4 15,0 0-1-15,0 0 1 16,0 0 0-16,0 0 1 16,0 0 2-16,0 0-2 15,0 0 0-15,0 0 0 16,0 0-5-16,0 0-2 15,0 0-19-15,0 0-79 16,6 7-145-16</inkml:trace>
  <inkml:trace contextRef="#ctx0" brushRef="#br0" timeOffset="40829.2777">14104 4184 183 0,'4'0'44'16,"-4"0"-33"-16,0 0 16 16,2 0 17-16,2 0-12 15,7 0-4-15,-5 0-10 16,2 0 0-16,9 1-1 0,-3 6 1 16,5 1-6-1,8-1-5-15,-13 2-2 0,3-3-2 16,-3 0-2-16,3 0-1 15,-5 0 0-15,5-2-4 16,-11-1-2-16,2-1-15 16,4-2-9-16,-1 0-61 15,-3 0-108-15</inkml:trace>
  <inkml:trace contextRef="#ctx0" brushRef="#br0" timeOffset="41068.1515">14369 4033 60 0,'0'-2'0'16,"0"0"-12"-16,0 0-36 15</inkml:trace>
  <inkml:trace contextRef="#ctx0" brushRef="#br0" timeOffset="41512.8776">14369 4033 47 0,'49'-10'53'0,"-49"10"-23"16,0 0-7-16,4 0 13 15,5 0 6-15,3 0 1 16,13 0 1-16,4 0-3 16,6 0-8-16,-4 0-13 15,-2 6-2-15,-4 2-2 16,-11 3-7-16,3-2-4 15,-5 4 2-15,-6-4 0 0,-4 2-2 16,-2 2 2-16,0 3 0 16,-6 6-3-16,-21 2 0 15,-4 0-3-15,2-2-1 16,4-4 2-16,3 0-2 16,7-3 1-16,3-5-1 15,6-2 2-15,6-3-2 16,0-3-2-16,0-2 2 15,0 0-1-15,0 0 0 16,0 2 1-16,18-2-1 16,3 0 1-16,4 0 2 15,4 0-1-15,2-2-1 16,-2-1 0-16,2-3-1 0,4 1-3 16,-8 1-6-1,2 0-18-15,-5 1-26 0,-1-3-92 16</inkml:trace>
  <inkml:trace contextRef="#ctx0" brushRef="#br0" timeOffset="41857.6801">15084 4021 245 0,'-25'8'86'16,"4"6"-85"-16,3 2 7 0,9-1 29 16,-1-1-9-16,4 5-13 15,6-1-6-15,0-2-4 16,0-1-3-16,4-2 0 16,10 1-2-16,9 0 2 15,2 3-2-15,0-3 1 16,4 2 1-16,-4-2 1 15,-9-3-1-15,-8-2-2 16,-3-2 0-16,-5-1 6 16,0 5-3-16,-17-2 2 15,-24 0-5-15,-9 0-8 16,-10-7-11-16,0-2-30 16,2 0-149-16</inkml:trace>
  <inkml:trace contextRef="#ctx0" brushRef="#br0" timeOffset="42023.622">14993 4035 146 0,'31'8'1'0,"23"1"-1"16,8-4-24-16,6-2-25 15</inkml:trace>
  <inkml:trace contextRef="#ctx0" brushRef="#br0" timeOffset="42816.7153">17492 4209 345 0,'19'-4'1'16,"16"4"3"-16,10 0-4 15,13 0 11-15,0 0 0 16,12 1 6-16,5 9-4 0,3 1-2 16,5 0 6-16,-13 1 5 15,-6 3-10-15,-14 4-3 16,-19-1-3-16,-8 11 2 16,-17 8-2-16,-6 6-2 15,0 8 2-15,-4 5-6 16,-15 4 1-16,11 4 2 15,4 8-3-15,4 7 0 16,0 8 2-16,18 7-2 16,17 4 0-16,7-1 1 15,3-3-1-15,3-3 0 16,-1-6-3-16,-5 0 1 16,-9 7 1-16,-6 2 0 0,-15 0 1 15,-12-3 0-15,0 0 1 16,-33-6 2-16,-17-6-2 15,-10-4 2-15,-6-12-1 16,2-7 2-16,-2-13 4 16,2-10 0-16,6-7-4 15,4-12 4-15,7-3-1 16,-1-5-4-16,-10-5-2 16,-6 3-1-16,-8-2-1 15,-7 2-3-15,-1-2 4 16,1 1-2-16,-6 3-2 15,-6-1-4-15,-2-1-7 0,-6-2-5 16,2-2-7-16,0 0-29 16,0-10-126-16</inkml:trace>
  <inkml:trace contextRef="#ctx0" brushRef="#br0" timeOffset="64940.5539">10652 7763 183 0,'35'-9'51'0,"-12"0"-29"15,-11 2-13-15,-12 3 25 16,6 2 6-16,-4 2-16 15,5 0-9-15,-3 0-5 16,-2 0 3-16,2 0 2 16,-4 0 0-16,0 0-2 0,0 0-3 15,0 0-4 1,0 0 2-16,0 0-1 0,0 6 1 16,0 14-1-16,0 6 2 15,0 11-1-15,0 0-2 16,0 7 1-16,0-4-3 15,0 5 0-15,0 1-1 16,6 10 2-16,13 7-4 16,-5 6 2-16,7 8-1 15,-2-3-2-15,-1 3 4 16,1 7-4-16,-1 1 2 16,-1 3 0-16,-3 0 0 15,3 0-1-15,-3 0 0 16,3-1-1-16,-3 6 0 15,1 1 1-15,-3 7-1 0,1 1 0 16,1 1 0-16,3-1 0 16,-9-2 0-16,-8 7-1 15,0 3 1-15,0 7 0 16,0 3 1-16,0-2-1 16,0-4-1-16,0 0-3 15,10 8 4-15,7 2 1 16,8 12-1-16,1-8 0 15,3-7-1-15,0-4 1 16,-14-14 2-16,-3-4-2 16,-6 0-1-16,-1-6 1 15,-5-3 0-15,0 3 0 0,0-1 0 16,0 7 1-16,0-4 0 16,0-3 0-16,0 0 0 15,0-5-1-15,0 5 1 16,0-3 0-16,-13 2 1 15,1 0-2-15,-7-5 0 16,7-3 2-16,-3-4-2 16,3-7 1-16,6-5 1 15,4-1 0-15,2-11-1 16,0-8 1-16,0-7-1 16,0-7-2-16,0-7 1 15,0-8-1-15,0-3 0 16,0-4-5-16,0-7 4 0,0-4-3 15,0 0-6 1,0-4-19-16,0-29-48 0,0-33-51 16,0-25-107-16</inkml:trace>
  <inkml:trace contextRef="#ctx0" brushRef="#br0" timeOffset="65751.4075">11059 7685 99 0,'0'-3'22'16,"0"3"-2"-16,0 0 5 0,0 0 1 15,0 0-6-15,0 0-7 16,0-1-4-16,0 1-1 15,0 0 7-15,0 0 6 16,0 0 0-16,0 0 4 16,0 0 0-16,0 0-2 15,0 0 2-15,0 0-2 16,-14 1-7-16,-5 11-4 16,-10 1-1-16,-2 6-1 15,-10 9-3-15,-7 10-4 16,-10 10 2-16,-6 6-1 0,-2 2-1 15,2-2 2 1,6-5-3-16,13-3-1 0,3-8-1 16,7-5 0-16,6-7-3 15,15-15-2-15,1-4-3 16,7-7-7-16,6-7-16 16,0-25-43-16,8-10-78 15,32-9-31-15</inkml:trace>
  <inkml:trace contextRef="#ctx0" brushRef="#br0" timeOffset="65984.5565">10832 7765 149 0,'2'0'63'16,"-2"0"-41"-16,0 0-13 0,4 0 24 16,4 0 1-16,11 20-12 15,8 12 16-15,4 5-9 16,2 7-2-16,0 6-12 15,-2-5 4-15,2 0-5 16,0-2-9-16,-2-3-5 16,2 1 1-16,2 0-1 15,-6-1-4-15,2 4-4 16,-8-3-8-16,-9-2-24 16,-1 0-48-16</inkml:trace>
  <inkml:trace contextRef="#ctx0" brushRef="#br0" timeOffset="69337.4777">11111 13896 157 0,'2'-24'0'0,"-2"2"-6"16,0 0-12-16,0 1 18 16,0-1 3-16,0-4 1 15,0 12 2-15,6 4-1 16,0 1 1-16,-2 2 0 15,-2 3 3-15,-2 4 3 16,0 0 8-16,0 0 5 0,0 0-1 16,0 0-12-16,0 0 0 15,0 0 0-15,0 0 3 16,0 0 11-16,0 0 1 16,0 0 0-16,0 0 2 15,0 0-7-15,0 0-3 16,17-2-11-16,18-3 3 15,11-3 1-15,18-1-2 16,8 4-3-16,13-3 3 16,-3 2-7-16,9 2 5 0,9 0-3 15,3 4 2 1,7 0-3-16,12 0 2 0,10 0-2 16,-4 0 1-16,8 0-4 15,13 0 2-15,2 0 0 16,10 0-2-16,3 0 1 15,5 0 1-15,11 5 0 16,-2 4 3-16,16-1 10 16,5 3-9-16,-5 4 1 15,10-1-7-15,-7 1-1 16,1 3 3-16,9 0-3 16,-4-2 0-16,12-1 0 15,4 2 1-15,8-2 2 16,3 1-1-16,1 0 1 15,-8-3 0-15,9 2 1 0,8-2-2 16,4-2 0-16,4 5 3 16,6-2-5-16,-4 0 0 15,-2-1 1-15,2 0-1 16,-8 2 0-16,-4 0 2 16,4-5-1-16,4 2 0 15,4-5 0-15,-6 0 0 16,4 0-1-16,-13-3-1 15,-11 3 1-15,-5 1-1 16,-13-1 1-16,-5 1 0 16,-7-1 0-16,-6 0 2 15,5 1-2-15,-3-4 1 0,-2-1-1 16,-6 1 1-16,-15-1-1 16,-18 0-1-16,-11 3 1 15,-9 0-1-15,-9-2 0 16,-15-1 0-16,-14 0 1 15,-15-3-2-15,-20 2-1 16,-21-2-6-16,-16 0 2 16,-9 0-16-16,-10 0-30 15,0-12-37-15,0-9-223 16</inkml:trace>
  <inkml:trace contextRef="#ctx0" brushRef="#br0" timeOffset="69751.3903">23563 13815 141 0,'2'0'247'0,"9"0"-244"15,7 4 2-15,7 11-5 16,6 3 9-16,10 4 5 16,3 7-4-16,5-3-3 15,9 7 1-15,-6-1-2 16,6 1 1-16,-2 4 0 0,-3-1-1 16,-5-5 0-16,-15 2-2 15,-10-2 2-15,-21 4-1 16,-2 4 1-16,-21 2-1 15,-43 7 0-15,-23 6-1 16,-22 2-3-16,-13 3-1 16,-11-8 5-16,1-2-1 15,4-10-4-15,2-6 1 16,4-8-2-16,4-10-7 16,2-11-9-16,-2-4-34 15,7-11-123-15</inkml:trace>
  <inkml:trace contextRef="#ctx0" brushRef="#br0" timeOffset="71218.3348">11993 3782 276 0,'-20'-17'18'0,"-22"0"-11"16,-7 2 0-16,12 3 26 16,-3 0 2-16,13 8-15 15,3-1-4-15,-1 1 1 16,-4 3 3-16,0-1-3 15,-4 2-9-15,-6 0-4 16,-1 0-1-16,-5 6 1 16,1 9-3-16,1 5 1 15,2 5-2-15,-1 7 0 16,9 4 0-16,4 5 0 16,9 3 0-16,3 1 0 15,11 9 1-15,6 0 0 16,0-1-1-16,0-6 0 0,35-1 0 15,11-4 0-15,18 0 0 16,10 1 0-16,15-7 0 16,8-2 0-16,6-9 0 15,9-5 0-15,8-10 0 16,2-5-1-16,-6-5 1 16,-13 0 2-16,-18-15-1 15,-15-8-1-15,-14-10 1 16,-7-7 1-16,-5-8 1 15,-11 1-1-15,-14-3-1 16,-11 1-1-16,-8-2 0 16,0-2 0-16,-8-2 1 15,-34 1-1-15,-12 3 2 16,-8 5-1-16,-10 4 2 0,4 6 2 16,-9 6-2-16,11 7-1 15,15 4 2-15,-7 6-3 16,14 4 4-16,7 1-5 15,0 3-2-15,4 2 2 16,12 3-2-16,5 0-1 16,7 0-5-16,-1 0-6 15,8 6-19-15,2 8-69 16,0 0-221-16</inkml:trace>
  <inkml:trace contextRef="#ctx0" brushRef="#br0" timeOffset="72577.0321">19150 4038 128 0,'35'17'30'16,"-10"-12"3"-16,4 1 31 16,8-6 15-16,6 0-20 15,-8 0-15-15,9-3-5 16,10-14-10-16,12-8-8 0,6-6-3 16,9-11-1-16,10-9-6 15,4-7-4-15,-2-9-1 16,2-10-2-16,-17-8-3 15,-13-2 1-15,-8-3 0 16,-13-1 1-16,-7-6-1 16,-6-6 3-16,-2-9 2 15,6-11-2-15,2-8-5 16,7 1 0-16,5 3 0 16,9 12-1-16,0 17 2 15,12 10-1-15,3 9 0 16,5 3 0-16,7 2 0 15,2 0-2-15,4 2 1 0,4 9 0 16,-4 9 0-16,2 10 0 16,4 5 1-16,13 1-1 15,3 2 1-15,-3 5 0 16,-13 4-1-16,-16 9 0 16,-9 3 0-16,-8 8-1 15,-12 1 2-15,-5 6-3 16,-18 0 3-16,-8 0-2 15,-5 0-1-15,1 7 1 16,2 8 0-16,7 11 2 16,10 6 0-16,1 8 2 15,-2 7-2-15,2 3 0 0,-2 3 0 16,-6 7 0-16,2 2 0 16,-4 5 0-16,-2 3 0 15,-4 0-3-15,-13 3 3 16,-2 0 0-16,-6 3 0 15,0 0 1-15,0-1-1 16,0 2 0-16,0-3 2 16,0 2-2-16,0-2 0 15,0 0 1-15,0-4-1 16,0-1 0-16,0-3-1 16,6-1 1-16,13-4 0 15,10 1 1-15,8-4-1 0,4-4 0 16,9 0 1-1,6-3 0-15,8 1-1 0,8-3 0 16,3-1-2-16,3-2 2 16,7 0-1-16,0-4 1 15,1-2 0-15,3-1 0 16,-2-7 0-16,-4-2 0 16,-3-5-3-16,-1-5 3 15,-7-2-1-15,1-8 1 16,-13-3-1-16,0-2 0 15,-11-5 0-15,1 0-1 16,-7 0-3-16,-14 0-7 16,-10-12-19-16,-19-5-42 0,-19-2-264 15</inkml:trace>
  <inkml:trace contextRef="#ctx0" brushRef="#br0" timeOffset="72988.6533">19005 4245 124 0,'10'0'21'0,"59"0"-21"16,32 0 2-16,27 0 22 15,35 0 0-15,50 0 8 16,46 0 9-16,38 5-8 16,28 7-8-16,6-2-9 15,1 3-5-15,-15 0-3 16,-20 2-2-16,-5-1-5 15,-23 0 2-15,-15 0-2 16,-12-1-1-16,-29-4-3 16,-27 0-1-16,-21-5-6 15,-31-3-3-15,-20 1 3 0,-19-1-6 16,-18-1-12-16,-11 0-20 16,-15 0-36-16</inkml:trace>
  <inkml:trace contextRef="#ctx0" brushRef="#br0" timeOffset="80832.7567">11086 13569 24 0,'0'-7'25'16,"0"2"-18"-16,0 2 3 16,0-2 3-16,0 3 0 15,0-1 1-15,0 3-1 16,0 0 1-16,0 0 3 16,0 0 6-16,0 0-4 0,0 0-2 15,0 0-3 1,0-4-3-16,0 4 0 0,0-5 1 15,6-1 0-15,7-1 3 16,-1-2-4-16,2 2 2 16,3-4 2-16,-5 0-4 15,5-4-1-15,2 1-2 16,-1-1-3-16,-3-2 2 16,3 4-2-16,-3 3-1 15,-3-1 1-15,-6 1 1 16,3-2 1-16,-3 2-2 15,4-3 2-15,-2-1 1 16,3-5 1-16,-3 2-4 16,4-5 1-16,3 0-2 15,-9 4-2-15,0-4 4 0,0-1-5 16,3 5 4-16,1-4-1 16,-4-1-1-16,0 5 4 15,1-4-2-15,-1-4 2 16,0 5-3-16,0-1-2 15,3-5 1-15,-1 3 0 16,0-4-1-16,2-3 2 16,-1-7 0-16,1 2-1 15,-2 2 1-15,-2-2-1 16,1 3 0-16,-1 0 0 16,-2 0 0-16,-2 1 2 15,2-5-2-15,-4-1-1 0,0-1 2 16,0 1-3-16,0 3 3 15,0-3-1-15,0-3-2 16,0 0 1-16,0-3-1 16,0 2 2-16,-6-3-3 15,2-3 0-15,4-3 4 16,0-4-4-16,0 1 0 16,0-2 1-16,0 5-1 15,0 2 1-15,0-4 0 16,0-4 0-16,0-1-1 15,0 0 1-15,4 4 1 16,-4-6-1-16,0 1-1 16,0 0 2-16,0 1 0 15,0 3-1-15,-4 3 4 16,-2 1-4-16,-1-1 0 0,1 1 1 16,4-2 0-16,2 0-1 15,0 0 0-15,0-8-1 16,0 1 2-16,6-6-2 15,7 4 1-15,-1 0 0 16,-4 11 0-16,1-1 2 16,-3 1-2-16,-4 0-1 15,-2-4 1-15,0 0-1 16,0 0 1-16,0-4-1 16,0 0 1-16,0-3-2 0,0 6 1 15,0 1 0 1,0 0 1-16,0 4-1 0,-2 0 0 15,-15 3 0-15,7 0 0 16,2-2 2-16,4-3-2 16,4-5 0-16,0 0 0 15,0 5 1-15,0 3 0 16,0 3 0-16,0-2 1 16,0-3-4-16,0-3 4 15,0 0-2-15,0-2 1 16,0 1-1-16,0 5 0 15,0-5-1-15,0 10 2 16,0-3-1-16,0 4 1 16,0-3-1-16,6 2 0 15,4-6-1-15,7 2 1 0,-5-2 1 16,7 3-1-16,1 3 2 16,9-7-2-16,0 3 1 15,-4 0 2-15,2 3-3 16,0 4 2-16,-2 3-1 15,-1 5 0-15,3 0-1 16,2 1 0-16,2 5 0 16,4-4-1-16,9 0 1 15,3-3 0-15,3 1 0 16,8-1 1-16,-9-3-1 16,11 2 0-16,-10-1 0 15,-2 5 3-15,-11 4-3 0,-2 5 0 16,-2 1 1-16,-2 2-1 15,-2 2 0-15,-4 6 0 16,-7 3 0-16,-1 0-1 16,6 1 1-16,-11-1 0 15,2 5-1-15,3-1 1 16,-5 3-1-16,3 2 0 16,6-3-1-16,-1 1 2 15,9 3-2-15,2 0 0 16,0 0 0-16,11 0 1 15,5 3 1-15,-1 5-1 16,7 0 2-16,-5 3-2 16,-5-2 0-16,-1 1 1 15,-5 0 1-15,-2 2-1 16,-2 0 1-16,0 1-1 0,-2 3 0 16,0-1 0-16,4 5 1 15,-2 4 1-15,7 3-2 16,-14-1 1-16,3 6 0 15,-4-3-1-15,0 1 2 16,-6 0 0-16,-1-2-2 16,-1-1 0-16,-5 3 1 15,5-2-1-15,-5 5 2 16,3 0-1-16,1 4 0 16,-1-1-1-16,1 5 0 15,1 0 1-15,-5 3-1 16,3 3 0-16,-3 0 1 0,0-1 0 15,-1-2 0-15,-3 2 0 16,-2 0-1-16,-2 1 1 16,7 2-1-16,-11-3 1 15,8 7-1-15,4-4 1 16,5 0-1-16,-3-1 0 16,3-3 0-16,6 0 0 15,-9 0 0-15,3-1 0 16,1 0 0-16,-3 0 0 15,1 1 0-15,3-1 0 16,-3-1 1-16,-1 1 0 16,1 4-1-16,-1 5 0 15,1 0 0-15,1 0 2 0,1 1-1 16,3-2-1-16,2-5 1 16,2 2-1-16,-3 1 0 15,-1-2 0-15,2 5 2 16,0-3-2-16,-5 1-2 15,1-4 2-15,-1 2 0 16,1-1 2-16,4 0-2 16,-5-1 2-16,3-3 0 15,2-4-2-15,6 1 0 16,-9-2 0-16,9 2 0 16,2 0 1-16,0-1 0 15,4-3 0-15,3 0-1 0,-1-1 3 16,4 0-2-16,1 1 0 15,1-3-1-15,-2 2 0 16,-1 1 0-16,5-4-1 16,-8 4 1-16,7-1 0 15,-3 1 1-15,-2-4-1 16,3 3 1-16,-1-2-1 16,-4 1 0-16,-2 3-1 15,0 3 1-15,-1-1 1 16,3 1-1-16,8-2 2 15,1 0 0-15,1-4-2 16,3 1-1-16,-3 0 1 16,7 3 3-16,2-2-2 0,4-1-1 15,0 1 0 1,6 0 1-16,2-1 1 0,3-4-1 16,3 6-1-16,0-7 1 15,3 0 0-15,1-2 0 16,-3 1 0-16,7-5-1 15,-7 1 0-15,3 5 3 16,-3-4-1-16,-3 0-2 16,1 2 2-16,-5 0-1 15,8-1 0-15,3-4 1 16,8 1-1-16,2-3 0 16,4 0 1-16,-3 0-1 0,-7-3 1 15,-4 2-1 1,-5-1-1-16,-2 0 0 0,-3-1 0 15,7 0 2-15,-3-4-2 16,-3 5 1-16,2-4-1 16,-2 3-1-16,-3 1 1 15,-3-3 0-15,0 0 1 16,-4-2-1-16,-2 0 0 16,-1 0 0-16,3-1 0 15,-4 1 0-15,0 0 2 16,0-1-2-16,4-3 1 15,6 4 0-15,0-4-1 16,0 1 1-16,2-2 0 16,3 1 0-16,-3 4 0 15,4-5 1-15,3 5-2 0,3-5 2 16,11 3-1-16,10 2 2 16,11-2-3-16,-1 1 2 15,1-1-2-15,-9 1 0 16,-4-2-1-16,-1 5 1 15,3-2 0-15,10 0 0 16,11 0 2-16,-2-1-1 16,0 1-2-16,-6 0 1 15,-5 3 0-15,-4 0 0 16,1-3 0-16,3 3 2 16,-1 0-1-16,3-2 0 15,-1-2-1-15,-5 3 2 0,2-1-2 16,3-1 0-1,12 0 1-15,4-1 2 0,8 0-1 16,0 1-2-16,-8-5 0 16,1 0 0-16,-4 0-1 15,-3 1 0-15,-4-1-1 16,-4-2 2-16,-15 0-1 16,-21-2-1-16,-12-5 2 15,-14 2 0-15,-19-3 0 16,-15 4 0-16,-8-4 1 15,-6 0-1-15,0 0 0 16,0 0-1-16,0 0-3 16,0 0-7-16,0 0-14 15,0-7-32-15,0-22-49 16</inkml:trace>
  <inkml:trace contextRef="#ctx0" brushRef="#br0" timeOffset="86773.3368">11772 7982 88 0,'0'-3'64'0,"-4"-1"-37"16,2 3 11-16,2 1 14 15,-4 0-8-15,4 0-13 16,0 0-11-16,0 0-4 16,0 0 3-16,0 0 0 15,0 0-7-15,0 0 3 16,-2 0-7-16,2 0-1 15,0 0 2-15,-4 0-4 16,4 9 0-16,0 12-3 16,0 13 5-16,0 22 4 15,0 12-8-15,-6 9 3 0,3 1 0 16,-1 5-3-16,2 3 0 16,2 5-2-16,0 9 2 15,0 3-1-15,0 2 2 16,0-1-4-16,2 2 3 15,5 4-2-15,-7 5 1 16,0 3-2-16,0 0 1 16,0-2 0-16,-7-3-1 15,-1 5 2-15,2 6 0 16,0-4-2-16,6 2 0 16,0-4 0-16,0 3 0 15,0 3 1-15,0-6 0 16,0-1 0-16,6-8-1 0,6-1 0 15,-6 3 0-15,-3 1 3 16,-3 0-2-16,0-2 0 16,0-11-1-16,0-8 0 15,0 0 1-15,0 2-1 16,0-2 0-16,0 2-1 16,0-3 1-16,0 1 1 15,6-5-1-15,10 3 1 16,3-5 0-16,-5-7 0 15,1-4 0-15,3 0-1 16,-5-4 0-16,1-2 1 16,-1-4-1-16,-1-2 1 0,-2-4-1 15,-8-3 0-15,7-3 0 16,-9 0 0-16,0-7 1 16,0-3-1-16,0-8 0 15,0-7 0-15,0-4 1 16,0-8-1-16,0-6 0 15,0-1-1-15,0-2 1 16,0 1-2-16,0 1-1 16,0 0 3-16,0-3-3 15,0 0 2-15,0 0 0 16,0-4-2-16,0 0 0 16,0 0 3-16,0 0-1 15,0 4 1-15,0-4 1 0,0 7-1 16,0 0 0-16,0 4 3 15,0 0-2-15,0-3 1 16,0-1-1-16,0-7-1 16,0 3 1-16,0-3 0 15,0 0-1-15,0 0 0 16,0 0 0-16,0 0-1 16,0 0-1-16,0 0-8 15,0-3-11-15,0-19-40 16,0-12-56-16,0-13-101 15</inkml:trace>
  <inkml:trace contextRef="#ctx0" brushRef="#br0" timeOffset="87155.1879">10968 13360 112 0,'0'3'32'0,"0"1"-26"16,0 3-1-16,0 1 6 0,0-1 5 15,0 0-7-15,0 0 7 16,0-3-2-16,0 0-4 16,0-4-1-16,0 0-6 15,0 0-1-15,0 0-2 16,0 0-3-16,0 0-6 16,0 3-6-16,0 1 2 15,0 1 9-15,0 4-13 16,0-1-12-16,0 3-7 15,0 0-47-15</inkml:trace>
  <inkml:trace contextRef="#ctx0" brushRef="#br0" timeOffset="89914.2398">10989 13634 52 0,'0'0'143'16,"0"0"-113"-16,0 0-17 15,0 0 18-15,0 0 2 16,0 0-5-16,0-11-3 16,18-3 6-16,3-7-8 15,4-5-1-15,8-8-6 16,0-6 3-16,2-8-4 16,2-7-7-16,-6-7 1 15,0 0 0-15,-2-4-2 0,0-1 2 16,-8-3-4-16,6-3 2 15,-19-9-2-15,4-9-1 16,-5 0 1-16,-3-6-4 16,-2 0 1-16,-2 1 1 15,0 5-3-15,0 6 3 16,0 2-3-16,0 4 1 16,0 6-1-16,0 0 2 15,0 6-2-15,0-3 3 16,0 5-3-16,0-1 1 15,0 0 0-15,0 4-1 16,0 2 2-16,0 2-2 0,0 1 1 16,6 3 1-16,4-5-2 15,-1 4 1-15,-3-3 1 16,0-4 0-16,-2 0-2 16,-4 2 1-16,2-4 0 15,-2-7 0-15,0 1-1 16,0-3 0-16,4-1 0 15,-1 0 1-15,5 1-1 16,-2 0 0-16,2 3 0 16,5 7 0-16,-1 5 3 15,0 2-2-15,1 2-1 16,-3-5 1-16,7 1 0 16,-9-2-1-16,2-2 0 0,-1 0-1 15,1 4 1 1,-4 0 0-16,2 1 0 0,-3-5 0 15,-5 0 1-15,2 2-1 16,-2 6 0-16,0 6 0 16,0 4 0-16,0 7 0 15,0-6 0-15,0 1 1 16,0-2-1-16,0-3 0 16,4-3 0-16,-2-2 1 15,4-3-1-15,0 2-1 16,9-1 1-16,-9 9 0 15,0-2 0-15,2 6 0 0,-1-1 0 16,3 3 0 0,-8-4 0-16,4 9 0 0,0-5 1 15,1 5-1-15,5 2 0 16,-2 0 1-16,1 4-1 16,3 0 0-16,3-2 0 15,1-4 0-15,1 1 1 16,4 2 0-16,-5-2-1 15,1-3 0-15,1 1 0 16,3-1 0-16,0 7 1 16,-2 2-1-16,8-3 2 15,6-2-2-15,-4-1 0 16,6-1 1-16,0 0-1 16,4-4 0-16,9-5 1 15,0 2 1-15,1-3-2 0,-7 5 1 16,-7 0 0-1,-6 6 1-15,-2 1 0 0,-6 2 1 16,-5 5-3-16,-3-1 1 16,3 4 1-16,-1 0-2 15,6 0 1-15,-5-4-1 16,3 1 2-16,8 2-4 16,0 2 2-16,-9 5 0 15,-1 5 1-15,4 0-1 16,-3 4 0-16,7 0 1 15,4-4 0-15,2 4-1 16,9-1 0-16,1 0 0 0,9 2-2 16,2 3 2-1,-15 1-2-15,2 2 2 0,-10 0-2 16,4 0 2-16,7 0-1 16,-9 0 1-16,8 8 0 15,3 0 0-15,-7 6 0 16,2 1 0-16,-2-1 1 15,-6 4-1-15,4 4 0 16,-2 1 0-16,7 3 0 16,-7 2 0-16,2 1 1 15,-4 3-1-15,0 0 1 16,-2 3-2-16,0 0 3 16,-11 3-2-16,7-3 0 0,-4 1 1 15,6 1 0 1,-13-1-1-16,5-2 1 0,-1 2-2 15,-1 5 2-15,0 0 1 16,-3 7-2-16,3 1 0 16,-3 0 2-16,5-1-2 15,3 6 0-15,1-1 0 16,2 8 0-16,-4 2 2 16,3-7-1-16,3 1 0 15,-2-4-1-15,-4 1 2 16,6 1-1-16,-1 3-1 15,-1 1 0-15,15-3 0 16,-7 4 0-16,8-3 2 16,0 6-2-16,5-5 2 0,1 4-1 15,3-3 0-15,8 0-1 16,-2-3 0-16,4 1 2 16,-7 3-2-16,-3 6 1 15,-7 7-1-15,1-3 0 16,-5 1 2-16,-2-5-2 15,-4-1 0-15,0-3 0 16,-6 3 0-16,-2-6 0 16,2 2 1-16,4 1 0 15,-4-4 0-15,2 0-1 16,2 0 0-16,-2-1 0 16,0 4-1-16,-2-1 1 15,-5 2 1-15,-3 0 0 0,-5-7-1 16,1 5 0-16,-3-6 0 15,-4-3 1-15,5-2-1 16,-1-6-1-16,7-7 1 16,8 2 1-16,0-2-1 15,4 4 0-15,2 2-1 16,4 0 1-16,2 2 0 16,3 0 0-16,5-7 1 15,-4 0-1-15,5-3 0 16,2 2 1-16,8 1-1 15,-3-5 0-15,5 1 0 16,6-3 0-16,3 3 0 0,5-4 1 16,11 2-1-1,4-7 1-15,4 3-1 0,2-6 1 16,-4-3-1-16,-4-2 0 16,-5-1 2-16,-1-1-1 15,2-1 0-15,-9-2-1 16,0 0 3-16,-1-2-3 15,-3 2 1-15,-2 0-1 16,0 0 3-16,3 1-3 16,-3 2 0-16,4 0 1 15,1 2-1-15,5 6 1 16,3 0 3-16,4 7-1 16,-1 0-3-16,-7 6-1 15,-7 0 1-15,2 5 0 16,5-3 0-16,1-1 0 0,3 1 1 15,4-1 0-15,0 1-1 16,6-3 1-16,4 2 0 16,-2 1-1-16,10 0 0 15,-2 2 1-15,5-5 0 16,3 3 2-16,7-5-2 16,10-2 2-16,8 3 2 15,3-4-3-15,-7-3 0 16,-8-1-1-16,-8 2 1 15,-1-2-2-15,-7 1 0 16,-3 0 0-16,-1-1 0 16,-5 1-3-16,-10-3 3 0,1-1 0 15,-9-1 0-15,-11 1 0 16,-2-3 1-16,-12-1-1 16,-4-3 0-16,-7-1 0 15,-4 1 0-15,-6-5-1 16,-2 1 1-16,-8 0 1 15,2-3-1-15,-8 0 0 16,-3-2-1-16,-2-1 2 16,-1 1-1-16,-3-5 0 15,-4 3 0-15,0-1 0 16,-2 1 0-16,2 0 0 16,5-1-1-16,1 1 2 15,-4 0-2-15,0-1 1 0,1 1 0 16,-1-3 1-1,6 2-1-15,1 3 2 0,5-2-2 16,5 4 0-16,-2-4 0 16,-3-1-3-16,-1 1 4 15,-1 3-2-15,-7-3 1 16,7-1 0-16,-3 1 0 16,-5-1 0-16,2-2 0 15,3 2-2-15,-7-3 1 16,2 4 1-16,0-4-1 15,1 4-1-15,1-3 2 16,-4-1-2-16,0 0 1 0,1 0 0 16,-5 0 0-16,-2 0-1 15,0 0 1-15,0 0-3 16,0 0 3-16,0 0-2 16,0 0 3-16,0 0-3 15,0 0-2-15,0 0-1 16,0 0-11-16,0 0-26 15,-15 0-43-15,-30 0-164 16</inkml:trace>
  <inkml:trace contextRef="#ctx0" brushRef="#br0" timeOffset="91888.4571">13029 13293 156 0,'-8'-7'62'0,"2"4"-31"15,6 1 22-15,0 2 5 16,0 0-21-16,0 0-8 16,0 0-5-16,0 0-4 15,0 0-1-15,0 0-3 16,0 0 2-16,0 0-5 15,0 0 1-15,0 0-3 0,0 0-2 16,0 0 1 0,0 0-2-16,0 0-2 0,0 0-4 15,0 5-2-15,0 14 2 16,0 6-2-16,0 2 1 16,0-2-1-16,0-4 0 15,0 1 0-15,0 0 1 16,0 0 0-16,0 5 0 15,0 2 1-15,0-3-1 16,0 5-1-16,0-4-1 16,0 3-1-16,0-1 4 15,0-3-1-15,0-1-1 16,0-7-1-16,0-7 1 16,0-4 0-16,0-5 0 15,0-2 2-15,0 0 0 0,0 0-1 16,0 0 1-16,0 0 1 15,0-16-2-15,0-13-2 16,0-11-1-16,-11-9 2 16,1-3 0-16,2 3-5 15,-3 3 4-15,5 6 1 16,0 11 0-16,6 7-1 16,-2 7 0-16,2 8 2 15,-4 4 0-15,4 3 1 16,-2 0 0-16,2 0-2 15,-4 0-2-15,4 0 0 16,0 18-2-16,0 7 4 0,0 8 2 16,0 4-1-1,0-7 0-15,0-5-1 0,0-9 0 16,0-9 0-16,0-4 0 16,0-3 0-16,0 0 0 15,0 0-5-15,0 0 2 16,0-10-5-16,4-12-4 15,8-9 9-15,-4-5 3 16,-1 6 0-16,-7 6 0 16,0 8 2-16,0 5-2 15,0 7 0-15,0 4 3 16,0 0 2-16,0 0-5 16,0 0 0-16,0 0-1 15,0 9-4-15,0 12 5 16,0 2 1-16,0 1 2 0,0-2-2 15,0-3-1-15,0-8 1 16,-3-3-2-16,-1-2 2 16,2-3-1-16,2-3 0 15,0 0 1-15,0 0-1 16,0 0 0-16,0 0-2 16,0 0-2-16,0-10-3 15,0-11 0-15,-4-5-5 16,2-8 9-16,2 5 2 15,0 3-1-15,-4 8 2 0,4 7-2 16,-2 8 2 0,2 3 2-16,-4 0-1 0,4 0 1 15,0 0-2-15,0 19 0 16,0 12 2-16,0 4 0 16,0 1-1-16,0-10 0 15,0-4-1-15,0-7 1 16,0-8-1-16,0-1 0 15,0-6 1-15,0 0-1 16,0 0 0-16,0 0 0 16,0 0-2-16,0 0 2 15,0 0-3-15,0-3-3 16,0-7-3-16,0-6-13 16,0 5-4-16,0 0-11 15,0 3-24-15,0 1-51 0,10 4-51 16</inkml:trace>
  <inkml:trace contextRef="#ctx0" brushRef="#br0" timeOffset="92884.8414">11293 13609 231 0,'-19'0'43'0,"7"0"-18"15,-3 0 35-15,7 0-16 16,-4 11-17-16,-1 11-19 15,3 4 1-15,4 3 1 16,4-3-5-16,2-1 2 0,0 1-3 16,0 0-3-1,0-4-1-15,6-3 0 0,8-1 0 16,3-5-6-16,1 0-3 16,7-7-9-16,10-6-13 15,13 0-22-15,8 0-122 16</inkml:trace>
  <inkml:trace contextRef="#ctx0" brushRef="#br0" timeOffset="96140.4704">13267 13303 37 0,'0'0'128'0,"0"0"-101"16,0 0 8-16,0 0 16 15,0 0-20-15,0 0-10 16,0 2-1-16,0 23 3 0,0 12-3 16,0 6-5-16,0-2-2 15,0-4-5-15,0 0-3 16,0 0-2-16,0-4-1 16,0 0 2-16,0-5-4 15,0-9 0-15,0-8 0 16,0-6 0-16,0-2-2 15,0-3 2-15,0 0-2 16,0 0 0-16,0-16-4 16,0-20-4-16,0-11 10 15,0-10 0-15,0 3 0 16,0 6-1-16,-2 13-3 16,-4 8 4-16,1 13 1 15,3 10 1-15,2 4 5 16,0 0-1-16,-4 0 1 0,2 11-3 15,-2 22-3-15,-2 10 0 16,4 2 2-16,-4 2-2 16,1-6-1-16,5-8 6 15,0 0-5-15,0-11-1 16,0-4 0-16,0 0-1 16,0-6-4-16,0-1-7 15,0 1-10-15,0-2-49 16,5 2-233-16</inkml:trace>
  <inkml:trace contextRef="#ctx0" brushRef="#br0" timeOffset="96552.542">13254 14164 271 0,'-14'7'41'16,"2"0"-20"-16,-1-1 29 16,3 5-12-16,-1 0-19 15,3 5-9-15,2 6-5 16,2 3 0-16,4-1-2 16,0 1-1-16,0-3 0 15,10-8-1-15,7-3 0 0,-9-7-1 16,2-1-1-1,3-3 1-15,1 0 2 0,11-7 1 16,4-15 0-16,0-11-3 16,-8 0 0-16,-15-10-3 15,-6-1-2-15,-13 3 5 16,-32 4-1-16,-15 11 1 16,0 15 7-16,-2 5-1 15,4 6-1-15,13 0-3 16,9 0 3-16,14 0-5 15,20 10-4-15,2 0-19 16,6 2-21-16,39-1-119 0</inkml:trace>
  <inkml:trace contextRef="#ctx0" brushRef="#br0" timeOffset="96725.6572">13618 14247 170 0,'0'11'24'0,"0"-3"-1"16,4 0 16-16,-2 1-27 15,9-4-12-15,1-1-20 16,7-4-30-16,3 0-47 16</inkml:trace>
  <inkml:trace contextRef="#ctx0" brushRef="#br0" timeOffset="97011.5578">13908 14178 326 0,'-13'19'23'16,"9"1"-20"-16,4 2 21 15,0-3 1-15,0 0-9 16,12 6-4-16,11-3 0 15,-6 1 5-15,-3-1-10 0,-1 0 1 16,-3-4 0 0,-4 0-4-16,-6 0-1 0,0 1 4 15,-6 0-6-15,-29 3-1 16,-2-7-1-16,-11-1-4 16,5-7-15-16,-5-7-11 15,7-4-40-15,1-26-144 16</inkml:trace>
  <inkml:trace contextRef="#ctx0" brushRef="#br0" timeOffset="97199.2659">13779 14171 175 0,'2'0'193'0,"-2"0"-191"15,7 0 1-15,15 0 15 16,20 0-5-16,7 0 0 15,18-3-13-15,1-6 0 16,4 3-13-16,3-1-14 16,-3 1-32-16,4 0-201 15</inkml:trace>
  <inkml:trace contextRef="#ctx0" brushRef="#br0" timeOffset="98532.2973">16293 13601 159 0,'-6'0'96'16,"6"0"-59"-16,0 0-2 16,0 0 16-16,0 0-20 15,0 0-14-15,0 0-6 16,-2 0 0-16,2 0 1 15,0 0-4-15,0 16 0 16,0 9-3-16,0 8 5 16,0 5-5-16,0 4-4 15,6-4 1-15,0-3 0 16,-4-2-2-16,-2-6 1 0,0-8 0 16,0-5-1-16,0-6 0 15,0-8 0 1,4 0 0-16,-4 0 0 0,0 0-1 15,0-2 0-15,2-22-4 16,-2-13 1-16,5-7 0 16,-5-4 1-16,0 0 1 15,0 8-6-15,-13-1-3 16,-3 13 10-16,7 12 1 16,-1 10 2-16,4 6 6 15,6 0-4-15,0 0 2 16,0 11-4-16,0 25-2 15,0 13 4-15,0 12-1 16,0-2 0-16,0-1 0 16,0-9 2-16,0-2 1 0,0-10-3 15,0-12-3-15,0-3 2 16,0-11-2-16,0-7-1 16,4-4-1-16,-4 0-1 15,0 0-5-15,0-15-7 16,0-18-35-16,0-7-62 15,0-12-116-15</inkml:trace>
  <inkml:trace contextRef="#ctx0" brushRef="#br0" timeOffset="99057.3762">16062 11538 140 0,'0'19'18'16,"4"4"10"-16,2-1 3 0,0 7 7 16,0 0-4-1,-4 5 0-15,2-5-10 0,-1 4-8 16,3 3-3-16,0 4-1 16,0 8 0-16,0 8-4 15,1 14 2-15,-1 6 1 16,0 17-2-16,-6 13 0 15,0 12-2-15,0 13-2 16,0 9 0-16,0 2-1 16,0 4 1-16,0-5 0 15,0-8 1-15,-2-13-2 16,2-10-2-16,0-12 0 16,-4-5-1-16,-2-9 1 15,-1-10-2-15,7-16 2 0,0-14-2 16,0-11-2-16,0-6-7 15,0-6-7-15,0-3-16 16,0-3-35-16,4 4-145 16</inkml:trace>
  <inkml:trace contextRef="#ctx0" brushRef="#br0" timeOffset="99441.0601">16498 14614 183 0,'0'0'105'0,"0"0"-88"15,0 0 10-15,0 0 32 16,0 5-24-16,0 12-12 16,0 13-6-16,0 3-4 15,2 7-3-15,2 16 2 16,-2 1-4-16,2 3 1 16,6-2-4-16,-8-10 0 0,5-3 0 15,3-10-4-15,-2-4-1 16,3-9 0-16,-5-9-1 15,0-5-4-15,-4-5-8 16,-2-3-4-16,0 0-41 16,0-14-151-16</inkml:trace>
  <inkml:trace contextRef="#ctx0" brushRef="#br0" timeOffset="99816.0755">13812 13403 33 0,'356'-11'0'0</inkml:trace>
  <inkml:trace contextRef="#ctx0" brushRef="#br0" timeOffset="104391.0665">17761 8465 330 0,'-9'-10'25'0,"-9"1"-9"16,5 1 16-16,9 8 12 0,4 0-21 16,0 0-9-1,0 0-6-15,0-1 1 0,0 1 0 16,0 0 3-16,0 0-9 15,0 0 2-15,0 0 0 16,0 0-2-16,0 0-3 16,0 0 1-16,0 0 0 15,0 0-1-15,0 0-3 16,0 0 0-16,0 0-6 16,0 0-3-16,0 0-8 15,0 0-21-15,0 0-70 16,0 6-163-16</inkml:trace>
  <inkml:trace contextRef="#ctx0" brushRef="#br0" timeOffset="105125.6909">17597 8467 172 0,'-6'-3'43'16,"6"3"-15"-16,-2 0 23 16,2 0 1-16,0 0-33 15,0 0-12-15,0 0-1 16,0 0-3-16,0 15 5 0,15 17 2 16,7 10 0-1,1 11-3-15,-2 9 3 0,-3 9-2 16,1 1-2-16,4-1-1 15,-7-5-1-15,-1-6 0 16,-3-9-2-16,-2-6-2 16,-1-10 0-16,-5-9 0 15,2-8 0-15,-4-7-2 16,2-8-6-16,0-3-3 16,-2 0-12-16,3-10-16 15,1-16-181-15</inkml:trace>
  <inkml:trace contextRef="#ctx0" brushRef="#br0" timeOffset="105441.1181">17711 8521 250 0,'0'-6'22'16,"0"2"-20"-16,29-7 19 15,27 4 14-15,22 0-11 16,15 3-8-16,5 4-5 16,-10 0-3-16,-15 8 2 15,-17 13-7-15,-21 1-3 16,-17 4 2-16,-16 4 1 16,-2 5 7-16,-6 3 2 0,-31 1-4 15,-13-2-4-15,-3-3 3 16,-3-5-6-16,8-6-1 15,11-2-1-15,8-6-1 16,11-1-12-16,11-6-16 16,7-8-73-16</inkml:trace>
  <inkml:trace contextRef="#ctx0" brushRef="#br0" timeOffset="107031.4019">19181 8674 162 0,'0'0'79'0,"-2"0"-14"16,-4-4-2-16,-1-5-20 15,-5-4-28-15,-5-2-4 16,-1-3-3-16,-11-1 0 16,2-4-5-16,-8 3-2 15,-2 0 3-15,8 9 0 16,4 7 4-16,10 1-1 15,5 3-4-15,6 0-3 16,-8 18-3-16,-1 19 3 16,1 17 0-16,3 3 0 0,9-7-1 15,0-9-2-15,21-8-1 16,14-7 0-16,7-5 2 16,-3-8 0-16,2-7 2 15,1-6-3-15,5 0 0 16,-1-15 0-16,7-14 3 15,3-15 0-15,-4-4 1 16,-5-8-1-16,-7-2 1 16,-9-1-1-16,-4-7 0 15,-7-3-1-15,-7-2 0 16,-9-1-1-16,-4 2 1 16,0 12 1-16,0 17 0 0,0 18 0 15,0 13 7-15,-4 7 1 16,2 3 1-16,2 0-5 15,0 11-4-15,-7 33 0 16,-5 21 2-16,0 16 0 16,-3 4-2-16,9-5 2 15,6-4-2-15,0-5 0 16,4-4-1-16,25-10 3 16,4-9-3-16,6-10 1 15,11-6-2-15,4-1-4 16,4-8-6-16,6-7-7 15,-9-9-54-15</inkml:trace>
  <inkml:trace contextRef="#ctx0" brushRef="#br0" timeOffset="108050.7555">20925 8075 184 0,'0'-16'44'16,"0"3"-27"-16,-12 2 25 15,-17 0 28-15,-6 2-31 16,-10 3-17-16,-13 3-13 16,2 3 3-16,-6 0-1 15,-2 0 3-15,2 18-3 16,0 17-3-16,4 14-5 15,6 18 2-15,11 9-3 16,12 4 0-16,21 4-1 16,8-3-1-16,8-4 1 15,33-4-1-15,9-7 0 16,10-6 0-16,0-9 0 0,2-7-1 16,-2-3 1-16,-13-4 0 15,-5-8 0-15,-18-4 0 16,-11-6-4-16,-13 0 1 15,0-6-6-15,-23-2-11 16,-33-10-62-16</inkml:trace>
  <inkml:trace contextRef="#ctx0" brushRef="#br0" timeOffset="108253.1367">19846 8621 88 0,'48'-7'120'0,"14"-4"-118"16,27-3 3-16,14 2 22 0,13 1 5 15,8 4-17-15,15 3-10 16,11 1-5-16,8-1-5 16,-1 0-7-16,2 3-16 15,-8-1-62-15</inkml:trace>
  <inkml:trace contextRef="#ctx0" brushRef="#br0" timeOffset="110156.7522">10185 6978 33 0,'22'-74'117'0,"-1"25"-104"16,0 3-4-16,-9 5 0 0,9 5-4 16,-9 5 11-16,-1 2 6 15,-9 7-2-15,-2 8 3 16,0 2 7-16,0 6 10 16,0 5-8-16,0 1-1 15,0 0-8-15,0 0-2 16,0 0-13-16,0 0-1 15,0 0-1-15,0 11-1 16,-19 26-2-16,-14 21 0 16,-19 24 1-16,-4 14 1 15,-6 17-3-15,-10 18 3 16,-13 9-5-16,-18 19 5 16,-13 14-3-16,-8 6-2 0,0 16 2 15,8 10-2 1,7 12 0-16,-3 7 1 0,13-1-1 15,8-1 2-15,13 1 1 16,3-3 0-16,5 3-3 16,2 0 3-16,1-9-3 15,12-1 0-15,1-16-1 16,11-5 1-16,1-9 1 16,11-7-1-16,15-12 2 15,14-5-2-15,2-19 0 16,12-9-2-16,25-10 2 15,13-15-4-15,6-8 3 16,8-11 2-16,10-18-2 0,11-3 0 16,10-11-1-16,14-10 2 15,3-2 0-15,6-9-1 16,-2-9 1-16,-5-3 0 16,3-6-3-16,0-2 1 15,-17-7-8-15,-17-6-1 16,-13-1-19-16,-18 0-45 15,-14-8-132-15</inkml:trace>
  <inkml:trace contextRef="#ctx0" brushRef="#br0" timeOffset="110750.4977">9546 11994 315 0,'-6'0'70'15,"6"0"-64"-15,0 0-5 16,0 0 3-16,0 0-3 16,43 15 11-16,30 11 8 15,17 7-5-15,10 3-7 16,3 1-6-16,-2 3 0 16,7 0 1-16,-11-2-3 15,-6-1 0-15,-15-2-1 16,-16 6 1-16,-14-1 0 15,-21 8 0-15,-23 0 1 16,-2 8-1-16,-15-5 0 16,-38 4 1-16,-18 0 5 0,-5-8 1 15,-15 0-2-15,0-5 3 16,0-5 1-16,0-5-4 16,0-2 0-16,0-5-2 15,6-6 0-15,7-5-1 16,18-3 0-16,18-7 3 15,22 0-3-15,3-4 0 16,11 0 0-16,6 0-2 16,0 0-1-16,0 0-2 15,0 0-1-15,0-15 0 16,0-22 2-16,14-10 2 16,20-16 3-16,5-7-3 0,0-3 0 15,-20-11 1-15,-7-12-1 16,-12-4 0-16,0-7-1 15,0-1 0-15,0 12 1 16,0 15-1-16,0 15 1 16,-4 22-1-16,-2 19 0 15,4 9 0-15,-9 13-1 16,9 0-1-16,-4 3-10 16,0 0-5-16,6 0-25 15,0 0-96-15</inkml:trace>
  <inkml:trace contextRef="#ctx0" brushRef="#br0" timeOffset="124467.0515">7638 16155 372 0,'4'0'49'0,"-4"0"-38"16,0 0 20-16,0 0 14 15,0 0-24-15,0 0-11 16,0 0-3-16,0 0 0 15,0 0-1-15,0 5 5 16,0-2-5-16,0 1 5 16,0 11-7-16,0 18 1 15,0 25 11-15,0 19-5 16,8 13-9-16,13 3 3 16,-6 3 1-16,3-1-2 15,-1-9-4-15,-5-2 4 0,-4-11-2 16,7-10-1-1,-9-12-1-15,0-22 0 0,0-14 0 16,1-11 0-16,-1-4 0 16,0 0-5-16,2-4-1 15,3-11 6-15,1-29 0 16,-4-36 8-16,-4-20-5 16,-1-16-3-16,5 4 1 15,-2 8-1-15,21 7 0 16,20 1 0-16,9 8 0 15,8 15 2-15,-6 18-2 16,-10 19 1-16,-13 16-1 16,-14 13 0-16,-7 7-3 0,7 0-3 15,16 31-2 1,17 16 8-16,10 15 7 0,-8 12-3 16,-9 4 0-16,-8 5-2 15,-8-2 2-15,-4-1-3 16,-14-7 1-16,-5-7 1 15,-8-13-3-15,4-6 3 16,-2-17-3-16,2-8 1 16,-2-10-2-16,-2-12 0 15,0 0 1-15,0 0-2 16,0 0-5-16,6-16-7 16,5-25 14-16,-3-17 2 15,5-13-1-15,13-2-1 16,-7 11 0-16,14 15 0 0,0 17 0 15,-12 8 1-15,-5 10-1 16,-7 9 0-16,-3 3-1 16,6 0-1-16,15 3-5 15,4 19 2-15,12 16 5 16,7 13 3-16,2 11 5 16,-9 0-5-16,-4-2 0 15,-5-5-2-15,-10-7 0 16,-3-4 0-16,0-5-1 15,-3-8-1-15,-9-7-4 16,1-9-5-16,-4-5-16 16,2-5-14-16,-1-5-6 15,9 0-26-15,-1-8-58 0,7-14-33 16</inkml:trace>
  <inkml:trace contextRef="#ctx0" brushRef="#br0" timeOffset="125050.3045">9910 16779 376 0,'0'-7'50'0,"-11"-8"-39"15,3-2 18-15,-4-8-11 0,-15-6-3 16,6-5-5-1,-10-8-6-15,-10-4-1 0,-7 8 1 16,-1 3 1-16,5 5 4 16,-1 13-7-16,12 9 6 15,2 8 5-15,-2 2-5 16,2 5-3-16,-7 16 9 16,3 16-10-16,2 11-3 15,4 10 0-15,5 8 1 16,7 1 2-16,11 2 1 15,6-6 1-15,0-8-2 16,0-11 3-16,23-11-7 16,8-11 0-16,6-12 0 15,6-4-5-15,9-6 5 16,14-12 4-16,4-22 0 0,7-13-4 16,-5-8-2-16,-6 6 2 15,-22 10-6-15,-9 7-1 16,-17 13 5-16,-5 10-1 15,-7 6 3-15,-6 3 3 16,0 0-3-16,0 0-6 16,8 17 0-16,9 14 6 15,12 6 12-15,4 11-7 16,2-3-5-16,6-2 4 16,11 7-2-16,6 0 1 15,2-10-3-15,-2-7 0 16,-7-16-5-16,-7-14 1 0,-3-3-11 15,3-3-37-15,-3-25-27 16,-2-10-131-16</inkml:trace>
  <inkml:trace contextRef="#ctx0" brushRef="#br0" timeOffset="125688.8139">10741 16530 248 0,'0'0'60'16,"0"0"-13"-16,0 0 11 16,0 0-18-16,0 0-20 15,0 0-6-15,0 3-2 16,8 9 1-16,9 7 10 16,3 4-7-16,7 13 1 15,-6 3-2-15,4 5-4 0,8 7 1 16,-6 5-7-16,1 3 2 15,-3-1-3-15,-2-9-2 16,-15-5-1-16,3-12 1 16,-9-10-2-16,2-8 0 15,-2-9 0-15,-2-5 0 16,0 0 0-16,0 0-2 16,0-12-7-16,0-20-1 15,0-19 4-15,0-19 6 16,-6-4 0-16,4 4-1 15,2 13 1-15,0 4 0 16,14 5-5-16,11 4 3 0,10 5 2 16,0 6 2-16,-2 6 1 15,2 8-3-15,-6 9 1 16,-4 0 0-16,-2 5 0 16,-5 3-1-16,-3 2 0 15,-3 0 0-15,1 0 0 16,-3 0-3-16,-2 0 2 15,1 0-8-15,3 0-5 16,-10 5-26-16,4 3-38 16,-2-4-130-16</inkml:trace>
  <inkml:trace contextRef="#ctx0" brushRef="#br0" timeOffset="126221.5547">12357 16469 299 0,'-6'0'17'0,"6"0"-14"16,0 0-3-16,0 0 0 15,0 0-6-15,0 0-57 16,0 0-36-16</inkml:trace>
  <inkml:trace contextRef="#ctx0" brushRef="#br0" timeOffset="127202.893">7818 16593 412 0,'-23'0'36'15,"23"0"-36"-15,19 0 0 16,105 0 6-16,29 0 10 0,41 0 6 16,35 0-2-16,11 7-6 15,19 8 3-15,14 0-4 16,18 6 0-16,3-2-7 16,7-3 3-16,1-3-9 15,-29-6 1-15,-25 0-1 16,-60-4-2-16,-51-1 2 15,-53-2-6-15,-38 0 1 16,-40 0-9-16,-6 0-5 16,-60 0-28-16,-47-7-65 15,-46-18-112-15</inkml:trace>
  <inkml:trace contextRef="#ctx0" brushRef="#br0" timeOffset="127458.8388">8202 16222 168 0,'-55'0'226'0,"40"0"-203"15,15 0-23-15,27 12-5 16,70 6 5-16,64 3 29 16,54 2-15-16,40 2 1 15,24-3 2-15,16-4 1 16,5-2 2-16,6-9-2 15,-13 3-10-15,-28-1-4 0,-50 0-4 16,-52 2-1 0,-66-3-18-16,-66 3-30 0,-31 0-59 15,-86 3-102-15</inkml:trace>
  <inkml:trace contextRef="#ctx0" brushRef="#br0" timeOffset="127682.6812">8093 16839 483 0,'-19'6'6'0,"19"-6"-6"15,77 0-15-15,38 0 15 16,74 0 19-16,71 0 0 16,46 0-8-16,25-9-5 15,-7-2 7-15,-12-4 2 0,-2 0-4 16,-18 4-8-16,-19 6-3 15,-23 2-10-15,-25 0-25 16,-31 3-82-16,-36 0-261 16</inkml:trace>
  <inkml:trace contextRef="#ctx0" brushRef="#br1" timeOffset="135580.6085">13325 17294 322 0,'-4'4'70'0,"-5"-1"-65"15,3-3 21-15,6 0 19 16,0 0-24-16,0 0-14 0,0 0-1 15,0 0 1-15,0 0 6 16,0-14 3-16,0-1 0 16,0-10-12-16,0-5 9 15,0-3-5-15,2-11-4 16,15-11-2-16,3-5-1 16,5-13 2-16,2-2-2 15,0-1 0-15,2-4 2 16,6 0-1-16,-2-1-1 15,2 0 0-15,2 1 1 16,-1 9 4-16,-12 13-4 16,-5 10 2-16,-7 15-2 0,-5 7-1 15,-3 12 1-15,-4 3 0 16,0 6 1-16,0 5 0 16,0 0-3-16,0 0-3 15,0 0-2-15,0 0-2 16,0 12-3-16,0 20 10 15,6 21 0-15,2 12 6 16,11 8-5-16,-3 1 1 16,3 0-2-16,-1 3 0 15,7-8 0-15,-2-3 3 16,0-10-3-16,2-5 0 16,-5-9 0-16,-1 0 1 15,2-9-1-15,-9-6 0 0,-4-5 0 16,-2-12-1-16,-1-3 1 15,-3-5 0-15,-2-2-1 16,4 0-3-16,-4 0-5 16,6-12-5-16,0-21 5 15,2-23 6-15,5-21 6 16,-3-22-6-16,-2 4 0 16,9 7-2-16,2 11 3 15,-1 15-3-15,5 6 2 16,0 12 1-16,-11 11 2 15,-4 9 0-15,3 12 1 16,-5 0-1-16,-4 9 0 0,2 3 0 16,-4 0 0-16,2 0-3 15,2 0-1-15,2 0 0 16,3 3-3-16,1 12 6 16,9 7 1-16,3 12 3 15,-1 1-2-15,2 9 2 16,0 6-1-16,-5-1 1 15,1 7 2-15,-1 3-3 16,3 4 3-16,2 3-1 16,0-1 1-16,-5 4-1 15,-3-5-3-15,3 1 3 16,-1-11-2-16,1-5-1 16,-1-8 0-16,-3-5-1 15,5-12 3-15,-7-2-2 16,3-5-1-16,-9-13 0 0,-6 0 0 15,0-4 0-15,0 0 0 16,0 0 0-16,0 0-9 16,0 0-11-16,0-14-32 15,-12 1-187-15</inkml:trace>
  <inkml:trace contextRef="#ctx0" brushRef="#br1" timeOffset="136743.3008">15425 16898 160 0,'0'0'71'16,"0"0"-44"-1,0 0 23-15,0 0 1 0,0 0-22 16,0 0-8-16,0 0 0 16,0-8-5-16,0-4 1 15,0-2-6-15,0-5-2 16,0 2-1-16,0-1 0 15,-8-1-2-15,-15-2 0 16,0 3-3-16,-2 1 5 16,0 3 0-16,1 4 1 15,-1-2 5-15,-6 4-9 16,2 3-1-16,-6-1 2 16,2 3 1-16,0 0 5 15,2 3-10-15,0 0-2 16,2 0-1-16,-2 10 1 0,0 5-1 15,2 10 0-15,4 5 1 16,6 3 1-16,5 8-1 16,10 3 1-16,4 7 1 15,0 8-1-15,0-5-1 16,12-2 1-16,11-5-1 16,2-3 0-16,-5-6 0 15,7-5 0-15,-2-8 0 16,-4-6 0-16,6-5-2 15,-9-6-1-15,3-5-5 16,2-3 5-16,6 0 0 16,-5-6 3-16,3-20 1 0,2-6 1 15,0-10-2-15,-2-2-2 16,-4-9-4-16,-3 3-4 16,3-2 3-16,-4 8 0 15,-3 12 2-15,-3 2 2 16,-5 12 2-16,-4 11 1 15,-4 2 0-15,2 4 1 16,-2 1-1-16,0 0 1 16,0 0-1-16,0 0-2 15,0 0-7-15,4 9 0 16,-2 10 7-16,7 6 2 16,-3 9 7-16,2 6-4 0,2-4 6 15,5 1-6-15,-3-4 0 16,5-3 1-16,6-4 0 15,-5-4-3-15,7 1 1 16,2-6-1-16,2-2 2 16,-4-4-3-16,-1-1-1 15,1-2 0-15,2-5-3 16,-6-2-5-16,4-1-20 16,3 0-28-16,-5-11-106 15</inkml:trace>
  <inkml:trace contextRef="#ctx0" brushRef="#br1" timeOffset="137274.7084">16124 16832 392 0,'0'7'20'0,"0"4"-11"16,0 6 13-16,12 6-2 15,2 8-5-15,-1 5-5 16,1 5-2-16,-1-1-1 0,-1 4 5 16,-2 3 3-1,-3-3-7-15,1 0 5 16,-4-4-5-16,-2 0 0 0,4-11 0 15,-6-3-4-15,9-8 2 16,-7-7-5-16,-2-8 0 16,4-3-1-16,-4 0-1 15,0 0 1-15,0 0-3 16,0-10-6-16,0-23-1 16,6-11 10-16,2-14-2 15,5-2 2-15,5 7-5 16,1 4 1-16,8 8 1 15,-7 6 2-15,5 4 1 0,-2 6 0 16,0 7 2 0,1 0 0-16,-5 8 2 0,2-1 3 15,-1 6-3-15,-11-2-3 16,3 3-1-16,1-1-1 16,3 2-1-16,3 0-3 15,-1-1-5-15,5 1-26 16,-4-1-77-16,-5 0-203 15</inkml:trace>
  <inkml:trace contextRef="#ctx0" brushRef="#br1" timeOffset="138084.6131">17546 16791 57 0,'0'-15'306'0,"-4"4"-289"0,-13 0 5 16,5 3 28-16,3 2-16 15,-3 1-5-15,0 3-7 16,-5-3-9-16,-2 3-7 16,-5 0 4-16,-5 2-2 15,-2 0-2-15,-7 0-1 16,-9 0 0-16,-3 9-5 16,-10 4 0-16,0 10 0 15,7 0 1-15,1 8-1 16,4 3 3-16,7-1-3 15,4 7 3-15,8 0-1 0,10 4 3 16,7-3-4 0,6-2 3-16,6 2 1 0,0-3-4 15,0 0 2-15,18 1-3 16,11-3-1-16,2-2 1 16,7-2 0-16,5-3 1 15,4-7-2-15,7-3 3 16,2-4-4-16,2-5 3 15,0-7-2-15,0-1-2 16,-3-2 2-16,5 0-6 16,-4-3-8-16,0-13-31 15,-4-9-19-15,-7-2-97 16</inkml:trace>
  <inkml:trace contextRef="#ctx0" brushRef="#br1" timeOffset="138932.2145">18116 16270 394 0,'0'0'44'0,"2"0"-42"16,2 0 25-16,3 0 2 16,1 7-20-16,2 15-2 15,3 8 4-15,-1 6 4 16,-2 8-2-16,-1 4 0 0,-3 6 2 16,-2 9-4-1,-4 0-1-15,0 2 6 0,0-2-5 16,0 7-2-16,0 3-2 15,0 1-2-15,0-4-1 16,0-6 4-16,0-11-4 16,-4-9 0-16,4-4-2 15,-2-10 1-15,2-5-2 16,0-14-1-16,0-7 0 16,0-4-3-16,0 0 2 15,0 0-2-15,0 0-8 16,0-7 0-16,0-26 2 15,12-15 4-15,19-8-3 16,0-7 3-16,0 11 0 16,4 6 0-16,0 3-2 0,-3 10 5 15,-6 7 1-15,-3 8 1 16,0 6 0-16,-5 3 1 16,-5 4-1-16,-1 5 0 15,-6 0 0-15,3 0-1 16,7 0-1-16,3 6 0 15,4 14-1-15,-3 3 3 16,-1 8 4-16,4 3-2 16,-5 5 2-16,-1 0 4 15,-3 0-5-15,-1-5 2 16,-3 2-3-16,0-3 2 16,-3-6 0-16,1 4 0 0,-2-9-4 15,4 0 0-15,-3-4 0 16,-5-3-1-16,2-8-2 15,-4 2-7-15,0-4-30 16,2 0-47-16,-2-5-136 16</inkml:trace>
  <inkml:trace contextRef="#ctx0" brushRef="#br1" timeOffset="139802.8558">19160 17007 317 0,'-10'0'115'0,"8"0"-106"15,2 0 5-15,0 0 28 16,0 4-21-16,0-1-14 15,8 1-6-15,15 7 12 16,12-7-3-16,2 8-1 16,11-8 2-16,-3 2-5 0,7-3-4 15,-3-3 5-15,1 0-6 16,-2-3 0-16,1-14 3 16,-1-10 0-16,-7-2-1 15,-4-8-3-15,-6 0-1 16,-14 1-1-16,-11-1-5 15,-6 3 0-15,0 9 1 16,-27-5 1-16,-10 8-3 16,-6 4 8-16,-1 1 0 15,3 5 4-15,-3 2-1 16,3 5 1-16,4 1 2 16,-5 4 4-16,5 0-4 0,0 0-3 15,2 15 5-15,4 3-3 16,0 9 0-16,2 5-3 15,4 5 6-15,0 8-1 16,7-1 1-16,5 7 0 16,9 4-6-16,4 1 6 15,0-3-5-15,11-4-1 16,20-1-2-16,4-5 0 16,8-2 0-16,5-5-2 15,3-7-3-15,7-7-1 16,0-2-3-16,0-13-13 15,2-7-13-15,2 0-32 16,-2-19-33-16,0-16-106 0</inkml:trace>
  <inkml:trace contextRef="#ctx0" brushRef="#br1" timeOffset="140634.4607">20252 16772 386 0,'0'0'40'0,"0"0"-19"16,0 0 19-16,0 0-4 15,0 0-19-15,0 0-12 16,0 4 0-16,0 11-4 15,0 7 9-15,0 10 1 16,0 6-6-16,0 6 5 16,0 8 0-16,0-1-1 15,0 1-3-15,0-5 0 16,0-3 3-16,0-7-3 16,0-5-1-16,0-10-2 15,0-10-2-15,0-5-1 16,-5-4 0-16,5-3 1 15,-2 0-1-15,2 0-2 16,0-17-6-16,0-10-4 16,0-9-5-16,0-8 2 0,0-8 12 15,7 0-11-15,13 1-3 16,5 1 6-16,-2 2 10 16,2 15 1-16,-1-1 0 15,-1 6-1-15,2 9 1 16,-2 0 1-16,-3 5 2 15,-3 6-1-15,-5 0-1 16,1 5 1-16,-3-3 0 16,2 4-1-16,3 0 1 15,-3-1 0-15,7 3-2 16,-3 0 1-16,7 0-1 16,-2 0 6-16,-3 0-4 0,1 0-2 15,4 3 3-15,0 2-3 16,1 3 3-16,-3 3 2 15,0 1-5-15,-1 0 6 16,-3 5 0-16,4 2-2 16,-5 3 2-16,-3 3 1 15,-1 1 2-15,-2 5-2 16,-1 0-3-16,-3 3 3 16,4 5 1-16,-4 2-2 15,-4 0 0-15,-2 0-2 16,0-1 1-16,4-8-1 15,-1 1-4-15,1-9 2 16,-2 0 0-16,2-6-1 0,-4-11 2 16,2 2-3-16,-2-9 0 15,0 0 0-15,0 0-1 16,0 0-3-16,0 0-3 16,0 0-17-16,0 0-20 15,0 0-60-15,-6-3-170 16</inkml:trace>
  <inkml:trace contextRef="#ctx0" brushRef="#br1" timeOffset="141633.0136">21442 16211 338 0,'0'0'69'0,"0"0"-68"16,0 21 3-16,0 24 31 15,0 6 4-15,11 4-18 16,7 4-11-16,1 1 14 0,-1 4-8 16,1-1-2-1,0-1 3-15,-1-5-5 0,-1 1-3 16,-1-3-1-16,-7 3-2 15,1 2 2-15,-4-10-5 16,0-10 1-16,0-6-2 16,-3-11-2-16,1-5 0 15,-4-5 0-15,0-8-3 16,0-1-7-16,0-4-10 16,0 0-26-16,0 0-7 15,0-18-54-15,2-20-72 16</inkml:trace>
  <inkml:trace contextRef="#ctx0" brushRef="#br1" timeOffset="142096.1326">22292 16428 303 0,'-15'3'132'0,"-9"8"-119"15,-10 5 9-15,-3 1 32 16,0 6-21-16,-13-1-18 16,-3 7-8-16,-3-3 0 15,-4 6-2-15,6-2-2 16,-2-4-3-16,3 0 0 16,5-2 2-16,5-4-1 0,8-5-1 15,16-1-1-15,7-6 0 16,12 1 0-16,0-4-1 15,0 3 0-15,4 1-1 16,27 3 3-16,8-2 0 16,13 2 7-16,1-2-6 15,3 2 4-15,0 3 3 16,4-1-2-16,0 5-2 16,2-3 0-16,-2 5 1 15,0 0-1-15,0-2-1 16,-9-5 2-16,-3 1-4 15,-11-3-1-15,-8-6 0 16,-6 1 0-16,-11-5 0 0,-6 0-4 16,-3-2-3-16,1 0-10 15,2 0-28-15,2 0-41 16,11-15-106-16</inkml:trace>
  <inkml:trace contextRef="#ctx0" brushRef="#br1" timeOffset="142614.9424">23061 16648 254 0,'-13'0'205'0,"7"0"-188"16,2 0 7-16,2 0 29 15,2 0-26-15,0 3-19 16,-4 16-4-16,-2 2 1 16,-1 6 3-16,5 1-5 15,2 2 4-15,0 4-3 16,0 1-2-16,0 3 1 16,15-5-2-16,14 0-1 15,6-8 0-15,2-10 2 16,4-3-2-16,5-9-5 15,8-3 5-15,2-3 3 16,3-24-1-16,6-15 7 16,-10-4-9-16,-1-8 0 0,-10-2-3 15,-13 1-3-15,-13 4-2 16,-12 7-2-16,-6 7 10 16,0 12 0-16,-27 3 0 15,-14 4 0-15,-6 5 0 16,-3 3 8-16,0 0 2 15,5 5-1-15,8 2-4 16,6 3-2-16,2 0 0 16,10 0-3-16,5 0 0 15,3 0-4-15,5 0-3 16,2 8-20-16,2 9-30 16,2-2-43-16,0 0-148 0</inkml:trace>
  <inkml:trace contextRef="#ctx0" brushRef="#br1" timeOffset="142900.9848">23995 16702 413 0,'6'0'55'16,"5"0"-50"-16,9 0 10 0,11 0 8 16,17 0 7-16,12 0-5 15,2-11-5-15,2 4-10 16,-8-4 2-16,-3 5-8 16,-9 1-3-16,-7-2-1 15,-6 3-4-15,2 4-19 16,-2 0-61-16,-6 0-361 15</inkml:trace>
  <inkml:trace contextRef="#ctx0" brushRef="#br1" timeOffset="143446.6331">25541 15972 372 0,'-22'0'95'0,"3"0"-95"15,7 15 0-15,10 15 25 16,-3 13-3-16,5 10 1 15,0 8-7-15,0 5-7 16,5 0 1-16,3 5 5 16,4 2-4-16,1 4-2 15,-1 0-1-15,0-1-2 16,1-2-2-16,1-3 3 16,-5-2-7-16,3-10 1 0,-2-5 0 15,-1-16-1-15,-3-11 0 16,-2-8-1-16,-4-14-2 15,0-2-6-15,0-3-10 16,0 0-15-16,0-18-21 16,0-18-77-16,0-13-249 15</inkml:trace>
  <inkml:trace contextRef="#ctx0" brushRef="#br1" timeOffset="143882.8757">25297 15914 231 0,'0'-8'176'15,"0"1"-174"-15,19-5-2 16,18 2 23-16,13-5-3 15,16 1-5-15,8 0-3 16,11 6 0-16,0 3-4 16,-2 5 6-16,-5 0-1 15,-12 0-5-15,-4 12-4 16,-2 3 0-16,-8 7-3 0,-5 7 4 16,-5 0-4-1,-13 6 3-15,-17-4 4 16,-12 6-4-16,0-1 3 0,-25 3 4 15,-22 0 2-15,-17 2-7 16,-4-6 2-16,-7-1 0 16,-1 3-7-16,1-8 0 15,3 0-1-15,12-7-2 16,12-4-6-16,15-7-11 16,11-3-19-16,7-5-34 15,11-1-71-15,4-2-103 16</inkml:trace>
  <inkml:trace contextRef="#ctx0" brushRef="#br1" timeOffset="144984.2869">26180 16574 247 0,'0'1'126'0,"0"0"-105"0,0 1 29 16,0 2 4-16,0-4-32 15,0 3-11-15,0-3-5 16,4 4 3-16,15 3 6 16,6-3 2-16,6 3-4 15,4-3-2-15,8-4-2 16,7 0-3-16,8 0 4 15,4-7-7-15,-7-4 0 16,-1-8-3-16,-12-1-1 16,-7-1 0-16,-8-7 1 15,-3-2-7-15,-3-3-6 16,-9 0 1-16,-5 3-2 0,-7 6 0 16,0 2 7-16,0 3 2 15,-7 4 2-15,-15 4 3 16,3 0 2-16,-4 0-1 15,-1 4 2-15,-1 0 2 16,0 3-4-16,6-2 1 16,3 5 6-16,3 1-2 15,5-1-3-15,-2 1-2 16,4 0 0-16,-7 0-1 16,1 0-1-16,-1 0 1 15,-3 0 1-15,3 2-1 16,1 4 0-16,6-6-1 15,0 4 1-15,2-4 2 16,4 0-2-16,0 0 1 16,0 0-1-16,0 0 3 0,0 0-3 15,0 0 0-15,0 0 2 16,0 0-2-16,0 0 1 16,0 0-2-16,0 0 1 15,0 0-1-15,0 0 0 16,-3 0 1-16,-7 0 0 15,-2 0 0-15,-1 2 0 16,-1 3 0-16,-3 0 0 16,-5 4 0-16,-3-1 0 15,0 3 0-15,4 0 0 16,-1 3 0-16,-3-2 0 16,6 5 0-16,3-2 0 0,1 3 0 15,1 2 0-15,5 2 0 16,-1-1 1-16,8 1 0 15,-2-3 0-15,4 3-1 16,0-4 0-16,0-8-1 16,0 3 0-16,10-5-3 15,5 2-2-15,-1-7-10 16,-1 1-24-16,7-4-34 16,5 0-141-16</inkml:trace>
  <inkml:trace contextRef="#ctx0" brushRef="#br1" timeOffset="145502.9776">26777 16340 294 0,'0'0'51'15,"0"0"-13"-15,0 0 22 16,0 0-16-16,0 0-29 16,0 0-4-16,0 10-6 15,0 2 16-15,0 5 1 16,3 3-3-16,7 2-1 15,-4 2-5-15,6 3-1 0,1 2-1 16,1-3-6 0,9-1 3-16,2-2-4 0,0-1-4 15,4-1 0-15,0-6-1 16,-5 0-8-16,3-5-7 16,13-6-41-16,5-4-76 15,9 0-272-15</inkml:trace>
  <inkml:trace contextRef="#ctx0" brushRef="#br1" timeOffset="146522.5223">27861 16152 253 0,'0'0'55'16,"0"0"-43"-16,0 0 36 16,0 0 13-16,0 0-30 15,0 0-6-15,-2-3-10 16,-3 3 2-16,-1-3-3 15,-6 2 1-15,-3 1-3 16,-7 0-8-16,-7 0 2 16,-9 0-2-16,-7 0-2 0,-7 0-2 15,-8 10 3-15,11 2 0 16,-1-2 5-16,9 2-4 16,6 3-2-16,4 2-1 15,6-1 1-15,10 1 0 16,9 2 0-16,6 0-2 15,0 0 1-15,0 3 1 16,8 0-1-16,17-3 1 16,6 1-1-16,15-2 1 15,-1 1-2-15,9 0 2 16,2-2-1-16,-2-1 0 16,-1 2 0-16,-5-3 0 0,-5 2 1 15,-6-1 0-15,-6-1-1 16,-4-4-2-16,-14-1 1 15,-5-2-2-15,-8-5 0 16,0 5-4-16,0 3 6 16,-21 3 2-16,-8-2 0 15,-6 2 1-15,2-2-2 16,-6-2 0-16,-5-3-1 16,-3 0-4-16,-9-3-14 15,-4-3-6-15,-2-1-19 16,8 0-29-16,13 0-119 15</inkml:trace>
  <inkml:trace contextRef="#ctx0" brushRef="#br1" timeOffset="147011.6697">28082 16318 288 0,'0'0'84'16,"0"0"-63"-16,0 0 11 15,0 0 2-15,0 0-15 16,12 0-10-16,9 0 2 15,8 0-1-15,8 0 0 16,4 0 2-16,9 0-3 16,4 0 0-16,2 0 0 0,-3 0 1 15,-3-1-3-15,-9-5-1 16,-6 1-6-16,-10 2-4 16,-2-5-7-16,-9-6-20 15,3-1-55-15,-11 2-137 16</inkml:trace>
  <inkml:trace contextRef="#ctx0" brushRef="#br1" timeOffset="147313.5085">28338 15954 255 0,'0'23'58'16,"0"2"-31"-16,0 7 45 15,0 9-20-15,0 0-21 16,0 6-12-16,13 5-7 16,-1-1 0-16,-2 4-2 15,-4 1-1-15,-3-5-1 16,-3 0-6-16,0-3-2 15,0-4 0-15,0-4-2 16,0-3-15-16,0-8-32 0,0-7-73 16</inkml:trace>
  <inkml:trace contextRef="#ctx0" brushRef="#br1" timeOffset="148315.24">28890 16199 253 0,'-16'0'37'16,"3"12"-28"-16,-1 14 40 16,3-4 14-16,5 7-25 15,4 1-10-15,2 7-9 16,0-2-3-16,0 1 0 16,0 2-2-16,2-1 0 0,17-5-5 15,-1 0-4-15,5-8-4 16,0-2 1-16,-5-4-2 15,1-7 1-15,-5-3-1 16,3-5-1-16,0-2-3 16,3-1 4-16,5 0 0 15,8-4 2-15,4-15-1 16,1-6-1-16,-3-5-2 16,2-2-7-16,-6-2 3 15,0-2-5-15,-2-1-5 16,-2-6-2-16,-7 6-8 15,-5-1-5-15,-5 5 5 16,-8 8-7-16,-2 7 22 0,0 7 1 16,0-1 5-16,0 6 5 15,0 2 2-15,0 0 5 16,0 0 1-16,0 4 1 16,0 0 0-16,0 0-1 15,0 0-3-15,0 0-3 16,0 0-2-16,0 0 0 15,0 0 1-15,0 8 6 16,0 2-1-16,0-2 2 16,0 6 0-16,0 0 1 15,0 5 3-15,0 3 4 16,0 4-6-16,0 3-4 0,0 4 6 16,4 2 3-16,11 0-4 15,3-2-5-15,9 1-2 16,-2-5-1-16,0-2-3 15,6 1-8-15,4-9-2 16,2-5-25-16,5-6-72 16,-3-8-218-16</inkml:trace>
  <inkml:trace contextRef="#ctx0" brushRef="#br1" timeOffset="149147.4077">29878 16218 254 0,'0'0'77'0,"0"0"-63"0,0 0 25 15,0 0 3-15,0 0-15 16,0 0-16-16,0 8-5 15,0 3 5-15,0 4 10 16,0 3-5-16,8 0 3 16,7 1-8-16,-1 2-3 15,3 3 3-15,4 3 0 16,-3 3-1-16,1 3-4 16,8 4 4-16,-9 0-1 15,7 0-2-15,-4 3-5 16,-1-7 0-16,-7-1 1 15,-5-4-3-15,-4-3 0 16,-4-3-3-16,0-7 2 0,0-1 2 16,0-3-2-1,-6 0 1-15,2-8 0 0,-2-3-1 16,6 0-1-16,0 0 0 16,-2 0-2-16,2 0 0 15,-5 0 0-15,-7-8-3 16,0-2-6-16,-5-5 3 15,9-4 3-15,2-3-5 16,-1-2-3-16,3-7 6 16,4-1-6-16,0 2 6 15,0-1 5-15,0 4 2 16,0 0 2-16,4 5 0 0,-1 0 1 16,-3 5 3-1,4-5-4-15,4 3 5 0,-2 0-4 16,7 1 1-16,3-4-2 15,-4 0 0-15,5 0 0 16,2-3 1-16,1-1-1 16,7 3 1-16,6-1 2 15,9-2 2-15,1 4-3 16,-2 0 1-16,3 7 1 16,-1 1-4-16,9 2 0 15,0 4-4-15,1 6-1 16,1 2-18-16,-11 0-130 15</inkml:trace>
  <inkml:trace contextRef="#ctx0" brushRef="#br1" timeOffset="150774.6317">13897 17947 209 0,'0'0'71'0,"0"0"-57"15,13 0-13-15,14 0 7 16,4 0 17-16,20 0-6 15,15 7 6-15,11 0-6 16,3-2-2-16,-1 1 4 16,10-2-4-16,4 1 1 15,16-3-2-15,24-2-1 16,14 0-2-16,10 0-3 16,8 0 3-16,5 0-3 0,9 0 0 15,5 0-3-15,11 0 0 16,3 0-1-16,9-7-1 15,-3 0 6-15,-1-1-8 16,-2 1 6-16,3 0 1 16,3 3-4-16,-7 4 1 15,1 0-7-15,-1 0 3 16,-1-3-3-16,8 3 2 16,-1 0 0-16,1-3 0 15,-2 3-1-15,-17 0 0 16,-17 0 3-16,-3 0-4 15,-5 0 1-15,2 3 1 16,7 0-1-16,4-3-1 0,6 0-1 16,6 0 1-1,20-3-3-15,12-12 2 0,11-3 1 16,-1-1 1-16,-9-1-1 16,-10 4 0-16,-11-6 0 15,5 4 4-15,1 0-3 16,1 2-1-16,12-3-1 15,0 0 1-15,11-1 2 16,14-2-2-16,4-1 0 16,0 1 1-16,-4 4 0 15,8-1 0-15,-4 2 0 16,-4 5-1-16,-6 1 2 0,1 1-2 16,-11 3-1-1,5 2 0-15,-5 2 2 0,-11 3-1 16,-10-4 0-16,-15 4-1 15,-8-2 1-15,2 0 0 16,8-1-1-16,-4-3 1 16,3 4 0-16,-16-1-2 15,-9-3 2-15,-5 5-2 16,-8-7 1-16,-6 4-2 16,-15-3 3-16,-8 0-1 15,-4-1 0-15,-6 1 1 16,-4-5-3-16,1 2 1 0,-11 0 1 15,-15-1-5-15,-9 3 6 16,-10 3-1 0,-2-2-2-16,1 4 2 0,-7-1 0 15,2-2 2-15,-11 4-2 16,-5-1 0-16,-11 3 0 16,-10-4 0-16,-9 1-5 15,-10-7-8-15,1-9-22 16,-7-8-36-16,-50-2-259 15</inkml:trace>
  <inkml:trace contextRef="#ctx0" brushRef="#br1" timeOffset="151652.9583">12560 16072 316 0,'18'-2'39'0,"-5"2"-39"0,-13 0-2 15,0 2 2 1,8 15 11-16,2 10 8 0,5 9 3 16,6 11 0-16,-3 9 0 15,3 10-5-15,4 12-3 16,8 6 1-16,-2 4-7 16,2 8 0-16,0 6-3 15,-15 7 2-15,-3 9 0 16,-9-4-3-16,-2-4 1 15,-4-11-1-15,0-7-1 16,0-3 2-16,0-11-3 16,0-3 1-16,0-10-1 15,0-5-2-15,0-13 0 16,0-6 1-16,0-14-1 16,0-7-2-16,0-11 1 0,0-6-1 15,0-3-9-15,0 0-19 16,0-14-31-16,0-23-100 15</inkml:trace>
  <inkml:trace contextRef="#ctx0" brushRef="#br1" timeOffset="153595.5487">13436 15834 269 0,'23'0'42'0,"18"0"-42"16,5 0 4-16,14 0 3 0,10 0 10 16,9 0 7-1,12 0-6-15,12 0-10 0,2 0 5 16,5 0-2-16,-7 0 1 15,5 6-5-15,1 2 2 16,7-5-2-16,12 1 0 16,9-4-3-16,-3 0 3 15,-4 0 1-15,0 0-3 16,5-7 4-16,5-1-4 16,18-6 0-16,11 3-3 15,13-5 1-15,12 5-2 16,7 0 3-16,12 2-2 0,4-2-2 15,2 0 2-15,-2-1-2 16,-4-6 1 0,-13-1 1-16,-7-6-2 0,-3 2 1 15,2-2-1-15,15-1 1 16,1 4 3-16,16 4-2 16,-5-1 0-16,-6 5-2 15,2 0 4-15,-9 3-3 16,-5-2 2-16,-1-1-1 15,-3 1-2-15,7-6 3 16,16 4-1-16,15-1-1 16,3 3-1-16,-2-2 0 15,-7 4 1-15,-14 3-1 16,0-2 1-16,0-2 2 16,8-2-1-16,13-1-1 0,8 0 0 15,4-3-1-15,8-1 0 16,-2 5 1-16,-8-5-1 15,-20 1 0-15,-17 0 0 16,-7-1 0-16,-12 2 4 16,-8-2-4-16,-4 0 2 15,-2-3 0-15,3 0 0 16,5 0-2-16,5 0 0 16,5 7 0-16,-2-3 0 15,-6 7 0-15,-4 4 0 16,-14-1 0-16,-13 2 1 15,-9 2 2-15,-5 4-3 0,2-4 0 16,-3 4 3-16,1 0-3 16,-7 0 1-16,11-4-1 15,1 4 1-15,9 0-1 16,3 0 0-16,-5 0-1 16,-7 0 0-16,-3 0 1 15,-9 8 0-15,-3-1 0 16,-1 0 0-16,-8 1 1 15,-6-5 0-15,3 4 0 16,-3 1-1-16,6-4 1 16,-6 3 0-16,-13 0-1 15,-8 0-1-15,-20 1 0 16,-19-5 1-16,-11 2 0 0,-14-2-1 16,-17 0 1-1,-3-3-1-15,-9 1-1 0,-2 2 1 16,0-3 0-16,0 0-3 15,0 4-2-15,0-4 1 16,0 3 4-16,0-3 0 16,0 5-1-16,0 1 2 15,0 6 4-15,6 5-3 16,-2 2 0-16,2 3 0 16,-3 3 1-16,3 2-1 15,4 1 1-15,0-1-2 16,3 3 3-16,-7-2-3 15,2 5 0-15,3 0 4 0,-5 4-3 16,0 1 0 0,-4 4-1-16,2 7 1 0,-4 3 3 15,2-2-4-15,2 2 2 16,-2-1-1-16,9-4 1 16,-5-1-1-16,4-2 4 15,-1 3-3-15,3-3 1 16,5 3 0-16,-5-1 0 15,0-2-3-15,-3-1 5 16,-1 1-4-16,-2-3 5 16,-4 6-4-16,2-3 2 15,-4-4-4-15,6 1 3 16,-3-2-1-16,1-1-1 16,-2 2 1-16,-2-7 0 0,0 4 0 15,0-4 1-15,0-1-1 16,0-1 0-16,0 1 1 15,0 1-1-15,0 0-2 16,0 5 1-16,0 4-2 16,-2-1 2-16,2 0-2 15,0-1 2-15,0 0-1 16,-4-5 0-16,4 0 1 16,-7-5-1-16,5-5 0 15,-8 0 2-15,4-4-2 16,0 1 0-16,1-2 4 15,3-5-4-15,-2 0 1 0,4-10-1 16,0 4 1-16,-2-4-2 16,2-2 1-16,0 0 0 15,0 1 0-15,-4-1-1 16,4 3 2-16,-2-3-2 16,-2 0 1-16,4-3-2 15,-2 0 2-15,2 0-2 16,-4 0 1-16,4 0 1 15,-2 0-2-15,-9 0 2 16,-9 0 0-16,-16 0 3 16,-11 3-2-16,-3-2 0 15,-6 2 1-15,-4-3 0 16,-4 3-2-16,-16-3 0 0,-17 0 1 16,-13 4 0-16,-10-4-1 15,4 5 2-15,13 1-2 16,10 1 0-16,10 2 0 15,11-4 0-15,6 3 0 16,10-4 0-16,2 1 0 16,15-5-7-16,-6 0-2 15,11 0-24-15,-5 0-31 16,-4-20-188-16</inkml:trace>
  <inkml:trace contextRef="#ctx0" brushRef="#br1" timeOffset="154816.3001">29853 16200 126 0,'0'8'83'15,"0"-1"-80"-15,0-1 5 16,0 3 19-16,0-5 16 16,0 3-2-16,0 5-4 15,0-3-17-15,7 2-5 16,-5 0 4-16,2 0-1 15,2 1-4-15,-6 2-5 16,2 1 1-16,2-1-4 16,-2 4 0-16,2 1 0 15,3 6 0-15,-1-1 1 16,0 1 1-16,-2 3 2 16,-2-1 2-16,2-1-2 0,-4-3 3 15,0 1-4-15,2 2-2 16,3-1 0-16,1-2 2 15,-4 0-6-15,-2-1 3 16,0 0-2-16,0-2 0 16,0 0 2-16,4 1-2 15,-2-9 0-15,2 2-3 16,-2-8-1-16,-2-1 1 16,0-1-1-16,0-4-1 15,0 0 1-15,0 0 0 16,0 0 0-16,0 0-1 15,0 0 0-15,0 0-1 0,0 0-5 16,0 0-20-16,0-9-41 16,0-4-136-16</inkml:trace>
  <inkml:trace contextRef="#ctx0" brushRef="#br1" timeOffset="155882.4994">29829 16264 137 0,'0'0'84'0,"0"0"-48"16,0 0 5-16,0 0 3 16,0 0-2-16,0 0-17 15,0 0-5-15,0 0-12 16,0 0 1-16,6 9 3 16,-4 3 13-16,8 9-10 15,-2 2 2-15,-1 6-1 16,-1 5 1-16,-2 5-4 15,2-3-1-15,0 5 0 16,3-4-3-16,1-4-3 16,-4 4 1-16,0-7-2 15,1-2-1-15,-1-6-1 16,0-6-2-16,-2-3 2 16,-2-4-3-16,-2-2 1 0,0-4-2 15,0 0 2-15,0-3 0 16,0 0-1-16,0 0 0 15,0 0-1-15,0 0-2 16,0-3-7-16,0-16-1 16,0-9-9-16,11-10 1 15,3-5 19-15,5-1-5 16,-5-3-1-16,-12 6-3 16,-2 0 5-16,0 8 3 15,0 7 2-15,0 4 0 16,-6 7 0-16,2 5 5 15,4 7 3-15,0 3-2 0,0 0-2 16,0 0-1-16,-2 0-1 16,2 0-3-16,0 6 2 15,0 20-2-15,0 8 4 16,0 7 0-16,0-2-1 16,0-2 0-16,0-1 2 15,0-1 1-15,10-4-1 16,2-4-1-16,1-5-2 15,-1-5 0-15,-6-10-2 16,1-3 0-16,-7-4 0 16,0 0-1-16,0 0-3 15,0 0-8-15,0-18-8 16,0-14-5-16,0-9-8 16,0 1 22-16,0-1-8 15,-13 7-1-15,3 12 12 0,2 12 8 16,4 6 5-16,1 4 8 15,-1 0 1-15,-2 4-2 16,-4 19 2-16,2 10 11 16,-3 7-4-16,5 3-12 15,6-2-5-15,0-8 4 16,0-1-8-16,0-1 0 16,0-10-7-16,4 4-10 15,2-6-35-15,-6-7-206 16</inkml:trace>
  <inkml:trace contextRef="#ctx0" brushRef="#br1" timeOffset="389005.9631">11003 13712 112 0,'168'-30'2'15,"5"16"-4"-15,9 2-59 0</inkml:trace>
  <inkml:trace contextRef="#ctx0" brushRef="#br1" timeOffset="389875.4604">11514 13477 4 0,'0'-4'32'0,"0"0"-29"16,0 1 6-16,0-1 13 16,4 4-4-16,-2 0-11 15,-2 0-6-15,0 0 2 16,0 0 0-16,0-3 0 16,0 3-3-16,0 0-10 15,4-4-29-15</inkml:trace>
  <inkml:trace contextRef="#ctx0" brushRef="#br1" timeOffset="390077.053">11514 13477 20 0,'145'-63'13'0,"-148"60"-13"16,-7 2-5-16,8-6 3 16,2 5-6-16,-6 2-5 15,6-1 8-15</inkml:trace>
  <inkml:trace contextRef="#ctx0" brushRef="#br1" timeOffset="390788.4485">11632 13400 17 0,'0'0'26'0,"0"0"12"0,0 0-2 15,0 0-2-15,0 0-3 16,0 0-2-16,0 0-3 15,0 0-9-15,0 0-7 16,0 11 18-16,0 7 5 16,0 4-10-16,6 4-3 15,0 10-2-15,0 11 5 16,-4 5-6-16,2 8-5 16,-4-2-1-16,0-3-3 15,0-3-2-15,0-6 0 16,0-5-1-16,0-3-2 15,0-10-1-15,0-6-1 16,0-10 3-16,0-9-4 0,0 1 1 16,0-4 0-16,0 0 0 15,0 0 0-15,0 0-1 16,0 0 2-16,0-28 1 16,0-18-3-16,0-17-2 15,0-9 2-15,0-5 0 16,0 0-6-16,0 4 4 15,0 6-3-15,0 8 5 16,3 13-3-16,3 8 2 16,0 16 1-16,-2 8 0 15,-4 10 0-15,0 4 2 16,0 0-1-16,0 0-1 0,0 4 0 16,0 21 1-16,6 15 2 15,-4 19 0-15,-2 8 0 16,0-2-1-16,0-6-1 15,0-4 1-15,0-8 1 16,0-10-2-16,-2-10 0 16,-2-10 0-16,2-8-1 15,2-9 0-15,0 0 0 16,0 0-1-16,0 0 0 16,-4-28 1-16,4-11 0 15,-2-20-5-15,-2-7 5 16,2 3 0-16,-2 6-4 15,1 8 3-15,-1 13 0 16,4 13 0-16,-2 10 0 0,-2 8 2 16,4 5-1-16,0 0 0 15,0 15-1-15,0 28 1 16,0 10 3-16,0 9-3 16,0-3 0-16,13-5 0 15,3-3-2-15,-1-3 1 16,-3-1-15-16,-2-3-24 15,-8-3-74-15,-2-7-164 16</inkml:trace>
  <inkml:trace contextRef="#ctx0" brushRef="#br1" timeOffset="391246.98">11708 14452 223 0,'-18'0'19'0,"3"0"-1"16,-4-3 35-16,1 3-11 15,1 0-5-15,5 0-13 16,-5 12-10-16,3 12-6 15,4 6-3-15,3 3-1 0,5 0-4 16,2-6 1-16,0-5 0 16,0-3-1-16,13-10 0 15,5-1 0-15,1-4-5 16,4-4 4-16,-5 0 1 16,9-26 2-16,2-7 7 15,0-11-4-15,-14 1 0 16,-5 2-1-16,-10 7-3 15,0 12 3-15,0 8 0 16,-10 10 2-16,-5-3-3 16,3 6 2-16,-3 1 1 15,9 0-6-15,6 0-5 16,0-3-4-16,0 3-14 0,0 0-24 16,0 7-22-1,21 11-244-15</inkml:trace>
  <inkml:trace contextRef="#ctx0" brushRef="#br1" timeOffset="391427.2239">12010 14592 120 0,'12'8'42'0,"-1"0"-14"15,1-2 6-15,-4 2-8 16,9-3-15-16,6 1-11 0,-11-6-4 15,3 3-16 1,-5-3-16-16,-4 0-35 0</inkml:trace>
  <inkml:trace contextRef="#ctx0" brushRef="#br1" timeOffset="391756.601">12239 14401 240 0,'13'0'13'15,"-1"0"-12"-15,17-3 20 16,8 3 8-16,11 0-1 16,2 0-5-16,-1 3-3 15,-8 8-8-15,-5 1 3 16,-16 3-5-16,-7-2 0 16,-1 6-2-16,-6 3 7 0,-6 5-3 15,0-1-2-15,0-2-1 16,0-5-1-16,0 0-4 15,0-8-3-15,0 0 0 16,0-5 0-16,0-6-1 16,0 4-3-16,4-4 1 15,32 0 0-15,1 0-4 16,23 0-4-16,14-7-2 16,13-12-4-16,16-6-22 15,11-8-40-15,8 1-64 16</inkml:trace>
  <inkml:trace contextRef="#ctx0" brushRef="#br1" timeOffset="392147.8088">15563 13462 287 0,'0'0'25'0,"0"0"-9"16,0 0 24-16,0 0-4 15,0 7-14-15,0 9-12 16,0 6 0-16,0 3-6 16,-4 5-2-16,-8 3-2 15,-3 3-2-15,-7 5-10 16,-3-5-25-16,0 4-93 0</inkml:trace>
  <inkml:trace contextRef="#ctx0" brushRef="#br1" timeOffset="392559.0534">15384 14060 159 0,'-3'0'178'16,"3"0"-166"-16,-4 4 0 16,-2-1 23-16,-6 5-2 15,-3 3-25-15,-3 8-6 16,-3 3-2-16,6 0 0 16,-1 4 4-16,8 2-4 0,1-2 3 15,3-3-3-15,4-1 1 16,0-4-2-16,0-4 1 15,7-6-5-15,11-4 2 16,5-4 2-16,6 0 1 16,4 0 1-16,8-19 0 15,1-11 4-15,-9-3-3 16,-6 0 0-16,-13-2-2 16,-14 4 0-16,0 5 1 15,0 4-1-15,-14 8 1 16,-13 3 3-16,2 7-4 15,4 4-1-15,5 0-3 0,-3 0-15 16,3 7-43-16,3 12-155 16</inkml:trace>
  <inkml:trace contextRef="#ctx0" brushRef="#br1" timeOffset="392918.7484">15311 14383 171 0,'-21'19'38'16,"-1"2"-36"-16,1 2 18 15,2 2 32-15,3 0-13 16,4 6-14-16,1-5-9 0,9-1-10 16,2-3-2-1,0-8-2-15,0-1-2 0,21-4-3 16,2-5-1-16,5-4-4 15,6 0 8-15,7-4 3 16,0-18-2-16,-8-6 0 16,-4-2 1-16,-12 1 1 15,-15-2-2-15,-2 6 6 16,0 3-5-16,-13 7 3 16,-7 5 3-16,-9 9 7 15,4 1-10-15,9 0-5 16,3 0-2-16,7 0-8 0,6 0-12 15,0 4-27-15,0 4-106 16</inkml:trace>
  <inkml:trace contextRef="#ctx0" brushRef="#br1" timeOffset="393377.1513">14701 14485 76 0,'0'5'38'0,"0"-2"1"15,0 2 4-15,7 4 6 0,11 2-2 16,-3 0-15-16,12 1-12 16,-13-5-7-16,-2 4-5 15,5-6-3-15,-9 1-5 16,3-3-3-16,-3-1-19 16,-2-2-12-16,8 0-36 15,-7 0-171-15</inkml:trace>
  <inkml:trace contextRef="#ctx0" brushRef="#br1" timeOffset="393865.131">14569 14049 147 0,'-23'15'5'16,"-1"4"-1"-16,-1 6 15 16,0 1 2-16,6 8 3 15,1 1-4-15,-1 1-10 16,7 2 1-16,-5 0 2 0,7 5 1 15,8-3-10 1,2-3 5-16,0-4 0 0,0-8-6 16,2-3-1-16,25-8 1 15,4-1-3-15,2-9-1 16,12-4 1-16,1-5 7 16,7-24 4-16,1-9-2 15,-10-1-7-15,-3-5 0 16,-12-1 3-16,-15 2-1 15,-3 6-4-15,-11 7 2 16,0 9 0-16,-13 6 1 16,-11 8 5-16,-12 4 4 15,7-1-2-15,3 4-10 16,-1 0 0-16,6 0-13 16,2 0-22-16,7 0-56 0</inkml:trace>
  <inkml:trace contextRef="#ctx0" brushRef="#br1" timeOffset="396887.1498">21570 12475 158 0,'-37'-22'150'0,"10"-4"-138"15,-6 1-2-15,2 0 2 16,-4-5 30-16,-2 1-6 15,0-2-8-15,-5-1-14 16,-1-5-7-16,-7 3-2 16,-3-2-5-16,-14 0 0 15,-13-1 0-15,-21 4-8 16,-34 7-5-16,-18 7 3 16,-29 9 1-16,-24 10 5 0,-16 0 3 15,-3 10 1-15,2 12 0 16,8 1 0-16,2 9-2 15,4 2 2-15,13-1-1 16,8 8 1-16,12 2 3 16,13 0-3-16,18 3 0 15,21-2 1-15,14 0-1 16,11 3 1-16,8 1 2 16,15 4-2-16,5 7 0 15,18 6 0-15,15 5-1 16,18 10 0-16,14 5-1 15,6 6 1-15,6 1 0 0,33-4 1 16,15-3-1-16,6-5 1 16,6 1 1-16,8 0 2 15,15-3-4-15,10 2 0 16,21-3 0-16,15 0 0 16,11-1 3-16,16-5-3 15,-3 2 0-15,8-6 0 16,5-4 0-16,4-6 0 15,-1-8 0-15,3-2 0 16,10-7 0-16,6-3 0 16,15-8 1-16,-2-4 3 15,2-3-3-15,-5-6-1 16,-3-8 1-16,-7-4 0 0,-8-4 1 16,-12-6 0-1,-7-19-1-15,-10-11-1 0,-6-8 2 16,-10-4 1-16,-7-7 0 15,5-3 2-15,-1-4-1 16,-3-6 0-16,-13-8-4 16,-9-8 4-16,-9-6-3 15,-11-1 0-15,-2-7 0 16,-9-1 1-16,-13-1 0 16,-14 1 2-16,-20-3-3 15,-22 2 0-15,-13 6-2 16,-13 1 0-16,-40 5 0 0,-22 3-2 15,-16 1 2 1,-12 2 1-16,-7 2 0 0,-3 7 0 16,-3 3 2-16,-4 5 0 15,-2 5-1-15,0 6-2 16,0 6 2-16,13 4-2 16,-5 7-1-16,4 4 1 15,1 4 1-15,-5 11 1 16,-2 3-1-16,-12 8-3 15,-6 7 0-15,-9 0-1 16,7 0 4-16,-7 17 0 16,9 5-2-16,8 2 1 15,10 1 0-15,23 0-2 16,14-3 1-16,9 0-3 16,14 1 2-16,0-1-11 0,13 7-11 15,10 0-38-15,14-4-99 16</inkml:trace>
  <inkml:trace contextRef="#ctx0" brushRef="#br1" timeOffset="401492.6525">23511 5652 275 0,'-20'-43'52'16,"1"9"-22"-16,3 20 9 15,16 3 22-15,0 4-18 16,0 5-6-16,0 2-7 16,0 0-8-16,0 0-3 15,0 0-11-15,0 0-6 16,0 0-2-16,49 0-1 16,55 0 1-16,46-5 4 15,43 2-3-15,16-2 1 0,5 0-2 16,12 2 1-16,-5 2 1 15,-6-1-2-15,-15 2-2 16,-28 0-1-16,-15 0 2 16,-4 0-1-16,-2 0-2 15,-12 2 4-15,-24 3-7 16,-30 3-23-16,-42 1-10 16,-43 7-35-16,-26-1-170 15</inkml:trace>
  <inkml:trace contextRef="#ctx0" brushRef="#br1" timeOffset="402108.9668">23886 6037 443 0,'-7'2'0'15,"7"3"-23"-15,0-2 23 16,7 5 14-16,40 3 6 15,28 6 6-15,32 3-11 16,17 5-6-16,15 3 0 16,5-1-2-16,1 3-5 15,4 1 2-15,-5-2-1 16,-11 3 1-16,-24-3-3 16,-28-3-1-16,-21 0 0 15,-21-1-3-15,-20 1 3 16,-19 3 3-16,-11 5-2 0,-63 11 3 15,-48 5-4-15,-45 1 0 16,-24 2 0-16,-13 4 0 16,5-1 0-16,15 5-1 15,21-4 1-15,18-4 0 16,23-3-1-16,23-3 2 16,17-4 0-16,22-3-1 15,20-2 1-15,20-1-1 16,18-4 0-16,2-1 0 15,18-6 0-15,38-4 0 16,29-3 2-16,28-7-1 16,38-6 4-16,33-6-3 15,29 0-1-15,33 0 4 0,11-3-3 16,-14-6-2-16,-9 3 1 16,-31-1-1-16,-24-1-1 15,-26 0 0-15,-26 1 1 16,-34 0 0-16,-34 2 1 15,-23 2 0-15,-22 2 2 16,-10-1 0-16,-4 2 0 16,0-3-1-16,0-1-2 15,0-5-2-15,0-5-11 16,0-5-5-16,0 2-40 16,-12 0-139-16</inkml:trace>
  <inkml:trace contextRef="#ctx0" brushRef="#br1" timeOffset="416158.8483">26972 6571 339 0,'20'-8'34'0,"-7"0"-29"16,-13 5 4-16,0 3 16 16,6 0-12-16,-2-1-9 0,2 1-4 15,17 0-2 1,14 0 2-16,19 0 3 0,19 0 2 16,9-4-2-16,5 1-3 15,-2-2 0-15,-8 5-2 16,-15 0-11-16,-21 0-26 15,-22 2-54-15</inkml:trace>
  <inkml:trace contextRef="#ctx0" brushRef="#br1" timeOffset="416347.0067">26870 6915 150 0,'0'0'23'15,"19"2"-17"-15,22-1 24 16,13-1 6-16,19 0-16 16,20 0-9-16,20 0-11 15,9 0-2-15,6-1-29 16,-8-8-30-16</inkml:trace>
  <inkml:trace contextRef="#ctx0" brushRef="#br1" timeOffset="416601.2272">28594 6690 231 0,'0'0'18'16,"0"0"-14"-16,0 0 32 15,0 15 7-15,-20 22-15 16,-22 10-5-16,-13 9-9 15,-16 6-9-15,1 2 2 16,0-6-6-16,4 5-1 16,4-5-1-16,2-4-7 15,0-6-6-15,0-10-8 16,4-11-56-16,0-15-209 16</inkml:trace>
  <inkml:trace contextRef="#ctx0" brushRef="#br1" timeOffset="416969.4167">28394 6187 217 0,'29'-6'24'0,"0"6"-21"15,8 0 20-15,0 7 7 16,0 23-11-16,5 10 0 16,-5 11-5-16,-12 7-2 15,0 9-2-15,-11 5-2 16,-1 7 1-16,-5 8 3 0,2 9-5 16,-2 3 3-16,5 4-4 15,5-3 0-15,5-2 1 16,6 2-4-16,4-5 3 15,6-7-4-15,13-8 1 16,12-14-3-16,11-3-1 16,20-9-1-16,16-5-2 15,24-12-5-15,20-13-37 16,8-20-158-16</inkml:trace>
  <inkml:trace contextRef="#ctx0" brushRef="#br1" timeOffset="425309.1392">23995 9727 101 0,'-12'-24'17'15,"-5"-1"-17"-15,-26 1-5 16,-30-4-27-16,1 12-49 16</inkml:trace>
  <inkml:trace contextRef="#ctx0" brushRef="#br1" timeOffset="425639.0362">22941 9543 151 0,'-2'-4'64'0,"2"4"-3"0,0 0-2 16,0 0-16-16,0 0-13 16,0 0-2-16,0 0-8 15,0-4-9-15,31 1 1 16,37-4-3-16,29-1 0 15,17 2-5-15,6 1 2 16,-2 1-5-16,4 4 2 16,-3 0-2-16,10 0 1 15,-7 0-2-15,-9 0 0 16,-16 9-1-16,-22-3 1 16,-17 2-2-16,-21-2-8 15,-21 5-7-15,-16 3-32 16,-39 2-165-16</inkml:trace>
  <inkml:trace contextRef="#ctx0" brushRef="#br1" timeOffset="426012.5821">23026 9873 87 0,'6'7'99'0,"41"1"-87"15,26 4 17-15,12 0 14 16,5 1-7-16,1 4-8 16,-10 3-8-16,-11 2-6 15,-20 3-12-15,-21 6-2 16,-29 7-1-16,-10 14-1 0,-59-1 2 16,-20 7 2-16,-8-6-2 15,6-4 0-15,11-4 2 16,9-7-1-16,26-8-1 15,12-3 0-15,18-4 0 16,15-11 0-16,0 3 1 16,36-6 2-16,28-5 4 15,27-3 2-15,12 0-4 16,11-3-3-16,6-5-1 16,8-3-1-16,10 0-4 0,5-6-11 15,-5 1-13 1,-12-5-127-16</inkml:trace>
  <inkml:trace contextRef="#ctx0" brushRef="#br1" timeOffset="426260.781">24516 9912 312 0,'0'1'42'0,"0"2"-42"15,8 6 0-15,40-3 10 0,14-2-1 16,23 8-5-16,12-5-4 16,4 5-5-16,-10-2-6 15,-23 4-25-15,-26 4-145 16</inkml:trace>
  <inkml:trace contextRef="#ctx0" brushRef="#br1" timeOffset="426449.434">24669 10266 253 0,'-2'0'96'0,"2"3"-93"0,0-3-2 16,8 0 14-1,50 0 4-15,29-3-14 0,22-4-5 16,11-2 0-16,-2 2-9 16,-2 0-11-16,-2-5-62 15</inkml:trace>
  <inkml:trace contextRef="#ctx0" brushRef="#br1" timeOffset="426830.2516">26300 9880 363 0,'-37'0'18'0,"-13"0"3"0,-14 11 7 16,-8 22-5-16,-3 7-11 16,9 8-1-16,10 4-3 15,15 6-2-15,22-6 0 16,15 2-2-16,4-4-3 15,33-8-1-15,25-8 0 16,25-5 3-16,14-14 0 16,13-8-3-16,10-7 3 15,1-22-1-15,-5-18-1 16,-4-9 0-16,-21-6 0 16,-25 1 1-16,-25-8-2 0,-28 1-1 15,-13 0-1 1,-29 4 1-16,-35 7-1 0,-15 10-1 15,-10 10 3-15,2 9 1 16,-1 14-1-16,1 7-2 16,2 0-10-16,2 18-29 15,11 4-158-15</inkml:trace>
  <inkml:trace contextRef="#ctx0" brushRef="#br1" timeOffset="427079.1079">26317 10202 155 0,'2'16'37'16,"4"3"4"-16,6 0 10 16,5 1-8-16,8 4-7 15,6 0-14-15,6 6-4 16,8 1-8-16,-1 0-3 15,-1 1-5-15,0 1-2 16,-1 0-4-16,-5 1-6 16,-8-9-7-16,-8 2-24 15,-7-10-262-15</inkml:trace>
  <inkml:trace contextRef="#ctx0" brushRef="#br1" timeOffset="428031.3381">27313 9859 309 0,'-13'-4'79'0,"13"4"-67"16,0 0 5-16,0 0 11 15,0 0-7-15,0 0-13 16,0 0-8-16,17 0 0 16,33 4 9-16,22 6 0 15,13 2 1-15,2-3-10 16,-11-5 1-16,-8 4-1 16,-8-7 0-16,-10 2-3 15,-7 0 0-15,-8-3-5 16,-12 0-12-16,-8 0-11 15,-11 3-119-15</inkml:trace>
  <inkml:trace contextRef="#ctx0" brushRef="#br1" timeOffset="428818.4416">27524 9869 120 0,'0'0'53'15,"0"0"-36"-15,0 0 24 0,0 0 13 16,0 0-21-16,-6 18-14 15,-5 7 9-15,-7 10-1 16,-5 8 7-16,-2 7-11 16,-2 4-6-16,-2 4 1 15,0 5-5-15,-2-2-3 16,6-2 0-16,3-1-5 16,1-2-3-16,2 0 0 15,3-5 0-15,-3-7-2 16,9-11-3-16,4-8 2 15,4-9-2-15,2-10-4 16,0-1-5-16,0-5-12 0,0-11-32 16,33-24-171-16</inkml:trace>
  <inkml:trace contextRef="#ctx0" brushRef="#br1" timeOffset="429162.4412">27621 9803 267 0,'0'0'70'0,"0"0"-69"16,0 0 2-16,0 11 16 16,0 21 6-16,14 10 9 15,11 8-8-15,8 10-5 16,4 4 0-16,1 0-4 0,5 3-3 15,0-1 2-15,-1-1-9 16,-5-4 1-16,-4-4-1 16,-8-2-4-16,-7-6-1 15,-3-5-1-15,-5-5-1 16,-1-5 2-16,1-11-2 16,-6-4-3-16,-2-6 0 15,4-7-2-15,-6-3-6 16,4-2-5-16,-2-1-22 15,15 0-77-15,8-20-248 16</inkml:trace>
  <inkml:trace contextRef="#ctx0" brushRef="#br1" timeOffset="429629.8376">28382 9966 101 0,'-15'0'270'0,"9"0"-270"16,6 0 0-16,0 0 7 15,0 0 11-15,18 0-12 16,42 3 9-16,21 7 0 0,16 6-6 16,0-3-5-16,5-1 0 15,-3-1-1-15,-2 0 0 16,-6 0-3-16,-15 0-9 16,-24 0-12-16,-23 0-27 15,-29-3-174-15</inkml:trace>
  <inkml:trace contextRef="#ctx0" brushRef="#br1" timeOffset="430002.0761">28551 10294 209 0,'0'8'86'0,"17"0"-82"15,26 6 9 1,13 4 21-16,8-2-10 0,4 6 2 15,4 3-11-15,-10 1-3 16,-8 3-5-16,-17 0 3 16,-18-3-6-16,-19 8-4 15,0 1 1-15,-50 3 1 16,-12 6-1-16,-8-4 4 16,14-7-5-16,9 0 0 15,16-7 0-15,10-4 0 16,7-4 2-16,12-4-2 15,2-2-1-15,0-2 1 16,0-1 1-16,22 0 0 16,18 1 1-16,20-7 4 0,12 3-2 15,15-5 1-15,12-1-5 16,4 0 0-16,3 0-6 16,-5 0-12-16,-14-5-29 15,-11-6-151-15</inkml:trace>
  <inkml:trace contextRef="#ctx0" brushRef="#br1" timeOffset="430414.8339">29738 9635 106 0,'-5'0'0'16,"5"0"-1"-16,0 0-8 0,0 0 9 15,0 0 5 1,7 0-4-16,9 0-1 0,-3 0-2 16,-7 0 1-16,0 0 1 15,2 2 0-15,-4 3 0 16,-4-2-3-16,0 4-1 15,0-2-9-15,0 2-56 16</inkml:trace>
  <inkml:trace contextRef="#ctx0" brushRef="#br1" timeOffset="431031.6038">28884 10126 106 0,'-10'-3'71'15,"3"-1"-27"-15,5 4 9 0,-2-4 12 16,2 4-11 0,-2 0-20-16,2 0-13 0,-15 4-5 15,-20 18-5-15,-17 11 5 16,-18 15 1-16,8 8-5 16,4 5 1-16,8 5-3 15,15 4 0-15,16 4-5 16,17 2-1-16,4-4 2 15,17-9-3-15,35-10 0 16,14-5-1-16,18-13 0 16,14-4 3-16,5-14-3 15,13-16 0-15,4-1 1 16,-1-18-2-16,-9-20 2 16,-17-9-2-16,-21-12-1 15,-24-10 1-15,-19-23-1 0,-23-4-1 16,-6-10-5-16,-16 7 0 15,-38 15 1-15,-12 14 5 16,-11 15 1-16,-6 11-1 16,3 10 1-16,3 12 3 15,15 8 0-15,13 14 0 16,9 0-4-16,7 0-3 16,-2 25 0-16,4 8 0 15,6 8-4-15,15 6-8 16,10 2-12-16,0-3-66 15,19-4-273-15</inkml:trace>
  <inkml:trace contextRef="#ctx0" brushRef="#br1" timeOffset="431279.3813">29194 10577 297 0,'4'23'67'16,"4"10"-58"-16,9 3 14 15,8 0 15-15,6 2 4 16,12 6-7-16,9 0-6 16,4-1-12-16,-3 1 0 15,1-3-8-15,-8 0-4 16,1-5-4-16,1-2-1 16,-5-10-1-16,-2-5-2 15,-10-4-9-15,-2-11-5 16,-4-4-17-16,8-4-66 0,7-25-283 15</inkml:trace>
  <inkml:trace contextRef="#ctx0" brushRef="#br1" timeOffset="431580.1233">30387 9671 342 0,'0'-4'54'0,"0"4"-54"16,0 0 0-16,0 0 17 15,12 0-4-15,15 0-10 16,20 7 7-16,13 5-8 15,9 2 1-15,9 2-3 16,5-2 0-16,-9 0-6 16,-8-2-3-16,-16-7-12 15,-21-5-38-15</inkml:trace>
  <inkml:trace contextRef="#ctx0" brushRef="#br1" timeOffset="431819.0203">30502 9881 149 0,'0'35'26'16,"0"11"17"-16,0 0 16 16,0-1-3-16,0 2-12 15,0 5 1-15,0-1-23 16,0 2-11-16,-4-4-7 15,-2-2-1-15,0-3-3 16,4-6-6-16,-15 3-14 0,5-8-13 16,-11-4-98-1</inkml:trace>
  <inkml:trace contextRef="#ctx0" brushRef="#br1" timeOffset="434578.7094">14629 12314 173 0,'-101'-44'146'0,"-23"3"-130"16,35 6-9-16,-4 0-4 16,-15-2-1-16,-12 2 4 15,-20 5 0-15,-11 4-2 16,-12 8 2-16,-15 14 9 15,-14 4 0-15,-15 7-6 16,-14 26-9-16,-15 11 1 0,5 11 1 16,7 11 3-1,20 7-4-15,22 12-1 0,29 8 0 16,27 0 8-16,26 8-7 16,30 4 5-16,31 3-4 15,18 2 1-15,21 3-3 16,15-7 1-16,34 1-1 15,24-1 0-15,13-4-3 16,24-1 3-16,16 1-1 16,15-10 3-16,26-7-3 15,23-12 2-15,27-4 0 16,21-10-1-16,18-10 0 16,15-11 0-16,19-7 0 15,-5-7 2-15,2-11 3 16,15-10-4-16,2-3 1 0,-2 0 3 15,-5-19-4-15,-18-5-1 16,-24-17-1-16,-30-8-3 16,-37-4-3-16,-35-7 6 15,-37 0 0-15,-21-4 1 16,-14-2-4-16,-11-8 4 16,-12-3 1-16,-11-9 0 15,-16-1-1-15,-14-1 1 16,-11-3 0-16,-6-2 4 15,0 1-1-15,-19 5 0 16,-18 3-2-16,-10 10 0 16,-15 4 4-16,-15-3-2 0,-14 0 3 15,-14-1-6-15,-15-3 0 16,-15 7 1-16,-13 7-1 16,-5 8-1-16,-7 16 3 15,3 6 0-15,2 11-1 16,19 6-1-16,14 6-1 15,19 2 0-15,12 1 0 16,25 7-6-16,18-2 0 16,25 2-22-16,17 0-41 15,6 0-200-15</inkml:trace>
  <inkml:trace contextRef="#ctx0" brushRef="#br1" timeOffset="436040.5737">24369 12082 315 0,'-10'0'23'0,"6"0"-20"15,4 4 23-15,0-3 11 16,0-1-1-16,33 3-17 16,23 3 9-16,18-2-10 0,21 5-3 15,9-3-4-15,15 1-3 16,10 2-1-16,-1-3 0 16,-6-2-7-16,-19 3 2 15,-18-2-2-15,-23 1-3 16,-23-2-4-16,-18-1-5 15,-11 3-23-15,-10 4-83 16</inkml:trace>
  <inkml:trace contextRef="#ctx0" brushRef="#br1" timeOffset="436468.8323">24462 12541 272 0,'0'8'54'16,"0"1"-48"-16,35 4 3 16,15 2 26-16,18 3-3 15,15 4-13-15,10 0 1 16,4 6-1-16,0-1-2 16,-20 3 0-16,-21-2-6 15,-21 1-7-15,-27 2-3 16,-8 1 0-16,-12 1 3 15,-50 6-4-15,-23 2 2 16,-10-3-2-16,4-2 1 0,16-3-1 16,22-7-1-16,13-5 1 15,18-8 1-15,9-7-1 16,13-6-1-16,0 4 0 16,0 0-1-16,31-1 0 15,17 1 1-15,18-1 2 16,15-3 1-16,7 0 0 15,5 0-1-15,5 0 0 16,3-7-1-16,-4-4 0 16,-6 3 0-16,-10-6-9 15,-9-1-15-15,-12 4-71 16,-17-3-202-16</inkml:trace>
  <inkml:trace contextRef="#ctx0" brushRef="#br1" timeOffset="436859.5434">26250 11880 244 0,'0'0'65'16,"0"0"-49"-16,0 0 8 15,0 2 4-15,0 15-9 16,-12 15-4-16,-17 17 11 16,-12 6-8-16,-9 0-13 15,7-4-5-15,-1-4-3 16,5 2-9-16,8-2-16 0,10-3-84 16</inkml:trace>
  <inkml:trace contextRef="#ctx0" brushRef="#br1" timeOffset="438004.0276">26939 11679 229 0,'-44'-22'131'0,"-3"3"-119"16,-3-3-4-16,-10-3 29 15,-4-1-5-15,-8 0-11 16,-7 0-1-16,-3 1-8 16,-9 6-6-16,-9 1-3 15,-15 3-1-15,-16 7-1 16,-15 2 0-16,-7 6-1 16,-15 0 0-16,-3 3 1 15,-9 16-1-15,-2 6 2 16,10 4-2-16,15 4 0 0,17 6 0 15,18-4 0-15,12 6-2 16,7 10 6-16,8 3-7 16,10 5 3-16,11 4 0 15,7 7 0-15,12-2-1 16,3 3 1-16,8 2 0 16,9 5 0-16,4 3-2 15,11 10 1-15,7 1 1 16,5 4 0-16,8 0-1 15,0-2 1-15,27-5-1 16,16-1 0-16,13-3 0 16,21-2-1-16,3-7 2 0,17-4 0 15,11-7 0-15,3-3 0 16,3-3 0-16,-4-5-6 16,-7-4 6-16,-2-7 2 15,-1 1-1-15,3-11 2 16,4-4 0-16,5-10-3 15,2-12 2-15,6-7-1 16,4-4-1-16,8-20 0 16,6-3 0-16,-9 2 1 15,-20 3-1-15,-8 3 2 16,-14 4-2-16,-6 1 7 16,-3-4 1-16,1-1 4 15,6-6-3-15,6-8-4 0,6-4 0 16,4-4-3-1,-8-7 3-15,-4-6-3 0,2-8 0 16,-6-10-2-16,-7 0 2 16,-9-5-2-16,-10 8 0 15,-9-3-1-15,-2 3 1 16,-13 4 1-16,-4 2 1 16,-11 5-1-16,-3 7-1 15,0 6 2-15,-15 4 3 16,-2 1 2-16,0 1 1 15,0-5-3-15,0-2-4 16,-23 2 3-16,4-3-4 0,-1 3 1 16,-3 3-2-16,4 1 1 15,1 4 0-15,1-2 0 16,-2-1-1-16,5 4-1 16,-5-1 1-16,-1 4 1 15,7-2 0-15,-7 5 0 16,3 0 0-16,3 7-1 15,-5 0 1-15,-2 4-3 16,3 3 3-16,3 4 0 16,3 4-1-16,2 2-1 15,7-1 0-15,-3 4 0 16,-4 0-5-16,-2-1-6 16,-7-1-10-16,-10 4-15 15,-6 0-45-15,-21 18-173 16</inkml:trace>
  <inkml:trace contextRef="#ctx0" brushRef="#br1" timeOffset="440659.9518">26736 12755 150 0,'-6'-5'49'0,"6"5"-17"15,0 0 1-15,0 0 16 16,0 0-9-16,0 0-15 16,0 0-3-16,0 0-4 0,0 0 2 15,0 0-4-15,0 0-7 16,0 0-2-16,0 0-4 16,0 0-3-16,0 0 0 15,2 0 1-15,31 0-1 16,13 0 2-16,7 0-1 15,3 5 0-15,4 1 0 16,-4 5-2-16,2-4 1 16,2 4 0-16,-2 0 1 15,-1 4-1-15,-1-4 1 16,-8 0-1-16,-1 0 0 16,-3 0 0-16,-7-4 0 15,-2 1-2-15,-4-4 2 0,-6 0-9 16,0-1-11-16,-7 0-32 15,-11-3-147-15</inkml:trace>
  <inkml:trace contextRef="#ctx0" brushRef="#br1" timeOffset="440997.6597">26961 12981 140 0,'13'1'32'16,"-3"2"-31"-16,5 0 20 16,7 2 14-16,3-2 0 15,10 8-8-15,5 0-9 16,7 0-2-16,3 5-1 15,4-3-7-15,3 2 1 16,-5 1-3-16,6-3-1 16,-6-2-4-16,-5-3 0 15,1-1-1-15,-11-2-5 16,0-5-7-16,-2 2-6 16,-10-2-8-16,0 4-35 0,-13 0-112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37:38.343"/>
    </inkml:context>
    <inkml:brush xml:id="br0">
      <inkml:brushProperty name="width" value="0.05292" units="cm"/>
      <inkml:brushProperty name="height" value="0.05292" units="cm"/>
      <inkml:brushProperty name="color" value="#00B0F0"/>
    </inkml:brush>
  </inkml:definitions>
  <inkml:trace contextRef="#ctx0" brushRef="#br0">8357 4052 162 0,'0'-3'67'0,"-4"-3"-29"16,-4 1-20-16,2 4 30 15,6-1-8-15,0 2-6 16,0 0-10-16,0 0-6 16,0 0-2-16,0 0 0 15,0 0-2-15,0 0-2 16,0 0-5-16,0 0 1 16,0 0-4-16,0 0 5 15,0 0-5-15,0 2-3 0,0 18 3 16,0 13 2-16,14 18 0 15,3 11 0-15,-3 15-3 16,7 17 1-16,-9 7-4 16,-3 8 1-16,-3-2-1 15,-2-11 1-15,-2-12-1 16,2-15 0-16,2-17 1 16,3-11-1-16,1-15-2 15,-4-9 1-15,-6-10-2 16,0-6-2-16,0-1 1 15,0 0-3-15,0-27-14 16,0-17-62-16,0-21-101 16</inkml:trace>
  <inkml:trace contextRef="#ctx0" brushRef="#br0" timeOffset="419.2242">8909 3745 432 0,'0'0'37'16,"2"0"-37"-16,5 0 0 15,9 2 4-15,25 18-2 16,24 11 7-16,25 11 5 0,22 6-10 15,0 1 5-15,8 4-3 16,6-3 5-16,-8 0-4 16,-3-1-3-16,-11-3-1 15,-15-2-2-15,-23 2 0 16,-21 3-1-16,-12-1 2 16,-33 11 3-16,0 3 2 15,-58 8 6-15,-41 14 0 16,-35 7-3-16,-36 8-8 15,-18 4 3-15,0-3-1 16,14-9-3-16,17-8-1 16,27-11 0-16,16-9-4 15,34-11-4-15,22-13-12 0,25-14-21 16,10-15-75-16</inkml:trace>
  <inkml:trace contextRef="#ctx0" brushRef="#br0" timeOffset="1627.2577">9509 1036 310 0,'0'0'75'0,"0"-1"-55"15,-15-4-8-15,15 5 10 16,0 0-6-16,40 0-9 16,46 0 4-16,36 0 7 0,29 1-5 15,17 3-6-15,5 0 4 16,24-1-5-16,5 2 1 16,5-1-1-16,-21 3-6 15,-29-1 1-15,-45 3-1 16,-28 1-5-16,-28-1-3 15,-21 2-6-15,-28 0-8 16,-7 6-22-16,-56 4-151 16</inkml:trace>
  <inkml:trace contextRef="#ctx0" brushRef="#br0" timeOffset="2070.1739">9749 1566 30 0,'-13'0'401'0,"13"0"-393"16,0 0-6-16,10 0-2 16,50 0 6-16,38 0 10 15,32 0-3-15,27 0-5 16,12 0 6-16,5 0-5 16,2 8-2-16,-27 4-3 15,-13 5-4-15,-37 7 0 16,-31 4-1-16,-28 5 0 15,-34 9-4-15,-10 12 5 16,-69 8 10-16,-42 6 2 16,-38 4-5-16,-40 3-1 15,-22 5-1-15,-24 5-3 0,-7 0 0 16,22-10 2 0,49-16 2-16,55-16-2 0,60-17 0 15,35-12-4-15,25-3-1 16,0 0-6-16,64-2 3 15,33 1 4-15,34-3 0 16,26-7 3-16,18 0 0 16,5 0-1-16,8-2-1 15,0-4 0-15,1-1-1 16,-14 4-1-16,-22 1-2 16,-18-2-9-16,-20 2-19 15,-26-2-140-15</inkml:trace>
  <inkml:trace contextRef="#ctx0" brushRef="#br0" timeOffset="7469.2898">14586 3966 346 0,'-33'0'55'15,"14"0"-40"-15,-2 0 28 0,-8 0 15 16,-6 0-23-16,-8 0 1 16,-11 7-14-16,-12 5-5 15,-13 10-3-15,-12 6-5 16,-2 7 1-16,13 1-9 15,7-3-1-15,26-3 0 16,22-7-3-16,21 2-3 16,4-1 0-16,18 0-4 15,49-2 7-15,22-3-5 16,16-5 4-16,5-1 1 16,-3 0-1-16,-14 1 2 15,-14 1 1-15,-15 6 1 0,-25 1 0 16,-18 1 0-1,-21 6 0-15,0 2 5 0,-40 4 0 16,-20 1 3-16,-8-5-5 16,-4 1-1-16,-1-6 5 15,7-4-7-15,8-6-2 16,7-6 0-16,14-3-5 16,12-7-1-16,6 0-7 15,9 0-20-15,10-2-25 16,0-11-52-16,0-4-96 15</inkml:trace>
  <inkml:trace contextRef="#ctx0" brushRef="#br0" timeOffset="8355.1578">14612 4082 403 0,'-6'-3'19'0,"6"3"-18"15,0 0 2-15,13 8 5 16,28 17 8-16,13 11 3 16,6 15 5-16,-2 8-8 15,-7 12 1-15,-1 0-5 16,-7 1-1-16,-1-11-4 16,-1-11-5-16,-8-13 4 15,-4-10-6-15,0-10 3 16,-8-9-3-16,-9-7 0 15,7-1 0-15,-1-8 4 16,9-28 2-16,6-19-3 16,2-22 1-16,-4-8-4 15,-8 0-4-15,-8 8 3 16,-5 12 0-16,-4 12 1 0,-6 11 0 16,0 7-2-16,0 6 0 15,0 5-5-15,0 8-14 16,2 7-26-16,21 5-50 15,12 4-173-15</inkml:trace>
  <inkml:trace contextRef="#ctx0" brushRef="#br0" timeOffset="8684.7915">15946 4024 261 0,'0'0'89'0,"0"0"-84"0,0 0 5 16,0 3 21-16,0 10 0 15,0 4-17-15,0 4-2 16,0 2-2-16,0 8 2 16,6 4 1-16,0 7 1 15,5 7-3-15,-9 4-4 16,8 4 3-16,-2 1-2 15,5-5-4-15,-1-6 0 16,5-7-1-16,-5-5-2 16,-4-8-1-16,3-8-2 15,-5-9-4-15,-2-9 0 0,-4-1-8 16,0-5-8-16,0-23-42 16,0-16-188-16</inkml:trace>
  <inkml:trace contextRef="#ctx0" brushRef="#br0" timeOffset="8976.8228">15923 4031 317 0,'0'-8'82'0,"0"2"-82"16,6 3 0-16,34 1 4 16,5 2 5-16,25 0-2 15,5 9 0-15,14 13 4 0,-7 5 5 16,-3 6-2-16,-9 2 6 15,-14 4-9-15,-19 1-2 16,-20 5 1-16,-17 4 2 16,-4 4-1-16,-42 1-1 15,-18 0 1-15,-10-8-1 16,-3-3-6-16,9-10 1 16,6-6-5-16,10-6-4 15,13-6-4-15,10-8-9 16,14-6-18-16,15-1-51 15,0-14-221-15</inkml:trace>
  <inkml:trace contextRef="#ctx0" brushRef="#br0" timeOffset="9322.8538">17178 3787 309 0,'-37'29'39'0,"1"10"-24"15,1 10 27-15,-2 10-2 16,4 12-8-16,-2 5-8 0,6 8-11 15,4 6-2-15,11-3 2 16,7-1-3-16,7-7-3 16,0-12-7-16,9-8 2 15,22-7-2-15,4-8 0 16,12-8-5-16,3-11-1 16,10-7-15-16,6-12-21 15,9-6-234 1</inkml:trace>
  <inkml:trace contextRef="#ctx0" brushRef="#br0" timeOffset="9795.3937">17589 3932 396 0,'-12'-4'11'16,"12"2"-5"-16,0-3-6 15,43 1 23-15,23 0-5 16,21 0-5-16,21 1 1 15,11 1-3-15,6 0 1 16,1 0 0-16,-7 2 0 0,-13 0-3 16,-15 0-9-1,-19 0-4-15,-24 2-11 16,-21 3-17-16,-27 3-120 0</inkml:trace>
  <inkml:trace contextRef="#ctx0" brushRef="#br0" timeOffset="10185.9702">17990 4216 269 0,'62'6'3'16,"21"0"10"-16,4 2 37 15,-3 1-9-15,-7 4-5 16,-15 2-8-16,-12 3-15 0,-22 4-4 15,-21 11-2-15,-7 7 5 16,-42 5-1-16,-32 6-6 16,-21 0-1-16,-2-3 2 15,4-6-3-15,14-7 0 16,21-9 2-16,27-8 0 16,19-11-2-16,10-2-1 15,2-3-2-15,8 0 0 16,37 0 1-16,24-2 0 15,11 0 3-15,11-6-4 16,6-5 3-16,5 2-2 16,-3-1 0-16,-2 2-1 15,-6-3 0-15,-8 3-3 0,-15-4-5 16,-14 3-13-16,-7-2-31 16,-20-5-188-16</inkml:trace>
  <inkml:trace contextRef="#ctx0" brushRef="#br0" timeOffset="10545.7493">19222 3690 407 0,'13'0'18'16,"5"13"-14"-16,13 13 19 16,8 10 9-16,1 7-5 15,7 11-9-15,3 6-7 16,2 7 3-16,-9 3-4 16,-6 0 0-16,-2 7 1 15,-10 1-6-15,-8-1 2 16,-17 0-4-16,0-3 3 15,-29-3-2-15,-31-3-3 16,-6 1-1-16,-13-5 0 16,-6-3-2-16,-2-7-8 0,-1-6-1 15,7-10-22-15,13-9-35 16,8-11-125-16</inkml:trace>
  <inkml:trace contextRef="#ctx0" brushRef="#br0" timeOffset="12299.6863">12597 6035 160 0,'6'-9'44'15,"-4"6"-10"-15,-2 3 38 16,0 0 1-16,0 0-17 16,0 0-19-16,0 0-11 15,0 0-5-15,0 12-4 16,-25 12-5-16,-1 16-8 16,-10 9 1-16,1 12 4 15,0 3-1-15,2 1 0 16,4 2-5-16,-6-8 2 0,8-4-2 15,4-8-2-15,3-11-1 16,5-6-1-16,7-12-1 16,-2-3-7-16,3-11-4 15,-1-4-5-15,-8-19-16 16,1-21-95-16,-3-21-244 16</inkml:trace>
  <inkml:trace contextRef="#ctx0" brushRef="#br0" timeOffset="12637.4831">12175 5711 285 0,'15'0'6'0,"-1"0"6"0,17 3-2 15,21 16 27-15,0 11 4 16,14 7-12-16,4 5-12 15,-6 6 1-15,2 1-7 16,-6 6 4-16,0 3-5 16,-6 1-2-16,-9 4-2 15,3-5 6-15,-5-3-4 16,5-5-4-16,4-8 2 16,-15 2-3-16,0-5-2 15,-8-2-1-15,-4-6 3 16,-5-5-3-16,-3-2-1 15,-9-8 0-15,7-6-3 0,-9-1-7 16,-4-7-6-16,-2-2-21 16,0 0-84-16</inkml:trace>
  <inkml:trace contextRef="#ctx0" brushRef="#br0" timeOffset="12870.2343">13515 6418 276 0,'-2'24'46'0,"-9"2"-43"0,11-1 7 16,0-1 18-16,0 0-7 16,0 2-11-16,0-4-3 15,13-1-7-15,-3-4-2 16,-4-5-3-16,3-1-8 15,-5-3-23-15,-2-5-39 16,2-3-164-16</inkml:trace>
  <inkml:trace contextRef="#ctx0" brushRef="#br0" timeOffset="13192.2087">14540 6178 449 0,'0'5'43'0,"0"-1"-42"0,0-3-1 15,0 2 0-15,0-2-1 16,13 3-14-16,20-4-8 16,6 0-53-16,13 0-134 15</inkml:trace>
  <inkml:trace contextRef="#ctx0" brushRef="#br0" timeOffset="13335.7475">15005 6211 74 0,'2'2'218'0,"-2"-1"-211"16,4 2 12-16,3-2 5 16,5-1-14-16,13 0-10 15,10 0-21-15,13 0-46 0,-9-1-85 16</inkml:trace>
  <inkml:trace contextRef="#ctx0" brushRef="#br0" timeOffset="13461.6175">15460 6251 183 0,'8'3'101'16,"3"-3"-87"-16,3 0 12 16,13 0-3-16,10-3-23 15,13-11-2-15,4 1-55 16,1 0-145-16</inkml:trace>
  <inkml:trace contextRef="#ctx0" brushRef="#br0" timeOffset="13597.2794">15921 6227 440 0,'-10'2'24'0,"8"-2"-21"16,2 0 15-16,0 0-18 15,6 0-10-15,31 0-15 16,17-5-46-16,6-1-235 15</inkml:trace>
  <inkml:trace contextRef="#ctx0" brushRef="#br0" timeOffset="14025.6634">18244 6010 322 0,'-24'0'86'0,"1"0"-85"0,4 2 6 16,-6 11 24 0,-10 9 3-16,-2 9-14 0,-6 6-5 15,-3 4-2-15,7 4-5 16,4-3 1-16,0 3-4 16,2 2-2-16,-3-3-1 15,-5 5-2-15,2-4 1 16,-3-3-1-16,1-5-4 15,6-8 2-15,4-8-4 16,12-13-3-16,1-8-10 16,1 0-17-16,9-29-143 15,4-16-57-15</inkml:trace>
  <inkml:trace contextRef="#ctx0" brushRef="#br0" timeOffset="14360.5606">17850 5681 172 0,'2'0'159'16,"4"0"-152"-16,4 0-1 16,5 13 42-16,7 9-3 15,9 9-13-15,7 9-11 16,9 2-14-16,3 2 6 15,1 4-6-15,-1 2-2 16,-2 1 2-16,-3 5-2 0,-4 4-3 16,1 2 3-16,-11-4-1 15,0-3 0-15,-2-1-3 16,-7-3 0-16,3-5-1 16,0-6-1-16,0-3 0 15,0-8-5-15,-1-11-2 16,-5-7-9-16,-2-7-17 15,-3-4-83-15,1 0-227 16</inkml:trace>
  <inkml:trace contextRef="#ctx0" brushRef="#br0" timeOffset="14774.8299">18846 6415 368 0,'0'8'23'16,"0"11"-23"-16,0 7 21 16,0-1 5-16,0 4-10 15,0 1-3-15,0-2-6 16,0-6-4-16,0-6 1 16,0-9 1-16,0-4-3 15,0-3-1-15,0 0-1 16,0 0-2-16,0-22-8 15,19-7 10-15,16-7-2 16,2 3-4-16,4 6 6 16,-4 2 0-16,1 8 0 0,-1 1 0 15,4 5 4-15,1 4-4 16,-5 3 3-16,-6 4 0 16,-2 0 2-16,-4 4-4 15,-1 8 2-15,1 4 0 16,0 2-1-16,2-1 0 15,-9 5-1-15,-3-6-1 16,-5 0 0-16,-4-5-7 16,-4 0-7-16,3-4-41 15,-5-7-311-15</inkml:trace>
  <inkml:trace contextRef="#ctx0" brushRef="#br0" timeOffset="17044.0029">8054 9881 292 0,'-58'3'68'15,"43"-3"-56"-15,5 0 9 16,8 0 22-16,2 0 4 0,0 0-21 15,0 0-13-15,0 0-5 16,0 0-5-16,6 0-3 16,37 0 0-16,26 7 1 15,32 11 3-15,19 0 1 16,-2 12-4-16,-5 3 6 16,-16 7-6-16,-18 1 1 15,-19 3-2-15,-23 4 3 16,-18 7-1-16,-19 3 3 15,0 5-2-15,-31-4 2 16,-21-1-1-16,0-9-2 16,-6-5 3-16,13-12-5 0,-3-7 3 15,17-6-3-15,5-8 2 16,17-8-1-16,9-3-1 16,0 0-2-16,0 0-1 15,0 0-5-15,29 0 0 16,21 0 8-16,18 0-1 15,17 0 1-15,6-3 0 16,0 0-2-16,0-1-4 16,-9-3-5-16,-9 2-13 15,-15-6-22-15,-13 5-63 16,-20-6-155-16</inkml:trace>
  <inkml:trace contextRef="#ctx0" brushRef="#br0" timeOffset="17518.7643">9248 9586 294 0,'6'0'56'0,"7"0"-51"0,18 4-5 16,12 16 28-16,17 11 2 16,15 11 0-16,14 9-9 15,-3 3-7-15,3 5-6 16,-8 4 7-16,-9-2-6 15,-12-1-5-15,-16 3 0 16,-15 0 2-16,-17 4 3 16,-12 3-5-16,0 4 1 15,-23 4 1-15,-16-6 0 16,-7 5-5-16,1 1 5 16,-13-12-6-16,2-1-2 15,-6-8 0-15,-4-11-4 16,0-2 1-16,10-3-1 0,4-11 1 15,19-8-5-15,7-5 0 16,11-8-7-16,9-9-21 16,6 0-37-16,0-4-161 15</inkml:trace>
  <inkml:trace contextRef="#ctx0" brushRef="#br0" timeOffset="23647.566">22804 2735 181 0,'0'-28'99'0,"-14"12"-64"16,-5 8-4-16,11 3 1 15,4 1 13-15,4 2-11 16,0 2-12-16,0 0-14 15,0 0-3-15,0 0 1 16,0 0-4-16,0 31-2 16,0 17 4-16,17 27 5 15,-3 24 0-15,3 19-2 16,-5 11-1-16,0 14 1 0,1 3-4 16,3 2 2-1,-1 5-1-15,5-3 1 16,-1 1-3-16,-4 10 1 0,1-6-2 15,-1-1 0-15,11-4 0 16,1-10 1-16,4-4-2 16,4-5 2-16,1-5-2 15,-10-6 1-15,1-2 0 16,-2-7-1-16,-4-13 0 16,2-17 1-16,-1-15-1 15,-7-12 0-15,1-13-1 16,-7-12 1-16,-3-10-1 15,-2-12 1-15,-4-3-4 16,0-4-3-16,0 0-1 16,0-30-15-16,0-14-39 0,0-15-132 15</inkml:trace>
  <inkml:trace contextRef="#ctx0" brushRef="#br0" timeOffset="24097.1586">21963 5613 394 0,'0'3'5'15,"13"4"-2"-15,42 1-3 0,30-1 19 16,35 0-1-1,37 0 0-15,27-3 0 0,33-4-2 16,25 0 1-16,14-12-7 16,23-5 7-16,11 1-7 15,3-2 1-15,15 3-3 16,2 0-4-16,-8 2 1 16,-4 0-1-16,-19 4-4 15,-19 2 0-15,-16 3-2 16,-14 0 2-16,-24 1 0 15,-17-1-1-15,-16 2 1 16,-20 2 0-16,-12 0 0 0,-15 0 1 16,-23 0-1-16,-18 0 0 15,-25 0-1-15,-8 0 0 16,-13 0 0-16,-6 0 0 16,-10 0-5-16,-7 0-4 15,-10 0-6-15,-6-1-10 16,0-4-35-16,-45 2-239 15</inkml:trace>
  <inkml:trace contextRef="#ctx0" brushRef="#br0" timeOffset="25843.7414">23321 5627 143 0,'-10'-5'59'0,"2"-1"-36"16,-5-2 27-16,3-6 13 15,2-8-10-15,1-2-22 0,1-5-21 16,2-4 2-16,0-3 1 15,4-5 5-15,0-8-5 16,0-3-5-16,0-11-2 16,0-8 7-16,14-16-6 15,1-8-5-15,1-17-1 16,-1-1 3-16,-3 3-2 16,-1-1-2-16,-9 5 5 15,2 2-4-15,-4 2 1 16,0 2 0-16,0 6-2 15,0 2 1-15,2 1-1 16,8 7 0-16,3 3 0 16,5 1 0-16,5 5 0 0,-2 1-1 15,1 2 0-15,3 3-1 16,4 3 1-16,-4-1 1 16,6 2-4-16,-2 4 2 15,4 3 1-15,6 5 0 16,-2 5 1-16,5 4-4 15,3 2 4-15,3 2 0 16,8-1-1-16,4 4 0 16,4 2 1-16,-6 7 1 15,-11 4-1-15,-16 10-1 16,-12 5 1-16,-9 4 0 16,-6 5 0-16,2 0-2 0,3 0-8 15,3 7 2-15,7 19 4 16,-3 14 1-16,-1 7 3 15,-5 9 1-15,0 5 2 16,-3 5-3-16,-1 9 3 16,-4 5-3-16,4 3 1 15,-6 0 3-15,4 0-4 16,-2-2 1-16,-2 6-1 16,4 3 2-16,-2 3-1 15,3 4 1-15,1-4-1 16,2 2 2-16,2-4 0 15,13 4-2-15,2 0-1 16,6-2 0-16,6 4 2 0,4-7-1 16,3-7 2-1,-1-2-1-15,7-4 1 0,8 1 3 16,-2 1-4-16,10-7 0 16,2-1 3-16,4-7-4 15,5-6 0-15,1-2 1 16,-1-4 1-16,1-4-3 15,1-5 2-15,6-4-2 16,-3-4 2-16,-1-3-2 16,4-1 5-16,-3-2-5 15,-1 0 0-15,0 0 0 16,-5-3 2-16,5 3-1 0,1-7-1 16,5-4 0-1,8-3 1-15,5-6 1 0,3 0 0 16,4-7-1-16,-3 0 1 15,-11-1 1-15,-8-1-1 16,-9 3-2-16,-8-3 3 16,2 0-3-16,-5 0 1 15,-5 0-1-15,-3 0 3 16,-11 0-3-16,-7 0-1 16,-18 0-5-16,-9 0-1 15,-12 0-5-15,0-8-11 16,0-10-46-16,-25-8-266 15</inkml:trace>
  <inkml:trace contextRef="#ctx0" brushRef="#br0" timeOffset="26961.3075">23511 3557 96 0,'5'-8'36'16,"-5"5"-24"-16,0 0 9 0,2-1 19 16,-2 2 4-1,0-1-16-15,0-3 3 0,0 1-9 16,0-4 5-16,0-1-12 15,0-2-10-15,-9 0-4 16,3 4-1-16,0-1 0 16,0 4 0-16,0 2 0 15,1 3 1-15,5 0-1 16,-2 0 4-16,-2 0 1 16,4 0-2-16,-2 5 0 15,-2 17 2-15,2 8 3 16,2 4-3-16,-4 3 5 15,2 0-1-15,2 4 0 16,0 1-2-16,0 3 4 16,0 2-2-16,0 6-1 0,0-2-2 15,0 7 2-15,0 2-2 16,0 4 2-16,0 3-4 16,2 1 0-16,2 3 0 15,-2 3 2-15,2-2-2 16,2-2-4-16,-4-3 4 15,5-1 0-15,-3 4 0 16,2-4 0-16,0-1-2 16,-4-5 0-16,4-2 1 15,1 1-1-15,-1-6 2 16,-2-2-4-16,2-8 1 16,-2-2-1-16,-4-3 1 0,0-7 1 15,0-3-2-15,0-4 0 16,0-2 1-16,0-1 1 15,0-5-2-15,0 1 0 16,0-1 0-16,0-3 0 16,0-4 0-16,0-3-3 15,0-1 3-15,0-3-4 16,0-2-6-16,0 0 0 16,0 0-4-16,2-3-4 15,17-19-30-15,6-13-53 16,10-11-148-16</inkml:trace>
  <inkml:trace contextRef="#ctx0" brushRef="#br0" timeOffset="27869.6373">24450 4056 51 0,'0'0'22'0,"0"0"0"0,0 0 3 16,0 0-1-16,0 0-3 16,0 0-2-16,0 0 1 15,0 0 7-15,0 0-1 16,0 0-3-16,0 1-4 15,0 10-5-15,0 3 11 16,0 5 0-16,0 3-11 16,0 3 2-16,0 5 9 15,0 3-5-15,0 5-2 16,0 4-1-16,0 5-5 16,0 5-4-16,0 4 3 0,0 2-3 15,0 0 1-15,0 0 3 16,10 1-6-16,-1 2 3 15,3 0-1-15,4-2-2 16,-7-1 0-16,1-3-2 16,-2-4 0-16,3 2 3 15,-5-2-3-15,4 1 1 16,-8-2-3-16,4-3 3 16,-1-2-2-16,1-1 1 15,0-2-2-15,-6-2 3 16,2 0-3-16,-2 2 0 15,0 0-1-15,0 1 1 16,4-1-2-16,-2-5 1 0,4-6 1 16,1-4-4-1,-1-2 2-15,0-2 0 0,0-5 1 16,0-4-1-16,1-4-2 16,-3-5 1-16,-2-4-4 15,2-1 1-15,-4 0-5 16,0 0-1-16,0-22-9 15,6-27-27-15,11-23-24 16,1-22-85-16</inkml:trace>
  <inkml:trace contextRef="#ctx0" brushRef="#br0" timeOffset="30861.1985">24349 2315 66 0,'0'-4'33'15,"0"-1"-12"-15,-9-1-2 16,-1 1-3-16,-2-1 0 15,-1 1-3-15,-1-1 8 16,-3-1-11-16,5 2 6 16,-1-3 10-16,3 4-9 15,-2 1-2-15,3-1 1 16,-3 4 6-16,0-2-5 0,-1 2-6 16,-1 0 1-1,-5 0-11-15,0 0 3 0,-5 0 0 16,5 2-3-16,0 5 0 15,1 1 1-15,1 3-1 16,-3 3 2-16,-3 2-2 16,-2 4 2-16,0 3-3 15,1 2 1-15,1 1 2 16,-2 3-3-16,0 8 0 16,-6 2 2-16,2 6-2 15,0 0 2-15,4 6-2 16,-3 0 1-16,3 2 1 15,0-2-1-15,4 2-1 16,-1-1 1-16,-1 3 0 16,4 2-1-16,-1-1 0 0,-1-3 1 15,0-3-1-15,3-4 0 16,1-5 0-16,5-2 0 16,3-2 1-16,-1 3-2 15,-2 0 2-15,1 1-1 16,3 2 0-16,-2-3 1 15,1 1-1-15,-1-2 2 16,-2 0-2-16,-1-6 0 16,3 2 2-16,-2-5-1 15,3-3 1-15,-1-3-1 16,2 0-1-16,-3 0 4 16,3 1-4-16,-2 0 1 0,4 0 0 15,-3 3 0-15,1 1 1 16,2 1 1-16,-2 0-2 15,1 0 4-15,1-2-1 16,0-1-2-16,2 1 0 16,-2 1-2-16,3-1 4 15,-1 3-3-15,4-1 1 16,-2 3 0-16,2 3-1 16,0-3 2-16,0 0-2 15,0-2-1-15,0-2 3 16,0 2-2-16,0-3 0 15,0 1-1-15,0 4 0 16,0-1 1-16,6 2 0 0,-3 2-1 16,3-3 3-1,0 3-3-15,0-2 2 0,5-2-1 16,1 0-1-16,-2-2 0 16,-1 1 0-16,1 2 0 15,-2 0 1-15,2-1-1 16,3 1 0-16,-1-3 0 15,1 3 1-15,-1 0-1 16,-2 0 0-16,3 1 0 16,-1-5 1-16,1 4-1 15,1-4 1-15,3 0-1 16,-1 0 3-16,3-2-2 0,-5 2 0 16,3 0-1-16,-3 3-1 15,3-4 1-15,-1 1 3 16,-1 0-3-16,3 4 1 15,-1 0 0-15,2-2 0 16,-5 0 0-16,7-4 1 16,-3 0-1-16,3 1 0 15,4 0-1-15,2 2 0 16,-3-1 2-16,1 0 1 16,4 0-2-16,-4-6 0 15,0 2 0-15,-5-3-1 16,1-4 0-16,-2-3 0 15,1-1 5-15,-1-3-5 0,4-2 1 16,-1-2 1 0,-3-3-1-16,2-1 0 0,1 0-1 15,-3-3 0-15,4 0 1 16,2 0 2-16,6-10 1 16,6-14 3-16,6-8-1 15,-3 3-1-15,-3-4-4 16,-6 0 0-16,0-1 5 15,-2-1-4-15,-2-3 0 16,-5 1 3-16,1-1 1 16,-8-6-1-16,-3-2 3 15,-2 1-7-15,-8 5 4 16,5-2 0-16,-3 3-1 16,-2-3 1-16,-2-5-3 0,4-2 5 15,-2-6-7-15,8 6 1 16,1 1 0-16,-3 5 2 15,4 2-2-15,1-2 0 16,3 4 0-16,-8 2 3 16,9 1-3-16,-5-2-1 15,1-3 3-15,3-6-3 16,-1-2 1-16,-3-1-1 16,5 2 0-16,-1 4 1 15,-7 7 0-15,3 0-1 16,0 1 3-16,-1-5-2 15,-3-3-1-15,4 0 2 16,-1-4-1-16,-3-4 0 0,6-1-1 16,-1-6 1-1,-1 0-1-15,3 1 0 0,-3 2-2 16,1 4 2-16,7 4 0 16,-7 2 0-16,-1 0-1 15,0 1 1-15,-5-1 2 16,1 0-2-16,-4-5 0 15,2-5 0-15,0-3 0 16,1 0-1-16,-5 3 1 16,4 5 0-16,-6 4-1 15,8-1 1-15,-2 6 0 16,-4-1 0-16,9 1 1 0,-5 0-1 16,-4-1 0-1,2-2 1-15,-2 1-1 0,-2 0 0 16,0 1-1-16,0 1 1 15,0 2 0-15,0 3 1 16,0 4-1-16,0 4 0 16,0-4 1-16,0 2 2 15,0-2-3-15,0 1 0 16,-8-2 2-16,2 3-2 16,-5-3 0-16,3 4 0 15,-6-1 0-15,-1 5 0 16,-1 3 2-16,3 1-2 15,-1 1 0-15,3 1 2 16,-1 1-1-16,0-1-1 16,-5-1 0-16,5 1 1 0,-3 2-1 15,-1 3 3-15,3 1-3 16,-3 1 0-16,3 2 0 16,-1 1 0-16,2 3 0 15,-1 0 1-15,1 3 0 16,-1-1 0-16,-1 1-1 15,1 1 1-15,-1-1-1 16,-3 1-1-16,9 1 1 16,-4-1 0-16,-1 1 0 15,3 2 0-15,-2-3 0 16,1 1 0-16,3 2 0 16,-2 0-2-16,3 0 2 0,1 0-1 15,4 0-2-15,-2 0 2 16,-2 0-1-16,-2 0-1 15,-5 0-2-15,-3 0 3 16,-1 0 1-16,-1 0-2 16,-1 2 2-16,4 1 0 15,-7 1 1-15,3 0-2 16,0 2 1-16,3-3 0 16,4-1 1-16,-3-1 0 15,5 1-1-15,-1 2 0 16,3-1 1-16,2-2 0 15,-4 2-3-15,3 0 0 16,1-2 1-16,0 1 2 0,0-1-1 16,6-1 1-16,-2 2 0 15,2-2 0-15,0 0 0 16,0 0-3-16,0 0 3 16,0 0-4-16,0 0-1 15,0 0-7-15,0 0 1 16,0 1-14-16,0 5-23 15,0 3-49-15,0-7-258 16</inkml:trace>
  <inkml:trace contextRef="#ctx0" brushRef="#br0" timeOffset="31513.399">24105 2284 36 0,'0'0'41'15,"-2"0"-6"-15,2 0 6 16,0 0-9-16,-5 0-8 16,5 0-4-16,0 0-4 0,0 0-6 15,0 0-1-15,0 0-8 16,0 0 3-16,-2 0-3 15,-2 0 0-15,2 6 3 16,-2 2-3-16,-2 2 1 16,2 0-2-16,-2 2 2 15,3 0-1-15,-3-1-1 16,6-2-3-16,-4 2 2 16,4 0 0-16,0 0-3 15,0 1-1-15,0-2 0 16,0 3 0-16,0-2-5 15,0 0 4-15,0 0-8 16,0-1-6-16,0 0 3 0,0 4-14 16,0 3-22-1</inkml:trace>
  <inkml:trace contextRef="#ctx0" brushRef="#br0" timeOffset="37988.3801">15284 6911 61 0,'0'-3'24'16,"-4"3"-17"-16,4-1 24 15,-2-1 8-15,2 2-3 16,-4-1 8-16,4-2-6 16,0 2-3-16,-6-2 0 15,4-1-7-15,2 3-3 16,-4-1 1-16,4 1-8 16,-3 1 1-16,3 0-6 15,0 0-5-15,0 0-3 16,0 0-1-16,0 0 0 15,0 0-2-15,0 0 1 16,0 0-1-16,0 0-1 16,0 0 0-16,0 0-1 0,0 0 0 15,0 0 0-15,0 0 0 16,0 0 0-16,0 0-1 16,0 0-3-16,0-3 3 15,0 3-3-15,0 0-4 16,0 0-3-16,0 0-17 15,0 0-37-15,0-3-184 16</inkml:trace>
  <inkml:trace contextRef="#ctx0" brushRef="#br0" timeOffset="38782.014">15286 6833 45 0,'0'0'54'16,"0"0"-32"-16,0 0-7 15,0 0-4-15,0 0 1 16,0 0 6-16,0 0 3 16,0 0-5-16,0 0 4 0,0 0 1 15,0 0-2-15,0 0-6 16,0 0-3-16,0 0-4 16,0 0 0-16,0 4-2 15,-6 4 5-15,4 2-3 16,-4-2-2-16,2 0-1 15,-2 0-3-15,3 2 0 16,-1-4 0-16,4 3-3 16,0-5-5-16,0 3-7 15,0 2-26-15,0-7-50 16</inkml:trace>
  <inkml:trace contextRef="#ctx0" brushRef="#br0" timeOffset="40745.4193">23528 5421 247 0,'-10'-10'79'0,"3"3"-65"15,1 4 23-15,-2 1 17 16,2 1-11-16,2 1-18 15,2 0-2-15,2 0-8 16,0 0-10-16,0 0-2 16,0 0-3-16,0 8 0 15,0 18 1-15,0 14 4 16,0 11-1-16,0 5-2 16,0 6 0-16,0-3 3 15,0-8-3-15,0-9-2 16,0-9 0-16,0-8 1 15,0-5-1-15,2-8 0 0,2-9-1 16,-2-3-1-16,2 0 0 16,-2-10 1-16,8-24 1 15,3-21-6-15,10-22 3 16,1-6 0-16,-3 2-3 16,-2 16 0-16,-7 16 5 15,-2 21 1-15,-3 13 1 16,-7 8 0-16,0 5 1 15,0 2 2-15,0 6-3 16,0 23-1-16,0 17 8 16,-3 13-3-16,-17 10-2 15,5-1-3-15,3-9 3 16,2-9-3-16,8-9 0 0,2-13 0 16,0-6-2-16,0-10 2 15,0-6-3-15,0-5-2 16,0-1-3-16,6-1-1 15,12-21-25-15,13-6-65 16,7-9-251-16</inkml:trace>
  <inkml:trace contextRef="#ctx0" brushRef="#br0" timeOffset="41165.9299">24669 5415 367 0,'-2'6'12'0,"-2"10"-10"15,4 4 3-15,0 4 11 16,0 3 0-16,0 4-5 15,0 1-3-15,0-3 0 16,10-2-4-16,-2-7-4 16,3-4 0-16,-5-9-2 15,0 1-1-15,0-8-11 16,7 0-6-16,-1-15-5 16,-1-10-1-16,-11-4-52 0,0 7 9 15,0 10 56-15,-13 5 13 16,-8 7 38-16,7 0-3 15,-5 11-22-15,-3 13 7 16,3 0 0-16,7 2-7 16,1 0-6-16,3-4-7 15,-2 1-6-15,-3-4-18 16,5-2-42-16</inkml:trace>
  <inkml:trace contextRef="#ctx0" brushRef="#br0" timeOffset="42089.0006">15423 6807 14 0,'12'-5'68'0,"-10"3"-12"16,-2 0 4-16,0 2 18 16,0 0-16-16,0 0-6 15,0 0-15-15,0 0-12 16,0 0-5-16,0 7-3 15,-29 17-10-15,-14 22-7 0,-13 13 1 16,-10 12 2-16,-8 7-5 16,-11 4 3-16,-4-1-3 15,2 1-2-15,2-6 3 16,9-5-3-16,12-7-6 16,10-6-2-16,13-14-13 15,10-3-22-15,12-9-64 16,9-14-206-16</inkml:trace>
  <inkml:trace contextRef="#ctx0" brushRef="#br0" timeOffset="42749.653">17263 6939 253 0,'-3'-3'27'16,"-1"0"-10"-16,0 0 36 16,2 3 16-16,-2 0-20 15,2 0-15-15,-2 0-7 16,-2 0-3-16,4 0-6 16,-21 21 1-16,-14 19-12 15,-17 21-5-15,-19 23 0 16,-7 22-2-16,-21 18 0 15,-17 12-7-15,-15 7-22 0,-5-6-37 16,4-10-176-16</inkml:trace>
  <inkml:trace contextRef="#ctx0" brushRef="#br0" timeOffset="54086.9705">20866 6871 25 0,'6'-4'203'16,"-2"-2"-156"-16,-4 0-12 15,0 2 10-15,0 4 3 16,0 0-10-16,0 0-13 15,0 0-11-15,0 0 3 16,0 0-3-16,0 0-1 16,0 0 1-16,0 0-6 15,0 0 0-15,0 5-1 16,0 20-4-16,-23 12-1 16,-8 11 1-16,0 3-2 15,-2-4 1-15,8-1-2 16,5 1 0-16,-3 5 1 0,0-1-1 15,9-6-1-15,1-6 1 16,3-3 0-16,2-7 0 16,1-2 0-16,3-8-4 15,4-8 3-15,0-4-5 16,0-3 1-16,0-2-7 16,0-2-2-16,0 0-3 15,0 0-15-15,13-17-60 16,22-9-57-16</inkml:trace>
  <inkml:trace contextRef="#ctx0" brushRef="#br0" timeOffset="54537.4336">21205 7110 159 0,'0'0'89'0,"0"-2"-70"16,0 2 5-16,0 0 26 15,0 0-22-15,0 0-9 16,0 0-4-16,0 0 1 16,0 0 4-16,0 0-1 15,0 0-8-15,0 0 0 0,0 0-1 16,0 0-3-16,0 0-2 15,0 0-2-15,0 0-1 16,0 0-1-16,0 0-1 16,0 0 2-16,0 0-2 15,0 0 0-15,0 0-1 16,0 0-1-16,0 0 2 16,0 0-2-16,0 0 1 15,0 0 1-15,0 0-4 16,0 0 2-16,0 0 1 15,0 0-3-15,0 0 1 16,0 0-2-16,0 0-6 16,0 0 5-16,0 0-6 15,0 0-12-15,0-2-35 16,0-2-119-16</inkml:trace>
  <inkml:trace contextRef="#ctx0" brushRef="#br0" timeOffset="55759.0307">18395 2817 117 0,'0'-6'120'0,"0"6"-79"16,0 0-21-16,0 0 4 16,0 9-7-16,-6 19-9 15,-13 8-2-15,-7 15 5 0,-1 2-2 16,2-2 5-16,-2 0 1 16,-4-2-4-16,-2 1-2 15,-6-1-4-15,2-1-1 16,10-7-4-16,6-7-2 15,13-4-2-15,8-8-12 16,0-10-14-16,29-12-16 16,22-11-73-16</inkml:trace>
  <inkml:trace contextRef="#ctx0" brushRef="#br0" timeOffset="56187.1086">18865 2935 272 0,'-25'2'19'0,"-12"22"-13"15,-7 8 14-15,-3 9 3 16,-1 4-3-16,7 3-4 16,8 1-5-16,8-6-1 15,8-9-3-15,13-7-6 16,4-9-1-16,0-2-2 15,10-4 1-15,15-7-2 16,4-5-5-16,8 0 8 16,7-16 0-16,8-14 11 0,-3-10-4 15,-8 0-3 1,-14-3 6-16,-14 2-3 0,-13 3 3 16,0 8-2-16,0 4 2 15,-15 5 6-15,-10 8 1 16,-3 0-3-16,-3 4-5 15,2 1-3-15,0 3 2 16,8 1-8-16,9 2 1 16,5 2-1-16,3-1-4 15,4 1-6-15,0 0-10 16,4 0-17-16,42-4-10 16,24-7 8-16,17-3-91 15</inkml:trace>
  <inkml:trace contextRef="#ctx0" brushRef="#br0" timeOffset="56495.4869">19282 2924 173 0,'-54'30'70'0,"5"-3"-18"16,14 0-13-16,10-3-19 15,12-3-13-15,13-2-5 16,0-1-2-16,7-4-6 15,28-5-1-15,14-6 4 16,13-3 3-16,5-7 1 16,3-15 5-16,-8-5 1 15,-19 1-3-15,-14-2 3 0,-21 3 5 16,-8 2 0-16,0-2 4 16,-26 5 6-16,-20 4-13 15,-6 5 6-15,-5 5-15 16,11 3-1-16,5 3-8 15,10 0-17-15,14 0-17 16,11 13-120-16</inkml:trace>
  <inkml:trace contextRef="#ctx0" brushRef="#br0" timeOffset="59569.6063">21368 7088 166 0,'-35'-11'35'16,"10"7"-16"-16,12 1 23 16,7 1-7-16,0 2-5 0,2 0 2 15,4 0-7 1,-2 0-5-16,-2 0 2 0,-5 0 1 15,-1 0-8-15,-4 0-4 16,-7 9-8-16,0 10-1 16,-3 4 4-16,1 4-5 15,0 3 1-15,9 3 0 16,1-1-2-16,9-3 0 16,4-3 0-16,0 2-1 15,4-7 0-15,21-3-1 16,10-8-2-16,2 2 4 15,7-9-2-15,9-3 2 16,3 0 2-16,4-12-2 16,0-8 2-16,-10-3-1 15,-9-4-1-15,-14 1 0 0,-10-5 4 16,-11 2-1-16,-6-4 1 16,0 2 0-16,-19 2-1 15,-22 3 2-15,-5 5-3 16,-5 4 4-16,1 5 0 15,0 4-1-15,3 1 1 16,3 6-4-16,7 1-1 16,4 0-1-16,13 0-1 15,1 0-5-15,7 8-2 16,5 6-6-16,3 3-3 16,4 1-15-16,0 0-30 15,17-4-71-15</inkml:trace>
  <inkml:trace contextRef="#ctx0" brushRef="#br0" timeOffset="59996.754">22044 7083 194 0,'0'0'118'0,"0"0"-100"15,0 0 11-15,0 0 11 16,0 0-7-16,-13 0-13 16,-1 13-15-16,-9 9-2 0,2 5 1 15,-1 6 1 1,5 1 0-16,5-1-2 0,10-4-2 16,2 0-1-16,0-6 0 15,0-4 0-15,8-5 0 16,17-4-1-16,8-9-1 15,4-1 2-15,7 0 0 16,11-19 3-16,5-6-3 16,0-6 3-16,-4-3-1 15,-17 0-1-15,-14 5 0 16,-19 2 0-16,-6 5 2 16,0 1 4-16,-45 3-4 0,-7 0 1 15,-18 6-4 1,-2 6-1-16,10 2-2 0,-1 4-6 15,6 0-11-15,5 7-48 16,-12 15-157-16</inkml:trace>
  <inkml:trace contextRef="#ctx0" brushRef="#br0" timeOffset="60619.232">20326 7902 74 0,'37'0'108'0,"15"0"-92"16,22-11 17-16,23-5 30 15,17-5-8-15,16 0-21 16,15-3 4-16,12-3-16 16,2 1-7-16,9-4 1 15,-5 1-6-15,0 3-4 16,-3 1-1-16,-7 3-2 16,-3 5-2-16,-15 5-1 15,-19 3-1-15,-26 6-1 0,-23 3-1 16,-20 0 1-1,-18 0-3-15,-14 0-2 0,-11 0 5 16,-2 0 1-16,-2 0-1 16,0 0 1-16,0 0 1 15,0 0 0-15,0 0-3 16,4 0 3-16,2 0 0 16,2 0 0-16,-1 0-1 15,-1 0 1-15,-2 0-2 16,2 0 1-16,0 0 0 15,-2 2-6-15,3-1 2 16,-5 5-1-16,4-3-5 16,-2-1 4-16,-2 6-2 15,2-5 5-15,-2 4-2 16,2-4-1-16,-1-2 3 0,1-1-3 16,-2 4 2-16,2-4 1 15,-4 0-2-15,2 0-3 16,-2 1-9-16,4 1-19 15,-2 1-27-15,-2-2-15 16,4 5-28-16</inkml:trace>
  <inkml:trace contextRef="#ctx0" brushRef="#br0" timeOffset="64164.0847">23590 5457 13 0,'0'0'15'0,"0"0"-5"16,0 0 9-16,0 2-6 16,0 3 4-16,0-4-5 15,0 3-3-15,0-1 0 16,0-2-3-16,4 2 5 16,-4 0-2-16,2-1-3 15,-2-1 2-15,0 5 3 0,0-2-1 16,0 2 4-16,0 4 3 15,0 1-12-15,-12 2-5 16,-3 0-3-16,-1 5-9 16,3-2-2-16,7-1-11 15,6-4-10-15,0-1-41 16</inkml:trace>
  <inkml:trace contextRef="#ctx0" brushRef="#br0" timeOffset="66589.3952">12002 9550 241 0,'-15'-11'48'0,"-12"4"-25"16,-4 3 13-16,-2 4 8 16,0 0-10-16,4 15-15 15,-6 10-8-15,2 8-7 0,-4 18 1 16,2 13 0-16,6 12 3 15,8 9-5-15,15 2 1 16,6-5-3-16,0-13 1 16,0-7-1-16,25-14-1 15,8-7 1-15,14-13-1 16,3-9 0-16,8-11-1 16,8-8-1-16,-2-8 2 15,2-18 2-15,-6-14 1 16,-19 4-2-16,-16-1 1 15,-23 0 0-15,-2 4 2 16,-18 7-2-16,-32 4 6 0,-18 5-2 16,-4 6-3-1,-1 2 1-15,11 5-2 0,15 1-2 16,9 3-1-16,20 0-2 16,3 0-3-16,13 0-6 15,2 0-9-15,0 0-49 16,17 0-62-16</inkml:trace>
  <inkml:trace contextRef="#ctx0" brushRef="#br0" timeOffset="66994.7576">12252 10008 224 0,'-19'4'45'0,"7"7"-27"16,6 6 13-16,1 2-11 15,5 4-9-15,0 3 0 16,11-4-7-16,22 0 1 16,6-7-3-16,5-5 2 15,3-9-2-15,3-1-1 16,-1 0 2-16,-1-15 0 15,-7-7 4-15,-14 0 1 16,-10 0 2-16,-15 3 0 16,-2 2 5-16,0 2-5 0,-15-1 4 15,-16 3 4-15,-10 2-10 16,0 3-2-16,-1 5 4 16,5-2-7-16,4 5-1 15,6 0 0-15,6 0-2 16,5 0-6-16,3 0-10 15,5 3-12-15,8 5-28 16,0 6-73-16</inkml:trace>
  <inkml:trace contextRef="#ctx0" brushRef="#br0" timeOffset="67280.1516">13048 10072 203 0,'0'0'100'0,"4"0"-90"16,-2 0 11-16,4 0 14 15,4 0-21-15,5 0-13 16,12 0 1-16,4-1 0 15,6-2 2-15,0 3-4 16,5 0-1-16,-1-4-6 0,-8 2-2 16,-2 2-19-1,-4 0-31-15,-9 0-137 0</inkml:trace>
  <inkml:trace contextRef="#ctx0" brushRef="#br0" timeOffset="67661.3509">13509 9818 250 0,'-7'0'61'16,"7"0"-53"-16,0 0 17 0,0 0 0 15,0 0-22-15,17 0 0 16,22 0-1-16,9 0 1 16,1 0 4-16,3 0 2 15,-13 0-5-15,-6 7-3 16,-12-3 0-16,-4 3 0 16,-11 3 1-16,0 3 0 15,-6 5 8-15,0 8 3 16,0 3-3-16,-6 8 0 15,-17 3-3-15,2-3-7 16,3-2 0-16,3-1 0 16,3-8-3-16,6-4-12 0,6-5-12 15,0-8-22-15,0-5-130 16</inkml:trace>
  <inkml:trace contextRef="#ctx0" brushRef="#br0" timeOffset="67977.9263">14133 9998 177 0,'0'19'54'16,"-2"3"-32"-16,-4 3 14 16,6-3-9-16,0 0-12 15,2-4-2-15,20-3-9 0,-1-9 1 16,8-5-1-1,0-1 6-15,4-1-2 0,-2-20 0 16,-4-2-4-16,-15-2 2 16,-10 3 0-16,-2 3 0 15,0 2 9-15,-20 6-1 16,-9 0-2-16,0 3-2 16,-2 4 0-16,2 2-6 15,-2 1 1-15,4 1-5 16,-2 0-8-16,0 0-21 15,11 0-48-15</inkml:trace>
  <inkml:trace contextRef="#ctx0" brushRef="#br0" timeOffset="68554.7688">15623 10346 225 0,'0'0'112'0,"-18"5"-104"15,-11 5-3-15,12 9 21 16,5 6-11-16,-3 12-7 16,-7 14-3-16,-9 12 1 15,0 3 4-15,0 8 1 16,-5-5-2-16,5 1-5 15,-4-5-1-15,0-9 0 16,4-4 0-16,0-5-3 16,2-7-1-16,2-7-2 15,3-11-5-15,-3-14-10 16,2-5-5-16,0-3-50 16,0-14-164-16</inkml:trace>
  <inkml:trace contextRef="#ctx0" brushRef="#br0" timeOffset="69011.8672">15065 9986 242 0,'6'-2'29'0,"9"2"-22"16,14 0-2-16,12 0 18 0,5 0-4 16,11 6-9-1,-1 10-1-15,0 6-5 0,2 3 5 16,-6 8-2-16,-1 4 2 16,-7 6-2-16,-3 2-1 15,-8 5 2-15,6 7 2 16,-14 1-1-16,0 4 0 15,-4 5 5-15,-3 5-4 16,3-2-4-16,0 1 4 16,-3-7-5-16,5-8-5 15,2-9 2-15,4 2 2 16,-2-5-1-16,6-2-2 16,-2-4 0-16,0-5 0 15,4-3-1-15,-2-8 0 16,4-4 0-16,2-6-1 0,-1-5-4 15,-3-5-2-15,2-2-3 16,0 0-17-16,0-14-49 16,-6-3-183-16</inkml:trace>
  <inkml:trace contextRef="#ctx0" brushRef="#br0" timeOffset="69514.646">16607 10911 12 0,'-4'0'139'0,"2"-4"-108"16,2 4 9-16,-4 0 20 15,4 0-17-15,0 0-14 16,-2 0-5-16,2 0-8 16,0 0-2-16,0 4 0 15,0 14-5-15,0 8 7 16,0 5-3-16,0 3-6 16,0-1 0-16,6 2-2 15,0-2-3-15,0-7 2 16,7 0-3-16,-7-5-1 15,4-7 0-15,-3 1-5 16,-5-8-11-16,2-1-10 0,-2-6-22 16,8 0-206-1</inkml:trace>
  <inkml:trace contextRef="#ctx0" brushRef="#br0" timeOffset="70120.6181">18720 10200 335 0,'-50'0'37'16,"7"6"-36"-16,24 22 10 16,3-1 10-16,3 12 0 15,5 10-9-15,4 8-4 16,2 4-2-16,-2 6 4 16,2 5-2-16,-9 2-1 15,-1-4-7-15,-1-8 2 0,-3-13-2 16,4-5-1-16,-3-12-7 15,-8-6-8-15,-6-3-18 16,-2-17-56 0</inkml:trace>
  <inkml:trace contextRef="#ctx0" brushRef="#br0" timeOffset="70475.2926">18118 9705 217 0,'19'0'100'16,"6"0"-99"-16,22 11 7 16,17 17 33-16,7 17-12 15,11 13-8-15,3 17 3 16,-4 4-13-16,-3 4-5 15,-5 7 3-15,-7-3-3 16,2-2-3-16,-4-4 0 16,-8-4-3-16,-7-8 1 15,-5-1-1-15,-9-4 0 16,-6-8 0-16,-10-4 0 16,-5-9-2-16,0-10 2 0,-1-7-8 15,-7-4-2 1,-4-8-11-16,2 1-25 0,-2-8-146 15</inkml:trace>
  <inkml:trace contextRef="#ctx0" brushRef="#br0" timeOffset="71501.8087">19398 10718 184 0,'0'0'23'15,"0"0"-15"-15,0 0 28 16,0 0 3-16,0 0-16 0,0 0-12 15,0 0-7-15,0 0 3 16,0 0 0-16,0 0 11 16,16 0 1-16,3 0-2 15,6 0-5-15,0 0 5 16,-1 0-4-16,1 3 1 16,0 8-2-16,-2 3-3 15,2 8 2-15,-1 3-3 16,-7 2 0-16,-11 5-1 15,-6 5-2-15,0-2 0 16,-12 0 1-16,-17 6-3 16,2-5 1-16,-2 1-3 0,6-8 1 15,9-7-2-15,3-3 1 16,9-8-1-16,2-4 0 16,0-4-1-16,0 1-2 15,2-4-2-15,23 0 3 16,14 0-1-16,5-7-1 15,12-11-3-15,4-1-16 16,6-3-38-16,0 4-127 16</inkml:trace>
  <inkml:trace contextRef="#ctx0" brushRef="#br0" timeOffset="71899.6266">21107 10269 347 0,'2'-8'50'16,"-2"3"-39"-16,0 3 20 0,0 2 15 16,0 0-17-16,0 0-13 15,0 15-8-15,0 26-3 16,0 14 9-16,-24 18-5 16,-7 7-3-16,-5 5-3 15,3 0 0-15,-2-5-1 16,-2-9-2-16,2-14 0 15,0-5-1-15,8-15-4 16,2-11-3-16,2-11-9 16,-1-11-23-16,1-4-43 15,2-13-153-15</inkml:trace>
  <inkml:trace contextRef="#ctx0" brushRef="#br0" timeOffset="72191.3339">20636 9766 313 0,'12'0'46'16,"15"0"-38"-16,17 19-8 16,12 14 35-16,6 17-1 15,4 14-15-15,-2 16 5 16,-8 8-13-16,-3 5 1 15,-3 2-5-15,0-3-3 0,3-2 0 16,1-1-3 0,0-4 1-16,-9-2-1 0,1-9-1 15,-13-11-4-15,-2-3 0 16,2-11-2-16,-8-8-20 16,2-7-56-16,-5-20-218 15</inkml:trace>
  <inkml:trace contextRef="#ctx0" brushRef="#br0" timeOffset="72537.813">21928 10801 294 0,'-27'15'222'0,"2"3"-221"16,-8 8 0-16,6-3 5 15,5 5 9-15,9-2-9 16,13 4-6-16,0 0-1 16,4 2 0-16,23-6 0 15,8 3-2-15,3 0-2 16,-3-4 2-16,-2 1 2 16,-6 2 0-16,-9-3 1 15,-9-1 0-15,-9-2 4 16,0 0-3-16,-3-3 4 15,-28 0-2-15,-8 0 3 16,-6-9-6-16,-13 1 0 0,-4-11-3 16,-4 0-12-1,4-3-17-15,8-19-90 0,6-15-186 16</inkml:trace>
  <inkml:trace contextRef="#ctx0" brushRef="#br0" timeOffset="72710.5972">21872 10817 301 0,'31'-4'21'0,"19"-4"-17"16,16 1 27-16,6-4-3 15,7-4-28-15,-1 4-4 16,-3-7-87-16</inkml:trace>
  <inkml:trace contextRef="#ctx0" brushRef="#br0" timeOffset="72897.1938">23187 10511 79 0,'8'0'369'0,"17"0"-368"16,14 0-1-16,-2 0 4 16,7-3-4-16,3-5-31 0,7 1-133 15</inkml:trace>
  <inkml:trace contextRef="#ctx0" brushRef="#br0" timeOffset="73047.3449">23923 10556 201 0,'23'0'1'16,"10"0"-1"-16,14 0 14 15,7-4-7-15,12-8-6 16,2 8-1-16,3-2-64 0</inkml:trace>
  <inkml:trace contextRef="#ctx0" brushRef="#br0" timeOffset="73145.4473">24559 10571 153 0,'17'0'71'16,"4"0"-71"-16,14 0-7 16,12-9-12-16,9-1-77 15</inkml:trace>
  <inkml:trace contextRef="#ctx0" brushRef="#br0" timeOffset="73480.6724">26089 10224 272 0,'-2'-2'154'0,"-2"2"-151"15,2 0-3-15,-15 15 10 16,-10 13 11-16,-8 9-5 15,0 4-2-15,2 9-8 16,-6 3-1-16,2 6 1 16,-7 7-2-16,1 2-1 15,-3-1-1-15,3-2-2 16,-1-5 0-16,9-8 0 16,4-6 0-16,7-8-3 0,-1-1 0 15,2-10-4 1,4-5-6-16,1-13-4 0,-1-5-17 15,3-4-130-15</inkml:trace>
  <inkml:trace contextRef="#ctx0" brushRef="#br0" timeOffset="73887.0522">25808 9744 302 0,'14'0'10'0,"7"8"-6"16,4 14 17-16,0 7 10 15,0 8-10-15,-3 7-1 16,-1 7-7-16,-4 4-6 15,-3 5 2-15,-4 2 2 16,-1 3-3-16,-3 2-1 16,8-1-3-16,-1 0-3 15,1 4 3-15,5-1-4 16,3 4 0-16,7-6 0 16,-4-1 0-16,2-11 0 15,-4-4 1-15,0-7-1 0,-3-4 2 16,-1-7-2-16,6-4-1 15,2-7 0-15,-7-3-6 16,9-7-10-16,0-5-34 16,-2-7-259-16</inkml:trace>
  <inkml:trace contextRef="#ctx0" brushRef="#br0" timeOffset="74629.4531">26870 10610 38 0,'0'-10'167'15,"0"5"-128"-15,-2 3-2 16,2-1 9-16,-4 1 7 15,4-2-7-15,0 4-15 16,-2-3-7-16,-4 3-3 16,2 0-3-16,4 0 3 0,-4 0-11 15,4 0-4-15,-6 0-5 16,-3 18-1-16,-7 4 1 16,1 8-1-16,5-4 0 15,4-4-1-15,6 0 1 16,0-7-3-16,0-5 1 15,16-2 0-15,11-8-1 16,8 0 1-16,7-4 2 16,1-16 0-16,-6-11-1 15,-8-4-3-15,-10 0 0 16,-13-1-5-16,-6 5 4 16,0 13 5-16,0 4 0 15,-17 2 3-15,-1 9 1 0,-9 0-1 16,-2 3-2-16,0 0-1 15,2 3-6-15,-2 12-11 16,11 4-54-16,7 2-218 16</inkml:trace>
  <inkml:trace contextRef="#ctx0" brushRef="#br0" timeOffset="74855.5389">26817 10823 393 0,'-25'19'1'0,"0"3"6"0,0 4 18 16,1 2 7-16,-1 2 0 15,6-2-12-15,5 0-10 16,12-6-1-16,2-6-9 16,0-5 0-16,0-3-3 15,16-7-10-15,17-1 1 16,11-7-30-16,16-15-39 15,-1-4-126-15</inkml:trace>
  <inkml:trace contextRef="#ctx0" brushRef="#br0" timeOffset="75281.2617">27174 10783 63 0,'-8'15'82'0,"-8"4"-65"0,3-1 19 15,1-1 16-15,1 5 0 16,5 0-7-16,0 0-9 16,4-3-7-16,2-5-5 15,0 2-10-15,0-2-1 16,0-3-3-16,0-3-2 16,19-1 1-16,3-4-1 15,9-3 1-15,7 0-2 16,-1 0-7-16,6-13 3 15,-10-6-3-15,-2-3-1 16,-10 3 1-16,-9-6 0 16,-8 5 0-16,-4-2 0 0,0 1 0 15,-12 3 0-15,-11 4 0 16,-4 2 0-16,5 5 1 16,3 4 3-16,-4 3 3 15,3 0 0-15,1 0-5 16,-4 0 3-16,7 0-3 15,3 9-1-15,1-1-1 16,4 3-3-16,-3 0-3 16,5 1-6-16,0 0-10 15,6-2-46-15,0-4-128 16</inkml:trace>
  <inkml:trace contextRef="#ctx0" brushRef="#br0" timeOffset="75717.7838">26877 10880 49 0,'0'-2'162'16,"0"2"-122"-16,0 0-10 16,0 0 8-16,0 0-9 15,0 0-10-15,6 2-8 16,10 7 5-16,-1 2-8 15,1 1 1-15,-3 0 7 16,-3 1-11-16,-2 1 4 16,-1 2-2-16,-3-2 4 15,-4 2-4-15,0-2 1 16,0-3-3-16,-11 0-1 0,-11-2-4 16,-3-3-3-16,-2-1-2 15,-2-5-18 1,6 0-81-16,3 0-211 0</inkml:trace>
  <inkml:trace contextRef="#ctx0" brushRef="#br0" timeOffset="81559.2649">15522 12720 261 0,'10'-3'69'16,"-10"3"-42"-16,0 0-15 16,0 0 8-16,2 0-2 15,3 0-2-15,-5 19-5 16,0 10-1-16,0 5-4 16,0 2 2-16,-7 4-3 15,-15 8 0-15,-7 3 0 16,-4 1-1-16,-7 6-3 15,3 5 1-15,0-6 1 16,0 0-2-16,-1-7 0 0,7-5-1 16,-4-12 0-16,6 0-1 15,9-12-4-15,-1-9-7 16,7-5-16-16,-3-7-33 16,3-11-168-16</inkml:trace>
  <inkml:trace contextRef="#ctx0" brushRef="#br0" timeOffset="81987.7028">15104 12188 233 0,'0'-3'58'16,"0"3"-46"-16,0 0-11 15,5 0 8-15,24 0 15 16,8 14 7-16,19 5-15 16,6 11-3-16,8 6-3 15,2 8-4-15,1 5-1 16,1 5 4-16,-8 4-5 16,-6 2-1-16,-4 2 3 15,-13 3 2-15,-1 9 0 16,-5 3 4-16,-6 1-1 15,4-1-6-15,0-1 0 16,2-1-1-16,1-7 2 16,5-5-5-16,2-11 1 0,-12-5-2 15,5-9 0-15,1-6 1 16,-12-6-1-16,-2-9 0 16,-3-5-1-16,-9-4 1 15,-1-1-2-15,-6-4-7 16,5-3-4-16,-3 0-20 15,9 0-49-15,1-11-145 16</inkml:trace>
  <inkml:trace contextRef="#ctx0" brushRef="#br0" timeOffset="83090.0749">16620 13111 3 0,'-7'0'35'16,"3"0"-21"-16,-2 0-8 16,6 0 0-16,-2 0 0 15,-2 0-2-15,2 0-3 16,2 0 1-16,-4 0 3 16,4 0 5-16,0 0-7 15,0 0-3-15,0 0-2 16,0 0-11-16,0-5 6 15,10 1 5-15,-2 0-11 16,7-3-3-16,-9 5 4 0,-6 2 0 16,0-5 5-16,0 1-1 15,0 0 6-15,0-2 2 16,0 2 19-16,0-4-6 16,0 5-3-16,0 2 4 15,-4-2-9-15,2 0-5 16,-2 3-27-16</inkml:trace>
  <inkml:trace contextRef="#ctx0" brushRef="#br0" timeOffset="83427.3066">16564 12996 88 0,'-6'0'63'0,"2"-3"-32"15,-3 3 21-15,5 0 12 16,2-2-12-16,-4-1-11 16,4 3-13-16,0 0 1 15,0 0-7-15,0 0-6 16,0 0-6-16,0 0-4 15,0 0-4-15,0 0-1 16,0 0 1-16,0 0-2 16,0 0 0-16,6 0 0 0,11 0 0 15,-3 5-4-15,5-5-9 16,-3 6-18-16,1 2-95 16</inkml:trace>
  <inkml:trace contextRef="#ctx0" brushRef="#br0" timeOffset="83690.353">16830 13286 303 0,'-12'11'47'15,"2"8"-44"-15,8 3 3 16,-2 3 8-16,4 1-1 16,0 3-3-16,0 0-6 15,0 1-4-15,0-1 0 16,10 0-6-16,-2-4-19 16,2-6-35-16,-3-7-96 15</inkml:trace>
  <inkml:trace contextRef="#ctx0" brushRef="#br0" timeOffset="84093.7177">17403 12985 297 0,'0'0'49'15,"0"0"-32"-15,0 0 6 16,0 0 2-16,29 0-11 16,14 0 0-16,13 0 3 15,10-3-5-15,-2-2 0 16,-4 2-6-16,-8-2-6 16,-6 0 0-16,-7 1-6 15,-14 4-9-15,-5 0-19 16,-13 0-40-16,-7 0-115 15</inkml:trace>
  <inkml:trace contextRef="#ctx0" brushRef="#br0" timeOffset="84311.6907">17571 13187 186 0,'0'0'28'0,"0"0"-27"16,0 0 18-16,18 0 28 15,23 0-4-15,9 0-13 16,12-3-6-16,8-5-6 16,7-3-14-16,12-1-4 15,4 2-3-15,4-2-7 16,-2-2-8-16,-4-4-10 16,-4-1-52-16,-5-3-150 0</inkml:trace>
  <inkml:trace contextRef="#ctx0" brushRef="#br0" timeOffset="84670.922">18935 12875 250 0,'0'0'61'16,"0"0"-39"-16,0 8 9 0,0 17-6 16,-13 9-10-16,-7 1-7 15,7 6 0-15,7-1 1 16,6 1 0-16,0-5 1 15,0-2 0-15,4-5-6 16,17-10-2-16,12-4 0 0,6-12 5 16,7-3-1-1,5-7-2-15,9-20 2 0,-2-9-5 16,-12-1 0-16,-9 0-1 16,-10 0-1-16,-15 1-1 15,-10 3 1-15,-2 3 0 16,-2 8 1-16,-23 5 2 15,-10 4-1-15,0 4 1 16,-6 4-1-16,2 5 3 16,-3 0-4-16,1 0-5 15,2 5-6-15,-3 6-14 16,5 7-65-16,18-3-256 0</inkml:trace>
  <inkml:trace contextRef="#ctx0" brushRef="#br0" timeOffset="85527.9499">22284 12765 85 0,'-42'22'262'16,"1"10"-261"-16,2 6 0 0,-1 3 14 16,1 6 12-1,0 1-5-15,6 7 2 0,-2-1-14 16,6-2-3-16,4-8 2 15,4-5-2-15,3-9-7 16,-3-4-6-16,0-8-1 16,-2-10-13-16,-3-5-24 15,-7-3-107-15</inkml:trace>
  <inkml:trace contextRef="#ctx0" brushRef="#br0" timeOffset="85864.006">21612 12449 231 0,'25'0'13'0,"12"0"3"16,8 16 26-16,5 8 8 15,4 10 6-15,-1 3-25 16,-1 7-7-16,2 4-7 15,2-1-1-15,-3 4-9 16,5 4 1-16,4 0-3 16,-2-4 1-16,6-2-3 15,-2-2 0-15,-4 1-1 16,-2-1-2-16,-6-2 0 16,-11-5 0-16,-6-10-1 0,-8-8-5 15,-4-7-1-15,-11-8-7 16,-5-4-19-16,-3-3-63 15,-4 0-158-15</inkml:trace>
  <inkml:trace contextRef="#ctx0" brushRef="#br0" timeOffset="86089.7778">23038 12786 399 0,'0'0'28'16,"4"0"-26"-16,4 0-2 16,9 4 0-16,6 5 0 15,-5 1-11-15,1 2-44 16,-7 2-212-16</inkml:trace>
  <inkml:trace contextRef="#ctx0" brushRef="#br0" timeOffset="86268.5299">23135 13091 254 0,'0'20'69'0,"0"0"-65"16,0 2 6-16,0-3 16 15,0 0-4-15,0 0-14 16,6-1-8-16,-1-1-12 16,1-5-43-16,6-8-92 15</inkml:trace>
  <inkml:trace contextRef="#ctx0" brushRef="#br0" timeOffset="86689.6976">24686 12474 425 0,'-38'0'25'0,"-1"0"-19"16,-6 0-5-16,-9 1 12 15,-6 20-3-15,-6 9 1 16,0 8-6-16,4 6 0 16,2 7 1-16,16 1-1 0,15-2 4 15,15 1-6-15,14-3-2 16,0-3 0-16,12-5 4 15,28-4 0-15,5-7-3 16,7-6 0-16,8-5 2 16,4-7-3-16,-2-7-1 15,-2-4-1-15,-11-4-5 16,-12-13-18-16,-12-6-34 16,-12-6-39-16,-13 2-181 15</inkml:trace>
  <inkml:trace contextRef="#ctx0" brushRef="#br0" timeOffset="86908.536">24249 12823 309 0,'0'0'19'0,"0"0"-13"16,23 0 8-16,10 0 15 15,9 0-7-15,7 0-10 16,11 0-12-16,2-2 0 16,10-7-3-16,1-4-14 15,12 1-36-15,3-3-123 16</inkml:trace>
  <inkml:trace contextRef="#ctx0" brushRef="#br0" timeOffset="87537.7537">26310 12380 157 0,'-47'-8'222'15,"10"1"-212"-15,-15 6 0 16,-10 1 26-16,-6 0-17 16,-11 0 2-16,-4 0-4 15,9 1-11-15,-2 6-2 16,18-2 1-16,12-2-3 16,19 0 3-16,15-3-4 0,8 0-1 15,4 4-3-15,0 3-1 16,0 8-7-16,0 6 6 15,0 2 5-15,10 2 1 16,2 5 1-16,1 0 0 16,-5 3 1-16,-4 4 2 15,-2 3 2-15,-2-4-4 16,0 1 3-16,0 3-2 16,0 0-1-16,0-2-1 15,0-2-1-15,7-6 3 16,7-2-3-16,7-6 0 15,-3-3 0-15,5-2 0 16,12-4-1-16,2-2-4 0,13-4-1 16,16-7-8-16,9 0-26 15,13-15-66-15,12-7-227 16</inkml:trace>
  <inkml:trace contextRef="#ctx0" brushRef="#br0" timeOffset="88083.7705">27689 12375 404 0,'4'-3'45'0,"4"3"-37"16,11 0-8-16,6 0 16 16,10 0-5-16,13 0 1 15,5 0-5-15,3 3-1 16,-6 2-5-16,3 2 1 16,-3 4 1-16,0-4 2 15,-3 4-5-15,-10-3 2 16,-3 2 0-16,-14 2-1 15,-1 7 2-15,-3-2 2 16,-3 5 0-16,-3 4 0 16,-4 2-2-16,-6 3 0 0,0-2-2 15,0 5 0-15,0-2 2 16,0 1-2-16,0 5 1 16,0-6 2-16,0 2-3 15,0-6-1-15,6-2 2 16,1-3-2-16,-5-5 0 15,4-1 1-15,-6-5-1 16,0-2 0-16,0-1 0 16,0-2 0-16,-2-1 1 15,-27 2 0-15,-2 3-1 16,-10-3 0-16,-7 3-1 16,-4-3-7-16,-8 1-8 0,-10-1-23 15,-4-3-61-15,-15-2-229 16</inkml:trace>
  <inkml:trace contextRef="#ctx0" brushRef="#br0" timeOffset="89523.3391">8116 15951 243 0,'0'-22'21'16,"-7"11"-18"-16,-9 0 6 15,3 7 23-15,1 4 0 16,10 0-3-16,2 0-13 16,0 0-4-16,0 0 2 15,0 0 1-15,0 0-4 16,0 0-9-16,0 0 5 0,6 0-7 16,27 0 1-1,25 0 8-15,16 0-1 0,15 0 1 16,11 0-5-16,-3 11 2 15,-8 3 0-15,-17-1-5 16,-20 0 0-16,-19 2-1 16,-21-4-1-16,-12 8 1 15,0 6 2-15,-47 4 1 16,-9 7-2-16,-17-2 0 16,9-8-1-16,9-4 0 15,11-7 2-15,19-8-2 16,7-1 0-16,18-1-1 15,0 2-1-15,12 4-8 16,32 7 10-16,18-3 0 16,14 5 0-16,9 0 0 0,-11-1-1 15,-1 3 1-15,-14 3 1 16,-15-3 0-16,-15 4 1 16,-23 0-1-16,-6 0 1 15,-14 7 1-15,-30 0 0 16,-12 4 0-16,-4-14-2 15,0-1-1-15,-2-8 0 16,0-8 0-16,-2-6-3 16,2 0-13-16,7-11-38 15,7-22-148-15</inkml:trace>
  <inkml:trace contextRef="#ctx0" brushRef="#br0" timeOffset="89869.953">9242 15741 251 0,'19'0'7'15,"12"9"6"-15,16 13 27 16,3 3-1-16,12 11-4 15,14 8-3-15,3 4-11 16,-3 7-2-16,1 8-6 0,-11 3 1 16,-12 4-8-16,-11 3 3 15,-12-4 0-15,-8-3-4 16,-15-6 4-16,-8-5-3 16,0-5-3-16,0-5 0 15,-2-2 0-15,-31-6-3 16,-10 1-1-16,-17-3 0 15,-19 2-12-15,-12-1-11 16,-6-9-90-16</inkml:trace>
  <inkml:trace contextRef="#ctx0" brushRef="#br0" timeOffset="94241.7761">3032 7252 203 0,'3'-1'39'0,"-3"-1"-37"15,0-1 5-15,0 2 13 16,4 1-6-16,6 0-11 16,-4 0-3-16,-6 0-4 15,0 0 2-15,0 0 1 16,0 0-3-16,0-3-2 15,0 3-10-15,6 0-10 0,-6 0-33 16</inkml:trace>
  <inkml:trace contextRef="#ctx0" brushRef="#br0" timeOffset="96491.8809">1910 7442 277 0,'6'0'60'16,"-6"-2"-52"-16,0 1 0 16,0 1 14-16,0 0 2 15,0 0-7-15,0 0-14 16,0 0-2-16,0 0 1 16,0 0-2-16,0 0 3 0,0 0 1 15,0 0 1-15,0 0 0 16,0 0 3-16,0 0 0 15,0 0-3-15,0 0-1 16,0 0-1-16,0 0-1 16,0 0-1-16,0 0 2 15,0 0-2-15,0 0-1 16,0 0 0-16,0 0 1 16,0 0-1-16,0 0-2 15,0 0-2-15,0 0 1 16,0 0 0-16,0 0-3 15,0 0-12-15,0 0-21 0,0 0-100 16</inkml:trace>
  <inkml:trace contextRef="#ctx0" brushRef="#br0" timeOffset="98562.1552">12355 1716 312 0,'23'-8'36'16,"-15"-9"-27"-16,17-1 2 15,33-4 10-15,-9 11-2 16,11 4-6-16,13 3-5 16,-5 0-8-16,6 4 0 15,3 0 0-15,-9 0-4 16,-8 2-9-16,-23 15-8 16,-18 6-48-16,-19 4-211 0</inkml:trace>
  <inkml:trace contextRef="#ctx0" brushRef="#br0" timeOffset="98742.8169">12107 2030 196 0,'-6'0'33'15,"6"0"-15"-15,0 0 41 16,0 0 10-16,0 0-36 16,10 0-16-16,48 0-8 15,39-5-2-15,29-7-7 16,19-4-1-16,6 0-8 15,2 1-11-15,0-6-39 0,-8-7-225 16</inkml:trace>
  <inkml:trace contextRef="#ctx0" brushRef="#br0" timeOffset="99175.2509">13521 1372 62 0,'0'0'110'16,"0"0"-54"-16,0 0-1 15,0 0-10-15,0 0-9 16,6 1-20-16,34 0-2 16,15 2-1-16,11 1 3 15,13 0 1-15,12 2-4 16,12-2 1-16,9 0 0 0,8-1-7 15,0-1 0 1,-11-2-5-16,-9 0 1 0,-12 0-3 16,-13 0 0-16,-13 0-1 15,-17 0-6-15,-26 0-10 16,-17 0-18-16,-8 3-101 16</inkml:trace>
  <inkml:trace contextRef="#ctx0" brushRef="#br0" timeOffset="99574.1234">13792 1727 195 0,'0'0'129'16,"0"0"-125"-16,33 0 22 16,31 0 25-16,15 0-11 0,14 0-20 15,8 0-6-15,-8 0-6 16,-8 18 5-16,-19 6-12 15,-23 6 0-15,-14 5 2 16,-23 6-3-16,-6 3 2 16,-16 3-2-16,-46 2 2 15,-25-3-2-15,-10-4 0 16,8-2 0-16,21-9 0 16,22-9 0-16,26-8 0 15,9-10 0-15,11 0 0 16,0-4 0-16,0 4 0 15,6 0 0-15,34 2 2 0,5 0 2 16,19 0 1-16,15-5 1 16,12-1 1-16,0 0-7 15,14-1 0-15,3-11-3 16,1 0-5-16,-3-5-3 16,-15 1-8-16,-19-2-28 15,-14-4-175-15</inkml:trace>
  <inkml:trace contextRef="#ctx0" brushRef="#br0" timeOffset="99993.3877">14970 851 281 0,'-6'-4'31'15,"4"1"4"-15,2 3 14 16,0 0-13-16,0 0-20 0,0 0-12 15,0 0-4-15,37 0 1 16,17 0 5-16,16 0-2 16,9 0 1-16,5 0-4 15,14 0 4-15,3 0 0 16,2 0 2-16,5-3-4 16,-15-1-2-16,-13-1-1 15,-14 3 0-15,-20-2-9 16,-19 2 3-16,-17 2-10 15,-10 0-9-15,-4 0-17 16,-39 0-97-16</inkml:trace>
  <inkml:trace contextRef="#ctx0" brushRef="#br0" timeOffset="100218.8227">15704 855 82 0,'-8'4'42'0,"4"-1"-13"0,1 4 8 15,-5 0 7-15,6 9-1 16,-2 6-3-16,4 4-7 15,0 8-4-15,0 0-7 16,0 1-2-16,0 4-9 16,14-3-4-16,-5-1-3 15,1 1-2-15,-8 2-2 16,4 1-4-16,-6-1 3 16,0 2-2-16,0-2-4 15,0-2-3-15,-6-2-8 16,-12-8-23-16,-5-6-116 15</inkml:trace>
  <inkml:trace contextRef="#ctx0" brushRef="#br0" timeOffset="101201.7911">2185 7086 141 0,'0'-2'54'16,"0"1"-44"-16,0 1 5 16,6 0 20-16,21 0 1 15,10 0-2-15,7 0-5 16,5 0-12-16,9 0 0 15,0-3-1-15,8 3 2 16,11-3-2-16,-5 0-6 16,-4-1-4-16,5-2-2 15,-1 0-2-15,0-1-2 16,-16 0 0-16,-8-1-3 0,-22 8-7 16,-15 0-12-1,-11 0-16-15,0 3-88 0</inkml:trace>
  <inkml:trace contextRef="#ctx0" brushRef="#br0" timeOffset="101651.3495">2276 7417 218 0,'0'1'56'16,"0"1"-54"-16,23-2 5 15,24 0 37-15,13 0-6 16,8 0-10-16,11 0-3 0,2 0-7 16,3 0-4-16,5 0 2 15,-4 4-3-15,-13 7-9 16,-20 2-4-16,-13 7 0 16,-20 3 1-16,-19 10-2 15,0 7 2-15,-48 8 0 16,-20 3 1-16,-17 5-2 15,1-5 0-15,-1 0 0 16,8-7 3-16,15-11-3 16,19-2 3-16,8-11 1 15,18-8 0-15,11-1-4 16,6-1-1-16,0 1 1 16,39 0 1-16,7-6-1 0,18 1 2 15,14-5-2-15,1-1 2 16,2 0 0-16,5 0-1 15,-1 0-1-15,-6 0-1 16,-3 0-4-16,-16 0-8 16,-10-1-16-16,-9-12-54 15,-10-3-255-15</inkml:trace>
  <inkml:trace contextRef="#ctx0" brushRef="#br0" timeOffset="101892.4721">3516 7311 380 0,'0'0'79'16,"0"0"-74"-16,0 0-4 15,13 0 4-15,11 0 10 16,16 0-4-16,5 0-9 15,-1 0-1-15,3 1-1 16,-16 2-6-16,-2 1-8 16,-10 3-36-16,-13 3-191 15</inkml:trace>
  <inkml:trace contextRef="#ctx0" brushRef="#br0" timeOffset="102093.3337">3340 7626 270 0,'0'4'4'16,"25"2"-3"-16,19-4 26 15,11-2 6-15,10 0-7 16,7 0-4-16,-4 0-9 16,4 0-5-16,-5 0-8 15,-12-4-1-15,1-1-17 16,-12 0-34-16,-5 0-141 0</inkml:trace>
  <inkml:trace contextRef="#ctx0" brushRef="#br0" timeOffset="102911.749">4754 7051 80 0,'-16'-5'48'15,"8"3"-29"-15,1 1 37 0,1-3 6 16,0 4-14-16,6-3-2 16,-10 3-13-16,5-1-4 15,-3 1 2-15,-4 0-2 16,-5 0-9-16,-10 0-8 16,-12 11-7-16,0 13 0 15,-13 8-4-15,7 12 3 16,-1 11-1-16,7 5 1 15,0 7-2-15,12 5 0 16,4 1-1-16,9 0-1 16,14-7 2-16,0-8-2 15,0-9 2-15,18-8-2 0,21-9 0 16,13 0 0-16,8-12 1 16,-2-6-1-16,14-9 0 15,11-5 0-15,2-9 0 16,0-12 0-16,-1-12 3 15,-16-7-2-15,5-6-1 16,-7-9 1-16,-6-7-1 16,-17-6-2-16,-10-8-1 15,-12-7 1-15,-21-3-6 16,0 0-1-16,-6 12 1 16,-33 14 8-16,-7 13 2 15,-12 11 1-15,-4 10 4 16,0 5 4-16,-10 5-4 0,6 9-4 15,10 3 1 1,-8 4-4-16,10 0-1 0,9 4-5 16,-1 18-9-16,7 7-16 15,0 14-72-15,6-1-265 16</inkml:trace>
  <inkml:trace contextRef="#ctx0" brushRef="#br0" timeOffset="103459.1712">4670 7564 33 0,'0'-1'168'0,"0"1"-134"0,0 0 0 16,0 0 15-16,0 0-4 16,0 0-17-16,0 0-12 15,0 0 0-15,12 0-4 16,7 10 7-16,10 2 5 16,-3 7-7-16,10 6-9 15,-1 5 2-15,4 5-2 16,6 3-3-16,-1 0 4 15,3 3-8-15,3-5 2 16,-2 1-3-16,1-5 3 16,-7-2 0-16,-3-4-2 15,0-4 2-15,-12-3-3 16,-4-4 1-16,-5-5-2 0,-1-2 1 16,-11-4-5-16,-6-4-5 15,0 0-13-15,0 0-83 16</inkml:trace>
  <inkml:trace contextRef="#ctx0" brushRef="#br0" timeOffset="103908.9803">5815 7039 244 0,'-27'-4'160'16,"15"1"-153"-16,12 0 3 15,0 3 27-15,0 0-8 16,0 0-17-16,0 0-11 0,10 0-1 16,31 0 1-16,9 7 8 15,24 0-2-15,15-3 0 16,8 3 3-16,13-3-5 15,-7-1 6-15,-6 0-9 16,-12-1-2-16,-13 0-1 16,-12-2-6-16,-22 0-12 15,-12 0-27-15,-26 0-178 16</inkml:trace>
  <inkml:trace contextRef="#ctx0" brushRef="#br0" timeOffset="104327.0783">5821 7348 377 0,'0'7'8'0,"19"4"0"16,20-1-8-16,21 6 25 15,10 1 1-15,15 3-3 16,-9-1-7-16,1 2-4 15,-17 0-5-15,-21-1-4 16,-12 5 1-16,-27 4-3 16,-8 12 2-16,-54 5-3 15,-19 4 0-15,-14 0 0 0,8-1 0 16,11-8 0-16,14-9 1 16,18-7 1-16,13-7 0 15,11-7 3-15,13 0-3 16,7 0-2-16,0 0 1 15,33 1-1-15,17 2 3 16,12-6 1-16,15 4-3 16,13-5 3-16,-5-4 0 15,6 0 0-15,0-3-1 16,-6 0-3-16,-11 0 0 16,-5 0-9-16,-5-4-13 15,-19-5-29-15,-6 0-159 16</inkml:trace>
  <inkml:trace contextRef="#ctx0" brushRef="#br0" timeOffset="104845.3673">7163 7153 440 0,'-38'0'37'0,"-3"0"-37"16,4 22 11-16,-9 15 4 16,3 14-6-16,2 15-3 0,10 7-1 15,10 2-4-15,9 2 3 16,5-1-1-16,7-2 2 15,0-5-4-15,7-9-1 16,24-13 2-16,10-7-2 16,-2-10 0-16,13-9 0 15,4-10 0-15,6-10 1 16,14-1 1-16,15-12 4 16,0-21-3-16,-6-10 0 15,-9-8-2-15,-5-4-1 16,-12-8 0-16,-19-1-1 15,-7-4 0-15,-21-5 1 0,-12 3-3 16,0 1 1-16,-27 9 0 16,-16 9 2-16,-7 10 0 15,-3 12 4-15,-3 11-2 16,0 10 0-16,-10 1 0 16,0 7-2-16,-7 0-2 15,5 10-13-15,4 10-6 16,10 5-47-16,21 4-181 15</inkml:trace>
  <inkml:trace contextRef="#ctx0" brushRef="#br0" timeOffset="105101.3599">7181 7662 42 0,'23'9'312'15,"4"5"-311"-15,16 4 29 16,9 0 21-16,0 4-7 16,1 4-19-16,5 0-10 15,-6 1-6-15,0-2-5 16,-15 4 0-16,-2 1-2 16,-14-1 0-16,-3-4-2 15,-1-2-3-15,-3-4-2 16,-3-8-13-16,5-8-18 0,-1-3-83 15</inkml:trace>
  <inkml:trace contextRef="#ctx0" brushRef="#br0" timeOffset="105535.4712">7704 6603 302 0,'0'-4'30'0,"10"1"-28"16,32-1 24-16,7-3 15 16,18 7-10-16,17-2 1 15,7 2-9-15,13 0-6 16,-1 0 0-16,-6 2-4 15,-4 6-5-15,-10-1-4 0,-17-1-4 16,-23 2 0-16,-16-5-5 16,-6-2-5-16,-21-1-11 15,0 3-39-15,-6 0-246 16</inkml:trace>
  <inkml:trace contextRef="#ctx0" brushRef="#br0" timeOffset="105775.6263">8353 6656 262 0,'0'16'32'0,"0"13"-16"16,0 4 31-16,6 4-3 16,11 7 4-16,-3 5-17 15,7-2-15-15,-6-2-8 16,1-1-1-16,-3-1-3 15,-1-6-3-15,-4 0-1 16,3-8-3-16,-1-3-7 16,-10-8-9-16,6-1-36 15,-6-4-139-15</inkml:trace>
  <inkml:trace contextRef="#ctx0" brushRef="#br0" timeOffset="110005.597">14503 14093 318 0,'-48'-7'73'16,"17"-4"-63"-16,19 3 5 15,12 5 5-15,0-1-7 16,0 1-5-16,37-7 0 0,36-3 10 16,40 3-5-16,28-2-7 15,18 6 3-15,21-2-6 16,10 1 1-16,15 6-1 15,8-2 5-15,6 3-2 16,-4 0 0-16,-9 0-2 16,-9 11 1-16,-3 3 0 15,7 1-2-15,9 0-3 16,7-4 3-16,9 0-3 16,3-6 0-16,-1 4 0 15,7-1 0-15,7-1 3 16,-4 1-3-16,2 3-2 15,-15 0 1-15,-4-4-5 0,0 3 6 16,-8-4 2-16,-16 4-1 16,-16 2-1-16,-7-2 0 15,-9 5 0-15,5-2 1 16,10-2 1-16,-2 2-1 16,8 1-1-16,2 0 0 15,2 2 2-15,-4-2-2 16,4-3 0-16,4 0 0 15,-1 0 0-15,-5 4-2 16,-17-5 2-16,-1 5-1 16,-3 0 1-16,5 3 1 15,10 1-1-15,6 2-1 0,10-3 1 16,9-2 3-16,2-1-2 16,4-5-1-16,10-5 0 15,2-1 0-15,3-4 0 16,-7 0 0-16,-8 0-1 15,2-6 1-15,-2 0 1 16,0 1-1-16,4 0 0 16,-9-4 0-16,3 6 1 15,0-7 1-15,4-3-1 16,4-5 0-16,2 0-1 16,-6-4 0-16,-4 0-1 15,-10 0 0-15,-3 3 0 16,-16-2 1-16,-10 3 0 15,-7-4 0-15,-4-5-1 16,-14-3 0-16,-2-5-2 0,-13-9 2 16,-4-5-3-16,-6-5 4 15,-12-8-1-15,-17-4 3 16,-15 0-2-16,-12 2 3 16,-8-2-2-16,-8 5 4 15,-7 4-2-15,1 0-1 16,-5 1-1-16,-8-2-2 15,-4-4-2-15,-15-1-4 16,-12-3 6-16,0 3-4 16,-20 5 5-16,-24 7 0 15,-8-1 1-15,-10 1 1 16,-10 4-2-16,-8-6 2 0,-16 2-2 16,-13 0 0-16,-13 6 0 15,-6 1 0-15,-9 8 0 16,7 4 0-16,-8 4 1 15,-3 3-1-15,-4 0 0 16,-1 6 2-16,7 1 1 16,5 0-1-16,1 3-1 15,1 1 1-15,-6 2-2 16,1 2 0-16,-5 2-1 16,1 5 1-16,-12-5 0 15,-8 2 0-15,0 1 0 16,-3-3 0-16,3-2-1 15,-2 3 0-15,4 0 1 0,-5-2 2 16,1 3-2 0,4 2-1-16,-5-3 1 0,1 5 3 15,4-1-3-15,2 0 1 16,0 0-1-16,0-1 2 16,-7 1-1-16,-7-3-1 15,1-3 1-15,-1 2-1 16,-3-2-1-16,5-1 1 15,3 1-2-15,-3-1 2 16,3-1 0-16,-3-3 0 16,-11-1 0-16,2 3 0 15,-10-2 0-15,-10-1 0 0,-15 4 1 16,-17 0-1-16,-5 4 0 16,-5 0-1-16,4 6 1 15,-1 1-1-15,-3 0 1 16,-2 0-3-16,-2 0 3 15,-10 0-2-15,-15 4 5 16,-4 7-3-16,-4 0 0 16,-2 7-1-16,17-3 1 15,1 7-1-15,7 5 1 16,12 2 1-16,15-3-1 16,10 2 0-16,4-1 0 15,8-2 1-15,15-3 0 16,10-3-1-16,21 3 0 0,20-4 0 15,11-4 0 1,8 1 0-16,15-4 0 0,10 0 0 16,14-4 0-16,9 0 0 15,8-3 0-15,12 0 0 16,7 0 0-16,11 0 0 16,3-4 0-16,3 4 0 15,-1-4-1-15,2 6 0 16,-8-1 1-16,-3 5-2 15,-9 2 0-15,-7-1 1 16,-2 4 2-16,0-2-2 16,3 1 1-16,-1-1 0 0,6-2 2 15,-1 0-2 1,-1 3 0-16,-8 0 0 0,2-1 0 16,-3 4 0-16,-3-2-1 15,0 3 2-15,-3-2-2 16,-1 1 1-16,0-2 0 15,8 3 0-15,0-2 1 16,9 1-1-16,5 2 0 16,3-4-2-16,10-1 1 15,6 8 1-15,2 3-1 16,-1 8 1-16,-1 0 0 16,0 1 0-16,2 0-2 15,5 1 1-15,-5 2 1 16,-2-3 0-16,5-1-3 15,1 3 2-15,-2-2-3 0,13-2-12 16,-2-2-53 0,10-2-144-16</inkml:trace>
  <inkml:trace contextRef="#ctx0" brushRef="#br0" timeOffset="111736.8775">6282 7404 128 0,'0'-12'70'0,"0"8"-46"15,0 1 18-15,-8 3 7 16,6 0-1-16,-5 0-9 16,1 0-2-16,-4 0-7 15,2 0-8-15,-3 0-4 16,3 0-8-16,-2 0-2 15,-5 0 1-15,-5 15-8 0,-1 5 1 16,-2 6-1-16,9 1-1 16,1-3 0-16,13-4 0 15,0-5 0-15,0-1-1 16,0-6 0-16,19-5-1 16,8-3-1-16,12 0 0 15,-2-6 0-15,9-21 3 16,-1-6 1-16,-8 0-1 15,-8 5 0-15,-16 2 2 16,-13 7-1-16,0 4-1 16,0 3 1-16,0 2 3 15,-6 6-1-15,-13 1 2 0,2 3-3 16,-5 0 0-16,3 0-2 16,-2 0-2-16,-1 10 1 15,3 5-2-15,7 1-8 16,1 0-3-16,11 3-15 15,0 0-48-15,0 2-107 16</inkml:trace>
  <inkml:trace contextRef="#ctx0" brushRef="#br0" timeOffset="112121.6212">6363 7703 183 0,'-23'1'55'0,"4"5"-29"15,1-2 19-15,9-2 5 16,3 1-17-16,0 4-20 16,6 5-8-16,-8 2-4 15,8 4 0-15,0 3 3 16,0-5-4-16,0 1 0 15,20-5-3-15,-5-4 1 16,8-2 0-16,1-5-4 16,-1-1-1-16,-2 0-3 15,2 0-12-15,-9-11-17 0,-8-4 26 16,-2 7-11-16,-4 0 24 16,0 5 10-16,0 0 3 15,-16 3 0-15,-5 0-9 16,3 0-4-16,-1 0 0 15,-4 6-16-15,11 6-41 16,12-2-186-16</inkml:trace>
  <inkml:trace contextRef="#ctx0" brushRef="#br0" timeOffset="112923.4908">2656 9887 228 0,'-12'0'75'0,"2"0"-45"16,10 0 25-16,-3 1-3 15,3-1-17-15,0 0-19 16,0 2-8-16,0-1-3 16,0 2-2-16,7 6 0 0,24-2 2 15,16 5 5 1,26-2 3-16,11 2 0 0,13-2-3 16,13 0 0-16,8-5-2 15,2-1-3-15,0-1 2 16,-15-3-4-16,-4 0-2 15,-16 0-1-15,-25 0 0 16,-14 0-1-16,-15 0-2 16,-11 0-4-16,-14 0-4 15,-6 0-4-15,0 0-8 16,-6 0-37-16,-35 0-159 16</inkml:trace>
  <inkml:trace contextRef="#ctx0" brushRef="#br0" timeOffset="113515.2158">2755 10335 387 0,'0'0'69'0,"0"0"-68"16,0 0 5-16,34 0 12 15,23 0 12-15,26 0-6 16,14 0-7-16,9 4-8 16,5 3 5-16,-7 5-6 15,-7 3-3-15,-12 2-1 0,-13 0-4 16,-22 3 2-16,-13 1-2 16,-15 6 0-16,-15 2 4 15,-7 7-1-15,-13 8 3 16,-38 13-2-16,-16 4 0 15,-9 5-3-15,-15-3 2 16,-10-1-2-16,-1-4-1 16,5 2 1-16,6-1-1 15,11-8 0-15,11-4 1 16,18-11 0-16,24-10-1 16,8-3-1-16,19-13 1 15,0 2-2-15,13-2 0 16,36 2 1-16,20-2 0 15,22-5 1-15,16-1 1 16,13-4-1-16,8 0 4 0,9 0-3 16,5 0 1-16,-5 0-1 15,-7 0 1-15,-27 3-4 16,-18 1 2-16,-33 2 0 16,-13-1 0-16,-27-1 0 15,-6 0 0-15,-6-3 0 16,0-1 2-16,0 0-2 15,0 0 0-15,0 0-6 16,0 0-4-16,-18-11-40 16,-1-9-48-16,-10-3-190 15</inkml:trace>
  <inkml:trace contextRef="#ctx0" brushRef="#br0" timeOffset="114055.4577">4562 9550 344 0,'0'0'94'0,"0"0"-74"0,0 0 12 15,0 0 7-15,0 0-7 16,0 0-9-16,0 0-6 15,0 0-1-15,0 3 0 16,13 12 7-16,3 5-1 16,-4 9-3-16,-12 17 0 15,-6 25-2-15,-76 31-13 16,-53 33-4-16,-59 29-41 16,-73 11-130-16</inkml:trace>
  <inkml:trace contextRef="#ctx0" brushRef="#br0" timeOffset="115930.3803">11421 15837 256 0,'-23'-25'46'0,"-10"12"-37"15,-31 2-3-15,4 0 27 16,8 9 13-16,23-1 6 16,25-1-19-16,4 4-10 15,0 0-10-15,0 0-6 16,0 0-5-16,27 0 1 16,29 7-2-16,31 0 10 0,22-1-3 15,22 0-2-15,11-3 3 16,19-3 0-16,9 0 3 15,8 0-3-15,-11 0-4 16,-24-9 1-16,-19 6-6 16,-33-5 0-16,-23 6-5 15,-18 2-4-15,-19-3-10 16,-13 3-11-16,-18 0-55 16,-8 10-222-16</inkml:trace>
  <inkml:trace contextRef="#ctx0" brushRef="#br0" timeOffset="116441.8887">11332 16299 397 0,'6'4'20'0,"60"-1"-14"16,36 2-2-16,30 1 22 15,11 2-2-15,26 3-2 16,5-1-8-16,-5 5-2 16,-16 1-2-16,-19 1-4 15,-30 1 3-15,-26 5-9 16,-28-5 0-16,-23 8 2 0,-27 3 1 16,0 9-1-1,-52 13 2-15,-26 7-4 0,-28 2 4 16,-16 4-4-16,-20 2 0 15,-7-2 1-15,0 1-1 16,19-6-1-16,22-10 1 16,34-9 0-16,20-11-1 15,25-11-1-15,21-3 2 16,8-1 0-16,6-2-4 16,50 0 4-16,25 1 0 15,26-5 1-15,25-1 1 16,23-4 1-16,15-3 0 15,-1 0-1-15,-1 0 0 16,-11 1 0-16,-8-1-1 16,-11 0-1-16,-18 0-1 0,-23 0 0 15,-24 0-3-15,-22 0 1 16,-11-1-11-16,-20-8-6 16,-1-2-26-16,-7-5-133 15</inkml:trace>
  <inkml:trace contextRef="#ctx0" brushRef="#br0" timeOffset="116854.4083">13992 15572 201 0,'0'0'211'0,"0"0"-180"15,0 0-26-15,0 0 14 16,0 0 7-16,0 0-7 16,0 0-7-16,0 0 2 15,0 19-4-15,-35 43-5 16,-70 51-1-16,-94 49-4 15,-105 26-79-15</inkml:trace>
  <inkml:trace contextRef="#ctx0" brushRef="#br0" timeOffset="118823.2665">15156 16810 175 0,'-33'0'35'0,"6"-4"-25"16,-4-10-10-16,-2 6 1 16,6 3 5-16,11 2 7 0,3 0-3 15,7 2-6-15,0-1 4 16,6 2 7-16,-2 0 2 16,2 0-1-16,0 0-10 15,0 0 0-15,0 0 0 16,0-1 0-16,0-8-2 15,31-1 6-15,23-7 10 16,16-5 3-16,31-12-5 16,21-2 5-16,31-1-3 15,17 0-5-15,18 4-4 16,4 10-5-16,2 10-3 16,-2 4-1-16,-14 9-2 15,-8 5 1-15,-19 17-1 0,-5 11 0 16,-5 5 0-16,-13 8 1 15,-10 1 1-15,-15 6 1 16,-10 5-2-16,2 5 3 16,3 4 0-16,5 4 1 15,13-3-2-15,10-2 0 16,8-8 1-16,11-11-1 16,2-9-3-16,12-6 1 15,8-10 1-15,9-4-2 16,6-11 4-16,8-3 0 15,-2-4-2-15,-6 0-1 16,-21 0 1-16,-33-4-4 0,-30 1 1 16,-24-1 0-1,-18 0 0-15,-11 4-4 0,-12-2 0 16,-4-1-3-16,-10 1-5 16,-9-2-16-16,-8-3-42 15,-2-8-115-15</inkml:trace>
  <inkml:trace contextRef="#ctx0" brushRef="#br0" timeOffset="119228.8303">19890 16938 392 0,'-6'0'39'0,"6"0"-39"15,0 0 1-15,0 0 1 16,4 0-1-16,39 0 0 16,25 7 3-16,21 8 1 15,4 0 2-15,4 6-2 16,5-3 3-16,-3 4 0 15,2 0-3-15,-10 1-2 0,-10-1 1 16,-15 1-1 0,-14 2-3-16,-19 3 2 0,-15-1 1 15,-14 9 2 1,-4-1-2-16,-10 14 0 0,-33 6 5 16,-23 8-8-16,-15 6 0 15,-20 5 0-15,-5-1-2 16,-3 1-11-16,-3-8-29 15,9-9-178-15</inkml:trace>
  <inkml:trace contextRef="#ctx0" brushRef="#br0" timeOffset="120361.9829">7274 14101 185 0,'277'-242'0'0,"-2"-44"-20"16</inkml:trace>
  <inkml:trace contextRef="#ctx0" brushRef="#br0" timeOffset="143431.6372">23363 5589 47 0,'0'-10'22'0,"0"2"2"15,18-2 10-15,9-3-8 0,8 0-13 16,-6 2 0-16,-2 1-1 15,2 2 0-15,-10 0 2 16,-3 4 0-16,-10 2-5 16,-6 2-6-16,0 0-1 15,0-1-2-15,0 1-3 16,0 0-12-16,0 0-22 16,0 0-27-16</inkml:trace>
  <inkml:trace contextRef="#ctx0" brushRef="#br0" timeOffset="144001.3296">23654 5459 33 0,'0'-2'59'16,"0"-1"-37"-16,0 3 1 16,0-1-5-16,0 1-5 15,0 0-3-15,0-2 1 16,0 2 5-16,0 0-1 15,0 0-7-15,0 0-8 16,0 0-4-16,0 0-47 16</inkml:trace>
  <inkml:trace contextRef="#ctx0" brushRef="#br0" timeOffset="144527.5324">24080 5470 43 0,'0'-6'62'0,"0"1"-43"15,0 0 7-15,0 4 9 16,0-2 1-16,0 1-10 16,2 1-13-16,2-3 5 15,-4 4 2-15,4 0 0 0,-4 0-4 16,0 0-2-16,2 0-10 15,-2 0-4-15,4 0-10 16,3 0 1-16,-1 5 8 16,2 1-11-16,2-3-26 15,-1-3-50-15</inkml:trace>
  <inkml:trace contextRef="#ctx0" brushRef="#br0" timeOffset="146027.6309">23921 5879 111 0,'-11'-8'17'0,"3"4"8"15,-6-1 18-15,5 0-19 16,-3 2-7-16,0 2 0 15,1-3 3-15,3 4-4 16,-2 0 11-16,-3 0-11 0,3 0 0 16,-3 0-1-16,5 0-2 15,-8 0-4-15,-3 0-7 16,-2 0 2-16,-5 2-3 16,5 2-1-16,-2 1 0 15,5 1 3-15,1-3-3 16,-2 4 3-16,5-3-1 15,-3 5-2-15,3-5 0 16,4 1-1-16,3-1 0 16,1 0-1-16,6-4 1 15,0 3 1-15,0 0-2 16,0-2-1-16,0 1 0 0,0 0-1 16,6 1 0-16,13-2 2 15,4 3 2-15,8-2 2 16,4-1-1-16,4-1 1 15,9 3-1-15,5-2-1 16,1 1 0-16,-8-1 0 16,-1-1-12-16,-12 0-51 15,-4 0-48-15</inkml:trace>
  <inkml:trace contextRef="#ctx0" brushRef="#br0" timeOffset="146363.2348">24272 5788 102 0,'0'0'108'0,"0"0"-80"15,0 0 2-15,0 0 8 16,0 0-20-16,0 0-16 16,13 0 10-16,5 0-4 15,3 0-2-15,4 0 3 16,1 0-3-16,-1 0-3 16,2 3 0-16,-4-1 0 0,0-1-3 15,-3-1 0-15,-3 0-1 16,1 2-11-16,-3-2-11 15,-5 0-28-15,-4 0-56 16</inkml:trace>
  <inkml:trace contextRef="#ctx0" brushRef="#br0" timeOffset="146852.7602">25765 5420 77 0,'-5'-3'17'15,"3"-1"-7"-15,2 2 12 16,0-3-16-16,0 1-4 16,0 3-2-16,0-2 0 15,0 1 0-15,9-1-2 16,7 0-7-16,-3-1-18 15,-5-2-69-15</inkml:trace>
  <inkml:trace contextRef="#ctx0" brushRef="#br0" timeOffset="147939.1893">24686 5552 71 0,'2'0'50'0,"4"0"-34"15,0 0 12-15,6 0 9 16,9 0-6-16,0 0-7 15,4 0-1-15,10 0 0 16,2 0 0-16,4 0-2 16,7 0-5-16,1-2-4 0,1-2-4 15,4 1-6-15,6-1 6 16,-4 0-4-16,6 1 0 16,2-1-3-16,-2 2 0 15,10 2 0-15,0 0 0 16,3 0 1-16,1-2-2 15,-8 2 0-15,-6-1 0 16,-4-1 1-16,-12 2-1 16,-1 0 2-16,-7 0-2 15,-1-2 2-15,0 0-2 16,2-1 1-16,-2-1 3 16,3 2-4-16,-1-2 1 0,-2 1-1 15,-6 0 1-15,-2 3-1 16,-8 0 0-16,-5 0 0 15,-7 0 0-15,-5 0-1 16,-4 0-6-16,0 0 0 16,0 0 6-16,0 0 0 15,0 0 1-15,0 0-6 16,0 0-9-16,0 0-9 16,-13 0-78-16,-3 0-35 15</inkml:trace>
  <inkml:trace contextRef="#ctx0" brushRef="#br0" timeOffset="152529.714">11032 328 302 0,'-78'3'21'15,"-17"-3"-17"-15,20 0 0 16,-8 0 6-16,1-1 2 16,-9-3 10-16,6-2 0 15,2 5-12-15,5 0 0 0,-1 1-6 16,-5 0 1-16,-14 0-1 15,-13 6 0-15,-11 8-1 16,-15 5-3-16,7 3 1 16,4 2-2-16,-6 2 1 15,8 2 0-15,-9 5 0 16,5 3 0-16,4 2 0 16,13 1 1-16,7 2 0 15,9-1 0-15,8 3-1 16,3 1 1-16,7 3 1 15,13 5-2-15,-2 6 0 16,8 6 1-16,15 8 1 16,1 7-2-16,15 5-1 0,11 7 1 15,14 6-1-15,2 3 3 16,0 1-2-16,27-1 1 16,18-4-1-16,11 0 0 15,16-7 1-15,13-3 0 16,8 0 0-16,8 3 2 15,9 3 0-15,2-5-3 16,12-5 2-16,22-9-1 16,18-6-1-16,24-8 3 15,29-7 2-15,16-7-5 0,9-4 7 16,6-4-7 0,-12-4 0-16,-21-1 4 0,-6-2-4 15,-15-3-3-15,-12-3 3 16,6-4 0-16,-6-8-1 15,6-7-3-15,2-5 1 16,15 0 1-16,-3-11-6 16,-9-1 7-16,-16-2-9 15,-15 5-6-15,-5-2 5 16,-8 0 2-16,18-1 9 16,9-3 3-16,14 4 0 15,10-2 0-15,5 0-1 16,2 1 0-16,4-1 0 15,-3-2-1-15,-3 2 2 16,-15-1-3-16,-14-4 0 0,-15-1 1 16,-16-6-1-1,-9-4 6-15,-3-9-2 0,-7-5 3 16,-8-1-2-16,-5-5-2 16,-5 2-2-16,-11 1 5 15,-10 2 1-15,-9 2-2 16,-5 0 2-16,-7-3-3 15,-6 0 2-15,-9-2 2 16,-5-3 3-16,-3 0-1 16,-1-4 1-16,-5-4-3 15,2 4-2-15,7-6-1 16,-9 2-3-16,-8 0 1 0,-11 1-2 16,-9 5 4-1,-9-4-2-15,0-1-2 0,-9 1 1 16,-20-7 0-16,-12-1-2 15,-13 4 1-15,-4 1 0 16,-12 4 2-16,-4 3 6 16,-3-1 0-16,-3 2 0 15,-5 1-4-15,-6 1-4 16,-6 3 0-16,-11-2-1 16,-8 2-2-16,-5-2 2 15,-12 1-2-15,-3-2 2 16,1-3 0-16,-9 1-2 15,1 2 4-15,0 4-2 16,-1 5 1-16,-3 4 1 16,9 7-2-16,11 3-2 0,22 6-2 15,16 4 3-15,11 1 0 16,5 4-1-16,7 0 2 16,2 4-1-16,0 0 1 15,2 2 0-15,0 2 0 16,-10 0-1-16,-5 0 1 15,-2-2-1-15,-5 2-1 16,-1-4 2-16,0 1-2 16,-6-2 2-16,0 2-2 15,0-1 0-15,0-2 1 16,9 2 1-16,-7 2 0 16,4 0 0-16,-8 2-1 0,-4 3 0 15,-15 0-4-15,-3 0 5 16,-1 0 0-16,4 0 0 15,9 0 0-15,12 1-1 16,0 5-1-16,6-3-3 16,0 2 3-16,-6 3-5 15,-6-1 2-15,-4 2 0 16,2 2 3-16,2 3-3 16,-11 0 1-16,7 0 1 15,4-1 1-15,0 0-2 16,6-3 4-16,4 1-3 15,4-2 0-15,5 0 2 16,13 0-5-16,-1 1-4 0,2 1-14 16,2 3-31-16,-6 3-52 15,2 7-59-15</inkml:trace>
  <inkml:trace contextRef="#ctx0" brushRef="#br0" timeOffset="156992.4069">24710 5402 101 0,'-22'-3'45'15,"-9"0"-32"-15,6 0 10 16,2 1 2-16,9 1 9 16,7-1-5-16,1 0-4 0,6 0-1 15,-4 0 2-15,2-1 7 16,-4 1-12-16,0-1-2 16,-7 0-2-16,-7-2-7 15,-1-4-8-15,-8 0 4 16,0-3 1-16,-4 5 0 15,-4 0-1-15,2-2-1 16,-7 3 0-16,5 2-3 16,0 0 0-16,-5 4 1 15,7 0-1-15,2 0-1 16,-6 0-1-16,6 8-1 16,-4 10 1-16,-3 1 0 0,7 6 0 15,-2 1-1-15,4 0 0 16,2 7 1-16,-2 4 0 15,6-2 0-15,1 3 0 16,-1-1 0-16,6 0 0 16,-1 1 1-16,5-6-1 15,3 2 0-15,5-3 0 16,3-1 1-16,4-6 0 16,0-3 2-16,7-2-2 15,17 0-1-15,5 0 0 16,6-3 0-16,3 0 2 15,3-3-1-15,4-3 0 0,7 1 0 16,0-6 0-16,8-2-1 16,0-3 2-1,6 0 0-15,-4 0 0 0,2-7 0 16,-12-6-1-16,1-7 1 16,-3-4-1-16,-5-3 4 15,-5-7-2-15,-5-4-1 16,-6-1-1-16,-9-6 1 15,-3-1-2-15,-7-2 1 16,-10 0 0-16,0 3 0 16,-4 1-1-16,-31 7-1 15,-4 5 1-15,-7 6 0 16,3 6 3-16,-5 3-3 0,3 5 1 16,-7 6 1-16,1 3-4 15,-7 3 5-15,-2 0-3 16,4 0 1-16,0 0-1 15,0 10 0-15,3 9 0 16,-5 2-1-16,6 2 1 16,4 9-2-16,1 3 1 15,12 7-2-15,4 5 3 16,4 1-2-16,8 1 2 16,5-2-1-16,8-6 1 15,6-5-2-15,0-5 1 16,0-5-2-16,20-2 1 15,11-4-2-15,13-4 1 16,11-3 2-16,16-9-4 16,1-4 3-16,3 0 1 0,5-5 2 15,-3-17-1-15,-5-6 0 16,-10-5 0-16,-12-5-1 16,-15-6 0-16,-10-2-1 15,-13-3-3-15,-12 2-1 16,0 5 2-16,-19 5-2 15,-24 6 5-15,-7 9 0 16,-8 6 0-16,-10 5 1 16,2 4-3-16,-2 7 3 15,4 0 3-15,2 5-2 16,6 15-1-16,4 9-2 16,9 5 2-16,12 7-1 0,8 3 0 15,15-1-4-15,8 0 3 16,0-5-2-16,2-5 1 15,23-7 0-15,10-4-4 16,6-5 5-16,3-4-7 16,3-6 2-16,1-3 1 15,3-4-4-15,3 0 2 16,0-11 5-16,-5-7 0 16,-5-4-10-16,-9-2-27 15,-12-1 1-15,-15-1-1 16,-8 4 17-16,0 4-2 15,-6 2-12-15,-21 4 5 0,-8 3-44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47:06.387"/>
    </inkml:context>
    <inkml:brush xml:id="br0">
      <inkml:brushProperty name="width" value="0.05292" units="cm"/>
      <inkml:brushProperty name="height" value="0.05292" units="cm"/>
      <inkml:brushProperty name="color" value="#00B0F0"/>
    </inkml:brush>
  </inkml:definitions>
  <inkml:trace contextRef="#ctx0" brushRef="#br0">7605 1827 233 0,'-10'-2'44'15,"10"2"-30"-15,0 0 12 16,0-2 6-16,0 2-6 16,0 0-14-16,0 0-10 15,0 0-2-15,0 0 0 16,12 0 2-16,23 0 0 15,13 0 2-15,3 0-1 16,7 0-3-16,2 9 2 16,4 5-2-16,2 0 1 15,-1 7 1-15,-8 2 0 16,-5 8-1-16,-13 8 2 0,-6 2 4 16,-14 5 1-16,-19 6-3 15,0 4 4-15,-19 6-1 16,-41-2-1-16,-12-1-3 15,-11-8 0-15,1-8-3 16,3-9 2-16,3-10-1 16,16-11 4-16,8-7-4 15,7-6 2-15,12 0 2 16,-7-24-3-16,9-15 2 16,11-12-5-16,13-17-2 15,7-5 1-15,7-6-1 0,30 3 2 16,10 6-1-16,3 7 2 15,6 5-2-15,0 6 2 16,8 5-1-16,2 9 1 16,0 9-1-16,-4 8 0 15,-6 7 0-15,0 6 0 16,-3 3 0-16,11 2 0 16,0 3 0-16,3 0 0 15,3 0 1-15,2 3-2 16,-1 7 2-16,5 1-1 15,-2 2 0-15,-1-1 0 16,-3-2-1-16,-18-3 1 16,-7 0-6-16,-12 0 1 0,-2-1-5 15,-4 1-14 1,-12 3-22-16,-15 2-143 0</inkml:trace>
  <inkml:trace contextRef="#ctx0" brushRef="#br0" timeOffset="248.9557">8905 2311 346 0,'-6'19'9'0,"6"4"-7"16,0 5 5-16,0 1 13 0,0 3-1 15,0 4-4-15,16 4-7 16,5 0-5-16,6-7-3 16,-8-3 0-16,1-5-10 15,-3-7-10-15,-5-6-18 16,-3-10-131-16</inkml:trace>
  <inkml:trace contextRef="#ctx0" brushRef="#br0" timeOffset="562.8666">10079 2047 251 0,'-18'-2'75'0,"9"2"-61"16,9 0-8-16,0 0 16 15,0 0 6-15,0 0-13 16,0 0-15-16,15 0-4 16,16 0 4-16,14 3 0 15,19 1 0-15,9-2-2 0,5-2 1 16,-5 0-9-16,-11 0-17 15,-21 6-57-15</inkml:trace>
  <inkml:trace contextRef="#ctx0" brushRef="#br0" timeOffset="764.8487">10040 2386 149 0,'0'4'134'0,"0"-3"-134"16,10-1 0-16,25 0 14 16,11 0 9-16,18 0-11 15,15 0-10-15,12-10-2 16,6 1-6-16,-4-1-7 0,-9 4-12 16,-7 0-51-16</inkml:trace>
  <inkml:trace contextRef="#ctx0" brushRef="#br0" timeOffset="3240.7675">12384 1676 102 0,'-29'-10'37'15,"17"6"-24"-15,12 2 10 16,0 1 12-16,0-2 3 16,0 3-5-16,0 0-5 15,0 0-6-15,0-1-4 0,0 1 2 16,0 0 2-1,0 0-10-15,0 0-2 0,0 0-2 16,0 0 1-16,0 0-1 16,0 0 0-16,0 0-1 15,0 0 0-15,0 0-1 16,0 0-3-16,0 0 3 16,14-4-5-16,28-2 4 15,22-1 1-15,4-1-4 16,13 1-1-16,3 5-1 15,1 2 1-15,0 0-1 16,-3 9 1-16,-9 16-1 16,-11 14 0-16,-19 14 3 0,-20 13 4 15,-23 13-4-15,-4 6 2 16,-58 1-1-16,-17-3-3 16,-10-9 1-16,-4-10 1 15,13-13-3-15,3-14 1 16,21-12 0-16,19-10 1 15,19-12-1-15,7-3 0 16,5 0-1-16,6-22-3 16,0-15-12-16,0-7 5 15,23 1 9-15,10 3 0 16,19 7-6-16,3 5 4 16,12 7 3-16,7 7 0 15,15 8 0-15,2 6 0 16,8 0 3-16,2 10-3 0,-8 11-1 15,-8 3 1-15,-8 4 0 16,-13 4 1-16,-6-3-3 16,-13-2 1-16,-6 2-9 15,-12-7-37-15,-10-2-134 16</inkml:trace>
  <inkml:trace contextRef="#ctx0" brushRef="#br0" timeOffset="4073.8542">7683 3736 310 0,'-18'0'30'16,"10"-2"-29"-16,8 2 6 15,0 0 6-15,20 0-9 16,26 0 12-16,32 0 0 15,32 0-2-15,20 0-2 16,7 10-3-16,-1 8 0 16,-8 5-1-16,-18 8 0 0,-19 8-1 15,-25 6-6 1,-27 8 2-16,-29 2 3 0,-10 5 3 16,-24 1-3-16,-43 2-4 15,-13-5 3-15,-19-6-1 16,-5-2-3-16,1-9 5 15,4-13-6-15,-5-9 2 16,7-18-2-16,2-1 0 16,8-28-2-16,9-20-2 15,14-20-4-15,18-13-3 16,28-14 8-16,11-7 0 16,7-1-5-16,33 4 3 15,31 15 2-15,9 14 3 16,7 16 0-16,11 10 2 0,17 5 2 15,8 7 1-15,8 6 3 16,12 9 1-16,5 8-6 16,5 8 4-16,1 1-2 15,-4 5 0-15,-9 15-3 16,-6 4-1-16,-12 1 0 16,-6-2-1-16,-7-1 1 15,-12-4-2-15,-15-4 0 16,-14-3-3-16,-18-2-4 15,-17-2-5-15,-9-5-17 16,-18 3-91-16</inkml:trace>
  <inkml:trace contextRef="#ctx0" brushRef="#br0" timeOffset="4784.6522">9166 4191 145 0,'-7'0'175'0,"7"0"-163"15,0 0-11-15,0 0 6 16,0 0 12-16,29 0-5 16,25 0 7-16,8 9-5 15,10 5 6-15,1 5-5 16,-13 1-8-16,-17 5 1 16,-24 5-4-16,-19 8-3 15,-4 12 5-15,-54 6-4 16,-21-1-3-16,-3-4 1 0,13-12-1 15,20-11 6-15,7-8-6 16,20-7 1-16,13-7-1 16,9-1-1-16,0 3-3 15,13-1 0-15,32 3 0 16,21-3-1-16,25-7-1 16,13 0 0-16,11 0-6 15,5-15-19-15,-10-1-112 16</inkml:trace>
  <inkml:trace contextRef="#ctx0" brushRef="#br0" timeOffset="5024.8706">10596 4106 468 0,'0'0'32'16,"0"0"-32"-16,0 0-8 16,8 0 8-16,13 0 8 15,12 0-7-15,19 0 1 16,10 0-2-16,-2 0-4 16,-9 0-4-16,-9 0-16 15,-17 8-86-15</inkml:trace>
  <inkml:trace contextRef="#ctx0" brushRef="#br0" timeOffset="5199.0234">10567 4352 235 0,'-8'3'197'16,"8"-1"-197"-16,0-1-21 16,14 1 21-16,32-2 15 15,12 0-6-15,24 0-3 16,16-3-6-16,5-9-4 15,0-4-7-15,-6 4-16 16,-6 2-111-16</inkml:trace>
  <inkml:trace contextRef="#ctx0" brushRef="#br0" timeOffset="5691.84">12190 3773 463 0,'0'0'0'16,"27"0"-6"-16,37 3 6 16,0 8 13-16,8 0-2 15,1 7-2-15,-3 4-6 16,-18 2-3-16,-5 5 6 16,-18 2-6-16,-27 7 3 15,-2 4 4-15,-25 9-2 16,-37 0-1-16,-14-1 3 15,3-9-3-15,11-8 4 16,25-11 1-16,19-7-4 16,7-5-3-16,11 0-2 15,0-1-1-15,0-1 1 0,17 3-6 16,18 3 6 0,10-2 0-16,9 1 2 0,2 0-4 15,-2-3-2-15,4 2 0 16,-7-6-9-16,3-3-15 15,0-3-34-15,-5 0-211 16</inkml:trace>
  <inkml:trace contextRef="#ctx0" brushRef="#br0" timeOffset="5872.6411">13236 4280 467 0,'4'0'17'0,"-2"7"-16"15,4-3-1-15,0 7 11 16,1 4 0-16,-1-2-9 16,10-4-2-16,1-2-11 15,4-7-7-15,14-1-12 16,2-27-85-16</inkml:trace>
  <inkml:trace contextRef="#ctx0" brushRef="#br0" timeOffset="6151.4618">13763 4048 378 0,'4'11'30'0,"2"4"-27"16,7 1-1-16,-1 4 14 16,2 4 1-16,20 2-1 15,-8 1 0-15,10 0-5 16,-1 0 1-16,-4-2-3 15,-11-2-4-15,-3-1 4 16,-11 2-4-16,-6 1 0 16,0 1 0-16,-31-1-2 15,-12-1-3-15,-15-6 0 16,-8-3-4-16,2-8-6 16,-9-7-15-16,7 0-35 15,2-12-161-15</inkml:trace>
  <inkml:trace contextRef="#ctx0" brushRef="#br0" timeOffset="6338.8451">13810 3975 303 0,'19'-3'43'15,"18"-5"-36"-15,13-1 16 16,14-2 14-16,8-2-11 15,1-2-18-15,1-1-8 16,5-1-6-16,1 0-16 16,5 0-53-16</inkml:trace>
  <inkml:trace contextRef="#ctx0" brushRef="#br0" timeOffset="11362.7234">17413 1457 179 0,'-6'0'95'16,"0"-5"-70"-16,6 5 2 16,0 0 15-16,0 0-9 15,0 0-8-15,0 0-14 16,0 0-4-16,0 0 1 16,25 5 4-16,22 13 1 15,5 5-2-15,12 6-1 16,-2 5-3-16,4 5-1 15,0 3 0-15,7 1 2 16,5 4-3-16,3-2 1 16,2 1-2-16,-3-5-1 0,-5-7-2 15,-5-6-1-15,-4-4 0 16,-4-6 0-16,-8-1 0 16,-11-6 0-16,-6-4 0 15,-12-4-1-15,-8-1 1 16,-9-2-3-16,0 0 0 15,-1 0-1-15,-5 0-7 16,4 0 1-16,4-3-3 16,-4-13-7-16,1-2-22 15,-5-1-40-15,-2 0-110 16</inkml:trace>
  <inkml:trace contextRef="#ctx0" brushRef="#br0" timeOffset="12150.7199">18530 1478 121 0,'0'-1'190'16,"0"1"-142"-16,0 0-21 16,0 0 24-16,0 0-9 0,0 0-16 15,0 0-14 1,0 0-1-16,-19 21-6 0,-31 23-1 16,-22 14-1-16,-17 13-2 15,-2 6 2-15,11-5 1 16,-3 0-1-16,9-7-2 15,1-10 0-15,11-8 1 16,8-6-2-16,13-6 1 16,10-7-1-16,8-6 0 15,15-5-3-15,2-9-1 16,6-4-2-16,0-2-4 16,0-2-14-16,14 0-38 0,32-22-148 15</inkml:trace>
  <inkml:trace contextRef="#ctx0" brushRef="#br0" timeOffset="12480.732">19257 1774 363 0,'-4'0'69'16,"-8"2"-65"-16,6 8 7 0,-7 10 10 15,5 9-5-15,-5 8-5 16,7 5-6-16,6 0-4 16,0-1 6-16,0 0-4 15,0-9 0-15,9 0-2 16,7-7 0-16,-4-3-1 15,1-3-1-15,-5-5 1 16,-4-6-3-16,-4-4-4 16,0-2-9-16,-6-2-16 15,-37-2-180-15</inkml:trace>
  <inkml:trace contextRef="#ctx0" brushRef="#br0" timeOffset="12810.5907">17506 1251 295 0,'-6'-2'68'0,"6"2"-64"15,0 0 2-15,0 0 17 16,0 0-8-16,40 0-7 0,28 0 5 16,25 0 0-16,25 0-2 15,16 0-3-15,7 0-4 16,-1 0 2-16,-8 0-6 16,-22 0 1-16,-25-3-1 15,-23 2-8-15,-17-2-5 16,-20 1-12-16,-11 0-25 15,-14-4-151-15</inkml:trace>
  <inkml:trace contextRef="#ctx0" brushRef="#br0" timeOffset="13020.1742">18480 943 256 0,'0'0'20'15,"0"0"-14"-15,2 11 0 16,29 5 17-16,17 8-2 16,12 2-7-16,12 4-7 15,9 2 3-15,10-3-10 16,4 3-2-16,4-1-5 16,-8 2-17-16,0-2-37 15</inkml:trace>
  <inkml:trace contextRef="#ctx0" brushRef="#br0" timeOffset="13237.6613">20072 1483 243 0,'12'6'10'16,"7"2"15"-16,14 1 20 15,4 1-7-15,11 1-19 16,9-2-10-16,10 0-9 16,-1-2-1-16,0-1-9 15,-6 0-26-15,-17 0-53 16</inkml:trace>
  <inkml:trace contextRef="#ctx0" brushRef="#br0" timeOffset="13446.1086">19999 1876 149 0,'27'5'20'0,"25"-2"26"16,12 1 20-16,8-1-24 15,15-3-13-15,14 0-11 16,9 0-15-16,2 0-3 15,-5 0-12-15,-14 0-31 16,-14-5-120-16</inkml:trace>
  <inkml:trace contextRef="#ctx0" brushRef="#br0" timeOffset="14190.2619">22025 1293 217 0,'-6'0'140'15,"-2"0"-136"-15,4 0 0 0,4 13 9 16,-3 21 1-16,-3 17 20 15,0 10-1-15,2 3-15 16,4-2-3-16,0-3 2 16,0-2-1-16,23-2-5 15,2-2-2-15,3-1-1 16,-3-2-5-16,0-4 0 16,-6-8-1-16,-1-7-2 15,-5-5-5-15,-3-5-3 16,-8-4-4-16,-2-2-12 15,0-3-28-15,0-5-163 16</inkml:trace>
  <inkml:trace contextRef="#ctx0" brushRef="#br0" timeOffset="14466.6387">22970 1813 304 0,'2'0'63'16,"2"0"-61"-16,2 0 2 0,0 10 15 15,1 10 15 1,-1 7-15-16,-2 7-10 0,-4 4-5 15,0 3-3-15,-12-1-1 16,-21 0-10-16,2-8-21 16,6-9-43-16</inkml:trace>
  <inkml:trace contextRef="#ctx0" brushRef="#br0" timeOffset="14774.4288">24251 1424 368 0,'5'0'10'16,"1"9"-3"-16,6 13 17 15,5 9 21-15,1 10-15 16,1 4-5-16,0 3-10 16,-3-1-2-16,3 2-6 15,-5 4-6-15,-4-5 0 16,-3-1-1-16,-7-7-7 16,0-5-10-16,-35-7-14 15,-21-6-88-15</inkml:trace>
  <inkml:trace contextRef="#ctx0" brushRef="#br0" timeOffset="15443.4727">21969 1095 181 0,'-6'-3'59'15,"0"-2"-21"-15,0 1 14 16,-7 0-1-16,3 1-14 16,2 0-14-16,-3 2 0 15,3 1-6-15,-8 0-1 16,-15 0-4-16,-13 5-5 16,-16 12-6-16,-16 7 5 0,-5 1-3 15,1 1-1 1,1-2-2-16,15-6 0 0,20-5 0 15,16-4-2-15,15-4 2 16,7-1-2-16,6 2-2 16,0 3-3-16,0 5 6 15,12 8 0-15,21 5 0 16,-2 4 1-16,0 9 0 16,-10 5 1-16,-6 6 0 15,-15 7 3-15,0 2 0 16,0 2-1-16,-27 6 3 15,0 3 1-15,-2 1-4 16,4-4-2-16,2-4 0 16,9-7 1-16,8-4-1 0,6-4-1 15,0-2 0-15,8-3 0 16,27-3 0-16,6-5 0 16,11-4-3-16,6-4-1 15,8-3 0-15,2-5-5 16,-2-6-2-16,1-4-14 15,1-9-51-15,0-1-186 16</inkml:trace>
  <inkml:trace contextRef="#ctx0" brushRef="#br0" timeOffset="16155.3348">24700 1083 361 0,'-21'-3'85'15,"17"3"-85"-15,4 0 9 16,0 0 10-16,0 0-15 16,19 0-4-16,39 9 2 15,22 5 5-15,17 3-1 16,5-1-2-16,-11 1 2 16,-13 1-5-16,-14-1 2 0,-16-1-3 15,-13-1 1 1,-10 1-1-16,-9 3 3 0,-3 3 0 15,-7 6 3-15,-4 8-3 16,-2 3 2 0,0 5-3-16,0 4 2 0,0 0-3 15,4 0-1-15,4 3 0 16,5-2 1-16,-1 2-1 16,7 0 0-16,4-2 0 15,6 2 0-15,-5-3 0 16,-1-1 1-16,2-1 0 15,-13-9 0-15,-3-3 1 16,-5-4 0-16,-4-1 1 16,0-4-1-16,-4 0 1 0,-11-2-2 15,-4-1 1-15,-3 0-2 16,-9 1 0-16,-17 5-5 16,-12-2-13-16,-8-3-22 15,-15-8-270-15</inkml:trace>
  <inkml:trace contextRef="#ctx0" brushRef="#br0" timeOffset="16994.6284">18137 3539 317 0,'-39'-13'58'0,"6"-1"-36"16,30 4 6-16,3 10 4 16,0 0-2-16,0 0-14 0,0 0-8 15,0 3-2-15,9 24-5 16,32 19 4-16,21 18 6 16,4 15-2-16,7 4-7 15,-3-4 11-15,-6-5-7 16,-6-10-3-16,-4-7-3 15,-9-10 0-15,1-5 0 16,-13-10-1-16,-4-9-4 16,-11-9-3-16,-7-7-6 15,-11-7-8-15,0-12-11 16,0-27-132-16</inkml:trace>
  <inkml:trace contextRef="#ctx0" brushRef="#br0" timeOffset="17213.724">18714 3583 359 0,'0'0'62'0,"0"0"-56"15,0 0 13-15,0 0 12 16,0 22-13-16,-9 19-9 16,-15 16 7-16,-14 10-3 15,-7 3-5-15,-1 0-1 16,-5-5-3-16,1 0-4 15,3-4-2-15,3-6-6 16,7-6-9-16,8-9-16 0,17-14-76 16</inkml:trace>
  <inkml:trace contextRef="#ctx0" brushRef="#br0" timeOffset="17526.2708">18999 4158 199 0,'41'0'52'16,"1"4"-14"-16,-5 4-1 16,-12 0 0-16,-7 1-16 15,-7 4 0-15,-9 8 3 16,-2 5-3-16,0 5 3 16,-13 8-10-16,-14-1-1 15,-2-4-4-15,5-5-4 16,5-7 0-16,7-9-3 0,5 0 0 15,7-4-2-15,0 0 0 16,0-1 0-16,27-3-1 16,15 1-1-16,5-5 2 15,7-1-1-15,-5 0-5 16,1 0 3-16,-9-7-11 16,-5-9-13-16,-16-6-44 15,-16-7-165-15</inkml:trace>
  <inkml:trace contextRef="#ctx0" brushRef="#br0" timeOffset="17970.4558">17864 3280 173 0,'0'0'91'0,"0"0"-83"16,0 0 8-16,0 0 1 16,25 0-12-16,22 0 8 15,17 0 1-15,11 0-1 16,10 0 0-16,8 0 0 16,8 0 0-16,6 5-1 15,-1 1-1-15,-3-2-5 16,-6-1-3-16,-12 1-3 15,-13-4-3-15,-12 0-3 16,-16 0-4-16,-13 0-8 0,-15 0-25 16,-9-10-104-16</inkml:trace>
  <inkml:trace contextRef="#ctx0" brushRef="#br0" timeOffset="18225.7527">18856 2941 256 0,'0'0'8'16,"0"0"-7"-16,6 0 14 16,21 6 9-16,15 10 2 0,7 5-6 15,5 5-6 1,2 3-3-16,4 8-5 0,0-3-3 15,2 4-3-15,4-3 0 16,0-4-6-16,0 2-8 16,-4 3-18-16,2-1-32 15</inkml:trace>
  <inkml:trace contextRef="#ctx0" brushRef="#br0" timeOffset="18486.3484">20545 3734 165 0,'6'0'157'0,"11"3"-155"15,8 1 6-15,12-1 17 16,17 1 4-16,8 2-3 15,10-1-8-15,-2 2-12 16,-8-1-6-16,-2 0-1 16,-10 3-9-16,-9-1-15 15,-16 5-7-15,-13 3-82 16</inkml:trace>
  <inkml:trace contextRef="#ctx0" brushRef="#br0" timeOffset="18696.9155">20640 4126 144 0,'0'0'67'0,"0"2"-49"16,13-1-18-16,16 2 47 16,10-1-14-16,15-2-10 15,8 2-6-15,10-2-5 16,6 0-9-16,1 0-3 15,-2 0-1-15,-3-2-34 16,-8-6-62-16</inkml:trace>
  <inkml:trace contextRef="#ctx0" brushRef="#br0" timeOffset="19296.402">22414 3579 290 0,'0'0'104'16,"0"0"-97"-16,0 0 24 0,-2 0 16 15,-33-3-27-15,-9-2-7 16,-12 2-9-16,-14 3 1 16,-2 0-5-16,4 0-3 15,1 0 3-15,5 0-2 16,9 7 0-16,11 0-1 16,11-1 2-16,19-2 0 15,6-2-1-15,6 2-5 16,0 2-1-16,0 4 4 15,0 3 3-15,16 5 1 16,5 4 0-16,2 4 0 16,-5 4 0-16,1 3 2 0,-3 6 1 15,-1 6 0-15,-3 6 1 16,5 2 1-16,-5 5-2 16,5 0 1-16,-3 1 0 15,3-4-2-15,-3-2 2 16,5-4-4-16,1-1 1 15,-1-7 2-15,-4-7-2 16,1-9 1-16,-4-8-2 16,3-3 0-16,6-6 0 15,-1-1 2-15,9-4-2 16,6-1 0-16,17-2 0 16,6 0-1-16,10 0-6 15,0 0-2-15,-2-13-5 0,5-3-23 16,-9 0-138-16</inkml:trace>
  <inkml:trace contextRef="#ctx0" brushRef="#br0" timeOffset="20512.9136">22527 3912 118 0,'-6'0'57'0,"6"0"-3"15,-2 0 15-15,2 0-12 16,0 0-19-16,0 0-10 16,0 0-13-16,0 0-6 0,0 0-4 15,0 0 2 1,0 0-5-16,0 0-2 0,15 0 1 15,20 0-1-15,14 0 10 16,11 0-7-16,2 0-1 16,5-2 0-16,-5 1-2 15,4-4-2-15,0 0-13 16,-6 0 7-16,-6-1-32 16,-15 1-102-16</inkml:trace>
  <inkml:trace contextRef="#ctx0" brushRef="#br0" timeOffset="20766.4144">23396 3665 106 0,'0'0'188'0,"0"0"-181"15,0 0-6-15,0 0 24 16,0 16-6-16,0 14 11 15,4 7-1-15,2 9-5 16,0 0-8-16,2 2-6 16,3 2-3-16,1-2-5 15,5-3-2-15,1-1 0 16,7-7-10-16,-4-6-18 16,2-4-31-16,1-12-278 15</inkml:trace>
  <inkml:trace contextRef="#ctx0" brushRef="#br0" timeOffset="20976.6844">24014 4110 42 0,'0'0'267'0,"0"15"-266"16,0 5 17-16,0 5 17 15,0 4-13-15,-6 1-11 16,-7 7-11-16,3-5-3 0,2 0-12 16,3-7-35-1,-3-8-126-15</inkml:trace>
  <inkml:trace contextRef="#ctx0" brushRef="#br0" timeOffset="22942.3426">24971 3703 20 0,'0'-1'48'0,"-4"-1"-36"15,4 2 0-15,0 0 5 16,0-1-8-16,0 1-7 15,0-4-2-15,0 2-8 16,0 1 1-16,0-2 1 16,0 1-6-16,0-1 7 15,0 2 0-15,0 1 3 16,0-2-3-16,0 1 5 16,0 1 5-16,0 0 12 15,0 0 5-15,0 0 3 16,0-2 6-16,0 2 2 0,0 0 2 15,0 0-3-15,0 0 0 16,0 0-4-16,0 0 1 16,0 0-4-16,0 0-9 15,0 0 0-15,0 6-9 16,0 13 5-16,-9 11 9 16,-3 6-3-16,0 3-11 15,5 2 4-15,1 1-2 16,2 0-2-16,4 0-1 15,0 1-2-15,0-2 1 16,0-6 1-16,6-6-4 16,7-5 0-16,-3-8-2 0,-2-1 1 15,-2-8 0-15,-1-1-1 16,-5-5-1-16,2-1 1 16,-2 0 0-16,4 0-1 15,-4 0-1-15,2 0-4 16,-2 0-4-16,6-9-15 15,13-12-49-15,1-7-114 16</inkml:trace>
  <inkml:trace contextRef="#ctx0" brushRef="#br0" timeOffset="23670.6865">25748 3283 216 0,'0'-3'119'0,"0"1"-87"16,0 2-7-16,0 0 12 16,0 0-7-16,0 0-10 15,0 0-14-15,19 0-5 0,16 2-1 16,12 7 3-16,15 2 0 16,5 3-3-16,-1-1 3 15,2-1-2-15,-2 2 0 16,-6 1 1-16,-4-3 3 15,-7 2 0-15,-7 1 1 16,-7 0-6-16,-14 2 1 16,-5 3 3-16,-8 7-2 15,-1 2 4-15,-7 4 0 16,0 7-1-16,0 0-1 16,0 7 1-16,0-1 0 15,0 3-2-15,0 3-2 16,0 1 3-16,0 3-1 0,10 1-2 15,2-1 1-15,5-1-2 16,-3-2 0-16,3-1 0 16,-3-2-1-16,3 0 3 15,-5-7-2-15,5-3 0 16,-9-8 0-16,2-7 0 16,-8-5 0-16,3-4 2 15,-5-6-2-15,0-5 2 16,0-1 2-16,0-2-1 15,0-1 4-15,0 3-2 16,-13 2 3-16,-26-1-1 16,-7 2-5-16,-7-4-1 0,5 1 4 15,5-4-4-15,-1 0 0 16,-1 1-2-16,-1-1-1 16,-1 0-4-16,-3 0-13 15,-1 0-14-15,5 0-46 16,-12 0-359-16</inkml:trace>
  <inkml:trace contextRef="#ctx0" brushRef="#br0" timeOffset="24778.5228">4930 2291 153 0,'-45'0'41'16,"7"0"3"-16,12 0 5 16,13 0 1-16,13 0-14 15,0 0-8-15,0 0-13 16,0 0-11-16,19 0-1 15,24 2 5-15,23 2 7 16,25-4-4-16,27 0 0 0,31-7 1 16,14-10-1-16,13-3-4 15,-11-1-5-15,-6-1-2 16,-16 6-7-16,-25 6-6 16,-23 2-11-16,-23 6-24 15,-41 2-148-15</inkml:trace>
  <inkml:trace contextRef="#ctx0" brushRef="#br0" timeOffset="26182.3663">7359 2840 85 0,'12'0'35'0,"9"0"-4"0,4 0-1 16,2 0-2-16,12 2 5 15,-2-2-3-15,2 2-5 16,9-2-9-16,10 2-1 16,0 1 2-16,12-1-8 15,11 0 4-15,14 1-2 16,14 0-3-16,9 0 2 16,12 3-3-16,11-2 2 15,6 2 1-15,-1-3-6 16,12 0 2-16,-3-1 1 15,2-2-1-15,-2 0 2 0,8 0-2 16,13 0 2 0,-3-2 0-16,-3-1-7 0,-15-1 8 15,-4 0-8-15,4 2 3 16,-15-1-1-16,11-3 3 16,-10 3-1-16,-3-1 2 15,3 2-6-15,-9 2 0 16,3-2 3-16,-3 1-3 15,-8 1 4-15,4 0 0 16,4 0-4-16,1 0 5 16,5 0-3-16,-8 0 0 15,7 0-2-15,-15 0 1 16,2 0-2-16,6 0 1 16,0 0-1-16,7 0 1 0,-7 0 1 15,2 0-1-15,1 0 0 16,-9 0 1-16,0 0-2 15,-13 1 0-15,-1 1 0 16,-9 1 0-16,-8-3 1 16,-10 2-1-16,-15 0-1 15,-6-2 1-15,-14 4 3 16,-11-2-3-16,-10-2-1 16,-21 0 1-16,0 0-1 15,-6 0-3-15,0 0-3 16,0 0-6-16,0 0-8 15,-21 0-64-15</inkml:trace>
  <inkml:trace contextRef="#ctx0" brushRef="#br0" timeOffset="27096.916">7824 5120 257 0,'0'0'0'0,"0"0"-1"16,23 0 1-16,14 0 29 0,23 0 3 15,10 0 0-15,19 0-3 16,14 0-5-16,11-1 3 15,4 1-8-15,10 0 1 16,11 0-4-16,7 0-2 16,16 0 0-16,9 1-3 15,21 4 1-15,15-3-6 16,12-2 2-16,7 0 0 16,9 0-4-16,1-4 1 15,6-6-3-15,0-2 5 16,-9 3-7-16,-7 4 2 15,-9 4 0-15,-5 1 2 16,-5 0-3-16,2 0 1 0,-19 1-1 16,-8 6-1-1,-8-2-1-15,-32-3 1 0,-5 3 0 16,-26-2 0-16,-16-3 0 16,-14 4 0-16,-13-4-1 15,-2 0 1-15,-8 0 0 16,-12 0-2-16,-5 0-2 15,-16 0-1-15,-9 0-4 16,-9-8-8-16,-7-5-13 16,0-3-78-16,-38-8-246 15</inkml:trace>
  <inkml:trace contextRef="#ctx0" brushRef="#br0" timeOffset="29033.0549">17850 2651 183 0,'78'10'54'15,"19"-10"-31"-15,15 0 5 16,45-2 11-16,-49-5 1 16,-5 6-14-16,0 1-2 15,1 0-14-15,1 0 3 16,9 0-3-16,8 0 2 0,4 0 0 16,6 0-2-16,2 0-1 15,13 0 0-15,10 0-2 16,9 0 0-16,1 0 2 15,3 0-5-15,-1 0 0 16,3 0-1-16,10 0 2 16,-3 0-2-16,3 0-2 15,-4 0 4-15,4 0-4 16,2 0 2-16,2 0 0 16,6 0 1-16,3 0-1 15,1 0 1-15,2 0-2 16,-1 0 0-16,3 0-1 15,-1 0-1-15,1 0 1 0,-5 0-1 16,-14 5 0 0,-9 1 2-16,-11-2-1 0,-14 1-1 15,0-2 2-15,2 1 4 16,2-1-4-16,-3-3 0 16,-3 0 0-16,-13 0-2 15,-12 0 1-15,-14 0-1 16,-9 0 2-16,-2 0-2 15,-14-1 1-15,-13-1-1 16,-10 0-1-16,-5 2 1 16,-1-2-2-16,12 0 2 15,-2-1 0-15,-6 2-2 16,-11-1 0-16,-20 1-9 16,-17 0 1-16,-8-1 1 0,0 1-6 15,-37 1-91-15</inkml:trace>
  <inkml:trace contextRef="#ctx0" brushRef="#br0" timeOffset="29841.8347">17633 5180 175 0,'0'0'81'0,"0"2"-80"16,31-1-1-16,18 1 17 16,11-2 10-16,23 0 4 15,14 0 1-15,21 0-2 16,20-8 3-16,13 0-10 16,15-3 7-16,20 2-15 15,14-1-2-15,19 1 0 16,17-1 2-16,20-1-7 15,5 3 5-15,9 1-4 0,-1-1-1 16,-2 3-6 0,6 2 2-16,6 2 6 0,0 0-4 15,4 1 0-15,4 0 1 16,-3 0-4-16,-3 0 2 16,-4 0-5-16,-5 0 0 15,-3 0 0-15,-4 0 1 16,-13 1-1-16,-6 5 0 15,-10-2-2-15,-11 3 2 16,-12-4 0-16,-19-1-1 16,-24-2-1-16,-24 0 1 15,-19 0-1-15,-20 0 2 16,-20 0-3-16,-21 0 2 16,-16 0-3-16,-9 0 0 0,-6 0 0 15,-2 0-2-15,-4 0-3 16,-4 0 1-16,-2 0-6 15,-11 0-4-15,-6 0-10 16,-6 0-27-16,2 0-51 16,-2 0-87-16</inkml:trace>
  <inkml:trace contextRef="#ctx0" brushRef="#br0" timeOffset="31236.9035">5124 7858 264 0,'-18'18'64'0,"-7"-6"-58"15,15-12-5-15,10 0 9 16,0 0 2-16,0 3-4 15,0 3 3-15,2 3-2 16,31-1 22-16,12 5-6 16,21-1 2-16,19-1-4 0,12-1-3 15,11-5-7-15,1 1-3 16,5-3 2-16,-11-2-6 16,-12 3-3-16,-6-1-1 15,-17 2-1-15,-2-2-1 16,-12 0 1-16,-10-2-1 15,-11 2-2-15,-4-3-1 16,-13 3-3-16,-8-1-3 16,-3 0-7-16,-5 0-6 15,-5 8-10-15,-48 11-134 16</inkml:trace>
  <inkml:trace contextRef="#ctx0" brushRef="#br0" timeOffset="31672.1198">5379 8449 159 0,'0'0'135'16,"0"3"-135"-16,0-2 3 15,14 1 12-15,23 0 15 16,15 1 4-16,14-3-8 15,2 0 1-15,7 0-8 16,1 0-2-16,-3 0-2 0,-1 4-10 16,-10-4 1-1,0 1-2-15,2 1 0 0,-8 1 0 16,-2-2-3-16,-11-1 0 16,-2 0-1-16,-20 0 2 15,-2 0 0-15,-7 0-2 16,-6 0 0-16,-6 0 0 15,4 0 0-15,-4 0 1 16,0 0-1-16,0 0 0 16,0 0 0-16,0 0-1 15,0 0-3-15,0 0 2 16,0 0-1-16,0 0-1 0,0 0-2 16,0 0-5-16,0 0-8 15,0 6-12-15,0-1-26 16,0 3-94-16</inkml:trace>
  <inkml:trace contextRef="#ctx0" brushRef="#br0" timeOffset="32587.4295">8814 7307 319 0,'6'0'70'0,"-6"0"-57"15,-12 7-6-15,-9 27 9 0,3 22-5 16,-15 27 2-16,0 16 2 15,-7 22-4-15,1 12-5 16,2 9 4-16,-5 13 0 16,-1 0-2-16,-4 5-4 15,-3-6-4-15,-8-7 3 16,2-7-3-16,0-9 2 16,3-16 0-16,3-16-2 15,9-23-2-15,10-19 2 16,12-18 0-16,3-17-2 15,9-14-2-15,1-8-6 0,2-12-6 16,4-42-44 0,0-28-164-16</inkml:trace>
  <inkml:trace contextRef="#ctx0" brushRef="#br0" timeOffset="32999.3795">8698 7448 347 0,'0'0'34'16,"0"0"-31"-16,0 3-2 0,5 21 2 15,19 11 13-15,3 12-2 16,8 11-3-16,1 8-2 15,5 9 7-15,-4 9 4 16,6 7-6-16,-5 16-5 16,3 14-1-16,0 7 0 15,-3 18-3-15,3-2 2 16,-8 4-1-16,2-6 1 16,0-14-4-16,-4-17-1 15,2-12 0-15,0-12 2 16,-6-10-3-16,-2-11 0 15,-4-17-1-15,-9-16 0 16,-10-18 0-16,2-12 0 0,-2-3-1 16,-2 0-5-16,0 0-2 15,0-12-17-15,-6-27-18 16,-31-13-133-16</inkml:trace>
  <inkml:trace contextRef="#ctx0" brushRef="#br0" timeOffset="33216.5809">8285 8731 385 0,'0'0'11'0,"0"0"-8"15,12-3-3-15,42-2 13 16,25 2 1-16,26 1-5 15,17 0-6-15,10 2-3 16,3 2-11-16,-11 16-12 16,-8 10-86-16</inkml:trace>
  <inkml:trace contextRef="#ctx0" brushRef="#br0" timeOffset="34318.1142">9868 8283 297 0,'-18'-6'58'0,"1"-1"-38"15,11 7-16-15,6 0 17 16,0 0 0-16,23 0-12 16,39 0 4-16,23 0 2 15,28 0 0-15,15 0-2 16,19 2-4-16,8 1 6 16,-8-1-5-16,-13 1-2 0,-20-2-8 15,-23-1-2-15,-23 0-1 16,-14 0-7-16,-19 0-3 15,-20 0-23-15,-15 0-180 16</inkml:trace>
  <inkml:trace contextRef="#ctx0" brushRef="#br0" timeOffset="34552.6564">10158 8842 403 0,'0'1'46'16,"0"-1"-46"-1,37 0 0-15,42 0 10 0,30 0 10 16,30 0-13-16,9-5-4 16,8 1-3-16,-10 1-3 15,-5 2-3-15,-3 1-14 16,-10 0-24-16,-12 0-260 15</inkml:trace>
  <inkml:trace contextRef="#ctx0" brushRef="#br0" timeOffset="35497.3086">13494 7608 276 0,'-39'-18'42'15,"2"3"-34"-15,16 3 30 16,-2 3 27-16,-2 6-20 16,1-2-20-16,-1 5-9 15,-10 0-6-15,0 0 1 16,-13 29-4-16,-10 23 1 15,-12 25-8-15,2 21 4 16,6 9-1-16,8 15 3 0,23 6-4 16,8-3 0-16,23-3 1 15,0-10-2-15,44-13 0 16,26-10-1-16,15-8-1 16,6-13 0-16,12-16 1 15,2-14-2-15,5-12 1 16,4-11 1-16,12-15 0 15,8 0 0-15,11-22 1 16,-11-19 0-16,-6-11 3 16,-18-7-3-16,-19-8 4 15,-25-8-2-15,-23-11-2 16,-14-16-1-16,-27-11 0 0,-2-6 0 16,-27 6-1-16,-37 14-2 15,-8 19 3-15,-4 13 0 16,-9 16 5-16,2 6-2 15,-2 13 1-15,7 7-2 16,3 6-2-16,3 4-3 16,10 8-2-16,2 2-9 15,0 5-6-15,6 5-35 16,1 17-102-16</inkml:trace>
  <inkml:trace contextRef="#ctx0" brushRef="#br0" timeOffset="35744.5757">13519 8206 289 0,'48'42'9'16,"9"13"10"-16,20 4 24 16,3 3 6-16,11 7 1 15,-2 4-20-15,-2 4-12 16,-2 3-11-16,-13-2 2 15,-6-4-8-15,-10-4 0 16,-6-4-1-16,-5-8-8 16,1-6-2-16,5-6-5 15,16-4-23-15,1-9-69 16,19-12-128-16</inkml:trace>
  <inkml:trace contextRef="#ctx0" brushRef="#br0" timeOffset="36148.0421">15863 7738 353 0,'-2'-4'60'0,"-8"4"-36"0,1 0-9 16,-7 26-4-16,-9 20 5 16,-10 21 0-16,-4 21-7 15,1 14 4-15,-7 9-8 16,8 6 3-16,-5 0-1 15,5 1-2-15,-4-4-4 16,4-4 0-16,4-7 0 16,-7-11-1-16,7-19-1 15,0-10-1-15,6-20 1 16,5-12-7-16,9-18-4 0,1-9-2 16,10-4-20-1,2-30-144-15</inkml:trace>
  <inkml:trace contextRef="#ctx0" brushRef="#br0" timeOffset="36538.5772">15772 7700 334 0,'0'-3'83'0,"0"3"-78"16,4 0-4-16,2 0 10 0,7 10 4 15,3 31-11-15,5 17 24 16,4 16-16-16,-2 9-5 16,6 7 3-16,-3 12 2 15,8 3 2-15,-1 0-7 16,4-2-4-16,2-8 3 15,-2-3-1-15,-2-5-4 16,-4-6 3-16,-4-11-2 16,-4-8 1-16,-6-9-3 15,-5-10-1-15,-4-7 1 16,3-6 0-16,1-8-7 16,-4-4-3-16,3-7-3 0,-3 0-15 15,4-7-41-15,-1-4-211 16</inkml:trace>
  <inkml:trace contextRef="#ctx0" brushRef="#br0" timeOffset="37133.0204">17407 7747 462 0,'-35'-13'21'0,"10"5"-19"16,7 5 13-16,5 3 20 15,-5 0-11-15,-11 3-5 16,-15 34-14-16,-16 24-4 15,-12 24-1-15,6 15 1 16,12 17 1-16,23-2-2 16,17-6 1-16,14 1 0 15,0-15-1-15,27-7 0 16,32-4-1-16,18-17 1 16,8-6 0-16,2-15 0 0,1-10 0 15,-7-15-2-15,-7-8 1 16,-3-13-5-16,7 0 3 15,13-38 3-15,13-17-1 16,13-18 0-16,-1-14-2 16,-10-10 0-16,-22-12 1 15,-34-9-3-15,-23 1-1 16,-27 2 6-16,0 16 0 16,-31 15 4-16,-15 14 2 15,-7 14 3-15,-5 6 1 16,2 12 0-16,6 5-5 15,1 8-3-15,1 10 1 0,5 2-2 16,-3 5-1 0,7 7-1-16,-9 1-5 0,-1 8-15 15,-9 18-3-15,4 17-21 16,9 2-66-16,10-1-251 16</inkml:trace>
  <inkml:trace contextRef="#ctx0" brushRef="#br0" timeOffset="37378.4738">17585 8236 271 0,'19'33'48'16,"16"7"-43"-16,8 7 3 16,5-3 10-16,8 5 15 0,1 10-11 15,10 3 17-15,3 8-19 16,2 6-8-16,7-1-2 15,-3 1-1-15,-1-2-5 16,-1-2-3-16,-2-4 0 16,-1-10-1-16,-5-14-5 15,-10-11-10-15,-13-14-6 16,-6-13-21-16,-8-6-72 16</inkml:trace>
  <inkml:trace contextRef="#ctx0" brushRef="#br0" timeOffset="37769.2582">18325 6930 306 0,'-8'-1'32'0,"8"-1"-23"15,0 2-3-15,0 0 4 16,0 0 4-16,33-3-5 15,33-3 9-15,29 3 3 16,21-1-11-16,16 0 2 16,5 1-3-16,-1 3-5 15,-14 0-4-15,-19 0 0 16,-24 0-11-16,-30-4-13 16,-20-4-31-16,-29-3-248 15</inkml:trace>
  <inkml:trace contextRef="#ctx0" brushRef="#br0" timeOffset="37956.8066">19005 6978 333 0,'0'54'4'16,"0"11"1"-16,0 6 14 15,0 3-4-15,8 8 2 16,1 5-3-16,-5 4-14 15,2 4 0-15,-6 2-16 16,0-9-30-16,-17-1-296 16</inkml:trace>
  <inkml:trace contextRef="#ctx0" brushRef="#br0" timeOffset="38676.8568">9656 11183 359 0,'-13'3'34'0,"9"1"-30"16,4-2-1-16,0 1-1 0,23 4 6 15,33 5 17 1,32-2-1-16,22 2-2 16,24-7-6-16,26-5-2 0,21 0 5 15,14 0-1-15,-3-7-10 16,-14-4-5-16,-17 2-3 16,-33 0-3-16,-31 8-7 15,-37 1-5-15,-35 0-8 16,-25 1-39-16,-16 21-89 15</inkml:trace>
  <inkml:trace contextRef="#ctx0" brushRef="#br0" timeOffset="38916.3292">10325 11719 363 0,'0'4'55'0,"0"-4"-55"15,21 6 0-15,18-1 14 16,25 2 16-16,21 0-6 16,18-2-5-16,9-2-6 15,16 0-7-15,2 1 1 16,-1 0-1-16,3-4-6 16,-2 0-3-16,-4 0-7 15,-4 0-5-15,-2 0-20 16,-15-4-116-16</inkml:trace>
  <inkml:trace contextRef="#ctx0" brushRef="#br0" timeOffset="40978.9202">14127 10449 42 0,'-56'18'175'15,"4"-15"-151"-15,9 2-5 16,4 1-15-16,-7-1-4 15,13-1-8-15,0-4-6 16,6 0-7-16,-4 0-15 16,-2 0 2-16,2-11-8 15,-6-9-42-15</inkml:trace>
  <inkml:trace contextRef="#ctx0" brushRef="#br0" timeOffset="41677.1585">13788 10562 332 0,'0'0'64'16,"-15"-3"-28"-16,-18-1-5 15,-6-5-1-15,-15-1-6 16,-14 1-4-16,-17-3-12 15,-16 2-3-15,-15 2-3 16,-4 3 3-16,4-1 0 16,11 6 2-16,14 0-5 15,25 0-2-15,20 0 1 16,22 0 1-16,17 0-2 0,7 0-3 16,0 0-7-1,17 6 2-15,31 17 8 0,18 17 0 16,-8 11 0-16,2 20 1 15,-19 13 0-15,-12 11 0 16,-21 16 4-16,-8 17 0 16,0 13-1-16,-8 8 0 15,-21 1-1-15,-2 3 5 16,0 10-8-16,-4 6 2 16,6-1 1-16,8-9-2 15,15-17-1-15,6-16 0 16,0-21 0-16,18-16 1 15,26-16 1-15,6-17-2 0,14-9 0 16,0-9 0-16,18-7-2 16,9-5 2-16,9-4 0 15,3-3 0-15,0-5-1 16,-8-6 1-16,-10-1-3 16,-11-3-2-16,-9-4-2 15,-5 0-7-15,-9 0-7 16,3-1-32-16,0-19-87 15</inkml:trace>
  <inkml:trace contextRef="#ctx0" brushRef="#br0" timeOffset="42230.0101">15024 10508 221 0,'-23'-3'132'0,"11"2"-110"15,10 1-1-15,-3 0 23 16,5 0-14-16,0 0-12 0,0 18-16 16,0 19 1-1,0 21 9-15,0 13-4 0,0 2-3 16,0-3-1-16,0-8-3 15,0-7-1-15,0 1 0 16,13 2-5-16,-3 9-5 16,-8 8-14-16,-2 3-67 15,0 5-260-15</inkml:trace>
  <inkml:trace contextRef="#ctx0" brushRef="#br0" timeOffset="42500.8658">14939 12377 265 0,'-12'50'44'0,"-5"12"-3"16,5 7 5-16,-1-1 1 15,7 5-15-15,6 4-14 16,0-4-10-16,0-2-5 15,17-6-2-15,1 1 1 16,1-4-2-16,-5 4-3 16,-5 0 1-16,-7-6-4 15,-2-8-12-15,0-13-13 16,0-10-20-16,0-14-173 16</inkml:trace>
  <inkml:trace contextRef="#ctx0" brushRef="#br0" timeOffset="43010.4227">16376 10937 380 0,'-11'-10'28'0,"9"10"-26"0,2-3 4 16,0 3 10-16,0 0 0 15,38 0-15-15,24 0 13 16,22 0 2-16,11 5-2 16,3 3-6-16,-1 0-8 15,-4-2-1-15,4 2-2 16,0-8-6-16,-8 0-20 16,-8 0-45-16</inkml:trace>
  <inkml:trace contextRef="#ctx0" brushRef="#br0" timeOffset="43230.235">17903 10571 315 0,'0'39'5'0,"-8"14"14"16,-6 11 19-16,1 4-8 15,7 7-2-15,2 0-14 16,4 0-14-16,0-4-5 16,6 6-13-16,11 0-15 15,-9 1-42-15</inkml:trace>
  <inkml:trace contextRef="#ctx0" brushRef="#br0" timeOffset="43605.9172">16541 12689 285 0,'-12'3'35'0,"5"-3"-11"16,5 3 11-16,2 1-17 16,2 0-14-16,42 7 8 15,20-4 10-15,10 0-7 16,17-2-2-16,13-2-6 15,11-3 4-15,12 0-7 16,-1 0-4-16,-11 0-7 16,-5-15-16-16,-19 0-16 15,-13-2-140-15</inkml:trace>
  <inkml:trace contextRef="#ctx0" brushRef="#br0" timeOffset="43845.362">18172 12306 386 0,'0'25'16'16,"-6"9"-6"-16,-7 17 23 16,-5 4-5-16,8 4-12 15,3 0-1-15,7-1-6 16,0-2-6-16,0-5-1 0,0-6-2 15,11-2-1 1,-3-10-2-16,2-10-10 0,-4-10-15 16,1-13-59-16</inkml:trace>
  <inkml:trace contextRef="#ctx0" brushRef="#br0" timeOffset="45735.0362">18966 10500 289 0,'-6'-17'45'0,"6"9"-32"0,-5 4 19 15,5 4 6-15,0-1-8 16,19 0-3-16,22 1-8 16,15 0 0-16,15 0-1 15,13 6-4-15,16 9-4 16,13 6-5-16,13 2 0 16,2 9-2-16,-10 2-3 15,-16 7 0-15,-30 6 0 16,-29 8 1-16,-26 7-1 15,-17 7 1-15,-4 12 1 16,-33 4 0-16,-5 4 0 16,5 5 0-16,2-1 1 15,2 8 1-15,-2 8-1 16,4 6 1-16,2 18 1 16,6 2 0-16,8 5-1 0,9 5-2 15,2-4 0-15,4-5 0 16,0-3-2-16,6-1 1 15,19-11-1-15,4-4 1 16,-4-2-2-16,-9-13 2 16,-16-12-1-16,0-11 0 15,-18-17 0-15,-34-15 0 16,-4-10 0-16,-6-11 2 16,0-4 1-16,-4-7-2 15,-4-11-1-15,8-1 1 16,-6-3 1-16,-3 0 1 15,3-10-3-15,-4-7 0 0,-1 0 0 16,5 1-4-16,-2 3-16 16,2 1-22-16,-5 12-42 15,-30 12-255-15</inkml:trace>
  <inkml:trace contextRef="#ctx0" brushRef="#br0" timeOffset="45967.3207">14333 15378 9 0,'-60'0'0'0</inkml:trace>
  <inkml:trace contextRef="#ctx0" brushRef="#br0" timeOffset="46259.7582">13775 15304 11 0,'4'12'64'15,"17"-1"6"-15,8 11-12 16,8 7 6-16,13 9-22 16,4 2 6-16,12 7-26 15,2 3-5-15,8 6 6 16,9 6-4-16,6 5-5 15,6 2 1-15,3 1 1 16,-3-6-9-16,-6-6 2 16,-2-11-7-16,-11-6-2 15,-6-12-2-15,-5-10-6 16,-22-13-9-16,-8-6-28 16,-16-28-115-16</inkml:trace>
  <inkml:trace contextRef="#ctx0" brushRef="#br0" timeOffset="46520.3879">15092 15216 380 0,'-72'52'28'0,"-7"14"-20"16,-14 16 17-16,-14 8 14 15,-5 17-9-15,-8 11 0 0,15-1-12 16,14-7-9-16,25-18-4 16,18-19-4-16,23-17-1 15,15-13-3-15,10-10-10 16,0-7-9-16,16-15-14 16,28-11-56-16,16-11-203 15</inkml:trace>
  <inkml:trace contextRef="#ctx0" brushRef="#br0" timeOffset="46755.145">15735 15799 348 0,'0'52'32'0,"-6"11"-24"0,-13 3 21 16,5 7 2-16,-1-3-1 15,9 3-8-15,4-7-5 16,2-3-6-16,0-9-10 16,0-10-1-16,0-10-4 15,0-16-8-15,0-7-6 16,0-11-23-16,0 0-111 16</inkml:trace>
  <inkml:trace contextRef="#ctx0" brushRef="#br0" timeOffset="47450.783">13870 15117 331 0,'-18'0'50'0,"18"0"-50"15,0 0-3-15,25 0 3 16,35 0 8-16,22-3-1 16,30-13 1-16,18-1 1 15,19 2 2-15,10 4 0 16,0 0 4-16,-2 3-5 0,-6 5 1 16,-6-5-6-1,-15 1-4-15,-12 4-1 0,-25-1-5 16,-27-2-4-16,-25 1-1 15,-20-6-21-15,-10-4-41 16,-11-7-132-16</inkml:trace>
  <inkml:trace contextRef="#ctx0" brushRef="#br0" timeOffset="47661.1544">15377 14611 361 0,'0'3'33'0,"0"23"-31"0,25 11 21 16,14 3 4-16,5 1-6 15,10-2-7-15,5 0-8 16,-1-7-6-16,6-7-1 16,-12-6-4-16,-6-8-16 15,-15-11-23-15,-23 0-132 16</inkml:trace>
  <inkml:trace contextRef="#ctx0" brushRef="#br0" timeOffset="48268.4824">14920 14688 311 0,'-4'0'83'0,"4"0"-72"16,0 0-4-16,0 0 22 16,0-29 0-16,0-16-12 15,0-13-14-15,0-8 0 16,0 7 1-16,0 4 3 15,0 0-3-15,0-5 0 0,0-4-4 16,0-2-1-16,0 2-1 16,0 3 1-16,-2 6 0 15,-8 7 1-15,-2 4-4 16,3 0 4-16,-3 3 0 16,-1-3-3-16,-1 0 0 15,2 3-3-15,3 5 3 16,-3 6 0-16,2 13 2 15,3 6 1-15,-1 7 0 16,4 4 3-16,4 0 1 16,-2 0-2-16,2 0 0 15,-4 0-2-15,2 4 0 16,-2 21 2-16,-7 14 0 0,-1 10-1 16,-3 2 1-1,-3 1 1-15,-7 0 2 0,-2-2 0 16,-4-1 0-16,0-5 0 15,0 0-1-15,2-4 1 16,4-3-4-16,7-5 0 16,1-7-2-16,9-6 1 15,2-10-4-15,2-4-3 16,2-5-3-16,2 0-11 16,0-17-65-16,0-16-197 15</inkml:trace>
  <inkml:trace contextRef="#ctx0" brushRef="#br0" timeOffset="48950.1181">14813 13800 125 0,'-12'0'129'0,"-7"0"-123"15,-4 0-2-15,5 0 21 16,-1 0 5-16,11 0-7 15,2 0-5-15,6 3-14 16,0-3-4-16,0 0-3 16,0 4 1-16,0-4-7 15,0 8 6-15,-11 5 3 16,-1 6 1-16,-5 3 0 16,3 0 2-16,-5 5 8 0,1-5-1 15,1 0-3 1,5-3 7-16,-5 3-3 0,9 0 1 15,-9 2-3-15,3 6 0 16,-3-4-3-16,3-1 3 16,-1-3-7-16,3-3 5 15,4-4 1-15,2-4-1 16,-1-5-4-16,7-6-1 16,0 0-2-16,0 0 0 15,13 0 0-15,30 0 4 16,11-3-2-16,12-7 0 15,-4-2 1-15,4 2-1 0,-4-2 1 16,8-4-3-16,5 3 1 16,-1-2-2-16,9 0 2 15,2 1-1-15,-5-2 0 16,-1 2 0-16,-13-1 0 16,-12 2 0-16,-13 1 0 15,-14 2 0-15,-8-3 0 16,-9-4 2-16,-10-2 4 15,0-6 3-15,-17-4 1 16,-32-2 2-16,-24-8-7 16,-11 2 0-16,-3-8-1 15,-4-3-4-15,12 4 2 16,9 5-1-16,14 10 0 0,15 7-1 16,8 3 0-1,10 7 0-15,9 6 0 0,7 5-2 16,7 1-6-16,0 0-12 15,0 0-24-15,15 0-64 16,26 4-97-16</inkml:trace>
  <inkml:trace contextRef="#ctx0" brushRef="#br0" timeOffset="49662.7262">17351 15250 341 0,'-14'-4'42'0,"6"4"-29"15,8 0 9-15,0 0-10 16,14 11-6-16,40 18 11 16,18 11 11-16,5 12-13 15,7 2-1-15,3 9 2 16,4 7 2-16,6 7-5 15,1 3-2-15,-3-1 1 16,-9-2-5-16,-5-8-5 16,-9-14-1-16,-12-7 1 15,-18-9-2-15,-17-12-1 16,-13-8-4-16,-12-9-4 0,0-10-9 16,0 0-8-1,0-34-27-15,-6-21-73 0,-7-17-128 16</inkml:trace>
  <inkml:trace contextRef="#ctx0" brushRef="#br0" timeOffset="49897.0403">18379 15334 350 0,'0'0'60'0,"-6"5"-49"15,-25 19 20-15,-13 13-3 16,-10 11-6-16,-1 13-1 0,-12 14-1 15,1 13-6 1,0 3-1-16,10-6-5 0,9-8-3 16,12-18-5-16,14-5-4 15,9-10-1-15,7-3-8 16,5-12-6-16,0-4-11 16,17-13-45-16,20-12-197 15</inkml:trace>
  <inkml:trace contextRef="#ctx0" brushRef="#br0" timeOffset="50234.7487">18962 15919 253 0,'18'0'28'16,"1"6"-15"-16,2 5 16 15,-7 0 15-15,-4 3-12 16,-8 5-2-16,-2 6-6 15,0 8-9-15,-14 4 2 16,-27-1-4-16,-3-1-1 16,-1-2-4-16,5-8 0 15,9-3-4-15,11-11 2 16,14-4-3-16,6 1-3 16,0-6 0-16,6 6-1 15,35-4 0-15,15 0 1 16,16-4 0-16,7 0 0 15,-1 0 0-15,-1-7-1 0,-9-3-1 16,-12-2-14-16,-9 1 0 16,-16-4-10-16,-14-1-58 15,-17 3-150-15</inkml:trace>
  <inkml:trace contextRef="#ctx0" brushRef="#br0" timeOffset="50818.8308">18075 14263 82 0,'0'0'217'16,"0"0"-177"-16,0 0-11 16,0 0 2-16,0 0-4 15,0 0-10-15,0 6-8 16,8 21-7-16,7 20 14 15,-1 22-5-15,-1 12-1 16,-1 12 1-16,0 1-2 16,1-5-2-16,-7-6 0 15,4-6-3-15,-6-10 2 16,-4-8-2-16,2-16-4 16,-2-12 0-16,5-12 0 0,-5-12-1 15,0-4-7-15,0-3-4 16,0 0 2-16,0-16-11 15,-7-19-67-15,-13-14-143 16</inkml:trace>
  <inkml:trace contextRef="#ctx0" brushRef="#br0" timeOffset="51731.8863">18143 13752 183 0,'0'0'84'16,"0"0"-57"-16,0 0 18 16,0 0 4-16,-6 0-11 15,-9 7-12-15,-13 15-14 16,-16 12-6-16,-10 12 4 16,-6 10 0-16,-6 3 0 15,4 3-2-15,8-7-4 16,5-2 5-16,8-15-5 15,16-14 1-15,8-7-4 16,15-8 2-16,-2-7-3 16,4 3 0-16,0-2-3 15,10 4 1-15,25-3-1 16,11-4 5-16,14 0-2 0,10 0 1 16,9-3 4-16,5-5-5 15,7-2 1-15,2-2 0 16,-2 2-1-16,-10 1 1 15,-4-1-1-15,-15 1 0 16,-13-2 0-16,-10 2-1 16,-12 1 2-16,-14-2 0 15,-9-9 0-15,-4-7 8 16,0-6-6-16,-6-10-1 16,-30 2 2-16,-11 2 0 15,-9-1-4-15,-6 3 5 16,2 9-4-16,4 2 1 15,15 10-1-15,10 4-1 0,8 3-1 16,9 1-7-16,8 4-4 16,-1 2-12-16,7 1-90 15,0 0-279-15</inkml:trace>
  <inkml:trace contextRef="#ctx0" brushRef="#br0" timeOffset="52198.8412">17707 15308 233 0,'-2'0'66'16,"2"0"-26"-16,0 0 9 16,0 0-8-16,0 0-15 15,0 0-8-15,0 0-12 16,2 0-1-16,25 0 2 0,10 0 7 15,13 0-2-15,16 0-6 16,8-4 2-16,15-3 0 16,8 0-6-16,2-4 1 15,-1 4-2-15,-7-4 0 16,-13 4 1-16,-18-1-2 16,-10 3 0-16,-15-1-2 15,-12 3 0-15,-11 2-1 16,-6-3-5-16,-6 4-1 15,0-8-14-15,0-1-35 16,-10-2-177-16</inkml:trace>
  <inkml:trace contextRef="#ctx0" brushRef="#br0" timeOffset="52452.3622">18451 14920 315 0,'0'0'44'16,"0"0"-40"-16,0 0 8 16,2 11 9-16,21 7 12 15,8 11-8-15,4 0-10 16,6 1-1-16,-1-1-1 16,-1 0-8-16,-2-7-3 15,-2 0-2-15,-4-3-1 16,-6-2 0-16,0-5-4 15,-9-5-6-15,-1 1-8 0,-5-5-31 16,-10-3-201-16</inkml:trace>
  <inkml:trace contextRef="#ctx0" brushRef="#br0" timeOffset="53819.0906">21035 10783 370 0,'6'0'51'0,"-6"-11"-40"15,0-3 6-15,0 2 8 16,-12-6 3-16,-1 7-8 15,-3-4 2-15,1 5-14 16,-3-2-3-16,-5-2 0 16,-12 6 6-16,-15-3-9 15,-16 3-1-15,-8 5-1 0,-9 3 0 16,5 0 1-16,20 0-1 16,10 11-1-16,17 0-1 15,15 0 1-15,3 3-4 16,7 2 3-16,6 4-2 15,0 0 3-15,0 6 1 16,19 2 0-16,5-1 0 16,5-1 0-16,-8 2 1 15,-4 10 1-15,-7 5-2 16,-8 12 3-16,-2 8 1 16,0 14-2-16,0 7 1 15,-8 12-1-15,-19 15 3 16,-4 13 1-16,0 8-5 0,-4 9 1 15,8 1 0-15,2 8-2 16,13-10 4-16,7-12-4 16,5-11 2-16,0-14-1 15,0-7 2-15,0-5 0 16,5-13-3-16,1-9 1 16,6-11 0-16,3-10 0 15,14-7-1-15,6-7 0 16,4-5 0-16,2 0 0 15,7-3 0-15,1-4 0 16,11 0 0-16,2-5-1 16,17 2 1-16,10 0 0 0,10-5 0 15,11-3 0 1,3 0 3-16,3-3-3 0,-6-2 0 16,-9-2 1-16,-14 0 0 15,-15 0-2-15,-12-4-5 16,-10 0-10-16,-15 0-8 15,-2 0-27-15,-10-12-79 16</inkml:trace>
  <inkml:trace contextRef="#ctx0" brushRef="#br0" timeOffset="56204.891">21860 10185 391 0,'0'-4'35'0,"0"-3"-22"15,-17 0 4-15,5 3 1 16,12 4-9-16,0 0-7 16,35 0-2-16,37 0 0 0,21 8 5 15,27 10 4-15,6 7 0 16,-10 0-3-16,-10 8-2 16,-16 5 0-16,-17 6-1 15,-15 7 0-15,-21 0 3 16,-18 7-1-16,-19 1 2 15,0 7 2-15,-36-6 0 16,-19 1-3-16,-14-5 1 16,-22-8-1-16,-14-5-5 15,-11-5 1-15,0-7-1 16,5-9-1-16,7-9-3 0,22-10 3 16,7-3-1-16,18-7-2 15,13-15-5-15,17-4 2 16,13 4-3-16,14 3-2 15,0 3 3-15,27 6 5 16,16 3 2-16,11 7 1 16,14 0 1-16,13 7 0 15,16 13 1-15,8 5 3 16,1 5 1-16,1 3-5 16,-8 0 2-16,-2 4-1 15,-6 0 0-15,-2 2-2 16,2-2-1-16,6-1 1 15,7 2-3-15,5-5-9 16,-5 0-18-16,-7-2-175 0</inkml:trace>
  <inkml:trace contextRef="#ctx0" brushRef="#br0" timeOffset="56744.9901">23888 12659 267 0,'-21'0'81'0,"15"0"-58"15,6 0-2-15,0 0 13 16,0 0-11-16,0 0-8 16,2 0-13-16,27 6 2 15,8 5 7-15,13 5-4 16,-3 3-2-16,-3 6 2 15,-5 3-5-15,-21 2 4 16,-11 3-3-16,-7 10 2 16,-25 7 0-16,-35 4 3 0,-17-2-6 15,7-5-2-15,10-7 6 16,13-10-3-16,18-8-2 16,14-11 0-16,11-5 0 15,4-4-1-15,0 1-3 16,0 5-3-16,23 3 5 15,18 3-2-15,9-2 3 16,12-2 0-16,4 2-1 16,6-5-2-16,-6-1-6 15,1-1-17-15,-16-1-62 16,-5-4-253-16</inkml:trace>
  <inkml:trace contextRef="#ctx0" brushRef="#br0" timeOffset="56908.4862">24590 13206 384 0,'7'4'2'0,"5"9"-1"16,5-1 3-16,1 1-2 16,13-4-2-16,6-5-6 15,17-4-46-15,6-11-170 16</inkml:trace>
  <inkml:trace contextRef="#ctx0" brushRef="#br0" timeOffset="57194.9903">25349 12894 331 0,'-25'22'56'15,"11"7"-52"-15,3-3 5 16,11 2 8-16,0 2-2 15,7 3 0-15,24 3-4 16,4-1-1-16,2-3-2 16,0 1-3-16,-8-5 2 15,-4-4 0-15,-8-4-4 16,-17-4 8-16,0 3 2 0,-29-1 4 16,-31 3-6-1,-15 1-7-15,-14-6-4 0,-2-6-3 16,0-6-6-16,7-4-9 15,3-8-17-15,21-23-93 16</inkml:trace>
  <inkml:trace contextRef="#ctx0" brushRef="#br0" timeOffset="57374.7674">25178 12886 327 0,'22'-4'75'15,"15"-3"-74"-15,23-1 18 0,21-6 27 16,6 3-17 0,12-1-13-16,-6-2-16 0,-6-1-1 15,-11-3-10-15,-14 0-20 16,-18-4-107-16</inkml:trace>
  <inkml:trace contextRef="#ctx0" brushRef="#br0" timeOffset="57892.0641">24245 10486 337 0,'-27'-8'47'16,"9"5"-20"-16,5 3 16 15,-3 0-11-15,-3 26-16 16,-12 29-11-16,2 18 2 0,13 12 1 16,16-1-2-16,4-11-3 15,50-7-3-15,14-8 4 16,17-13-2-16,10-15-1 16,8-20 0-16,2-10 0 15,9-19 3-15,-2-28-4 16,-15-16-1-16,-21-6-1 15,-34-9-1-15,-40 4 1 16,-2 2 0-16,-62 14 2 16,-17 10 0-16,-5 14 0 15,-7 21 0-15,12 8 0 16,0 5-6-16,-1 26-15 16,-5 21-40-16,-6 16-206 0</inkml:trace>
  <inkml:trace contextRef="#ctx0" brushRef="#br0" timeOffset="58317.9648">22641 12560 298 0,'-41'29'46'0,"4"0"-21"16,6 7 14-16,2 2 17 0,6 6-23 15,11 10-12-15,5 5-4 16,7 0-6-16,0-1-3 16,13-2-3-16,22-5-3 15,12-3-1-15,7-8-1 16,4-10-1-16,12-20-1 15,11-10-1-15,20-22 2 16,11-36 1-16,4-18-5 16,-19-9-4-16,-33-3-2 15,-39 3 2-15,-25 8 3 16,-29 7 2-16,-37 12 4 16,-21 17 3-16,-4 11 5 0,2 8 0 15,14 7-5-15,13 6-3 16,17 0 0-16,14 2-12 15,23-4-17-15,8-3-154 16</inkml:trace>
  <inkml:trace contextRef="#ctx0" brushRef="#br0" timeOffset="59136.9608">26478 10530 264 0,'-27'-7'123'15,"10"-1"-108"-15,17 5-15 16,0 3 7-16,0 0 15 16,17 0-13-16,32 6-3 15,26 6 5-15,26 4-3 16,7-3 3-16,-9 6-2 16,-10 2-5-16,-21 2-3 15,-14 6 1-15,-17-3-2 16,-12 7 3-16,-13 3-1 15,-12 8 0-15,0 11 0 16,0 5 4-16,-14 5-5 16,-5 7 1-16,3 3 0 0,3 5-1 15,7 2 2-15,6 4-2 16,0 7 2-16,0 0 1 16,19 9-2-16,9 4 1 15,-1 0-1-15,4 7 1 16,2 2-2-16,-6 3 1 15,2-1 1-15,0 8-3 16,-4-4 0-16,0-6 1 16,0-7 1-16,-7-16-2 15,-5-4 0-15,-13-10 0 16,0-12 2-16,-13-11 2 16,-22-11 4-16,-10-14 2 0,-3-8 0 15,-12 0 4-15,-8-5-3 16,-9 2-6-16,-3-5-1 15,-9-1-4-15,-4-3 4 16,-2 2-3-16,8-6-1 16,8 1-1-16,17 2 1 15,15-3-6-15,12-2-6 16,10 3-14-16,13-2-19 16,-7-3-118-16</inkml:trace>
  <inkml:trace contextRef="#ctx0" brushRef="#br0" timeOffset="61139.0428">28332 10900 169 0,'16'-17'34'16,"-3"5"-6"-16,-7 8 28 16,-4 1 17-16,-2 3-20 15,0 0-18-15,0 0-16 16,0 0-6-16,0 0-3 16,0 0 0-16,0 0-3 0,0 0-5 15,0 0 1-15,0 0 6 16,0 0 1-16,0 0 1 15,-8-4 1-15,-17-4-11 16,-8 1-1-16,0 0-2 16,-6 0 2-16,1 3 0 15,-7 0 0-15,-7-2 0 16,-4 2 1-16,-3 0 1 16,-1 0-2-16,-2 4 0 15,8 0 1-15,6 0 0 16,15 0 2-16,15 0-3 15,1 0 0-15,15 0-2 16,2 0 2-16,0 0-5 0,0 0 1 16,0 7-1-1,0 8 2-15,0 10 3 0,0 8 0 16,0 6 3-16,0 0-2 16,6 8 2-16,0 4 1 15,1 5-3-15,-1 7 3 16,6-2-1-16,1 10-3 15,7 2 5-15,3 11 0 16,2 5-5-16,0 6 2 16,4 8 2-16,-5 4-3 15,-5-1 1-15,-2 4-2 16,-5-5 4-16,-10-2-4 0,-2 1 0 16,0-2 0-16,0-4 0 15,0-5 1-15,0-5 0 16,0-11 0-16,0-6-1 15,0-6 0-15,0-5 0 16,0-3 1-16,0-2-1 16,0-2-1-16,0-13 1 15,0-7 0-15,0-8 0 16,0-11 0-16,0-9 0 16,0-2 0-16,0-3-1 15,0 0 0-15,4 0-6 16,25 0 7-16,21 0 1 15,12 0-1-15,16-8 0 16,1-3 0-16,-5 0 0 16,-8 0 0-16,-6 5-1 0,-6 1-3 15,-6 3 0-15,-9-7-11 16,-6 6-14-16,-8-4-38 16,-17-2-171-16</inkml:trace>
  <inkml:trace contextRef="#ctx0" brushRef="#br0" timeOffset="63022.214">17172 10880 223 0,'0'-28'72'15,"-25"10"-35"-15,-23 11-10 16,5 0-7-16,12 4 4 15,6 3-4-15,-2 0 3 16,0 0-17-16,-2 10-1 16,2 23 0-16,-6 9-1 15,9 15-3-15,3 10 0 16,11-5 4-16,10-7-5 16,0-15 0-16,24-9 0 0,14-15 0 15,9-7-5-15,9-9 3 16,14 0 2-16,15-25 3 15,2-13-2-15,-5-10 4 16,-15-7-3-16,-34 4-1 16,-21 2 1-16,-12 10-2 15,-27 10 4-15,-31 6 2 16,-14 5-1-16,-4 10-2 16,-9 8-2-16,2 0 2 15,2 18 3-15,5 10-4 16,10 7 1-16,16-5-1 15,19 0-2-15,21-7 0 0,10-3-1 16,4-2 1-16,44-6-6 16,14-10 6-16,16-2-1 15,15-14 1-15,4-18 1 16,-2-5 1-16,-26 4-2 16,-24 6 1-16,-33 9 0 15,-12 0 3-15,-31 8 1 16,-45 10-3-16,-17 0-2 15,-17 19 2-15,-16 23-4 16,6 9 4-16,11 5-2 16,16-5 1-16,27-10-1 15,28-8 0-15,24-12 0 16,14-2 0-16,6-11-5 0,48-5-2 16,29-3 7-16,16-4-2 15,8-24 4-15,-1-7-3 16,-17-1 2-16,-27 6 1 15,-21 6-2-15,-22 2 1 16,-19 5 2-16,0 3 1 16,0 4 0-16,-25 3 1 15,-6 4-4-15,-4 3-1 16,0 0 0-16,8 0-1 16,4 0-1-16,4 0 4 15,9 0-5-15,8 0 4 16,2 0-2-16,0 0 1 15,0 0-4-15,0 0 1 0,0 0 2 16,0 0 0 0,0 0 1-16,0 0 1 0,0 0 1 15,0 0-1-15,0 0-1 16,0 0-1-16,0 0 1 16,0 0-2-16,0 0-4 15,0 0 1-15,0 0-3 16,0 0 0-16,0 0 0 15,0 0-4-15,0 0 5 16,0 0 2-16,0 0 1 16,0 0 4-16,0 0 0 15,0 0 0-15,0 0 5 16,0 0-1-16,0 0 6 16,0 0-3-16,0 0-1 0,0 0-1 15,0 0 0-15,0 0-3 16,0 0 3-16,0 0-2 15,0 0-1-15,0 0 1 16,0 0-1-16,0 0 3 16,-4 0-5-16,-2 3 2 15,-7 1-2-15,-8 3 0 16,-1 4 0-16,-3 3-2 16,6 1 1-16,3-4 0 15,10-1-3-15,6-5 2 16,0-2-3-16,0-3-3 15,0 0 3-15,0 0-2 16,18 0 1-16,1 0 3 0,1-3 3 16,-1-4 0-16,-7-5 0 15,-3-2-1-15,1 3 0 16,-8 4-3-16,-2-2-7 16,0 6-10-16,-2 3-104 15</inkml:trace>
  <inkml:trace contextRef="#ctx0" brushRef="#br0" timeOffset="63687.8421">16262 10970 338 0,'0'0'47'0,"0"0"-46"16,0 0 18-16,0 0 10 15,12 0-20-15,26 0-7 16,22 0 0-16,28-3 8 16,18-5-2-16,8 0-5 15,5 1 3-15,6-3-3 16,9 3 3-16,11 2 2 0,-7-2-1 15,-18 3-3-15,-29 0-3 16,-33 2 1 0,-23 2 0-16,-19 0-2 0,-13 0 0 15,-3 0 0-15,0 0 2 16,-25 0 5-16,-56 2-7 16,-43 18-4-16,-31 4 0 15,-8-2-1-15,6-3-1 16,22-1 2-16,15-10 2 15,19 0 1-15,27-4 1 16,20-1 0-16,27-3 1 16,21 0 0-16,6 3-2 15,6 0-4-15,46-3 0 0,30 0 5 16,22 0 2 0,12 0-1-16,16-13 1 0,2-2 2 15,7-1 1-15,-19 2 2 16,-33 3-2-16,-40 7-5 15,-32 1 0-15,-17 3 1 16,0 0 7-16,-25 0 0 16,-41 3-4-16,-25 9-4 15,-17 7 0-15,11-2-2 16,10-2-1-16,11-4 1 16,20 0 1-16,13-4-8 15,14 1 8-15,16-2-6 16,13-1-10-16,0 2-21 15,0 4-5-15,19-4-84 16</inkml:trace>
  <inkml:trace contextRef="#ctx0" brushRef="#br0" timeOffset="64610.1093">17577 12838 140 0,'-71'-33'71'0,"16"4"-17"16,-12-1-35-16,-5 4 22 16,-6 5 5-16,3 6 9 15,3 7-13-15,10 8-18 16,8 0-4-16,7 0-8 15,-1 8-1-15,15 18-7 16,2 6-3-16,8 9 0 16,13 3-1-16,10 1 0 15,0-9-1-15,45-2-2 16,21-12 1-16,25-4 1 16,25-12 1-16,12-6 1 0,7 0-1 15,-3-22-4-15,-20-11 3 16,-21-6 0-16,-25 2 0 15,-29-1-1-15,-33-2 2 16,-8 7 0-16,-64 1 2 16,-36 7-2-16,-30 17 3 15,-23 8-1-15,-2 3 3 16,4 27 2-16,14 6-1 16,25 4-1-16,21 1 0 15,29-11-2-15,33-5-2 16,33-6-1-16,0-4-6 15,50-5 0-15,34-7 3 0,24-3-2 16,22-8 4-16,9-19-1 16,-7-7 1-1,-27 1 1-15,-41 11-1 0,-37 10 1 16,-27 2 1-16,-18 9 11 16,-55 1-7-16,-24 0-2 15,-12 4 1-15,3 18 2 16,9 4-6-16,14 0 2 15,28-7-2-15,24-8 0 16,20-7-2-16,11-1-11 16,6-3-11-16,42 0 6 15,20-3-19-15,17-23-123 16</inkml:trace>
  <inkml:trace contextRef="#ctx0" brushRef="#br0" timeOffset="65864.7587">18377 12144 127 0,'-11'-7'56'0,"1"1"-22"16,2 1 31-16,-3 1 3 15,5 4-19-15,4 0-7 16,2 0-6-16,-4 0-14 16,4 0-9-16,-2 0 1 15,2 0-6-15,-12 31-3 16,-11 20-3-16,-2 15 3 16,0 6-1-16,15-2-4 15,8 0 2-15,2-3 2 16,0-5-1-16,0-3-1 15,0-8-1-15,14 0-1 16,9-2 3-16,-4-9-3 16,-3-12 0-16,-3-9 0 0,-11-11 0 15,2-4 0-15,-4-4 0 16,0 0 0-16,0 0 1 16,0-4 2-16,0-29 3 15,0-19-6-15,0-15-9 16,-17-16 9-16,-1-2 0 15,-1-3-5-15,-4 1-1 16,5 9 4-16,-1 19 0 16,7 18 2-16,-1 24 1 15,7 9 2-15,2 8-2 16,-2 0 2-16,6 0-3 0,0 22-3 16,0 34 3-1,0 25 0-15,0 16 5 0,0-4-4 16,6-8 1-16,8-16 0 15,1-4 1-15,8-13-2 16,-5-8 0-16,-5-18 0 16,-1-9-1-16,-6-12-1 15,-2-5 0-15,-2 0 0 16,-2 0 1-16,0-16 1 16,5-31-1-16,-3-19-3 15,-2-21 0-15,0-6 0 16,0 9-3-16,-13 7-11 0,-3 22 13 15,3 27 4-15,7 16 3 16,0 11 3-16,4 1-1 16,2 1-4-16,0 36-1 15,0 17 2-15,0 17 6 16,0 4-6-16,0-12-2 16,8-11 0-16,9-8 3 15,1-6-2-15,-1-14-1 16,-5-9 0-16,-6-8 0 15,1-7-3-15,-7 0 2 16,0-18-1-16,0-26 0 16,0-14-1-16,0-13-3 15,0 3 4-15,-11 15-2 16,-7 17-3-16,5 17 7 16,7 16 9-16,0 3-2 0,2 0-3 15,-5 29-4-15,-13 16 3 16,7 14 1-16,-1-2-1 15,16-16-3-15,0-8 0 16,4-11-1-16,14-6-5 16,-3-10-3-16,3-6-7 15,5-15-39-15,-6-28-159 16</inkml:trace>
  <inkml:trace contextRef="#ctx0" brushRef="#br0" timeOffset="67858.7642">17874 10351 133 0,'-43'-20'30'0,"-9"-2"3"16,19 4 11-16,-14 5-1 16,-1-6-2-16,-12 7-19 0,-6 4-3 15,-8 3-6-15,-17 5-6 16,-2 0-3-16,-13 0 0 15,3 16-1-15,0 6-3 16,-3 11 0-16,-3 2 0 16,-5 1 1-16,-2 4 2 15,2 4 0-15,11 7 5 16,10 4 1-16,10 4-4 16,17 2 0-16,17-1-5 15,18-5 2-15,18 0-2 16,13-4 0-16,0 5 0 15,19-1 0-15,22 0 0 0,13 4 3 16,8-8-3 0,10 2 0-16,3-7 1 0,7-2 0 15,3-3-1-15,8-8 0 16,10-4 0-16,7-7 1 16,16-1 0-16,15-13 1 15,20-3 0-15,0-5 0 16,7-1 5-16,-11-20-6 15,-17-3 1-15,-7-1 3 16,-12-4 1-16,-11 4-6 16,-17-1 2-16,-4-4-1 15,-10-3-1-15,-5-4 0 16,-14-2 6-16,-13 1-4 0,-9-2 1 16,-16 0 2-1,-7-7 0-15,-9-2-4 0,-6-3 4 16,0 5 0-16,-12-8-4 15,-26 0 1-15,-3 2-1 16,-4-3 4-16,-3 5-4 16,-2 1-1-16,-1 11 0 15,3 6 0-15,-1 3 0 16,5 8 2-16,-3 4-2 16,-1 3 1-16,3 0 0 15,-9 8-1-15,-2-2 0 16,2 6-1-16,-6 0 2 0,5 3-3 15,-5 0 2 1,-2 16-4-16,2 5-3 0,6 5-7 16,4 7-12-16,11 3-36 15,12-2-212-15</inkml:trace>
  <inkml:trace contextRef="#ctx0" brushRef="#br0" timeOffset="68788.8266">18796 12065 90 0,'-29'-12'23'16,"5"8"-10"-16,-5-3 13 16,2 3 0-16,-2-3 3 15,0 0 8-15,2 3-7 16,-2-5-10-16,0 0-3 16,-4 1 2-16,-2 1 1 15,-2 0-10-15,-5 2 3 16,1 2-2-16,-4 0-4 15,-9 3-1-15,-2 0-1 16,-4 0 1-16,-4 9 4 16,2 2-2-16,2 2 3 15,4 5-2-15,7 0-8 16,7 4 7-16,7 0-4 0,4 8-1 16,10 6 0-1,1 4-3-15,11 5 3 0,9 3-2 16,0-1-1-16,0 5 1 15,15-1 2-15,14 5-3 16,0-2 3-16,4-2-1 16,2-2 1-16,2-1-1 15,11-5-2-15,6-4 2 16,1-4-2-16,5-6 1 16,6 0 0-16,-6-8-1 15,2-5 3-15,-6-1-3 16,4-7 1-16,2-3-1 0,-2-6 2 15,4 0-2-15,-6 0 0 16,0-15 2-16,-2-9 5 16,0-4-6-16,-5-5 0 15,-5-4 2-15,-1-7-2 16,-8-3 2-16,-6-5-1 16,-8 3-1-16,-10 0 2 15,-11 1-3-15,-2-3 1 16,0-2-1-16,-15-5 3 15,-20 0-2-15,-6 2-1 16,-3 8 0-16,-5 9 2 16,3 8 2-16,3 9 1 15,6 9 1-15,1 1-6 16,-1 5-1-16,0 4-2 16,-4 3-6-16,-7 0-5 0,-8 14-15 15,-6 11-63-15,-16 2-257 16</inkml:trace>
  <inkml:trace contextRef="#ctx0" brushRef="#br0" timeOffset="69764.324">17021 12386 136 0,'-7'-3'59'16,"5"3"-26"-16,2 0 17 15,0 0-5-15,0 0-15 16,0 0-8-16,0 0-16 16,0 22 2-16,21 7 15 15,14 12 0-15,0 10-5 16,-2 0-11-16,7 5 2 0,-9 6-2 16,0 1 1-16,-6 0-2 15,-7-5-4-15,-5-10 1 16,-7-4 1-16,-2-11-3 15,-4-5 2-15,0-12-3 16,0-9 1-16,0-4 0 16,0-3 1-16,0 0-1 15,0 0 2-15,0 0 0 16,0-3 5-16,0-23-5 16,-17-10-3-16,-7-19-2 15,-5-13 2-15,8-8-2 16,-8-4-1-16,4 3 1 0,0 14-1 15,1 12 3 1,5 15-1-16,7 9 1 0,1 13 0 16,1 6 2-16,8 4-2 15,-2 4 1-15,2 0-1 16,2 0 0-16,0 0 0 16,-7 22-1-16,3 22 1 15,-2 20 0-15,6 9 0 16,0 11 0-16,0 0 0 15,23-6 1-15,6-1 1 16,4-11 1-16,-2-4-2 16,2-15 1-16,-6-6-1 15,-4-16-1-15,-9-6 0 0,-4-11 0 16,-3-8 0 0,-3 0 0-16,-2 0 1 0,-2-8 3 15,0-33-2-15,0-21-2 16,0-22-2-16,-13-11 1 15,-3 2-3-15,-5 6-5 16,-2 6-5-16,-1 19 3 16,1 18 11-16,8 18-1 15,9 11 1-15,0 12 1 16,6 3 2-16,0 0 3 16,0 0-6-16,0 28-1 15,0 21 1-15,19 16 0 16,5 5 3-16,-1 0 0 15,-4-7-3-15,1-10 3 0,-1-7-3 16,-2-10 0-16,-5-3-2 16,0-11 2-16,-5-7 0 15,-1-3-1-15,-2-2-2 16,-4-3-6-16,0-2-23 16,0 1-143-16</inkml:trace>
  <inkml:trace contextRef="#ctx0" brushRef="#br0" timeOffset="71534.9526">28636 10816 64 0,'31'-21'25'15,"8"-2"-2"-15,-8 0 27 16,-4-2 5-16,-23 6 10 15,-4 2-12-15,0-2-16 16,0 8-1-16,0 7 10 16,0 2-16-16,0-3-10 15,0 5-3-15,0 0-3 16,0 0-8-16,0 0 2 0,0 0-3 16,0 8-3-16,-4 22 0 15,-15 12 6-15,-1 13 2 16,-3 2-7-16,6-3 4 15,9-2-3-15,4 3-2 16,4-7 0-16,0-1 0 16,0-4-1-16,0-5-1 15,0-9-3-15,0 2 1 16,0-7-13-16,6 1 0 16,-6 6-2-16,0 1-20 15,-2 9-58-15,-39 3-190 16</inkml:trace>
  <inkml:trace contextRef="#ctx0" brushRef="#br0" timeOffset="71893.7524">28018 12364 264 0,'0'0'74'16,"-2"1"-58"-16,2-1 11 16,0 0 9-16,0 4-9 0,0-4-12 15,0 0-5-15,0 0-3 16,8 3-2-16,37 0 5 15,17-1 1-15,17 4-4 16,2-3-3-16,-3-2-4 16,-5 3 3-16,-11-1-3 15,-5-3-1-15,-7 4-6 16,-7-3-4-16,-7-1-23 16,-5 0-66-16,-7 0-200 15</inkml:trace>
  <inkml:trace contextRef="#ctx0" brushRef="#br0" timeOffset="72208.0672">29173 12109 283 0,'0'0'32'0,"0"0"-31"16,0 10 5-16,0 12 27 15,0 9 1-15,0 4-4 16,-10 10-9-16,0 2-1 16,1 4 0-16,3-2-3 15,0 1-6-15,0-2 2 16,2 3-6-16,2-6 3 0,2-1-6 16,-5-5 4-1,5-1-6-15,0-6-2 0,0-2-2 16,0-7-2-16,0-6-7 15,0-3-8-15,0-6-8 16,0-8-60-16,0 0-216 16</inkml:trace>
  <inkml:trace contextRef="#ctx0" brushRef="#br0" timeOffset="74767.153">30647 10864 20 0,'0'-3'218'16,"0"3"-174"-16,0 0-18 0,0 0 20 15,0 0 7 1,0 0-16-16,0 0-18 0,0 0-7 16,0 0-3-16,0 10 3 15,0 11 5-15,0 5-1 16,0 4-3-16,-4 7-5 16,-2 0-1-16,0-1 2 15,1 1-6-15,5 0 3 16,0-5-4-16,0-4-2 15,0-3 1-15,0-1-1 16,0 3-2-16,0-2 2 16,0 2-4-16,7-4-2 15,3 1-1-15,0-2-7 16,-1 3 3-16,3 2-14 16,-6 1-37-16,5-3-186 0</inkml:trace>
  <inkml:trace contextRef="#ctx0" brushRef="#br0" timeOffset="75247.3193">30310 12412 117 0,'0'4'175'15,"4"1"-159"-15,-4 4-9 16,2 4 15-16,3 9 10 0,-5 2-5 16,0 10-3-16,0 7-7 15,0 6-2-15,0 1-2 16,0 4 1-16,0-2-10 15,0-2-4-15,0-4 1 16,6-3-1-16,6-8-1 16,-4-11-3-16,3-5-7 15,-1-6-8-15,-4-6-22 16,7-5-73-16</inkml:trace>
  <inkml:trace contextRef="#ctx0" brushRef="#br0" timeOffset="76125.0236">31129 10699 1 0,'0'0'290'0,"0"0"-289"15,0 0 8-15,0 0-9 16,10 11 15-16,11 6 1 16,8 2-2-16,8 3 0 15,0 3-10-15,9-1 0 16,-3 4-1-16,-2-2-1 15,-3 5 1-15,-5 1 1 0,-6 1 3 16,-13 8 0-16,-8 2 2 16,-6 5 5-16,0 4-1 15,0 2-3-15,-6 1-3 16,-6 5 0-16,-1 2-3 16,7 6 4-16,-4 2-4 15,8 7 0-15,-5 3-2 16,1 2-1-16,2 0 2 15,-2 1 0-15,4-5-3 16,2-5 3-16,0 0 6 16,0-6-3-16,0 2 2 15,0-3-6-15,0 0 1 16,0-4-1-16,0-2-2 0,0 1 2 16,0-3 2-1,0-1-2-15,0 1-2 0,0 1 6 16,0-1-6-16,0-2 4 15,0-2-3-15,-6-2 0 16,-5 3-1-16,5-4 1 16,-2-10-1-16,-3-7 1 15,3-12 0-15,-2-9 1 16,4-8 3-16,-1-1 1 16,3-4 3-16,4 2 1 15,-2-2 3-15,-2 0-3 16,-4 0 3-16,-15 0 0 0,-10 0-9 15,-15 0-3-15,-9 0 1 16,-1 0-2-16,-6 0-3 16,-15 0-4-16,-6 5-6 15,-12 6-24-15,-6-5-37 16,-1 2-251-16</inkml:trace>
  <inkml:trace contextRef="#ctx0" brushRef="#br0" timeOffset="79356.7362">7923 2771 54 0,'4'0'151'15,"-2"0"-123"-15,-2 0-14 16,0 0 4-16,0 0 5 15,0 0-12-15,9 0-9 16,-9 0-2-16,0 0-17 16,6 0-5-16,6 8-25 15,-12 10-15-15</inkml:trace>
  <inkml:trace contextRef="#ctx0" brushRef="#br0" timeOffset="82476.5123">3392 5972 241 0,'-27'-22'35'16,"2"6"-26"-16,3 5 19 15,18 5 20-15,2 4 2 16,2 2-7-16,0 0-17 15,0 0-16-15,-5 0-2 16,5 2-6-16,0 24-1 16,-2 25 0-16,-10 22 2 15,-11 25 4-15,-4 8-5 16,-12 2-1-16,0 8 2 16,-7 4 0-16,7 7 0 15,-13-2-2-15,13-11-1 16,8-15 0-16,4-16-1 15,13-19 0-15,8-11 0 0,6-14-6 16,0-14 0-16,0-13-11 16,0-12-52-16,2-22-93 15</inkml:trace>
  <inkml:trace contextRef="#ctx0" brushRef="#br0" timeOffset="82829.2677">3438 5818 199 0,'0'46'52'0,"0"21"-49"16,0 17 10-16,6 16 8 15,14-1 6-15,9 9-3 16,13 1-4-16,3 1-8 16,13 5 2-16,2-3-2 15,-2 3 1-15,6-8 0 16,-14-11-5-16,-1-14-3 16,-12-9-4-16,-10-12 0 15,-8-12-1-15,-19-11 0 16,0-13-3-16,0-6 2 0,-12-10-3 15,-36-5-15-15,-8-4-21 16,-22-24-190-16</inkml:trace>
  <inkml:trace contextRef="#ctx0" brushRef="#br0" timeOffset="83016.7233">2991 6962 264 0,'0'-4'12'16,"0"1"-11"-16,37-3-1 16,17-4 11-16,16-2-1 0,21-1 1 15,0-1-11 1,6 0-6-16,1 3-9 0,-14-8-30 16,-13-3-96-16</inkml:trace>
  <inkml:trace contextRef="#ctx0" brushRef="#br0" timeOffset="83218.7321">4095 6450 312 0,'0'0'25'15,"0"0"-25"-15,19 0 0 16,32-1 3-16,13-4 10 15,27-2-5-15,21 0-8 0,-9 0-4 16,-6 6-13-16,-18 1-13 16,-29 0-65-16</inkml:trace>
  <inkml:trace contextRef="#ctx0" brushRef="#br0" timeOffset="83399.1331">4250 6743 249 0,'-8'2'21'16,"8"-1"-21"-16,0-1 1 16,27 0 3-16,28 0 24 15,26-1-6-15,22-15-13 0,15-8-9 16,-2-3-1-16,0-5-20 16,-11 0-26-16,-14-2-75 15</inkml:trace>
  <inkml:trace contextRef="#ctx0" brushRef="#br0" timeOffset="83682.7507">5691 5954 165 0,'0'36'109'0,"-21"16"-109"16,-10 21 4-16,-8 7 19 0,6 6 1 16,-2 4-3-16,4 5-8 15,6-5-1-15,-8-7-6 16,12-10-2-16,2-14-2 16,3-8-2-16,8-17 0 15,1-12-6-15,7-15-12 16,0-7-25-16,0-32-61 15,0-19-104-15</inkml:trace>
  <inkml:trace contextRef="#ctx0" brushRef="#br0" timeOffset="83938.5102">5554 5972 211 0,'0'0'66'16,"7"0"-65"-16,7 22 2 15,11 17 26-15,8 17-1 16,10 14-2-16,11 6-11 16,2 2-7-16,4 2 8 15,-11-1 0-15,-1-6-5 16,-9-4-10-16,1-11 0 16,-22-7-1-16,1-10 0 15,-11-5-1-15,-8-9-4 16,0-3-8-16,-31-4-6 15,-23-8-60-15,-16-9-207 0</inkml:trace>
  <inkml:trace contextRef="#ctx0" brushRef="#br0" timeOffset="84111.3191">5151 6628 144 0,'0'-7'125'0,"0"0"-118"16,21-4-7-16,37 0 15 15,20-7 10-15,20 2-7 16,9-5-8-16,-2-2-9 16,1-1-1-16,-23-2-10 15,-13-1-14-15,-16-2-96 0</inkml:trace>
  <inkml:trace contextRef="#ctx0" brushRef="#br0" timeOffset="84329.3351">5786 5844 173 0,'41'-4'15'0,"11"-4"-5"15,20 2 20-15,5-2 6 16,7-1-15-16,1-4-12 0,-10 2-9 15,-7-1-9 1,-10-1-23-16,-31 4-27 0</inkml:trace>
  <inkml:trace contextRef="#ctx0" brushRef="#br0" timeOffset="84492.8071">6131 5774 195 0,'-12'26'29'0,"5"6"-24"15,1 12 19-15,6 3-6 16,0 2-4-16,19 5-8 16,8-2-6-16,6-2-1 0,-8-2-11 15,-5-6-16 1,-3 2-27-16</inkml:trace>
  <inkml:trace contextRef="#ctx0" brushRef="#br0" timeOffset="85512.4169">9682 6845 359 0,'-45'-18'17'0,"-3"0"-17"15,-1-2 18-15,-11-1 7 16,4 2-1-16,-10 4-11 15,0 5 1-15,-11 4-4 16,-14 6-5-16,-14 0 2 16,-15 13 1-16,-4 14-6 15,-2 13 5-15,0 15-2 16,2 14-1-16,-9 12 0 16,11 8 2-16,-8 4-3 15,14 5 2-15,13 4 0 16,10 3-2-16,10 6-1 0,17 4 2 15,15 5-4 1,9 7 1-16,17 6-1 0,19-1 1 16,6-2-1-16,0-6 0 15,25-3 0-15,23-10-2 16,3-5 2-16,20-15 0 16,15-3-2-16,22-11-1 15,18-10 0-15,15-9 1 16,16-3-2-16,6-17 4 15,-2-5-1-15,2-9-1 16,-8-12 0-16,-20-12 4 16,-24 0-2-16,-11-11 3 15,-18-16-2-15,3-12 2 16,10-12-2-16,13-16 0 0,1-6 1 16,-3-9-2-16,-11-5 2 15,-15-5-3-15,-18-4 1 16,-8-9 0-16,-17-6 1 15,-8 0-1-15,-10-5 0 16,-15 2 0-16,-4 3 0 16,0 6 0-16,0 9 2 15,-16 4-2-15,-5 0 4 16,0 4-3-16,0 4-1 16,3 1 1-16,-7 8-2 15,-2 9 1-15,2 11 0 16,-6 16 0-16,0 9 2 15,0 10-2-15,2 3 1 0,9 8 0 16,-13 4 0-16,0-1-1 16,-15 4-2-16,-6 2-5 15,-6 0-1-15,0 0-5 16,9 0-8-16,-1 13-34 16,7 4-94-16</inkml:trace>
  <inkml:trace contextRef="#ctx0" brushRef="#br0" timeOffset="87552.3241">10954 16919 140 0,'-73'-11'52'16,"-1"4"-7"-16,8 4-13 16,41 3-9-16,-2 0 10 15,19-4-3-15,2 4 2 16,6-6-8-16,0 5-13 15,0 1-4-15,0-1-4 16,0 1-3-16,0 0-3 16,41 0-5-16,15 0 8 15,31 0 6-15,20-7 1 16,7 4-5-16,2-5-1 0,-11 7-1 16,-8 1 0-16,-8 0-5 15,-10 12 2-15,-7 14-8 16,-20 1-14-16,-13 8-50 15</inkml:trace>
  <inkml:trace contextRef="#ctx0" brushRef="#br0" timeOffset="87800.5406">10807 17243 254 0,'0'0'16'16,"0"0"-16"-16,14 0 0 15,36 0 0-15,26 0 8 16,22 0-2-16,13 1 1 16,22-1-6-16,5 0-1 15,7 0-4-15,-5 0-14 16,-14 0-27-16,-20-2-66 15</inkml:trace>
  <inkml:trace contextRef="#ctx0" brushRef="#br0" timeOffset="96663.2878">7595 6583 199 0,'-21'13'46'0,"-8"-6"-17"15,-6-4-8-15,14 5 9 16,1 2-10-16,13 0-1 16,1 0-7-16,0 7-2 15,4 9 4-15,-4 5-2 16,6 12 5-16,-5 5-2 16,5 10-4-16,0 8-2 15,0 11-3-15,0 9 5 16,0 5 1-16,-8 12-4 0,-2 5 1 15,2 7-1 1,-5 2-2-16,7 4 0 0,0-3 2 16,6 6-6-16,0 2 2 15,6 3-2-15,15 7 1 16,1 6-2-16,-3 6 3 16,-7 5-1-16,-12 9-1 15,0 4 6-15,0 4-2 16,0 0-2-16,0-1 3 15,0 7-6-15,11 7 5 16,-5 12-1-16,0 7 3 16,0 0-4-16,-6 2 1 0,7 1 1 15,-5 3-1 1,2-3 0-16,-2-3-2 0,2 6-2 16,-2-5 0-16,4-1 3 15,5-5-3-15,1 1 0 16,2 5 1-16,1 6-1 15,-3 1 2-15,-5 2-2 16,-7 8 0-16,0-7 0 16,0-4-1-16,0 1 0 15,0-8 1-15,0 2-1 16,-13-5 0-16,-8-5 1 16,3-3 1-16,-3-12-2 15,5-1 1-15,7-17 0 16,3-7 0-16,6-15-1 15,0-18 0-15,0-11 0 0,0-18 0 16,13-14-1-16,5-16 0 16,1-15 1-16,6-7-1 15,4-7 0-15,2 0 0 16,10-6 0-16,2-1 0 16,11-1-1-16,10-2 2 15,8 2-1-15,13 0 0 16,6-3 0-16,19 0 0 15,14-4 1-15,6-2 0 16,19 2 1-16,16-2 1 16,13-3-2-16,16 1 2 15,27-3-1-15,13 0 2 0,24-3-3 16,11 0-1-16,8-2 0 16,2-4 1-16,9 1-1 15,-3 0 1-15,4 1 1 16,13-1-1-16,8 1 4 15,17 1-4-15,8-4 1 16,-1-1-2-16,10 0 0 16,-3 0 0-16,10 6 2 15,13-3 2-15,8 4-2 16,4-2 0-16,-6 2-1 16,-2 0-1-16,-8 0 1 15,14 4 1-15,2-4-1 16,9-3 0-16,12 0 0 0,-7-4-2 15,5 0 1 1,4 0 1-16,0 0 0 0,-4 0 2 16,-5 4-2-16,-13-4-2 15,-9 0 2-15,-9 0 0 16,5 0 1-16,12 0 0 16,11 0 0-16,8 0-1 15,0-4 0-15,-7-4-1 16,-1 2 1-16,5 2 0 15,-3-5 3-15,2 3-3 16,-5-1-2-16,-16-5 1 16,-12 6-2-16,-17-2 3 0,2 0 3 15,-18 1-3-15,-5-5 0 16,-18 3-1-16,-33-1 1 16,-21 0 0-16,-29 3 1 15,-19-1 0-15,-18-1-1 16,-12 1 0-16,-17 3 2 15,-5-2-1-15,-3 0 0 16,-10 0-1-16,-7 4 0 16,-13-2 0-16,-13 1-1 15,-9 4-2-15,-8-3 3 16,-17 3-2-16,-4-4 2 16,-15 4 0-16,-11 0 0 15,-9-3 0-15,0 3 0 16,-3 0 0-16,5 0 0 15,2 0 0-15,1 0 0 0,1 0 0 16,-4 0 1-16,4 0-3 16,-4 0 2-16,4 0 0 15,4 0 0-15,7 0 0 16,3 0-1-16,5 0 1 16,2 0 0-16,-2 0-1 15,-1-7 0-15,-7 6-1 16,-5-6-2-16,-10 4 4 15,-12 2 0-15,-9-2 0 16,-8 3 1-16,-2 0 2 16,4 0-1-16,-4 0-1 15,0 0-1-15,0 0 0 0,0 0 0 16,0 0 0-16,0-3-1 16,2-16 0-16,3-3 1 15,-5-6-2-15,2 1 2 16,2 1 0-16,0-3-1 15,4-8 0-15,9-4 1 16,1-3 0-16,7-7 0 16,0-7-1-16,-2-1 1 15,1-7 0-15,-5-1 0 16,0-5 0-16,-1-7 1 16,5 2-2-16,-2 0 1 15,-3 1-1-15,3-1 0 16,-7 0 1-16,-1 4 0 0,-3 3 0 15,-4 3 1-15,1 1-1 16,1-3 0-16,-2-5-1 16,-2 4 1-16,-2-3 0 15,-2 3 1-15,4 2-1 16,-2-4-1-16,3 7 0 16,-3-4 1-16,2 6-1 15,-4 1 1-15,0-1 0 16,0 0-1-16,0-1 0 15,-6 1 1-15,-5 1 0 16,-1 5 0-16,4 3 0 16,-3 6 0-16,3 4 1 0,2 0-1 15,2-3 0 1,2-2 0-16,-3-2 0 0,3-8 0 16,2 1 0-16,0 2-1 15,0-5 1-15,0 2 0 16,0-1-1-16,0-1 2 15,9-2-1-15,1 1 0 16,2-1 1-16,-5 2-2 16,-1-5 1-16,-6-5 0 15,0-2 0-15,0 0 0 16,-6 6 0-16,-13 4 0 16,0 2-1-16,3 1 1 15,-3 2-2-15,1 2 1 16,5-2 1-16,1 3 0 15,1 1 0-15,5-2 0 0,0 5 1 16,4-1-2-16,-2 5 2 16,2-5-2-16,-6 5 2 15,-1 3-1-15,-1 0 1 16,2 6 2-16,-5-2-3 16,1-1 1-16,-7-3 1 15,-1 0-2-15,5-2 0 16,-3-2 2-16,5-1-2 15,-3 5 3-15,1 4-3 16,1 0 0-16,1 6 0 16,5-1 2-16,2-4-2 15,0-3-1-15,1 4 1 0,3-6 0 16,-2 7 1-16,-2-6 0 16,4-2-1-16,-2-5 1 15,4 1-1-15,0-1 0 16,0-2 0-16,0 1 1 15,0-4-1-15,0 4 2 16,0 1-2-16,6 0 1 16,4-5 0-16,-1 1-1 15,1-6 0-15,-2 0 2 16,-2-1-1-16,-1-2 1 16,1-2-1-16,-2-1 0 15,-4 7 0-15,0-3 0 16,0 6 2-16,0 1-2 0,0 1-1 15,0 2 0 1,0 4 0-16,-4 1 2 0,-7-5-1 16,-1 0-1-16,0-6 0 15,-1 2 1-15,-1-1 0 16,1-2 1-16,-3 1-2 16,-7-3 1-16,4-4 1 15,-1 0 0-15,1-1-2 16,-1 0 3-16,1 2-3 15,0-1 0-15,1 2 0 16,-1 1 0-16,1 2 3 16,1 2-3-16,3 1 0 0,-3 1 0 15,2 2 0 1,-1 2 0-16,-1-3 1 0,-1 0-1 16,-1-5-1-16,1 2 1 15,-3-1 1-15,-6 3-1 16,0-1-3-16,-2 2 3 15,4-1 0-15,-6 1 2 16,3-1-2-16,-1 1-2 16,2-2 1-16,-4 4 1 15,-2-5-1-15,2 3 1 16,-2 0 0-16,-1-5 0 16,3-1 0-16,-2-2 0 15,-6 1 0-15,2-1 0 16,-4-3 2-16,-3-1-2 15,-5 2-2-15,-1 0 2 0,-14 10 1 16,-2 0 0-16,2 3-1 16,-13 0 2-16,-3 2-4 15,-3 2 1-15,-10 3 0 16,-4 2 0-16,2 6 0 16,-5 3 0-16,-1 5-1 15,2 3 2-15,-11 4-2 16,-8 4 1-16,7 3 1 15,-9-2 0-15,2 6 0 16,-2 2-2-16,-2 3 2 16,-4 3-1-16,-6-1 0 15,-3 3 1-15,-5-2 0 0,-11-1-2 16,-14 0 2-16,-17 0-4 16,-17 0 4-16,-7 1-2 15,-7-2 1-15,-4-1-2 16,-2 2 0-16,-19-4 0 15,-14-5 3-15,-15-2 0 16,-20 0 2-16,-15 1-2 16,-2 0 4-16,-4 3-4 15,8 0-3-15,-4 5 3 16,-10-1-1-16,-8 3-2 16,-21 2 3-16,1 1 2 15,1 1-2-15,-2 0 0 16,4 0-1-16,-2 0-2 0,0 0 2 15,-8 0 1-15,1 0 0 16,14 0 0-16,1 0 0 16,12 0-2-16,11 0 4 15,-4 0-2-15,6-3 0 16,-2-2 0-16,0 3 1 16,8 2-1-16,5 0 2 15,9 0-4-15,11 3 1 16,-4 7 1-16,8-1 0 15,0-1-1-15,-4 1 1 16,4-2 0-16,7-2 3 16,-3 1-3-16,7-1-3 0,-3 3 3 15,-2-1 0 1,-6 2 0-16,5 4 0 0,-9 2 1 16,-4-2-1-16,2 3 1 15,0-2-1-15,2 2-1 16,8-2 1-16,-8 1-3 15,8 0 3-15,9-2 1 16,-1 3-1-16,11 0 1 16,-2 2-1-16,14-1 0 15,9 0 0-15,20 0-3 16,4-1 2-16,13 0 0 16,14-5 1-16,19 0-2 15,10-4 2-15,19-3 0 16,16 0 3-16,17-4-3 15,23 0 0-15,10 0 0 0,16 0 3 16,17 0-3-16,13-2 1 16,9 0 0-16,9 1-1 15,0 1-1-15,0 0-2 16,0 0 2-16,0 0-2 16,0 0 2-16,0-3 1 15,0 3-1-15,0 0-1 16,0 0 2-16,0 0 0 15,-6 0 0-15,-15 0-3 16,-3 3 1-16,-7 9-3 16,-5-2 5-16,3 1-4 15,2 1 1-15,-4-2 0 0,6 3-4 16,2-3-5-16,-2 8-11 16,5 1-11-16,5 6-14 15,9-2-45-15,8-8-216 16</inkml:trace>
  <inkml:trace contextRef="#ctx0" brushRef="#br0" timeOffset="102539.674">2383 10126 12 0,'23'0'18'16,"-17"4"-1"-16,1-1-4 15,-1-1-4-15,-6-2-2 16,6 1 2-16,0 0-1 16,2-1-2-16,5 4-3 15,3 0-3-15,7-1-1 16,-4 7-1-16,-7-2-7 16,0 0 5-16,-3 3-1 0,-3 0 1 15,4-4-5-15,3 0-29 16</inkml:trace>
  <inkml:trace contextRef="#ctx0" brushRef="#br0" timeOffset="104008.157">2439 10313 192 0,'-14'0'41'15,"8"0"-16"-15,6 0 11 16,0 0 16-16,0 0-19 15,0 0-19-15,0 0-10 16,0 0-4-16,24 0 2 16,30 0 4-16,20 0 7 15,34-4-4-15,8-3-1 16,8 7 0-16,6 0-4 0,-14 5-1 16,-13 17-1-1,-12 10 1-15,-19 9-2 0,-16 6 2 16,-8 12 2-16,-21 4-5 15,-15 5 2-15,-12 1-1 16,0-1-1-16,-39-5 1 16,-21-6-1-16,-17-2-1 15,-9-6 1-15,-12-10 2 16,-5-12-1-16,0-16 2 16,1-11 1-16,5-5-1 15,6-31-2-15,4-11 1 16,11-13-1-16,18-5-1 15,11-12 1-15,28 0 0 16,13 0-1-16,6 3 1 16,14 7-1-16,44 2 2 0,19 0-1 15,28 3 1-15,11-1 1 16,20 6-1-16,13 3 1 16,-8 14-2-16,-3 10 0 15,-22 16 0-15,-11 11-2 16,-14 3 0-16,-8 7 1 15,-11 8 0-15,1 2-1 16,-16-1 0-16,1-2 2 16,-10 1-2-16,-11-3 0 15,-6-2-2-15,-10-3-5 0,-7 4-1 16,-8 0-25 0,-6 0-116-16</inkml:trace>
  <inkml:trace contextRef="#ctx0" brushRef="#br0" timeOffset="104916.2955">2735 12218 183 0,'-11'0'93'0,"9"0"-77"16,2 0-6-16,0 0 5 16,0 0-5-16,2 11-4 0,34 22 2 15,17 14 12-15,7 9-2 16,11 13-6-16,5 1 1 15,3-3 4-15,1-1-4 16,-3-8-4-16,-5-3 0 16,-4-8-5-16,-6-6-4 15,-4-7 1-15,-12-1-1 16,-1-11 0-16,-14-4-4 16,-6-8-5-16,-6-7-5 15,-11-3-11-15,0-11-31 16,-8-33-128-16</inkml:trace>
  <inkml:trace contextRef="#ctx0" brushRef="#br0" timeOffset="105169.914">3566 12172 220 0,'-19'0'64'15,"1"0"-58"-15,-1 3 5 16,-14 16 15-16,0 8 17 15,-6 26-28-15,-7 9 4 16,-8 11-5-16,-1 11-2 16,-12 0-1-16,1 4-3 15,4-3-4-15,2 0-3 16,9-15-1-16,7-9-1 0,11-9 1 16,4-8-8-1,6-8-7-15,9-6-12 0,2-4-22 16,-1-1-132-16</inkml:trace>
  <inkml:trace contextRef="#ctx0" brushRef="#br0" timeOffset="106484.6008">4632 12262 152 0,'0'12'11'0,"0"-2"-4"16,0 5 8-16,21-5-4 16,20 6 8-16,9-5 10 15,14-4 5-15,4-7-2 16,13 0 7-16,14-18 5 15,15-11 2-15,16-19-19 0,4-12-6 16,6-13-8-16,-1-11-2 16,-3-7-2-16,-16 1-5 15,-13-7 3-15,3-3-7 16,1-11 4-16,-2-3-4 16,7-7 1-16,-9 0-1 15,-5 8 0-15,-1 3 0 16,2 8 2-16,-2 2-1 15,6 8 0-15,-7 11-1 16,1 1 0-16,0 3 0 16,0-2 0-16,0-4-4 15,0 7 4-15,-10 5 0 16,2 10 0-16,-15 9 0 0,-7 12 0 16,-12 3 0-16,-9 8 0 15,-9 3-1-15,-8 6 1 16,-10 3 0-16,-11 10-1 15,-2 3 1-15,-2 0-1 16,-4 4 1-16,0 0 0 16,2 0 0-16,-2 0-3 15,0 0 2-15,0-1 0 16,0-2-1-16,0 0 2 16,-2 3 0-16,-20 0-1 15,1-4 0-15,-6 4 1 16,0 0 1-16,2 0-1 0,-10 0 0 15,-6 0 0 1,-7 0 0-16,-8 7 1 0,-10 8-1 16,-6 4 0-16,-13 7 3 15,-8 3-3-15,-16 5 0 16,-17 1 2-16,-3 3-2 16,3-2 0-16,17-3 2 15,16 0-2-15,20-11 0 16,30-4-2-16,10-10 2 15,25-6 4-15,3-2-4 16,3 0-4-16,2 0 4 16,0 0-1-16,0 2-4 15,0 7-3-15,15 4 6 16,24 8 2-16,11 4 0 16,12 14 1-16,27 3-1 0,8 3 1 15,19 2 0-15,16 1 2 16,-14 0-3-16,4-1 0 15,-7-2-1-15,-3-4-1 16,-15-9 2-16,-12-10-1 16,-21-9 1-16,-16-7 0 15,-19-3 0-15,-15-3 1 16,-4 0 3-16,-10-7 3 16,2-20 2-16,3-15-5 15,-5-15 0-15,0-5 1 16,0-7-5-16,-11-4 0 15,-14-5 0-15,-1 0 0 0,-3 1 0 16,4 8-5-16,8 10 0 16,11 6-10-16,6 11-46 15,-6 5-194-15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05:55.643"/>
    </inkml:context>
    <inkml:brush xml:id="br0">
      <inkml:brushProperty name="width" value="0.05292" units="cm"/>
      <inkml:brushProperty name="height" value="0.05292" units="cm"/>
      <inkml:brushProperty name="color" value="#FF0000"/>
    </inkml:brush>
  </inkml:definitions>
  <inkml:trace contextRef="#ctx0" brushRef="#br0">4566 1039 3 0,'-4'-4'8'0,"2"1"9"16,2 1 18-16,-6 0-4 15,0 1-19-15,-7 1-12 16,13 0-7-16,-6 0-73 16</inkml:trace>
  <inkml:trace contextRef="#ctx0" brushRef="#br0" timeOffset="1251.811">4477 1001 57 0,'-2'0'50'0,"-2"0"-17"0,4 0 9 15,0 0-4-15,0 0-1 16,0 0-7-16,0 0-6 16,0 0-3-16,0 0-4 15,-2 0 3-15,2 0-4 16,-4 0-5-16,4 0-3 16,0 0-2-16,0 0 0 15,0 0-1-15,0 0-3 16,0 0 4-16,0 0-6 15,0 0 1-15,0 0 0 16,0 0-1-16,0 0-1 16,0 0 0-16,0 0-5 0,0 0 1 15,0 0-4-15,0 0-4 16,0 0-14-16,0 0-62 16</inkml:trace>
  <inkml:trace contextRef="#ctx0" brushRef="#br0" timeOffset="485727.3887">3243 1932 194 0,'0'3'91'16,"0"-3"-64"-16,0 0 13 15,0 0 30-15,0 0-19 0,0 0-20 16,0 0-10-16,0 0-3 16,7 0-3-16,-7 0-2 15,6 2-7-15,8 0-5 16,28 0 0-16,24-1 4 15,25 1-1-15,18-1-1 16,17 2-2-16,9-1 1 16,3 3-2-16,-10-3 1 15,-10 4 1-15,-15-1-2 16,-14 1 0-16,-22-2 1 16,-26-1-1-16,-16-1 0 15,-17 0 0-15,-8-2 2 0,0 0 0 16,0 0 3-16,0 0-4 15,0 0-1-15,0 0-2 16,0 0-4-16,0 0-3 16,0 0-17-16,0 0-31 15,0 0-66-15</inkml:trace>
  <inkml:trace contextRef="#ctx0" brushRef="#br0" timeOffset="488267.6173">6022 2486 143 0,'0'17'68'16,"0"-12"-51"-16,0-5 8 15,0 0 32-15,0 0-2 16,0 0-7-16,0 0-11 16,0 0-8-16,0 0-1 15,0-11 2-15,6-27-9 16,25-28-18-16,16-22 0 16,17-21-3-16,15-17 0 15,-1-5-5-15,-1-2 0 16,-5 1 1-16,-14 14-2 15,-4 16-1-15,-11 18 4 16,-16 25 2-16,-12 22 1 16,-9 18 2-16,-2 12-1 0,-4 7 3 15,0 0-4 1,0 0-2-16,2 26 0 0,4 26 2 16,5 23 1-16,1 20 3 15,0-1-2-15,5 1 3 16,-5-1-5-16,9-5 1 15,-2-9 1-15,5-13-2 16,3-21 0-16,-8-15-1 16,-5-12 1-16,-1-10-1 15,-9-6-2-15,-2-3 1 16,4 0 1-16,15-28 1 16,16-30-1-16,17-29 0 0,10-17-1 15,2-6-1 1,4 4-4-16,-14 11 2 0,4 6 3 15,-6 17-2-15,-15 23 4 16,-10 17 0-16,-14 17 0 16,-7 13 2-16,-2 2-2 15,-6 0 0-15,6 4-2 16,7 27-1-16,7 15 3 16,5 18 5-16,8 12-2 15,-6 6-3-15,2 2 2 16,6 5-1-16,-8 5 2 15,4-3-1-15,-4-5 0 16,-2-9-2-16,-5-11 0 16,3-7 0-16,0-11-3 15,-5-6 2-15,1-8 0 0,0-10-4 16,-5-4-5-16,-2-5-16 16,-3-9-86-16,-9-6-263 15</inkml:trace>
  <inkml:trace contextRef="#ctx0" brushRef="#br0" timeOffset="490480.0843">7586 1351 306 0,'-97'23'21'16,"-23"9"-10"-16,-18 5 12 16,-19 9 19-16,-13 9-14 15,-12 8-13-15,5 3-3 16,17-6 3-16,28-6-9 15,35-10-4-15,41-7-2 16,17-13-8-16,31-8-2 16,8-9-10-16,41-7-19 15,39-15-23-15,40-28-115 0</inkml:trace>
  <inkml:trace contextRef="#ctx0" brushRef="#br0" timeOffset="490651.4538">7756 1534 294 0,'-192'64'33'16,"-25"11"-33"-16,-5 7 8 15,-7-2 33-15,43-9 5 16,49-11-20-16,53-20-22 16,49-15-4-16,35-15-23 15,72-13-38-15,54-42-274 0</inkml:trace>
  <inkml:trace contextRef="#ctx0" brushRef="#br0" timeOffset="490818.1077">7107 2081 409 0,'-306'90'69'15,"66"-7"-61"-15,64-6-6 16,56-20-2-16,77-19-4 15,43-13-11-15,72-22-43 16,52-5-247-16</inkml:trace>
  <inkml:trace contextRef="#ctx0" brushRef="#br0" timeOffset="491507.638">8769 1362 310 0,'0'0'34'0,"-27"2"-26"15,6 22 17-15,-2 14 0 0,3 19-4 16,-3 12-3-16,6 6-6 15,5 5 1-15,0 0-1 16,3-3-6-16,3-6-5 16,0-12-1-16,0-14-9 15,6-15 0-15,0-14-8 16,0-16-21-16,0-4-44 16,27-32-83-16</inkml:trace>
  <inkml:trace contextRef="#ctx0" brushRef="#br0" timeOffset="491633.3442">9112 1685 158 0,'39'-6'19'0,"5"1"-4"0,3 0 18 15,-10-2-14 1,-4-3-18-16,7-4-1 0,-7-4-25 16,-8-6-43-16</inkml:trace>
  <inkml:trace contextRef="#ctx0" brushRef="#br0" timeOffset="491993.4521">9267 1392 237 0,'-25'56'13'0,"4"13"-5"16,9 2 11-16,12 1 9 0,0 6-5 15,0 7-7 1,0 4 3-16,6-7-7 0,9-12-3 15,-9-7-6-15,-6-9-3 16,0-6-6-16,0-8-5 16,-21-8-6-16,-10-10 1 15,-2-10-4-15,-2-8 7 16,-2-4 3-16,6 0 4 16,-2-14 6-16,8-5 9 15,10-7-7-15,11-1 24 16,4-2-12-16,11-2-3 15,28 3 2-15,19 0-3 16,14 1-6-16,-2-2 0 0,15-2 1 16,4-1-5-1,-8-5-1-15,3-3-12 0,-7-3-22 16,-23-2-133 0</inkml:trace>
  <inkml:trace contextRef="#ctx0" brushRef="#br0" timeOffset="492489.2001">9488 1489 328 0,'0'-2'6'16,"0"1"-6"-16,21-4 0 16,37-4 12-16,24-6 5 15,24-2-3-15,18-5-5 0,-15-1-6 16,-5 0-3-16,-17-5 0 15,-17 1-11-15,-27 0-12 16,-16-1 0-16,-23 1-12 16,-4 3-44-16,-6 4-9 15,-29 6 88-15,2 6 7 16,-13 6 39-16,13 2-5 16,4 0-4-16,0 14 3 15,2 9-17-15,3 8-10 16,-5 10-1-16,4 3 2 15,6 1 0-15,7 0-5 16,-5-5-2-16,5 0 0 16,0-5 3-16,1-3 1 0,5-10-2 15,4-9-7 1,2-4 1-16,0-5-3 0,0-1-1 16,0-3-4-16,6 2-3 15,25-2 4-15,13 0 4 16,5 0 0-16,9-3 4 15,-4-4-4-15,-21-1 0 16,-10 6-4-16,-15 2-8 16,-8 0-14-16,-6 20 0 15,-46 7-19-15,-20 5-80 16,-17 5-10-16</inkml:trace>
  <inkml:trace contextRef="#ctx0" brushRef="#br0" timeOffset="492940.5229">9664 1859 38 0,'-52'31'61'16,"19"-11"-15"-16,19-7-9 0,14-6-8 15,0-2-15-15,6-5-10 16,41 0 29-16,32-2 14 16,4-19-21-16,22-5-6 15,-6-7-4-15,5-3 1 16,-7-5-8-16,-2 0-9 16,-15 0 0-16,-20 3-12 15,-22 5-8-15,-28 6-18 16,-10 7-39-16,-10 4-8 15,-26 12 78-15,-7 4 7 16,4 0 36-16,-7 16-18 16,15 8 1-16,6 10-1 0,13 7 0 15,8 10-4-15,4 7 3 16,0 9-2-16,6 5-4 16,21-2 3-16,-13-3 5 15,3-6-6-15,-9-5 1 16,-8-4 1-16,0-6-1 15,0-4-4-15,-31-6-6 16,-16-7-1-16,-11-6-3 16,-12-7 0-16,1-10-1 15,-1-6-1-15,6-3 1 16,4-19-9-16,8-1 6 16,21-3 2-16,17-1 2 15,14-2-1-15,8-4 1 0,56-2-4 16,15-3 3-16,18-3-11 15,8-3-19-15,9-2-105 16</inkml:trace>
  <inkml:trace contextRef="#ctx0" brushRef="#br0" timeOffset="493449.5224">11125 1353 419 0,'-37'16'18'0,"0"3"-15"16,6 3 15-16,0 0 3 0,2-2-4 15,10 0-17 1,13-5 0-16,6-1-6 0,0-2-7 16,12-8-4-16,36-4-7 15,10 0-58-15,8 0-43 16,-2 0 49-16,-27 0 46 15,-16 11 30-15,-21 13 11 16,0 7 34-16,-37 9 17 16,-25 10-14-16,-21 2-2 15,-2 2-4-15,3-1-3 16,11-6-17-16,16-9-11 16,17-13-7-16,20-11-4 0,18-6-9 15,0-6-13 1,12-2-11-16,32 0 9 0,16 0 6 15,6-7 4-15,-15 5 8 16,1 2 6-16,-19 7 7 16,-2 18 1-16,-4 6 4 15,-19 8 6-15,-8 4 1 16,0 4-2-16,0 0 5 16,-2 1-15-16,-19-8-1 15,7-6-6-15,-5-6 0 16,9-12 0-16,2-9-7 15,4-7-3-15,4-7-6 16,0-30-42-16,0-19-109 0</inkml:trace>
  <inkml:trace contextRef="#ctx0" brushRef="#br0" timeOffset="493997.8447">11390 1667 260 0,'25'-12'84'16,"16"-5"-79"-16,21-1 23 15,10-1 17-15,1 3-20 16,-1 5-14-16,-16 0-6 16,-2 5-5-16,-15 2-1 15,-12 1-3-15,-21 3-1 16,-6 0-7-16,0 11 11 16,-17 14 1-16,-18 12 4 15,2 6 0-15,-2 9 1 0,6 13-2 16,2 6 0-16,9 7 1 15,-3-4 2-15,15-6 2 16,4-2-1-16,2-10-2 16,0-5 2-16,0-11-3 15,20-10-3-15,7-12 0 16,0-6-1-16,2-12-1 16,6 0-1-16,2-10 0 15,5-21 2-15,-11-11 1 16,-4-6-1-16,-9 1-1 15,-3 7-3-15,-15 7 3 16,0 7 1-16,0 10 4 16,-27 1 1-16,0 7-1 0,-2 2 2 15,6 4-6-15,15 2 4 16,2 0-4-16,6 0-1 16,0 0 0-16,0 0-7 15,0 0 4-15,12 0 3 16,17 0 2-16,10 0 0 15,7 0 0-15,4-5 3 16,-1-10-4-16,-1 3 0 16,-7-1 0-16,-14-1 0 15,-4 5-7-15,-15-2-8 16,-8 4-33-16,0 5-87 16</inkml:trace>
  <inkml:trace contextRef="#ctx0" brushRef="#br0" timeOffset="495015.5187">13265 1278 271 0,'0'0'37'15,"0"0"-28"-15,0 0 27 16,0 0 11-16,0 0-13 16,0 8-16-16,-17 12-8 15,-22 13-3-15,-15 9 5 16,-16 9-3-16,-11 6 0 16,-10 4 0-16,-4 0-2 0,4-3-2 15,9-8-1-15,11-9-3 16,22-12-1-16,24-12-5 15,12-11-2-15,13-6-7 16,13-4-17-16,41-21-6 16,16-4-8-16,6 1-4 15,-9 12 20-15,-18 9 12 16,-14 7 17-16,-8 3 13 16,-4 24 6-16,0 17 0 15,-11 16 9-15,-6 5-2 16,-6 4-4-16,0-6-1 15,0-9-5-15,0-3-6 16,-6-8-5-16,0-5 1 16,0-11-6-16,6-12-1 0,0-9-7 15,0-6-1-15,0 0-8 16,0-24-11-16,0-16-30 16,0-12-41-16,0-8-11 15</inkml:trace>
  <inkml:trace contextRef="#ctx0" brushRef="#br0" timeOffset="495174.0843">13046 1676 162 0,'24'-20'105'16,"12"6"-96"-16,19-3 5 15,14 4 11-15,15-1-5 16,18-4 8-16,15-2-2 16,5-4-4-16,4-1-6 15,-10-2-16-15,-19 0 0 0,-14-4-22 16,-21-1-22-16,-27-8-197 15</inkml:trace>
  <inkml:trace contextRef="#ctx0" brushRef="#br0" timeOffset="495676.3739">13769 1175 223 0,'-8'44'32'0,"-7"15"-22"16,9 13 22-16,6 8 8 15,0 5-1-15,0 7 5 16,0 2-15-16,4 3-4 16,-2 0 2-16,-2-4-7 15,0-12-1-15,0-10-13 0,0-13-1 16,-2-9-5-16,-8-16 0 16,-2-13-3-16,9-11-2 15,-3-9 0-15,2-8 1 16,2-27-7-16,2-24-53 15,0-19 17-15,2-13 24 16,27-3-31-16,6 4 13 16,-4 15 38-16,0 18 3 15,-2 19 6-15,-4 16 9 16,-6 11 0-16,-11 7 0 16,4 4 2-16,3 0-7 0,10 16 7 15,6 15 8-15,4 10-1 16,2 13-6-16,-4 7-2 15,0 3 3-15,-6 5-6 16,-4-4-6-16,-11-3-1 16,-6-6-3-16,-6-9 1 15,0-7-3-15,0-13-1 16,0-10 0-16,0-11 0 16,0-6-9-16,0 0 4 15,-12-25-12-15,-13-17-45 16,-4-9-37-16,0-5-16 15,11 3-63-15</inkml:trace>
  <inkml:trace contextRef="#ctx0" brushRef="#br0" timeOffset="495849.5022">14001 1964 210 0,'-21'30'52'0,"-8"11"-43"16,-2 5 26-16,2 2-2 16,2 0-8-16,15-1-8 15,6-7-1-15,6-4-5 16,0-8-3-16,6-7-2 15,14-8-6-15,5-4 0 16,4-5-9-16,-10-1-8 16,-9-3-6-16,-10 3-31 15,-6 4-55-15</inkml:trace>
  <inkml:trace contextRef="#ctx0" brushRef="#br0" timeOffset="496051.5298">13106 2627 177 0,'0'5'15'16,"0"-2"-4"-16,33-3-2 16,45 0 37-16,26-8-9 15,17-9-13-15,10-2-5 16,-3 0 0-16,2 5 7 16,9-3 9-16,16 4-4 15,-7 0-6-15,14-3-12 16,-3 2-13-16,-2-4-8 15,-23 0-55-15</inkml:trace>
  <inkml:trace contextRef="#ctx0" brushRef="#br0" timeOffset="497596.0052">15902 1070 291 0,'-33'-13'58'16,"-4"-2"-39"-16,6 4 26 16,-12 0-5-16,-13-3-8 15,-10 2-10-15,-19-3-12 16,-16 1-2-16,-17 4 1 16,-27 0-5-16,-22 1-4 15,-15 3 2-15,-8-1-2 16,-17 4 0-16,-12 1-1 15,-23 2-1-15,-29 0 2 16,-16 0-1-16,-23 0 0 0,-29 14 2 16,-11-1 2-16,3 1-3 15,8 3 0-15,29-3-1 16,12 4 2-16,7 2 1 16,12 3-2-16,2 3 2 15,8 0 3-15,17 4-3 16,12 2 2-16,-2 6 0 15,17 4-3-15,-11 8 1 16,5 6-2-16,-11 6 0 16,15 3 0-16,12 4 1 15,14-4 4-15,25 5-5 16,19 0 6-16,37 6-6 16,34-2-2-16,30 3-2 0,33 1 4 15,23 0-2-15,0 0 2 16,41 0 2-16,23-3-2 15,21-6 0-15,27-4 1 16,10-4-1-16,18 1 0 16,24-2-3-16,18-1 3 15,24-4-1-15,20-4 1 16,18-9 0-16,10-7 1 16,10-6-1-16,9-6 4 15,8-5-3-15,-2-7 2 16,7-7-3-16,-1-4 1 15,4-2 0-15,7-18 0 16,-11-7 0-16,7-5 0 16,7-7-1-16,9-3 2 0,0-2 2 15,-8 3-4-15,-21 3-4 16,-18 6 4-16,-15 4 0 16,-19 3 3-16,-10 2-3 15,0-2 3-15,10 2-2 16,13-3 1-16,15-2 6 15,3-2-3-15,-4 0-3 16,-14 0-2-16,-21 0 1 16,-18 1 0-16,-24-3-1 15,-26 1 0-15,-25-4 2 16,-33-4 1-16,-14-3 2 16,-15-10-1-16,-14-4-2 15,-13-5-1-15,-14-9 1 0,-15-2 0 16,-8-3-2-16,0 1 0 15,-19 6 3-15,-22 3 0 16,-9-1-2-16,-10 2 1 16,-6 2-1-16,-4 3 4 15,-9 7-1-15,-3 5 3 16,-3 4-3-16,0 4 5 16,0 4-6-16,-1 3-3 15,-3 6-1-15,8 6-6 16,3 3 2-16,11 6 0 15,20 7 0-15,10 0-1 16,12 1-7-16,-4 3-16 0,-2 0-31 16,-2 10-40-16,-15 5-281 15</inkml:trace>
  <inkml:trace contextRef="#ctx0" brushRef="#br0" timeOffset="502839.5212">14369 3270 158 0,'6'-14'102'0,"0"3"-78"16,-6 3 4-16,0 8 27 15,0 0 3-15,0 0-19 16,0 0-10-16,0 0-7 15,0 0 1-15,0 0-2 16,-29 1-3-16,-31 14-9 16,-25 5-7-16,-14 7-2 15,-2 3 1-15,10 2 0 16,10 5-1-16,15 2-1 16,19 2-1-16,22 1 1 15,25 0-7-15,0 2 1 0,47 0 1 16,34-5-4-16,22-3 9 15,17-3-3-15,6-5 2 16,-2-1 2-16,-10-2 0 16,-17-3 0-16,-20-3 0 15,-28-6 2-15,-30-4-1 16,-17-4-1-16,-2 5 4 16,-56 11 8-16,-37 5-6 15,-27 5-2-15,-6-7-3 16,21-5-1-16,14-8 2 15,12-5-2-15,15-6-2 16,12 0-9-16,17-12-15 0,29-19-46 16,6-13-150-16</inkml:trace>
  <inkml:trace contextRef="#ctx0" brushRef="#br0" timeOffset="503199.6915">14964 3466 456 0,'0'16'14'15,"0"7"-6"-15,0 15-7 16,0 16 13-16,0 9 0 16,0 3-5-16,0 0 1 15,0-7-7-15,18-6 1 16,7-7 0-16,0-10-3 0,4-7 0 15,-10-10-1-15,-3-8 0 16,-3-8 0-16,-5-3 0 16,-4 0 0-16,13-11 1 15,14-30 14-15,20-17 4 16,9-18-14-16,0-6-5 16,-12-2 1-16,-5-2-1 15,5 3-2-15,-1 14-4 16,-8 14-2-16,-6 17-2 15,-14 12-8-15,0 13-14 0,1 4-36 16,13 7-98 0</inkml:trace>
  <inkml:trace contextRef="#ctx0" brushRef="#br0" timeOffset="503521.5895">16330 3397 377 0,'0'0'73'16,"0"0"-73"-16,0 0 6 16,4 17 8-16,7 15 4 15,1 8 3-15,1 11-9 0,-1 4 1 16,2-1-4-16,-3-1 0 15,3-5 0-15,3-4-8 16,-5-6-1-16,1-6 2 16,-3-5-2-16,-4-9-3 15,-4-9-4-15,-2-8-3 16,0-1 1-16,0-3-4 16,0-22-36-16,-12-14-101 15,-1-15-46-15</inkml:trace>
  <inkml:trace contextRef="#ctx0" brushRef="#br0" timeOffset="503805.5128">16456 3362 254 0,'0'-11'64'0,"0"6"-57"15,13-1 7-15,9 3 10 16,14 2-7-16,7 1-1 16,13 0 1-16,6 0-1 15,4 12-7-15,0 6-4 16,0 4 6-16,3 4-3 15,1 6-3-15,-4 4 9 16,-10 1-5-16,-15 4-2 16,-20 3-2-16,-21 3 3 15,-8 4-2-15,-50 0 2 16,-23 3-4-16,-10 0 1 16,-6-2-3-16,2-5 1 0,14-6-1 15,15-9-2-15,16-9-1 16,13-8-2-16,12-5-22 15,9-10-51-15</inkml:trace>
  <inkml:trace contextRef="#ctx0" brushRef="#br0" timeOffset="505897.1317">6871 4594 163 0,'81'0'72'16,"16"-9"-57"-16,41-1 6 16,34 0 24-16,22 1-14 15,34 1-5-15,26 0-3 16,10 4-8-16,24-3-1 15,-3 1-5-15,13 1-2 16,12-2-3-16,16-1 1 0,15-3 3 16,5-2-6-16,-11-3 1 15,-9-3 0-15,-16-1 0 16,-2-2-2-16,-4 3 7 16,-2 4-1-16,2 0-3 15,-11 5 4-15,-14 0-7 16,-8 1 3-16,-10 2-4 15,-13 1 6-15,-4 1 0 16,10-3 0-16,-6 1 2 16,-2 1-2-16,-4-6-2 15,-13 2-2-15,-10-2 0 16,-2 4-1-16,-20-1 0 16,-9 3-1-16,-19 2 0 15,-12 2 2-15,-12 1-2 0,-17-1 0 16,-8 0 0-16,-4-1 2 15,-9 0-2-15,-7-1 0 16,-11 2 0-16,-15-1 0 16,-8 0 1-16,-4 1-2 15,0-3 1-15,8 4 0 16,-3-3 0-16,7 0-2 16,2-1 2-16,1-3 0 15,8-1 0-15,-9-1 0 16,-3-2 0-16,-1-6 0 15,-10-2 2-15,-2-6-2 16,-4-8 0-16,-7-5 1 0,-7-6-1 16,-7 0 0-16,-15-5 0 15,-13 4 1-15,-7 0-1 16,0 2 1-16,0-2 2 16,-13-4-3-16,-12 2 1 15,-6 0 3-15,-12 2 4 16,-11 2-5-16,-8 5 7 15,-16 0 1-15,-13 2-2 16,-23-1-3-16,-8-2-6 16,-12 3 1-16,-1 3 0 15,-3-1 2-15,-1 2 0 16,1 0 1-16,10 7-4 0,2-2 1 16,8 5 0-1,-4 4 0-15,-8-1-1 16,-19 3-1-16,-15 4 1 0,-15 2 0 15,-9 3 1-15,6 5-1 16,6 3 0-16,11 0 0 16,12 0 1-16,-11 10 0 15,-5 5-2-15,-17 8 2 16,-15 2-1-16,-12 5 0 16,-4 0-3-16,-2 1 3 15,-6-2 0-15,0 1-2 16,12-4 2-16,-2-3 2 15,27-6-1-15,16-1 1 0,13 1-1 16,-9-2 2 0,-14 4-1-16,-6 2-2 0,0 0-4 15,-2 1 4-15,8 0 2 16,-6 0-2-16,-6 3 0 16,-9 0 0-16,3 1 0 15,5-2 0-15,-1 3 0 16,-5-3 0-16,-5 0 0 15,-5-3 0-15,6-4 2 16,3-1-2-16,14-4 0 16,6-2-2-16,0-2 4 15,2 4-4-15,4 0 2 16,7 0 0-16,10 2 2 16,14 1-2-16,13 1 0 15,7 3 0-15,10 3 1 0,5 0-2 16,7 2 2-16,18 0-2 15,7 0 1-15,11 5-2 16,9 4 0-16,9 3-1 16,1 2 2-16,9 5-2 15,2 2 1-15,8 0 0 16,10 9-1-16,7 0 2 16,8 6-3-16,4 2 3 15,0 1 1-15,0-3-4 16,0-9 3-16,0-6 0 15,4-10-1-15,15-3 1 16,1-6 1-16,7-3-2 0,-2-4 0 16,0-2 2-16,-1-6 0 15,5-2-1-15,-4-4-4 16,0-1-4-16,4-4-10 16,-2 0-19-16,-4 0-44 15,-23 0-264-15</inkml:trace>
  <inkml:trace contextRef="#ctx0" brushRef="#br0" timeOffset="506701.9739">3717 7888 288 0,'0'0'53'16,"0"0"-31"-16,0 0 11 15,0 0 3-15,12 0-14 16,13 0-13-16,16 0 2 15,21 0 5-15,23 0-1 16,20-4 1-16,32-4 1 0,32 4-6 16,26-2-3-16,1 3 4 15,2-2-8-15,-16 5-4 16,-25 0-1-16,-41 0-1 16,-37 0 1-16,-40 0-4 15,-22 0 2-15,-15 0 3 16,-2 0-2-16,0 0 0 15,0 0-5-15,-25 0-27 16,-8 0-41-16,-21 0-117 16</inkml:trace>
  <inkml:trace contextRef="#ctx0" brushRef="#br0" timeOffset="522135.8737">8175 7430 288 0,'-12'12'43'16,"-4"-3"-25"-16,-5-5-6 16,0-4 18-16,15 2 5 15,6-2-15-15,0 1-16 16,0-1 1-16,0 0-2 0,0 0 2 15,0 0 2-15,0 0 3 16,0 0-3-16,0 0 2 16,0 0 0-16,0 0-2 15,0 0-3-15,0 0 4 16,0 0-6-16,0 0 1 16,0 0-2-16,0 0 2 15,0 0-3-15,0 0 1 16,0 0-1-16,0 0-1 15,0 0 1-15,0 0-2 16,0 0 0-16,0 0-1 16,0 0-1-16,0 0-1 0,0 0-3 15,0 0-8-15,0 0-8 16,0 0-10-16,12-1-47 16,9-8-91-16</inkml:trace>
  <inkml:trace contextRef="#ctx0" brushRef="#br0" timeOffset="525456.9106">8558 7524 231 0,'0'0'84'15,"0"0"-69"-15,-10 0-4 16,-3 0 21-16,11 0 6 0,2 0-14 15,0 5-12-15,-10 19-5 16,1 24-6-16,-9 26 4 16,-3 25 5-16,9 18-3 15,6 16 1-15,6 2-3 16,0-2 2-16,4-12-1 16,23-13 0-16,8-18-5 15,6-18 1-15,0-20 0 16,9-22-2-16,6-18-1 15,14-12-4-15,5-24 4 16,5-37 1-16,9-28 0 16,-15-21 2-16,-9-18-2 0,-22-5 0 15,-20 5-5-15,-17 6 1 16,-6 16 3-16,0 26 1 16,0 27 0-16,-6 24 3 15,-9 18 4-15,13 11 1 16,2 0-8-16,0 11 0 15,0 38 0-15,6 24 4 16,23 26 3-16,-2 4-6 16,15-1 0-16,5-6 3 15,13-15-2-15,2-11 0 16,10-20-1-16,-3-20-1 16,7-18 0-16,-8-9-1 15,5-3 1-15,1-27 0 16,5-24 4-16,3-25 0 15,-26-16 0-15,-6-8-3 0,-19-10 1 16,-21-3-1-16,-10 9-1 16,0 9 0-16,-12 18 1 15,-17 22 0-15,8 19 2 16,4 18 3-16,5 9-2 16,8 6 2-16,2 3-6 15,-2 0 0-15,4 0-4 16,0 0-5-16,0 0-1 15,0 0-7-15,0 0-9 16,0 8-27-16,6 10-39 16,13 12-202-16</inkml:trace>
  <inkml:trace contextRef="#ctx0" brushRef="#br0" timeOffset="525855.9162">10989 8000 373 0,'-27'-3'43'16,"19"3"-33"-16,4 0 16 15,4 0 0-15,0 0-14 16,0 0-7-16,0 0-5 15,0 5 0-15,12 6 1 16,15 4-1-16,-9 1 0 16,-3 3-7-16,1 0-8 0,-14 3-23 15,-2 3-130-15</inkml:trace>
  <inkml:trace contextRef="#ctx0" brushRef="#br0" timeOffset="526072.2362">10871 8482 370 0,'-19'39'19'0,"5"6"-19"16,2 6 19-16,5 0 5 16,7 1 2-16,0 0-11 15,0 0-8-15,9-9-6 0,7-6-1 16,-3 0-4-1,-7-7-14-15,-6-6-12 0,0-4-42 16,0-9-247-16</inkml:trace>
  <inkml:trace contextRef="#ctx0" brushRef="#br0" timeOffset="539497.5393">8473 9550 9 0,'-16'-5'38'16,"1"3"-14"-16,5 2-10 15,4 0-12-15,6 0 1 16,0 0 1-16,0 0 2 16,0-4 2-16,-2 0 3 15,-5-3-7-15,1 4-3 16,0-1 1-16,6 0 4 0,0 4 1 15,0 0-3-15,-6 0-2 16,6 0 2-16,0 0 3 16,0 0 9-16,0 0 14 15,0 0-1-15,0 0-3 16,0 0 5-16,0 0-6 16,0 0 1-16,0 0-11 15,0 0-6-15,0 0-1 16,6 0-6-16,19 0 6 15,18 0 5-15,19 0-5 16,21 0 1-16,14 6 2 16,21-1-3-16,20 1 0 0,13-1-1 15,21 3 1-15,14-1-2 16,2 8-1-16,0-2-1 16,-18 3 2-16,-13-1-6 15,-15 2 0-15,-3-5 1 16,1 0 0-16,-3-7 0 15,-7-3-1-15,0-2 0 16,-12 0 1-16,-8 0-1 16,-15 0 0-16,-17 0-4 15,-24-7-5-15,-27-2-4 16,-17 1-18-16,-10-1-78 16</inkml:trace>
  <inkml:trace contextRef="#ctx0" brushRef="#br0" timeOffset="539880.3696">8266 10097 352 0,'0'0'0'16,"33"0"-8"-16,40 0 8 15,24-7 13-15,21-8-1 0,18 1-2 16,19 3-4-16,7-2-4 16,5 3 2-16,15 2-1 15,6 1 2-15,6 3-1 16,5 4 2-16,-11 0-5 15,-6 0-1-15,-11 1-1 16,-5 2 1-16,-17 2 0 16,-25-3-1-16,-17-2-4 15,-14 0 2-15,-21-4-10 16,-14-6-11-16,-21-5-64 16,-12 1-154-16</inkml:trace>
  <inkml:trace contextRef="#ctx0" brushRef="#br0" timeOffset="543997.3999">12742 5131 221 0,'6'-6'37'0,"-6"1"-15"15,0 4 16-15,0 1-6 16,0 0-5-16,0 0-15 15,0 0 2-15,0 0 3 16,0 0 4-16,0 0-3 16,0 0-2-16,0 0-5 0,0 0-5 15,0 0-2 1,-6 9-2-16,-5 13-1 0,-5 8 1 16,-3 6 0-16,5 3-2 15,1 2 0-15,3-4 0 16,4-1 0-16,4 1-2 15,2-4 1-15,-6 0-1 16,-3-4-1-16,7-2-3 16,-2-1-5-16,4-9-7 15,0-7-19-15,0-5-23 16,0-5-36-16,4 0-81 16</inkml:trace>
  <inkml:trace contextRef="#ctx0" brushRef="#br0" timeOffset="544755.5959">13430 5205 87 0,'0'-3'45'0,"0"2"-4"0,0-1 24 16,-8 1-20-16,-3 1-13 16,5 0-8-16,4 0 6 15,2 0-8-15,0 0-1 16,-4 0-4-16,-2 0-9 15,-2 4-4-15,-13 10-1 16,6 3 0-16,-1 2-2 16,8 0 1-16,-3 1 0 15,9 4-1-15,-2 3-1 16,4-2 0-16,0-1-1 16,0 0 1-16,10 1 0 15,11 0-2-15,4-2 1 16,4-5 0-16,0-3-1 0,2-3-3 15,0-3 1-15,4-6 4 16,2-3 1-16,5 0-1 16,-3 0 7-16,6-15-6 15,-12-1 2-15,7-4 1 16,-20-4-2-16,3 1 1 16,-9-3-1-16,-1 0 1 15,-9 0 0-15,-4 1 1 16,0-4 0-16,0 7-3 15,0 0 0-15,-19 3 7 16,-5 1-3-16,-7 4-3 16,-5-1 4-16,-1 4-1 0,2 3 4 15,0 2-4 1,2 0-4-16,-2 1 2 0,4 0-1 16,2 5-1-16,0 0 0 15,4 0-1-15,4 0-1 16,3 0 0-16,3 0 0 15,3 0-2-15,0 0 1 16,-1 10-2-16,1 1-3 16,-3 5-2-16,-3 1-1 15,-3 5-6-15,0-2-9 16,-1 2-31-16,7-5-49 16,-6-3-179-16</inkml:trace>
  <inkml:trace contextRef="#ctx0" brushRef="#br0" timeOffset="549737.1637">11411 6995 198 0,'-81'-15'22'16,"-4"-7"-17"-16,17-3-2 0,29 0 0 16,1 2 20-16,3 5 7 15,-2 0-11-15,-2 0-13 16,-13-1-3-16,-4 0 11 16,-12 0 2-16,-15 3-6 15,-8 3-5-15,-12 0 6 16,-2 2-8-16,-13 3 4 15,-4 0-2-15,-2 8-3 16,-19 0 1-16,-8 0 0 16,5 0 0-16,5 8-1 15,7 6 1-15,12 2 1 16,-4 6-2-16,-7 6-2 0,-5 6 0 16,3 6 0-16,1 5 2 15,12 4-1-15,6 6 0 16,-1 5 0-16,17 3 1 15,16 7 3-15,15 5-4 16,5 0 2-16,19 5-2 16,-1 0 0-16,19-2-1 15,-1 0-1-15,9 7 1 16,9-1-2-16,3 8 2 16,7 9 0-16,0-2-1 15,0 1-1-15,36 0 2 16,13-1 0-16,15 3-4 15,15 1 4-15,1-1 0 0,11-2 0 16,6-12-1 0,11-5 0-16,2-4 1 0,11-4 0 15,1-4 0-15,7-4-1 16,3-3 1-16,0-7-1 16,-4-4 1-16,11-4 0 15,8-8 0-15,16-6 0 16,6-4-1-16,7-12 1 15,12-6-4-15,2-9 4 16,15-4 0-16,10-8 3 16,0-20-3-16,-8-13 4 15,-11-6-2-15,-10-9-2 0,-16-6 0 16,-7 4 0 0,-22 1-1-16,-3 3-2 0,-22 2-4 15,-23-2 7-15,-11-6 1 16,-9-4 0-16,-17-4 2 15,-1-6 0-15,-5-5 5 16,-9-2-6-16,-10-7 1 16,-8 0-3-16,-21-6 0 15,-2-2 0-15,-2-6 4 16,-39-2-4-16,-9-2 0 16,-16 2 3-16,-6 1-2 15,-9 2 3-15,-4 10-3 16,-6 15 2-16,-4 14 5 15,-4 11 3-15,-8 11-7 16,1 3-1-16,3 3 1 0,-9 8 1 16,1 1 2-16,-3-1 1 15,-4 8-5-15,-2-4-2 16,4 0-1-16,15 8 0 16,20-1 3-16,15 7 0 15,17 1-3-15,3 6-1 16,9-1 0-16,10 2-1 15,4 0-1-15,11 0 2 16,6 0-6-16,2 0-2 16,4 0-8-16,0 2-10 15,0 9-12-15,0 4-48 16,10-1-187-16</inkml:trace>
  <inkml:trace contextRef="#ctx0" brushRef="#br0" timeOffset="554186.4551">9662 6556 210 0,'0'2'13'0,"0"-2"-13"15,-13 0 0-15,13 0 12 16,0 0 18-16,0 0 6 15,0 0-17-15,0 0-5 16,0-6 11-16,-4-5-5 0,4-8-5 16,0-10-2-16,0-13-4 15,4-11-2-15,27-13 1 16,11-15-2-16,3-11-2 16,9-12-1-16,4-8-3 15,0 0 1-15,0 5-1 16,-3 10 1-16,-5 11 1 15,-7 9-2-15,3 6 2 16,-9 8-2-16,-2 4 4 16,-16 9-2-16,-1 3-1 15,-3 4 1-15,-5 6 1 16,-4 2-2-16,-4 9 0 0,-2 4 3 16,0 6-2-16,0 5 2 15,0 3-2-15,0 2-2 16,0 3 0-16,0-1 0 15,0 0 0-15,0 0 0 16,0-3 0-16,0-4 1 16,0-7-1-16,0-2 0 15,0 1 0-15,0-1 0 16,0 3 0-16,0 1 0 16,9 2 0-16,-3-2 0 15,6 1 0-15,1 2-1 16,-1 2 1-16,-4 3 0 15,-1 3 0-15,-3 2 2 16,-2-1-1-16,2 2 4 16,-2 2 0-16,-2 0-2 0,4 0 2 15,-4 0-2-15,0 0 4 16,0 0-2-16,0 0-2 16,-25 0-2-16,-12 0-1 15,-8 6 0-15,-7 12-1 16,-14 9 0-16,-13 10 1 15,-5 7 1-15,-14 3 0 16,-5 1-1-16,2-1 0 16,8-9 0-16,16-2-1 15,15-4 1-15,15-6-1 16,9 1 2-16,7-7-1 16,13-6 0-16,5-6-2 0,9-5 1 15,4-3-2-15,0 0-1 16,0 0 1-16,35 0 3 15,19 0-1-15,8 0 2 16,29 0 0-16,29-12 0 16,14-5 0-16,19-4-1 15,4 4 0-15,1 0-1 16,-5 1 0-16,-3 1 1 16,-11 3 0-16,-23 1 0 15,-29-1-1-15,-23 5-2 16,-31 0 3-16,-15 3 1 15,-12 0-1-15,-6-5 2 16,0-6 3-16,-2-4-4 0,-22-1 1 16,-7-2 0-16,-9-2-1 15,-5-1 2-15,-9-6-2 16,-6 2 2-16,0-1-3 16,-2-1 1-16,6 2-1 15,-1 1 0-15,11 3-1 16,1 3-3-16,7 1-7 15,9 4-20-15,-2-3-142 16</inkml:trace>
  <inkml:trace contextRef="#ctx0" brushRef="#br0" timeOffset="566374.0282">7237 2412 264 0,'10'5'48'16,"-10"-3"-36"-16,0-2-9 15,0 0 4-15,0 0 12 16,0 0 16-16,0 0-4 16,0 0-15-16,0 0-4 0,0 0-2 15,0 0 0-15,0 0-7 16,0 0 1-16,0 0-3 15,0 0-1-15,0 0-2 16,0 0 2-16,0 0-3 16,0 0-5-16,0 0-2 15,7-4-13-15,11 2-21 16,11-3 4-16,-8 5-142 16</inkml:trace>
  <inkml:trace contextRef="#ctx0" brushRef="#br0" timeOffset="568443.2123">4205 15272 6 0,'-46'-31'38'0,"-1"6"-5"15,3 6-2-15,-8-1 5 16,7 7-8-16,-3 2 31 16,11 2-19-16,-4 4-8 15,16 2-3-15,6 0 7 16,13 3-4-16,6 0-12 16,0 0-6-16,0 0-9 15,0 0-4-15,0 0 0 16,0 0-1-16,13 0-1 15,24 3 1-15,29 12 4 16,19-2 0-16,18 3-3 16,21-2 3-16,25 2-2 0,8-2-1 15,4 0 2-15,-4-2-2 16,-8-5-1-16,-8-3 2 16,-9 3-5-16,-10-7 3 15,-19 0-1-15,-18 0 1 16,-19 0-8-16,-26 0 1 15,-16 0-11-15,-17 8-30 16,-7 6-193-16</inkml:trace>
  <inkml:trace contextRef="#ctx0" brushRef="#br0" timeOffset="572997.9221">8655 14570 19 0,'0'0'146'16,"0"0"-80"-16,-17 0-12 15,-9 0 0-15,-14-6 1 0,9 1-10 16,13 2-7-16,3 3-8 15,3 0-15-15,-9 0-3 16,13 0-6-16,2 0-3 16,-5 0-3-16,-7 11 0 15,-9 19-1-15,-14 9-3 16,3 16 4-16,9 8 0 16,13 0-1-16,16 2 0 15,0-5 0-15,0-2-3 16,33-3 2-16,10-3 2 15,17-4-1-15,9-1-2 16,3-3 3-16,0-8 0 0,-6-6 1 16,-20-5-1-16,-13-9 0 15,-14-2-1 1,-11-6 1-16,-4-5-1 0,-4 0 1 16,0-3 4-16,0 4 1 15,-4 11-4-15,-40 11 3 16,-18 2-4-16,-22 5 1 15,-5-9-3-15,8-4 2 16,3-8-2-16,-1-5-4 16,3-7-3-16,5-3-3 15,1-23-27-15,10-8-26 16,15-10-35-16,3-7-41 16</inkml:trace>
  <inkml:trace contextRef="#ctx0" brushRef="#br0" timeOffset="573229.9312">8339 14563 201 0,'0'-4'115'0,"0"4"-113"15,2 0-2-15,21 0-7 16,24 0 7-16,23 0 13 15,25-3-6-15,19-2-7 16,8 0 0-16,8 1-4 16,9 3-4-16,10 1-6 0,-9 0-16 15,-1 0-85-15</inkml:trace>
  <inkml:trace contextRef="#ctx0" brushRef="#br0" timeOffset="573740.0336">12545 14673 254 0,'-24'-2'50'0,"9"2"-31"16,5 0-9-16,10 0 9 15,0 6-8 1,-2 30-9-16,2 19 1 0,0 13-1 16,0 5-2-16,0 3 2 15,0 2-1-15,0 1 3 16,0-2-3-16,0-2 1 15,0-10-1-15,0-8 1 16,0-13-2-16,0-5 0 16,14-13-2-16,9-4-4 15,6-7-5-15,8-15-25 16,0-7-50-16</inkml:trace>
  <inkml:trace contextRef="#ctx0" brushRef="#br0" timeOffset="574061.8355">12554 14512 367 0,'0'-5'0'16,"0"0"-4"-16,43-4 4 15,19 1 10-15,27 8-4 16,8 0-2-16,13 11-4 15,-5 17 0-15,-14 7-4 16,-27 3 0-16,-31 2 4 16,-33 3 2-16,0 1 0 0,-56 8 5 15,-30-1 8-15,-20 1 4 16,-6-5-3-16,-1-6-5 16,14-4-1-16,14-12-9 15,21-3-1-15,24-10-8 16,22-6-5-16,18-5-19 15,0-1-76-15,52 0-45 16</inkml:trace>
  <inkml:trace contextRef="#ctx0" brushRef="#br0" timeOffset="574781.3525">13732 14882 264 0,'0'0'64'0,"0"-3"-45"16,-4-1-1-16,-11-3 1 16,-3-3-3-16,-1-5-8 15,-4-4-5-15,-1-6-2 16,-7 2-1-16,0-2 4 16,-9 10-2-16,3 3-1 15,0 9 1-15,-7 3-2 16,-3 0 4-16,-3 25-2 15,-8 12 3-15,7 12 1 16,3 12-3-16,13-2-1 0,21-4 1 16,14-11-3-1,0-4-1-15,26-9 0 0,24-5 1 16,10-10-5-16,10-8-3 16,3-8 0-16,-3-19-2 15,2-17 5-15,-8-12-4 16,-20 1-7-16,-15 7 6 15,-17 10 9-15,-10 12 1 16,-2 13 6-16,0 2 7 16,0 3-2-16,0 0-4 15,0 0-4-15,4 8-3 16,11 14 1-16,10 7 2 16,14 4 1-16,-2-4-4 15,17-7 0-15,2-10-1 16,10-5-5-16,6-7-4 0,-2-15-4 15,-3-17-11-15,-8-5-36 16,-15-3-32-16,-11 7 36 16,-14 6 41-16,-13 13 16 15,-6 9 23-15,0 5 19 16,0 0-17-16,0 2-9 16,2 23-3-16,2 12 26 15,2 10-11-15,-4 1-14 16,9-4-4-16,1-1-3 15,-4-2 2-15,9-3-4 0,-7 5-3 16,-8 1 0 0,-2 7 4-16,0-2-3 15,0-1-1-15,0-6-2 0,-2-4-2 16,-10-8-1-16,-3-10-6 16,1-10-13-16,-5-10-12 15,3 0-29-15,7-20-76 16</inkml:trace>
  <inkml:trace contextRef="#ctx0" brushRef="#br0" timeOffset="575089.203">14397 14780 258 0,'0'-16'81'0,"0"9"-55"15,0 1-8-15,0-2 3 0,19 4-9 16,14 0-9-16,21-2-1 15,18 6-1-15,9 0-2 16,2 7 0-16,-9 18-6 16,-16 6 2-16,-15 1 4 15,-16 4-2-15,-12 1 3 16,-15-5 0-16,-9 6 4 16,-36-1 5-16,-15 0 1 15,-6-5-3-15,0-7 2 16,6-6-4-16,10-5-3 15,7-3-2-15,5-2-2 16,14-2-2-16,1-7-15 0,13 0-56 16,10 0-171-16</inkml:trace>
  <inkml:trace contextRef="#ctx0" brushRef="#br0" timeOffset="575322.0291">15290 14992 243 0,'0'30'14'0,"0"11"9"16,0 6-5-16,0 4 0 15,0 1-6-15,0 3-5 16,-6 0-4-16,0 0-1 16,-4-10-1-16,1-5-1 0,3-11 1 15,-4-7-2 1,4-14 1-16,4-2 0 0,-5-6-3 15,7-3-4-15,0-19-48 16,0-14-148-16</inkml:trace>
  <inkml:trace contextRef="#ctx0" brushRef="#br0" timeOffset="575605.3066">15228 14890 107 0,'15'-15'56'0,"26"-2"-37"15,19-5-3-15,13 0 14 0,3 0-16 16,7 3-9 0,-5 7-4-16,-9 5 0 0,-10 4-1 15,-11 3 0-15,-15 0 0 16,-10 7 0-16,-17 11 0 16,-6 5 15-16,0 8 22 15,-31 2 0-15,-10-3-5 16,-7 3-9-16,-1-3-9 15,-1-3-8-15,2-3-3 16,11-2-3-16,8-4-5 16,9-2-10-16,3-3-11 15,3-1-70-15,14-8-109 16</inkml:trace>
  <inkml:trace contextRef="#ctx0" brushRef="#br0" timeOffset="576355.5275">15286 15117 204 0,'0'0'40'0,"0"0"-37"15,0 0 3-15,0 0 15 16,7 0-11-16,34 0 8 0,15-10 0 15,20-16 8-15,15-8-13 16,15-17 1-16,7-7-2 16,3-9-5-16,-19 1-7 15,-27 8 0-15,-32 10-3 16,-26 7 3-16,-12 9 0 16,-4 3-2-16,-39 7-1 15,-13 11 3-15,-21 11 2 16,-10 0 3-16,-10 17-2 15,-4 17-1-15,-4 17 1 16,3 15-2-16,5 16 0 16,16 13 7-16,15 7-1 0,23-3-5 15,16-4 0-15,25-14-2 16,2-11 0-16,25-16 0 16,29-16-4-16,8-16-2 15,10-10 1-15,13-12 0 16,12-22 1-16,16-24-6 15,3-19-5-15,-6-8-15 16,-11-4 30-16,-14-2-1 16,-15 0 1-16,-16 2-29 15,-17 3-90-15,-16 11-24 16</inkml:trace>
  <inkml:trace contextRef="#ctx0" brushRef="#br0" timeOffset="576589.9627">16221 14724 108 0,'-13'-3'91'0,"5"3"-23"0,2 0-20 16,-5 4-24-16,-1 29-10 15,-2 11 2-15,7 12-4 16,-1-2-5-16,8 1-6 16,0-4 1-16,8-6 1 15,11-1 0-15,8-3 3 16,8-6 2-16,2-5-3 16,0-5-5-16,-1-6 0 15,-12-8-4-15,-7-3 1 16,-9-5-5-16,-8-3 1 15,0 0 6-15,0-6-6 16,0-17-14-16,-12-14-124 0,-13-10 70 16,-4-9-12-16</inkml:trace>
  <inkml:trace contextRef="#ctx0" brushRef="#br0" timeOffset="576941.9105">16429 14502 38 0,'69'-4'49'0,"5"4"0"16,5 0-8-16,-3 0 5 15,-12 11-5-15,-6 7-20 16,-17-4-17-16,-26 4-3 16,-15 9-1-16,-19 6 14 0,-53 10 15 15,-31 1-7 1,-23 4-2-16,-11-5 5 0,-6-4-8 15,15-7-3-15,17-7-2 16,26-2-5-16,25-5 2 16,29 0-5-16,31 4-4 15,0 4-5-15,45 7-1 16,38-3-5-16,23-5 1 16,18-6-14-16,6-9-13 15,4-1-56-15,3-6-7 16,5-3 92-16,1 0 8 15,-19 0 2-15,-23 0-2 16,-33 0-1-16</inkml:trace>
  <inkml:trace contextRef="#ctx0" brushRef="#br0" timeOffset="578960.0211">11791 16244 16 0,'35'4'36'16,"10"-4"-1"-16,15 0-4 15,25 0-11-15,19 0-3 16,24 0-1-16,16 0 5 16,18 0 7-16,17 0-7 15,39 0 10-15,34 0 0 16,41 0 6-16,30-11-6 15,32-8-8-15,34-3-10 16,28-3 1-16,26-5-4 16,12-5-3-16,-21-6 3 15,-4-3-5-15,-19 0-1 16,-33-4-4-16,-33 0 0 16,-47-4-1-16,-52 0 1 0,-50-3 3 15,-34-2 2 1,-34-6 0-16,-21 0 2 0,-20-9-5 15,-19-6 1-15,-16-10-3 16,-25-8-1-16,-21-2-3 16,-6-5 3-16,-14 0 0 15,-40 4 1-15,-20-1-4 16,-17-2 3-16,-23-2 0 16,-25 2-2-16,-26 4 1 15,-40-3-1-15,-24 11 2 16,-17-6 1-16,-25 4 1 15,-10 0 3-15,-10 11 1 16,-17 5-5-16,-13 14 0 16,-24 7-1-16,-27 14 0 0,-33 12 2 15,-21 3-1-15,-16 11 0 16,-11 4 0-16,-10 7 0 16,-17 4 0-16,1 0 0 15,-1 4 2-15,19 18-4 16,-6 8-3-16,12 5 4 15,-12 6-4-15,18-3-3 16,19 1 6-16,17-1 1 16,37-6 1-16,12 9 0 15,27 7 0-15,25 11 0 16,25 10-1-16,28 8-7 16,24 4 0-16,24-4 2 15,27-3 3-15,14-1 3 0,19-4 1 16,23 1 1-16,31-5-2 15,21 3 0-15,30 5 0 16,13 8 0-16,14 9-2 16,19 10 2-16,0-5-1 15,38-2 1-15,28-6-1 16,25-2 1-16,24-5 0 16,28-7-1-16,29 6 1 15,28 4 3-15,30 2 1 16,32-1 0-16,28-4-2 15,26 2 1-15,27-5-2 16,-8-4 0-16,16 1 0 0,3-12 0 16,16-14-1-16,18-12 3 15,13-14 3-15,9-11-3 16,-7-11-3-16,-6 0 4 16,-15 0-1-16,-18-17 0 15,-35-2 0-15,-26-3-3 16,-48 0-1-16,-55 0-2 15,-41 4-4-15,-43-4-7 16,-25 3-4-16,-21 4-38 16,-22 1-109-16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48:57.262"/>
    </inkml:context>
    <inkml:brush xml:id="br0">
      <inkml:brushProperty name="width" value="0.05292" units="cm"/>
      <inkml:brushProperty name="height" value="0.05292" units="cm"/>
      <inkml:brushProperty name="color" value="#00B0F0"/>
    </inkml:brush>
  </inkml:definitions>
  <inkml:trace contextRef="#ctx0" brushRef="#br0">4711 961 168 0,'0'-15'74'16,"-29"1"-28"-16,4 3-6 16,15 8 2-16,10 3-10 15,0 0-13-15,0 0-10 16,0 0-2-16,0 0 2 16,0 0-3-16,0 0 0 15,0 0-6-15,0 0 1 16,0 0-2-16,10 0 2 0,23 0-1 15,21 0 4-15,10 3-3 16,0-3 3-16,9 2-4 16,9-2 2-16,9 0 2 15,19 0-4-15,16 0 1 16,14 0-1-16,18 0 1 16,-6-2 1-16,-5-4-1 15,-14 1 1-15,-26-1-2 16,-26 5 0-16,-26 1 2 15,-17 0-4-15,-11 0 2 16,-19 0-2-16,-2 0 2 16,0 0-5-16,-6 0 0 15,4 0-4-15,-4 0-4 0,0 0-24 16,-12 4-116-16</inkml:trace>
  <inkml:trace contextRef="#ctx0" brushRef="#br0" timeOffset="705.0699">4738 1552 335 0,'0'0'18'15,"0"0"-17"-15,29 0-1 16,31 0 13-16,18 0 1 16,26 0-2-16,20 0 2 15,24 0-2-15,5 8-6 16,17 4 4-16,-5 5 1 16,-3 4-5-16,-26 2-5 15,-12 4 0-15,-27 1 2 16,-33 3-3-16,-18 4-1 15,-34 7-1-15,-12 15 2 16,-58 10 3-16,-45 13 2 16,-40 5-5-16,-26 1 0 0,-26 0 0 15,1-6 1 1,6-5-1-16,12-12 3 0,28-8 0 16,23-6 1-16,35-10 0 15,25-11-1-15,39-6-2 16,26-6-1-16,6 0-4 15,60-1 1-15,25-1 3 16,18-2 3-16,22-6-1 16,17-5 0-16,12 0 2 15,5 1-3-15,2-2 2 16,-3 0 3-16,-7 0-2 16,-17 0 1-16,-11 0-2 15,-22 0-2-15,-22 0 2 16,-33 0-3-16,-13 0 0 0,-27 0 1 15,-6 0-1-15,-6 0 3 16,0 0-1-16,0 0 3 16,0 0-1-16,0 0 0 15,0 0 1-15,0 0-3 16,0 0 0-16,0-2 0 16,0 2-2-16,0 0 0 15,0 0-1-15,0 0-4 16,0 0 0-16,0-1-1 15,0 0-4-15,0-2-2 16,0-6-24-16,0-4-219 16</inkml:trace>
  <inkml:trace contextRef="#ctx0" brushRef="#br0" timeOffset="2085.7955">6677 662 11 0,'-13'-15'83'0,"1"4"-53"15,-2-1-1-15,-1-3 38 16,-4 1-15-16,1-3-14 16,-7 0-7-16,-8-1-9 15,-4 0 1-15,-7 0 1 16,-11 1-7-16,-16-1-3 15,-9 2-8-15,-15 1-4 16,-9 3 6-16,-1 2-5 16,-25 5 1-16,-7 2 0 15,-8 3-3-15,-1 0 4 0,-11 0-5 16,2 13 0-16,6 9 1 16,-8 6-1-16,16 1 0 15,15 9 1-15,16 4-2 16,13 7 0-16,2 10 0 15,2 7 1-15,2 8 0 16,2 7 0-16,15 6 0 16,10 3-3-16,14 5 3 15,17 3 0-15,0 5 0 16,21 6 0-16,12 4-2 16,0 7 2-16,6 3-1 15,33-2 1-15,4-1-1 0,11-4-1 16,8-1 3-1,13 0-1-15,14-6 2 0,8-10-2 16,12-10 1-16,17-6-2 16,21-7 2-16,16 1 0 15,13-8-1-15,2-7 0 16,4-5 0-16,-2-12-2 16,2-7-1-16,-1-8 1 15,-11-8 2-15,-9-7 0 16,-6-8-3-16,-10-7 3 15,-17 0-1-15,-6-7 0 16,-2-18-3-16,-4-14 0 16,12-15 2-16,10-12 2 0,3-8 2 15,-3 0 1 1,-20-3-3-16,-10-2 3 0,-11-7-2 16,-12-9-1-16,-17-10 4 15,-4-12-2-15,-27-7 0 16,-12-6 0-16,-17-6-1 15,-8 4-1-15,-2 10 6 16,-41 9-3-16,-17 16 5 16,-10 8-4-16,-1 6-2 15,-11 9 5-15,1 8-2 16,-4 4 3-16,-4 7-6 16,-4 7-2-16,-8 3 0 0,2 3 0 15,2 8-1 1,6 3-1-16,12 3-2 0,9 7 0 15,18 6-4-15,0 4-10 16,26 7-28-16,7 3-143 16</inkml:trace>
  <inkml:trace contextRef="#ctx0" brushRef="#br0" timeOffset="2408.1155">8587 1391 341 0,'0'0'59'0,"0"0"-57"15,0 0-2-15,18 0 3 16,20-2-3-16,24-5 7 16,22-1-1-16,11-4-2 15,-4 0-1-15,-6 1-3 16,-15-2-3-16,-10 0-3 16,-14-2-14-16,-25-5-19 15,-9-1-17-15,-12-7-139 0</inkml:trace>
  <inkml:trace contextRef="#ctx0" brushRef="#br0" timeOffset="2648.4068">8893 881 33 0,'-15'-4'228'16,"9"4"-191"-16,6 0-33 16,0 26-3-16,0 23 4 15,0 16 11-15,12 19-1 16,15 1-5-16,4 7 4 15,2 7-2-15,-8 1 0 16,0-1 0-16,-2-4-4 16,-11-8-8-16,-4-5 0 15,-8-9 0-15,0-15 0 16,0-14-8-16,-14-18-5 0,-21-13-2 16,-2-13-23-16,-3-6-72 15</inkml:trace>
  <inkml:trace contextRef="#ctx0" brushRef="#br0" timeOffset="2827.6719">8787 1563 42 0,'-6'-3'249'15,"6"3"-222"-15,-12 6-25 16,-5 20 12-16,-6 12 11 16,-8 8-12-16,0 0-6 15,7-6-6-15,1-4-1 16,8-9-1-16,9-12-3 0,6-6-11 15,0-9-19-15,0-7-39 16,0-24-145-16</inkml:trace>
  <inkml:trace contextRef="#ctx0" brushRef="#br0" timeOffset="2948.1666">8934 1539 35 0,'15'0'33'16,"5"8"-11"-16,-1 5-7 15,-1 3-13-15,1-4-2 16,-4-4-44-16</inkml:trace>
  <inkml:trace contextRef="#ctx0" brushRef="#br0" timeOffset="3955.6029">9372 1373 326 0,'0'0'14'15,"0"0"-10"-15,0 0 15 16,0 0-2-16,4 0-17 16,30-4 4-16,17-8 0 15,15-2 8-15,7 1-8 0,1 1 1 16,5 3-4-16,-1 0 1 16,-5 4 4-16,-18 3-6 15,-7 2-2-15,-15 0-2 16,0 15 2-16,-8 9 2 15,-4 9 9-15,-3 12-5 16,-5 6 3-16,-5 5-6 16,-8 5 7-16,0-1-4 15,0-1-2-15,0-1 0 16,-8 0-1-16,-7-1-1 16,-4-8 2-16,3-9-2 15,1-13 2-15,3-7-2 0,-9-6 0 16,-3-4-3-16,-1-5-8 15,-8-5-16-15,4-4-46 16,6-27-188-16</inkml:trace>
  <inkml:trace contextRef="#ctx0" brushRef="#br0" timeOffset="4297.3938">9970 977 133 0,'-9'0'44'0,"7"0"-23"16,2 0 1-16,0 19 6 15,-4 10 0-15,4 11-3 16,-6 11-3-16,-6 7 1 15,-7 10-1-15,-2 1-4 16,-5 4-5-16,-1 2 1 16,2-3-7-16,-6 4 0 15,-4-1-7-15,-3 1 2 16,-9 0-4-16,4-8 1 16,-3-7-8-16,9-14-9 0,10-16 0 15,0-12-6 1,13-12-24-16,7-7-89 0</inkml:trace>
  <inkml:trace contextRef="#ctx0" brushRef="#br0" timeOffset="4491.8738">9558 1588 260 0,'-29'8'52'15,"0"8"-48"-15,3 5 13 0,1 2 13 16,0 5-18 0,8-2-12-16,11-1 0 15,6-6-20-15,0-6-20 0,48-13-35 16</inkml:trace>
  <inkml:trace contextRef="#ctx0" brushRef="#br0" timeOffset="4635.7583">10420 1652 66 0,'31'13'36'0,"5"-1"-30"16,-1-2-6-16,-8-4-13 16,10-6-62-16</inkml:trace>
  <inkml:trace contextRef="#ctx0" brushRef="#br0" timeOffset="4837.2228">11493 772 323 0,'0'0'99'16,"0"0"-99"-16,0 0 0 15,0 0-1-15,0 10-3 16,-12 17-16-16,-30 7-6 0,-24 5-341 16</inkml:trace>
  <inkml:trace contextRef="#ctx0" brushRef="#br0" timeOffset="5154.3774">10962 1235 117 0,'95'-12'105'16,"19"-12"-37"-16,-3-4-17 16,9 0-22-16,-4 1-2 15,-19 6-17-15,-31 10-8 16,-18 7-2-16,-34 4-4 16,-7 0 0-16,-7 18-5 0,0 14 9 15,-38 12 15 1,-15 11-11-16,-9 5 4 0,-5 1-1 15,1 3-4 1,-2 0 4-16,-4 0-5 0,-5-3 1 16,7-5-3-16,-2-11-2 15,18-9-1-15,19-16-3 16,22-11-7-16,13-9-11 16,0-18-24-16,44-20-57 15,20-12-29-15</inkml:trace>
  <inkml:trace contextRef="#ctx0" brushRef="#br0" timeOffset="5310.2617">11456 1490 33 0,'37'-4'47'0,"-6"4"-6"16,-2 4-2-16,-10 23 12 15,-11 8 7-15,-4 9-3 0,-4 3-18 16,0 1-17-16,0 3-2 16,-6-3-4-16,-6-3-8 15,-1-5-6-15,7-13-7 16,0-12-4-16,6-12-11 15,0-3-79-15</inkml:trace>
  <inkml:trace contextRef="#ctx0" brushRef="#br0" timeOffset="5559.5436">12554 570 315 0,'0'0'38'0,"0"0"-31"16,0 0 14-16,14 13 3 16,3 4 0-16,-3 7-16 15,3 5-8-15,-15 5-2 16,-2 2-8-16,0-4-22 15,0-3-66-15</inkml:trace>
  <inkml:trace contextRef="#ctx0" brushRef="#br0" timeOffset="6118.9758">12769 816 82 0,'70'-16'32'0,"4"2"1"15,-5 0 18-15,-16 9-1 16,-22 3-20-16,-8 2-14 15,-15 0-6-15,1 0-3 16,-9 22 4-16,-34 9 19 16,-38 11-6-16,-21 8-19 15,-16-1 1-15,-1-2-2 16,9-3 7-16,14-7-6 16,23-8-3-16,31-9 1 0,16-7-3 15,17-3-1 1,0-4 0-16,37-4-1 0,21-2 2 15,6 0 4-15,7 0-3 16,-11 0-1-16,-11 0 0 16,-14 2 3-16,-14 4-3 15,-15 3-5-15,-6 6 5 16,-12 5 6-16,-42 9-5 16,-16 3 0-16,-7 5 0 15,-1-3 0-15,12-3-1 16,14 0 0-16,13-8 1 15,18-5-1-15,17-7 0 16,4-1-2-16,6-6 0 16,37 0 1-16,5-4 0 15,10 0 1-15,-9 0 1 0,1-2-1 16,-2-5 2 0,1 0 1-16,-1-1 1 0,1-1-3 15,-7 2 1-15,-7 1-2 16,-17 4 0-16,-9 0-3 15,-5 2 2-15,-2 0-1 16,2 0-1-16,4-1-7 16,5-5 8-16,3-5-7 15,7-5-12-15,-4-2-37 16,-7-4-117-16</inkml:trace>
  <inkml:trace contextRef="#ctx0" brushRef="#br0" timeOffset="6367.7731">12748 1194 191 0,'-6'0'60'16,"-3"11"-58"-16,7 13 14 15,-4 4 18-15,0 10-3 16,2 6-8-16,-2 5-3 16,-7 6 0-16,-1 5 3 15,-9 3-3-15,-2 1-1 16,-4 0-8-16,-4 2-3 15,-8 1-3-15,-3-4-5 16,-7-8 0-16,-1-6-3 16,-6-12 0-16,13-9-9 0,5-15-10 15,14-6-21 1,13-7-54-16</inkml:trace>
  <inkml:trace contextRef="#ctx0" brushRef="#br0" timeOffset="6698.9353">12791 1681 92 0,'13'-2'49'16,"5"0"-5"-16,5 1 4 16,-2-2-14-16,4 3-17 15,-7 0-7-15,-3 0-5 16,-9 0-3-16,-6 0-2 15,0 9-4-15,-6 10-2 0,-40 6-65 16</inkml:trace>
  <inkml:trace contextRef="#ctx0" brushRef="#br0" timeOffset="7846.4897">7599 2860 107 0,'-13'0'34'0,"13"0"-34"0,0 0 5 15,19 0 12-15,6 0 8 16,10 2-1-16,-4 4 9 16,12-2-4-16,13 4 1 15,16 3 5-15,24 5-3 16,9 2 0-16,15 8-6 15,6 2-6-15,10 7-10 16,7 7 9-16,-2 7-5 16,-3 8-1-16,-16 3-8 15,-23 0 0-15,-16 0 1 16,-23 7-3-16,-15 4 1 16,-7 6-3-16,-3 4 5 15,6-5-6-15,0-3 0 0,11-7 1 16,14-3 0-1,13-11 0-15,16-3 1 0,4-13-2 16,4-11 0-16,5-7 1 16,12-13 2-16,14-5-3 15,23 0 6-15,19-17 0 16,18-12-4-16,9-7 4 16,8-3-1-16,-5-2-4 15,-13 1 0-15,-28 3 1 16,-20 4-2-16,-17 4-5 15,-14 2 2-15,-17 5-3 16,-39-1-1-16,-17 0-16 0,-18-2-48 16,-23-4-182-1</inkml:trace>
  <inkml:trace contextRef="#ctx0" brushRef="#br0" timeOffset="8167.7804">11834 3488 361 0,'19'11'2'15,"39"4"-2"-15,12-2 4 16,19 3 2-16,14 0 8 16,11 0 1-16,10 1 0 15,4-2 0-15,-4 3 5 16,-8-2-3-16,-13 1-9 0,-16 2-4 15,-17-3-1-15,-20 5-3 16,-19 2 1-16,-14 5 0 16,-17 2 0-16,0 13 1 15,-31 1 0-15,-17 2-1 16,-12 1-1-16,-2-3 0 16,4-1 0-16,13-4-5 15,-1-6-13-15,13-5-30 16,10-12-161-16</inkml:trace>
  <inkml:trace contextRef="#ctx0" brushRef="#br0" timeOffset="8991.6989">13734 3665 202 0,'-19'-9'169'16,"11"2"-153"-16,4 4 5 15,4 2 17-15,0 1-10 16,0-4-9-16,0-5-9 15,35-2-10-15,19-3 0 16,12 2 1-16,2 5 0 0,0 6-1 16,3 1 0-16,-9 0 0 15,0 14 6-15,-2 6-5 16,-2 8 3-16,-15 4-4 16,-6 6 1-16,-12 1 0 15,-13 3 3-15,-5 2-2 16,-7-1-1-16,0 1-1 15,-27-3 0-15,-19-2 1 16,-5-5-1-16,-26-4 0 16,-4-5 0-16,-14-6-1 15,-4-6 1-15,2-6-3 16,8-7 2-16,8-1-2 16,15-23 3-16,11-9-1 15,9-7 1-15,19-5 1 16,15-10 1-16,12-3-1 0,0-7-1 15,18-2 2-15,34 0-2 16,18 0 0-16,9 3 0 16,1 7-1-16,3 12 0 15,-4 7 1-15,-5 12 0 16,1 4 1-16,-5 5 0 16,-4 2-1-16,2 2 2 15,0 5 3-15,11 4-2 16,4 1 1-16,8 3 0 15,2 0 0-15,2 0-4 16,-8 0 0-16,-9 0-1 16,-10 0-4-16,-8 0-1 0,-12 0-12 15,-7 0-41-15,-20 0-133 16</inkml:trace>
  <inkml:trace contextRef="#ctx0" brushRef="#br0" timeOffset="9321.6877">14799 3939 373 0,'0'11'10'0,"0"2"-9"16,0 7-1-16,0 8 9 15,0 4 9-15,0 4 1 16,0 4-2-16,0-5-6 16,2 0-1-16,8-3 0 15,-2-3-7-15,3-4-3 16,-5-3 0-16,0-6-3 15,0-5-15-15,-6-5-25 16,0-6-184-16</inkml:trace>
  <inkml:trace contextRef="#ctx0" brushRef="#br0" timeOffset="10140.0064">16843 3537 363 0,'-10'-3'9'15,"10"3"-9"-15,0 0 0 16,31 0 5-16,16 0 5 16,13 0 0-16,14 0-3 15,5 0 7-15,6 3 0 16,-3 10 1-16,-1 5-6 15,-4 4-1-15,-13 5-3 16,-6 4-4-16,-19 2 5 16,-10 1-3-16,-19 1-2 15,-10 0-1-15,0-3 0 16,-39-1 1-16,-19-2-1 16,-21-2 3-16,-10-3-2 15,-14-8 0-15,-2-5-1 0,3-9-2 16,18-2-1-1,11-2 0-15,24-18 3 0,11-8 0 16,16-10 0-16,13-4 1 16,9-12-1-16,3-4 1 15,38-3 3-15,21-1-2 16,23 1-1-16,16 2 1 16,17 0-2-16,10 4 1 15,2 2-1-15,-8 3 0 16,-6 7 0-16,-17 7 1 15,-8 11-1-15,-8 12 2 16,-5 4 0-16,-5 7 3 0,-11 2-3 16,-7 0 0-1,-3 9-2-15,-8 13 0 0,-7 4-2 16,-8 5-5-16,-11 2-31 16,-9-5-324-16</inkml:trace>
  <inkml:trace contextRef="#ctx0" brushRef="#br0" timeOffset="10500.3959">18313 3709 364 0,'0'10'0'16,"0"0"0"-16,22 6 13 0,5 2 2 15,13 1 14-15,3 3-1 16,4 0-13-16,-1 0-1 16,-11-4-5-16,-6 1-4 15,-17 2-2-15,-12 1-2 16,0 5-1-16,-41 4 0 16,-25 2 0-16,-6-3-3 15,7-4 3-15,18-9 2 16,16-5-1-16,14-6-1 15,15-4 0-15,2 0-1 0,0 0 1 16,13 0-3 0,30-2-1-16,19 0 0 0,21-4-12 15,16-16 4-15,11-6-33 16,-3 3-150-16</inkml:trace>
  <inkml:trace contextRef="#ctx0" brushRef="#br0" timeOffset="10695.9755">19617 3731 367 0,'17'0'45'0,"20"0"-41"0,10 0-8 16,7 0 0-1,-4 0-23-15,-1 0-22 0,7 0-133 16</inkml:trace>
  <inkml:trace contextRef="#ctx0" brushRef="#br0" timeOffset="10860.6921">20355 3719 134 0,'14'0'61'0,"13"4"-52"16,6 1 15-16,9-4-17 15,11-1-1-15,3 0-5 16,17 0-1-16,-1 0 0 0,0-1-1 16,1-2-19-1,-9 3 4-15,-4 0-52 0</inkml:trace>
  <inkml:trace contextRef="#ctx0" brushRef="#br0" timeOffset="11511.6491">23274 3414 60 0,'29'-3'208'0,"-5"2"-196"15,18 1 16-15,7 0 9 16,5 0-15-16,4 0-8 16,6 0-2-16,-4 0-6 15,2 9-2-15,-2 4 4 16,-4 3-2-16,-7 2-2 15,-1 4 4-15,-11 2-6 16,-12 1-2-16,-15 1 1 16,-10 1-1-16,0 3 11 0,-16 1-6 15,-34 1 1-15,-16-4 3 16,-15-3-4-16,-10-7 0 16,-6-2 1-16,-4-6-6 15,4-6-4-15,4-4 4 16,14 0-1-16,13-18 1 15,17-5 0-15,13-6 0 16,18-4 10-16,18-6-5 16,0-8-3-16,31-7-2 15,31-3-3-15,16 2 2 16,13-2-1-16,13 3 1 16,3 5 1-16,7 0-3 15,-3 3 3-15,3 10 2 0,-15 3-2 16,-8 10 1-16,-6 7 0 15,-6 6 1-15,-3 3 0 16,-1 4 1-16,-3 3-2 16,-4 0-1-16,-2 0 2 15,0 0-4-15,1 8 0 16,-5 3-5-16,-2 2-39 16,-17 0-200-16</inkml:trace>
  <inkml:trace contextRef="#ctx0" brushRef="#br0" timeOffset="12015.942">24669 3778 335 0,'-12'31'5'0,"3"-4"1"15,3-2 3-15,-4-3 5 16,-7-1 10-16,5-6-12 16,-1-1-8-16,1-6-2 15,4-3-2-15,-5-3-2 16,-1-2-2-16,6 0-1 0,4-4-2 15,4-14-25-15,0-9-24 16,28-6 33-16,22-2 13 16,14 4 0-16,-2 4 5 15,-6 5 5-15,-2 8 8 16,-11 3 3-16,-4 7 7 16,-8 1 0-16,-6 3 1 15,-4 0 5-15,0 0 0 16,-1 9-6-16,-7 7-2 15,3 5 1-15,-8 1 0 16,-1 2-5-16,-3-2-7 16,2 0-1-16,-6-4-2 0,4-1-2 15,-4-7 0-15,0-1-12 16,0-5-14-16,0-2-45 16,0-2-290-16</inkml:trace>
  <inkml:trace contextRef="#ctx0" brushRef="#br0" timeOffset="14902.148">10840 4335 49 0,'0'0'0'15,"19"0"0"-15,14-11 3 16,-15 0 7-16,-16 5 1 16,-2 0-5-16,0-1-6 15,0 0-17-15</inkml:trace>
  <inkml:trace contextRef="#ctx0" brushRef="#br0" timeOffset="15561.5988">9540 4165 195 0,'-11'-2'49'0,"9"0"-29"0,2 2 10 16,0 0 8-16,0 0-10 15,0 0-15-15,0 0-8 16,15 0-2-16,43 0 5 16,24 1 10-16,30 9-2 15,10 2-5-15,12 4 0 16,7 3-1-16,-7 2-2 16,-4 2-2-16,-18 5 1 15,-21 7-2-15,-21 7 0 16,-20 9-2-16,-15 5 5 15,-14 10 0-15,-11 7-1 16,-10 7 1-16,0 6-2 0,0 5-2 16,-4-3 0-16,-4-1-1 15,2-2-2-15,-1-8 1 16,7-3-2-16,0-5 0 16,0-9 1-16,15-2-1 15,22-4 0-15,8-5 0 16,7 1 0-16,8-6 0 15,10-3 1-15,3-4 2 16,1-4-3-16,11-1 0 16,2-6 3-16,2-4 1 15,-5-3-4-15,-11-4 0 16,-1 0-1-16,-10-4-2 16,0-1 1-16,4-6 0 15,-6-1-6-15,-10-3-4 16,-9 0-9-16,-12 0-24 0,-21-3-66 15,-8-11-213-15</inkml:trace>
  <inkml:trace contextRef="#ctx0" brushRef="#br0" timeOffset="15891.0978">11882 5710 134 0,'-4'0'158'16,"4"0"-155"-16,0 0 3 16,12 0-6-16,23 3 17 0,13 9 5 15,14 5 6-15,14 0-10 16,9 5-7-16,-15 1 0 16,-6 4 0-16,-10 2-8 15,-17 1 4-15,-12 3 0 16,-19 1-4-16,-6 3 3 15,0 6-1-15,-37 3 1 16,-17 3-2-16,-14 2 2 16,-10-1-2-16,-1-2-4 15,7-7-2-15,16-14 2 16,15-3-14-16,18-11-21 16,21-10-67-16,2-3-136 15</inkml:trace>
  <inkml:trace contextRef="#ctx0" brushRef="#br0" timeOffset="16290.0569">13664 5642 333 0,'0'0'32'15,"0"0"-27"-15,0 0 0 16,6 0 6-16,12 2 4 16,7 13 6-16,17 7 2 15,-9 11-4-15,10 5-4 16,5 6-3-16,1 2 4 15,9 5-2-15,2 3-2 16,2 0-5-16,-2 4-1 16,0-1-1-16,-4-3-4 15,4-1 2-15,-7-8-3 16,-1-8 0-16,-6-11-6 16,-15-10-3-16,-7-10-11 15,-17-6-21-15,-5-4-61 16,-2-21-161-16</inkml:trace>
  <inkml:trace contextRef="#ctx0" brushRef="#br0" timeOffset="16567.7323">14522 5583 347 0,'-36'18'36'0,"-1"8"-31"16,-2 11 18-16,-13 10 16 16,1 8-14-16,-7 8-9 0,2 3-7 15,0-1 3-15,2 5-9 16,5-4 5-16,1-3-5 16,11-5-3-16,8-9 0 15,10-6-6-15,9-14-2 16,8-3-8-16,2-11-21 15,0-8-65-15,6-7-212 16</inkml:trace>
  <inkml:trace contextRef="#ctx0" brushRef="#br0" timeOffset="16830.1468">14968 6178 346 0,'0'22'31'15,"0"2"-31"-15,0 6 2 16,0 0 10-16,0 6 6 16,0 3 7-16,0 2-14 15,0-2-6-15,0-1-1 16,0-9-4-16,2-5 0 15,8-9-10-15,-10-4-12 16,0-8-23-16,0-3-101 0</inkml:trace>
  <inkml:trace contextRef="#ctx0" brushRef="#br0" timeOffset="17288.2061">17858 5481 52 0,'60'0'0'16</inkml:trace>
  <inkml:trace contextRef="#ctx0" brushRef="#br0" timeOffset="18008.9401">23563 5440 299 0,'8'22'61'0,"11"7"-61"16,10 0 8-16,8 3 10 15,4 2 6-15,9 7 10 16,6 2-15-16,4 3 3 15,0-7-12-15,-4 0-3 0,1-4 0 16,-11-6-3 0,-5-1-4-16,1-8 0 0,-11-6-1 15,-2-6-2-15,-3-8-22 16,-3-3-57-16,-10-24-173 16</inkml:trace>
  <inkml:trace contextRef="#ctx0" brushRef="#br0" timeOffset="18248.2883">24318 5318 354 0,'-15'-5'50'0,"11"2"-41"16,2 3-6-16,-2 0 17 15,4 0 6-15,-21 25 2 0,-24 19-9 16,-17 16-4-16,-17 5-3 15,1-1-4-15,11 5-3 16,12-6-5-16,11-8-3 16,13-3-5-16,10-12-8 15,21-12-16-15,0-10-27 16,17-13-104-16</inkml:trace>
  <inkml:trace contextRef="#ctx0" brushRef="#br0" timeOffset="18675.3466">24566 5827 294 0,'-2'17'67'16,"2"8"-63"-16,0 1-4 16,0 6 5-16,8 0 12 15,-4 3 4-15,-4 3 7 16,2-4-6-16,2-1-4 15,-2-7-6-15,-2-7-5 16,4-4-5-16,-4-8-2 16,0-4-7-16,0-3-6 15,7 0-10-15,5-9-27 16,13-19-23-16,16-7 48 16,11-6-6-16,8 7-3 15,4 6 13-15,-12 6 21 16,-7 9 5-16,-14 4 14 0,-17 5 1 15,-3 1-2-15,-9 3 11 16,2 0-1-16,0 0 8 16,2 13-7-16,1 7 8 15,-5 4-12-15,2 4-13 16,-2-1-5-16,2-4-4 16,2-1-2-16,0-4-1 15,1-6-4-15,5-4-14 16,-4-5-61-16,-8-3-196 15</inkml:trace>
  <inkml:trace contextRef="#ctx0" brushRef="#br0" timeOffset="19162.9713">23681 4969 155 0,'31'0'29'16,"2"0"-24"-16,10 0 10 15,5 0 32-15,2 1-15 16,-3 6 3-16,3 3 0 0,3-1-11 16,3-1 0-16,6 1-6 15,4-5-8-15,5-4-5 16,1 0-5-16,-8 0-5 16,-4-2-5-16,-12-12-26 15,-11 2-64-15,-19-1-62 16</inkml:trace>
  <inkml:trace contextRef="#ctx0" brushRef="#br0" timeOffset="19417.3972">24543 4764 99 0,'0'0'82'0,"0"0"-72"16,8 0-7-16,0 3 17 16,5 14 14-16,-1 4-1 15,7 4-8-15,4 3 3 16,1 1-5-16,12 1-12 16,3-3-10-16,6-1-1 15,5-4-16-15,-7-3-40 16,-8-7-210-16</inkml:trace>
  <inkml:trace contextRef="#ctx0" brushRef="#br0" timeOffset="21359.5312">3094 5357 182 0,'0'-5'49'16,"0"2"-40"-16,0 3-9 16,5 0 8-16,-5 0 18 0,0 0-3 15,2 0-1-15,-2 0-3 16,0 0 2-16,0 0 1 15,0 0 5-15,0 0-4 16,0 0-8-16,0 0 1 16,0 0-4-16,0 0-2 15,0 6-5-15,0 19-2 16,0 16 2-16,0 13-3 16,-7 4-1-16,-1-2-1 15,8-4 0-15,0-5-1 16,0-3 2-16,0 0-1 15,0-10 0-15,0-8-1 16,2-5-2-16,2-9-6 16,-2-4-2-16,3-2-15 0,-5-6-54 15,0-8-125-15</inkml:trace>
  <inkml:trace contextRef="#ctx0" brushRef="#br0" timeOffset="22416.9749">3171 5319 44 0,'0'0'101'0,"0"0"-62"16,0 0-1-16,0 0 11 16,0 0 4-16,0 0-14 0,0 0-9 15,0 0-3-15,0 0-12 16,-12 0-5-16,-7 6-2 15,-2 4-5-15,3 6 6 16,-1 7-4-16,5 7-1 16,1 9-2-16,7 6 0 15,6 2 4-15,0-1-6 16,0 0 1-16,6 6 0 16,13-4-1-16,-1 1 0 15,7-5 3-15,4-7-3 16,-4-4-1-16,0-8 1 15,0-6 0-15,4-6 0 16,-9-4 0-16,5-5 0 0,8 1 1 16,0-5 0-1,4 0 1-15,9 0 1 0,-9-12-2 16,4-6 0-16,-8-4 0 16,3-5-2-16,-7-8 3 15,-3-3 1-15,-3-2 0 16,-2-6 0-16,-1 0-1 15,-13 0 1-15,-1-3-2 16,-6 2 0-16,0 0 2 16,-25-3 0-16,-14-1-2 15,-7 5 2-15,-5 4-3 16,-1 6 1-16,0 9 7 0,3 8-2 16,1 3-6-1,5 7 1-15,6 2 2 0,6 5 2 16,2 2-3-16,0 0-2 15,8 0 1-15,-10 0-1 16,-2 3 1-16,8 10-1 16,-2 0 0-16,-2 4-1 15,0-1-1-15,2 2 0 16,1 1-4-16,7-2 1 16,5-5-2-16,9 2-11 15,5-1-10-15,0-3-56 16,31-2-83-16</inkml:trace>
  <inkml:trace contextRef="#ctx0" brushRef="#br0" timeOffset="22898.1365">4353 5707 294 0,'-12'4'36'16,"-3"3"-32"-16,13-1 8 16,-2 3 5-16,4 2-15 15,0 0 1-15,0-1-3 16,4-4-1-16,13-4 1 16,-5-2 1-16,1 0 1 15,-1 0-2-15,-6 0-3 16,-4-2 3-16,-2 2 4 15,0 0 4-15,0 0 2 16,0-2 5-16,-8 2 2 0,-10 0-6 16,-1 0-3-16,-8 4-4 15,6 7-4-15,9-2 0 16,0 2-7-16,-1 1-14 16,-1 1-38-16,-1-2-281 15</inkml:trace>
  <inkml:trace contextRef="#ctx0" brushRef="#br0" timeOffset="23497.8029">3334 7572 277 0,'-20'3'31'0,"-1"27"-28"16,15 21 4-16,6-4 14 15,0 6-8-15,2 10 0 16,14 6-6-16,-1 4 5 16,-1 4 0-16,-8 4 5 0,1 3 6 15,-7 0-10-15,0-6-2 16,6-5 2-16,-6 1-5 15,0-9-3-15,0-2-4 16,0-7-1-16,-13-13 0 16,7-10-8-16,-8-11-7 15,8-8-14-15,4-14-60 16,-3-3-190-16</inkml:trace>
  <inkml:trace contextRef="#ctx0" brushRef="#br0" timeOffset="23730.4834">3795 8530 323 0,'0'18'16'0,"13"4"-16"15,1-3 2-15,5-1 5 16,-1-4 0-16,9-2-7 15,-14-2 0-15,-1-1 0 16,-10-6-1-16,2 0-3 16,-4 0-9-16,0-2-37 15,0-1-200-15</inkml:trace>
  <inkml:trace contextRef="#ctx0" brushRef="#br0" timeOffset="25148.2457">2851 4909 277 0,'-56'2'5'15,"-2"-2"-3"-15,19 0-2 16,32 0 6-16,1 0 7 15,0 0 0-15,6 0-6 16,-14 2-7-16,-1 15 2 16,-8 1 0-16,3 13 2 15,-16 1-3-15,1 2 1 16,2 5-1-16,-12 5-1 16,-1 5 2-16,-5 5-2 15,11 4 0-15,-7 5 0 16,16 0 1-16,6-2-1 15,8 2 1-15,17-5-1 16,0-7-1-16,9-8 1 0,24-7-4 16,-8-9 1-16,6-5-4 15,4-4 2-15,-10-2-2 16,-1 1-7-16,5-2-6 16,-4-4-29-16,0-9-87 15</inkml:trace>
  <inkml:trace contextRef="#ctx0" brushRef="#br0" timeOffset="27772.0021">3553 4865 210 0,'-97'-13'21'16,"37"-1"6"-16,11 5-24 15,1 4 6-15,11-1 8 16,-11-1 4-16,11 3-3 16,-17 1-11-16,5 3-1 15,-21 0-4-15,-9 3 4 16,-6 13-1-16,-6 4 0 16,-8 7-2-16,-2 3 0 0,-5 7-3 15,3 2 1 1,-7 0 2-16,-1 3-1 0,14-2 1 15,14 1-3-15,17-2 1 16,14-2-1-16,19 2 0 16,8 4 0-16,5 1-1 15,11 5 1-15,9 5 0 16,0 13 0-16,0 2 1 16,29 4-1-16,11-2 0 15,17-3 0-15,1-6 2 16,19-3-1-16,10-2-1 15,14-6 2-15,11 0-2 16,12-4 0-16,-9-4 0 0,7-2 0 16,4-3-1-16,-4-5 2 15,2-4-2-15,0-4 2 16,-6 1-1-16,2-8 0 16,0-3 2-16,2-4-2 15,-4-7 0-15,2 0 3 16,6-4-3-16,-10 0 1 15,5 0 0-15,12-15 0 16,-3-5-1-16,6-8-1 16,-24-8 1-16,-11-2 0 15,-20-3 9-15,-17-3-3 16,-12 2 6-16,-7-5-7 0,-14 5 4 16,-6 0 1-1,-4 0-2-15,-7 2-4 0,-8-2 4 16,-6-6 0-16,0-3 1 15,-12-6-5-15,-27-6 3 16,-13 1 1-16,-14 2-4 16,-11 3-1-16,-14 4 1 15,-8 0 3-15,-10 0-5 16,-17-5 3-16,-1-2-4 16,-3-1-1-16,-2 1 0 15,4 5 0-15,-2 5 3 16,8 13 0-16,12 7 1 15,11 9 1-15,8 8-5 16,8 4 4-16,9 7-3 16,8 2-1-16,16 0-3 0,-4 0-4 15,17 14 1-15,-2 12-5 16,6 14-5-16,-5 13-6 16,3 6-35-16,4 4-70 15</inkml:trace>
  <inkml:trace contextRef="#ctx0" brushRef="#br0" timeOffset="28777.0082">5246 7249 178 0,'-62'-19'31'0,"-8"8"-7"16,2-7-8-16,-9 4 3 16,1-1 26-16,-15 0-19 15,-17 4 0-15,1-1-6 16,-5 2 3-16,-3 0-9 15,5 2-4-15,-4 3-4 16,-6 1-3-16,-4 3 8 16,-12 1-7-16,0 0 2 15,-1 0 0-15,13 12 1 16,8 7 1-16,5 11-5 0,7 8 1 16,7 9-2-1,0 7-1-15,10 9 1 0,2 4-2 16,11-2 1-16,8 1 0 15,8 3-1-15,13 2 2 16,3 1-2-16,17 3 0 16,13 0 0-16,12 3 0 15,0 11 0-15,6 3 0 16,38 2 1-16,9-6-1 16,20-10 0-16,5-8-1 15,13-8-2-15,13 4 3 16,11-3 0-16,13-2-1 15,11-5-1-15,2-5 1 16,5-7 1-16,3-3 0 16,-6-7-2-16,-1-7 2 0,-5-3 0 15,-1-7-1-15,5-6 0 16,10-6 0-16,-5-5 1 16,-1-8-1-16,-8-21 1 15,-5-13-5-15,-6-9 5 16,-6-11 2-16,-23-4-2 15,-20 1 0-15,-13-5-7 16,-17 0 7-16,-20-4 3 16,-4 5-2-16,-15-4 3 15,-8-9 0-15,0 1-2 16,0-4 1-16,-21-1-3 16,-16 1 2-16,-15 1 1 0,-14-1-3 15,-4 5 1-15,-15 6 0 16,-6 10 0-16,13 14 1 15,-5 14 4-15,15 10-4 16,6 8 1-16,2 2-3 16,2 6 2-16,6-1-2 15,1 4-2-15,11 0 0 16,1 3-6-16,8 2-8 16,4 2-15-16,5 0-45 15,-1 2-82-15</inkml:trace>
  <inkml:trace contextRef="#ctx0" brushRef="#br0" timeOffset="38016.0892">17833 1825 38 0,'-8'-7'47'0,"-3"4"-25"16,9 1 9-16,2 2 4 15,0-1 8-15,0 0-6 16,0 1-7-16,0 0 3 15,-4 0-5-15,4 0-2 16,-4 0-3-16,2 0-13 16,-2 0 0-16,4 0-6 15,-6 10-2-15,-3 18-1 16,-7 11 1-16,1 6 7 0,-1 3-6 16,8 2-3-1,1 8 0-15,-1 11 3 0,6 5-2 16,2 3 4-16,0-4-4 15,0-3-1-15,0-6 1 16,0-2 0-16,0-5 0 16,0-5 0-16,0-10-1 15,2-8 4-15,-2-11-4 16,0-9 2-16,0-5 0 16,0-4-2-16,0-4 3 15,0-1 0-15,0 0-1 16,0 0 0-16,0 0 2 15,0 0 0-15,0 0 0 16,0 0 1-16,0 0-1 0,0 0-1 16,0 0 2-16,0 0-3 15,0 0 2-15,0 0-2 16,0 0 2-16,0 0-1 16,0 0 1-16,0 0-3 15,-14 0 0-15,-21 5 0 16,-9 2-1-16,-5 0 0 15,-9 3 0-15,6-1 0 16,0 0 0-16,13 1 1 16,10-5-1-16,10-2 2 15,13-3-2-15,6 1-3 16,0-1 2-16,0 0-1 16,0 1-1-16,0 3-1 0,2 3 1 15,27-1 2-15,8 5 0 16,11 0-2-16,12 0 2 15,8 3 1-15,15-2 0 16,4 1 0-16,10 0-1 16,6-4 1-16,11-6 0 15,-2-3 0-15,-3 0 2 16,-18-8-2-16,-21-3 0 16,-26 4 0-16,-26 1 0 15,-14 5 4-15,-4 1 2 16,0-2-1-16,0-2 6 15,0-4 1-15,-16-4-12 0,-9 0 4 16,-4 0-1-16,-4-4-2 16,-6 0 0-16,0 1 1 15,-13-1-2-15,-4 0 0 16,-6 2 0-16,-8 1 0 16,-9-2 2-16,3-1 0 15,-9 1 0-15,0-1 0 16,7 2-2-16,7-1 0 15,14 4 5-15,11 2-5 16,13 3 3-16,10 1-6 16,13 3 3-16,4 2-2 15,6-2-5-15,0 2-6 16,0 0-4-16,0 0-12 0,0 2-37 16,27 8-27-16</inkml:trace>
  <inkml:trace contextRef="#ctx0" brushRef="#br0" timeOffset="39305.924">23005 1856 100 0,'-12'-19'23'15,"7"7"1"-15,5 5-3 16,0 2 5-16,0 1 4 15,0 4 11-15,0 0-11 0,0 0-3 16,-2 0-3-16,-2 0-7 16,2 0-7-16,2 2-4 15,0 14-5-15,0 8 5 16,0 11 4-16,0 5 4 16,0 5-3-16,2 2-5 15,11 5-3-15,-3 7 4 16,4 5 0-16,-1 5-5 15,3-1 4-15,-1-5-3 16,-5-2 0-16,3-9-2 16,-3 0 3-16,-4-7-3 15,-4-2-1-15,-2-8 0 16,0-9 2-16,0-8-2 0,0-6 0 16,0-7 0-1,0-5 1-15,0 0 1 0,0 0 3 16,0 0 1-16,0 0 0 15,0 0 1-15,0 0 0 16,0 0-2-16,0 0 2 16,0 0-3-16,0 0-2 15,0 0 1-15,0 0 0 16,0 0-1-16,0 0 0 16,0 0-1-16,0 0 1 15,0 0 0-15,0 0-1 16,0 0 0-16,0 0-1 0,0 0-1 15,0 0-9 1,0 0-2-16,17-1 8 0,8-2 3 16,12 0 1-16,4 0 0 15,7-2 1-15,-3 0 0 16,3-4-1-16,1 1 0 16,5-3 2-16,-4 1-2 15,1-3 0-15,-13 3 1 16,-14 1-1-16,-11 4 0 15,-7 1 1-15,0 3 0 16,-6-1-1-16,0-1 3 16,0 0-2-16,0-4 9 15,0-2-8-15,-18 0-1 16,-7-4 3-16,-6 2-3 16,-4 0 2-16,-7 0-2 0,3 2 1 15,-7-1 2-15,-5 0-1 16,-7 0-1-16,-10 1-2 15,2-3 1-15,-1 4 2 16,12-1 0-16,11 3 0 16,13 1-3-16,8 3 0 15,13 0 1-15,2 2-1 16,4 0-1-16,4 0-1 16,0 0-1-16,0-1-3 15,0 1-3-15,0 0-7 16,-2 0-8-16,-15 0-31 15,-2 1-82-15</inkml:trace>
  <inkml:trace contextRef="#ctx0" brushRef="#br0" timeOffset="40101.6872">17843 1014 162 0,'0'-8'41'15,"0"3"-6"-15,-4 3 10 16,-4-1 0-16,-2 1-21 15,3 2-4-15,1 0-1 16,2 5-14-16,-10 23-5 16,-5 12 6-16,-4 11-3 15,9-2 0-15,10 0-1 16,4-7-2-16,6-4 0 16,25-6 1-16,10-7 0 0,9-8-1 15,10-8 0-15,14-9 5 16,21 0-5-16,13-25 1 15,1-16 6-15,-3-5-6 16,-28-3 3-16,-24 3 1 16,-25 4-2-16,-29 2 6 15,0 1 0-15,-27 7-5 16,-29 3 9-16,-12 5-9 16,-21 12 3-16,-8 1-2 15,-8 10-3-15,1 1-2 16,9 0 2-16,15 15-2 15,26 0-2-15,19 3-2 0,26 5-9 16,9-1-13-16,46 1-9 16,49-5-43-16,39-11-162 15</inkml:trace>
  <inkml:trace contextRef="#ctx0" brushRef="#br0" timeOffset="40852.3008">23503 841 85 0,'-31'-6'24'0,"8"-1"0"15,5 1 20-15,1 2 7 16,5-1-24-16,-1 3 12 15,5 0-2-15,-2 1-18 16,4 1 8-16,4 0 3 16,-5 0-10-16,3 0-11 15,-2 0-5-15,-19 14-3 16,-22 15 1-16,-9 8-1 16,-2 1-1-16,15-2 2 0,22 1 0 15,15-1-2-15,6-2 0 16,0-1-2-16,33-4 2 15,14-4-6-15,9-4 3 16,4-9 3-16,12-5 0 16,7-7 0-16,8 0 9 15,4-11-9-15,-6-11 10 16,-13-5-4-16,-14-1-2 16,-19-3 9-16,-14-1-5 15,-17 1-4-15,-8 3 7 0,-8-1-6 16,-29 4 1-1,-13 0-2-15,-6 7 1 0,-2 3-4 16,0 8-1-16,-6 7-10 16,-2 0-16-16,-14 17-62 15</inkml:trace>
  <inkml:trace contextRef="#ctx0" brushRef="#br0" timeOffset="46385.8686">5970 9932 195 0,'23'6'7'0,"-1"3"-5"16,18 6 5-16,38 2 6 15,5-1 11-15,14-2-8 16,21 0 1-16,18-3 1 15,23 1 2-15,19-2-1 16,16 5-4-16,15 0-4 16,6-1 2-16,9 1-2 15,13 0 3-15,9-8-5 0,11 1 0 16,9-6 3-16,19-2-3 16,17 0 3-16,-16-10-7 15,-12-2 2-15,-30-1-6 16,-35 4-2-16,-48 0 0 15,-37 5-4-15,-39 0 4 16,-35 2 1-16,-15 0 0 16,-27-2-6-16,-4-1-5 15,-4-4 0-15,0-9-1 16,-27-8-21-16,-18-1-69 16,-32 0-56-16</inkml:trace>
  <inkml:trace contextRef="#ctx0" brushRef="#br0" timeOffset="46933.3554">6540 7336 163 0,'-6'0'9'0,"4"5"-9"15,-2 9 1-15,2 11 8 16,-2 12 7-16,4 12-4 16,0 14 6-16,0 9-5 15,0 9-1-15,0 11 4 16,0 9-4-16,0 14 2 16,0 10-5-16,0 11 3 15,0 7-4-15,0 0 0 0,0 4-5 16,0 2 2-1,4-2 1-15,-4-7 1 0,0-7 0 16,0-9-3-16,0-10 3 16,0-5-5-16,0-16 5 15,-4-12-6-15,4-11 2 16,0-11-3-16,0-8 0 16,0-12 0-16,0-13-3 15,0-11-8-15,0-9-12 16,0-4-20-16,0-2-34 15,0 0-114-15</inkml:trace>
  <inkml:trace contextRef="#ctx0" brushRef="#br0" timeOffset="49385.4406">6470 10075 14 0,'6'-7'34'16,"0"0"-15"-16,1-1 0 15,-1 1-1-15,2-5 6 16,5 1-7-16,-1 0-4 15,0 4-1-15,3-3-1 16,-3-1-4-16,1 0 7 16,-1-5 5-16,3 3-7 0,-5-6 2 15,2 0-4 1,-3-3 0-16,5-3-1 0,-8-5 2 16,7-7-6-16,-7 4 5 15,2-7-7-15,4 2 4 16,1 2-2-16,-1 1 3 15,-1-6-1-15,5 0 0 16,-10 1 2-16,7-8 2 16,-1 7-6-16,-4-3 4 15,5 3-3-15,-7 5-1 16,-2-4-2-16,2 3 1 16,1 0-1-16,-5-3 3 15,6 3-4-15,-8 1 1 16,6 3 0-16,0 1 1 15,1-5 1-15,-7 3-3 0,2 1 0 16,4-4 2-16,-6 1 0 16,4-1-4-16,-4 1 1 15,0-1 0-15,0 0 3 16,0-4-3-16,0 4 0 16,-10-3 2-16,1 0-3 15,3 1 1-15,0-2 2 16,-4 1-3-16,3-1 4 15,7 0-4-15,-4 0 0 16,2 1 1-16,2 0-1 16,0 0 3-16,0 6-3 15,0-1 1-15,-4-2 0 0,2-1 0 16,-2 1-1-16,-2-3 1 16,4 0 0-16,-3 3-1 15,3-3 0-15,-2 7 0 16,2-1 1-16,2-2-1 15,0-2 1-15,0 0 0 16,0 0-1-16,0 5 0 16,0-7 0-16,0 2 3 15,0 2-3-15,6 1 0 16,3 1 0-16,3 1-1 16,-2-2 1-16,7-4 1 15,-5 6-1-15,3-2 1 16,3 1-1-16,-1 1 1 15,-3 4 0-15,7 3-2 0,-9 0 1 16,3 3 0-16,4-1 0 16,9 1 1-16,1 1-3 15,2 4 3-15,0 5-2 16,-2 1 1-16,2 4-4 16,0-1 4-16,5 3 0 15,-12 2-1-15,3 0 1 16,0 4-2-16,-8 0-3 15,5 0 3-15,-3 4 2 16,6 6-1-16,-8 3 1 16,-1 1 1-16,1 1-1 0,-5 6 0 15,7 1 2 1,-9 5-2-16,3 2 1 0,-3 5-2 16,1 1 1-16,-3-1 0 15,-2 2 1-15,3-2-1 16,5 3 0-16,-10 2 1 15,9 5-1-15,-3 0 0 16,1 0 0-16,3-3 1 16,-3 2-1-16,9-5 0 15,-9 2 0-15,1-1 0 16,5 0 1-16,-3 1-1 16,7 1 0-16,-8-1 0 15,3 1 0-15,5 2 0 16,-2-3 1-16,5-3-1 15,-1-2 0-15,0 0-1 0,4 0 1 16,-10 6 1-16,1 5-1 16,3 1 0-16,-2 3 0 15,-1-5 0-15,1-2 0 16,-2-6 0-16,3-3 0 16,1-1 1-16,-2-4-1 15,-3 1 0-15,-5 2 1 16,-3-3-1-16,-4 1 0 15,-6-1 0-15,6-2 0 16,5-1 0-16,-5 3 0 16,6-1 0-16,-5 1 0 15,5-2 0-15,2-1 0 0,-1-1 1 16,3 4-1-16,1-7 0 16,-5 4 0-16,1-1-1 15,-1-2 1-15,-4 0 0 16,5 2 0-16,-1-3 1 15,3 4-1-15,3-1 0 16,-5 4 2-16,1-3-2 16,3 2 0-16,-3-5 0 15,7-1 0-15,-9-1 0 16,-3 2 0-16,7-1 1 16,-1 1 0-16,1-1-1 15,-1 0 0-15,5 0 0 16,-5-4 0-16,1 1 0 15,-3-2 0-15,1-3 0 0,-1-1-1 16,7 5 1-16,-5-4 0 16,7 1 0-16,-1 3 1 15,6 2 0-15,-6-6-1 16,3 3 0-16,1-3 0 16,2-1 0-16,-6-3 0 15,4 5 0-15,-3-5 0 16,7 6 0-16,-10-4 0 15,2-2 1-15,1 2-1 16,1-2 0-16,-2 2 0 16,3-2 0-16,1 1 0 15,2 0 1-15,-2-1-1 16,0-1 0-16,-5 1 0 0,9 0 1 16,-4 2-1-16,4-5 2 15,0 5-2-15,-2-5 0 16,2 0 3-16,0 4-3 15,-9-3 0-15,3 2 1 16,-4-2-1-16,1-1 1 16,7 4-1-16,-8-3 0 15,2-1 0-15,1 0 1 16,7 4-1-16,-10-7 0 16,0 3 0-16,-1 0-1 15,-1-2 1-15,-5 2 0 16,3-4 0-16,-3 6 1 15,7-4-1-15,-3 3 0 0,7 1 0 16,-5-4-1-16,3 0 1 16,-2-2 0-16,-1 2 0 15,3-1 1-15,-2-1-1 16,-1 1 0-16,1-1 0 16,-1 0 0-16,5 6 0 15,-4-7-1-15,1 6 1 16,3-1 0-16,0-3-1 15,-2 2 2-15,-3-1 0 16,1-2-1-16,-1 4-1 16,3-3 1-16,-2 1 0 15,-1-2 0-15,3 1 0 0,6 3 0 16,-7-4-1-16,5 3 1 16,-2-4 0-16,0 2 0 15,-3 0 0-15,-3-3 0 16,-3 1 0-16,3 1 0 15,-9-3 0-15,-2 3 0 16,9-2 0-16,-15-1 0 16,6 0-1-16,-6 0-2 15,0 0 2-15,0 0-3 16,0 0-3-16,0 0-10 16,-12 0-70-16</inkml:trace>
  <inkml:trace contextRef="#ctx0" brushRef="#br0" timeOffset="50465.679">6890 8885 1 0,'0'0'12'16,"0"0"0"-16,2 0 5 16,-2 0-1-16,0 0-1 15,0 0-7-15,0 0-4 0,0 0-1 16,6 2 4 0,4-1 5-16,7 0 0 0,-5 6 1 15,1-2 0-15,1 4 2 16,3 0-4-16,-5 2 3 15,3 3 3-15,5 0-7 16,-5 5 1-16,7 3 0 16,-1 7-1-16,0 2 2 15,-3 2-6-15,-5-1 1 16,-1 5 1-16,-4 3-3 16,-1 1 3-16,-3 2-1 15,2 1-5-15,-6 0 4 16,0-2-3-16,2 1 1 15,-2 0 1-15,0-1 1 0,0 1-1 16,4-6-1-16,-4-1-3 16,0-6 1-16,2-1 1 15,2-3 1-15,-2 0-1 16,-2 5-1-16,5 1-1 16,5 4 3-16,-4 1-4 15,0 1 3-15,-6 2 1 16,7-4-4-16,-5-3 2 15,4 0 0-15,-2-7 0 16,2-5 0-16,-4-2-2 16,2 3 1-16,-2-3 0 15,3-2-1-15,-5-3 0 16,0-1 0-16,0-6 0 0,0-4 0 16,0 0 1-16,0-3-2 15,0 0 2-15,0 0-2 16,2 0-3-16,2-3-13 15,4-16 4-15,2-10 2 16,7-15-3-16,1-11-47 16,-3-5-77-16</inkml:trace>
  <inkml:trace contextRef="#ctx0" brushRef="#br0" timeOffset="51365.4108">8217 8544 10 0,'0'9'56'15,"0"-3"-40"-15,0 5-2 16,0 0 8-16,0 1 0 16,0 5-2-16,0 1-2 15,0 6 2-15,0 7-2 16,0 4 6-16,0 7-3 16,0 0-2-16,0 5-4 15,18 0-4-15,-5 1 1 16,5 4 0-16,1 6 4 15,-5 5-9-15,7 3 4 0,-8 0-4 16,-1 3 0-16,-4-5 2 16,3 1 0-16,-5-6-1 15,0-1-2-15,-4-2 3 16,2-2-5-16,-2-6 2 16,-2-1-4-16,0-3 3 15,0-2-4-15,-2-3 0 16,-16-6 0-16,5-3 0 15,1-1 0-15,1-7-1 16,9-7 0-16,-4-4 2 16,6-3-4-16,0-4 1 15,-6-4-2-15,6 3 0 16,0-3 1-16,0 1-1 0,0 1 3 16,-6-1 1-16,6 2-1 15,0 5 0-15,-11 0 1 16,5 1 0-16,0 0-1 15,2 1 0-15,2-2 2 16,2-1-2-16,0-3 1 16,0-1-1-16,0-3 0 15,0 0-3-15,0 0 1 16,0 0-2-16,0 0 0 16,0 0 0-16,0 0-3 15,0 0 3-15,0 0 1 16,0-10 0-16,0-5 2 15,6-1 0-15,-6-4-2 0,0-7 1 16,0 2 0-16,0-5-4 16,0-2 3-16,0-5-16 15,0 0-81-15,0-1-131 16</inkml:trace>
  <inkml:trace contextRef="#ctx0" brushRef="#br0" timeOffset="52228.0806">7413 6100 33 0,'-2'-4'24'16,"2"1"5"-16,0-1-6 15,0 4 0-15,0 0-6 16,0 0-6-16,0 0-1 15,0 0 4-15,-7 0 1 0,7 0 4 16,0 0 4-16,0 0-7 16,0 0-5-16,0 0-2 15,0 0-2-15,0 0-2 16,0 0 0-16,0 0-2 16,0 0-2-16,0 0-1 15,0 0 1-15,0 0 1 16,0 0-2-16,0 0 0 15,0 0-2-15,-6 0-3 16,6 0-5-16,0 0 1 16,-6 0-10-16,0-8-56 15,-11-1-33-15</inkml:trace>
  <inkml:trace contextRef="#ctx0" brushRef="#br0" timeOffset="53182.0788">7301 5988 56 0,'0'22'30'16,"-6"3"-10"-16,6 1-3 15,0 6-4-15,0 2 0 16,0 4-2-16,0 0-1 0,-8 3 1 15,6 3 0 1,2 6 6-16,-7 2-5 0,7 4-4 16,0-2 1-16,0 2 0 15,0-2-2-15,0-3-6 16,0-2 5-16,0-1-3 16,0 5-3-16,2 0 4 15,3 1-1-15,-3 5-2 16,6-4 3-16,-2-4 0 15,-6 0-3-15,6-2 0 16,-6 4 0-16,0 0 0 16,0-1-1-16,6-1 0 15,-6-4 1-15,7-2 1 0,-1-1-2 16,0-8-2-16,0 5 2 16,0 0 0-16,1 5 3 15,-1 0-4-15,-4 8 1 16,2-2 0-16,-2 1 1 15,4-2 0-15,1-8-1 16,7 1 0-16,-8 0 0 16,7 0 1-16,-7 3 0 15,2 4-1-15,2-2 0 16,-1 2 1-16,3 0-1 16,-2 1 2-16,7 3 1 15,-11 6-3-15,0 6 1 16,1 5 0-16,-1 2 1 15,-4-3 0-15,4 1-1 0,-2-4 0 16,2-2 0-16,3-1 4 16,3-3-5-16,0 4 1 15,3 0 2-15,-3 5-2 16,1 1 0-16,-5-2-1 16,4 3 0-16,1-6 0 15,-1 2 3-15,9 2-3 16,-9 4 2-16,3 0 0 15,3-2-1-15,1-3 0 16,8-8 1-16,-9 3 0 16,1-6-1-16,-4 0 0 15,1-3-1-15,-1 2 0 0,-1 1 2 16,-2 6-2-16,-3-1 0 16,3 2 0-16,5 4 0 15,1-8 3-15,5 0-2 16,-4-7 0-16,1-3 2 15,-1-5-1-15,-7-3-2 16,-8-3 0-16,-4-1 2 16,0-4-1-16,0-3-1 15,-4-6 1-15,-4-2 0 16,-4-7 0-16,1-6 1 16,3-4-2-16,2-5 0 15,2-3 0-15,-5 0-6 16,-9-11-17-16,-5-22-69 0,-8-10-20 15</inkml:trace>
  <inkml:trace contextRef="#ctx0" brushRef="#br0" timeOffset="53967.6004">7466 9462 12 0,'0'0'26'0,"0"0"17"15,0 0 6-15,0 0-13 0,0 0 3 16,0 0-6-16,0 0-2 16,0 0 3-16,0 0-3 15,-10 0-13-15,-15 7-9 16,-8 8 2-16,-18 3-8 16,5 5 2-16,-12-1-2 15,4 0 0-15,11-1 0 16,4-7 0-16,4 1 1 15,6-4-4-15,14-4 3 16,3-2-1-16,4 1-1 16,5-2-2-16,3-2 1 15,0-2-2-15,0 3 2 0,0-1 0 16,0 2 0-16,0 0 0 16,11 0 1-16,-5-1-1 15,6 1 0-15,1 3 0 16,5 1 0-16,1-1 1 15,10 1-2-15,-8 2 0 16,8-3 1-16,2 5 0 16,-2-5 0-16,-3 1-2 15,-1 1 2-15,-4-4 0 16,-3 3 0-16,-5-1 0 16,1-3 0-16,-1 0-1 15,-1-1 1-15,-2 5-3 16,1-5-1-16,-5-3 1 15,0 4-5-15,-6-4 0 16,0 0-12-16,0 0-19 0,0 0-63 16,0 0-107-16</inkml:trace>
  <inkml:trace contextRef="#ctx0" brushRef="#br0" timeOffset="54501.1922">7247 9642 60 0,'0'0'13'16,"0"0"-6"-16,0 0 12 15,0 0 3-15,0 0-2 16,0 0-3-16,9 0 6 16,7 0-5-16,7 0 5 15,-5 0-4-15,7 0-6 16,0 0-3-16,4 0-5 16,-4 0 4-16,0 0-5 15,-5 0 3-15,7 0-4 16,-12 0 0-16,3 0 0 15,5 0-2-15,-2-1 2 0,-1 1-2 16,-1-2-1-16,-7 2 1 16,3 0 0-16,-3 0-1 15,1 0 0-15,-5 0 0 16,4 0 0-16,-6 0 0 16,7 0 0-16,-1 0 1 15,-3 0 1-15,-3 0-2 16,4 0 0-16,-4 0-3 15,-4 0 3-15,3 0-1 16,-3 0 1-16,6 0 0 16,-8 0 0-16,6 0-1 15,-6 0-8-15,6 0-7 0,-6 0-24 16,0 0-45-16</inkml:trace>
  <inkml:trace contextRef="#ctx0" brushRef="#br0" timeOffset="55055.6938">7727 9582 66 0,'0'0'21'16,"0"0"-14"-16,0 0 3 15,0 0 9-15,0 4-4 16,8-2 0-16,5 0-2 15,1-2 5-15,1 0-4 16,3 1 5-16,1-1-5 16,3 0-2-16,7 0 3 15,-8 0-8-15,8 0 3 16,0 0 2-16,-8 0-7 0,8 0 2 16,-5 0 0-16,5 0-1 15,-8 0 1-15,2 3 0 16,-3-3-3-16,1 3-2 15,-2 0-2-15,-5-2 1 16,-1 2 0-16,-1-3-1 16,0 6 1-16,3-6-1 15,-9 0 2-15,0 0-2 16,-6 0-2-16,0 0 2 16,0 0-1-16,0 0 0 15,0 0 0-15,0 0-3 16,0 0-8-16,0 0-46 15,-20 0-131-15</inkml:trace>
  <inkml:trace contextRef="#ctx0" brushRef="#br0" timeOffset="55565.6115">7977 9426 101 0,'6'0'3'16,"7"0"6"-16,-1 0 18 16,5 0-11-16,5 0-4 15,-3 6-3-15,2 2 2 16,3 0 4-16,3 2 2 15,-2 5-2-15,0-4 0 16,10 3-4-16,-10-1 2 16,6 1-2-16,4-4-8 15,-10 5 1-15,0-8-1 16,-5 4 0-16,1-4-2 16,-15-3 2-16,0-1-2 15,-6 5 1-15,0-7 2 16,0 6 5-16,0-1-2 15,0 3 1-15,0 1-2 16,-6 4-1-16,-21 3-1 0,0-4-3 16,-4 6 0-16,-8 0 2 15,6-2 3-15,2 2-4 16,4-4 0-16,9-5 0 16,3-2-2-16,3-4 0 15,5 0-1-15,1-1-3 16,0 0-11-16,6-3-13 15,-6 0-28-15,-2 0-137 16</inkml:trace>
  <inkml:trace contextRef="#ctx0" brushRef="#br0" timeOffset="58386.086">6788 10431 89 0,'0'0'23'0,"0"0"-9"16,0 0 3-16,0 0 5 15,0 0-8-15,0 0 2 16,0 0-1-16,0 0 4 15,-6 3 6-15,0 5-9 0,0-1-2 16,0 8-9 0,-3-1 10-16,3 1 0 0,-8 4-7 15,7 5-2-15,5 2 2 16,2 5-1-16,0-2-5 16,0 3 3-16,0-6-5 15,2-4 4-15,19-3-3 16,-8-8-1-16,7-4 0 15,3-7 1-15,-2 0-1 16,12 0 0-16,-6-15 0 16,4-4 4-16,-5-9 0 15,-5-2-4-15,-8-5 3 0,-7 1-3 16,-6 5 4-16,0 3-4 16,0 7 1-16,-15 1 2 15,-3 10 3-15,-1 1-1 16,-14 3 1-16,8 4 2 15,-2 0-2-15,0 0-4 16,7 0 1-16,3 0-3 16,5 0-3-16,10 2 1 15,-2 4-9-15,4 0-8 16,0 3-17-16,0-2-44 16,6 4-80-16</inkml:trace>
  <inkml:trace contextRef="#ctx0" brushRef="#br0" timeOffset="58604.0184">7125 10552 207 0,'0'4'10'16,"0"-1"-9"-16,7 4 2 15,1 0 0-15,8 1 0 16,-3 1-1-16,-1 1-2 15,-4-4 2-15,-3 0-2 16,-5-4 0-16,2-2-4 16,-2 0-11-16,0 0-12 0,0 0-39 15</inkml:trace>
  <inkml:trace contextRef="#ctx0" brushRef="#br0" timeOffset="58955.2991">7254 10437 150 0,'0'0'60'0,"0"0"-60"16,8 0 0-16,4 0 4 15,9 0 2-15,4 1 3 16,-5 9 0-16,-1-2 2 16,0 5 4-16,-5 1-3 15,-2 4 0-15,-5 3 1 16,-7 1 1-16,0 0-1 0,0 2-4 15,0 0-1-15,0 3-5 16,-13-4 1-16,1-2 3 16,4-4-7-16,5-1 1 15,3-6-1-15,0-2 0 16,0-5 0-16,0-3 0 16,3 0-1-16,23 0-4 15,-1 0-1-15,2-3 4 16,12-12 0-16,-12 8-4 15,8-5-5-15,3 7-14 16,-1 0-34-16,2 5-79 16</inkml:trace>
  <inkml:trace contextRef="#ctx0" brushRef="#br0" timeOffset="59487.9487">8372 10552 109 0,'0'0'59'16,"0"0"-38"-16,-8 0 21 15,-9 4-5-15,3 8-14 16,-5-2-2-16,4 7-3 16,3 5 0-16,4-3-1 15,4 3-6-15,4-3-8 16,0-1-1-16,0-3 0 15,6-4-1-15,12-4-2 16,9-7 1-16,-2 0-3 16,0-1 1-16,4-18 0 0,-4-6 2 15,-7-3 1 1,-5-2 0-16,-11 5 0 0,-2 3-1 16,0 6 1-16,-6 6 4 15,-19 4-1-15,4 0 4 16,-12 3 2-16,8 3-8 15,0 0 6-15,11 0-8 16,-1 0-1-16,13 0-5 16,2 0-7-16,0 0-12 15,0 7-48-15,0 1-38 16</inkml:trace>
  <inkml:trace contextRef="#ctx0" brushRef="#br0" timeOffset="59684.3852">8372 10552 114 0,'54'99'52'0,"-44"-87"-37"15,-2-2-6-15,3-3 2 16,1 5-5-16,-4-5-3 16,-2-1 1-16,-1-3-4 15,-3-1 0-15,6-2-7 16,-8 0-10-16,0 0-20 15,0 0-97-15</inkml:trace>
  <inkml:trace contextRef="#ctx0" brushRef="#br0" timeOffset="60035.9348">8663 10515 156 0,'0'0'42'16,"0"0"-38"-16,0 0 8 16,0 8 8-16,0 5-1 15,0 0-8-15,0 0-5 16,0-2 0-16,7-3-1 16,7 1-5-16,-8-6 1 15,9-3-1-15,1 0-1 0,-1 0-2 16,3-9 3-1,3-4 0-15,-15-2 0 0,0-1-1 16,-6 6 1-16,0-2 6 16,0 6-1-16,-6 2 11 15,-17 1-8-15,1 3-4 16,-3 0 4-16,4 0-8 16,-6 0-6-16,9 0-8 15,3 0-46-15,3 10-118 16</inkml:trace>
  <inkml:trace contextRef="#ctx0" brushRef="#br0" timeOffset="60403.5229">8684 10673 237 0,'-17'10'10'16,"7"3"-3"-16,8 1 16 15,2 4-11-15,0 8-4 16,0-1-4-16,2 5 0 16,19-4 0-16,-9-5 3 15,3-7-5-15,1-4-1 16,3-5 0-16,-5-5-1 16,7 0 2-16,0 0-2 15,-3-11 1-15,-1-11 0 16,-5-4 6-16,-12-2-7 0,0 2 4 15,0 3 0-15,-25 4 2 16,-6 6 1-16,-8 4 4 16,2 7-4-16,4 2 3 15,-2 0-7-15,6 0-3 16,14 4-2-16,3 0-4 16,1 0-23-16,11-4-34 15,0 0-140-15</inkml:trace>
  <inkml:trace contextRef="#ctx0" brushRef="#br0" timeOffset="60996.4791">9808 8024 188 0,'-20'0'29'15,"3"0"-15"-15,5 0 19 16,-1 0 2-16,-5 17-12 16,-1 14-14-16,1 11 0 15,-3 14 1-15,7 6 1 16,9 5 0-16,5-1-3 15,0-11-2-15,0-7 0 16,29-16-5-16,9-2 0 16,9-12 1-16,7-12-2 0,6-6 4 15,-2-2-3 1,0-28-1-16,-7-6 0 0,-3-5 2 16,-17-4-2-16,-15 3-1 15,-16 1 1-15,0 10 0 16,-12 5 1-16,-25 8 4 15,-15 12-1-15,0 6 4 16,-1 0-6-16,3 0 2 16,11 12-4-16,12 4 0 15,10 4-16-15,15 2-14 16,2 3-83-16</inkml:trace>
  <inkml:trace contextRef="#ctx0" brushRef="#br0" timeOffset="61184.5338">10493 8541 233 0,'8'11'10'16,"-2"-1"1"-16,9-2 9 16,-1-1-6-16,5 3-10 15,3-4-4-15,-3-3-8 16,-4-3-19-16,-1 0-14 15,-8-3-19-15</inkml:trace>
  <inkml:trace contextRef="#ctx0" brushRef="#br0" timeOffset="61483.5783">10774 8303 172 0,'12'0'68'0,"15"0"-67"16,4 2 20-16,17 7 2 15,1 2 0-15,5 2-8 16,-4 2-6-16,-3 7-1 16,-14 0 0-16,-14 8-6 15,-13 3-2-15,-6 4 4 16,-2 3 1-16,-27-1 4 16,-4-4 0-16,0-6-1 15,14-10 3-15,11-10 0 0,4-5 0 16,4-4-9-16,0 0-2 15,12 0-10-15,34 0 8 16,12-10-2-16,6-6-4 16,8 2-17-16,-14 3-51 15,-4 5-193-15</inkml:trace>
  <inkml:trace contextRef="#ctx0" brushRef="#br0" timeOffset="61999.15">12913 8312 243 0,'-35'5'35'0,"17"-1"-31"0,3 6-3 15,9 6 27 1,0 2-12-16,6 11-5 0,0 3-8 15,0-3 1-15,27 2 0 16,14-5-4-16,9-5 4 16,5-10-3-16,5-2 0 15,4-9 3-15,-8-9-3 16,0-17-1-16,-4-13-1 16,-13-3-1-16,-10-6-3 15,-15 4 1-15,-14 4 0 16,0 5 4-16,-18 6 0 15,-26 2 0-15,-5 10 4 16,-1 5 0-16,3 8 4 16,9 4-5-16,5 0-3 15,15 0-2-15,9 6-19 0,3 7-42 16,6 1-152-16</inkml:trace>
  <inkml:trace contextRef="#ctx0" brushRef="#br0" timeOffset="62419.6838">13606 8570 278 0,'-13'7'9'0,"7"3"-9"16,6-4 0-16,0 0 0 15,6-2-4-15,19-4-28 16,6 0-49-16</inkml:trace>
  <inkml:trace contextRef="#ctx0" brushRef="#br0" timeOffset="62839.2121">14259 7891 140 0,'0'0'87'15,"0"0"-77"-15,0 3 3 16,0 17 15-16,0 7-4 16,0 4-6-16,0 1-3 15,0-5-1-15,0 2-3 16,8-7-8-16,11-1 2 15,8-9-4-15,0-1 1 16,4-8-2-16,8-3 5 16,0 0-2-16,9-15-1 15,1-9 2-15,-1-6-1 0,-7 1-3 16,-14 4 1 0,-10 1-1-16,-17 7 2 0,0 4 1 15,-11 3 0-15,-28 7 1 16,-13 2 4-16,3 1-6 15,-1 0-2-15,9 4-4 16,10 11-14-16,0 2-34 16,12 3-106-16</inkml:trace>
  <inkml:trace contextRef="#ctx0" brushRef="#br0" timeOffset="63171.2537">14478 8309 117 0,'-37'25'75'0,"0"3"-40"16,-5 1 7-16,7-1-7 15,15 2-12-15,-7-8-6 16,20 0-2-16,7-4-11 16,0-8-3-16,7 0 0 15,28-8 2-15,12-2-2 16,15 0 0-16,15-11 1 15,-3-7-2-15,5-11-2 16,-17 0 2-16,-10-1 1 16,-28 3-1-16,-15 3 0 0,-9 4 2 15,-7 2 0 1,-30 0 2-16,-23 11-4 0,-6-3 7 16,-8 10 0-16,-5 0-7 15,5 0-5-15,-11 0-14 16,2 0-67-16</inkml:trace>
  <inkml:trace contextRef="#ctx0" brushRef="#br0" timeOffset="63897.4669">10143 8053 35 0,'0'-9'130'0,"-12"3"-111"0,0 5 17 15,-3-3 20-15,-4 2-16 16,-5-1-15-16,-11 1-5 15,-9 2-6-15,-14 0-5 16,-4 0 6-16,-6 0-5 16,-2 11 8-16,-5 0-6 15,5 1-1-15,6 3-8 16,-2 0 1-16,14-2-1 16,13-4 0-16,8-3-3 15,14-1-1-15,11-3-1 0,6-2 1 16,0 1-4-16,0 4-5 15,6 0 10-15,11 0 1 16,-11 9 0-16,0 8-1 16,-6 11 2-16,0 20 0 15,0 5 0-15,0 5 0 16,-12 1-1-16,-5 3 1 16,5-1 3-16,8-1-4 15,4-8 2-15,0-7-2 16,12-11 0-16,23-4 1 15,9-7-2-15,14-6 0 16,14-6 3-16,13-5-1 16,12 0-2-16,0-3-1 0,-6 2 1 15,6-2 0 1,0 0-1-16,3-2-6 0,3-1-4 16,4-3-21-16,-7-2-111 15</inkml:trace>
  <inkml:trace contextRef="#ctx0" brushRef="#br0" timeOffset="64573.817">14586 7807 195 0,'-15'0'6'0,"15"0"-3"16,0 0 27-16,0 0 12 16,15 0-12-16,11-4 4 15,24 1 3-15,8-2-17 16,10 5-7-16,9 0 2 15,5 0-9-15,1 5 1 16,-4 8-1-16,-7 3-5 16,-12 6 1-16,-4 7-2 15,-13 5 3-15,-6 9 1 16,-8 6 1-16,-10 13 3 16,-7 7-1-16,-6 8-1 15,-6 8-3-15,5-4 0 0,-3-1-2 16,4 3 0-16,0-5 1 15,0 6-2-15,-6-6 0 16,0-9 1-16,0-6-1 16,0-11-1-16,-2-8 1 15,-21-5 1-15,-3-8 1 16,-16-8 0-16,-7-3 0 16,-9-5-2-16,-4-8 0 15,-6 1 0-15,-9-8 0 16,-4 0-6-16,-3-12-4 15,-1-10-24-15,0-14-72 16,-4-9-159-16</inkml:trace>
  <inkml:trace contextRef="#ctx0" brushRef="#br0" timeOffset="71654.5388">17626 8449 26 0,'-12'-4'7'0,"6"-3"-7"16,6 6 0-16,0-1 5 15,0 0-5-15,0 0-1 16,-4 2-6-16,2-1-7 16,-5-2 12-16,-3 3 2 15,2 0-9-15</inkml:trace>
  <inkml:trace contextRef="#ctx0" brushRef="#br0" timeOffset="72178.352">17626 8449 38 0,'-113'-29'51'16,"111"28"-6"-16,2-2-6 0,0 3 0 15,0 0-3-15,0 0-8 16,0-1-1-16,0-1-10 16,0-5-10-16,14-2-3 15,25-1 3-15,11-5 1 16,16 8-2-16,15-2 2 15,14 9 2-15,4 0-1 16,2 16 1-16,-14 14-5 16,-15 9-2-16,-18 2 0 15,-19 3-1-15,-14 3 0 16,-9-5-1-16,-12-2 3 16,0 1-2-16,-24-1 4 15,-24-4-5-15,-14-3 0 0,-6-4 0 16,-11-7-1-16,-5-7 0 15,-1-9 1-15,0-6 0 16,4-3 0-16,5-22-1 16,8-1 0-16,8-14 3 15,4-1-3-15,4-9 0 16,13-5 0-16,10-5-1 16,19 5 1-16,10 4 0 15,0 7 1-15,35 11-1 16,14 4 0-16,16 7 1 15,3 0-1-15,17 6 0 16,10-2 0-16,14 1 0 16,15 1 0-16,13-2 4 0,-7 7 1 15,-14 0-3 1,-19 6 0-16,-25 3-2 0,-18 2-1 16,-13 0 1-16,-10 0-8 15,-8 0 0-15,-4 3-13 16,-11 8-21-16,-4 10-136 15</inkml:trace>
  <inkml:trace contextRef="#ctx0" brushRef="#br0" timeOffset="72403.9907">18784 8871 163 0,'0'30'31'0,"0"6"4"16,-4-2 7-16,4 1-7 15,0-1-15-15,0 2-13 16,12-2-7-16,5-8-8 16,-5-1-15-16,-12-7-29 15,0-7-147-15</inkml:trace>
  <inkml:trace contextRef="#ctx0" brushRef="#br0" timeOffset="72987.1379">20351 8457 274 0,'-39'0'16'0,"-1"7"-8"16,1 22 13-16,-2 11 7 16,3 11-7-16,7 2-10 15,15-3 1-15,12-6-6 16,4-6 0-16,10-9 1 15,27-15-6-15,13-2 1 16,16-12 6-16,19-3-2 0,18-31-6 16,7-14-1-1,1-8 1-15,-28-1 0 16,-25 4 0-16,-27 2 1 0,-31 8-1 16,0 7 0-16,-35 4 3 15,-27 10 4-15,-13 5 0 16,-9 10-3-16,-7 4 2 15,8 3 0-15,15 0-6 16,10 3 2-16,14 4-2 16,13 10-9-16,13 0-12 15,14 4-14-15,4 1-79 16</inkml:trace>
  <inkml:trace contextRef="#ctx0" brushRef="#br0" timeOffset="73527.3947">21982 8581 267 0,'-15'0'25'0,"-1"0"-8"15,-3 3 12-15,-4 12-2 16,-1 12-7-16,1 6-9 15,15 7-5-15,8-1-3 16,0 0 2-16,8-4-3 16,33-2-1-16,13-7 2 15,18-8 1-15,13-6 2 16,14-9-1-16,9-3 3 16,-5-11-3-16,-12-15-3 15,-19-3 0-15,-22-7-1 0,-21 1 2 16,-17-4-1-16,-12 3 1 15,-12-1 0-15,-38 3-3 16,-16 8 2-16,-4 6 4 16,-2 4 1-16,1 9-3 15,5-1-2-15,8 8-2 16,9 0-1-16,18 0-9 16,8 0-3-16,17 0-27 15,6 0-120-15</inkml:trace>
  <inkml:trace contextRef="#ctx0" brushRef="#br0" timeOffset="73984.9785">23759 8599 240 0,'-33'0'13'16,"0"0"1"-16,6 0 17 15,-4 15-12-15,-8 11-5 16,2 17-1-16,6 2 2 0,8-1-6 15,21-4-1-15,2-3-6 16,19-8 1-16,35-8-3 16,18-9 4-16,13-12 2 15,14 0-3-15,8-22 2 16,3-15-4-16,-7-6 0 16,-22-1-1-16,-23-1-4 15,-27 4 0-15,-25 2 3 16,-6 6 1-16,-25 3 1 15,-29 12 3-15,-8 3 0 0,-8 8-4 16,4 7 0 0,10 0-5-16,13 0-10 0,14 0-34 15,23 0-158-15</inkml:trace>
  <inkml:trace contextRef="#ctx0" brushRef="#br0" timeOffset="74526.8638">25444 8448 235 0,'-12'23'3'0,"12"21"-1"15,0-4 5-15,0 4 13 16,14-3-2-16,-3 2-1 16,-5-8-7-16,-6-3-2 15,0 0-2-15,-23-5 0 16,-27 2 1-16,-24-7-7 15,-15 0-1-15,-10-11-6 16,2-7 2-16,2-4 2 0,10-8 0 16,11-21-2-1,16-8 5-15,18-14 1 0,18-3 7 16,20-9 5-16,2-3 2 16,12-2 5-16,44 5-3 15,22 9-2-15,19 6-7 16,13 9-4-16,0 8-3 15,-7 8-1-15,0 3 4 16,-6 9 6-16,-6 4-3 16,-8 7 4-16,-17 0-7 15,-14 0 1-15,-7 0-5 16,-12 0 0-16,3 0-10 16,-5 7-6-16,-2 3-15 0,-11 2-89 15</inkml:trace>
  <inkml:trace contextRef="#ctx0" brushRef="#br0" timeOffset="75350.1604">25920 8747 76 0,'-7'-2'58'0,"5"2"-52"0,2 0 4 16,0 0 11-16,0 0-3 15,0 0-5-15,0 0-11 16,0-3-1-16,0 3 2 16,0 0 0-16,0 0 6 15,0 0-6-15,0 0 3 16,0 0 0-16,0 0 6 15,0 0-6-15,0 0 1 16,0 0 0-16,0 0 2 16,0 0-4-16,0 0-1 15,0 0 1-15,0 0-3 16,0 0 1-16,0 0-3 16,0 0 2-16,0 0-2 0,0 0 1 15,0 0 2 1,0 0-3-16,0 0 2 0,0 0-2 15,0 0 0-15,0 0 0 16,0 0-2-16,0 0-7 16,-4 0-14-16,-10 3-24 15</inkml:trace>
  <inkml:trace contextRef="#ctx0" brushRef="#br0" timeOffset="78011.4942">26058 8824 217 0,'-31'21'63'0,"-10"-2"-62"15,-5 6-1-15,1 12 10 16,24-14 2-16,3 2 2 16,13-3-5-16,5 8-5 15,0-5 3-15,0 5 0 16,19-1 1-16,10-3 3 16,2-1-4-16,-2-3 2 15,-2-4-3-15,-4-3-3 0,-7-4 2 16,-8 0 2-16,-4-7-3 15,-4-1 1-15,0 1 2 16,0 0 3-16,-6 7-6 16,-45 4-3-16,-22 2-1 15,-18-2-8-15,-2-6-7 16,-4-2-14-16,6-7-49 16,13 0-171-16</inkml:trace>
  <inkml:trace contextRef="#ctx0" brushRef="#br0" timeOffset="78230.6764">25758 8842 326 0,'0'0'21'15,"0"0"-21"-15,15 0 0 16,10 0 7-16,12 0 7 15,15 0-10-15,7 0 0 16,-3 1-4-16,0-1-6 16,-2 0-16-16,-7 0-39 15,-3-5-221-15</inkml:trace>
  <inkml:trace contextRef="#ctx0" brushRef="#br0" timeOffset="78431.64">26757 8750 237 0,'4'0'102'0,"-4"0"-102"15,0 0-4-15,4 0 4 16,2 0 0-16,7 0-31 15,7 0-12-15</inkml:trace>
  <inkml:trace contextRef="#ctx0" brushRef="#br0" timeOffset="78597.7456">27303 8767 166 0,'14'0'42'15,"7"2"-40"-15,8-2-2 16,10 0 0-16,13 0 0 16,1 0-12-16,5 0-34 15</inkml:trace>
  <inkml:trace contextRef="#ctx0" brushRef="#br0" timeOffset="79047.4423">28150 8769 90 0,'12'0'49'0,"5"0"-19"16,-3 0 16-16,3 0-4 16,-3 0-12-16,7 0-13 15,0 0-2-15,4 0-8 16,-1 0-3-16,3 0 1 16,-6 1-5-16,-5-1 2 15,-9 0-2-15,-5 0-2 16,-2 0 2-16,0 2-2 15,0-2-3-15,0 0 3 16,0 0 0-16,0 0-3 0,0 0 2 16,0 0 2-16,0 0 1 15,0 0 0-15,0 0 0 16,0 0 1-16,0 0 1 16,0 0-2-16,0 0 2 15,0 0 0-15,0 0-2 16,4 0 0-16,-4 0-5 15,0 0 0-15,2 0-3 16,-2 0 3-16,0 0-2 16,0 0 5-16,0 0 2 15,0 0 0-15,0 0 0 16,0 0 0-16,4 0 0 16,2 0 0-16,3 0 0 0,1 0-3 15,0 0-12 1,-8 5-23-16,-2-3-34 0</inkml:trace>
  <inkml:trace contextRef="#ctx0" brushRef="#br0" timeOffset="80285.9583">17707 10497 231 0,'0'0'77'16,"0"0"-66"-16,0 0-7 15,0 0 0-15,0 0 2 16,16 11-1-16,15 15 9 16,13 11 3-16,10 9-7 15,10 10 5-15,0 7 4 0,6 2-1 16,-2 1-3-16,-2 0-3 15,-6-7-6-15,-10-3 4 16,-7-9-5-16,-7-7-1 16,-7-11-3-16,-9-7-1 15,-3-6-1-15,-5-6-1 16,-6-5 0-16,-2-5-4 16,-4 0-9-16,0 0-12 15,0-13-45-15,-4-18-226 16</inkml:trace>
  <inkml:trace contextRef="#ctx0" brushRef="#br0" timeOffset="80561.9273">18554 10556 212 0,'-31'21'19'0,"-6"5"-3"15,-2 10 19-15,-6 13 0 16,-7 2-7-16,2 11-8 16,1-2-6-16,-1-3 1 15,2 3-1-15,1-2-1 16,3-3-4-16,7-7-5 16,4-4-3-16,8 0-1 0,5-8-3 15,1 2-3 1,7-13-9-16,12-8-8 0,0-9-26 15,6-8-96-15</inkml:trace>
  <inkml:trace contextRef="#ctx0" brushRef="#br0" timeOffset="80976.7607">23334 10708 25 0,'138'-6'0'15</inkml:trace>
  <inkml:trace contextRef="#ctx0" brushRef="#br0" timeOffset="81597.5154">25178 10427 267 0,'0'0'35'16,"0"0"-20"-16,0 0 9 16,0 0 7-16,0 0-4 15,6 0-7-15,4 11-9 16,5 4 12-16,3 7-11 15,1 0 4-15,-1 7-2 16,1 3-2-16,4 3 1 16,-1 8-5-16,-1-2-3 0,8 3-2 15,0-4-2 1,2-3-1-16,10-1 0 0,-1-3 1 16,1-7-2-16,-4-4 1 15,-6-3-2-15,-4-5 2 16,-8-6-10-16,-7-1 3 15,-4-3 0-15,-4-4-4 16,3 0-4-16,-7 0-10 16,0-4-31-16,2-15-120 15</inkml:trace>
  <inkml:trace contextRef="#ctx0" brushRef="#br0" timeOffset="81852.5834">25796 10493 221 0,'-42'4'26'0,"5"17"-25"16,-10 9 7-16,-3 0 14 16,-6 14 1-16,-4 3-2 15,0 8-8-15,11-3-2 16,-5 3 2-16,4-1-2 15,3-2-5-15,3-4-4 16,9-7-2-16,17-5-7 0,7-7-19 16,11-7-44-1,0-6-125-15</inkml:trace>
  <inkml:trace contextRef="#ctx0" brushRef="#br0" timeOffset="83442.0046">20609 8945 13 0,'0'-4'29'0,"0"1"-23"16,0-2 7-16,0 5 1 16,0-1 0-16,0 1-4 15,0 0-10-15,0 0 0 16,0 0 0-16,0 0 0 15,-4 0 0-15,-2-2-3 16,-7 1 1-16,1-2 2 0,0 3 0 16,-1 0 0-16,7 0 2 15,0 0-2-15,0 0 3 16,-1-3-3-16,3 3 0 16,-2 0 0-16,6 0 0 15,-2 0 0-15,2 0 0 16,0 0-3-16,0 0-1 15,0 0-24-15,0 0-13 16</inkml:trace>
  <inkml:trace contextRef="#ctx0" brushRef="#br0" timeOffset="84221.359">20245 10501 163 0,'0'0'35'0,"0"0"-23"16,0 0 9-16,0 0 10 16,0 0-8-16,0 10-6 15,0 9-6-15,0 7 1 16,0-1-3-16,13 8 4 15,5 4 1-15,-3 0-3 16,6 3 1-16,3 0-4 0,1-3-1 16,6 6 1-16,4-2-5 15,-4-1 6-15,0-2 1 16,-2-5-9-16,-4 0 4 16,-6-8-3-16,-1-3-1 15,-7-8 0-15,-5-6-1 16,0-3-1-16,-6 1-2 15,0-6-5-15,0 0-6 16,0 0-7-16,0 0-12 16,0-8-61-16,0-17-103 15</inkml:trace>
  <inkml:trace contextRef="#ctx0" brushRef="#br0" timeOffset="84491.8194">20646 10573 33 0,'-18'0'132'0,"-1"0"-112"16,3 0-4-16,-3 0 18 16,-4 15 3-16,-4 7-14 15,-4 7-12-15,-4 9-2 16,-6 4 0-16,4 0 0 15,2 2-3-15,-3-1 1 16,3-1-7-16,8-5 3 16,3-1-3-16,7-7-5 0,11-7-12 15,6-3-21-15,0-13-82 16</inkml:trace>
  <inkml:trace contextRef="#ctx0" brushRef="#br0" timeOffset="89561.3829">3340 13476 5 0,'-78'-31'76'0,"1"0"-67"16,32 5 9-16,-1 4 14 15,13 0-12-15,-6 0 11 16,18 8 9-16,9 3-11 16,6 8 3-16,6 2 3 15,0 1-15-15,0 0-17 16,0 0 0-16,21 0 5 15,30 0-2-15,13 0-4 16,13 0 1-16,3 15-2 0,5 7 3 16,-8 5-1-16,-19 5-2 15,-11 2 1-15,-22 5 0 16,-19 9 6-16,-6 4-1 16,-21 9 3-16,-32 2-4 15,-9-4-1-15,-5-5-1 16,8-13 1-16,15-15-4 15,13-11 4-15,15-8-1 16,16-7-3-16,0 0-1 16,0 0-1-16,10 0-1 15,21 3-4-15,25-3 6 16,16 0 0-16,9 0 0 0,3-10 0 16,5-5-1-16,-4 1-1 15,-13 2-4-15,-7 0-12 16,-12 2-14-16,-11-5-56 15,-7 1-72-15</inkml:trace>
  <inkml:trace contextRef="#ctx0" brushRef="#br0" timeOffset="90102.2842">3425 12945 267 0,'-72'-3'53'16,"0"3"-46"-16,-1 0 0 16,-3 3 18-16,5 7 2 0,-1 12-3 15,6 5-9-15,10 17-9 16,-2 21 0-16,19 17-4 16,-2 17 2-16,16 14-1 15,12 8 0-15,7-2 0 16,6 0-2-16,0-16 0 15,19-11-1-15,20-11 0 16,19-11 1-16,14-4-1 16,19-5 2-16,13-4-2 15,13-10 0-15,26-3 1 16,4-8 0-16,16-14-1 16,7-15 0-16,-1-7 0 0,-3-7 1 15,3-26 1-15,-10-14-2 16,-10-4 0-16,-25-19 0 15,-23-6 1-15,-22-9-1 16,-34-14 0-16,-18-4 0 16,-27-11 0-16,-6-8 1 15,-60-10-1-15,-25 1-4 16,-25 6 4-16,-10 18 0 16,-2 19 3-16,-2 25 0 15,12 16 4-15,-2 6-6 16,15 5-1-16,1 3 0 15,13 3 0-15,19 4-1 16,14 1-3-16,19 3-1 0,20 0-16 16,19-3-73-16,0-2-119 15</inkml:trace>
  <inkml:trace contextRef="#ctx0" brushRef="#br0" timeOffset="91107.1229">16533 7694 250 0,'0'18'32'16,"0"6"-30"-16,0 10-2 15,0 32 6-15,0 39 3 16,0-8 3-16,0 21 0 0,0 20 0 16,0 17-1-16,-11 11 0 15,1 6 1-15,4 5 4 16,4 13-5-16,2 7 2 16,0 9 4-16,0 11-7 15,0-5-3-15,0-5-1 16,0-2 0-16,-4 0-3 15,-2 5 2-15,-7 3-3 16,-1-3 8-16,-11-7-8 16,-2-18 0-16,0-12 5 15,2-23-5-15,7-22 5 16,12-18-3-16,1-16-2 0,5-9 4 16,0-7-3-16,0-12-2 15,0-14 1-15,0-13-1 16,5-12-1-16,3-13-1 15,-2-6-8-15,4-8 0 16,-1 0-16-16,13-30-8 16,16-39 8-16,21-37-27 15,8-38-97-15</inkml:trace>
  <inkml:trace contextRef="#ctx0" brushRef="#br0" timeOffset="92531.8031">17155 7607 215 0,'-14'-6'20'0,"9"2"-11"16,5 4-3-16,0-2 1 16,0 2 0-16,0 0-2 0,36-1-2 15,26-1 6-15,26-4 14 16,24 3-11-16,27-5 4 15,28-3-1-15,27 4 1 16,32 1-4-16,22 1 9 16,14 5-10-16,9 0 4 15,14 0-6-15,19 7 1 16,17 0-4-16,26-4 0 16,17-3-3-16,2 0-3 15,4-3 0-15,-9-15 0 16,9 0 1-16,7-5 0 15,21 1 0-15,12 1 4 16,-9 9 0-16,-17 6 3 0,-14 6-5 16,-16 0-2-1,-13 0 5-15,2 0-4 0,-14 0-1 16,-13 0 0-16,-6 0 0 16,-14 0 3-16,-15-4-4 15,2 4 2-15,-21 0-2 16,-14 0 0-16,-22 6 0 15,-22 5 0-15,-22 2-1 16,-16 1 2-16,-24-3-1 16,-20 5 0-16,-18-2-1 15,-13 0 1-15,-11 1 0 16,-1-4 0-16,-15 3-1 0,-6-3 1 16,-13 4 0-1,-8-2-1-15,-8-3-1 0,-8 6 0 16,-2 3 0-16,-3 7 0 15,-3 10 2-15,-1 13 0 16,0 6 1-16,1 11 0 16,-1 8 0-16,5 11-1 15,1 8 1-15,-5 7 0 16,5 2 0-16,-1 5 1 16,-3 3-1-16,5 5-1 15,-7 6 1-15,1 4 0 16,-9 6 1-16,-4 12-1 15,0 11 3-15,-12 4-1 0,-7 5-2 16,2-6 1 0,11-11-2-16,6-13 2 0,0-9-2 15,0-10 1-15,0-4 1 16,0 4 0-16,0-10 0 16,0-2-2-16,0-8 0 15,0-5 2-15,0 3-2 16,-14 0 3-16,-5-8 0 15,-4-7-3-15,11-11 0 16,2-11-2-16,1-14 2 16,-1-1 0-16,-4-11 2 15,1 1-2-15,-10-1 0 16,-12 1 0-16,-14-1 0 16,-18 0-2-16,-11-3 2 0,-15-4 0 15,-8 4 0-15,-11-7 0 16,-2-2-1-16,-6-2 1 15,3-4 1-15,-16-4-1 16,-18-3 0-16,-18 3 0 16,-25-5 2-16,-32-2 0 15,-24 0 1-15,-27 0-2 16,-8 2 1-16,-11-1 4 16,-10-1-4-16,-10 2 10 15,-23 3-6-15,-25 1 0 16,-10 3 2-16,-14 1-7 15,-5 9-1-15,-4 6 0 16,2 8 0-16,-10 8 0 0,0 9-1 16,4 5 1-1,-11 8-7-15,3-1 5 0,-15 4 0 16,-16-8-1-16,0-5 6 16,-3-9-4-16,9-12 2 15,27-6-1-15,23-7 3 16,22-8-3-16,41-4 5 15,55-6 1-15,57-1-6 16,52 0 1-16,49 0-2 16,28-1 1-16,24-3 0 15,17 4 0-15,8 0-1 16,18 0 0-16,7 0-7 0,6 0-4 16,0 0-12-16,0 0-31 15,0-10-66-15</inkml:trace>
  <inkml:trace contextRef="#ctx0" brushRef="#br0" timeOffset="95120.577">6532 13609 315 0,'35'11'40'0,"-20"-4"-32"16,-15-6-2-16,6 2 1 16,19 3 4-16,20-1 10 0,13 3 1 15,27-2-5-15,29 2-1 16,18 3-4-16,17-4-1 16,12 5 2-16,-2-5-9 15,15 5 0-15,1-6-1 16,14 1-1-16,-8 2-2 15,-17 0 0-15,-28 2 0 16,-28 0-1-16,-30 1-7 16,-30-1 1-16,-36 3-8 15,-12 8-14-15,-54 14-31 0,-55 6-204 16</inkml:trace>
  <inkml:trace contextRef="#ctx0" brushRef="#br0" timeOffset="95659.1319">6671 14581 271 0,'0'5'20'16,"26"4"-9"-16,51 3-5 16,33-4 19-16,47 7 10 15,31-5 4-15,18 5-2 16,7 3-16-16,-8 8-6 15,-31 4-4-15,-17 10-7 16,-33 5-3-16,-44 1-1 0,-36 10-3 16,-34-1 3-1,-10 11 3-15,-54 7-3 0,-35 4 3 16,-26 0 1-16,-22 4-3 16,-18 0 2-16,-8 2 0 15,0-4-2-15,8 1 1 16,-9-10-1-16,24-9 0 15,16-9-1-15,33-15 0 16,33-7 0-16,17-8-1 16,24-12 0-16,17 1 1 15,12 0-4-15,55 1 2 16,36 3-2-16,35-5 4 0,34-3 2 16,26 1 1-16,19-5-1 15,11-3-1-15,5 0 5 16,-7 0-3-16,-24 0 0 15,-32 0-2-15,-34 0-2 16,-30 4 3-16,-30 3-2 16,-37-5 0-16,-16 4-2 15,-17-3 1-15,-6-3-1 16,0 1 2-16,0 2 0 16,-16 0-6-16,-21 6-19 15,-13-4-87-15,3-3-220 16</inkml:trace>
  <inkml:trace contextRef="#ctx0" brushRef="#br0" timeOffset="96199.4137">9910 13113 108 0,'12'-18'30'0,"-10"12"-9"16,-2 1 15-16,0 5 20 0,0 0-6 16,0 0-13-16,0 0-14 15,0 0-11-15,0 7-2 16,13 15 4-16,5 12 14 16,3 13-6-16,-15 16-4 15,-6 13-4-15,-12 16-9 16,-46 15-2-16,-21 14-3 15,-14 4-8-15,-4 0-25 16,6-12-123-16</inkml:trace>
  <inkml:trace contextRef="#ctx0" brushRef="#br0" timeOffset="96611.8816">11086 14983 348 0,'-15'-12'56'16,"9"11"-43"-16,6 1-11 16,0-3 0-16,35 0 4 15,21-1 6-15,23-4 7 16,16 4-7-16,4-2-3 15,-2 2 1-15,-6 0 2 16,-12 1-12-16,-15 3 0 16,-10 0-2-16,-21 0-10 15,-17 17-22-15,-16 5-125 16</inkml:trace>
  <inkml:trace contextRef="#ctx0" brushRef="#br0" timeOffset="96830.1126">10997 15434 337 0,'17'4'18'16,"28"-4"-16"-16,32 0 4 16,9 0 25-16,18 0 5 15,12 0-12-15,10 0-13 16,2-6-8-16,4 0-3 15,7 2-5-15,1-2-12 0,5-3-40 16,-7-1-173-16</inkml:trace>
  <inkml:trace contextRef="#ctx0" brushRef="#br0" timeOffset="97362.602">13957 14567 156 0,'-49'-4'260'16,"5"4"-247"-16,3 1-13 15,-7 24 5-15,-5 13 0 16,-5 19 5-16,-13 17 5 15,16 9-10-15,13 10-1 16,13-2 2-16,17-5-1 16,12 0-2-16,0-7-2 15,10-7-1-15,34-10 1 16,20-12-1-16,4-11 1 16,10-13-1-16,9-8 0 15,8-8 0-15,5-10 1 16,3-3-1-16,-6-19 0 0,-6-7-4 15,-6-16 4 1,-7-6 3-16,-5-11 3 0,-3-11 2 16,-2-15 1-16,0-12 0 15,-10-10-5-15,-12-2 0 16,-19 5-4-16,-27 11 0 16,0 16 0-16,-35 12 1 15,-27 10 3-15,-15 14-1 16,-2 11-2-16,-1 11-1 15,1 8-1-15,-3 2 0 16,1 12-1-16,-2 0-9 16,7 4-3-16,6 26-9 15,8 14-21-15,8 12-74 16</inkml:trace>
  <inkml:trace contextRef="#ctx0" brushRef="#br0" timeOffset="97610.2232">14096 15104 244 0,'31'18'3'0,"12"8"1"16,11 3 27-16,0 4 10 15,6 7-1-15,-1 4-10 16,4 3-5-16,3 9-12 15,-6-5 0-15,-9 7-4 16,-3 1-9-16,-1 0-1 0,1-4-8 16,2-8-16-1,-1-13-24-15,5-17-139 0</inkml:trace>
  <inkml:trace contextRef="#ctx0" brushRef="#br0" timeOffset="99221.8122">15795 15598 258 0,'-6'0'75'0,"6"0"-56"15,0-7-7-15,-2-9 23 16,2-9-3-16,0-11 1 16,0-11-12-16,33-13-7 0,8-8-6 15,7-11 0-15,1-9 3 16,1-8-4-16,4-13-5 15,-5-4-2-15,-1-5-1 16,-5 8-2-16,-8 4 1 16,-6 21 2-16,-4 18 0 15,-11 20 0-15,-1 19 1 16,-3 15-1-16,-8 6 0 16,-2 3 0-16,0 4 0 15,4 0-2-15,3 0-3 16,15 19-2-16,11 17 7 15,13 19 5-15,-3 18-2 16,1 12-1-16,-3 8 1 0,-2 1-2 16,7-1 3-1,-1-6-3-15,9-2-1 0,0-11 1 16,2-8 0-16,-5-4 0 16,-5-7-1-16,-7-4 0 15,-6-7 1-15,-4-4-1 16,-6-5 0-16,-11-8-2 15,-4-5 0-15,-3 0-5 16,-5-6-7-16,0 2-14 16,0-8-37-16,-7-10-52 15</inkml:trace>
  <inkml:trace contextRef="#ctx0" brushRef="#br0" timeOffset="100765.0066">18683 14310 281 0,'-7'-11'37'0,"-40"8"-20"16,1 3-2-16,-14 6 5 0,-16 20-7 15,-15 22 0-15,0 15 7 16,-6 13-4-16,10 13 2 15,9-2-1-15,11 5-1 16,24 0-9-16,18-6 2 16,21-3-3-16,4-10 0 15,23-3-6-15,31-7 3 16,14-9 0-16,17-9 0 16,5-9-3-16,8-11 2 15,-1-9-1-15,-2-10 0 16,-8-6 1-16,4 0 2 15,4-16 1-15,2-18 1 0,0-7 2 16,2-6-6-16,-2-15 5 16,-6-6-3-16,-6-11 1 15,-8-13-2-15,-26-3-2 16,-11 2-1-16,-26 1-3 16,-14 12 0-16,0 10 2 15,-48 5-1-15,-20 9 2 16,-6 8 2-16,-11 12-2 15,0 10 6-15,7 12-4 16,1 2-2-16,11 12-1 16,4 0-1-16,8 4-6 15,3 18-2-15,3 7-8 16,5 15-6-16,3 9-17 16,9-2-58-16,11-1-145 15</inkml:trace>
  <inkml:trace contextRef="#ctx0" brushRef="#br0" timeOffset="101103.4365">18712 15033 359 0,'14'8'1'0,"13"9"6"0,6 10-7 15,4-1 9 1,5 11 11-16,5 2 0 0,7 1 1 16,-5 6 0-16,7 4-10 15,-2-2 5-15,6 4 1 16,0 1-3-16,2-1 0 16,-2 8-2-16,-4-6-10 15,-5-2 3-15,-5-5-5 16,-5-11 1-16,-6-6 0 15,-4-4-1-15,-12-8-1 16,0-2-7-16,-7-6-5 16,-2-3-12-16,-1-7-24 15,-3 0-89-15</inkml:trace>
  <inkml:trace contextRef="#ctx0" brushRef="#br0" timeOffset="101712.0049">19474 13847 311 0,'-29'-7'29'16,"11"4"4"-16,18 3-33 16,0 0 4-16,37 0 4 15,31 0 28-15,29 10-3 16,34-1-13-16,15-2-7 16,5 2 0-16,-4-3-1 15,-6-3-6-15,-9-3-2 16,-12 0-2-16,-17 0-2 0,-31 0-7 15,-28 0-5-15,-25-3-12 16,-17-3-58-16,-2 0-90 16</inkml:trace>
  <inkml:trace contextRef="#ctx0" brushRef="#br0" timeOffset="101921.6132">20471 13888 247 0,'-7'17'77'15,"1"10"-70"-15,-4 14 21 16,4 6 2-16,4 11 7 16,2 6 1-16,0 9-4 15,0 0-9-15,8 0-7 16,11 0-11-16,1-5-3 16,-1-6-4-16,-5-4 0 0,-1 1-6 15,-7 6-9-15,-6-6-27 16,-8-4-138-16</inkml:trace>
  <inkml:trace contextRef="#ctx0" brushRef="#br0" timeOffset="103878.2115">16727 14093 120 0,'13'-18'27'16,"-11"3"-27"-16,4 1 0 16,-6 2 0-16,4-2 5 15,-2 3 13-15,2 0 20 16,-2 0-17-16,-2 0 5 0,0 0 17 15,0 0-7-15,0 0-9 16,0 0 1-16,-2 0 0 16,-21 0-9-16,-8-3-9 15,-4 1-1-15,-8 2-5 16,-5 0-1-16,-1 2 2 16,-1 1-3-16,7 4 2 15,1 4-1-15,1-3-1 16,4 3 5-16,-5 0-7 15,-7 0 0-15,-5 7 0 16,0 10 0-16,-1 5 0 16,1 5 1-16,4 6-1 15,-4 4 0-15,1-1-1 0,7 4 2 16,1-6-1 0,8-1 1-16,3 0-1 0,6 1 0 15,-1 1 0-15,4 3 0 16,2 2 0-16,-2 7 0 15,5 1 0-15,-3 0 1 16,0 2-1-16,4 0 0 16,5-4-1-16,4-2 1 15,1 1 1-15,9 3-1 16,0 0 0-16,0 5 1 16,0 2 0-16,2 2-1 15,11-3 1-15,5 5 0 16,1-7-1-16,4-1 0 15,8 1 0-15,-2-1 0 0,6 4 0 16,2-4 0-16,4-2 1 16,-1 0-1-16,7-3 0 15,1-2 0-15,6-1 0 16,-3 1 0-16,9-4 0 16,0-3 0-16,-4-3-1 15,4-5 1-15,-6-4 0 16,-1 1 0-16,-7-8 0 15,-1 1 0-15,-1-5 0 16,-7-2 0-16,-2-5-1 16,6-1 1-16,-7-1 2 15,13 0 0-15,1 1 0 16,3-6-2-16,7 0 0 0,-2 0 0 16,4 0 1-1,-4 0 0-15,2-6-1 0,-9-4 0 16,-1 0 0-16,-9-5 1 15,2 1 1-15,1-5 5 16,-5-3-4-16,0 0-3 16,4-8 3-16,-5-3-3 15,1-7 1-15,-6 1 1 16,-13 2 1-16,5-7-2 16,-8 3 0-16,1-3 0 15,-1-1 0-15,3-5 0 16,5 2-1-16,-4 0 2 0,-3 4-1 15,-3 7 3-15,-5 1 1 16,2 0-2-16,-4 1 6 16,1 0 0-16,-7-3-1 15,4-2 0-15,-4 3-5 16,0-2 2-16,0 1-3 16,-4-3-1-16,-19 3 2 15,-2-3-2-15,-2 0-1 16,-2 0 0-16,4 5 1 15,1 0-1-15,-1 3 0 16,-2 3 0-16,2 1 0 16,-6-5 0-16,-4 5 0 15,4 0 0-15,0 3 0 16,0 4 1-16,2-4-1 16,2 2-1-16,-6 1 1 0,2-3 1 15,0 7-1-15,0-3 0 16,-4 5-1-16,2-5 0 15,-2 7 1-15,6-5 0 16,-2 0 0-16,0 1 1 16,2-3-1-16,-2 0-3 15,2 3 3-15,2 1 0 16,4-1-1-16,-2 1 1 16,3 4 0-16,1-4-1 15,-2 7 1-15,5-1-1 16,-1 0 1-16,-4 2-1 15,3-2 0-15,-5 3-2 0,-2-2 3 16,2 4-4-16,4 1 4 16,-1 0-2-16,-1 3 2 15,9-1-2-15,-5 1 1 16,2-3 0-16,3 6 0 16,-3 0-1-16,1-3 2 15,3 3-1-15,1 0-1 16,4 0 0-16,-5 0 1 15,3 0 1-15,-2 0-3 16,1 0 0-16,-1 0 2 16,-3 0 1-16,3 0-8 15,-5 0 6-15,11 0-3 16,0 0 3-16,0 0 0 0,0 3-4 16,-3-1 0-16,1 2 0 15,0-1 6-15,4-3-4 16,2 4 1-16,-2-1-7 15,-3 0 5-15,1 0-2 16,-2 3 4-16,-5-3-8 16,1 4-5-16,-7 4-11 15,-14 8-15-15,-4 3-24 16,-6 3-55-16,-5 1-74 16</inkml:trace>
  <inkml:trace contextRef="#ctx0" brushRef="#br0" timeOffset="107515.6146">21694 10793 93 0,'106'-117'0'0</inkml:trace>
  <inkml:trace contextRef="#ctx0" brushRef="#br0" timeOffset="109983.5284">20148 9377 128 0,'58'0'35'0,"6"0"-17"16,15-6 5-16,8 1 13 15,8-1-7-15,10 1 4 16,5 2-11-16,10 2-4 16,6-1 1-16,-4 2-3 15,-7 0-5-15,-5 0-3 16,-9 0-1-16,-8 2-2 0,2-1 3 16,-2 2-2-16,-8 2-1 15,-2-2 2-15,-3 0-5 16,1 0 3-16,10-1 2 15,14 0-1-15,7-1-3 16,8 2-1-16,4 2 3 16,-4 1-1-16,-4 1-4 15,-9-3 1-15,-10 4-1 16,0 0 0-16,-6-1 0 16,0-1 1-16,-4-5-1 15,-2 2 0-15,-2 1 3 16,-9-4-3-16,2 0 0 0,-14 0 0 15,-6 0 0 1,-12 2 0-16,-9 0 0 0,-12-2 0 16,-11 0 0-16,-6 4 0 15,0-3 0-15,1-1 0 16,1 2 0-16,2-1-3 16,3-1 3-16,-1 3-1 15,0 1 0-15,5-2 1 16,-5-1 0-16,-3-1 0 15,-3 0 0-15,-2 4 0 16,-4-4-1-16,0 0 2 16,0 0-2-16,0 0 1 15,0 0 0-15,0 0 0 16,0 0 0-16,0 0 0 16,0 0 1-16,0 0 0 0,0 0-1 15,0 0 1-15,0 0-1 16,0 0 0-16,0 0 3 15,0 0-3-15,0 0 0 16,0 0 0-16,0 0 0 16,0 0 0-16,0 0 0 15,0 0 0-15,0 0 0 16,0 0 0-16,0 0 1 16,0 0 0-16,0 0-1 15,0 0-1-15,0 0 1 16,0 0-1-16,0 0 1 15,0 0 1-15,0 0 0 0,0 0-1 16,0 0 1-16,0 0-1 16,0 0 0-16,0 0 1 15,0 0-1-15,0 0 0 16,0 0 0-16,0 0 0 16,0 0 0-16,0 0 0 15,0 0 1-15,0 0-1 16,0 0-1-16,0 0 1 15,0 0 0-15,0 0 1 16,0 0 0-16,0 0-1 16,0 0 0-16,0 0 1 15,0 0-1-15,0 0 0 16,0 0 1-16,0 0-1 0,0 0 0 16,0 0 2-1,0 0-2-15,0 0 1 0,0 0-1 16,0 0 1-16,0 0-1 15,0 0 1-15,0 0-1 16,0 0 1-16,0 0-1 16,0 0 1-16,0 0-1 15,0 0 1-15,0 0-1 16,0 0 0-16,0 0 0 16,0 0 0-16,0 0-1 15,0 0 0-15,0 0 1 16,0 0 1-16,0 0-1 0,0 0 1 15,0 0-1 1,0 0 0-16,0 0 0 0,0 0 0 16,0 0 0-16,0 0-1 15,0 0 2-15,0 0-1 16,0 0 0-16,0 0-1 16,0 0 1-16,0 0 0 15,0 0 0-15,0 0-1 16,0 0 2-16,0 0-1 15,0 0 0-15,0 0 0 16,0 0 0-16,0 0 1 16,0 0-1-16,0 0 0 15,0 0 0-15,0 0 0 16,0 0-1-16,0 0 1 16,0 0 0-16,0 0 1 0,-4 0-1 15,4 0-1-15,0 0 0 16,0 0 1-16,0 0 0 15,0 0 0-15,0 0 0 16,0 0 0-16,0 0 0 16,0 0-1-16,0 0 2 15,0 0-1-15,0 0 0 16,0 0 0-16,0 0 0 16,0 0 0-16,0 0 0 15,0 0 0-15,0 0 0 16,0 0 0-16,0 0 0 15,0 0 1-15,0 0-1 0,0 0 0 16,0 0 0-16,0 0 1 16,0 0-1-16,0 0 0 15,0 0 0-15,0 0 0 16,0 0 0-16,0 0 0 16,0 0 0-16,0 0 0 15,0 0 0-15,0 0 0 16,0 0 0-16,0 0-1 15,0 0 1-15,0 0 1 16,0 0 0-16,0 0-2 16,0 0 2-16,0 0-1 15,-2 0 0-15,2 0 0 16,0 0 0-16,0 0 0 0,0 0 0 16,0 0 0-1,0 0 0-15,0 0 0 0,0 0-1 16,0 0 2-16,0 0-1 15,0 0 0-15,0 0 0 16,0 0 0-16,0 0 0 16,0 0 0-16,0 0 1 15,0 0-1-15,0 0 0 16,0 0 0-16,0 0 0 16,0 0 1-16,0 0-1 15,0 0 0-15,0 0-1 16,0 0 1-16,0 0 0 0,0 0 0 15,0 0 0-15,0 0-1 16,0 0-1-16,0 0-1 16,-13 0-5-16,-28 11-32 15,-33 0-144-15</inkml:trace>
  <inkml:trace contextRef="#ctx0" brushRef="#br0" timeOffset="113711.9058">10954 13191 165 0,'-4'0'27'16,"-17"-9"-21"-16,11-1-5 16,3-1 10-16,7 0 19 15,-2 0-3-15,-2 3-11 16,2-6 3-16,-4 3-5 0,-11-4 2 15,-1 0 2 1,-5-6 1-16,-2-1-4 0,-10-4-2 16,-10 0-1-16,-15-6-3 15,-11-1-1-15,-5-4-2 16,-15 0 3-16,-6-6 2 16,-17-1-4-16,-6-1-3 15,-10-3-1-15,-21 4 4 16,2 3-5-16,2 1-2 15,7 0 0-15,-1 8-1 16,-3-2 1-16,-11 5-1 16,0 2 1-16,-1 2 0 15,-1 3 0-15,11 8 0 16,5 3 0-16,9 4 0 0,14 3 2 16,4 4-2-16,11 0 1 15,2 7-1-15,-3 12 0 16,-7 6 0-16,-15 4 1 15,-1 4-1-15,10 0-1 16,7 4 0-16,-2-1 1 16,9 8-2-16,4-3 2 15,4 3 0-15,4 5 0 16,10 1 0-16,3 5-3 16,9 0 3-16,-7 1 0 15,8 3 0-15,2 6 0 16,-3 4 0-16,3 2-1 15,6-3 5-15,4-5-8 0,5 0 5 16,5 3-1-16,5 1 0 16,4 10 0-16,-3 0 0 15,14 7-1-15,3-3 2 16,8 0-1-16,3 3 0 16,-2-4-2-16,1 0 2 15,-1 2 0-15,-3 2-1 16,9 4 0-16,2-2 2 15,-1-2-4-15,7 1 4 16,0 1-1-16,0 0 0 16,0 2 0-16,0-1 0 15,0-2 0-15,0-5-1 16,7 2 0-16,-1-2 1 0,6 0 0 16,3 2 0-16,3 2 0 15,9-2 0-15,0 4 0 16,8-8-1-16,7-5 1 15,-9 4 0-15,6-4 0 16,-12-2-2-16,8 2 2 16,0-3 0-16,-4-5 0 15,12-3 0-15,1-1-1 16,10-3 1-16,1-3-1 16,10 3 0-16,-3-6 0 15,0 0-2-15,8-5 2 16,-4 1-1-16,-8-4 1 0,0-4 0 15,0 1 0 1,-1-6 1-16,3 2 2 0,-2-8-2 16,6 1-2-16,5-5 0 15,7-3 1-15,9-3-2 16,-9-3 2-16,9 2-2 16,0-8-2-16,-7 5 3 15,5-7 1-15,-4 4 1 16,-7-3 0-16,4-7 0 15,7 0-2-15,2-2 2 16,8 0-2-16,8 0 2 16,3 0 0-16,3-4 0 15,-10-6-2-15,-12-1 1 16,0 3 0-16,-9-7 1 16,1 1 0-16,-3 0 0 0,-2-2 0 15,5-6 1-15,-7 0-1 16,0-2 0-16,-1-4 3 15,1-4-3-15,-12 2 1 16,6-3 2-16,-4 0 0 16,-4 1-1-16,10-5 5 15,0 1-1-15,4-2 2 16,13-6-4-16,-4-3 2 16,5 2-5-16,-5-2 0 15,-7-1-1-15,-4 0 0 16,-8 2 1-16,2-7-1 15,-6 5 0-15,-2-6 1 0,10 0 4 16,-12-3-4-16,6-6 0 16,-1 2-1-16,1 2 0 15,-4-4 1-15,-11 5-1 16,5-5 0-16,-15 2 2 16,8 2-2-16,-3 1 1 15,-3 1-1-15,6 2 1 16,-4-2 1-16,5-3-1 15,1-3-1-15,-6 2 1 16,-8 4 1-16,-10 8 0 16,-11 5 2-16,-2-2 3 15,-2-1-3-15,-2 3 4 16,3-3-4-16,-5 2-2 0,0-6 1 16,0 2-2-16,0 3-1 15,0 1 2-15,0-2-1 16,0-1-1-16,0 1 1 15,0-2-1-15,0 5 2 16,2 7-1-16,4 4 0 16,0 0-1-16,4 5 0 15,-8 2 1-15,7-5 2 16,-9 0-1-16,0 1-2 16,0-2 0-16,0 1 3 15,0 3-3-15,0-2 1 16,0-2-1-16,0-6 0 0,0-3 0 15,0-3-1-15,0 1 2 16,0-1-2-16,0 7 1 16,0 4 0-16,-11 1 1 15,1 1-1-15,2 2 0 16,2 4 0-16,-1 3 0 16,3 3 1-16,-2-3-1 15,-2 1 0-15,-5-5 0 16,1-1 1-16,0 2-1 15,-9-1 0-15,9-3 0 16,-3 3 0-16,-4-2 0 16,7 1-1-16,-9 2 1 15,3-2-1-15,-1-1 1 16,-1-2 0-16,1 3 0 16,-10-4-1-16,6 4 0 0,3 2 1 15,-5 2-1-15,2 2 1 16,4 0 0-16,3 5 0 15,1 1-1-15,9 5 1 16,-6-1 0-16,4 3 1 16,1 1-2-16,1 0 1 15,4 2 0-15,-4-1-1 16,2 1 1-16,4 2 1 16,-2 0-1-16,2 1 0 15,0-1 0-15,0 3 0 16,0-3 0-16,-4 3 0 15,4 0 1-15,0 0-2 0,0 0 1 16,0 0 0-16,0 0 0 16,0 0-1-16,-3 0 1 15,3 0 0-15,-4 0 0 16,4 0 0-16,0 0 0 16,0 0 0-16,0 0-1 15,0 0 1-15,0 0 0 16,0 0 0-16,0 0 0 15,0 0 0-15,0 0 0 16,0 0-1-16,0 0 1 16,0 0 0-16,0 0 0 15,0 0 0-15,0 0 1 0,0 0-1 16,0 0 0-16,0 0 0 16,0 0 0-16,0 0 0 15,0 0 0-15,0 0 0 16,0 0 0-16,0 0 0 15,0 0 1-15,0 0-1 16,0 0 0-16,0 0-1 16,0 0 1-16,0 0 0 15,0 0 0-15,0 0-1 16,0 0-1-16,0 0 1 16,0 0 1-16,0 0-1 15,0 0 1-15,0 0 0 16,0 0 0-16,0 0 0 15,0 0 0-15,0 0 0 16,0 0 0-16,0 0 0 0,0 0-1 16,0 0 1-16,0 0 0 15,0 0 0-15,0 0 0 16,0 0-2-16,0 0 2 16,0 0 2-16,0 0-2 15,0 0 0-15,0 0 0 16,0 0 0-16,0 0 0 15,0 0 0-15,0 0 0 16,0 0 0-16,0 0 0 16,0 0 0-16,0 0 0 15,0 0 0-15,0 0 0 16,0 0 0-16,0 0 0 0,0 0 0 16,0 0 0-16,0 0 0 15,0 0 0-15,0 0 0 16,0 0-2-16,0 0 4 15,0 0-2-15,0 0 0 16,0 0 0-16,0 0 0 16,0 0 0-16,0 0 0 15,0 0 0-15,0 0 0 16,0 0 0-16,0 0-2 16,0 0 2-16,0 0 0 15,0 0 0-15,0 0 0 16,0 0 0-16,0 0-1 15,0 0 0-15,0 0 1 0,0 0 0 16,0 0 0-16,0 0 0 16,0 0 0-16,0 0 0 15,0 0 0-15,0 0 0 16,0 0 1-16,0 0-2 16,0-3 1-16,0 3 0 15,0-1 0-15,-2-3 0 16,-2 1 1-16,4 0-2 15,-2-2 2-15,-4-1-1 16,2-2 0-16,-2 5 0 16,-3-4 0-16,3-2 0 15,0 3 1-15,0 2-1 0,-9-3 0 16,9 2 0-16,-2-1-1 16,2 2 1-16,1-3 0 15,-1 5 0-15,4-1 0 16,2 0 0-16,-4 3 0 15,4-3 0-15,0 3 0 16,0 0 0-16,0 0 0 16,0-1 0-16,0-2 0 15,0 3 0-15,0 0 0 16,0 0 0-16,0-4 0 16,0 4 0-16,0-3 0 15,0 1 0-15,0 2 0 16,0-3 0-16,0 3 0 15,0 0-2-15,0 0-3 16,0 0-14-16,0 0-41 0,-2 0-78 16</inkml:trace>
  <inkml:trace contextRef="#ctx0" brushRef="#br0" timeOffset="117707.8933">14648 17069 95 0,'-11'-19'18'16,"-7"7"7"-16,-1 3 0 15,5 3 8-15,14 6 2 16,0-3 5-16,0 3-9 16,0 0-9-16,0 0-8 15,0 0-4-15,0 0-4 16,0 0-5-16,39 0 3 16,19 10 0-16,12 7 0 15,9-2 1-15,-3 0-4 16,-14 2-1-16,-19-1 0 15,-9 3 0-15,-28 0 0 0,-6 12 2 16,-21 7-2-16,-43 2 0 16,-15 4 3-16,1-10-3 15,12-10 2-15,16-7 2 16,15-9-3-16,16 1 1 16,9-8-2-16,10 2 0 15,0 3 0-15,4 2-3 16,27 3 3-16,13 4-1 15,5 0 1-15,-3 2 2 16,-9-1-2-16,-6 2 0 16,-8 1-1-16,-11-1 1 15,-6 4 0-15,-6 0 1 16,-4 4 0-16,-35 6 1 0,-15-5-1 16,-12-1 1-16,-2-4-1 15,2-5-1-15,2-2 0 16,8-5 0-16,8-1 0 15,5-9-6-15,8 0-7 16,14-6-65-16,9-19-129 16</inkml:trace>
  <inkml:trace contextRef="#ctx0" brushRef="#br0" timeOffset="118451.1051">15013 16850 235 0,'-51'0'41'16,"3"-4"-30"-16,1 4-8 15,-1-1 19-15,3-2 5 16,-3 0-11-16,-1-1-8 15,1 4-8-15,-4 0 4 16,-3 0-3-16,-1 0 2 16,0 7 1-16,-4 8-3 15,0 5 1-15,-8 8 0 0,2 5 3 16,-1 11-3-16,-3 7 3 16,14 4-1-16,3 4-1 15,13 0-1-15,7 1 0 16,8 9 2-16,13-1-3 15,6 3 1-15,6-5 1 16,0 0 2-16,23-1-4 16,12 1 1-16,-2 1 0 15,10 3-2-15,11-4 2 16,10-3-1-16,0-4 2 16,6-1-3-16,3-3 0 15,5-7 1-15,9-9 1 16,14-6 0-16,11-11-2 0,8-10 0 15,0-11 3-15,-9-1-1 16,-3-13-2-16,-5-14 1 16,1-8 2-16,-5-12-2 15,-2-8 2-15,-8-4-3 16,-17 4 1-16,-10-3 0 16,-12-2 0-16,-15 2-1 15,-12-2 2-15,-15-6-2 16,-8 4 1-16,0-4-2 15,-14 0-1-15,-22 4 2 16,-1 0 0-16,-10 7 3 16,-1 7-2-16,-1 4 0 0,-1 5 0 15,-2 12 3 1,7 1-1-16,8 8-2 0,4 3-1 16,14 0 2-16,4 8-2 15,3-2-1-15,6 6 1 16,0 0-2-16,6 3-5 15,0 0-11-15,0 0-50 16,0 0-117-16</inkml:trace>
  <inkml:trace contextRef="#ctx0" brushRef="#br0" timeOffset="118914.9508">17837 17301 166 0,'-58'-7'39'15,"15"4"-30"-15,12 1-3 0,12 0 21 16,9 1 16-16,8 1-10 16,2 0-12-16,0 0-13 15,0 0-7-15,8 0-1 16,27 1 2-16,21 9 8 15,16 1-3-15,24 0 2 16,13 0 7-16,13 0 4 16,10-4-6-16,-3 2 4 15,-8 1-10-15,-11-3-5 16,-15 0-3-16,-23 5 0 16,-22-5-5-16,-19-2-5 15,-21 5-9-15,-10 2-40 16,-26 8-83-16</inkml:trace>
  <inkml:trace contextRef="#ctx0" brushRef="#br0" timeOffset="119387.2983">17626 17750 247 0,'0'0'38'0,"0"3"-38"15,17 0-2-15,28 3 2 16,26 5 21-16,13 0-1 16,14 8 0-16,7 3-9 0,-4 5 3 15,-10 2-5 1,-18 8-6-16,-22-1-1 0,-18 1-1 16,-31 7 0-16,-2 5 1 15,-37 4-1-15,-29 3 2 16,-15 0-2-16,-10-6 3 15,0-8-4-15,3-6 4 16,13-6 1-16,15-10-2 16,13-4-3-16,20-9 5 15,10-3 0-15,13 0-4 16,4-4-1-16,0 3-3 16,21 1-9-16,24 3 12 15,19 3 4-15,23-7-2 16,17 2 5-16,15-5-1 15,14 0 2-15,-5 0 1 0,-4 0-2 16,-4 2-2-16,-11 7-5 16,-7-5 0-16,-16 3-2 15,-15-2-7-15,-15 1 4 16,-13-6-35-16,-12 0-53 16,-8 0-130-16</inkml:trace>
  <inkml:trace contextRef="#ctx0" brushRef="#br0" timeOffset="119965.6357">19487 16910 107 0,'0'-1'92'16,"0"1"-66"-16,0 0-11 15,0 0 1-15,0 0 9 16,0 0-12-16,0 0-8 0,0 12-3 16,0 10 2-16,0 10 13 15,0 7-4-15,-11 2-3 16,-5 3-2-16,-5 4-7 15,-4 3-1-15,-4 4 0 16,-6 5-14-16,-2-1-18 16,-4 2-91-16</inkml:trace>
  <inkml:trace contextRef="#ctx0" brushRef="#br0" timeOffset="120745.1346">20332 17815 95 0,'-8'0'126'16,"2"0"-103"-16,6 0-12 16,0 0 8-16,0 0 15 15,0 0-2-15,0-3-9 16,0-1-13-16,0 4-5 15,20-8 5-15,18 2 9 16,22-4 3-16,12 1-5 16,11 2-1-16,3 0-5 15,3 5-4-15,-2-1-3 16,0 3 0-16,4-3 4 0,4 1-6 16,2 1 2-16,-6 0-3 15,-4-3-1-15,-9-2 1 16,-7 1 0-16,-22 1 1 15,-7 1-2-15,-18-1-3 16,-11 4 2-16,-7 0-3 16,-6 0 0-16,0 0-6 15,0 0-30-15,0 0-45 16,-41 0-176-16</inkml:trace>
  <inkml:trace contextRef="#ctx0" brushRef="#br0" timeOffset="121075.4794">21192 17481 231 0,'21'0'25'15,"18"0"-20"-15,11 10 11 16,12 2 8-16,8 7 3 15,11-7-7-15,7 9-4 16,3 0-7-16,-4 1-1 16,-8 2-2-16,-13 1 0 15,-12-6-3-15,-17-1 0 0,-12-1-3 16,-17 0 3-16,-8 10 2 16,-2 6 7-16,-42 8 3 15,-15 6-9-15,-10 5-3 16,-3-1-2-16,-4 4-1 15,-3 5-7-15,5 2-25 16,7-11-79-16</inkml:trace>
  <inkml:trace contextRef="#ctx0" brushRef="#br0" timeOffset="122021.852">22941 17004 262 0,'0'-12'30'0,"0"12"-21"16,0 0-8-16,0 33 1 15,0 23 11-15,0 20 11 0,0 20-2 16,0-4-8-16,12 1-5 16,7-9 2-16,-5-18 1 15,1-5-2-15,-5-12-2 16,-4-10-1-16,-4-8-4 15,3-17 0-15,-3-6-2 16,2-5 2-16,-2-3-2 16,2 0 1-16,-2 0-1 15,-2-18-1-15,4-20-2 16,2-23-5-16,7-14 7 16,5-8 0-16,11-2 1 15,-2 0 0-15,6 12 1 16,0 4-1-16,9 0-1 15,5 6 0-15,3 3 0 0,-3 10 0 16,-7 13 0-16,-5 4 0 16,-10 15 0-16,-3 0-1 15,-3 6-2-15,-2 5-2 16,1 0-14-16,-3 0-34 16,-5 5-66-16,-4 2-92 15</inkml:trace>
  <inkml:trace contextRef="#ctx0" brushRef="#br0" timeOffset="122298.5516">23766 17069 179 0,'0'12'39'0,"0"6"-29"15,0 8 30-15,0 3 3 16,0 8-14-16,0 3-4 16,0 1-12-16,6 0 1 15,4 3-3-15,-4-8-5 16,1-4-5-16,-1-5-1 16,0-10-1-16,0-5-8 15,-2-8-10-15,-4-4-2 16,0 0-30-16,0-19-80 15</inkml:trace>
  <inkml:trace contextRef="#ctx0" brushRef="#br0" timeOffset="122477.9192">23666 16792 233 0,'0'0'27'15,"3"0"-27"-15,7 0-3 16,4 6 2-16,13 9 2 16,12-3-2-16,13-1-22 15,10-5-33-15</inkml:trace>
  <inkml:trace contextRef="#ctx0" brushRef="#br0" timeOffset="122814.9807">24615 16839 38 0,'-45'37'122'16,"-7"-1"-78"-16,-4 1 16 15,0-1-7-15,-1-3-9 16,7-6-17-16,15-3-6 16,14-5-17-16,21-1-4 15,0 1 0-15,15-4-12 16,36 2 3-16,15-1-2 0,-1-1 2 15,-1-5 8 1,-11 4 1-16,-20 2 0 0,-4-1 5 16,-14 8 2-16,-11 5 1 15,-4 4 3-15,0 4 0 16,-31 2-1-16,-10-5-1 16,-1-3-2-16,9-8-6 15,2-7-1-15,9-5-1 16,3-6-7-16,2-4-5 15,11-7-19-15,4-31-127 16</inkml:trace>
  <inkml:trace contextRef="#ctx0" brushRef="#br0" timeOffset="123093.5657">25039 16472 270 0,'6'8'0'0,"0"17"7"16,5 19 24-16,-5 7 10 15,-4 19-2-15,4 12 2 16,-2 5-21-16,3 1-5 16,5-8-5-16,5-6-1 15,1-11-4-15,1-12-5 16,1-7 0-16,7-11-1 15,-6-11-5-15,4-8-8 0,0-14-7 16,8-4-25-16,0-28-43 16,8-12-52-16</inkml:trace>
  <inkml:trace contextRef="#ctx0" brushRef="#br0" timeOffset="123377.5108">25667 16779 240 0,'0'0'65'15,"0"0"-43"-15,-4 2 5 16,-37 18-2-16,-5 7-7 16,-5 2-2-16,1 2 1 15,7 0-1-15,8-5-7 0,10-4 0 16,8 0 0-16,11-4-7 16,4-2-1-16,2-3-1 15,0 0 0-15,15 0 3 16,18-1-1-16,0 2 0 15,12-6-1-15,1 0-1 16,5-2 0-16,1 0-1 16,2 0-4-16,-1-3-4 15,-3-3-11-15,4 0-18 16,-5-3-84-16,-5-16-157 16</inkml:trace>
  <inkml:trace contextRef="#ctx0" brushRef="#br0" timeOffset="123579.9981">26310 16670 320 0,'0'0'52'16,"2"0"-49"-16,3 0-2 15,7 0 3-15,7 0 0 16,7 0-2-16,14 0-2 15,-9 0-5-15,-4 3-4 16,-7 1-40-16,-14 10-174 16</inkml:trace>
  <inkml:trace contextRef="#ctx0" brushRef="#br0" timeOffset="123761.9568">26226 16941 195 0,'0'1'26'15,"0"2"-16"-15,0-3 17 16,0 4-2-16,31-4 18 16,16 0-22-16,5 0-5 15,8 0-11-15,2 0-5 16,-2-8-4-16,4-2-14 16,-13 6-68-16</inkml:trace>
  <inkml:trace contextRef="#ctx0" brushRef="#br0" timeOffset="124533.635">27100 16502 324 0,'-10'-4'21'16,"8"4"-17"-16,2 0 4 15,-5 10-1-15,5 24 1 16,0 11 16-16,0 9-1 16,0 4-7-16,0-5-7 15,0-4 4-15,0 0-3 16,7-5-1-16,9-11-2 16,-1-8-4-16,1-14-2 15,1-4 0-15,-3-7 0 16,9 0-1-16,12-10-6 0,15-29 6 15,10-6 2 1,-3-11-1-16,-5 5-1 0,-15 6 0 16,-18 10 0-16,-9 9 3 15,-3 14-3-15,-7 6 4 16,0 1 2-16,0 5-4 16,0 0 1-16,0 0-3 15,0 0 0-15,0 12 0 16,0 16 0-16,2 8 6 15,8 7-2-15,2-4-2 16,3-2 0-16,10-5-2 16,8-9 3-16,0-3-3 0,12-7 0 15,-6-6 2 1,7-7-2-16,-3 0-1 0,3-14 1 16,6-16 7-16,-5-11-2 15,-8-6-2-15,-4-3-2 16,-10 1-1-16,-14-2 0 15,-9 0 1-15,-2 7-2 16,0 7 2-16,-15 10 1 16,-8 7 0-16,5 8-1 15,1 0-1-15,9 9 0 16,2-3-1-16,0 5-4 16,2 1-13-16,1-4-19 0,3 4-70 15,0 0-135 1</inkml:trace>
  <inkml:trace contextRef="#ctx0" brushRef="#br0" timeOffset="125747.1293">27939 16049 158 0,'0'-3'71'0,"-2"3"-36"16,2 0 2-16,0 0 16 15,0 0-11-15,0-3-15 16,0 3-11-16,0 0-5 15,0 0-3-15,0 0 3 16,0 0-3-16,0 0-2 16,0 0-2-16,0 0 1 0,-4 0-1 15,2 0-3-15,-2 0 2 16,4 0-2-16,0 0 0 16,0 0 0-16,0 0 0 15,0 0-1-15,0 0 1 16,0 0-1-16,0 0 2 15,0 0-1-15,0 0-1 16,0 0 1-16,0 0-1 16,0 0 1-16,0 0 0 15,0 0 0-15,0 0 0 16,0 0 0-16,0 0 0 16,0 0 0-16,0 0 0 15,0 0-1-15,0 0 1 16,0 0-1-16,0 0 0 15,0 0 0-15,0 0 0 0,0 0 0 16,0 0 2-16,0 0-2 16,0 0 0-16,0 0 0 15,0 0 0-15,0 0 1 16,0 0-1-16,0 0 0 16,0 0 0-16,0 0 0 15,0 0-1-15,0 0 1 16,0 0 0-16,0 0 0 15,0 0 1-15,0 0-1 16,0 0 0-16,0 0 1 16,0 0-1-16,0 0 0 15,0 0 0-15,0 0 0 0,0 0 0 16,0 0 0-16,0 0 0 16,0 0 0-16,0 0 0 15,0 0 1-15,0 0-1 16,0 0 0-16,0 0-1 15,0 0 1-15,0 0-1 16,0 0-2-16,0 0 3 16,0 0-1-16,12-5 0 15,21-2 1-15,7 0 6 16,17-1-6-16,-5-2 0 16,0 6-1-16,-9-3 1 15,-6 6 1-15,-8-2-1 16,-14-1 0-16,1 4 0 0,-3 0 0 15,-3-3-1-15,-2 2 0 16,3 1-1-16,-5 0-1 16,-6-3-7-16,0 3-10 15,0-3-25-15,0-1-71 16,-13 3-109-16</inkml:trace>
  <inkml:trace contextRef="#ctx0" brushRef="#br0" timeOffset="125988.1116">28154 15983 96 0,'0'0'62'0,"0"0"-28"16,0 0-12-16,0 12-7 0,0 14 27 16,0 6 2-16,15 6-11 15,1 4 3-15,-1 2-10 16,1-3 4-16,-1 0-15 15,1-5-10-15,1-6-5 16,-5 3-1-16,3-8-3 16,1-7-12-16,-1-1-14 15,7-7-33-15,1-3-208 16</inkml:trace>
  <inkml:trace contextRef="#ctx0" brushRef="#br0" timeOffset="126356.2904">28679 16306 274 0,'-2'0'57'0,"2"0"-33"16,0 0 2-16,0 0 19 15,0 0-16-15,0 0-10 0,13-3-13 16,22-5 2-16,21 1 1 16,6 0 6-16,8 3-9 15,-2 0 2-15,-2 4 0 16,-10 0-5-16,-6 0-1 15,-15 0-2-15,-6 0-2 16,-15 4-5-16,-4 3-6 16,-10 1-12-16,0 3-35 15,-28 7-63-15</inkml:trace>
  <inkml:trace contextRef="#ctx0" brushRef="#br0" timeOffset="126783.108">28661 16480 190 0,'0'3'57'16,"0"3"-55"-16,0 3 11 15,16 1 19-15,15 5 9 16,17 0-7-16,5 1-10 16,3 4-4-16,-2-1-3 15,-9 3 1-15,-5-4-2 16,-15 1-7-16,-11-1-3 15,-8-2-5-15,-6 0 3 16,0 8-1-16,-39 2 1 16,-15 3 2-16,-2 3-5 15,3-6 2-15,11-4 0 16,11-7-2-16,15-8 1 0,10-3-2 16,6-3 0-16,0 5 0 15,0 0-4-15,22 2 4 16,13 0 1-16,5-3-1 15,7-3 3-15,9 2-3 16,8-4 3-16,4 0 3 16,7 0-6-16,-3 0 1 15,1-6-1-15,-14-3-2 16,-11 2-2-16,-13 1-9 16,-14-7-17-16,-5-1-21 0,-9-1-68 15,-1-3-90 1</inkml:trace>
  <inkml:trace contextRef="#ctx0" brushRef="#br0" timeOffset="127068.1157">29831 15833 301 0,'0'0'40'0,"0"0"-20"0,0 0-2 16,0 0 6-16,-2 15-7 16,-21 18-10-16,-6 5 2 15,-2 8-7-15,4 2-2 16,-2 1-8-16,4 0-13 15,0-5-34-15,5-6-273 16</inkml:trace>
  <inkml:trace contextRef="#ctx0" brushRef="#br0" timeOffset="127779.547">30023 16467 298 0,'0'0'18'0,"-4"2"-16"16,4 8 2-16,0 0 7 15,0 12 16-15,0 0-8 16,0 5-6-16,0 0-2 16,0 1 5-16,6-2-4 0,6 0-2 15,1-2 2 1,-1-4-6-16,1-5 0 0,1-4-1 16,-2-2 0-16,1-7-1 15,-1 2 0-15,-6-4-2 16,3 0-2-16,15-4 0 15,10-20 15-15,11-9-5 16,13-10-8-16,-13-7-1 16,3 4-1-16,-7 2-4 15,-10 3 4-15,-2 14 1 16,-16 10-1-16,-5 10 2 16,-8 5-2-16,0 2 1 15,0 0-1-15,0 0 0 16,0 0-2-16,0 14 2 0,0 8 4 15,10 7 3-15,-1 0-6 16,7 1 2-16,3-2 1 16,3-1-3-16,-1-5-1 15,6-4 2-15,0-6-2 16,-2-6 2-16,4-2-2 16,-5-4 1-16,1 0 1 15,0 0 1-15,8-15 5 16,0-10-5-16,4-8-2 15,-2-4 0-15,-10-3 0 16,-6-1-1-16,-7-2 0 16,-6 1-3-16,-6 3 3 15,0 10-1-15,0 2-2 0,0 7 3 16,-2 4-11-16,-14 5-11 16,-5 4-18-16,-16 3-62 15,-2 4-240-15</inkml:trace>
  <inkml:trace contextRef="#ctx0" brushRef="#br0" timeOffset="128996.1086">27561 17298 132 0,'0'-1'33'0,"-4"-2"1"16,2 3 15-16,-2 0-14 15,2 0-9-15,2 0-5 16,0 0-10-16,0 0-4 16,0 0-5-16,0 7-2 15,0 8 5-15,0-1 0 16,0 1-1-16,8-6-3 15,2-4-1-15,9 0 2 16,-1-2-2-16,7-3 2 16,6 0-2-16,4-10 1 15,2-10-1-15,-1-7 0 0,-12 0-1 16,-11 5 0 0,-9 3 0-16,-4 8 1 0,0 8 1 15,-25 3-1-15,-16 0 0 16,-3 5 0-16,-7 15 1 15,5 2 2-15,11-3 2 16,12-3-3-16,11-6 3 16,10 0-4-16,2-3 1 15,0-2 2-15,21-2-4 16,26-3 1-16,13 0-1 16,6-10-5-16,2-12 4 15,-8-2-1-15,-22 4-3 16,-20 5-3-16,-18 8 0 15,0 3 5-15,-25 4 3 0,-28 0-1 16,-14 21 1-16,5 1 5 16,0 2 6-16,15-4-2 15,18-9-4-15,15-4 2 16,14-3-4-16,0 1-2 16,2-3-1-16,29 0 0 15,16-2-1-15,17 0-2 16,-2-16-1-16,0-3 1 15,-14 1 0-15,-23 4 0 16,-19-1-3-16,-6 8 6 16,0 4 3-16,-35 3 2 15,-15 0 1-15,-10 8-4 16,2 12 2-16,7-1 2 0,13-5 1 16,16-7-1-16,15-3-3 15,7-4-3-15,0 0-2 16,11 0-6-16,26 0 6 15,13-4-2-15,9-14 1 16,1-3-1-16,-10 6 1 16,-15 1-7-16,-18 6-18 15,-11 4-18-15,-6 4-10 16,0 0-67-16</inkml:trace>
  <inkml:trace contextRef="#ctx0" brushRef="#br0" timeOffset="129677.6097">30668 17033 249 0,'-2'-3'38'0,"-2"2"-3"16,-3 1 10-16,-1 0-2 15,2 0-5-15,-9 0-13 16,3 0-9-16,4 0-4 16,-3 0-2-16,9 0-3 15,2 0-2-15,0 4-5 16,0-1 0-16,9 6 0 16,22-4-1-16,10 3-5 15,13-8 4-15,-1 0-2 16,-9 0 4-16,-15 0-3 15,-15 0-3-15,-14 0 4 16,0 0 2-16,0 0 4 16,-2-3-4-16,-23 3-4 0,-8 0 4 15,-4 0 0 1,0 3 3-16,6 5-1 0,8-2-1 16,11 3-1-16,-1-5 0 15,7 2-3-15,0 6-3 16,0 0-15-16,2-1-79 15</inkml:trace>
  <inkml:trace contextRef="#ctx0" brushRef="#br0" timeOffset="141222.0186">4289 835 28 0,'-33'13'0'15</inkml:trace>
  <inkml:trace contextRef="#ctx0" brushRef="#br0" timeOffset="145451.6698">1885 976 147 0,'0'0'18'16,"0"0"-17"-16,0 0 5 16,0 0 4-16,0 0 7 0,0 0 18 15,0 0-4-15,0 0 2 16,0 0-4-16,0 0-8 15,0 0-6-15,0 0-9 16,0 0 4-16,0 0-3 16,0 0-2-16,0 3-3 15,0 8-1-15,0 9 12 16,0 8-1-16,0 1-8 16,0 5 3-16,0-2-2 15,0 1 1-15,0 2-3 16,0-1 1-16,0 0 0 15,0 1-2-15,0-2 3 16,0 3-5-16,0 1 5 0,0 3 1 16,0 0 0-1,0 1-4-15,-12 2 3 0,6-1-3 16,-1 4 1-16,-5 0 1 16,2 3-4-16,-1 3 3 15,3-4-3-15,2 5 2 16,-4-2-2-16,1-2 2 15,9 0-1-15,-6-7 1 16,6-2-1-16,0-1-1 16,0-5 5-16,0 5-5 15,0-2 0-15,0 6 0 16,0-1 2-16,0 0-1 0,0-1 0 16,0 0-1-1,0-3 2-15,0-3-1 0,0 0-1 16,0-2 1-16,0-1 1 15,0-1 0-15,0-2 1 16,0 0-2-16,0 0 0 16,6 3 0-16,-6-3 3 15,2 4 0-15,-2-2-4 16,7 3 3-16,-7 5-2 16,4 1 2-16,-4 3-1 15,0 2 0-15,0-1-1 16,0 1 2-16,0-1-2 15,0 2 4-15,0-4-3 16,0 2-1-16,0 4 2 16,0 3-2-16,0 3 2 0,0-3-1 15,0 2-2-15,0-4 1 16,0-2-1-16,0-3 0 16,0-4 0-16,12 0 0 15,-4 2 1-15,3 4-1 16,-1 2 1-16,-4-1-1 15,0-1 0-15,-6-4 1 16,0 1 1-16,7-1-2 16,-7-2 1-16,0 3-1 15,0 1 1-15,6 4 1 16,-6-4-1-16,0 2 0 16,0-2 0-16,0-2 2 0,0 0-2 15,0-2-1-15,0 2 0 16,0-3 0-16,0-2 0 15,0 0 0-15,0 1 0 16,0-4 1-16,0 1 0 16,0-1-1-16,0-1 0 15,0-2 1-15,0 1-1 16,0-1 1-16,6-2-1 16,0-1 0-16,2-2 1 15,3 3-2-15,-5 0 1 16,0 5 0-16,-4 3 3 15,9 4-3-15,-1 2 3 16,-4 0-3-16,-6 2 0 0,0 2 4 16,0 0-4-1,0 2 1-15,0-1-1 0,0 1 2 16,6 1 3-16,-6 2-4 16,0 1-1-16,0 3 4 15,0 3-3-15,0 5 1 16,0 1 0-16,0 2 1 15,0-4-3-15,0-2 1 16,0-1 1-16,0-4-2 16,0-1 0-16,0-2 0 15,0-2 1-15,0 0 0 16,0-2-1-16,0-3 0 0,0 7 0 16,0 1 0-16,0 4 3 15,0 5-3-15,0-2 0 16,0-1 2-16,0-8-2 15,0-1-2-15,0-1 2 16,0 4 0-16,0 2 2 16,0 3-2-16,0 0 0 15,0-3 0-15,0 3-2 16,0-2 2-16,0-1 0 16,0-3 0-16,0-4 0 15,0 0 0-15,0 2 0 16,7-3 3-16,-1 0-3 15,0 3-3-15,0 0 3 16,0 5 0-16,1 3 0 16,-1-5 0-16,-4 1 0 0,2-4 2 15,2-2 0-15,-4 2-2 16,4 1 0-16,1 2 0 16,-7 1 0-16,4 5 1 15,-4-1-1-15,0 0 0 16,0 2 0-16,0 0 0 15,0 0 1-15,0 3-1 16,0-1 0-16,0 0 0 16,0 0 0-16,0 3 0 15,0 0 0-15,0 5 0 0,0-3 0 16,2-2 0 0,12-3 0-16,-7 2 0 0,-1 1 0 15,-6 3-1-15,6-1 1 16,0 0 0-16,2-5 0 15,-1-3 0-15,-3-2 0 16,4-3 0-16,-4-3 0 16,4 2 0-16,-3-2 1 15,-3 1-2-15,2-1 1 16,-2 0 0-16,6 4 0 16,-8 5 0-16,6 2 0 15,-6 3 1-15,6 0 0 16,-6-7-1-16,7 3 0 15,-7-6 0-15,6 6 3 16,-6-3-6-16,6 4 3 0,-6 0 0 16,0-2 0-16,0 2 0 15,0-1 0-15,0 4 0 16,0-1 2-16,0 1-2 16,0-3 0-16,0 3 0 15,0 5 0-15,0 2 0 16,0 0 1-16,-6 3-2 15,6-2 2-15,-6-4-1 16,6 0 0-16,0-4-1 16,0-4 1-16,0 1 1 15,0-5-1-15,12-4 0 16,-6-1-1-16,7-5 1 0,-5 3 1 16,4-6-1-1,-1 1 1-15,-1-2-1 0,-10-3 0 16,0-2 0-16,0 0 0 15,0-2 0-15,0 2 0 16,0-2 0-16,0 3 0 16,0-3-1-16,0 0 1 15,0-2 0-15,0-2 0 16,0 1 0-16,-8-4 0 16,8 3 0-16,-2 0 0 15,-2 3 0-15,1 1 1 16,-1 4 0-16,-4 3-1 15,2 4 1-15,-4 4-1 16,1-2 0-16,3 1 0 16,0 0 1-16,-7-6 0 0,1 2-2 15,2 5 1-15,-3-1 0 16,3 4 2-16,2 1-2 16,-3-2 0-16,3 2-2 15,-4-2 2-15,6 5 0 16,-7 7 1-16,-1 1 0 15,1 3-1-15,-1-1 0 16,-3-7 0-16,9 0-1 16,-4 0 1-16,-1 1 0 15,7-3 1-15,-4 1-1 16,5-2 0-16,-1-3-1 16,4-2 1-16,-4 1 0 0,2-3 1 15,4-3 0-15,-6 1-1 16,4-6 0-16,-3-1-2 15,5 1 4-15,0-3-3 16,-2 0 1-16,2 3-1 16,0 3 1-16,-4 5 0 15,2 2 1-15,-4 6-1 16,0 2 0-16,0-7 0 16,-1 4 0-16,7 3 0 15,-6 4 1-15,0 4-1 16,-2-4-2-16,2 4 2 15,-1-5 0-15,1 3 0 16,4 4 0-16,-4-5 0 0,2 3 0 16,2-2 0-1,-5-2 0-15,3 1 0 0,4 6 0 16,0-7 0-16,0-4-1 16,0-6 0-16,0-8 1 15,0-1 0-15,0-3 0 16,4-7 0-16,5-3 0 15,1-10 0-15,-4 1 0 16,3-1 0-16,-3 1 0 16,2-2 0-16,-2-5 0 15,0-4 1-15,-6 1-1 16,0 0 0-16,0-1-1 0,0-1 2 16,0-3-2-1,0 0 1-15,0-2 0 0,0-3 1 16,0 4-1-16,0-5 0 15,0 3 0-15,0 1 0 16,0-3 0-16,0 0-3 16,0 2 2-16,0-2-2 15,0-2 1-15,0-3 1 16,0 0-3-16,0 0-2 16,0 0 3-16,0 0-2 15,7 0 1-15,-7 0 2 16,0 0-3-16,6 0 1 15,6 0 4-15,3 0 1 16,14-9 2-16,12-4 1 16,9-9 0-16,12-3-1 0,8-3-1 15,-12 4 1-15,0-1-2 16,-5-1 1-16,-3-3 1 16,4-5-3-16,-3-3 0 15,7-3 0-15,-4 0 3 16,-8 5-6-16,-9 8 3 15,-4 1 0-15,-15 8 0 16,-5 3 0-16,-5 8 3 16,-4 0-3-16,-4 7 4 15,0-4 1-15,0 4-1 16,0-3-1-16,0-2 2 16,-12 2-5-16,-13-4 1 0,-6 1 0 15,-8 0-1-15,-1 3 0 16,-5 2 1-16,6-1 0 15,-13 2 3-15,7-1-2 16,-15 1-2-16,0 0 0 16,-2-4 0-16,-11 4 5 15,-5 0-5-15,-1 0 0 16,-4 0-1-16,7 0 0 16,-3 4 1-16,7 3 0 15,-6-2 1-15,5 2-1 16,5 0 0-16,-4-4 0 15,1 2-1-15,9 2 2 16,7-4-1-16,1-2 0 0,17 2 0 16,-5-3 0-16,11 3 0 15,13-3-1-15,-1 3 1 16,2-3 0-16,7 0 0 16,2 0-1-16,2 1-2 15,-1 3 2-15,1-4-3 16,6 4 4-16,-6-4-2 15,6 0 1-15,0 0 1 16,0 0 0-16,0 0-1 16,0 0 0-16,0 0-1 15,0 0-1-15,0 0 3 16,0 3-5-16,0-3 1 16,0 4 2-16,0 2-2 15,0 6 4-15,15 3 0 0,3-1-2 16,9-1 2-16,-2-2-1 15,-5 2 1-15,9 2 0 16,0-1 0-16,2 1 0 16,-4 3 0-16,6-2-1 15,0 3 1-15,3 1 1 16,-1 0-1-16,-4 4 0 16,2 2 1-16,0-1-1 15,0 2 2-15,6-1-2 16,-6-3 0-16,-2 5 0 15,9-6 0-15,-16-1 0 16,3 1 0-16,0-3 0 16,-2-1 2-16,-4 0-2 0,3 1 0 15,9 0 0-15,-8 0 1 16,-4-5-1-16,-5-3 0 16,1-2 0-16,-5-3 0 15,1-2 0-15,-7-1-1 16,0 0-1-16,-6 0 2 15,0-3 0-15,2 0 0 16,-2 1 0-16,4-1 0 16,-2 0-2-16,-2 0 1 15,0 0 1-15,0 0 0 16,0 0 0-16,0 0 0 16,0 0-1-16,0 0 0 0,0 0-1 15,0 0 1-15,0 0-4 16,0 0-2-16,7 0-4 15,9 0-30-15,13 4-31 16,-16-4-42-16</inkml:trace>
  <inkml:trace contextRef="#ctx0" brushRef="#br0" timeOffset="167667.372">18513 7754 52 0,'-49'-16'179'15,"-13"-3"-145"-15,-23 4-18 16,-29 5 38-16,-12-2-4 16,39 5-17-16,2 3-13 15,7 4-4-15,5 0-1 16,1 10-1-16,-6 3-8 16,3 5 7-16,-10 4-8 15,-6 0-1-15,5 4 0 16,-5 1-2-16,8 7 1 15,9 7 0-15,10 6 3 16,6 9 1-16,4 7-5 16,10 6 1-16,9 4-2 0,13-1 5 15,22 0-5 1,0 5 1-16,31 7-2 0,26 4 1 16,10-3 2-16,17-6-3 15,20-16-1-15,24-8 1 16,23-11-1-16,10-14 1 15,13-16-3-15,3-14 2 16,5 0 1-16,0-29-1 16,0-12-2-16,-12-11 3 15,-15-6 1-15,-25-8 2 16,-14 0-1-16,-25-7 2 16,-21-4-2-16,-27-8 2 15,-30-7 0-15,-13-10-4 16,-29 0 2-16,-29 5-1 0,-12 13-1 15,-17 22 3-15,-21 14-3 16,-14 11 1-16,-16 9 3 16,4 10-2-16,14 6 4 15,14 5-4-15,21 7-2 16,15-3-3-16,27 3-3 16,16 0-7-16,17 0-17 15,10 13-18-15,4 16-26 16,39 5-96-16</inkml:trace>
  <inkml:trace contextRef="#ctx0" brushRef="#br0" timeOffset="168914.1787">25876 7939 96 0,'-14'-9'86'0,"3"-1"-70"16,-1 3-4-16,0 0 33 0,5-1-1 15,-3 4-17-15,4-2 8 16,0 3-15-16,-3-2-4 16,-1 1 0-16,4 3 0 15,-2-2-5-15,-3 3 1 16,-1-3-5-16,-5 3-3 16,-7 0-3-16,-7 0 0 15,-1 0-1-15,-3 0 2 16,4 0-1-16,0 4 1 15,-6 3-2-15,-2 7 0 16,2-1 3-16,-3-1-2 16,-1 4 0-16,-2 2-1 15,-3 4 2-15,-3 3 1 0,1 6-2 16,5 6 3-16,-1 7-2 16,7 6-1-16,-2 2-1 15,-1 6 1-15,5-3 0 16,6 2-1-16,9 0 0 15,9-1 0-15,11 1 0 16,0 3 0-16,0 3 0 16,0-1 1-16,19 1 0 15,20-5-2-15,7 0 0 16,14-6 0-16,8-5-8 16,8-7 9-16,15-3 0 15,0-8-2-15,8-7 1 0,5-6 1 16,3-9 3-1,9-7-3-15,-6 0 4 0,-1-7-3 16,1-15 0-16,-9-1-1 16,-4-9 2-16,-6-1 2 15,-12-7-4-15,-11-4 4 16,-10 0-3-16,-19-5-1 16,-14-5 0-16,-11-9 4 15,-14-11-2-15,0-6-1 16,0-1-1-16,-27 5 0 15,1 12 1-15,-16 13 4 16,-5 14-2-16,1 7-3 16,-1 7 7-16,9 3-4 15,3 6-2-15,11 3-1 16,1 0-2-16,2 4-6 0,7 3-3 16,5 0-22-16,-1 4-26 15,4 0-75-15,-7 15-75 16</inkml:trace>
  <inkml:trace contextRef="#ctx0" brushRef="#br0" timeOffset="175939.3472">6385 9873 30 0,'19'0'36'16,"0"-8"-16"-16,-5-2-7 16,-8 2 20-16,-2 1 4 15,-4 7-2-15,0-4 1 16,0 4-9-16,0 0-3 16,0-1 0-16,0 1-5 15,2-2-4-15,-2 2-5 0,0 0-1 16,0 0 4-16,0 0 0 15,0 0 2-15,0 0 3 16,0-1-2-16,0-2-4 16,0 3 0-16,0-5-3 15,0-1-7-15,0 1 1 16,0-1 0-16,-2 2 0 16,-8 1-2-16,2 3 3 15,-9 0 3-15,3 0-3 16,-5 3 0-16,-10 18-4 15,-2 6 1-15,0 6-1 16,-2-1-1-16,12 5 1 16,11-2 0-16,10-4 0 15,0 0 0-15,0-3 0 16,25-2 0-16,8 0 0 0,4-9-3 16,7-1 1-16,3-5 2 15,7-5 0-15,-5-5 0 16,-1-1-4-16,-2 0 4 15,5-15 1-15,-12-6 1 16,13-9-1-16,-15 1-1 16,-4-4 2-16,-6 0 4 15,-20 3-5-15,-7-6 1 16,-7-2 0-16,-26 3-2 16,-10-3 2-16,-5 2-1 15,-1 10 2-15,-1 1-3 16,0 10 0-16,-1 4 0 0,11 9 2 15,-5 2 0-15,6 0-2 16,-9 16 0-16,5 6 0 16,1 4-2-16,5 5 1 15,12 0 1-15,-8 2 0 16,13-7-2-16,9 3 0 16,5-11-2-16,6-2-7 15,0-2-6-15,6-3-5 16,13-3-19-16,8 2-21 15,0-6-50-15,-5-4-132 16</inkml:trace>
  <inkml:trace contextRef="#ctx0" brushRef="#br0" timeOffset="178762.1265">10300 9763 418 0,'-39'-26'8'15,"-27"5"-5"-15,-25 16 0 0,-18 1 17 16,20-6 13-16,16 6-13 15,-1 0-11-15,-11 1-1 16,11 3 0-16,1 0-2 16,9 0 4-16,11 11-6 15,1 10-1-15,0 8-2 16,7 9-1-16,3 9-1 16,13 5-1-16,17 2 2 15,12 5 0-15,0 0 0 16,29 4 0-16,27-2 0 15,14-7-3-15,27-7 1 0,15-7 2 16,14-7 0 0,6-7 2-16,-10-10 1 0,2-7-3 15,2-9 1-15,9 0-1 16,3-25 3-16,7-15 1 16,0-12 2-16,-15-8-3 15,-21-2 2-15,-18-4 0 16,-27-3 1-16,-22 2-3 15,-28-6 0-15,-14 7-2 16,-8 1 3-16,-56 5-4 16,-11 2 0-16,-20 10-1 15,-8 4 1-15,-7 11 0 0,-1 7 0 16,-13 12 2 0,2 10-1-16,4 4 1 15,0 3-2-15,9 16 1 0,5 6-1 16,7 2 1-16,6 2-2 15,11 3 0-15,13-5-1 16,20 2 0-16,14-7-7 16,6-1-7-16,12-1-1 15,5-3-7-15,8 5-6 16,2 4-15-16,0 7-54 16,0-1-128-16</inkml:trace>
  <inkml:trace contextRef="#ctx0" brushRef="#br0" timeOffset="183390.0208">8752 10559 210 0,'0'-11'10'0,"-4"-4"-3"0,-23 0-6 16,2 2 22-1,13 1 13-15,6 5-10 0,6-1-16 16,-8 0-8-16,5-3 1 16,-1 1 2-16,2 3 6 15,-4-4-2-15,0 0 5 16,-7-3-2-16,-5-5-6 15,-1 0-4-15,-1 0 2 16,1 1 2-16,0 0 0 16,1-1-6-16,-3 1 1 15,-6 1 2-15,0-3 2 16,-4 5-4-16,-10-6 2 0,-9 3 1 16,-10 4-3-1,-12-2 1-15,-4 2 1 0,-7 3-3 16,-2 4 0-16,-6 3 0 15,0 4 1-15,0 0-1 16,7 0 0-16,-7 6 0 16,-7 6 0-16,1 9-2 15,-6-1 2-15,-5 1 1 16,11 2-1-16,6 1 0 16,17-1 1-16,4 6-1 15,8-6 0-15,12 2 2 16,-4 2-2-16,11-2 0 15,4-3 0-15,12 0 0 16,2 3 0-16,8-3-2 16,5 0 1-16,6 3-2 0,2 1 2 15,4 2-1-15,0 7 2 16,0 4 0-16,22 5-2 16,7 6-3-16,11-3 2 15,11 6 0-15,11-9-2 16,17-1 0-16,8 0 2 15,20-5 0-15,19-2-3 16,15-7 5-16,12-4-3 16,2-9-5-16,0-5 6 15,6-7-13-15,2 3 12 0,-1-3 1 16,-1-1-3 0,-21 0-2-16,-7 1 0 0,-18-4-4 15,-13 0-2-15,-26-4 11 16,-6-13-4-16,-14-6 7 15,-6-6 11-15,-5-5-5 16,-12-5-2-16,-8 3 0 16,-4-5 9-16,-15 1-7 15,-6-7 2-15,0-7-1 16,-21-4-1-16,-18 4 5 16,-4-2-4-16,-17 8 3 15,2 9-3-15,6 5 2 16,1 9-1-16,11 5 0 15,-1 3-4-15,6 2-2 16,2 4 0-16,4 0-2 0,4 4-2 16,6-4-8-16,1 6-2 15,-3 2-5-15,9 3-17 16,-3 0-21-16,-1 0-32 16,-5 16 12-16</inkml:trace>
  <inkml:trace contextRef="#ctx0" brushRef="#br0" timeOffset="216539.0437">26815 17686 185 0,'-29'0'29'16,"0"0"-12"-16,4 0-3 15,13 0 30-15,12 0-1 0,0 0-3 16,0 0-12-16,0 0-9 15,0 0 5-15,0 0-1 16,0 0-1-16,0 0-9 16,0 0-6-16,0 0-4 15,0 0-3-15,0 0 1 16,0 0-1-16,4 0-2 16,21 0 2-16,12-2 0 15,16 0-1-15,10-5 2 16,9 1 0-16,11-6 0 15,1 2 1-15,3 1-2 16,8-1 3-16,2-5-3 16,7 5 0-16,-7-4 1 0,-4 2-2 15,-8 0 1-15,-3-2-2 16,3-5 0-16,-8 0 1 16,5-3-1-16,-14 1 4 15,-8 1-3-15,-6 0 1 16,-4-2 0-16,-3-2 0 15,-3-1 0-15,-1 1-1 16,-4-3 1-16,-6-5 0 16,-2-2 1-16,-4-2 2 15,-2-4-2-15,-10-4-1 16,1 3 1-16,-8-4 0 16,-1 1-1-16,-1-5 0 15,4 4 0-15,1-3 0 16,1 8 0-16,2-1 0 0,-1 5-2 15,-3-2 1-15,-4-2 1 16,1-4-1-16,-5 4 0 16,4-7 0-16,-6-2-1 15,0 2 2-15,0 2-2 16,0 5 2-16,0 3 0 16,-6 4 1-16,-19-3-2 15,0 7 2-15,0 3-2 16,2 4 2-16,3 3-2 15,-5 1-1-15,2 1 2 16,-2-2 3-16,-4-1-3 16,5 2 1-16,-1-3 0 15,0 2 0-15,0 4-1 0,0-2 0 16,-1 1 0-16,-1 2 0 16,-2-4 0-16,-2-1 0 15,-4 1 0-15,-3-4 0 16,-3-3 0-16,-2 3-2 15,-5-2 0-15,3 4 2 16,-7 1-4-16,13 3 1 16,-7 3 2-16,7-3-1 15,-7 2-3-15,3 3 0 16,0 4 2-16,-1 3 2 16,-1 0 2-16,1 4-2 15,1 0-1-15,0 0 2 0,-1 0 0 16,-10 4-1-16,-4 10 0 15,-6 5 1-15,0-3-2 16,-2 9 2-16,4-1-4 16,6 3 0-16,-2 2 2 15,13-3 1-15,4 2 0 16,-1 5 0-16,5 5 0 16,-4 3-4-16,4 0 4 15,1 6-1-15,3-1 1 16,4 10-3-16,5 3 2 15,5 0 1-15,2 6-1 16,5-1-3-16,6 5 2 16,4 0-7-16,-2-2-4 15,4 0 4-15,0-3 3 16,0-1 7-16,0 0 0 0,0-1-2 16,0 1 2-16,22-1-1 15,5 0 1-15,6-11-1 16,0 4 0-16,3-7 1 15,1-4-2-15,0-5 2 16,8-4-1-16,-1-7 1 16,3-5-3-16,-3-2 2 15,3-5 0-15,-7-5-2 16,-3 0 0-16,2-6-1 16,-12 4-12-16,-2-7-4 15,2-2-34-15,-13 0-33 16,5 0-66-16</inkml:trace>
  <inkml:trace contextRef="#ctx0" brushRef="#br0" timeOffset="218513.1499">29229 17337 38 0,'0'0'26'15,"0"-2"-16"-15,0 2-2 16,0 0 5-16,0 0-1 16,0 0-2-16,0 0-6 15,0 0 3-15,0 0 3 16,0 0 3-16,0 0-1 15,0 0 2-15,0 0 0 16,0 0 0-16,0 0 3 16,0 0-1-16,0 0 3 0,-4-3 1 15,4 1 2 1,-6-2-4-16,0 1-2 0,-1-1-4 16,1 4 8-16,0-3-7 15,0 3-10-15,4 0 1 16,-9 0-2-16,5 0 2 15,0 0-4-15,0 0 0 16,6 0 5-16,-4 0-5 16,2 0-3-16,2 0 3 15,-5 0-4-15,5 4 4 16,0-1-1-16,0 0 0 16,0 1 0-16,0 1 1 15,0 1-5-15,13-2-1 16,3-4-6-16,3 3 12 0,4-3-11 15,-5 0 9-15,1 0 2 16,-3 0 3-16,-3-6-3 16,-7 1 0-16,-4-2 1 15,2-7 2-15,-4-4-1 16,0-1-1-16,0 1 2 16,0 4-3-16,-4 0 0 15,-10 2 0-15,-5 3-2 16,-4 3 0-16,1 2-5 15,1 4 2-15,-2 0 5 16,5 0 1-16,-1 0 0 16,7 0-1-16,1 8-2 0,5-1 1 15,6 0-3-15,0 4 3 16,0-2-1-16,0 0 1 16,0-5-7-16,10 3 1 15,5-6 2-15,1 3-9 16,-1-4 5-16,5 0-1 15,1 0 10-15,2 0 2 16,-2-8 1-16,5-3-2 16,-7 0 0-16,-4-4-1 15,-3 3 0-15,-8-1-7 16,-4 5 3-16,0 1 3 16,0-1 1-16,-6 5-5 15,-13 3-9-15,1 0-2 0,-1 0 16 16,-4 0 3-16,7 0-3 15,3 0 0-15,5 6-4 16,2 3-5-16,6-2-9 16,0-3 6-16,0 3 1 15,0-3 0-15,0-4-4 16,0 1-6-16,12 0-5 16,1 0-56-16</inkml:trace>
  <inkml:trace contextRef="#ctx0" brushRef="#br0" timeOffset="218978.1099">29316 17202 36 0,'-6'0'41'0,"-3"0"-36"16,3 0-1-16,0 0-3 15,0 0 19-15,2 0-2 16,2 0-6-16,-5 0-3 16,3 0-5-16,2 8 1 15,-2-1-2-15,4-2 1 16,0 4-3-16,0-7-1 15,0 4-5-15,0-3-1 16,0-2-6-16,4 0-16 16,9-1 5-16,-1 0 4 0,-4 0-23 15</inkml:trace>
  <inkml:trace contextRef="#ctx0" brushRef="#br0" timeOffset="219976.1079">29210 17224 18 0,'-6'4'25'16,"0"1"-20"-16,2 4 3 0,2-1 17 15,2-4-12-15,0 3-5 16,0-4-4-16,0-1-4 16,0 4-1-16,2-6-3 15,8 3 2-15,-1-3 2 16,1 0-6-16,2 0 6 15,1 0 3-15,3 0 1 16,-3-9-4-16,-5 4 0 16,-2-3-6-16,-6-1 1 15,0 4-5-15,0-3 2 16,0 5 6-16,0-4 1 16,0 6 0-16,-6-2 1 15,-2 3-7-15,-5 0-1 0,-1 0 7 16,5 0-2-16,3 0 3 15,2 0-1-15,2 3-1 16,2-2 1-16,-4 0-6 16,4-1-2-16,0 2-5 15</inkml:trace>
  <inkml:trace contextRef="#ctx0" brushRef="#br0" timeOffset="221086.0584">27867 17348 3 0,'0'0'27'15,"0"-3"-1"-15,0 3-14 16,0-4-9-16,0 4-3 16,0-4 0-16,0 2 0 15,0 2 2-15,0-5 0 16,0 1-2-16,0 4 6 15,0-3 2-15,-2 3-1 16,2 0 1-16,0-3-4 16,0 3 0-16,0-1 2 15,0 1-6-15,0 0-4 16,0 0 2-16,0 0-2 16,0 0 2-16,0 0 0 0,0 0 0 15,0 0 0 1,-4-3 1-16,2 3 1 0,2 0 0 15,0-3-5-15,0 0-7 16,0 1-18-16,0-5-8 16</inkml:trace>
  <inkml:trace contextRef="#ctx0" brushRef="#br0" timeOffset="226011.5363">29258 17157 13 0,'-8'0'26'0,"6"0"3"16,-5 0-10-16,3 0 11 15,2-3-9-15,-2 3 0 16,4 0-1-16,0 0-4 16,0 0 5-16,0 0 3 15,0 0-15-15,0 0-2 0,0 0-1 16,0 0-3-1,0 0-1-15,0 0 1 0,0 0-1 16,-6 0 2-16,-2 0-2 16,1 0 1-16,-5 0-3 15,2 0-1-15,1 0 1 16,-1 0-2-16,0 0 2 16,2 0 0-16,1 3-2 15,1-2-5-15,2-1 5 16,4 0 0-16,0 0 1 15,0 0-3-15,0 4-3 16,-2 0 1-16,2 0 1 0,0 5 5 16,0 3 0-16,0-3 0 15,0 2 0-15,0-1 0 16,2 2 0-16,10-2-1 16,1 1 1-16,3-4 0 15,3 1-6-15,-3-2 2 16,-1-5 1-16,1 2 3 15,1-3 0-15,2 0 0 16,-5 0 0-16,3 0 3 16,-3 0 3-16,3 0-2 15,-7-4-1-15,-2-5-2 16,-4 4 1-16,-4-6-1 16,0 0-1-16,0 0-4 15,0 0 3-15,-22 0 0 16,3 0-6-16,-4 0-6 0,-2 3 8 15,3 1 4-15,-5 4-4 16,2 3-4-16,-4 0-4 16,0 0-6-16,4 0 19 15,1 0 0-15,5 7 1 16,0 4 0-16,7 0-1 16,0 4 1-16,5-1 1 15,3 1 2-15,4-1-2 16,0-3-2-16,0 0 2 15,0-3 0-15,0 3 4 0,0-4-1 16,11 0-3 0,-3-2 4-16,4-2-3 0,1 0-1 15,1-3-1-15,1 0-1 16,3 0 6-16,-1 0-5 16,-3 0 6-16,-1 0-3 15,-3 0 2-15,2-11 4 16,-5 0-5-16,-3 0-3 15,-4 0-2-15,0 1 0 16,0 2 4-16,0 4-3 16,-7-2-1-16,-9 1-7 15,-1 2 2-15,3 3 5 16,-3 0 0-16,5 0 16 16,-7 0-14-16,7 0 0 15,0 3-2-15,1 5 0 0,9-3 0 16,2 4-4-1,0 2 4-15,0-3 0 0,0-2 0 16,0-1-2-16,0-1 2 16,2-1 0-16,9 0 0 15,-5 1-3-15,4-4 3 16,-2 0-8-16,-1 0 6 16,3 0 2-16,-2 0 3 15,-2 0 0-15,-1 0-1 16,-5-4 2-16,0-3-1 15,0-1-3-15,0 2 1 16,0-1-1-16,0 6 0 0,0-2-6 16,-11 3-6-1,-1 0 9-15,-1 0 3 0,1 0 3 16,0 0-3-16,1 11-1 16,9 0 1-16,-2 3 1 15,4-3-1-15,0-4 1 16,0-1-1-16,0-1-1 15,0-1 0-15,4 0 1 16,4-1-1-16,7-3-2 16,-7 0 2-16,5 0-2 15,3 0 2-15,-1 0-1 16,3 0 2-16,-1 0 0 16,-1-3 3-16,-3-5 1 15,-7 1 1-15,0-3-5 16,-6 3 0-16,0 2 2 0,0-2-2 15,0 3 3-15,0 4 2 16,0 0-5-16,0 0-8 16,-10 0 8-16,-3 0 10 15,1 1-9-15,0 9-1 16,-1 1 0-16,3 0 0 16,4-4 0-16,6 1 1 15,0 1-2-15,0-2 1 16,0-1 0-16,0-1 0 15,4-1-1-15,8 1-3 0,-4-5 3 16,5 2-1 0,1-2 2-16,-1 0 0 0,-1 0-1 15,0 0 2-15,1 0 2 16,-5-7 2-16,2-8-3 16,-3 2-2-16,-5-5 0 15,-2 4-1-15,0-1-1 16,0 5 0-16,0 2-11 15,-9 1-2-15,-9 6-3 16,1 1-4-16,-1 0 10 16,-1 0 12-16,1 0 0 15,1 2 0-15,5 10 0 16,3 0 4-16,9 3-4 16,0-5 0-16,0 5 0 15,0-4 2-15,0-4-2 0,2 1 0 16,9-5-1-16,1-1 1 15,-4 0 0-15,9-2-3 16,-5 0 0-16,1 0 3 16,9 0-1-16,-7 0 2 15,4-7 2-15,-3-3 1 16,-10 1-4-16,-2 2 2 16,-4-2-4-16,0 3 4 15,0-1-4-15,0 7 1 16,-6 0-8-16,-17 0 2 15,-1 0 7-15,1 4 1 16,2 10 1-16,5-3 1 0,5 0-2 16,9 0 1-1,-2-5-2-15,4-1 1 0,0-2-1 16,0 2 1-16,0-1-1 16,0-4-1-16,6 0 0 15,5 0 0-15,-5 0 0 16,4 0 1-16,-4 0 4 15,1 0-2-15,-1 0 2 16,-4 0 2-16,2 0-5 16,-2 0 8-16,-2 1-6 15,0-1-2-15,0 2 3 16,0-1 0-16,0-1 1 16,0 3-1-16,0-3 3 0,0 0-6 15,0 0 4 1,4 0-3-16,-2 3 4 0,9-3-6 15,-3 2 1-15,-2-2-1 16,7 0 0-16,-7 0 0 16,4 0-1-16,0 0 1 15,-8 0 0-15,3 0-2 16,-3 0 1-16,-2 0 1 16,4 0 3-16,-2-5 1 15,-2-2-3-15,0-2 0 16,0 4-1-16,0-2 0 15,0 5 0-15,0-1-3 16,0 0-4-16,-6 1-10 16,-3 2 5-16,3 0-1 0,0 0 13 15,-2 0 0-15,2 0 0 16,3 0 0-16,-1 0 0 16,4 0 0-16,0 0 0 15,0 0-2-15,0 0-1 16,0 0 2-16,0 0 0 15,0 0 0-15,0 2 1 16,7-2 0-16,-1 3 0 16,4-3 0-16,-4 0-2 15,-2 0-2-15,3 0 4 16,-1 0 0-16,-4 0 0 16,4 0 1-16,-2 0-1 15,-4-5 3-15,0 2-2 0,0 1-1 16,0-3-1-16,0 1 1 15,0 1-15-15,-10 3 5 16,-3-3 3-16,5 2 5 16,2 1 2-16,-4 0 4 15,6 0-4-15,1 0 2 16,3 0 2-16,0 0-4 16,0 0-2-16,0 0 2 15,0 0 0-15,0 0-3 16,0 0 3-16,0 0 0 15,0 0 1-15,0 0 1 16,0 0-1-16,0 0 1 16,0 0 2-16,0 0-1 15,0 0-3-15,0 0 1 0,0 0 2 16,0 0-1-16,0 0 2 16,0 0 2-16,0 0-2 15,0 0-1-15,0 0 0 16,0 0 0-16,0 0-2 15,0 0-1-15,0 0 1 16,0 0-1-16,0 0 2 16,0 0-2-16,0 0 0 15,0 0 0-15,0 0 0 16,0 0 1-16,0 0 1 16,0 0-2-16,0 0 1 15,0 0-1-15,0 0 2 16,0 0-2-16,0 0 1 0,0 0 1 15,0 0-2-15,3 1 1 16,1-1-1-16,2 0 1 16,-2 3-1-16,-2-3 2 15,2 0 1-15,-4 0-1 16,0 0-1-16,0 0 2 16,0 0-2-16,2 0 0 15,2 0 0-15,-4 0 3 16,0 0 0-16,0 0-1 15,0 0 0-15,0 0 1 16,0 0-1-16,0 0 0 16,0 0 0-16,0 0-2 0,0 0 1 15,0 0-1-15,0 0-1 16,0 0 1-16,0 0-1 16,0 0 1-16,0 0-1 15,0 0 0-15,0 0 0 16,0 0-1-16,0 0 0 15,0 0 1-15,0 0-3 16,0 0 2-16,0 0-1 16,0 0 2-16,0 0-1 15,0 0 1-15,0 0 0 16,0 0-2-16,0 0 1 16,0-4 1-16,2-7-1 15,3 4-2-15,-5 3-3 0,0 1 3 16,0 0 1-1,0 3 1-15,0-3 0 0,0 1-6 16,0 2 1-16,0 0-1 16,0 0-4-16,0 0 0 15,0 0 1-15,0 0-3 16,0 0-11-16,0-4-20 16,0 1-45-16</inkml:trace>
  <inkml:trace contextRef="#ctx0" brushRef="#br0" timeOffset="229282.9119">29345 17291 7 0,'0'0'10'16,"0"0"-3"-16,0 0-3 16,4 0-1-16,-4 0 4 15,2 0 2-15,-2 0-2 16,0 0 0-16,0 0-2 16,0 0-1-16,0 0 0 15,0 0 2-15,0 0 0 16,0 0-5-16,0 0 4 15,0 0-2-15,0 0-2 16,4 0 2-16,-4 0-3 0,0 0 0 16,2 0 1-16,2 0 1 15,3 0 1-15,-5 0 0 16,4-2 1-16,-2 2-2 16,-2 0 2-16,4-2-3 15,-2 1-1-15,3 1 1 16,-5 0-1-16,-2 0 0 15,4 0 1-15,-4 0-2 16,0 0 1-16,0 0 0 16,0 0 0-16,0 0 0 15,0 0-2-15,0-3-3 16,2 3 1-16,2 0 2 16,-2-4 0-16,8 1-10 15,-3 2-11-15,-1-2-14 0</inkml:trace>
  <inkml:trace contextRef="#ctx0" brushRef="#br0" timeOffset="234637.9805">24394 13058 29 0,'0'-10'10'0,"0"-5"-1"16,0-3-6-16,0 10 4 16,0 2-2-16,0 1-4 15,0 2-1-15,0-2 0 16,0 2-8-16,0 3 6 16,0-3-13-16</inkml:trace>
  <inkml:trace contextRef="#ctx0" brushRef="#br0" timeOffset="235904.0506">24557 13004 44 0,'0'0'30'0,"0"0"-5"16,0 0 1-16,0 0-1 15,0 0-3-15,0 0 0 16,0 0-15-16,-4 0-7 16,4 0 0-16,-2 0 0 15,2 3-3-15,0 16 3 16,0 6 5-16,0 15 3 0,0 8-2 16,0 8 6-1,0 8-1-15,0 0 2 0,2 9-4 16,15-3-2-16,3-1 2 15,5-3-2-15,4-6-3 16,2-8 1-16,6-2-1 16,-1-13-1-16,1-9-3 15,-8-9-2-15,-11-7 1 16,-7-10 1-16,-3-2 6 16,2 0-2-16,11-17 12 15,26-39 12-15,9-31-13 16,8-16-12-16,-8-4-1 15,-14 8 1-15,-11 10 0 16,0 3-2-16,-7 4 0 16,-5 14-1-16,-3 11 0 0,-9 21-1 15,-7 14 1-15,0 12 1 16,0 10 2-16,0 0-3 16,0 0 0-16,2 0-8 15,-2 0-4-15,4 16 9 16,-2 14 3-16,8 26 3 15,9 10 4-15,4 3-6 16,10 6 0-16,8-7 0 16,7-5-1-16,1-3 3 15,9-2-2-15,-6-10 0 16,6-4 0-16,-7-8-1 16,1-6 2-16,-7-12-2 0,-3-3 0 15,-7-9 3-15,-4-6-1 16,0 0-1-16,0-3 0 15,4-22 7-15,2-16-1 16,1-17-1-16,-5-12 1 16,-9-15-1-16,-9-11-1 15,-5-3-5-15,-8 4 7 16,-2 12-4-16,0 15 1 16,-12 18 0-16,-13 5 1 15,4 5 1-15,1 7-5 16,5 3 4-16,-1 9-1 15,7 5-2-15,3-1-1 16,2 9-1-16,4 2 1 0,0 1-2 16,0 2 0-16,0-1-4 15,0 4-4-15,0 0-14 16,0 0-16-16,0 0 7 16,19 0-25-16,3 4-44 15,-3-4-92-15</inkml:trace>
  <inkml:trace contextRef="#ctx0" brushRef="#br0" timeOffset="236939.3173">24285 14328 80 0,'0'0'6'0,"0"0"-4"16,12 4 11-16,13 1-2 16,2-2 7-16,8-3-2 0,6 6 1 15,9-5-1-15,10 6-4 16,14-2-2-16,23-3 4 15,23-2 4-15,8 0-6 16,0 0-2-16,9-7 0 16,-3-7-5-16,11-5 5 15,2-3 1-15,-1-8 2 16,-3-3-1-16,-9-6-2 16,-5-5-1-16,-3-4 0 15,-4-10-1-15,-11-2 3 16,-7-6-5-16,-20 1 0 15,-13-10 4-15,-16-2-2 16,-13-15-5-16,-15-7 3 0,-11-3-3 16,-16-4-1-16,0-1-2 15,-16 8 1-15,-34 10 0 16,-10 9-1-16,-12 3 0 16,-3 7 4-16,-5 1 3 15,-3 7-7-15,-2 3 1 16,-1 7 0-16,1 7-2 15,0 5-2-15,-4 11 3 16,-2 4-2-16,-8 10-6 16,-17 11 5-16,-16 4-5 15,-7 3 4-15,-7 16-13 16,-1 7 14-16,-2 8 0 0,-4 1-4 16,2 13 3-16,6 3 0 15,11 12-3-15,6 8-2 16,6 1 4-16,6 2 3 15,13 7-5-15,8 3 7 16,16 0 1-16,11 1 0 16,12-4-1-16,5-1 0 15,13 0 0-15,9 4 0 16,11 1 0-16,16 0 0 16,2 3-2-16,14-6 0 15,28 1 1-15,11-2-8 16,7 0-19-16,8-4-4 15,7-4-5-15,3-6-20 16</inkml:trace>
  <inkml:trace contextRef="#ctx0" brushRef="#br0" timeOffset="249757.8991">26420 17212 222 0,'6'0'0'16,"-4"0"-4"-16,-2 0 4 15,0 0 17-15,0 0-5 16,0 0-9-16,4 0-3 16,-4 0 0-16,2 0-1 15,9 0 1-15,1 0 0 0,3 0-8 16,5 0-6-16,1 0-31 16</inkml:trace>
  <inkml:trace contextRef="#ctx0" brushRef="#br0" timeOffset="250898.0032">31201 15914 68 0,'-25'-8'20'0,"9"-2"-20"0,3 2 0 15,1 4 0 1,4 1 4-16,-3-4-3 0,3 3-1 16,-2-1-5-16,6 2-63 15</inkml:trace>
  <inkml:trace contextRef="#ctx0" brushRef="#br0" timeOffset="257858.3313">22734 18240 68 0,'6'0'17'15,"38"0"-8"-15,34-10 3 16,-1-1 9-16,8-8 8 16,8 1-3-16,2 3 2 15,2-6 0-15,6 2-12 0,1 1-2 16,11-1-5-16,7 0 1 15,13-6-3-15,16 1 0 16,4-4-4-16,6 0-2 16,2 5-1-16,5-2 4 15,-3 3-4-15,-12 4 0 16,-8 3 0-16,-11 0 0 16,-2 3 0-16,3 1 0 15,3 1-1-15,3 3 2 16,-9 2-1-16,-4-4 0 15,-2 5 1-15,0-5-1 16,-4-1 2-16,-2 1-1 16,-4 0-2-16,-7 5 2 0,-5-6 1 15,-7 5 0 1,-4-2-2-16,-8 3 0 0,6-4 3 16,6 2 2-16,6-2 0 15,7 0-4-15,8-1-1 16,6 0 4-16,4-2 0 15,4 0-2-15,-4 0 4 16,-4 0 4-16,-6 5 2 16,-4-3-6-16,-11 4-5 15,-4 4 2-15,-8 0-2 16,-2 1-1-16,-4 0 3 16,-4 0-2-16,1 0 1 15,-3 0-2-15,-1 0 2 16,-7-3 2-16,-1 0 0 0,-8-1 2 15,-6 3 0-15,-11-6 2 16,-8 3-4-16,-8 1 6 16,-4-5-3-16,0 5 0 15,0-5-3-15,0 2 0 16,-1 1-1-16,7-6 0 16,5-3-2-16,-1-2 2 15,2-1-3-15,0 2-2 16,0-6 1-16,3 2 1 15,-7-3 1-15,6-3-1 16,0-2 0-16,-2 1 2 16,9 1-1-16,-7 3 0 15,0 0 0-15,5 0-1 0,-7 0 0 16,4 4 2-16,-3-1-2 16,-7 4 0-16,-2-3 0 15,-5 7 0-15,1-4 0 16,-2-1 1-16,4-1 0 15,2-1 0-15,0-1-1 16,-2 2 0-16,1-3 5 16,1 2-4-16,5-4-1 15,3 0 2-15,4 0-1 16,-4 2 0-16,3 4-1 16,-7-1 0-16,-2 1 1 15,4 1 1-15,-4-3-2 0,-6 2 3 16,1 3-1-16,-1-5-1 15,-4 2 2-15,2-3-3 16,1-3 0-16,-1 3-1 16,4-1 1-16,2-2-1 15,0 3 1-15,-2 1 0 16,2-4 0-16,-4 3 0 16,-1-2 0-16,-1 0 1 15,-10 1 0-15,-1-1-2 16,-8-1 1-16,-4 0 0 15,0-2-1-15,0 0 0 16,0-7 1-16,-16 2-2 0,-7-4 1 16,2 1-1-16,-4 2 2 15,-2 1 0 1,7 3-1-16,-5 1 1 0,-4-1 1 16,-2-1-1-16,-6 0-1 15,-5-4 1-15,-1 2 0 16,-4 0 2-16,-1 3-2 15,-2-2 0-15,1 1 2 16,-3-3-2-16,-4 1-3 16,0 0-3-16,-1 2 3 15,5 3 2-15,-6-1 0 16,0-1-3-16,-6 6 4 16,-2-2 0-16,-2-3 0 0,-5 3 0 15,-5 0 5 1,-9-4-5-16,-8 5 2 0,8-2-2 15,-2 2 5-15,11-1-3 16,-1 0-2-16,-2-2 0 16,-1 2 1-16,-5 0-1 15,-4 0 2-15,-2 4-2 16,-15 1 2-16,-5 1-2 16,-15 5 0-16,-11-3-1 15,-3 3 1-15,-9 4 0 16,2-5-1-16,6 5 2 15,1 5 0-15,-1 2-1 16,-2 0-2-16,0 0 1 16,-7 6 0-16,1 5 1 15,0 4 0-15,4 6-8 0,0 2 7 16,2 6-9-16,-3-3 3 16,1-1 7-16,8 0-2 15,-3-1 2-15,-7 4-1 16,0 2 0-16,-12 3-1 15,-2 4 0-15,-1-5-2 16,1 1-3-16,-2 0 6 16,1-6 1-16,7 5 0 15,8 1-2-15,7 0 1 16,11 0 0-16,-1-3 1 16,0-1 0-16,6 0 1 15,4 1-1-15,4 2 0 0,4-1 0 16,7-4 1-16,8 0 0 15,8-1-1-15,8-4 2 16,2 4-2-16,7-1-1 16,4 1 1-16,1 5 0 15,7 0 0-15,5-1 0 16,7-4 1-16,7 2-1 16,5-2 0-16,5 0 0 15,2 4-1-15,4 3-1 16,-2 7 2-16,-2 0 0 15,7 1-2-15,-5-4 0 16,4 2 2-16,2-4-1 16,5 4 0-16,5 2 0 15,7 6 1-15,6 5 0 0,-6 2 0 16,2 5 0-16,-3-4 0 16,1 1 0-16,0-1 0 15,6 0 0-15,0 3 0 16,0 1 0-16,0-1 0 15,10-5-2-15,15 1 4 16,4-5-2-16,2 1 0 16,4-2 0-16,-4 3 0 15,2 0-2-15,7 2 1 16,3-2 1-16,5-4 0 16,3-3 0-16,3-7-1 15,0 2 1-15,-1-1-3 16,3 0 3-16,4-2 0 0,2-3-1 15,4-7-1-15,3 0-7 16,1-4 3-16,-2-5-11 16,-2-2-15-16,-6-3-62 15,-6-10-153-15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21:24.730"/>
    </inkml:context>
    <inkml:brush xml:id="br0">
      <inkml:brushProperty name="width" value="0.05292" units="cm"/>
      <inkml:brushProperty name="height" value="0.05292" units="cm"/>
      <inkml:brushProperty name="color" value="#FF0000"/>
    </inkml:brush>
  </inkml:definitions>
  <inkml:trace contextRef="#ctx0" brushRef="#br0">3820 16306 287 0,'12'1'29'16,"-3"3"-27"-16,-9-4-2 16,4 6 9-16,4-5-1 15,11 6 6-15,1 1-4 16,-1-5-5-16,-11 0-1 16,5-3 11-16,-1 0-1 15,-2 0 0-15,-1 0 2 16,11 0 0-16,-7 0 0 0,5 0 4 15,3-6-9-15,6-9 6 16,-9 0-4-16,3-7-4 16,10-11 1-16,8-4-6 15,1-6 1-15,5-1-5 16,-6 0 2-16,7 4 1 16,-7 2-3-16,-8-3 1 15,2-1 3-15,-14-3-1 16,0-3 0-16,-11-6 0 15,-4-3-2-15,-4-1 1 16,0-4 0-16,-12 3-2 16,-19-7 0-16,-5-1 0 0,-5 1-1 15,-7 5 0-15,5 4 0 16,-4 8 1-16,1 5 0 16,1 9-1-16,-1 7 1 15,-6 2 0-15,1 7-1 16,-9 1 1-16,10 7-1 15,-8 0 1-15,19 3 1 16,-9 5-1-16,11 3 0 16,-8 0-1-16,6 0 0 15,-7 15 0-15,1 8-2 16,-7 13 0-16,0 4 0 16,-2 8 2-16,11-2-4 15,2 10-2-15,16 3 5 16,0 7-1-16,11 1-4 15,7 5 2-15,7-1-11 0,0-2-16 16,15-3-18-16,22-7-39 16,23-4-99-16</inkml:trace>
  <inkml:trace contextRef="#ctx0" brushRef="#br0" timeOffset="539.7851">4833 15580 212 0,'-39'-27'29'16,"1"-5"-14"-16,-7 3 11 15,-13-3 18-15,-2 4-6 16,2 3-17-16,-2 7-4 16,2 7 1-16,7 3 3 15,-1 8 0-15,7 0-8 16,-1 15-9-16,7 14 1 16,4 11-4-16,10 20 1 0,13 17-2 15,12 11 0 1,0 8 2-16,18-6-2 0,23-5-1 15,5-8 0-15,12-13 1 16,0-9 0-16,6-12 0 16,4-14-1-16,2-10 1 15,1-15 0-15,1-4 0 16,4-11 1-16,-3-30 0 16,-7-15-1-16,-17-10 3 15,-18-7-3-15,-14-7 4 16,-17-1-4-16,-23-5 2 15,-33 10 0-15,-16 7-2 0,-13 17 1 16,3 16-1 0,9 9-1-16,15 13 0 0,17 6-1 15,18 6-1-15,17 2-10 16,6 2-67-16,0 20-77 16</inkml:trace>
  <inkml:trace contextRef="#ctx0" brushRef="#br0" timeOffset="1020.3379">5418 15629 335 0,'-64'-16'42'16,"4"1"-27"-16,-12 5-3 15,5-2 24-15,5 8-8 16,-8 4-17-16,10 0-5 16,8 12 6-16,-5 20-8 15,17 13-2-15,1 16-1 16,20 11 0-16,17 4-1 16,2-6-2-16,31-5 0 15,23-3 1-15,12-10 1 16,5-4-2-16,11-15 0 15,5-7 1-15,4-12-2 16,10-13 0-16,-1-1 2 0,-3-20 0 16,2-19-1-1,-16-13 1-15,-5-13-3 0,-8-6 4 16,-16-5 1-16,-23-5 2 16,-18-3-1-16,-13 3-2 15,-5 11 2-15,-34 11 2 16,-27 8-3-16,-13 13-2 15,-9 10 1-15,-3 9-1 16,0 9-4-16,12 2 2 16,15 8-11-16,10 0-28 15,23 0-90-15,9 14-144 16</inkml:trace>
  <inkml:trace contextRef="#ctx0" brushRef="#br0" timeOffset="4071.4237">3074 16204 111 0,'-6'-4'33'0,"-27"4"-5"15,20 0 12-15,7 0 4 16,0 0-1-16,4-1-1 16,2 1-19-16,0 0-8 0,0 0-3 15,0 0-1-15,0 0-1 16,0 0 1-16,0 0-4 16,0 0 0-16,0 0-4 15,14 0 2-15,19 0-2 16,-2 0 2-16,6 0 0 15,11 0-3-15,-11 0 2 16,11 5 0-16,1-5-2 16,7 4 3-16,2-1-1 15,-2 1-2-15,4-1 1 16,-4 0-3-16,6-2 4 16,2 3-3-16,0 0 0 15,0-3 2-15,2 0-3 0,6-1 3 16,-1 0-1-16,7 0 1 15,11 0 1-15,4 0 2 16,4 0-2-16,7 0 2 16,13 0-4-16,1-1 3 15,2-4-3-15,0 1-1 16,-17 3-1-16,-12 1 3 16,0 0-1-16,0 0-1 15,6 0 0-15,1 0 0 16,5 0-1-16,0 0 0 15,3 0 3-15,3 0-3 16,9-3 1-16,0 0 0 0,8-1 1 16,6 1-2-16,-8-1 3 15,2-1-3-15,-6 5 1 16,-16-3 0-16,-7 3 0 16,-4-3 0-16,8 3-1 15,2 0 0-15,3 0 1 16,1 0-1-16,1 0 0 15,-11 0 1-15,0 0-1 16,0 0-2-16,-12 0 2 16,0 0 0-16,-17 0 1 15,-2 0-1-15,0 0 0 16,-2 0 0-16,7 0-1 16,1 0 1-16,7 0 0 15,5 0 0-15,1 0 0 16,0 3 0-16,-11 5 0 0,5-1 0 15,-1-3 2-15,-3 2-2 16,1-1 0-16,-14-1 0 16,-2-2 0-16,-12 0 0 15,-3 1 2-15,1-3-2 16,-1 0 0-16,7 0 1 16,-9 0 0-16,5 0-1 15,-9-5 0-15,5-5 0 16,-5 3 0-16,-2 0 0 15,0-5 2-15,-2 2-1 0,-4-2-1 16,-6-2 0 0,-6 3 0-16,-1 0 2 0,-1-3-2 15,-3 1 0-15,7-7 0 16,-9-4 1-16,3 0-1 16,1-6-1-16,-9-3 1 15,-5 3 0-15,-2-6 0 16,0-1-2-16,-2-7 2 15,-23-1-1-15,0 1 1 16,-4 1 0-16,-2-1 4 16,0 3-3-16,-2 1-1 15,0 7 3-15,2-4-2 16,-2 1 0-16,2-5-1 16,4-3 0-16,-12-4 0 15,2-6 1-15,-1 2-1 16,3-2 0-16,2 6 1 15,4 4-1-15,-2 6 0 0,6 2 0 16,-4 7 0-16,5 3 2 16,-1 1-1-16,0 6 2 15,-2 0-2-15,2 2 3 16,-2 4-2-16,-1-1-2 16,-1 4 0-16,4 3 0 15,4 2 0-15,-8-1 0 16,4 4-2-16,1 0 2 15,-1 2-4-15,-8 0 7 16,2 0-3-16,-7 0 0 0,-5 0 0 16,-5 0 0-16,-7 0 2 15,-5 0-4-15,-2 0 2 16,-11 0 0-16,1 0 1 16,-4 0 0-16,-3 4 0 15,0-1-1-15,3-3 1 16,-3 0-1-16,-3 0 1 15,-3 0-1-15,4 0 1 16,-8 0-1-16,-1 0 2 16,-10-3-2-16,-15-1 1 15,-12 1 1-15,-11-1-2 16,-1 4 0-16,3-2-3 16,-2 2 2-16,3 0 1 15,1-6-1-15,-5 3 0 16,5-1 1-16,4-3 0 0,12 2 1 15,2-2 1-15,9 4-2 16,-1-2 1-16,-3 1-1 16,-5 1-1-16,-8 0 1 15,8-1 1-15,0 1-1 16,5-1 0-16,-7 3 2 16,-6-2-2-16,2-1 0 15,6 4-2-15,9 0 2 16,16 0-1-16,10 0 1 15,-4 0-1-15,7-3 0 16,5 3 1-16,3-1 1 16,6-5 0-16,4 2-2 0,-10 0 1 15,8-2 0-15,6 1-1 16,2 1 1-16,5 0 0 16,7 1 0-16,5-1-1 15,12 2 1-15,2 0 0 16,13 2 0-16,4 0 0 15,6 0 0-15,0 0-1 16,0 0 1-16,0 0-3 16,0 0 2-16,0 0-3 15,0 0 2-15,-6 2 1 16,-7 15-1-16,-1 9 2 16,-5 7-1-16,-1 0 1 15,1 1 1-15,7-2-1 0,-3 4 0 16,-10 5 0-16,3 3 0 15,-1 0 0-15,2-1-1 16,9 3 1-16,-1 2 2 16,7 3-2-16,6 7 0 15,-6 0 0-15,6-3 0 16,-8-2 0-16,8-3-1 16,-7-1 1-16,5 2 0 15,-8 7 0-15,-2 1 0 16,-3 1 0-16,-3-6 0 15,-1-3 0-15,-2-9 0 16,13 0 0-16,-2 2-1 0,-3-3 1 16,7 2 1-16,-2-9-1 15,8-5 0-15,-6-10 0 16,6-8 0-16,0-4-1 16,0-3 0-16,0-1 1 15,0-3-2-15,0 3 1 16,0 2 0-16,12-1 1 15,0 3 0-15,9-4 0 16,6 1 0-16,-8 4-1 16,5-1 1-16,1-2 0 15,10 5 0-15,-4-3 0 16,2-2 0-16,0 4-5 16,-8-5-1-16,2 3-4 15,0 1-16-15,-8-4-42 16,-13-1-195-16</inkml:trace>
  <inkml:trace contextRef="#ctx0" brushRef="#br0" timeOffset="7198.4773">10443 11099 17 0,'106'-4'5'0,"1"-11"-5"15,-47-3-3-15,-8 4-5 16,-13 5-3-16</inkml:trace>
  <inkml:trace contextRef="#ctx0" brushRef="#br0" timeOffset="9584.7322">3522 16854 23 0,'-20'-4'5'0,"11"0"-2"16,-1 3 3-16,8 1 18 15,2 0 5-15,0 0-10 16,0 0-9-16,0 0-6 16,0 0 0-16,0 0 2 15,0 0-6-15,0 0-1 16,0 0-19-16,0 0-26 15</inkml:trace>
  <inkml:trace contextRef="#ctx0" brushRef="#br0" timeOffset="16130.5076">6764 2566 16 0,'0'2'14'0,"0"-2"-1"15,0 0 6-15,0 0-2 16,0 0-6-16,0 0 0 15,0 0 0-15,0 0 1 0,0 0 7 16,0 0 8-16,0 0 18 16,0 0 2-16,0 0 2 15,0 0-8-15,0 0-2 16,0 0-7-16,0 0-7 16,0 0-7-16,0 0 1 15,0 1-7-15,0-1-5 16,0 1 0-16,0 3-2 15,0 9-1-15,-21 18-3 16,-25 19 1-16,-5 16-2 16,-15 9 1-16,8 0-3 15,18 2 3-15,-7 6-2 0,10 0 1 16,-5-3-2-16,5-5 4 16,0-9-4-16,-4-5 2 15,3-2 0-15,-9-1-3 16,3-5 0-16,-9-5-2 15,9-8-4-15,5-14-7 16,6-8-9-16,8-10-25 16,-8-8-36-16,0-2-170 15</inkml:trace>
  <inkml:trace contextRef="#ctx0" brushRef="#br0" timeOffset="16887.4826">5937 2213 214 0,'8'-17'11'15,"11"2"-11"-15,5 0 0 16,10 0 16-16,3 3 0 16,10 2-2-16,9 4 4 0,10 3-6 15,7 3-4 1,-1 0-2-16,4 13 5 0,3 9-4 16,0 10-3-16,-7 5 3 15,4 5-2-15,-18 5 1 16,-4 4 3-16,-11 0-4 15,-10 5 1-15,-18-1-1 16,-5 6 3-16,-1 1 0 16,-3 1-2-16,0 1 0 15,4-3-5-15,7 2 3 16,1-2 1-16,1-1-2 16,8-1 1-16,12-3-2 15,-2-8 0-15,11-1 0 16,-9-7-2-16,13-2 3 15,-9-1-1-15,5-5-2 0,-9 1 0 16,2 0 0-16,-5-2 0 16,-5-2 0-16,-5-6-1 15,1-2 1-15,-8-8-1 16,-7-1-1-16,1-4 2 16,-7-2-1-16,-4-1 1 15,4 0-1-15,-6-2 0 16,4-2-2-16,-2 2 3 15,-2-2-1-15,0 1 1 16,0-2 0-16,0 2 0 16,0-1 0-16,0-1 0 15,0 0 0-15,0 0 0 0,0 2 0 16,0-2 2-16,0 0-2 16,0 0 0-16,0 0-1 15,0 0 0-15,0 2 1 16,0-2 0-16,0 0-4 15,0 0 0-15,0 0-8 16,0 0-6-16,0 0-5 16,0 0-51-16,-2 2-21 15,-4-2-6-15</inkml:trace>
  <inkml:trace contextRef="#ctx0" brushRef="#br0" timeOffset="17826.3847">7495 2840 29 0,'0'0'156'0,"0"0"-136"16,0 0 0-16,0 0 8 15,0 0-5-15,0 4-12 16,0 0-7-16,15-1 13 15,14 2-6-15,12 1 14 16,5 0-5-16,11-2 2 16,-1-1 0-16,13-1-8 15,7-2-1-15,11 0-1 16,8 0-3-16,4 0-2 16,9 0-1-16,1 0 2 15,5 0-4-15,-11-5 0 16,1-1 1-16,-5 0-2 0,-8 2-1 15,-6-1 0 1,-9 3 0-16,-14-1-1 0,-8 1-1 16,-9 0 1-16,-6 0-1 15,-7 1-1-15,-6 1 0 16,-5-2-1-16,-6 2-3 16,1-1-4-16,-14 1-4 15,-2 0-7-15,0 0-30 16,0-2-130-16</inkml:trace>
  <inkml:trace contextRef="#ctx0" brushRef="#br0" timeOffset="18276.0277">8922 2534 160 0,'0'0'145'0,"0"0"-145"16,0 0 4-16,2 0 0 16,31 0 18-16,0 0-10 15,14 3 2-15,3 4-6 16,14 1 0-16,-8 1 4 15,6 2 2-15,8 2-5 0,-6 1 0 16,0 0-7-16,3 2 4 16,-1 0-5-16,-15 0 3 15,1 1-1-15,-21-4 0 16,-10 1 0-16,-21 3 2 16,0 2 2-16,-15 6-3 15,-34 2 6-15,-22 7-5 16,-3-2-2-16,-3 2-1 15,9-3-2-15,6-3-1 16,9-1 1-16,9-4-2 16,3-4 0-16,12-3-5 15,14-6-8-15,3-1-20 0,12-8-79 16</inkml:trace>
  <inkml:trace contextRef="#ctx0" brushRef="#br0" timeOffset="21117.7967">11553 2369 182 0,'-23'-18'51'15,"5"2"-29"-15,12 8 10 16,1 4 20-16,3 1-10 16,2 1-6-16,0 2-12 15,-4 0-5-15,4 0-2 16,-2 0-7-16,2 0-1 16,-4 0-4-16,2 2-4 15,-4 13 1-15,-5 9 2 16,-1 12-1-16,-4 4 1 15,1 2-4-15,5 5 2 0,4 1 1 16,3 7-3-16,3 2 2 16,0 0-1-16,0-6 0 15,0-6-1-15,15-4 0 16,-3-5 1-16,3-6-1 16,-3-4 0-16,-4-4 0 15,-1-9 1-15,-1-1-1 16,-6-5 0-16,4-6 0 15,-4 1 0-15,0-2 2 16,0 1-1-16,0-1-1 16,0 0 0-16,0 0 2 0,0 0 1 15,0 0-2 1,0 0 3-16,0 0-3 0,0 0 0 16,0 0 0-16,0 0 0 15,0 0-1-15,0 0 0 16,0 0 0-16,0 0 0 15,0-1 0-15,0 1 0 16,0 0 0-16,0 0 0 16,0 0 0-16,0 0-1 15,0 0 1-15,0 0 0 16,0 0 2-16,0 0-2 16,0 0 0-16,0-2-1 15,0 2 1-15,0 0 0 16,0 0-1-16,0-1-1 0,-6-4-3 15,-5 0-13-15,-3-3-4 16,0 1-62-16,-5 0-129 16</inkml:trace>
  <inkml:trace contextRef="#ctx0" brushRef="#br0" timeOffset="22519.7325">11518 2275 25 0,'0'0'54'0,"0"0"-28"15,0 0 1 1,0 0 0-16,0 0-9 0,-4 0-6 15,4 0 4-15,0 0 1 16,0 0 5-16,0 0-4 16,0 0 1-16,0 0 1 15,0 0-1-15,-2 0-6 16,2 0-2-16,0 0-5 16,0 0-1-16,0 9 3 15,0 10-2-15,0 12 11 16,0 11 1-16,-4 8-2 15,-5 5 0-15,-3 2-6 16,0 1 1-16,-1-3-4 16,7-1 2-16,6 2-3 15,0-2-5-15,0 1 3 0,0 0 2 16,0 1-4-16,0-1 2 16,0-8-3-16,12-6-1 15,3-4 1-15,1-9 0 16,-1-6 0-16,1-7 0 15,1-4-1-15,-9-4 1 16,-2-4-1-16,5-1-1 16,-5-2 0-16,2 0 2 15,11-4-1-15,20-17 12 16,-2-11-7-16,17-11 0 16,-11-7-2-16,5-6-3 15,-9-6 2-15,-2 2 0 0,-3-2-2 16,-10-4 1-1,-3-2-1-15,0-3 2 0,-15 2-1 16,0 3 0-16,-4 6 0 16,-2 8 0-16,0 2-1 15,0 10 0-15,0 9 0 16,0 9 1-16,0 9-1 16,0 9 1-16,0 4 0 15,0 0 1-15,0 0-2 16,0 0 0-16,0 0-6 15,0 15 1-15,0 18 3 16,0 15 2-16,0 16 2 16,0 6-2-16,0 11 3 0,0 6 0 15,0 3-2 1,0 1 0-16,4-4 0 0,17-4-1 16,8-3 1-16,2-8 0 15,10-15-1-15,7-11 0 16,-3-11 0-16,13-10-1 15,0-6 0-15,8-10 1 16,0-9-4-16,-4 0-2 16,2-17-3-16,-8-14-20 15,-12-12-70-15,-20-9-261 16</inkml:trace>
  <inkml:trace contextRef="#ctx0" brushRef="#br0" timeOffset="22872.5396">11045 1851 5 0,'0'0'259'0,"0"0"-259"15,0 0 0-15,35 0 11 0,10 0 11 16,26 5 3-16,19-2-12 16,16-3 0-16,10 0-2 15,8 0-2-15,-6 0 3 16,-3 0-4-16,-13 0-4 15,-24 0-4-15,-18-3-9 16,-17 1-7-16,-18-1-13 16,-8-6-67-16</inkml:trace>
  <inkml:trace contextRef="#ctx0" brushRef="#br0" timeOffset="23157.6783">11975 1547 330 0,'0'0'0'15,"0"0"3"-15,0 0 5 16,16 9 11-16,26 11 2 16,9 5-1-16,13 3-1 15,9 6-3-15,7 4-2 16,3 3-2-16,2 1-5 15,-11-5-2-15,-5-2-4 16,-3-5 0-16,-11-3-1 16,-1-3 0-16,-8-2-3 15,-19-3-6-15,-5-1-8 16,-9-4-21-16,-11-4-155 0</inkml:trace>
  <inkml:trace contextRef="#ctx0" brushRef="#br0" timeOffset="25040.077">13525 1677 262 0,'-60'-35'16'0,"0"-4"-12"16,-6 0 4-16,-8-2 24 16,-15 1-14-16,-4 0-9 15,-8 3 6-15,-9 3-7 16,-8 2 1-16,-14 3 7 16,-15 4-8-16,-10 3 4 15,-4 6-10-15,6 6 1 16,0 7 1-16,4 3-4 15,14 0 3-15,11 3 3 16,19 10-2-16,16 3 5 16,0 5-4-16,4 4-2 0,-4 10-1 15,-10 11-1 1,-5 10 3-16,-14 14-4 0,3 15 2 16,-3 13 0-16,12 7-1 15,15 6 0-15,8 4 3 16,13-3-3-16,18-5 0 15,19-4 0-15,17-8-1 16,16-3 1-16,2-3-1 16,0-8 0-16,20-2 0 15,20-1-7-15,9-5 6 16,1 1 1-16,-1-4 0 16,-1-8 0-16,-5-9 0 15,3-8-2-15,-13-7 2 16,0-6 0-16,-8-5 0 0,-7-2 0 15,-3-3 0-15,-3-3 1 16,-6 0-1-16,3-4 0 16,-3-1 0-16,0 0 0 15,-4-4 2-15,2 0-2 16,-2-5 0-16,-2 2-1 16,4-3 2-16,-4 0-2 15,0-1 2-15,0-1-1 16,0 2 0-16,0-2 0 15,0-1 3-15,0 1-3 16,3-1 0-16,-3 0 0 16,0 2 0-16,0-2 0 15,0 1 0-15,0 0-3 0,4 0 3 16,-2-1 0 0,2 3-1-16,-2-2 1 0,-2-1 0 15,4 1 1-15,-2 0-1 16,2 4 0-16,3-2 0 15,-5 1 0-15,8 1 0 16,-2-1 0-16,7 0 0 16,-3 1 3-16,-4-1-6 15,9 1 3-15,-3 0 0 16,3 0 0-16,4 1 0 16,1 1 3-16,3-1-3 15,6 3 1-15,8-1-1 0,5 1 1 16,-1 0-1-16,7 2 2 15,1-2-2-15,-1 3 1 16,4 0 0-16,-3-1-1 16,7 0 1-16,4-1-1 15,15 2 0-15,-3 2 1 16,13-3 2-16,8 2-1 16,4-2 0-16,1 3-1 15,-3-1 1-15,0-1-1 16,-6-2 0-16,2 3-1 15,8-6 2-15,-4 1-1 16,1-4 0-16,-1-5 0 16,-6 0-1-16,0 0 3 0,-7-14-1 15,3-1 0 1,2-5 1-16,2-7 1 0,6-4-1 16,0-4-1-16,7-4-1 15,-5-2 3-15,-2-5-2 16,-2-5 0-16,-10-3 1 15,-13-3 1-15,1-1-2 16,-22-4 1-16,3-2-1 16,-11-7-2-16,-1-11 1 15,-11-6-1-15,-2 0 0 16,-11 2 0-16,-7-1 0 16,-11-1 0-16,0-3 2 15,0-1-1-15,-29 6-1 16,-9 4 0-16,-7 7 0 0,0 8 1 15,-7 7 3-15,2 10-3 16,-4 7 0-16,5 3-1 16,1 6 4-16,9 3-3 15,0 0 0-15,8 3-1 16,4-2 1-16,-2 5 0 16,6 0-1-16,5 5-2 15,3 4 2-15,3 3 1 16,-3 1-1-16,9 6-2 15,0 2 1-15,4 2 2 16,-2 0-3-16,4 2 2 16,-2 0-4-16,2-2-2 15,-5 2 0-15,5 0-10 0,0 0-18 16,0 0-51-16,0 11-115 16</inkml:trace>
  <inkml:trace contextRef="#ctx0" brushRef="#br0" timeOffset="25602.093">14838 2747 324 0,'-27'2'25'0,"2"-2"-22"15,15 0 13-15,10 0 10 16,0 0-3-16,0 0-13 15,41 0-2-15,27 0 9 16,29 0-1-16,19-2-3 16,17-4-1-16,7 0-2 15,3 3-4-15,-1 0 0 16,1 0 0-16,-13 2-3 16,-16 0-2-16,-15 1-1 15,-20 0-1-15,-15 0 0 16,-21 0-2-16,-20 0-6 0,-11 0-19 15,-12 0-61-15,-18-4-305 16</inkml:trace>
  <inkml:trace contextRef="#ctx0" brushRef="#br0" timeOffset="25879.9022">16026 2493 311 0,'48'17'2'0,"14"9"-2"16,10 1 12-16,7 2 7 15,-1 6 6-15,-1 3-2 0,-9 2 3 16,-14-4-9-16,-15-2-8 16,-22-2-4-16,-17-3 2 15,0 3-5-15,-44-1 2 16,-28 3-3-16,-17 3-1 15,-4-4-3-15,-4 0-5 16,8-9-4-16,19-5-7 16,6-7-17-16,20-6-51 15</inkml:trace>
  <inkml:trace contextRef="#ctx0" brushRef="#br0" timeOffset="26510.9204">17451 2569 350 0,'0'0'69'16,"0"0"-67"-16,0 7 3 16,0 19 17-16,0 15 16 15,0 12-13-15,-13 7-12 16,3 2-2-16,10 2-6 15,0 3-1-15,6-2 0 16,27-10 1-16,0-4-5 16,9-13 0-16,1-12 0 0,5-5 0 15,1-10 0 1,9-11 0-16,6 0 0 0,15-27 0 16,12-23-1-16,4-18 1 15,-2-14 0-15,-11-7 0 16,-13-6-1-16,-12 3 1 15,-11 13 1-15,-15 19 2 16,-14 25 0-16,-11 18 7 16,-6 14 2-16,0 3 2 15,0 0-14-15,0 27 0 16,0 23 0-16,0 20 4 16,0 15 5-16,0-3-8 15,0-2-1-15,4-5 1 16,23-10-1-16,8-9-1 0,6-16 0 15,3-9-1-15,5-15-1 16,11-7 3-16,13-9 3 16,11-13 2-16,7-25 0 15,-4-17-2-15,-8-12 3 16,-9-7-3-16,-14-3 0 16,-21 3 1-16,-14 1-2 15,-15 8-1-15,-6 8 2 16,0 10-1-16,-31 7 1 15,-7 8-3-15,1 6-6 16,-4 6-2-16,0 6-10 16,-7 4-19-16,3 6-30 15,-13-1-130-15</inkml:trace>
  <inkml:trace contextRef="#ctx0" brushRef="#br0" timeOffset="26802.6935">17428 2121 231 0,'0'2'172'0,"0"0"-172"0,27 2 0 16,29-1 17-16,16-2 6 15,19 3-1-15,18-2-2 16,18 0-8-16,7 0-6 16,6-1 1-16,7-1-2 15,-2 0-5-15,-13 0 0 16,-20 0 0-16,-23-5-12 16,-27-5-17-16,-25-1-80 15</inkml:trace>
  <inkml:trace contextRef="#ctx0" brushRef="#br0" timeOffset="27020.4705">18767 1771 322 0,'42'24'3'0,"14"9"-2"16,10 7 15-16,2 0 7 15,4 2-1-15,7 4-1 16,-1-4-4-16,1 1-16 16,-1-4-2-16,-11 0-14 15,-14-5-22-15,-9-3-134 16</inkml:trace>
  <inkml:trace contextRef="#ctx0" brushRef="#br0" timeOffset="30312.939">8085 1890 38 0,'-60'1'6'16,"4"14"13"-16,-2-4-8 16,6-2 3-16,1 2-10 15,5 0 13-15,-12 2-15 0,4 1-2 16,-3 0 0 0,-1 0-11-16,12-2 10 0,5-4-5 15,12-4-87-15</inkml:trace>
  <inkml:trace contextRef="#ctx0" brushRef="#br0" timeOffset="31018.3418">6977 1963 181 0,'-3'-8'44'16,"-3"-3"-26"-16,2-1 0 15,-2-6 25-15,0 1 1 16,-3-4-28-16,3-2 3 15,-14-2-6-15,-1-4-1 16,-2-1 5-16,-4 1-4 16,-6 4-3-16,-4-1-2 15,-11 6-1-15,-7 3-4 16,-20 3-2-16,-16 9-1 0,-18 5-3 16,-21 0-1-16,-5 19-2 15,-3 10 4-15,3 3 0 16,11 4 2-16,0 4 0 15,21 2 0-15,12 6 4 16,6 8-3-16,21 10-1 16,-6 18 2-16,14 16-1 15,13 18 0-15,3 14-1 16,16 3-1-16,21 0 1 16,3-6 0-16,31-6 0 15,42-11-1-15,24-5 1 16,23-5 0-16,16-5 0 0,19 1-1 15,7-1 0-15,11-7 0 16,11-14 1-16,8-17-5 16,7-14 2-16,1-17 3 15,-5-19 0-15,-5-9 1 16,-2-8 0-16,-8-23 0 16,-11-12 0-16,-26-9 3 15,-7-8-4-15,-36-4 1 16,-24-5-1-16,-39 1-1 15,-28 2 1-15,-9 5 0 16,-3 10 0-16,-34 8-1 16,-14 11-2-16,-1 14-11 0,-6 9-29 15,2 9-106-15</inkml:trace>
  <inkml:trace contextRef="#ctx0" brushRef="#br0" timeOffset="32321.8852">18370 3695 373 0,'19'0'11'16,"-19"5"-7"-16,0 29-4 15,0 30 8-15,0 3 14 0,-16 7-5 16,-7 6-9-16,-2 7-5 16,-8 7 4-16,-13 8 6 15,-18 4-3-15,-20-8-3 16,-22-7-2-16,-12-9 0 15,-26-8 4-15,-20-8 1 16,-18-8 4-16,-8-11-3 16,-4-12-2-16,-11-7-5 15,-12-12 1-15,-10-9 1 16,-25-7-1-16,-17 0 0 16,-20-9-5-16,-24-8 2 15,-11-4 0-15,-11-2-2 0,-6 0-1 16,2-3 1-16,-12 3 0 15,-7 1 0-15,-6 5 0 16,0 6 2-16,11 4 0 16,4 7-1-16,16 0-1 15,14 19 0-15,5 8 0 16,17 6 0-16,11-1 6 16,22 0-3-16,30-1-2 15,19 1 0-15,37-3 0 16,25 3-1-16,15-1 0 15,16 5-2-15,14 1 2 16,15 2 0-16,9 5 0 0,7 2 0 16,15 0-2-16,13 1 2 15,9-1-1 1,15 5 1-16,5 5-1 0,-5 7 0 16,-8 3 1-16,-4 3 0 15,-13-2 0-15,-6 4 2 16,-14-4-1-16,4-4-1 15,14-9 0-15,0-12 0 16,19-9 2-16,0-7-2 16,15-9 0-16,9-7 0 15,5-5 0-15,4-4-2 16,0-1-5-16,0 0 2 16,0 0-5-16,0-15-7 15,4-20-27-15,23-11-57 16,8-13-82-16</inkml:trace>
  <inkml:trace contextRef="#ctx0" brushRef="#br0" timeOffset="32878.4061">7867 5408 272 0,'0'0'34'15,"0"0"-32"-15,0 0 3 16,0 0 21-16,0 1 5 16,0 27-16-16,0 23 5 0,0 22 4 15,0 14-9 1,-2 9-2-16,-16 4-2 0,-5-5 1 16,7-2-8-16,3-9 2 15,11-12-3-15,2-13-1 16,0-13 0-16,6-12 1 15,25-8-3-15,13-6 1 16,9-7-1-16,14-4 0 16,7-6 1-16,11-3-1 15,10 0 0-15,4-12 0 16,11-15 1-16,5-7 0 16,3-7 0-16,-8 3 2 15,-17 3-3-15,-17 7 0 0,-24 8 1 16,-13 5-1-1,-24 8 1-15,-9 3 1 0,-6 1 1 16,0-3 8-16,0-4 4 16,-27-8-7-16,-21-5-3 15,-9-4 2-15,-12-4 3 16,-9-2-1-16,-3-4-5 16,-8-6-3-16,2-1 2 15,-3-8-3-15,-6 2 0 16,10-3-2-16,3 3-1 15,4 6-4-15,15 6-4 16,-2 5-9-16,14 8-12 16,15 9-65-16,17 6-137 15</inkml:trace>
  <inkml:trace contextRef="#ctx0" brushRef="#br0" timeOffset="41998.7705">9910 13579 7 0,'122'89'0'0</inkml:trace>
  <inkml:trace contextRef="#ctx0" brushRef="#br0" timeOffset="44172.4594">10249 16814 58 0,'-42'22'35'16,"5"0"-7"-16,-4 3-17 15,4 0-3-15,-3-1-3 16,3 7-4-16,4-8 2 16,0 2-1-16,8-11 6 15,7-3 11-15,11-7 1 0,1-2 29 16,6-2-7-1,0 0-7-15,0 0-2 0,0-6-5 16,0-22-3-16,0-16-13 16,0-15-4-16,0-7-1 15,0-8-1-15,0 0 0 16,0-10 3-16,0-10 3 16,0-3-2-16,0-12-3 15,-2-2 1-15,-10-10-4 16,-3-4 4-16,-10-7-3 15,-1 4-1-15,-10-9 2 16,-11-6 1-16,-3-6-5 16,1-14 1-16,-15-1-3 15,6-9 2-15,-2-2 1 16,-4 9 7-16,6 1 6 0,0 3-1 16,4 1 5-16,5-12-11 15,1-4-4-15,-2-9-1 16,-3-4 1-16,1-1 1 15,-6-1-4-15,-2-1-2 16,4-6 0-16,-4-3 0 16,9 3 1-16,-1-3-4 15,2 2 1-15,-3 8 2 16,-7 2-4-16,-13 10 2 16,-9-1 2-16,-20 6 1 15,-7 9 1-15,-5-2 1 16,-2 10 1-16,5 2-4 0,3 6 5 15,5 1-3-15,0-1 0 16,1-1-2-16,9 0 0 16,4 8 0-16,9 14-1 15,3-2 1-15,13 6 0 16,0 3-2-16,10 1 2 16,-1 4-1-16,5-3-3 15,0 5 1-15,-14 8 1 16,9 1 2-16,-1 11 0 15,-10 0 0-15,-1 4 0 16,5 2 0-16,-2 8 2 16,4 8 0-16,2 0-2 15,-1 7-2-15,-1 2 0 0,6 3 2 16,-2 1-2-16,0-3 0 16,-2-2 2-16,-4-1-2 15,0 0 2-15,-4 10 0 16,0 3-1-16,4 5 2 15,-4-1-1-15,-7 6 0 16,3-1 0-16,0 2 0 16,-9 0-1-16,-5 3 1 15,-14 5-1-15,-11 4-5 16,-5 3 6-16,1 4 0 16,1 2-3-16,2 8 2 15,-10 3-1-15,5 5 2 0,-1 5 0 16,-6 0 1-1,-4 6-1-15,4 15-2 0,0 2 2 16,2 10 0-16,13 4 0 16,7 11-4-16,-1 13 1 15,8 10-1-15,-4 7 3 16,6 8 1-16,8 6 0 16,5 8 0-16,3 3 0 15,7 10 0-15,2 5 0 16,2 2 0-16,18 6 0 15,13 6 0-15,13-1-2 16,9 12 2-16,11 8-2 16,0 0 2-16,0 8 0 15,35-2 0-15,7 1 0 16,3 11 0-16,7-1 0 0,-15 5 0 16,11 2 0-16,-9 2 0 15,0 5 0-15,-6 3 0 16,-2 3 0-16,2 2 0 15,-2 5 2-15,-4 3-3 16,13 1 2-16,-3-2-1 16,4-9 0-16,11-2 0 15,12-5-1-15,2 0 1 16,2-6-1-16,11 0 1 16,-1-2-1-16,7-8 0 15,0-2 1-15,0-3 0 16,-1-2 0-16,-7 0 0 0,5-1-1 15,-3-6 0-15,2-9 1 16,8-5 0-16,-3-6 1 16,5-5 0-16,0-4-1 15,-2-1 1-15,-2-5-1 16,10-1 0-16,-6-6 1 16,4 2-1-16,-2 0 0 15,2 1 0-15,-4 9-1 16,2-2 1-16,2 5 0 15,11-11-1-15,3-2-1 16,9-5 2-16,4-4 0 16,-6-3-2-16,-5-6 1 15,1-5 1-15,-2-3 0 16,-11-1-3-16,8-1 6 16,-1-4-6-16,-3-8 3 0,-2-3 0 15,-1-2 3-15,5-8-3 16,-8 1 0-16,7-6 0 15,5-7 2-15,3-5-2 16,1 0 1-16,7 0 0 16,-10 1-1-16,6-1 0 15,10-3-1-15,4-6 1 16,11-7-1-16,7-3 0 16,3-11 0-16,-8-5-2 15,0-1 2-15,-1-5 1 0,1 0 0 16,-3 0-1-1,5-14 1-15,0-5 0 0,8-2 1 16,4-10 0-16,0 2-1 16,-14-7-1-16,-7-4 0 15,-8-1-1-15,-10-4 2 16,6-5-1-16,-21-8 0 16,-3-9 0-16,-16-7 1 15,-7-6 0-15,-21-11 2 16,-13-6-2-16,-6-16 1 15,-8-10 2-15,-6-4-2 16,-11-9 3-16,-5-6-3 16,-7-2 0-16,0-2 0 0,0-5-1 15,0-4-3 1,0-5-4-16,-7-13-11 0,-11-12-67 16,-53-1-344-16</inkml:trace>
  <inkml:trace contextRef="#ctx0" brushRef="#br0" timeOffset="56614.9977">18457 7802 16 0,'19'12'201'0,"-13"-9"-184"15,-6-3-8 1,0 0 17-16,0 0 43 0,0-4-6 16,0-13-26-16,0-2-15 15,0-6-3-15,-8-2 3 16,-9-6-5-16,-1-10-6 16,1-5-7-16,-1-11-2 15,-3-3 0-15,-2-7 0 16,0-6-1-16,-3-1 3 15,-10-1 0-15,-7 0-1 16,-11 0 5-16,-6-3-3 16,-6-2-3-16,-2 5 7 15,-4 0-7-15,-3 7 7 16,-8-2-7-16,-3-2-1 0,-9-1 1 16,-5 0-2-16,-3 1 1 15,-4 2-1-15,3 3 0 16,3 4-1-16,4 2 1 15,-2 9 0-15,-9 3-1 16,-2 3 1-16,-5 3 0 16,-1 2 0-16,-6 0 0 15,0 1 0-15,-4 1 0 16,-6 2 0-16,-1 6 0 16,-7 7 1-16,-1 4-1 15,-6 3 0-15,-8 7 0 16,-4 1 0-16,-6 1 0 15,-3 6-1-15,5-3 0 0,10 6 1 16,6-2 0-16,3 1-1 16,-1 2 2-16,11-1-2 15,1 1 1-15,7 0 0 16,8 0 1-16,-1 0-1 16,7 0 0-16,-2 0 0 15,11 0 1-15,2 3-1 16,8 0 0-16,4 3 1 15,2 0-1-15,2 4 0 16,0 3 0-16,5-3 0 16,1 6 1-16,9 0-2 15,8 2 1-15,8 5-2 0,7 3 2 16,1 7 0-16,5 1-1 16,-1 7 0-16,1 5 0 15,-4 7 1-15,-7 5-1 16,-4 8 1-16,-6 3 0 15,-2 5-1-15,2 2 0 16,0 2 1-16,-2 3 0 16,6 3 0-16,-2 4 0 15,0 5 0-15,4 2 0 16,-4 10 1-16,2 7-1 16,3 4 0-16,-1 3 0 15,2 4 0-15,-2-1 0 16,7-1 0-16,-3 2 0 15,13-4 0-15,4 2 1 16,4 4-1-16,6 4 0 0,4 1 0 16,3 1 1-16,3 0 0 15,3 0-1-15,1-2 0 16,3 3 0-16,2-4-1 16,0 2 1-16,-9 10 0 15,7 5 0-15,-4 2 0 16,1 6 0-16,5-1 2 15,4-2-1-15,2-3-1 16,0-7 0-16,6-4 0 16,25 1 0-16,6-3 0 15,7 6 0-15,3 3 1 16,7-4-1-16,0 4 0 0,6 1 0 16,-9-5 1-16,7 7-1 15,-6-1-1-15,8-2 0 16,4 4 2-16,0-1-1 15,6-7 0-15,5 3 0 16,7-8 0-16,5-3 0 16,10-2 0-16,5-1 0 15,3-2 0-15,5-2 0 16,14 0 1-16,12-9 0 16,13-2 1-16,-6 2-2 15,5-5-2-15,1-8 2 16,8-6 0-16,5-6 0 15,7-8-2-15,-8-5 2 0,7-4-1 16,-3-10 1-16,-2-5 0 16,1-14 1-16,5-6-1 15,1-10 1-15,14-9-1 16,8-5 3-16,2-6-3 16,5-4 0-16,-5 0 0 15,2-4-2-15,9 0 1 16,4 0 1-16,6-5 1 15,6-13-1-15,2-7 0 16,0-4 0-16,3-4 0 16,-9-5 2-16,-21-1-2 15,-10-7 0-15,-20-1-3 0,-9-4 3 16,2-7 0-16,2-2 0 16,-12-12 0-16,2-5 0 15,-6-7 1-15,-5-6-1 16,-1-6 0-16,-7-6 2 15,-4-7-2-15,-8-6 1 16,-2-13-1-16,4-7 2 16,-2-16-2-16,0-10 1 15,-9-5 0-15,-10-10-1 16,-10 1 0-16,-12-6 0 16,-13-6 0-16,-16 7 2 15,-9 0-2-15,-20 7 3 16,-9 13-5-16,-12 2 2 15,0 17 0-15,-18 9 4 16,-26 4-1-16,-10 0 1 0,-8-5-4 16,-10 2 1-16,-2 2-2 15,-9 5 1-15,-4 2-1 16,-8 4 1-16,-4 5-2 16,-13 4-1-16,-4-3-5 15,1 3-3-15,-3 7 1 16,-6 7-6-16,-4 10-5 15,-3 8-8-15,-11 3-10 16,1 3-29-16,-16-5-87 16</inkml:trace>
  <inkml:trace contextRef="#ctx0" brushRef="#br0" timeOffset="62177.5444">12053 5820 89 0,'-14'-20'129'0,"-5"1"-98"16,-8 3-4-16,3 3 24 15,-1 5-5-15,0 6-19 16,0 0-5-16,-4 2-8 15,2 0-1-15,3 0 4 16,-12 4-13-16,5 12 5 16,-8 6-5-16,0 9-2 15,2 4-1-15,2 6 0 16,6-2 1-16,14 4-2 0,9-1 0 16,0-1 0-16,6-6 0 15,0 1 0-15,12-7-1 16,19-5 0-16,6-7 0 15,5-5 1-15,7-8 0 16,5-4 2-16,8 0 0 16,4-10-1-16,-4-13 1 15,-4-1 0-15,-14-5 0 16,-9-2-1-16,-21 1 0 16,-4-2 1-16,-10-2-1 15,0 4 2-15,-6-3 0 16,-29 4-3-16,-6 3 4 0,-3 6-4 15,3 4 2-15,8 3 0 16,0 4-2-16,8 2 4 16,13 2-3-16,3 5-1 15,3 0-3-15,6 0-2 16,0 0-12-16,0 15-17 16,0 4-32-16,6-3-263 15</inkml:trace>
  <inkml:trace contextRef="#ctx0" brushRef="#br0" timeOffset="62606.5459">12223 5829 256 0,'-39'0'19'15,"-7"0"1"-15,13 0 34 16,-2 2-20-16,4 11-18 15,0 7-2-15,-4 7-5 16,4 9-2-16,8 6-4 16,15 2 2-16,-1-1-4 15,9 1 1-15,0-1 1 16,29-10-1-16,13-9-2 16,7-7 0-16,13-10 0 15,9-6 2-15,7-1 1 16,3-7-1-16,-3-15 2 0,-7-8 2 15,-20-2-3-15,-11-3 0 16,-20-3 9-16,-7 2-6 16,-13 2-2-16,0 0-1 15,-9 5 1-15,-30 3 0 16,-6 3 0-16,-3 6 2 16,1 3-3-16,5 6-1 15,5 3 2-15,10 2-4 16,9 3-6-16,3 0-5 15,13 0-19-15,2 12-24 16,0 10-78-16</inkml:trace>
  <inkml:trace contextRef="#ctx0" brushRef="#br0" timeOffset="64165.5755">12872 6294 13 0,'-2'0'149'15,"2"0"-129"-15,0 0 6 16,0 0 14-16,0 0-16 16,0 0-12-16,0 0-2 15,0 0 1-15,8 0 7 16,21 0 5-16,8 4-1 16,11 0 3-16,8-3-8 15,10 2 2-15,8-3-5 0,9 0 0 16,4 0-4-1,4 0-2-15,6 0 1 0,4 3-2 16,-4-2 0-16,5 1-2 16,-11-1 0-16,6 2-4 15,-6 3 2-15,6-1-1 16,0 0-2-16,0 0 3 16,0 4-3-16,2-6 1 15,11 5-1-15,4 1 2 16,-5-5-2-16,-1 2 0 15,-11-3-2-15,-6 2 1 16,0-2 1-16,2-1-1 16,2-2 0-16,-2 0-1 0,4 0 2 15,0 0-1 1,-6-3-1-16,-2-7 2 0,-10 1 0 16,-11-2-1-16,-8 1 1 15,-11-5 0-15,-5-1 1 16,-7 1-1-16,-4-2 0 15,-6-4 0-15,-8 3 0 16,-3-3 0-16,-6-1 0 16,-1-1-1-16,-9 1 1 15,0-4 1-15,0 1-1 16,-23-2 1-16,-10-1 0 16,-4-2 1-16,-11 0-1 0,1-3 5 15,-3 1-2 1,0-3 0-16,-1 3-3 0,1-1 4 15,-4 1-2-15,-1 2-1 16,-5 0 6-16,0 7-6 16,-6-6 0-16,1 5 0 15,-7-2 3-15,0 3-3 16,-1-2-1-16,3 7 2 16,6 3-3-16,-2 1 3 15,-6 1 0-15,-7 3-2 16,-10-2 0-16,-10 2 0 15,-4 0 0-15,-1 1 2 16,7-1-3-16,8 2 0 16,11 4 0-16,13 1 1 15,-7-1-1-15,2 3 0 0,4 1-2 16,2 0 2-16,-7 0 0 16,3 0 1-16,-8 1-2 15,-3 10 1-15,-6 0 0 16,3 10 0-16,3-4 0 15,7 1 0-15,6 3 0 16,10 0 1-16,-4-1-2 16,2 5 2-16,6 1-2 15,1 0 1-15,1 0 0 16,-4 2 0-16,9 2-1 16,-3 2 0-16,5-1 0 15,8-3-1-15,6 3 2 0,4-2-2 16,0 4 2-16,2 8-1 15,5-6-1-15,3 6 1 16,9-3 0-16,6 0-3 16,0 1 0-16,0 2 0 15,21 1 4-15,8-1-1 16,6 0 1-16,-4-2-2 16,12-3 2-16,11-2 0 15,0-4-1-15,8-4 1 16,6-8-3-16,-2-1 3 15,2-6 0-15,-1-2-1 16,-14-2 0-16,-5-3 1 16,-13-1-2-16,-8-1-3 0,-4 0-1 15,-9-2-5 1,1 0-28-16,-3 0-75 0,-4 0-253 16</inkml:trace>
  <inkml:trace contextRef="#ctx0" brushRef="#br0" timeOffset="65867.8598">16099 5931 228 0,'0'-19'15'0,"0"-2"-13"15,-9-1 2-15,-3-3 22 16,-7 3 5-16,-7 0-5 16,-5-2-12-16,-2 0-1 0,-19 1 9 15,-2-1 4 1,-2 4-13-16,-6 1-1 0,-2 1-4 15,2 5-2-15,-4 1 2 16,4 2-6-16,0 2 2 16,4 1 5-16,4 3-4 15,-1 4-1-15,-5 0-1 16,-2 0-3-16,-5 0 3 16,-1 4-3-16,-8 6 2 15,5 1 0-15,5 0-1 16,2-3 0-16,4 2 1 15,4 2 4-15,1-2-4 16,5 1 1-16,3 4-3 16,5-3 0-16,11 0 1 15,8-5 0-15,5-1 1 0,5 1-1 16,-1 2-2 0,2-3-1-16,-9 5 2 0,6 0 0 15,3 3-4-15,0-1 4 16,-5 1-2-16,3 0-1 15,3 3 3-15,-1 0 0 16,6 0-3-16,-1-2 3 16,3 0-3-16,4 4 3 15,0 2 0-15,0 2-1 16,0 4 1-16,0 3-1 16,11-2 1-16,9 4-1 15,13-3 1-15,0 5 0 0,7-2 0 16,-1 3 2-16,13-3-2 15,-3 0 0-15,7-3 1 16,6 1 0-16,4-7-1 16,5-2 4-16,3 0-4 15,9-4 0-15,-7-1 4 16,13-4-4-16,-2 0 0 16,-4-7 1-16,1 0 0 15,-3-5 0-15,4 0-1 16,4-1 1-16,-5-14 0 15,-5-3 0-15,-3-3 1 16,-3-1 0-16,3-3-2 16,-8-3 0-16,-1 0 2 15,-8-1-2-15,-9 0 1 16,-13 0 1-16,-12 3-2 0,-8 0 2 16,-11-1-2-16,-6 1 1 15,0 6 2-15,0 1-1 16,0 2-2-16,-2 0 2 15,-13 1 0-15,9 2-2 16,-2 4 0-16,2 3 3 16,-1 0-2-16,3 4 0 15,-2-1-1-15,6 3 4 16,-2 1-3-16,-2-2-1 16,4 1 0-16,-2 1 0 15,2 0 0-15,0 0 0 16,0 0-1-16,0 0 0 0,0 0-2 15,0-2-4-15,0 2-8 16,0 0-18-16,0-2-112 16</inkml:trace>
  <inkml:trace contextRef="#ctx0" brushRef="#br0" timeOffset="66866.4007">14054 5729 120 0,'-12'-5'24'0,"4"-1"-6"15,-7 1 16-15,1-1 5 16,-5 0-9-16,-4-3-11 0,-3-2 0 16,-14 0-4-16,1 1 6 15,-9-5 4-15,-1 4-2 16,-17-3-9-16,0 3-3 15,-7 2 7-15,1-2-7 16,-3 5-5-16,-3 0 1 16,6 1-5-16,5 4 5 15,1 1 4-15,6 0-7 16,0 0-2-16,5 4 1 16,5 7 1-16,6 0-4 0,5 5 0 15,6 5 0 1,2 5-1-16,-4 8 1 0,4 4 0 15,0 4 1-15,-2 0-2 16,8-1 2-16,6-3-1 16,5 1 0-16,10-2-2 15,4-4 2-15,0 4-2 16,12-4 2-16,19-2 0 16,15-2-2-16,3 2 2 15,18-5 0-15,5 0 0 16,13-6 0-16,-3-6-1 15,18-4 0-15,3-9 1 16,6-1 0-16,3-1 2 16,-4-20 0-16,-11-1-1 15,-13-4 1-15,-11 0-1 0,-13-2 0 16,-21 0-1 0,-8-1 0-16,-10 3 1 0,-15 1 1 15,-6 5-2-15,0 1 1 16,0 4-1-16,-12 4-3 15,-9 3-2-15,6 5-10 16,3 3-34-16,0 0-124 16</inkml:trace>
  <inkml:trace contextRef="#ctx0" brushRef="#br0" timeOffset="97771.1391">18379 9286 37 0,'-120'28'0'0,"8"-2"-25"16</inkml:trace>
  <inkml:trace contextRef="#ctx0" brushRef="#br0" timeOffset="98940.552">16630 10736 265 0,'0'-22'40'0,"0"3"-36"15,0-3 0-15,-10 4 24 16,-1-1 10-16,-1-5-1 16,4 0-24-16,-3-8-2 15,3-2 1-15,2-5-2 16,2-6-3-16,-5-6 4 16,-1-5-5-16,-4-9-1 15,-9-5-1-15,-2-4-1 16,-12-2-2-16,-9-1 2 15,-5 2-3-15,-9 6 2 16,0 10-2-16,-2 1 0 0,-2 9 1 16,2 3-1-1,6 5 6-15,-2 4-6 0,4 1 3 16,3 6-1-16,-7-1 2 16,-4 3-3-16,-11 3 0 15,-7 6 1-15,-11 4-2 16,-4 2 5-16,-5 5-3 15,-3 8 0-15,-6 0 0 16,-9 0-2-16,-6 12 0 16,2 8 3-16,-2 11-3 15,2 11-3-15,0 12 2 16,-6 10-4-16,-7 3 5 16,-3 6 0-16,5 8-1 15,16 7 1-15,-1 19 0 16,12 21 0-16,-1 25 2 0,-3 28-3 15,-1 20 1-15,-1 13 0 16,15 6 0-16,27-8-1 16,16-2 1-16,31-4 0 15,23-5 0-15,6 8 0 16,54 5-3-16,15-2 3 16,16 4-2-16,10-10 2 15,-4-16 0-15,0-24 0 16,11-15 1-16,-5-26-1 15,13-19 0-15,12-25-1 16,13-18 1-16,14-23 0 16,4-23-1-16,19-17 0 0,20-13 0 15,3-43-2-15,3-22 2 16,-1-27-1-16,-9-31 1 16,-6-23 1-16,-8-16 0 15,-15-13 1-15,-10-7 0 16,-18-2-1-16,-21-6 1 15,-32-6-1-15,-30 10-4 16,-35 5 3-16,-19 7 2 16,-9 19 0-16,-36 10-1 15,2 25 1-15,-5 17-1 16,5 21 0-16,-1 16-1 16,7 10-9-16,6 20-14 15,14 18-52-15,15 18-123 0</inkml:trace>
  <inkml:trace contextRef="#ctx0" brushRef="#br0" timeOffset="99396.4591">17589 11641 289 0,'0'-10'53'0,"-25"3"-38"16,-22 5 9-16,-15 2 29 16,-21 2-7-16,-14 27-25 15,-8 6-7-15,-1 11-1 16,23-2-5-16,19 7 1 15,29-3-3-15,21 0-4 16,14-4-2-16,8-4-5 16,52 0-1-16,25-2 3 15,12-6 2-15,17 2 1 16,-9-3 0-16,-14 0 0 16,-19 0 0-16,-26 0 0 15,-26 6 1-15,-20 2 3 0,0 2-1 16,-14 3 1-16,-38 3 1 15,-4-2-3-15,-10-5-2 16,-2-11-1-16,2-10-1 16,0-11-9-16,6-8-19 15,21-30-54-15,16-36-174 16</inkml:trace>
  <inkml:trace contextRef="#ctx0" brushRef="#br0" timeOffset="100102.0272">17934 11135 299 0,'2'48'45'0,"3"29"-37"16,-5 19 25-16,0 14 11 16,-19 4-4-16,-14 3-9 15,6 0-11-15,8-10-9 16,7-9-4-16,6-17 0 15,6-18-6-15,0-22-1 16,0-16 0-16,0-11-5 16,8-14-10-16,11 0 1 15,12-36 3-15,14-30 0 16,1-15 2-16,5-7-3 16,-11 19 5-16,-7 27 7 0,-6 22 0 15,1 20 1-15,3 0 0 16,0 36 2-1,7 23 10-15,-3 7-3 0,-4 11-2 16,0-8-3-16,2-10 2 16,-2-7-2-16,2-15-5 15,6-8 0-15,-2-12 0 16,7-14-1-16,10-3-3 16,12-33-4-16,6-20 5 15,0-14-7-15,-14 1-3 16,-18 11 1-16,-16 15 5 15,-11 18 6-15,-7 10 2 16,-6 12-1-16,0 0 3 0,0 9 3 16,2 16 3-16,2 12 4 15,2-1-4-15,3-3-3 16,11-8-4-16,5-5 4 16,2-6-6-16,12-7 2 15,7-6-2-15,5-1 0 16,1-19 1-16,0-13 1 15,-13-12-1-15,-20-5 0 16,-13 2 1-16,-6 6 0 16,-12 9 2-16,-32 6-1 15,-12 7 3-15,-6 11-1 16,-4 5 1-16,2 3-1 0,19 0-1 16,12 0-4-1,14 0-1-15,13 0-3 16,6 0-10-16,12-11-14 0,52-14-17 15,27-9-69-15,12-5-101 16</inkml:trace>
  <inkml:trace contextRef="#ctx0" brushRef="#br0" timeOffset="100432.3668">19712 11707 202 0,'0'41'53'15,"0"7"-21"-15,-10 6 9 16,4 2 10-16,6 0-17 15,0-2-6-15,0-7-6 16,0-10-11-16,10-6-2 16,8-14-2-16,-3-3-4 0,-5-13-3 15,-4-1-4-15,5 0-2 16,3-26 4-16,11-21 2 16,0-16 0-16,-4-11-1 15,-15 3 1-15,-6 3 3 16,0 10-2-16,8 14 0 15,9 11 0-15,3 11 0 16,9 6-1-16,0 9 0 16,-2 4 3-16,8 3-3 15,2 0-1-15,5 0 0 16,1 0-3-16,-2 3-10 16,-3 4-16-16,-7 2-73 0,0-4-148 15</inkml:trace>
  <inkml:trace contextRef="#ctx0" brushRef="#br0" timeOffset="100649.8975">20411 11631 128 0,'6'0'171'0,"10"4"-168"15,5-1 5-15,14 0 19 16,13-3 13-16,6 0-10 15,10-7-2-15,8-15-17 16,-6-7-9-16,-6-1-2 0,-12-6-10 16,-15-1-15-1,-17-2-11-15,-12 4-53 0,-4 2-80 16</inkml:trace>
  <inkml:trace contextRef="#ctx0" brushRef="#br0" timeOffset="100860.4595">20791 11246 150 0,'-16'7'91'0,"3"22"-71"16,1 12-3-16,-5 10 20 16,3 11 1-16,3 8 8 15,5 4-16-15,4 3-10 16,2 0-1-16,0-4 1 0,2-3-4 16,23-1-4-1,6-13-6-15,15-9-4 0,7-9-2 16,9-16-7-16,11-13-6 15,5-9-5-15,7-9-25 16,2-21-92-16</inkml:trace>
  <inkml:trace contextRef="#ctx0" brushRef="#br0" timeOffset="101624.6917">21756 11205 178 0,'-53'-26'233'0,"-1"-7"-228"16,-14-11-2-16,-15-5 15 15,-20-7 8-15,-19-4-11 16,-15 5 0-16,-18 0-7 15,-22 10 3-15,-28 6 2 16,-31 6-9-16,-33 8-3 16,-16 6 0-16,-25 11 2 15,-10 8-3-15,-7 0-3 16,-14 11 0-16,-4 19 3 16,-19 10-6-16,4 14 5 0,3 5 0 15,5 18-2-15,26 8 1 16,22 11 2-16,27 10 0 15,33 4 0-15,31 8 1 16,33 8 1-16,38 5-2 16,28 8 4-16,39-7-2 15,42 5-2-15,33-3 0 16,64-5-1-16,60-1 0 16,44-2 0-16,32-9 1 15,17-10-3-15,17-8 2 16,24-16 1-16,22-13 0 15,25-11 0-15,47-14 1 16,28-19 3-16,38-23 0 0,26-6-2 16,5-35 1-1,14-17-3-15,-15-7 0 0,-18-11 2 16,-31-11-2-16,-41-5-3 16,-46-6 1-16,-39-8 2 15,-31-7 2-15,-31-14 1 16,-23-10 0-16,-19-12-2 15,-30-1 0-15,-40 11 0 16,-39 7-1-16,-44 19 0 16,-16 17 4-16,-35 3-1 15,-41 6 0-15,-21 3-3 16,-21 8-3-16,-10-1 2 16,-5 11-2-16,1 12 2 15,14 8 1-15,13 16 1 0,24 14 0 16,19 4-1-16,10 6-7 15,15 3-5-15,6 0-7 16,6 0-30-16,7 7-55 16,8 8-142-16</inkml:trace>
  <inkml:trace contextRef="#ctx0" brushRef="#br0" timeOffset="116437.5044">20185 12446 250 0,'0'-3'33'15,"-4"2"-17"-15,-14-7 12 16,5 8 10-16,11 0-3 15,2 0-14-15,0 0-12 16,0 0-3-16,0 0-1 16,0 0 1-16,0 0-1 15,0 0 0-15,-4 0-3 0,2 0 1 16,2 0-1-16,-4 0 0 16,-4 18-1-16,-3 8 0 15,-5 15 5-15,-3 4-2 16,7 6-4-16,-1 4 0 15,5 11 5-15,-2 7-5 16,4 10 3-16,3 7-2 16,-1 8 0-16,4 1 0 15,0 3 1-15,0 5-1 16,0-4 0-16,0 4 1 16,0-1-1-16,0-7-1 15,11-2 0-15,1-7 1 16,0-5-1-16,1-8 0 0,8-4 2 15,1 1-5 1,3-4 6-16,0 3-5 0,4-6 3 16,2-6-2-16,0-9 0 15,0-4 1-15,8-8 0 16,-2-3-1-16,5-4 1 16,1-5-3-16,7-4 1 15,3-4 2-15,7-1-5 16,0-5 5-16,-2-2 1 15,-4-2-1-15,-11-5 0 16,-1 3 0-16,-7-5 0 16,-4 0 0-16,-2 2-1 0,-4-2 1 15,-1 1-4 1,1-4 2-16,-2 1-3 0,-9 2-10 16,-1-3-6-16,-7 0-44 15,-6 0-110-15</inkml:trace>
  <inkml:trace contextRef="#ctx0" brushRef="#br0" timeOffset="116866.5231">20921 14604 245 0,'0'0'33'0,"0"0"-33"15,13 11 0-15,26 10 6 16,13 1 1-16,14 0-3 16,4 1-2-16,2-1-1 15,-7 4 0-15,-8-4 2 16,-11 2-2-16,-13 3 4 15,-12-2-3-15,-9-3 4 16,-12 8 4-16,0 0 3 16,-21 3-2-16,-30 3 0 15,-13 0-2-15,-15 1-2 0,-6 0-1 16,3-5-1-16,3-2 6 16,13-5-9-16,8-6 2 15,13-4-2-15,7-3-2 16,14-5-2-16,5 0-1 15,7-4-6-15,1-3-11 16,9 4-42-16,2-4-106 16</inkml:trace>
  <inkml:trace contextRef="#ctx0" brushRef="#br0" timeOffset="118267.907">22680 14548 179 0,'13'-7'64'0,"-7"0"-54"15,-6 7 6-15,0 0 27 16,0 0-1-16,0 0-13 0,0 0-10 16,0 0 2-16,0 0 2 15,0 0 0-15,0 0-6 16,0 0-3-16,-14 0 0 15,-17 3-8-15,-13 6-5 16,-10 4 1-16,-3 1 0 16,-1 2 1-16,0 2-3 15,4 1 1-15,11-5 0 16,10 4-1-16,6-3-1 16,8 3 1-16,7 1 0 15,10 0-3-15,2-1 0 16,2 4-3-16,39 6 4 15,13-1 1-15,12 1-2 0,2 2 3 16,0 0 0-16,3-4-1 16,-11 0 1-16,-15-1 0 15,-4 0 0-15,-18-3 0 16,-8 1 1-16,-11 3 0 16,-4-1 1-16,0 1-1 15,-35 2 2-15,-13-1-1 16,-8-2-1-16,-10 0 2 15,-2-6-3-15,-4 0 1 16,5-12-1-16,12-3-5 16,9-4 5-16,13-4-16 15,21-22-51-15,12-18-161 0</inkml:trace>
  <inkml:trace contextRef="#ctx0" brushRef="#br0" timeOffset="118719.2641">23092 14283 267 0,'-2'0'42'0,"2"0"-39"0,0 0 1 15,0 0 6 1,0 13-5-16,0 9 9 0,2 0-9 16,8-4-2-16,-4-7 1 15,-4 1 2-15,-2-6 2 16,5 1-6-16,-5-7 1 16,0 0 0-16,0 0 2 15,0 0-4-15,0 0 1 16,0 4-1-16,0-4 2 15,2 0-2-15,-2 0-1 16,0 0 1-16,0 0 0 16,0 0-1-16,0 0 2 15,0 0 2-15,0 0-4 16,0 0 0-16,0 0-1 0,0 0-2 16,0 0 0-16,0 0-2 15,0 0-3-15,0 0-9 16,0 0-23-16,0 0-19 15,0 4-155-15</inkml:trace>
  <inkml:trace contextRef="#ctx0" brushRef="#br0" timeOffset="119377.5307">23061 15000 141 0,'0'0'66'0,"0"0"-66"16,0 0 0-16,18 0 0 16,24 0 37-16,20 0-9 15,10-11-5-15,3-8-9 16,3-6 3-16,-6-4-4 16,-5-5-5-16,-14-2-8 15,-18-2 0-15,-22-1-2 16,-13 5-5-16,0 2 1 0,-39 10-4 15,-13 11 10 1,-8 3 0-16,-4 8 5 0,2 0 9 16,2 11-2-16,0 18-6 15,10 8 0-15,13 10 1 16,12 13-3-16,13-2-1 16,12-2-1-16,8-5-2 15,38-4 4-15,10-7-4 16,12-5 0-16,4-4 0 15,11-12 0-15,2-8-4 16,-1-11 2-16,-3 0-12 16,-3-24-26-16,-9-15-56 15</inkml:trace>
  <inkml:trace contextRef="#ctx0" brushRef="#br0" timeOffset="119605.3737">24369 14515 233 0,'-41'55'37'16,"6"8"-20"-16,6 3 9 16,8-1 8-16,11-2-8 15,10 0-8-15,0-8-13 16,10-8-5-16,25-6 0 15,3-19-9-15,9-14-15 0,9-8-54 16</inkml:trace>
  <inkml:trace contextRef="#ctx0" brushRef="#br0" timeOffset="119827.9159">25215 14325 303 0,'-37'47'43'0,"-5"16"-39"16,-1 14 9-16,1 3 12 15,16 1-4-15,3 4 1 0,17-2-14 16,6-1-2-16,0-9-5 16,12-10-1-16,17-5-5 15,4-14-10-15,2-8-19 16,-6-14-66-16</inkml:trace>
  <inkml:trace contextRef="#ctx0" brushRef="#br0" timeOffset="126416.0242">11007 9770 108 0,'-12'-4'36'0,"6"1"-12"16,0 0-6-1,6-1 24-15,0 4-1 0,0 0-4 16,0 0-15-16,0 0-4 16,0 0-5-16,0 0 0 15,0 0-5-15,12-6 3 16,27 0 3-16,21 0 8 16,17-2-3-16,14 0-11 15,6 4 11-15,19-3-3 16,14 4-7-16,19 0 1 15,20 1-4-15,25-1 2 16,26 0 0-16,23 3-2 0,18 0-3 16,10 0-3-16,8 0 5 15,-6 0-4-15,-17 0 0 16,-6 0 4-16,2 0 0 16,3 0-5-16,-9 0 5 15,6-4-2-15,-10-4-3 16,-23-1-2-16,-13 0 2 15,-30 3 0-15,-31-1 0 16,-40-2-1-16,-32 6 1 16,-30 0 0-16,-20 1 0 15,-15 2 0-15,-8-2 0 16,0 2 3-16,0 0-2 0,0 0 0 16,0 0-1-1,0 0 2-15,0 0-2 16,0 0 1-16,0 0-1 0,0 0 1 15,0 0 0-15,0 0 1 16,0-5 1-16,-2-2-2 16,-29-3-1-16,-21-2 0 15,-16 1 0-15,-25-1 0 16,-31 6-1-16,-25 2-2 16,-37 1 1-16,-16 3 2 15,-38 0-1-15,-27 3 1 16,-8 4 1-16,-10 0-1 15,-7 1-1-15,9-1 0 16,4-3 1-16,25 3 3 16,39-5-3-16,45-2 2 0,55 0 1 15,51 0 3-15,37 0-6 16,27 0 0-16,0 0-9 16,12 0-13-16,52 0 13 15,48 0 8-15,24 3 1 16,26-1-1-16,1 0-3 15,2 0 3-15,5-1 0 16,5-1 0-16,3 0-2 16,-2 0 2-16,-7 0-1 15,-7 0-2-15,-16 0-3 16,-13 0-24-16,-24 0-36 16,-18 3-101-16</inkml:trace>
  <inkml:trace contextRef="#ctx0" brushRef="#br0" timeOffset="126844.0211">15623 9613 171 0,'-35'0'41'15,"-12"0"-15"-15,-15 4-6 16,-17 11 13-16,-18 10 7 15,-25 12-18-15,-33 10-7 16,-33 15 4-16,-19 15 3 16,-20 3-5-16,-25 9-3 15,10-1-1-15,10-3-3 16,36-11-4-16,45-16-1 0,56-16-5 16,51-14 0-1,38-14-9-15,6-6-10 16,68-8-16-16,48-12 11 0,41-32-61 15,31-11-143-15</inkml:trace>
  <inkml:trace contextRef="#ctx0" brushRef="#br0" timeOffset="127045.5294">15262 9969 224 0,'-189'58'40'0,"-36"9"-26"15,-29 8 19-15,-21 3 17 16,-2 4-11-16,27-9-12 16,31-8 6-16,57-18-29 0,76-15-4 15,63-16-6-15,39-16-18 16,96-3-11-16,58-30-4 16,49-18-267-16</inkml:trace>
  <inkml:trace contextRef="#ctx0" brushRef="#br0" timeOffset="127220.1127">15138 10352 269 0,'-211'64'42'0,"-21"17"-20"16,-8 3-5-16,13-7 24 16,35-11-6-16,53-18-9 0,61-19-23 15,63-10-3-15,28-16-26 16,92-3-2-16,46-22-8 15,49-18-186-15</inkml:trace>
  <inkml:trace contextRef="#ctx0" brushRef="#br0" timeOffset="127354.5842">14865 10852 47 0,'-240'66'244'0,"-14"5"-205"15,22 1-14-15,38-12 5 16,55-20-10-16,73-18-20 15,66-13-3-15,52-9-47 16,84-16 3-16</inkml:trace>
  <inkml:trace contextRef="#ctx0" brushRef="#br0" timeOffset="127639.0837">14708 11249 408 0,'-211'48'22'0,"27"-7"-17"15,51-14 5-15,51-10 0 16,61-15-10-16,27-2-3 16,91-17-26-16,54-18 13 15,46-7-46-15,20 1-39 16,-17 15-6-16,-47 11 50 16,-64 15 35-16,-74 11 22 15,-34 26 25-15,-97 8 29 0,-53 10 5 16,-26 3 1-16,-5-3 3 15,18 0-28-15,41-11-2 16,46-18-23-16,62-8-10 16,35-18-13-16,96-3-19 15,63-27-36-15</inkml:trace>
  <inkml:trace contextRef="#ctx0" brushRef="#br0" timeOffset="127790.5394">14697 11676 413 0,'-196'36'31'16,"47"-8"-28"-16,62-12 0 0,52-13-3 15,35-3-2-15,91-25-43 16,74-12 12-16,65-10-224 16</inkml:trace>
  <inkml:trace contextRef="#ctx0" brushRef="#br0" timeOffset="127933.0274">14902 11759 453 0,'-246'60'32'0,"52"-9"-26"15,63-15 3-15,71-17-6 16,60-16-3-16,69-6-20 16,100-27 13-16,73-14-43 0,37-4-167 15</inkml:trace>
  <inkml:trace contextRef="#ctx0" brushRef="#br0" timeOffset="128068.7316">15516 11902 274 0,'-236'70'122'16,"-14"4"-80"-16,21-11-4 15,47-13-11-15,72-17-13 16,73-18-14-16,37-7-2 16,105-8-21-16,75-8 12 15,45-15-90-15,21-6-170 16</inkml:trace>
  <inkml:trace contextRef="#ctx0" brushRef="#br0" timeOffset="128164.95">15557 12237 137 0,'-163'62'145'0,"-42"8"-52"16,-14-1-31-1,17-7-29-15,26-7-33 0,39-11 0 16,34-13-30-16,16-14-277 16</inkml:trace>
  <inkml:trace contextRef="#ctx0" brushRef="#br0" timeOffset="141771.9482">19948 2993 234 0,'-13'-1'35'0,"-7"-5"-23"0,11 4 25 15,5 2-5-15,-4 5-18 16,-17 23-14-16,-8 14 5 16,0 6-4-16,8 3 5 15,9-6-6-15,16-3 1 16,0-5 3-16,4-11-2 15,35-5-2-15,13-11-2 16,10-10 1-16,4 0 1 16,8-21 9-16,3-15 4 15,-9-12 3-15,-12-2-13 16,-19 2 12-16,-20 5-8 16,-17 3 8-16,0 1 2 0,-25 5-4 15,-25 3-10-15,-14 7 16 16,-4 7-13-16,-4 6-2 15,3 5-2-15,16 5-2 16,15 1-2-16,20 0-5 16,18 0-11-16,0 3-36 15,14 8-37-15,36 2-245 16</inkml:trace>
  <inkml:trace contextRef="#ctx0" brushRef="#br0" timeOffset="141966.9535">20617 3203 108 0,'11'8'43'15,"1"3"-32"-15,7 3-11 16,-3 1-4-16,-1-2-29 15,-9-6-92-15</inkml:trace>
  <inkml:trace contextRef="#ctx0" brushRef="#br0" timeOffset="142379.5669">21422 2792 268 0,'12'0'10'16,"19"1"-7"-16,17 3 11 16,16-1 0-16,8 4 1 15,4-2-8-15,-14 7-6 16,-12 1-1-16,-11 3 1 15,-18 2 0-15,-11 4 5 16,-10 7 0-16,-4 7 5 16,-37 3 3-16,-5 1-6 0,-1-6 2 15,12-7-3-15,14-6-3 16,11-8-4-16,10-2-3 16,0-2-1-16,4 1 3 15,29-2 0-15,12-2 1 16,7-2 5-16,6-2-4 15,4-1 2-15,-6 0-3 16,-2 2-3-16,-11 0-7 16,-20 7-13-16,-23 2-35 15</inkml:trace>
  <inkml:trace contextRef="#ctx0" brushRef="#br0" timeOffset="142775.0373">19518 4132 295 0,'-13'18'15'0,"9"5"-3"16,4 3 13-16,0 0 0 15,0 3-6-15,6 4-6 16,13-4-7-16,4-2-3 16,2-3 3-16,6-8 0 15,6-3-6-15,8-12 0 0,7-1 4 16,8-15 5-16,0-18 0 16,-11-8-4-16,-13 0 0 15,-20 3-5-15,-16 3 0 16,0 6 0-16,-25 5 0 15,-26 8 1-15,-9 5-1 16,2 6 4-16,0 2-3 16,8 3-1-16,19 0-4 15,15 0-2-15,10 0-29 16,6 0-89-16</inkml:trace>
  <inkml:trace contextRef="#ctx0" brushRef="#br0" timeOffset="142964.3723">20376 4214 94 0,'4'5'76'0,"2"-3"-6"16,0-2-32-16,7 1-28 15,5 1-7-15,1-2-3 16,10 0-16-16,2 0-22 15,6-13-34-15</inkml:trace>
  <inkml:trace contextRef="#ctx0" brushRef="#br0" timeOffset="143310.7837">21151 3910 126 0,'12'0'29'0,"7"0"0"15,-1 6 15-15,5 9-17 16,0 2-11-16,2 3-4 16,-7 4-5-16,-9 1 1 15,-5-1 9-15,-4 3-7 16,0-1 0-16,0-4-4 16,-7-4-1-16,3-1 2 0,4-3-3 15,0 1-4-15,0 2 2 16,13 0 2-16,9 2 2 15,3 1 2-15,0-2-2 16,-6-2 7-16,-3-1-2 16,-10-1-2-16,-1 3 2 15,-5 5-2-15,0 2 0 16,-34 3-5-16,-11 0-4 16,-15 2-10-16,4-6-24 15,-8 0-123-15</inkml:trace>
  <inkml:trace contextRef="#ctx0" brushRef="#br0" timeOffset="143729.4435">19501 5212 264 0,'-8'17'5'15,"2"3"25"-15,2 2 8 16,2 4-14-16,2 2-8 0,0-4-6 16,0 1-6-1,12-4 6-15,19-5 0 0,2-6-5 16,8-6-3-16,1-4 5 15,-1 0 2-15,5-16 9 16,-5-7-5-16,-10-3 1 16,-13 1-2-16,-13 1 1 15,-5 2-6-15,-7 4-2 16,-30 2 7-16,-8 4-3 16,-1 3-7-16,1 5 0 15,6 4-2-15,10 0-2 16,12 0-6-16,9 0-5 15,8 1-14-15,0 10-43 16,12-4-153-16</inkml:trace>
  <inkml:trace contextRef="#ctx0" brushRef="#br0" timeOffset="143910.6572">20210 5336 130 0,'0'12'98'16,"0"-3"-21"-16,0 3-32 16,0 1-26-16,4 0-18 15,5-2-1-15,9-2-13 16,11-4-26-16,8-5-65 16</inkml:trace>
  <inkml:trace contextRef="#ctx0" brushRef="#br0" timeOffset="144193.2439">20901 5120 269 0,'-38'21'15'0,"-7"2"25"16,2 9 4-16,-5 3-15 15,11 5-3-15,8-1-6 16,14 2-4-16,11-4-6 15,4-4 1-15,4 0-7 16,27-3-1-16,13-4-2 0,7-3 2 16,5-8 1-1,4-4-3-15,-4-6-1 0,-2-5-1 16,-7 0-2-16,-7-5-6 16,-5-15-5-16,-4-5-5 15,-6-3-34-15,-13-1-167 16</inkml:trace>
  <inkml:trace contextRef="#ctx0" brushRef="#br0" timeOffset="144382.4235">21037 5313 247 0,'-19'16'34'0,"-1"7"-23"0,-5 7 29 15,2 1-8-15,1 7-5 16,1 3-15-16,2 2-3 15,1 5-5-15,-3-4-4 16,7 3-7-16,-3-5-8 16,3-4-16-16,-3-4-92 15</inkml:trace>
  <inkml:trace contextRef="#ctx0" brushRef="#br0" timeOffset="196887.3211">24475 3439 104 0,'-35'16'308'0,"-21"-7"-293"15,-17-9-4-15,-5 0 26 16,12-3-3-16,-3-3-10 16,3 2-12-16,4-1 1 15,7 1-4-15,3 4 2 0,2 0 5 16,7 0-9-16,-5 0-3 16,7 0-4-16,8 9 1 15,0-3-1-15,18 3 0 16,3 2-2-16,6 4-2 15,6-1 0-15,0 6 2 16,0 0-2-16,2 4 3 16,16 7 1-16,5 10 1 15,0 10 1-15,-5 14 0 16,-5 13 1-16,-11 15 0 16,-2 9 1-16,0 14 2 15,-25 12-5-15,-18 5 2 0,-5-1-1 16,1-3-2-1,7-18 1-15,11-14 1 0,13-17-2 16,14-17-1-16,2-15 1 16,0-13 1-16,2-8-1 15,19-12-6-15,3-2 6 16,14-4 0-16,9-2 1 16,11-4 4-16,12-1-3 15,15-2 1-15,0 0-2 16,-5 0-1-16,-7-10 0 15,-13 1-4-15,-13 2-12 16,-16-4-21-16,-12 5-8 16,-3-10-20-16,-7-3-61 15,1-6-133-15</inkml:trace>
  <inkml:trace contextRef="#ctx0" brushRef="#br0" timeOffset="198146.0617">24791 3203 85 0,'4'-1'39'15,"-4"1"-18"-15,0-2 16 16,0 2 3-16,2 0-4 15,-2 0 7-15,0-2-7 16,0 2-2-16,0 0 0 16,0 0-7-16,4 0-5 15,-2 0-6-15,-2 0 3 0,5 0-4 16,-5 0-2-16,0 0-5 16,2 0 4-16,-2 0-4 15,0 0-1-15,0 0 0 16,0 0-1-16,0 0 0 15,0 0-1-15,0 0-3 16,0 0 3-16,0 0-5 16,0 0 1-16,0 0 0 15,4-2-1-15,-4 2-1 16,2 0 0-16,12 0-3 16,11 0 2-16,14 0 2 15,15 0 0-15,6 0 0 16,0 9 0-16,-6 0-1 0,-5 3 1 15,-14-1-1-15,-10 0 1 16,-10 4-2-16,-11-3-1 16,-4 4 0-16,0 4 3 15,-25 5 1-15,-29 5 4 16,-8 1-1-16,-4-3 5 16,8-2-7-16,25-11 0 15,8-6-1-15,19-4-1 16,6-3-1-16,0-1-4 15,0 4-6-15,13 6 6 16,20 4 0-16,14 5 2 16,7-1 3-16,0 1 1 15,-3 1-1-15,-9-3 3 0,-7 2-3 16,-10-1 1-16,-17-2-1 16,-8 2-5-16,0 1 5 15,-25 4 4-15,-20 1 0 16,-7-1-1-16,-4-4-2 15,0-4 0-15,5-3 1 16,-1-2-2-16,7-1-2 16,11-2-20-16,3-5-29 15,9-2-82-15,9 3-187 16</inkml:trace>
  <inkml:trace contextRef="#ctx0" brushRef="#br0" timeOffset="198730.9867">26135 4481 361 0,'20'0'24'0,"5"0"-24"15,16 4 23-15,13 8 6 16,8-1-13-16,2 2-1 15,-8 3-2-15,-8 0 4 16,-11 3-7-16,-12 1-1 16,-17 2 2-16,-8 6-2 15,0 2 6-15,-15 3 0 16,-20-2-8-16,-2-2-1 16,8 0 1-16,8-5-7 15,11-4-1-15,10-1 0 16,0-3-4-16,0 1 2 0,35 2-2 15,13 2 5-15,1-3 1 16,5 4 1-16,-4 0-1 16,-9 1-1-16,-8-1 2 15,-14-2-1-15,-11 2 0 16,-8 2 4-16,-8 4 1 16,-44 4 5-16,-24 1-2 15,-11-4-7-15,-4-1-2 16,2-6-2-16,4-4-25 15,7-7-34-15,1-11-78 16,7 0-163-16</inkml:trace>
  <inkml:trace contextRef="#ctx0" brushRef="#br0" timeOffset="199389.6896">24309 4765 319 0,'-22'15'35'16,"-9"1"14"-16,0 4 7 15,0 9-16-15,-2 3-23 16,8 8-2-16,6 2-6 0,7-2 0 16,10 0-3-16,2-9-4 15,0-4-2-15,0-8-2 16,14-8 1-16,5-7-1 15,10-4-4-15,6 0 6 16,8-12 8-16,7-17-1 16,-3-7-1-16,-9-7-4 15,-10-3 0-15,-13 0 0 16,-11 2 0-16,-4 2-1 16,0 10 1-16,-4 5 0 0,-21 9 3 15,-2 7-1 1,0 4-1-16,3 2-3 0,9 3-1 15,-1 1 0-15,3 1 0 16,7 0-2-16,0 0-16 16,2 0-19-16,2 4-23 15,2 7-79-15</inkml:trace>
  <inkml:trace contextRef="#ctx0" brushRef="#br0" timeOffset="199707.1498">24913 4973 277 0,'10'6'72'0,"-6"-4"-57"16,-4 6 32-16,7-2-1 16,-5 0-19-16,2 0-19 15,2 1 1-15,-4-3-5 16,4-1-1-16,0 0-1 16,-1-1-2-16,1 0-5 15,-4-2-2-15,2 0-29 0,4 0-51 16,-2-4-60-1</inkml:trace>
  <inkml:trace contextRef="#ctx0" brushRef="#br0" timeOffset="200551.5552">25395 4736 128 0,'0'0'105'0,"0"0"-74"16,0 0 16-16,0 0 10 15,8 0-15-15,15-5-23 16,3-12-7-16,14-5 3 16,-7 0-5-16,-4-1 1 15,-11 1-1-15,-7 0 1 0,-5 3-1 16,-6 1 0 0,0 4 5-16,-10 1-5 0,-26 5 9 15,-3 3-7-15,-6 5-2 16,-5 0-5-16,3 3 0 15,1 13-3-15,7 1-1 16,18 2 0-16,9 1-1 16,12 0-3-16,0 2 2 15,6 0-4-15,31 2 1 16,11-2-1-16,1 1 3 16,-1 3 1-16,-5 1 1 15,-8 2 0-15,-10 3 1 0,-12 0-1 16,-13 6 0-1,0-2 0-15,-5 1 1 0,-26-4-1 16,-2 2 1-16,0-4 2 16,8-1-2-16,1-8-1 15,5-3-6-15,3-6-19 16,9-5-26-16,-1-8-30 16,4 0-50-16,2-3-57 15</inkml:trace>
  <inkml:trace contextRef="#ctx0" brushRef="#br0" timeOffset="201782.2206">26749 3684 16 0,'0'0'2'0,"0"-4"-2"15,0-3 18-15,0-1 22 0,-7 1 4 16,-11-3 5-16,-7-4-2 16,-14 1 12-16,-1-4-9 15,-18 0-2-15,-6 1-1 16,-27 1-20-16,-26 0-5 16,-36 8 2-16,-48 5-9 15,-43 2-6-15,-41 18 9 16,-48 19-9-16,-16 10 4 15,2 18-2-15,24 9-5 16,63 13-1-16,55 8 1 16,77 6-5-16,72 6-1 15,56 14-3-15,2 6 3 16,64 7 0-16,29-7 0 0,33-14 2 16,50-21-2-16,43-26 1 15,42-25 1-15,39-19 1 16,16-22 2-16,15 0-4 15,-4-33-1-15,-28-19 0 16,-34-17 0-16,-44-9 0 16,-45-9 0-16,-50-8 1 15,-39-13 1-15,-41-15 2 16,-42-10-4-16,-6-1-3 16,-54 15 1-16,-41 19 0 15,-33 23 1-15,-38 26-12 16,-44 23 13-16,-51 26 1 0,-39 6 6 15,-32 41 3-15,-5 25-3 16,37 23 4-16,33 21-6 16,63 21-2-16,73 0-3 15,71-8 0-15,60-22-8 16,81-30 8-16,74-16-4 16,66-15 4-16,58-18 1 15,36-25-1-15,30-13-6 16,6-47-3-16,-12-19 2 15,-29-6 2-15,-55 0 0 16,-74 9 0-16,-71 8 4 16,-67 14-7-16,-43 6 4 15,-31 10-5-15,-76 12-30 0,-50 15-70 16,-40 10-79-16</inkml:trace>
  <inkml:trace contextRef="#ctx0" brushRef="#br0" timeOffset="202704.1105">22449 6731 439 0,'4'0'30'16,"-4"0"-9"-16,-25 0 24 0,-26 0-12 15,-24 0-15-15,-22 0-4 16,-13 0 0-16,-16 0-7 16,-2 0 9-16,-4 0-8 15,4 0-1 1,12 3-3-16,21-2-2 0,29-1 1 16,29 0 1-16,22 4-4 15,11-3 0-15,4 1-4 16,0 1-6-16,0 1 3 15,16 8 4-15,15 7 3 16,13 8 2-16,-9 11-1 16,-4 14 1-16,-19 17-1 15,-12 9 2-15,0 10 0 0,-10 6-2 16,-27 8 3 0,-7 6-1-16,-3 2 1 0,4-5-2 15,7-8-1-15,12-4 0 16,15-10 1-16,9-10-1 15,0-7 0-15,2-3-1 16,29-1 0-16,11 1-1 16,11-5 1-16,9-7-1 15,15-9 0-15,2-6 1 16,7-3 0-16,5-4-1 16,0 1-5-16,4-5-3 15,-2-3-20-15,9-6-30 0,-3-5-31 16,-10-9-118-16</inkml:trace>
  <inkml:trace contextRef="#ctx0" brushRef="#br0" timeOffset="203499.8601">23154 6395 210 0,'0'-5'73'0,"0"4"-25"16,0 1 15-16,0 0-9 15,0 0-14-15,0 0-14 16,0 0-7-16,0 17-11 16,0 11 0-16,0 15 5 15,-2 10-3-15,-11 2 1 16,1 3-3-16,0-2 0 16,-1-4-2-16,1-7-5 15,1-8 1-15,5-7-2 0,6-10 0 16,-2-6-4-1,2 0-2-15,0-8-12 0,0-1-20 16,0-1-20-16,0-4-55 16,0 0-60-16</inkml:trace>
  <inkml:trace contextRef="#ctx0" brushRef="#br0" timeOffset="204301.9435">23187 6360 170 0,'0'0'64'0,"0"0"-37"15,0 0 14-15,0 0 12 16,0 7-14-16,0 5-12 15,-4 9-5-15,-5 2-6 16,-5 9 6-16,0 12-8 16,-5 8-1-16,2 7-3 15,9 2-2-15,2-3 5 0,6-3-10 16,0-5 3-16,0-6-6 16,2-7 1-16,15-6-1 15,-5-11-1-15,0-6-1 16,-3-10-3-16,3 0-2 15,9-4 2-15,10 0 2 16,12-26 3-16,11-9 9 16,2-11-3-16,-7-4-5 15,-7-1 0-15,-11-5 0 16,-13-2 1-16,-14-3-2 16,-4 1 0-16,0 8 0 15,-31 8 2-15,-6 7 0 0,2 18 3 16,4 5-1-16,2 11-2 15,0 2 1-15,4 1-2 16,1 0-2-16,-1 0-2 16,2 0 1-16,-2 1 1 15,0 10-2-15,3 3-10 16,1 5-14-16,2 1-15 16,3-1-29-16,8-1-71 15</inkml:trace>
  <inkml:trace contextRef="#ctx0" brushRef="#br0" timeOffset="204512.1154">23660 6764 177 0,'19'19'125'0,"-5"-4"-93"15,-3-1 3-15,5-2 19 16,-8-2-20-16,3 1-25 15,1 0-5-15,-4-3 2 16,3-5-6-16,-5-3-6 16,2 0-20-16,5 0-101 15,-9-11-20-15</inkml:trace>
  <inkml:trace contextRef="#ctx0" brushRef="#br0" timeOffset="204864.2027">24262 6324 417 0,'-6'14'22'0,"-19"12"-7"15,0 7 34-15,6 0-11 16,5-1-22-16,12 1-7 15,2 1-5-15,2-2-4 16,39 6 2-16,13-3 0 16,2-3-1-16,8 0 2 15,-2-3-1-15,-12 0 1 0,-9-1-1 16,-12-1-2-16,-17-1 2 16,-12 1 0-16,0-2-2 15,-23 0 0-15,-20-5 5 16,-13-3-5-16,-2-6 0 15,9-3-9-15,-5-8-20 16,0-14-28-16,3-18-147 16</inkml:trace>
  <inkml:trace contextRef="#ctx0" brushRef="#br0" timeOffset="205068.6274">24431 6338 405 0,'15'0'8'0,"8"0"-5"15,14 0 24-15,10 0-13 16,15 0-4-16,17 0-3 16,10 0-7-16,-9 6-17 15,-1 3-51-15,-7 4-99 16</inkml:trace>
  <inkml:trace contextRef="#ctx0" brushRef="#br0" timeOffset="206273.8216">24136 6266 305 0,'-69'-12'36'16,"-7"2"-10"-16,-13 6 7 16,-16 4 13-16,-23 4-19 15,-19 20-14-15,-17 8-7 16,-7 10 0-16,3 9 1 15,22 12 4-15,30 6 2 16,39 5-5-16,51-4-3 16,26-4-3-16,37-5-2 15,62-4-1-15,33-9-1 16,25-10 4-16,25-16-4 16,4-15 0-16,-2-7 2 15,2-17 0-15,-8-16 1 16,-12-7-1-16,-22-5-2 0,-30-3-2 15,-36 2 0-15,-32 2 0 16,-25-4 0-16,-21 3 3 16,-21-1-2-16,-43 7 1 15,-15 6 2-15,-22 9-1 16,-17 10 1-16,-18 12 1 16,-11 2 3-16,-4 6 4 15,6 15 0-15,15 1 8 16,21 2-9-16,32-5-5 15,34-4-1-15,30-10-1 16,13-2-4-16,0 1-11 16,2 3-19-16,34-3 9 0,17 0-38 15,9-4-89-15,-2 0 0 16</inkml:trace>
  <inkml:trace contextRef="#ctx0" brushRef="#br0" timeOffset="208764.3632">23152 7230 155 0,'2'0'49'16,"2"0"-13"-16,-2 0-11 15,2 0 34-15,2 0-4 16,-2 0-15-16,-1 0-14 16,1 0-7-16,-2 0 0 15,2 0-10-15,8 0-6 16,19 0-1-16,17 9 2 15,20 0 2-15,6 3-4 16,5-2 2-16,-7 0-4 16,-12 0 2-16,-25 0-2 0,-20-4-1 15,-15 2 1-15,0 0-4 16,0 3 4-16,-39 11 10 16,-21 5 3-16,-13 2-10 15,5-7-1-15,16-9 5 16,28-11 2-16,15-2-7 15,9 3-2-15,0-1-5 16,2 6-7-16,27 3 6 16,11 4 6-16,11-1 1 15,-5-2-1-15,1 6 1 16,-11-3-1-16,-8 3 2 16,-13 1-1-16,-11 2 2 15,-4 2-3-15,-4 3 7 0,-31-1-3 16,-9 0 0-16,-5-3 1 15,1-5-4-15,5 1 2 16,6-9-3-16,8-1-4 16,6-3-26-16,4 2-35 15,13-4-147-15</inkml:trace>
  <inkml:trace contextRef="#ctx0" brushRef="#br0" timeOffset="209342.3297">24927 8125 330 0,'-10'4'82'15,"10"-2"-72"-15,0 0-3 16,12 2-1-16,26 2 6 0,13 6 0 15,7 0 2-15,0 5-3 16,-12 2-5-16,-7-1 12 16,-14 8-4-16,-13-1-2 15,-12 2 4-15,0 2 1 16,-23 5-1-16,-10-5-10 16,4-5 0-16,11-8 0 15,12-2-6-15,6-4-2 16,0 2-7-16,33-2 4 15,14 2 3-15,3-1 2 16,8 4 0-16,-5 0 2 16,-7-2-1-16,-15 3-2 0,-10 2 1 15,-21 8 0-15,0 0 2 16,-40 4 5-16,-18-2-3 16,-14 1-3-16,-7-7-1 15,-9-7-4-15,-5-1-19 16,-9-9-27-16,-9-5-60 15,-15 0-144-15</inkml:trace>
  <inkml:trace contextRef="#ctx0" brushRef="#br0" timeOffset="209777.7892">23011 8393 436 0,'-25'0'24'0,"-1"9"-6"16,5 9 6-16,-4 11 2 15,-10 15-5-15,4 11-9 16,2 4-2-16,14-1-7 15,11-3 2-15,4-14 0 16,7-8-5-16,40-6-6 0,15-14 1 16,21-9 5-16,8-4-1 15,0-11-1-15,-13-17-1 16,-14-6-8-16,-22 0-2 16,-26 2 7-16,-16 1 3 15,-10 6 3-15,-44 8 1 16,-18 6 2-16,-9 10 5 15,1 1 4-15,3 0-2 16,21 0 0-16,21 1-4 16,21 1-6-16,14-2-10 15,0-6-31-15,27-24-92 16,43-10-79-16</inkml:trace>
  <inkml:trace contextRef="#ctx0" brushRef="#br0" timeOffset="210181.902">25008 7168 445 0,'-48'4'34'16,"-7"22"-11"-16,-11 15 18 15,-15 16-8-15,-10 17-12 16,6 7-11-16,15-3 8 16,24-6-10-16,24-10-4 0,18-6-4 15,4-12 0-15,12-15-4 16,42-10 3-16,18-13-1 16,23-6-7-16,15-14 0 15,-5-19-5-15,-16-8 1 16,-27 0-1-16,-25 4-3 15,-24 5 14-15,-13 10 3 16,0 5 1-16,-40 9 2 16,-11 4 3-16,-13 4-6 15,-7 0 9-15,3 4-9 16,-2 6 0-16,18 0-9 16,0 2-30-16,13-1-89 15,-2 0-125-15</inkml:trace>
  <inkml:trace contextRef="#ctx0" brushRef="#br0" timeOffset="210812.1157">23311 7975 298 0,'-25'0'47'15,"0"16"-35"-15,1 5 32 16,-5 4 3-16,2 8-16 16,0 4-12-16,2 8-1 15,-2 3-6-15,-4 10 5 16,-8 1-1-16,6-1-3 15,-2 2-8-15,0-5 2 16,1 3-3-16,8 0 0 16,11-3-2-16,5-7-2 0,10-8 0 15,0-10 0-15,4-7-2 16,21-9-12-16,4-3-15 16,4-5-29-16,4-6-38 15,2-2-84-15</inkml:trace>
  <inkml:trace contextRef="#ctx0" brushRef="#br0" timeOffset="211368.5298">25291 7580 272 0,'-39'0'61'0,"24"6"-19"15,9 12 8-15,2 1-8 16,2 3-11-16,2 0-13 16,0-4-5-16,0 1-5 0,15-2-4 15,1-4-3 1,-1-4-1-16,1-4 0 0,-6-2-7 15,5-3-11-15,8 0-37 16,1-19-52-16,12-10-93 16</inkml:trace>
  <inkml:trace contextRef="#ctx0" brushRef="#br0" timeOffset="211690.2351">25971 7139 412 0,'-31'24'19'0,"-4"8"5"15,6 0 35-15,9 2-19 16,7-2-19-16,13 0-13 16,0-1-6-16,2 1-1 15,29-2 0-15,11 0-1 16,1-1 2-16,5-4-2 15,-7 1 3-15,-14-8-1 16,-9-1-2-16,-7-5 0 16,-11-2 2-16,0 0-2 15,-11 0 0-15,-34 4-1 16,-21-3 1-16,-7-3-17 16,1-8-11-16,0 0-31 15,3-19-104-15,12-10-60 0</inkml:trace>
  <inkml:trace contextRef="#ctx0" brushRef="#br0" timeOffset="211884.51">25856 7079 379 0,'24'0'12'16,"9"0"4"-16,13 1 22 15,-1 5-16-15,7-2-10 16,4-2-12-16,4-2-5 0,6-2-26 16,-4-18-80-16,-8 1-97 15</inkml:trace>
  <inkml:trace contextRef="#ctx0" brushRef="#br0" timeOffset="212365.1967">26560 6879 328 0,'9'6'27'15,"7"-1"-22"-15,7 9 31 16,10-1-2-16,15 4 1 16,14 7-9-16,10 1-4 15,11 2-4-15,-5-1-6 16,-10 4 0-16,-12-1-2 0,-17 4-6 15,-14 4 6-15,-12 5 3 16,-11 9-6-16,-2 6 4 16,0 8-4-16,0 6-2 15,-6 2-3-15,-3 8 1 16,5 8-1-16,4 1-2 16,0 6 3-16,0-1-3 15,0 0 2-15,0-3 1 16,0-3 0-16,0-9 0 15,4-5 0-15,-2-11-3 0,3-12 3 16,-5-4-3 0,0-7 1-16,0-4-2 0,-11-6 0 15,-14-4 1-15,-10-5 5 16,-2-5-5-16,-11-2 5 16,-3-3-1-16,-13-1-3 15,-11 0-1-15,-7-3-2 16,5 1-1-16,-8-4-1 15,3 2-16-15,-3-6-28 16,-6-1-28-16,-2 3-136 16</inkml:trace>
  <inkml:trace contextRef="#ctx0" brushRef="#br0" timeOffset="213421.5693">23999 9219 54 0,'6'-3'50'0,"1"0"-16"16,-5 3 1-16,2 0 9 16,-2 0 13-16,-2 0-4 15,0 0-12-15,4 0-4 16,-4 0-3-16,2 0-8 16,2 0-8-16,-2 0-4 15,9 3-10-15,1 16 5 0,7 13 23 16,3 9-12-16,-3 3-6 15,2 11-1-15,1 0-2 16,-3 4-1-16,-2-1-3 16,1-2-1-16,-3-2-4 15,3-3 0-15,1-2 2 16,2 2-1-16,-7-3 0 16,3 2-1-16,1-2-1 15,-5-3-1-15,-1-3 3 16,4 0-3-16,-3-5 0 15,-1 0 0-15,-3-5 0 16,1-7 0-16,-4-10-5 0,0 2 0 16,-4-8-8-16,-2-8-11 15,5-1-7-15,-5 0-23 16,0 0-11-16,0-19-69 16,-25-3-44-16</inkml:trace>
  <inkml:trace contextRef="#ctx0" brushRef="#br0" timeOffset="213738.4597">24200 10042 316 0,'-4'0'76'16,"4"10"-63"-16,0 2 11 0,0 8 14 15,0 0-7 1,18 2-12-16,13 4-11 0,2-4 2 15,0 0 5-15,3 0-3 16,-5-4-5-16,0-4-1 16,4-3-4-16,-6 0-1 15,-5-5-1-15,-3-3-1 16,2-3-3-16,0 0-3 16,8 0 7-16,6-16-8 15,12-15 6-15,5-10 0 16,-4 0-1-16,-5 1-20 15,-12 6-13-15,-10 6-15 16,-4 1-38-16,-7 5-47 16</inkml:trace>
  <inkml:trace contextRef="#ctx0" brushRef="#br0" timeOffset="217741.1168">23788 10981 182 0,'2'5'52'0,"5"-5"-10"0,-7 0 4 15,4 0 1-15,-2 0 0 16,-2 0-16-16,0 3-4 16,0-3-3-16,0 3 1 15,0 5 0-15,0 3-5 16,-2 7-5-16,-29 8-11 15,-6 10 0-15,-3 5-3 16,3 7 1-16,6 2 3 16,0-1-3-16,6 1 3 15,7-3-5-15,1-1 1 16,11-10-2-16,0 1 1 16,6-6-1-16,0-9 0 15,-4-2-2-15,2-13 1 0,-3-2-7 16,-1-5-4-1,0 0-14-15,-6 0-16 0,-9-5-26 16,-8-12-132-16,-6-10 21 16</inkml:trace>
  <inkml:trace contextRef="#ctx0" brushRef="#br0" timeOffset="218178.1933">23239 10868 201 0,'10'-7'20'0,"2"4"-14"0,11-3 22 16,-2 3 1-16,8 2-7 16,6 1 0-16,2 0 2 15,4 0 10-15,3 1-9 16,-1 14-14-16,1 3 2 15,-1 2 0-15,-4 2-11 16,-6 9 7-16,0 3 5 16,-2 7-4-16,-4 2 2 15,0 5-2-15,-8 1-2 16,-5-2 2-16,3-1-2 16,-5 1 2-16,-4-1-5 15,5 1 4-15,1-6-6 0,-1-5 4 16,-1 0-4-16,7-10-3 15,-5 0 0-15,9-4 1 16,-4-7-1-16,-1 2-3 16,5-8 2-16,-2-2-2 15,-1-4-7-15,-1-3-12 16,1 0-12-16,9-6-12 16,-4-13-58-16,-2-6-77 15</inkml:trace>
  <inkml:trace contextRef="#ctx0" brushRef="#br0" timeOffset="218379.6272">24469 11301 10 0,'0'3'323'16,"0"-3"-293"-16,10 8-29 15,-2-1 31-15,2 0-11 16,-1 1-21-16,3-1-14 16,-2-3-57-16,-3 7-66 15</inkml:trace>
  <inkml:trace contextRef="#ctx0" brushRef="#br0" timeOffset="218537.4727">24516 11536 192 0,'-4'12'86'16,"4"-2"-58"-16,0 0-7 16,0-3 7-16,0 1-16 15,6-1-12-15,13-3-17 16,3-1-53-16,-5-3-64 16</inkml:trace>
  <inkml:trace contextRef="#ctx0" brushRef="#br0" timeOffset="220501.8912">25087 11128 204 0,'-13'0'63'15,"3"0"-15"-15,10 0 7 0,0 0-5 16,0 0-16-16,0 0-10 16,0 0-10-16,0 0-2 15,0 4 8-15,-6 7 1 16,-3 10-10-16,-7 10-1 15,3 4-3-15,1-2 0 16,6 4-1-16,2-7-4 16,4-4-4-16,0-9 2 15,0-5-1-15,6-5-1 16,4-4-5-16,9-3 2 0,4 0 2 16,8 0 1-1,12-17 2-15,0-10 4 0,3-8-3 16,-7-6-1-16,-10 2-7 15,-12 0-1-15,-9 2 5 16,-4 5-5-16,-4 6 7 16,0 8 1-16,-17 7 5 15,-11 4-4-15,-10 2-1 16,1 2 5-16,-4 3-1 16,8 0 2-16,0 0-6 15,6 4 0-15,2 7 0 16,2 0 0-16,7 4-4 15,3-4-4-15,11 3-9 16,-2 0-19-16,4 2-10 16,0-2-54-16,12-2-72 0</inkml:trace>
  <inkml:trace contextRef="#ctx0" brushRef="#br0" timeOffset="220734.0183">25674 11279 360 0,'8'3'24'0,"4"5"-14"16,5 2 25-16,-5-3 4 16,7 2-18-16,-3 1-17 0,-1-2 2 15,-3 1-6-15,1-4 0 16,-7-1-3-16,0 0-5 15,-2 0-30-15,-2-4-62 16,2 0-71-16</inkml:trace>
  <inkml:trace contextRef="#ctx0" brushRef="#br0" timeOffset="221132.4677">26009 10981 401 0,'12'0'10'16,"7"0"1"-16,5 5-2 16,18 6 18-16,5 3-4 15,5 1-7-15,0-1-9 16,-9 1-4-16,-12 2-3 15,-8-1 3-15,-9 6-3 16,-10 3 2-16,-4 1 1 16,0 8 6-16,-6-2-2 15,-19 1 0-15,3-4-2 16,7-11 2-16,1-3-5 0,12-8 1 16,2-2-3-1,0 3 1-15,0-2-2 0,0 0-1 16,6 3-1-16,23-5 1 15,4-1 0-15,6-3 0 16,7 0-11-16,5 0-22 16,-1-10-49-16,-3-5-103 15</inkml:trace>
  <inkml:trace contextRef="#ctx0" brushRef="#br0" timeOffset="221724.5389">27300 10927 120 0,'-6'0'219'0,"6"0"-185"16,0 0 6-16,0 0 14 15,0 0-13-15,0 0-13 16,0 14-13-16,-10 8 2 0,2 4 0 16,-5 5-2-1,3 0-4-15,2 1-4 0,1-5-5 16,3-2-2-16,2-3 0 16,2-3-1-16,0-1-3 15,0-7-2-15,0 1-13 16,0-5-20-16,0-1-20 15,9-6-56-15,7 0-74 16</inkml:trace>
  <inkml:trace contextRef="#ctx0" brushRef="#br0" timeOffset="221912.2911">27532 11129 337 0,'4'10'54'15,"2"2"-35"-15,7 5 12 16,-1-6-6-16,1-4-17 16,3 2-8-16,-4-3-6 15,1-3-23-15,1-3-46 16,5-2-36-16,-7-17-66 16</inkml:trace>
  <inkml:trace contextRef="#ctx0" brushRef="#br0" timeOffset="222152.344">27890 10874 306 0,'0'0'98'0,"0"8"-85"16,4 10 16-16,-4 6 23 15,2 3-21-15,-2 3-12 16,4 0-1-16,-2 1-7 15,-2-3-1-15,4-3-8 16,2 1-2-16,-4-1-3 16,9-3-5-16,-3-7-5 15,2 4-26-15,3-5-27 16,-1-6-89-16</inkml:trace>
  <inkml:trace contextRef="#ctx0" brushRef="#br0" timeOffset="223172.0984">28931 10783 151 0,'0'0'113'16,"0"0"-65"-16,0 0 8 15,0 0 5-15,0 0-13 16,0 0-15-16,0 0-7 16,0 0-10-16,0 7 1 0,-10 7-1 15,-2 8-4 1,-1 4 1-16,-3 5-2 0,7-7-3 15,5 3-6-15,4-5-2 16,0 3-2-16,4 1 0 16,25-3-4-16,11 0 4 15,7-3 1-15,1-2 1 16,1-2 4-16,-11-2-4 16,-9-3 2-16,-11-5-2 15,-12-1 3-15,-6-1-1 16,0 0-2-16,0-4-2 15,0 6 2-15,-2-2-2 16,-25 8 2-16,-12-2 9 0,-15 2-9 16,-1-5-4-1,-3-4-6-15,6 0-16 0,4-3-12 16,7 0-13-16,6-6-33 16,10-16-116-16</inkml:trace>
  <inkml:trace contextRef="#ctx0" brushRef="#br0" timeOffset="223412.4639">28824 10804 254 0,'10'0'107'0,"3"-3"-87"16,7 3-4-16,13 0 27 15,13 0-2-15,14 0-13 16,12 0-14-16,7-3-2 16,1-2-11-16,-9-1-1 15,-9 2-5-15,-7 0-25 16,-7 4-58-16,-19 0-181 16</inkml:trace>
  <inkml:trace contextRef="#ctx0" brushRef="#br0" timeOffset="224505.5968">29266 10795 320 0,'-29'-12'49'0,"5"1"-26"0,-7 0 20 16,-7 4-4-16,-5-1-12 16,-9 8-10-16,-4 0-4 15,1 0 2-15,-5 22 3 16,-2 8-13-16,-2 11 1 15,8 3-1-15,6 0-2 16,5-4 4-16,18 1-3 16,10-7-3-16,9-3-1 15,8-2 0-15,0-10-1 16,2-1-4-16,27-6 3 16,8-3-2-16,13-8-1 15,10-1 4-15,16-7 1 0,9-23 1 16,-2-3-1-16,-11-3-6 15,-18 3-1-15,-17 0 3 16,-14 3 2-16,-13 0 2 16,-10 6-2-16,0 4 2 15,-8 3 4-15,-25 5 0 16,-4 2-3-16,-5 6 3 16,1 4 12-16,-1 0-12 15,-1 4 4-15,2 14 1 16,1 3-6-16,5 6 2 15,13 2-2-15,3-3-2 0,13-1 0 16,6 1 0 0,0-5-2-16,0-5-1 0,6-1 2 15,17-5-4-15,6-6 0 16,10-4 3-16,15 0 1 16,8-7 1-16,10-19-1 15,0-5-2-15,-12 0 1 16,-16 1 0-16,-15 0-3 15,-13 6 3-15,-16-3 0 16,0 5-2-16,-6 4 3 16,-29 7 0-16,-6 8-7 15,-13 3 6-15,-8 24 2 16,-6 18 8-16,-3 9-3 16,11 3 2-16,17-1 1 0,18-10-4 15,15-5-3-15,10-10-2 16,0-6-5-16,10-7 0 15,27-7-2-15,7-6-6 16,7-2-16-16,3-24-21 16,-10-17-41-16,-18-3-186 15</inkml:trace>
  <inkml:trace contextRef="#ctx0" brushRef="#br0" timeOffset="227619.8403">23712 12372 42 0,'-6'0'163'16,"0"0"-127"-16,6 0-7 16,-3 0 18-16,3 0 3 0,0 5-14 15,-4-5-9-15,4 0-10 16,0 0 2-16,0 3 4 16,0-3-3-16,0 3-5 15,0 0-8-15,0 5 3 16,0 7-3-16,0 6 2 15,0-2 0-15,0-1-4 16,-2-3-2-16,2 0 2 16,0 4 0-16,0 3-1 15,0 0-1-15,0 7-2 16,0-3 3-16,0 2-1 16,0 5-1-16,6 1 2 0,7-1-3 15,-1 3 1-15,5 1-2 16,1 0 1-16,1-1-1 15,0-5 0 1,-1-9 1-16,-1 0 0 0,-5-9-1 16,-6-2 0-16,1-3 2 15,-5-5-2-15,2 2 1 16,-4-5-1-16,0 0 0 16,2 0 0-16,-2 0-1 15,0 0-1-15,0 0 1 16,0 0-4-16,0 0-5 15,0 0-12-15,0 0-18 16,0 0-12-16,12-19-37 16,-6-6-48-16</inkml:trace>
  <inkml:trace contextRef="#ctx0" brushRef="#br0" timeOffset="228063.907">24030 12500 62 0,'0'0'169'0,"-4"0"-129"15,4 0-14-15,0 0 11 0,-2 0 22 16,2 0-23-16,-4 0-15 15,2 0 2-15,-11 0-3 16,-9 11-10-16,-9 5-2 16,-6 6-5-16,1 6 5 15,-1 3 5-15,2 4-6 16,-2 3 3-16,0 2-3 16,4 0 0-16,8-2-2 15,0-2-3-15,10-7 0 16,1 1 0-16,8-8-2 15,0-5-2-15,4-1 2 0,2-7 0 16,0-7-2 0,-5 2 0-16,5-4 1 0,-2 0-2 15,2 0-3-15,0 0-6 16,-4 0-14-16,4 0-17 16,0 0-44-16,0-19-57 15,0-10-6-15</inkml:trace>
  <inkml:trace contextRef="#ctx0" brushRef="#br0" timeOffset="228474.8216">23511 12215 285 0,'0'-1'42'15,"0"1"-24"-15,0 0 7 16,0 0 7-16,0 0-17 15,19 0-9-15,16 0 5 16,9 1 2-16,9 5 4 0,5-1 3 16,4-2-9-1,0 1-1-15,2-1 1 0,-2-2-6 16,-2 2 0-16,-10-3-3 16,-3 0-1-16,-13 0-1 15,-6 0-4-15,-5 0-3 16,-10 0-16-16,-1 0-35 15,-10-11-85-15,-2-4-46 16</inkml:trace>
  <inkml:trace contextRef="#ctx0" brushRef="#br0" timeOffset="228676.1321">24109 12038 284 0,'0'4'57'16,"0"7"-52"-16,2 1 19 16,21 5 22-16,1 1-24 15,7 1-6-15,5 3-8 16,3-4-8-16,0-2-9 16,0 3-43-16,-3-6-95 15</inkml:trace>
  <inkml:trace contextRef="#ctx0" brushRef="#br0" timeOffset="228916.5511">24863 12478 184 0,'0'4'218'16,"0"-4"-195"-16,0 3-14 16,0 1 10-16,0 4-4 15,7 3-6-15,9 0-9 16,3 0-15-16,-7 0-44 16,-2 0-77-16</inkml:trace>
  <inkml:trace contextRef="#ctx0" brushRef="#br0" timeOffset="229120.4377">24839 12714 298 0,'12'11'62'0,"0"0"-44"16,1-1 23-16,3 8 2 15,-3-10-17-15,-1 3-13 16,0 0-10-16,1-4-3 15,-3 0-2-15,-2-3-9 16,5-4-41-16,-3 0-107 0,-2-3-96 16</inkml:trace>
  <inkml:trace contextRef="#ctx0" brushRef="#br0" timeOffset="230206.9621">26881 11354 223 0,'-6'-3'65'0,"6"0"-23"16,0 3 16-16,0 0-8 15,0 0-11-15,0 0-8 16,0 0-9-16,0 0-8 16,0 0-6-16,0 4-4 15,0 14 1-15,0 4 5 16,6 5-4-16,2-5-5 16,2-5-1-16,-3 1 0 15,-5-2-6-15,2-1-24 16,-4-5-31-16,0 2-87 15</inkml:trace>
  <inkml:trace contextRef="#ctx0" brushRef="#br0" timeOffset="231188.1658">25698 12155 295 0,'7'0'73'0,"-5"0"-49"15,-2 0 13-15,0 0 8 16,0 0-24-16,0 0-8 16,0 0-5-16,-19 0-1 15,-18 0 3-15,-7 8-7 16,3 2-1-16,4-1-1 0,2-3 0 16,6 0 1-1,14-1 0-15,3-5-2 0,6 4 0 16,6-4-2-16,0 0 2 15,0 0-4-15,0 0-5 16,0 0 1-16,0 1 2 16,0 6 6-16,0 3 0 15,0 5 1-15,6 1 4 16,-4 9-1-16,2 7 4 16,2 6-2-16,-4 6 3 15,5 3-3-15,-3 4 1 16,-2 5-1-16,6 1 3 15,-6 0 0-15,-2 4-6 16,0-2 3-16,0 4-2 16,0-2-1-16,0 0 3 0,0-7-3 15,0-2-3-15,6-5 0 16,-1-7 2-16,3 1 1 16,4-4 0-16,5-2-2 15,-3-5 1-15,5-7-2 16,1-2 1-16,-1-5-1 15,-4-9 0-15,-3 4-2 16,4-7 0-16,-3-4 0 16,-1 3 2-16,1-3-1 15,3 0-2-15,-1 0-8 16,3-6-3-16,9-13-14 16,-2-3-11-16,0-5-13 0,-5-6-57 15,-3 0-38 1</inkml:trace>
  <inkml:trace contextRef="#ctx0" brushRef="#br0" timeOffset="231916.2509">26531 12112 229 0,'7'0'83'15,"-1"0"-53"-15,4 0-3 16,5 0 13-16,7 0-8 16,9 0 5-16,7 3-16 15,-3 1-7-15,2 3-3 0,-2 0-1 16,-6 1-5-16,-4 4 1 15,-7-6-2-15,-5 1-3 16,3 2 2-16,-3 1-1 16,-5 9 4-16,2 3 0 15,-7 7-1-15,-3 3 3 16,0 9 0-16,0 3-1 16,0 5-2-16,0 1 1 15,0 2-2-15,4-1-2 16,-4 5 2-16,2 1-2 15,2-1-1-15,-2 2 3 16,10 5 0-16,-1 0-1 16,-1-2 3-16,-2-4-4 0,3-7 5 15,-9-2-3-15,-2-4-1 16,4-5 3-16,-4-8-1 16,0-5-3-16,0-9 5 15,0-9-4-15,0 0-1 16,0-8 0-16,0 0 0 15,0 0 1-15,0 0-2 16,0 0-1-16,0 0-2 16,-11 0-4-16,-17-5-26 15,-12-6 1-15,-11-6-4 16,-7-5-5-16,-8-13-21 16,-7-4-115-16</inkml:trace>
  <inkml:trace contextRef="#ctx0" brushRef="#br0" timeOffset="232607.4115">25936 12243 61 0,'0'0'168'16,"0"0"-140"-16,0 0 7 0,-2 0 23 15,-6 0-8 1,2 12-20-16,-1 3-1 0,-1 2-7 16,-4 2-3-16,-1 0-3 15,1 3-2-15,2 0-3 16,1 0-6-16,-1-1-2 16,4-2 0-16,0-1-2 15,1-3-1-15,5-5-5 16,-2-2-8-16,2-1-15 15,0-3-36-15,0-1-73 16,0-3-35-16</inkml:trace>
  <inkml:trace contextRef="#ctx0" brushRef="#br0" timeOffset="232883.7877">25980 12424 192 0,'4'0'113'0,"-2"0"-80"16,-2 0 15-16,4 0 5 16,-4 0-18-16,2 0-23 15,2 3-7-15,2 1-4 16,1 3-1-16,1-3 0 15,2 0-2-15,0 2-12 16,-3-5-15-16,-1 6-18 0,0-7-40 16,0 0-22-16,0 0-94 15</inkml:trace>
  <inkml:trace contextRef="#ctx0" brushRef="#br0" timeOffset="233603.8612">26288 12243 191 0,'0'0'69'16,"0"3"-39"-16,0-1 7 15,0 5 1-15,0 0-7 16,16 1-9-16,5 3-3 16,4-2-3-16,-1 2 7 15,5 0-8-15,-4 0-4 16,-2 1 0-16,-11-4-2 16,-3-1-3-16,-5 4 1 0,-4 0 1 15,0 4 3-15,0 3 1 16,-13 4-5-16,-9 0-1 15,-3-4-2-15,6 2-3 16,7-10 1-16,1 0-1 16,11-6-1-16,0-4-1 15,0 4 0-15,0-3-5 16,0 6-1-16,21-3 6 16,6-1-3-16,4-3 4 15,8 0-5-15,0 0 2 16,5 0-8-16,1-11-20 15,-12 3-29-15,-6 4-108 0,-14 1-58 16</inkml:trace>
  <inkml:trace contextRef="#ctx0" brushRef="#br0" timeOffset="234121.4495">26015 12886 127 0,'0'0'67'0,"0"0"-59"16,0 0-1-16,0 0 9 15,0 0-13-15,0 0-3 16,0 0-13-16,0 0 0 15,0 0 2-15,0 0-3 16,0 0-13-16,0 0-29 16,0 0-29-16</inkml:trace>
  <inkml:trace contextRef="#ctx0" brushRef="#br0" timeOffset="234962.2103">26562 12203 234 0,'-37'0'58'16,"4"0"-15"-16,-2 0 1 15,-2 0-5-15,-2 0-17 16,-5 0-9-16,-5 0 2 15,-5 0-7-15,-2 0 5 16,-4 8 1-16,6 7 7 16,11 5-6-16,2 8-9 15,10 1 2-15,8 4-3 16,15 0-5-16,8-4-1 16,0-6 1-16,22-1-4 15,22-5 1-15,12-6 2 0,12-4 1 16,4-7 6-16,7 0-2 15,-1-7-4-15,-5-12 0 16,-7-6-1-16,-13 0 1 16,-13 0-5-16,-11-5-2 15,-19 6 1-15,-10 0 3 16,0 2-3-16,-19 7 5 16,-20 5 0-16,-6 1-2 15,-9 9 3-15,-6 0 8 16,0 0-3-16,4 16 2 15,2-1 1-15,13 3 3 16,14-4-2-16,11 1-8 0,14-5 1 16,2 1-2-16,0 0-1 15,12 0-5-15,21-3 1 16,8 0 5-16,7-5-3 16,6-3 3-16,-5 0-1 15,-1 0 1-15,-9-6 1 16,-12-2-1-16,-15 3-1 15,-10-1-3-15,-2-2 3 16,-6 0 0-16,-35 1-1 16,-5 0-17-16,-7 7 13 15,-5 0 6-15,2 0 2 16,6 8 3-16,9 3-5 16,6-4 0-16,10 0-5 0,13-3-11 15,6 3-12-15,6 1-31 16,0-1-50-16,0 0-98 15</inkml:trace>
  <inkml:trace contextRef="#ctx0" brushRef="#br0" timeOffset="235717.3162">25773 12698 50 0,'0'0'183'0,"0"0"-146"16,0 0 2-16,0 0 16 16,0 0-14-16,0 1-16 15,0 14-9-15,-2-1 0 16,-2 1 2-16,4 0 2 0,0-5-5 15,0 1-7 1,0 0-6-16,4-4 1 0,16-3-3 16,5 0 1-16,8-4-2 15,-2 0-2-15,2 0 3 16,0-18-1-16,-1-1 1 16,-12 1 6-16,-1-4-6 15,-11 5 0-15,-6-2 0 16,-2 3 0-16,0 5 1 15,-10 5 2-15,-11-1 1 16,-4 3-2-16,-6 3 2 16,-2 1 4-16,2 0-3 15,-2 0-3-15,0 1 3 16,8 8-4-16,7-4-1 16,5 2 0-16,7-3-1 0,2-1-9 15,4 5-15 1,0 0-13-16,4 3-16 0,21-3-70 15,0-2-95-15</inkml:trace>
  <inkml:trace contextRef="#ctx0" brushRef="#br0" timeOffset="235922.3431">26108 12776 224 0,'6'1'109'0,"2"5"-100"0,-2 1 19 16,7 0 22-16,-7 1-29 16,2-4-17-16,3 3-1 15,-5-2-3-15,0-3-7 16,-4 2-7-16,2-4-74 16,-2 0-102-16</inkml:trace>
  <inkml:trace contextRef="#ctx0" brushRef="#br0" timeOffset="236514.4845">26300 12647 277 0,'4'0'116'15,"-2"0"-98"-15,4 0-4 16,5 0 8-16,1 0-10 16,3 1-1-16,7 5 0 15,-3-1-5-15,0 1-3 16,-3 2 0-16,-4-4 0 16,1 6 5-16,-7-5-4 15,0 2 2-15,-6 0 2 16,2-2-1-16,-2-2-5 15,0 0 4-15,0 5-2 16,0 0-1-16,0-2 5 0,0 5-2 16,-2-3-5-16,-8 2 1 15,2 1 2-15,-3 0-3 16,3 4 0-16,-2-4 2 16,1-4-2-16,3 5-1 15,-4 2 0-15,0-2 0 16,3-3 0-16,5-4 0 15,-4 2 0-15,6-7 0 16,0 0-3-16,0 0 0 16,0 0-3-16,0 0-2 15,0 0 3-15,0 0 2 16,8 1 2-16,13-1 1 16,0 0 2-16,1 0-2 0,5 0 0 15,8 0 1-15,1 0-1 16,-5 0 0-16,0 0 0 15,-9 0 0-15,-3 0-4 16,-7 0-7-16,-3 0-18 16,-3-4-37-16,-6 0-82 15,0 4-58-15</inkml:trace>
  <inkml:trace contextRef="#ctx0" brushRef="#br0" timeOffset="236977.6043">25990 13139 318 0,'-10'15'59'0,"3"3"-35"16,-1 4 31-16,-2 0-19 15,8-1-23-15,-2-1-6 16,4-5-6-16,0-1-1 16,0-6 0-16,0-2-2 15,10-1-1-15,9-5-5 0,1 0 3 16,9-8 3-16,6-13 0 15,2-7 2-15,-6-4-5 16,-8 3-7-16,-10 3-7 16,-11 7 7-16,-2 5 9 15,0 3 3-15,0 5 7 16,-15 5 3-16,-14-3 2 16,4 4 6-16,1 0-10 15,1 0-8-15,8 0 0 16,-1 0-3-16,4 5-6 15,5 1-14-15,3-3-36 16,4-2-104-16</inkml:trace>
  <inkml:trace contextRef="#ctx0" brushRef="#br0" timeOffset="237183.4998">25990 13139 71 0,'223'62'306'0,"-223"-57"-292"16,0 2-1-16,2 0 27 15,2 1-25-15,-2-1-11 16,3 0-4-16,-3-4-8 16,2 0-18-16,-4-1-48 0,0-2-67 15</inkml:trace>
  <inkml:trace contextRef="#ctx0" brushRef="#br0" timeOffset="237535.0149">26385 13073 315 0,'0'4'61'15,"0"3"-51"-15,2 4 21 0,8-4 4 16,0 2-18-16,5-3-10 16,1-2 0-16,3-1-7 15,-4-3 2-15,11 0-2 16,-1 0-1-16,2-3 1 16,8-12 2-16,-10-2-2 15,-2-2 0-15,-9 0-3 16,-8 5-5-16,-6 3 1 15,0 0 4-15,0 3 2 16,-12 0 0-16,-13 5 0 16,-6 3-7-16,0 0-3 15,2 0-3-15,-2 8-22 16,2 6-42-16,5 0-67 16</inkml:trace>
  <inkml:trace contextRef="#ctx0" brushRef="#br0" timeOffset="237908.049">26385 13073 341 0,'72'103'36'0,"-82"-85"-12"16,1 5 33-16,5-1-20 15,2 3-23-15,2 0-6 16,0 1 1-16,0-8 3 15,0-2 1-15,9 1-9 16,7-9-4-16,5 3-3 0,1-7 3 16,7-4-6-16,-2 0 3 15,8 0-3-15,1-19 3 16,-5-2 2-16,-7-5-8 16,-7 0 7-16,-11 5-7 15,-6-1 8-15,0 3 1 16,0 4 4-16,-6 5-3 15,-13 4 8-15,-1 0 1 16,1 2-10-16,0 1 0 16,1-4-5-16,3 5-6 15,-1-1-6-15,3 0-22 16,1-1-72-16,0-3-77 16</inkml:trace>
  <inkml:trace contextRef="#ctx0" brushRef="#br0" timeOffset="239408.0665">27836 12258 143 0,'0'-3'135'0,"0"3"-73"16,0 0-8-16,0-3 5 15,0-6-26-15,-8 3-8 16,-11 2-6-16,-6 0-6 16,2 4-2-16,-1-3-6 15,-5 3-3-15,4 0 3 16,0 0-2-16,-4 0-3 0,4 0 1 16,1 0 2-16,1 10-3 15,8-3 2-15,3 5-2 16,6 3-3-16,2-1 2 15,4 5 1-15,0 1-1 16,0 2 2-16,0 5-1 16,0 3 3-16,12 2-1 15,0 9 5-15,1 0 0 16,-1 3-3-16,5 7 3 16,-5 0 0-16,1 1 0 15,3 2-5-15,-4 1 2 16,1 1 2-16,-1-5-2 0,1-4-3 15,-3-2 4 1,4-9-2-16,3 1 1 0,2-1-2 16,-1-6-1-16,1 0 1 15,-1-8 0-15,-1-3 0 16,-3 3-2-16,3-9 0 16,-5-2-2-16,1-3 1 15,-1 0 0-15,5-5 1 16,1 5-1-16,1-5 0 15,6 0 1-15,6-3-4 16,4 0 1-16,6 0-4 16,3 0-6-16,-1-8-2 15,-6-6-17-15,0-3 1 16,-8-1-56-16,-10-1-81 16</inkml:trace>
  <inkml:trace contextRef="#ctx0" brushRef="#br0" timeOffset="240158.0293">28260 12126 112 0,'0'0'131'0,"0"0"-94"16,0 0-5-16,0 0 28 15,0 0-10-15,0 0-17 16,-2 4-7-16,-15 10-7 16,-6 12-3-16,3 0 8 15,1 3-5-15,7-6-5 16,5 3-12-16,7-8-1 0,0-4-1 15,0 1-2 1,7-8 0-16,7 1 0 0,-2-4-2 16,5-4 2-16,4 0-1 15,8-5 3-15,2-12 0 16,0-9-3-16,-5-4-3 16,-11 1 6-16,-5 0-8 15,-10 2 1-15,0 9 0 16,0 3 5-16,-4 4 2 15,-17 8 2-15,-5-5-2 16,1 5-1-16,-2 3-2 16,2 0 1-16,2 0-5 15,7 0-9-15,3 14-23 16,5 1-84-16,8 0-146 16</inkml:trace>
  <inkml:trace contextRef="#ctx0" brushRef="#br0" timeOffset="240338.5254">28442 12306 383 0,'6'3'21'0,"4"9"-16"16,-2-5 5-16,3 0-3 15,-5-2-7-15,0-3-6 16,0-2-55-16,-4 0-58 15,2-2-102-15</inkml:trace>
  <inkml:trace contextRef="#ctx0" brushRef="#br0" timeOffset="240586.0996">28737 12075 165 0,'2'0'223'0,"-2"4"-211"16,6 7-7-16,1 3 39 15,-1 4 4-15,0 1-23 16,0-1-7-16,0 0-15 0,1-1-3 16,-1 4 0-16,-2 1-4 15,0 3-15-15,-4 5-32 16,0-4-31-16,0 3-116 15</inkml:trace>
  <inkml:trace contextRef="#ctx0" brushRef="#br0" timeOffset="241087.5984">28520 12860 255 0,'-12'4'116'0,"1"4"-91"15,5 2 11-15,-2 6 6 16,-2 0-14-16,3 3-7 16,-1 3-5-16,2-3-4 15,2 0-2-15,4-2 2 16,0-1-9-16,0-5-1 16,0 0-2-16,0-5-3 0,4-5-7 15,14 2 2-15,1-3 0 16,2 0 1-16,8-13 0 15,0-10-8-15,2-6 7 16,-9 0-4-16,-7 3-8 16,-9 4 10-16,-6 7 8 15,0 3 2-15,0 6 5 16,-6 2 2-16,-7 0 0 16,1 1-2-16,2 3-1 15,3 0-4-15,5 0-11 16,2 0-21-16,-4 0-58 15,4 0-83-15</inkml:trace>
  <inkml:trace contextRef="#ctx0" brushRef="#br0" timeOffset="241263.625">28706 12977 315 0,'0'8'69'0,"6"0"-69"16,3 3 7-16,3-5-5 16,5-1-2-16,1-2-51 15,-3-3-84-15</inkml:trace>
  <inkml:trace contextRef="#ctx0" brushRef="#br0" timeOffset="241747.979">29122 12938 292 0,'12'-11'17'0,"7"-5"-14"16,3-1 2-16,-3-2 0 15,-9-3-4-15,-8 4 1 16,-2-1-2-16,0 4 2 15,0 4 16-15,0 4 22 16,-20 1-8-16,-7 5-6 0,2-3-6 16,4 4-4-16,-1 0 0 15,1 0-4-15,-2 5-7 16,7 4-3-16,1-1-1 16,5 3 1-16,2 0-2 15,3 0-1-15,5 0 1 16,0 1-1-16,0 2-3 15,0-3 4-15,11 0 0 16,3 1 3-16,5-2-2 16,-1 2 0-16,-3 1 1 15,-3 3 1-15,-3 1 1 16,-3 2-1-16,-2 0 5 16,-4 3-3-16,0 0 2 0,0 0-1 15,0 3 1-15,-4-7-7 16,-4-3 0-16,-3-4 0 15,5-3-6-15,4-2-13 16,-2-5-20-16,0-1-49 16,-3 0-150-16</inkml:trace>
  <inkml:trace contextRef="#ctx0" brushRef="#br0" timeOffset="242595.8401">29332 12068 227 0,'0'0'202'0,"7"-3"-179"16,-7 3-17-16,2 0 13 15,6 0-8-15,4 0-4 16,9 0-7-16,8 0 5 16,6 0-2-16,-2 0-2 15,2 0 3-15,0 0-4 16,-4 0 0-16,-6 0 2 16,-2 0-2-16,-8 0 2 15,1 6 0-15,-1 2 5 16,-3 0 7-16,0 2-8 15,-1 5 2-15,-1-1 4 16,-4 4-3-16,2 8-4 0,-3-2 4 16,3 0-6-16,-2 6 2 15,-2 1 4-15,2 4-2 16,-6 9 3-16,2 0-1 16,3 3 2-16,-5 1-3 15,2 0-3-15,-2-4 5 16,4 0-2-16,8-7-2 15,1-1-1-15,3 0 4 16,3-1-5-16,-5 0-2 16,5 2 1-16,-3 3 1 15,3-4 2-15,-13-3-5 16,0-6 1-16,1-5-2 16,-7-6 5-16,0-2-2 0,0 0 2 15,0-7 4-15,0 2-4 16,-7-3-1-16,5-3-2 15,-2-2-1-15,-2 2-1 16,-4 6 1-16,-11-3 1 16,-10 1 0-16,-10 2 1 15,-3 0-3-15,7-5 6 16,2 0-6-16,10-1 0 16,2-1-2-16,7-2-8 15,1 0-5-15,-7 0-18 16,-5 0-16-16,-8 0-32 15,-9-5-32-15,3-2-224 0</inkml:trace>
  <inkml:trace contextRef="#ctx0" brushRef="#br0" timeOffset="261210.6813">26337 13778 3 0,'0'0'6'0,"0"0"-3"15,0 0 1-15,0 0-2 16,0 0 0-16,0 0 0 16,0 0-2-16,0 0-2 15,0 0 1-15,0 0-4 16,0 0 2-16,0 0 1 16,0 0-1-16,0 0 1 15,0 0-1-15,0 0 3 16,0 0 0-16,0 0 0 15,0 0 0-15,0 0 0 16,0 0 0-16,0 0 0 16,0 0 2-16,0 0-2 15,0 0 1-15,0 0-1 16,-2 0 0-16,2 0 0 0,0 3 0 16,-4-3-1-16,4 0-2 15,0 0 3-15,0 0 0 16,0 0 0-16,0 0 0 15</inkml:trace>
  <inkml:trace contextRef="#ctx0" brushRef="#br0" timeOffset="262598.3662">26310 13789 0 0,'0'0'13'0,"0"0"-7"15,0 0-1-15,0 0-3 16,0 0-2-16,0 0 2 15,0 0-2-15,-4 0 0 16,4 0 0-16,0 0 0 16,0 0 0-16,0 0 0 15,-2 0 1-15,2 0 0 16,0 0 0-16,0 0-1 16,0 0 0-16,0 0 0 15,0 0 0-15,0 0-1 0,0 0 0 16,0 0-3-1,0 0 3-15,0 0 0 0,0 0 1 16,-4 0 0-16,4 0 0 16,0 0-1-16,0 0-3 15,0 0-3-15,-4 0 0 16,4 0 6-16,0 0 1 16,0 0 0-16,0 4 0 15,-2-4 0-15,2 0 1 16,-4 0-1-16,4 0 1 15,0 0-2-15,0 0-3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29:51.621"/>
    </inkml:context>
    <inkml:brush xml:id="br0">
      <inkml:brushProperty name="width" value="0.05292" units="cm"/>
      <inkml:brushProperty name="height" value="0.05292" units="cm"/>
      <inkml:brushProperty name="color" value="#FF0000"/>
    </inkml:brush>
  </inkml:definitions>
  <inkml:trace contextRef="#ctx0" brushRef="#br0">7704 5432 105 0,'-8'-1'31'0,"-11"1"-14"16,-1 0 1-1,7 0 9-15,5 0-4 0,2 0-13 16,0 0-8-16,-5 0-2 15,-1 0-6-15,-3 0-9 16,3 0-2-16,-5 0-5 16,7 0-13-16,4 0-13 15,4 0 6-15</inkml:trace>
  <inkml:trace contextRef="#ctx0" brushRef="#br0" timeOffset="1574.5201">7574 5428 155 0,'0'0'55'16,"0"0"-43"-16,0 0 3 15,0 0 6-15,0 0 33 16,-23 0-24-16,-12-7-12 0,-4 3 2 16,-15-2-4-1,-6 1 9-15,-8 0-1 0,-17 2-10 16,-12-2 0-16,-11 2-12 16,-7 1 7-16,-5 0-3 15,-4 2-5-15,-15 0-1 16,5 0 1-16,4-2 2 15,8 2 0-15,16 0-3 16,3 0 2-16,18 0 0 16,15 0 4-16,10 0-1 15,2 11-1-15,-6 5-4 16,-2 3 1-16,-2 4-1 0,-1 3 0 16,9 3 0-16,11 4 0 15,3 5 0-15,13 8-1 16,0 7 1-16,19-2 0 15,8 1 0-15,6-2-1 16,0 2 0-16,31-1 2 16,10 1-2-16,9-5 1 15,5-3-1-15,9-3 1 16,1 1 1-16,13 0-1 16,7-1 1-16,6-4-1 15,4-7-1-15,4-2 1 16,9 0 0-16,11-1 1 0,3 0-1 15,9 2 0 1,1-3 1-16,0-1-1 16,1 0 4-16,1-5-3 0,13 5-1 15,4 0 2-15,2-2-2 16,2-2 0-16,-15-2 0 16,5-5 0-16,6-3-1 15,-11 4 1-15,5-8-1 16,-11 1 1-16,-10-3 0 15,0 0-1-15,-12-4 1 16,-4-1 0-16,-5 0 1 16,-6 0-1-16,-10 0 0 15,2-3 0-15,-4-5 2 16,-5-3-1-16,3-1-1 16,4-6 0-16,-3 5 4 0,5-7-2 15,-10-1 0-15,-15-1-2 16,-6-1 1-16,-9-5 2 15,-5-2-3-15,-7 1 3 16,2-7-1-16,-12 1 1 16,-2-2-2-16,2-4 3 15,-15-3-1-15,3-5-3 16,-9-3 1-16,-6 1 0 16,0-2 1-16,-21 1 2 15,-33 2-1-15,-12-1 2 16,-8 6-1-16,-17-1 8 15,0 5-2-15,-12-3-3 0,-3 1 0 16,13 3-2-16,2 2-1 16,7 5-1-16,-3 3 3 15,2 5-3-15,-6 1 0 16,0 2 1-16,-6 0 2 16,6 2-5-16,0 0 1 15,0 4 1-15,12 1-1 16,-9-1-2-16,7 0 1 15,-4 1 0-15,0 0 0 16,3 2 1-16,1 3-2 16,-4 2 1-16,-3 1-1 15,-3 4 0-15,0-1 0 16,8 3 1-16,-2-1-1 0,0 2 0 16,-3 0 0-1,1 0 0-15,-2 0 0 0,4 2-1 16,13 3 0-16,6 2 1 15,8 0 0-15,6-3 0 16,9 2 0-16,7-2 0 16,10 2 0-16,3-1-1 15,8-3-1-15,3 1-3 16,-2 0 0-16,7 0-1 16,5-1-4-16,-4 2-5 15,-4-1-9-15,-3 3-14 16,-7 3-7-16,-13 4-31 0,-7 1-108 15</inkml:trace>
  <inkml:trace contextRef="#ctx0" brushRef="#br0" timeOffset="4257.444">6968 3714 124 0,'0'0'38'16,"0"-2"-6"-16,0 2 16 16,0 0 14-16,0 0-6 15,0 0-17-15,0 0-4 16,0 0-12-16,0 0-2 16,0 0-7-16,0 2-7 15,0 6-7-15,-10 11 0 16,-23 13 0-16,-13 13 3 15,-9 12-1-15,-5 1-1 16,0 1 1-16,2-3-2 16,-6-1 0-16,10-6-2 0,15-4-7 15,14-14-4-15,8-15-16 16,13-10-13-16,4-6 0 16,0 0-24-16,27-5 30 15,6-12 21-15,19-5-18 16,-15-1 9-16,-4 3 19 15,0 8 4-15,-18 4 1 16,3 6 0-16,-5 2 4 16,3 0 5-16,-1 0 6 15,5 11-2-15,-1 9 4 16,2 3-4-16,-3 7-2 0,3-2 0 16,-15 3 8-16,-6-2 3 15,0-1-13-15,0 2-4 16,-6-2-3-16,-17-5 2 15,0-5-4-15,5-8-6 16,3-5 0-16,9-3 5 16,0-2 1-16,6 0 0 15,0 0 0-15,0-19-5 16,12-15 4-16,21-12-4 16,25-4 5-16,4 0 0 15,13 9 0-15,14 4 2 16,10-2-1-16,4-1 1 15,9 1 0-15,-9 1-1 0,-12 6 2 16,-21 3-1-16,-10 5-2 16,-14 7-2-16,-25 1-18 15,-15-2-60-15,-6-1-112 16</inkml:trace>
  <inkml:trace contextRef="#ctx0" brushRef="#br0" timeOffset="4685.363">7404 3759 188 0,'-12'39'7'16,"-5"16"18"-16,7 13 19 0,2 6 0 16,-9-1-10-1,-3 4-6-15,-5-1-2 0,-10-3-17 16,0-3-2-16,14-12-2 15,-2-17-4-15,17-14-1 16,6-16-5-16,0-8-12 16,0-3-30-16,19 0-7 15,22-20 49-15,11-14-15 16,1-8-12-16,-7-1 21 16,-9 9 9-16,-4 11 2 15,0 10 2-15,-12 7 0 16,-5 6 2-16,-1 0 4 0,1 2 4 15,13 13 0 1,-2-1 10-16,4 5-6 0,8 2-4 16,-8-4-1-16,11-3 4 15,7-3-4-15,5-5-2 16,-4-6-5-16,4 0-1 16,-11-8-3-16,5-10-1 15,-15-9-21-15,-2-5-51 16,-11-4-18-16</inkml:trace>
  <inkml:trace contextRef="#ctx0" brushRef="#br0" timeOffset="4955.3124">7671 3474 234 0,'0'3'33'0,"0"2"-32"16,6 5-1-16,3 2 35 16,9 3-6-16,1 4-22 15,4-1-2-15,-1-3-3 16,-7-1-2-16,7-4-33 15,-7-2-24-15,1-6-61 0</inkml:trace>
  <inkml:trace contextRef="#ctx0" brushRef="#br0" timeOffset="5287.1236">8560 3612 228 0,'-8'11'32'0,"-9"7"-31"0,-1 9 7 16,-11 5 28-16,-2 8-13 15,-9 4-10-15,-7 1-10 16,-3 8 2-16,3-4-5 16,9-8 0-16,9-14 0 15,23-9-31-15,6-17-25 16,0-1-1-16,17-3-15 16,14-16 38-16,6-2-30 15</inkml:trace>
  <inkml:trace contextRef="#ctx0" brushRef="#br0" timeOffset="5803.2341">8411 3931 17 0,'21'0'46'0,"-3"0"-1"16,5 15-10-16,0 12 11 0,-5 2-4 16,-3 4-22-16,1-3-7 15,-3-3 1-15,-5-3-1 16,-2-6-10-16,-2-2 4 16,-4-8-5-16,3-4 0 15,-3-3 2-15,0-1-2 16,0 0 7-16,8 0 3 15,-2 0 5-15,13-13-3 16,5-8-8-16,10-1-6 16,7-6 2-16,2 4-1 15,9-4 2-15,0 0 0 16,1 2-1-16,5-3 2 16,-14 4-3-16,-3 0-1 0,-14 0 0 15,-2-4-2-15,-9 0-14 16,-10-2-13-16,-6-1-19 15,0 5 11-15,-24-1-2 16,-12 8 17-16,-5 5 18 16,8 0 1-16,2 6 3 15,-4 2 3-15,10 6 16 16,0 1-14-16,3 0 0 16,-1 8 5-16,4 14-2 15,5 11 4-15,14 7 1 16,0 11 5-16,2 0-1 15,33 5-3-15,6-4-3 0,3 1 9 16,3-4 0 0,-1-6-11-16,5-8 0 0,-5-7-8 15,-1-8 1-15,1-6 0 16,-1-6-2-16,-5-5 0 16,11-3-8-16,-1 0-12 15,6-25-52-15,-3-10-33 16</inkml:trace>
  <inkml:trace contextRef="#ctx0" brushRef="#br0" timeOffset="6253.6936">9806 3517 28 0,'-6'7'270'0,"-6"7"-265"16,12 15-3-16,0 14 27 16,6 14 12-16,31 4-12 15,11 3-22-15,-5-6 0 16,5-4-5-16,-9-10 4 0,-2-7-2 15,-2-8 1 1,-6-9-5-16,-8-8 0 0,-5-5 2 16,-5-7 1-16,-5 0 1 15,0 0-1-15,3-8 10 16,9-26 8-16,11-20-7 16,0-13-8-16,-4-7-2 15,-11 2 1-15,-3 5-3 16,-5-1-1-16,-6 5-1 15,0 13 0-15,0 12-5 16,0 13-1-16,2 13-10 16,2 5 4-16,2 4-25 15,2 2-58-15,13 1-53 16</inkml:trace>
  <inkml:trace contextRef="#ctx0" brushRef="#br0" timeOffset="6935.4808">10997 3695 363 0,'0'-14'14'16,"0"-6"-10"-16,-8-7 15 15,-15 0 12-15,-6 1-16 16,-2 1-9-16,-4 6 7 15,-2 6-4-15,4 8 4 0,-7 5-11 16,3 4 8-16,-6 22-10 16,-1 15 1-16,9 7 2 15,10-1-1-15,19-3-2 16,6-8 0-16,0-9-1 16,27-6 0-16,12-10 0 15,7-9-1-15,18-2 2 16,10-12 5-16,11-17-5 15,-2-6 0-15,-19 2 0 16,-10 8-3-16,-23 10 1 16,-9 8 1-16,-11 7 1 15,-5 0-4-15,2 3-2 16,3 19 5-16,7 8 1 0,3 7 3 16,6-5-1-1,0-4 0-15,-3-10 1 0,5-3-3 16,-4-9 0-16,10-6-3 15,2 0 3-15,13-25 0 16,8-13-2-16,-6-7-8 16,1-2-5-16,-5 4 7 15,-5 7 6-15,-8 12 2 16,1 6 0-16,-12 12 0 16,3 5 0-16,-2 1 2 15,8 0 2-15,4 9 0 16,5 4 1-16,1-1-1 15,11-3-3-15,-2-3 1 16,12-4 2-16,2-2-2 0,-4 0 1 16,-8 0-3-16,-17-4 0 15,-8 0 1-15,-17 3-1 16,-4 1 0-16,-1 0 0 16,-1 0-4-16,4 0-2 15,-2 0-10-15,3 0-52 16,1 0-70-16</inkml:trace>
  <inkml:trace contextRef="#ctx0" brushRef="#br0" timeOffset="7918.2805">18046 5013 325 0,'-56'8'32'0,"-6"-3"-16"15,-8-5 47-15,-11 2-29 16,-16-2-11-16,-17 0 0 0,-18 0-5 16,-23 0-3-1,-12 0-2-15,-28 0-8 0,-28 4-5 16,-27-3-1-1,-37 3 0-15,-34-1-3 0,-24 3-1 16,-23 5 3-16,-4 8 1 16,2 4-2-16,23 8 2 15,20 9-3-15,25 13 4 16,34 6 1-16,22 10 1 16,26 1 1-16,30 6 1 15,35-2-4-15,33-1 0 16,42-4-1-16,38-1 0 0,36-5-9 15,6-1 4 1,60 4 0-16,50-3-3 0,30-2 9 16,40-7-1-16,29-2-2 15,31-7 3-15,16-4 0 16,31-4-4-16,27-6 1 16,21-8 3-16,33 4 0 15,13-6 1-15,3-4-1 16,5-6 0-16,-7-10 0 15,-6-1-1-15,-6-10 0 16,-12-16 1-16,-27-10-5 16,-25-10-5-16,-36-2 3 15,-36-10 2-15,-25-5 5 16,-38-3 1-16,-32 0 0 16,-30 4-1-16,-28-2 5 0,-29 2 3 15,-32-5-2-15,-20-5 2 16,-12-3-2-16,-56 1 0 15,-34 7-6-15,-22 5 4 16,-24 16 6-16,-9 4-3 16,-7 2 7-16,5 7-5 15,8 7-7-15,15 2-2 16,12 4-5-16,14 2-24 16,7-1-32-16,10 2-72 15,-2-2-153-15</inkml:trace>
  <inkml:trace contextRef="#ctx0" brushRef="#br0" timeOffset="8991.8243">14509 3994 203 0,'17'2'19'16,"1"-2"0"-16,9 0 18 16,6 0 15-16,4 0-19 15,11 0 0-15,10-2-8 16,12-9-7-16,9-4 5 15,5-3-5-15,3-8-11 0,-8-1 1 16,-11 1-2-16,-8-5 1 16,-19 4-3-16,-12-1-3 15,-23-1 4-15,-6 2 1 16,-6 3 3-16,-41-3 8 16,-9 5-9-16,-4 4-5 15,-6 3 3-15,6 9 2 16,4 3-8-16,2 3 2 15,11 0-2-15,-1 9 0 16,-9 17 0-16,5 14 0 16,5 8 1-16,18 7-1 15,13 1-1-15,12 0 1 16,0 0-1-16,20-1 1 0,28-5 0 16,12-6-2-1,8-5 2-15,-6-7 0 0,8-6 0 16,-2-3 0-16,-1-8 0 15,-5-6-1-15,-2-4-4 16,-11-5-10-16,5 0-25 16,6-13-35-16,-11-11-74 15</inkml:trace>
  <inkml:trace contextRef="#ctx0" brushRef="#br0" timeOffset="9832.8644">15739 3399 323 0,'-4'0'52'15,"4"0"-49"-15,0 6 5 16,0 3 13-16,0 8 10 16,0 0-12-16,0 1-14 15,0 2-2-15,4-1-2 16,4 2-1-16,3 1-10 0,-5 1-67 15,-4-4-120 1</inkml:trace>
  <inkml:trace contextRef="#ctx0" brushRef="#br0" timeOffset="10055.2081">15778 3831 265 0,'0'15'20'0,"0"-1"-3"16,0 9 18-16,0 6 12 16,0 0-4-16,9 2-23 15,-1-2-10-15,-2-3-4 16,4 0-5-16,-8-4-1 16,5-3-2-16,-3-4-20 0,-4-5-32 15,2-6-67-15,4-4-81 16</inkml:trace>
  <inkml:trace contextRef="#ctx0" brushRef="#br0" timeOffset="10461.4271">16183 3744 268 0,'7'10'8'15,"-1"6"1"-15,0 9 36 0,0 6 8 16,5 1-19-16,1 4-10 16,0 1-7-16,7-5-5 15,-7-3 9-15,5-9-12 16,-9-6-6-16,-2-6-2 16,-1-7 2-16,-5-1-3 15,0 0 1-15,0 0-1 16,0 0 2-16,2-9 6 15,4-12-1-15,0-5-7 16,0-7 1-16,5 2-1 16,-1 6 2-16,2 7-2 15,-3 8 0-15,1 6-2 16,2 4-1-16,3 0 2 0,14 0-1 16,6 7-1-16,2 7 2 15,7 1 1-15,3-2-3 16,9-4-17-16,8-6-71 15,-2-3-58-15,6 0-47 16</inkml:trace>
  <inkml:trace contextRef="#ctx0" brushRef="#br0" timeOffset="10865.6112">17203 3754 275 0,'0'-14'27'0,"0"-5"-12"16,-9-3 45-16,-15 0-11 0,-10-1-22 15,1 1-5 1,-8 6 0-16,4 1-6 0,-5 9-1 16,11 6-2-16,0 0-13 15,0 5-1-15,-2 18 1 16,6 6 2-16,9 8-1 16,14-1-2-16,4-2-3 15,6-2 2-15,31-6 1 16,9-3 1-16,-1-3 0 15,7-3 2-15,-3 0 0 16,-5 1-1-16,-1 2 1 16,-3 5-1-16,-14 3 1 15,-3 6 3-15,-15 3-3 16,-8 3-2-16,0-4 0 16,0 2 5-16,-24-5-3 0,-7-2-2 15,-7-3 0-15,1-5 0 16,-4-6 2-16,6-3-2 15,8-7-6-15,4-7-8 16,7 0-19-16,13-15-31 16,3-18-122-16,0-13-72 15</inkml:trace>
  <inkml:trace contextRef="#ctx0" brushRef="#br0" timeOffset="11576.9493">17649 3935 151 0,'25'2'59'16,"2"-1"-38"-16,2-1 42 16,8 0-8-16,4 0-11 15,3-5-14-15,7-9-10 16,-5-3-10-16,-5-5-7 16,-10-3 1-16,-14-1-1 15,-17-1-3-15,0 1 3 16,-4 6-2-16,-21 1 2 15,-4 10 11-15,2 6 3 16,-8 3-5-16,-2 1-2 16,-11 21-2-16,-2 10 2 15,3 8-3-15,12 5-3 16,16 2-1-16,11-5 3 0,8-4-5 16,0-7 3-1,0-6-4-15,27-7 0 0,12-3 0 16,4-6 3-16,13-5 2 15,15-4-5-15,9-10 2 16,11-15-2-16,0-10-2 16,-4 0-2-16,-9 0 1 15,-13 7 0-15,-16 9 1 16,-18 9 2-16,-12 8 0 16,-9 2-1-16,-8 0-2 15,2 18-1-15,-2 8 4 16,2 10 4-16,-1 6 6 0,3-4-5 15,-2-9-2 1,4-7 1-16,2-9-4 0,3-6 0 16,5-4 0-16,5-3 0 15,12 0 4-15,11-4-2 16,12-17 2-16,6-4-3 16,8-1-1-16,-6 2 0 15,-6 9-1-15,-12 5 0 16,-11 10 0-16,-2 0-2 15,-4 0 3-15,0 13 0 16,0 4 1-16,0 2-1 16,-6-2 4-16,4 0 0 15,-6-3-1-15,-3-3 1 16,3 0 1-16,-4-5 1 16,-1 4-4-16,-1-4-2 0,-9-3 0 15,-2-1-1-15,-2-1-2 16,-4-1-6-16,0 1-34 15,0 3-105-15</inkml:trace>
  <inkml:trace contextRef="#ctx0" brushRef="#br0" timeOffset="28895.6102">19681 3457 264 0,'15'1'52'15,"-11"-1"-30"-15,-4 0-16 16,0-7 27-16,0-13 22 15,0 0-7-15,0 0-18 0,-13-2-16 16,-9 1 2-16,-9-3 5 16,-11-7-7-16,-18-1-9 15,-14-10-1-15,-27-7-4 16,-24-4 0-16,-19-3 3 16,-30 5-1-16,-14 4-1 15,-21 3 1-15,-20 6 0 16,-15 6-1-16,-17 3 0 15,-22 10 0-15,-10 7-1 16,-15 10 0-16,-6 2-3 16,-3 13 0-16,-3 20 1 15,1 12 1-15,-11 13 1 16,-1 16-2-16,-2 15 2 0,11 8 0 16,8 12-3-1,30 3 3-15,30 7 0 0,29 8-3 16,28 5 1-16,24 19 2 15,26 22-1-15,31 10 0 16,21 12-2-16,27 7 3 16,27-10-2-16,20 0 0 15,21-4-5-15,0 3 3 16,50-5 0-16,24-2-1 16,29-6 0-16,34-12 2 15,34-7-2-15,34-13 3 16,29-13-1-16,32-15 0 15,32-16 1-15,35-21 2 16,47-23 0-16,46-18 0 0,47-24 3 16,32-16 1-16,22-15-4 15,16-31 0-15,11-22 0 16,9-20-2-16,-5-7 1 16,0-12 2-16,-23-4 3 15,-20-5-4-15,-31-8 0 16,-56-10 0-16,-48-9 0 15,-51-12 1-15,-44-12 1 16,-56 2 0-16,-51-7-1 16,-52-1 2-16,-49-3-3 0,-44-5 7 15,-33-5 0 1,-27-5 3-16,-77 2-6 16,-59-3-4-16,-54 14 3 0,-50 14-3 15,-36 16 0-15,-20 19 0 16,-14 11 4-16,-4 12-4 15,-6 11 0-15,-11 12 0 16,3 13 0-16,-5 19-6 16,2 16-9-16,7 11-13 15,12 16-2-15,16 6-11 16,20 2-64-16,38 16-72 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44:26.270"/>
    </inkml:context>
    <inkml:brush xml:id="br0">
      <inkml:brushProperty name="width" value="0.05292" units="cm"/>
      <inkml:brushProperty name="height" value="0.05292" units="cm"/>
      <inkml:brushProperty name="color" value="#00B0F0"/>
    </inkml:brush>
  </inkml:definitions>
  <inkml:trace contextRef="#ctx0" brushRef="#br0">13629 2035 93 0,'2'-5'28'0,"-2"3"-23"16,0 1 8-16,0 1 14 16,0 0 14-16,0 0-19 15,0 0-6-15,0 0 0 16,0 0 4-16,0 0 0 15,0 0-6-15,0 0-3 16,0 0 3-16,0 0 1 16,0 0 6-16,0 0-4 15,0 0 1-15,0 0-2 16,0 0-2-16,0 0-1 16,0 0-5-16,0 0 5 15,0 0-5-15,0 0-1 0,0 0 0 16,0 0-3-16,0 0 2 15,0 0-3-15,0 0 2 16,0 0 0-16,0 0-2 16,0 0-1-16,0 0 4 15,0 0-3-15,0 0 2 16,0 0-2-16,0 0 1 16,0 0 3-16,0 0-4 15,0 0 5-15,0 0-5 16,0 0-2-16,0 0 1 15,0 0-2-15,0 0 0 16,0 0-1-16,0 0 0 16,0 0-6-16,0 0-1 0,0-4-11 15,0-1-8-15,0-1-24 16,4-1-56-16,2 2-209 16</inkml:trace>
  <inkml:trace contextRef="#ctx0" brushRef="#br0" timeOffset="3059.3519">14679 1834 258 0,'0'0'33'0,"0"0"-29"16,0 0 5-16,0 0 18 15,0 0-11-15,0 0-3 16,0 1-10-16,0 3 2 16,0 4-1-16,0 7 0 15,0 14 4-15,-11 12 5 16,-9 8 1-16,-9 14-3 15,-4 16-1-15,-13 16-3 16,1 14 1-16,-9 5 0 16,10-3-1-16,-7-9-4 0,18-9-1 15,0-12 0-15,12-6-1 16,-2-4 2-16,5-9-3 16,5-11 1-16,1-9-1 15,8-11-5-15,2-13-1 16,2-6-4-16,0-9-13 15,-4-3-14-15,4-19-85 16</inkml:trace>
  <inkml:trace contextRef="#ctx0" brushRef="#br0" timeOffset="3381.2453">14708 1846 290 0,'0'0'51'16,"2"0"-51"-16,4 0 0 15,12 8 3-15,16 22 20 16,5 21 14-16,4 15-14 16,-4 24-4-16,-8 21-2 15,-6 12-3-15,-2 8-3 16,-2 0-10-16,3-13 3 15,1-8-4-15,4-11 0 16,0-13 0-16,-4-8-1 0,-2-13 0 16,-5-14 1-16,-5-14-7 15,-7-12 3-15,-6-12-6 16,0-11-7-16,0-2-36 16,-43-12-137-16</inkml:trace>
  <inkml:trace contextRef="#ctx0" brushRef="#br0" timeOffset="3569.9267">14375 2757 341 0,'-4'-3'27'0,"4"3"-25"0,0 0 0 16,0-3 15-1,35-3-10-15,33-4 5 0,23 0-7 16,23-2-5-16,8 2-2 15,-3-2-8-15,-1 1-13 16,-12-5-57-16</inkml:trace>
  <inkml:trace contextRef="#ctx0" brushRef="#br0" timeOffset="3785.8828">15729 2442 274 0,'29'0'7'0,"8"0"-6"15,19 0 16-15,8 0 7 16,10 0-10-16,9-1-7 16,-5-3-7-16,-3 3-3 15,-15 1-12-15,-17 0-22 16,-24 0-115-16</inkml:trace>
  <inkml:trace contextRef="#ctx0" brushRef="#br0" timeOffset="3982.2693">15714 2729 277 0,'0'2'17'0,"15"-2"-14"16,34 0 18-16,17 0 3 15,19 0-9-15,12 0-8 16,11 0-6-16,1-5 1 16,-7 3-2-16,-9-4-8 15,-4 3-14-15,-13 3-54 16</inkml:trace>
  <inkml:trace contextRef="#ctx0" brushRef="#br0" timeOffset="5375.1145">17413 2023 157 0,'0'0'34'0,"0"0"-11"16,0 0 24-16,0 0 8 15,0 0-29-15,0 2-7 16,0 0-8-16,0 6-4 15,0 9-2-15,0 17 2 16,0 19 5-16,2 12 6 16,9 14-3-16,-5 4 1 15,4 6-1-15,-1-1-4 16,7-6-2-16,3-2-1 16,6-12-5-16,6-5 1 15,-2-6-4-15,2-11 1 16,0-5-1-16,0-9 1 15,-3-10-1-15,-3-12 0 16,4-7 0-16,4-3 1 16,15-22 1-16,18-24 7 0,13-22-2 15,11-16-7-15,4-18 3 16,-10-11-3-16,-5-4 0 16,-13 1 0-16,-16 10 0 15,-5 14 0-15,-18 12 0 16,-8 14 2-16,-13 16-2 15,-6 10 0-15,0 10 1 16,0 10-2-16,-9 4 1 16,-1 9 0-16,4 4 0 15,4 2-5-15,2 1-8 16,0 0-16-16,0 2-34 16,0 16-49-16</inkml:trace>
  <inkml:trace contextRef="#ctx0" brushRef="#br0" timeOffset="5842.3916">19181 2008 394 0,'0'0'11'0,"0"0"-5"16,0 2-6-16,0-2 18 0,10 2-10 16,7-1-6-1,7 2 0-15,16 0 2 0,5 0 0 16,5-2 3-16,4 1-7 16,-1-2 1-16,9 2 0 15,0-2 3-15,5 0-3 16,-1 0 0-16,-11 0-1 15,-5 0 4-15,2 0-4 16,-5 0 1-16,5 0 3 16,-4 0-3-16,1 0 2 15,-1 0-3-15,1 0 0 16,-1 0 1-16,1 0-1 0,-3 0-1 16,-13 0 0-1,-2 0 2-15,-14 0-2 0,-5 0 1 16,-6 0 0-16,-2 0-3 15,-4 0-3-15,0 0 3 16,0 0-7-16,0 0-14 16,-22 1-53-16,-28 10-202 15</inkml:trace>
  <inkml:trace contextRef="#ctx0" brushRef="#br0" timeOffset="6329.9707">19235 2410 277 0,'0'2'78'0,"0"-2"-76"16,0 1 6-16,35-1 23 15,8 0-11-15,19 1-4 16,8 2-7-16,11 2-2 15,8 3-1-15,4 3 2 16,4 0-6-16,-2 1 4 16,-8 2-3-16,-4 3-2 15,-15 0-1-15,-18 1 0 16,-15 2-1-16,-25 6-5 16,-10 1-3-16,-27 10 8 15,-43 4 0-15,-31 2 1 0,-15-3 1 16,0-4 0-16,6-3-1 15,15-6 1-15,21 1-1 16,14-6 1-16,17-6 3 16,20-3 0-16,10-5-4 15,13-1 0-15,0 0-1 16,0 3 1-16,44-1 0 16,16 0 1-16,22-3 5 15,18-6-4-15,9 0-2 16,13 0 2-16,8-7-2 15,-1-4-1-15,-12-2-2 16,-7-2-9-16,-2 1-15 0,-13-2-88 16</inkml:trace>
  <inkml:trace contextRef="#ctx0" brushRef="#br0" timeOffset="7242.888">21589 2141 4 0,'0'0'388'15,"0"0"-380"-15,0 0-7 16,0 0 25-16,0 0 6 16,0 0-11-16,0 0-12 15,0 2-7-15,0-2 0 16,0 3 3-16,0 0-4 16,0 0 5-16,0 0-3 15,0 0 0-15,0-3 3 16,0 1-5-16,0-1 2 15,0 0-1-15,0 0-1 16,0 0 1-16,0 0 1 16,0 0-2-16,0 0-1 0,0 0 1 15,0 0 2-15,0 0-3 16,0 0 1-16,0 0 1 16,0 0-2-16,0 0 0 15,0 0 1-15,0 0-1 16,0 0 1-16,0 0-1 15,0 0 0-15,0 0 2 16,0 0-1-16,0 0-1 16,0 0 1-16,0 0-1 15,0 0 1-15,0 0 0 16,0 0 2-16,0 0-1 16,0 2 2-16,0 2-4 0,0 7 1 15,0 4 2-15,0 8 0 16,0 5 3-16,0 5-2 15,0 4 1-15,0 8-2 16,0 11 2-16,0 4 0 16,0 3 0-16,0-1-4 15,0-2 3-15,0-6-2 16,10-5-1-16,9-5-1 16,0-5 2-16,3-6-2 15,3-3 1-15,4-7 1 16,-4-2-2-16,0-9 0 15,-3-2 1-15,-1-3-1 16,-2-3 1-16,-7-4-1 0,5 0 2 16,-3 0-1-16,13-20 3 15,4-15 1-15,12-17-1 16,5-20-4-16,6-21-1 16,-3-17 0-16,9-11-3 15,-4 2 2-15,-8 13 2 16,-7 19 0-16,-12 18 0 15,-10 14 0-15,-7 15 1 16,-6 9 0-16,-4 9 1 16,-2 7-2-16,0 8-2 15,0 3-9-15,0 2-20 16,0 2-38-16,4 0-163 0</inkml:trace>
  <inkml:trace contextRef="#ctx0" brushRef="#br0" timeOffset="7499.5747">22854 1583 425 0,'0'0'16'16,"12"0"-12"-16,24 0 3 15,15 0 8-15,20 0-2 0,9 5-2 16,11 5-5 0,-2-5-6-16,-2 3 1 0,4 1-1 15,-2-6-6-15,-11 1-6 16,-16-2-13-16,-14-2-67 16</inkml:trace>
  <inkml:trace contextRef="#ctx0" brushRef="#br0" timeOffset="7715.7337">23418 1700 264 0,'-4'48'19'0,"4"9"2"15,0-2 7-15,0 2 13 16,0-3 3-16,4-3-23 15,11-1-11-15,-1 2-9 16,-5 0-1-16,-3-1-6 16,-6-3-15-16,0-8-48 15</inkml:trace>
  <inkml:trace contextRef="#ctx0" brushRef="#br0" timeOffset="8968.9946">13203 3678 137 0,'0'0'74'16,"0"0"-69"-16,6 0-1 15,33 0 18-15,21 0 13 16,29-1-10-16,21-5 1 0,18 3-6 16,25-2 0-16,27 3-4 15,26-5 7-15,42 1-7 16,33-3-4-16,36-3-2 16,32 2-1-16,9-2-7 15,8 2 4-15,4 0-6 16,4 4 3-16,10-2 0 15,28-2 2-15,26 2-5 16,17-4-3-16,6 2 1 16,4 2 0-16,-17 2 1 15,-18-3-2-15,-21 2-1 16,-32-4 1-16,-32 0 1 0,-43-2-4 16,-40-2 0-1,-28-1 6-15,-28 0 2 0,-15 0-2 16,-24 3 0-16,-24 0 0 15,-17-2 0-15,-25 6-3 16,-10 2 3-16,-17 1 0 16,-5 3 0-16,-9 0 0 15,-7 2 0-15,-15 1 0 16,-9 0-1-16,-7 0 1 16,-9 0 0-16,-7 0 0 15,-4 0 0-15,-2 0-1 16,4 0 0-16,-4 0-2 15,0 0-4-15,0 0-10 16,0 0 3-16,0 0-5 16,0 0-52-16,0 3-57 0,-16 3-13 15</inkml:trace>
  <inkml:trace contextRef="#ctx0" brushRef="#br0" timeOffset="15710.3322">15183 5763 240 0,'-21'0'54'0,"3"0"-39"15,18 0-8-15,0 0 17 16,0 0 9-16,0 0-14 0,14-9-8 16,28-12-6-1,20-4 0-15,16-7 2 0,19-6-1 16,23-2-3-16,21-3 2 15,16-2-1-15,14-3 1 16,17-3-2-16,11 0 0 16,6-1 6-16,1-1-5 15,3 6-1-15,-2 2 0 16,-9 2 2-16,-14 10-4 16,-27 3 1-16,-14 3-2 15,-21 4 1-15,-13 3-1 16,-18 3 0-16,-18 6 0 15,-24 0-2-15,-18 6 0 16,-18-1-8-16,-13-1-6 0,0-4-35 16,-44 1-213-16</inkml:trace>
  <inkml:trace contextRef="#ctx0" brushRef="#br0" timeOffset="16047.8707">17422 4705 301 0,'53'0'7'16,"26"-2"-2"-16,28 1-5 0,5 0 26 15,14 1-2-15,6 0-3 16,5 0-9-16,6 0-5 15,-13 5 9-15,-12 9-4 16,-21 2-4-16,-23 4-2 16,-24 6-3-16,-21 3 2 15,-29 8-4-15,-11 10 8 16,-61 6 2-16,-33 12-9 16,-17-4 0-16,-4-4-2 15,4 1-4-15,8-5-5 16,8-6-18-16,9-3-52 15,2-6-140-15</inkml:trace>
  <inkml:trace contextRef="#ctx0" brushRef="#br0" timeOffset="16573.1791">15038 5857 191 0,'9'0'80'15,"3"0"-80"-15,9 0 3 16,20 7 11-16,15 9 17 16,22 5-3-16,24 9 4 15,20 3-10-15,16 7 0 16,9 12 1-16,6 3-13 0,2 6 8 15,0 2-7-15,8 2-1 16,5 1-3-16,-9-2 1 16,4-6 3-16,-4-5-7 15,-2-2-1-15,0-7 5 16,-12-9-7-16,-17-4-1 16,-20-4 0-16,-28-5 0 15,-20-5-4-15,-16-1-1 16,-15-4-3-16,-15-6-3 15,-8-3-8-15,-6-3-7 16,0 0-35-16,-2-9-131 16</inkml:trace>
  <inkml:trace contextRef="#ctx0" brushRef="#br0" timeOffset="16925.8407">17661 6417 240 0,'0'0'141'0,"3"1"-134"15,21 15-4-15,11 9 11 16,13 6 11-16,8 0-3 16,16 6-8-16,3 1-6 15,9 0-4-15,-1-1-1 16,-4-3 2-16,-11 1-4 15,-6-3 2-15,-15-2-2 0,-11-8-1 16,-18-5 0 0,-12-2 1-16,-6 2-1 0,-6 2 8 15,-41 4-7-15,-22 2-1 16,-15-3 0-16,-14 0 1 16,-9-7-2-16,-15-4 0 15,-10-7-2-15,-15-4-9 16,-10 0-10-16,-6 0-42 15,8-11-100-15</inkml:trace>
  <inkml:trace contextRef="#ctx0" brushRef="#br0" timeOffset="17585.859">14920 5501 117 0,'13'0'27'15,"-7"0"-13"-15,2 0 10 16,1 0 2-16,-3 0 11 16,-4 0-4-16,-2 9-1 15,0 4 0-15,0 6 3 16,-41 11-12-16,-15 7-1 16,-25 14-9-16,-14 10-7 0,-8 6 3 15,-11 11-3-15,-8 6-3 16,-12 10 3-16,-13 9-2 15,-8 4 4-15,0-1-6 16,6-7 9-16,13-7-4 16,5-11-3-16,16-8 2 15,11-10-3-15,17-9 0 16,17-9-1-16,14-1 0 16,13-9-1-16,12-4-1 15,-2-9-1-15,14-8 0 16,7-10-4-16,10 0 1 15,2-4-3-15,0 0-7 0,0-14-13 16,0-16-36-16,0-17-68 16,0-8-46-16</inkml:trace>
  <inkml:trace contextRef="#ctx0" brushRef="#br0" timeOffset="17931.8151">13070 6229 267 0,'-18'26'37'0,"-13"13"-36"16,-8 15 7-16,-7 7 17 0,-6 8 17 16,1 9-17-1,-3-2-7-15,2 1-6 0,9-6-2 16,10-6-1-16,10-9-4 15,13-8-1-15,10-13-1 16,0-9-1-16,6-7-2 16,33-9 1-16,7-3-1 15,14-7 0-15,12-2 1 16,11-18-1-16,8-9 0 16,6-4-2-16,12-7 1 15,3-3 1-15,14-2 0 16,6 0-5-16,-1-1-16 0,1-2-56 15,-12 2-157 1</inkml:trace>
  <inkml:trace contextRef="#ctx0" brushRef="#br0" timeOffset="18726.1669">15388 5603 274 0,'-29'-20'48'0,"-2"1"-32"16,-4-6-4-16,-11-4 29 15,-8-8-10-15,-18-8 1 16,-19-9-16-16,-29-12-3 16,-22-13-7-16,-32-11-2 15,-16-7 3-15,-13 2-4 16,9 3 4-16,6 15 1 15,18 10 4-15,23 13 1 0,19 6-7 16,19 5-2 0,20 6 4-16,25 7-2 0,10 6-3 15,17 4 1-15,14 6-1 16,7 3-3-16,3-1 0 16,11 6 2-16,-4 3-2 15,2 0 0-15,4 3 0 16,-2 0 0-16,2 0 1 15,0 0-2-15,0 0 0 16,0 0 1-16,0 0-1 16,0 0 1-16,0 0-1 15,0 0 1-15,0 0 0 16,0 0-1-16,0 0 1 0,0 0 0 16,0 0 0-16,0 0 0 15,0 0 1-15,0 0-1 16,0 0 0-16,0 0 0 15,0 0 0-15,0 0 0 16,0 0 0-16,0 0-1 16,0 0-1-16,0 7 0 15,0 18-1-15,0 16 3 16,18 13 0-16,9 1 0 16,6 4 1-16,0-1-1 15,13-3 0-15,-13-4-1 16,4-2 0-16,2-9 0 15,-8-8-4-15,-6-10-1 0,-2-7-5 16,-15-11-4-16,-2-3-6 16,-6-1-24-16,0-5-47 15,-2-27-202-15</inkml:trace>
  <inkml:trace contextRef="#ctx0" brushRef="#br0" timeOffset="18988.273">12787 4243 316 0,'-2'-2'11'0,"2"1"-11"0,0-3 0 15,15 1 7-15,30-3 22 16,25-2-9-16,21 1-2 15,15 0-2-15,-1 4-4 16,-1 1-6-16,-3 2-6 16,-8 0 0-16,2 0-9 15,-10 5-12-15,-7 9-27 16,-5 5-128-16</inkml:trace>
  <inkml:trace contextRef="#ctx0" brushRef="#br0" timeOffset="19617.268">15309 5696 178 0,'-6'-32'34'0,"6"-9"-23"16,0 7 26-16,8-5 5 16,25-5-10-16,13-8-6 15,18-6-8-15,10-6-3 16,21-8 0-16,5-1 3 16,9-6-1-16,5-8-12 15,-9-4 3-15,-6-4-8 16,-28 7 0-16,-11 11-1 15,-19 16-1-15,-10 13-1 16,-8 11 2-16,-11 8-7 16,-4 9 4-16,-8 2-2 15,0 2-7-15,0 6-29 0,0 1-73 16,0 6-72 0</inkml:trace>
  <inkml:trace contextRef="#ctx0" brushRef="#br0" timeOffset="19963.8184">15842 4489 306 0,'0'0'24'16,"0"0"-20"-16,7-4-4 15,28 0 29-15,16-7-7 0,22 0-13 16,16-7-3-16,8 7-4 16,6-3 0-16,-6 6 2 15,-6 2-2-15,-18 6-2 16,-22 0-1-16,-11 0-3 16,-20 16 3-16,-9 12-2 15,-11 7 3-15,0 7 7 16,-31 5-3-16,-9-3-4 15,3-1-2-15,0-2-3 16,8-5-1-16,-2 1-15 16,4-4-52-16,-2-7-168 15</inkml:trace>
  <inkml:trace contextRef="#ctx0" brushRef="#br0" timeOffset="25976.9986">15200 5608 16 0,'0'-8'29'0,"0"-2"9"15,0 1 16-15,-23 0-33 16,2 1 29-16,3 1-1 16,-3 4-16-16,8-1-19 15,1 0 7-15,4 3-9 16,2-2-3-16,-1 2-2 0,3-1 3 15,-2 2 0-15,4 0 5 16,-4 0-3-16,0 0-4 16,-11 0-4-16,-2 0 1 15,1 9-3-15,-1 11 0 16,1 5-1-16,3-2 0 16,13-1 2-16,2-3-3 15,0-6 1-15,19 5-1 16,16-6 0-16,8-4 0 15,11-3 0-15,8-5 2 16,0 0-2-16,-4-8-2 16,-9-9-2-16,-7-2 2 15,-9-2-1-15,-12-2 1 0,-7 3-2 16,-14-2 2-16,0 0 1 16,0 3 1-16,-14 1 2 15,-15 7 0-15,-6 1 2 16,-3 5-4-16,1 4 1 15,-6 1 0-15,1 0-1 16,1 0 0-16,4 13 2 16,0 7-1-16,-3 7 2 15,7 9-3-15,8-4 0 16,9 0 1-16,14-3 0 16,2-8 1-16,0-1-2 15,2-4 0-15,23-5 1 16,6-2-2-16,14-7 1 15,1-2 0-15,5 0 0 0,-1-11 0 16,-3-7-3-16,-3-4 3 16,-9-1-3-16,-16-1 1 15,-13 1-7-15,-6 1 7 16,0 3-1-16,-10 5-2 16,-22 6 4-16,-5 5 1 15,-4 3 0-15,-2 0 0 16,1 8-1-16,7 7 1 15,8 4 0-15,9-1 0 16,5 0-1-16,9-4-4 16,4-3-5-16,0-4-13 15,6-3-10-15,23-4-70 0</inkml:trace>
  <inkml:trace contextRef="#ctx0" brushRef="#br0" timeOffset="27177.1711">14728 4114 162 0,'-12'0'37'16,"-1"0"-31"-16,-1 0 1 16,2 5 19-16,-3 2 13 15,-4 1-13-15,5 5-10 16,-11 2-2-16,-2 7 5 15,-4 5 2-15,-6 6-6 16,0 7-2-16,-4 3-3 16,-7 5 1-16,5 3-2 0,-1-4-2 15,3-5-4 1,8-5-1-16,0-5-1 0,2-4-1 16,10-4 0-16,0-9-3 15,13-4-2-15,2-8-12 16,0-3-6-16,6 0-45 15,0-22-251-15</inkml:trace>
  <inkml:trace contextRef="#ctx0" brushRef="#br0" timeOffset="27447.2909">14183 4165 289 0,'0'0'8'0,"12"0"-8"15,9 2 0-15,3 15 18 16,16 10 4-16,11 11 2 16,5 4-8-16,4 13-7 15,2-2-1-15,-2 1-2 16,0-1-3-16,2-7-3 15,0-2-3-15,4-4-10 16,-6-6-20-16,-12 1-59 16</inkml:trace>
  <inkml:trace contextRef="#ctx0" brushRef="#br0" timeOffset="27807.8365">13992 5442 250 0,'-31'22'47'0,"-2"2"-45"0,0 2 4 16,-4 6 17-16,-2 9 13 15,-7 10-11-15,-5 7-7 16,-5 5-4-16,0-6-12 16,-2-4 7-16,6-7-4 15,1-7-5-15,7-5-2 16,3-7-8-16,4-12-8 15,10-4-14-15,-8-11-88 16</inkml:trace>
  <inkml:trace contextRef="#ctx0" brushRef="#br0" timeOffset="28025.3619">13091 5667 158 0,'21'0'33'0,"6"14"-29"16,14 6 13-16,13 2 24 16,12 4-10-16,2 2-4 15,6 2-10-15,5-1-5 16,-7 2-8-16,1-3-4 16,-7 2 0-16,-4-2-17 15,2-3-7-15,-12-3-56 16</inkml:trace>
  <inkml:trace contextRef="#ctx0" brushRef="#br0" timeOffset="28543.4463">16510 6156 36 0,'-12'0'244'16,"-7"0"-229"-16,-4 0-13 0,3 9 21 15,-9 4 4-15,-2 4-5 16,-4 5-14-16,-13 5-4 16,-8 9 0-16,-12 4 2 15,-11 4-4-15,-5 0-2 16,-5-2 0-16,2-2 0 16,4-8-4-16,9-3-2 15,12-13-12-15,10-5-25 16,15-9-36-16,12-2-108 15</inkml:trace>
  <inkml:trace contextRef="#ctx0" brushRef="#br0" timeOffset="28797.7005">15679 6178 58 0,'10'0'204'15,"9"5"-192"-15,6 14-3 16,12 8 31-16,4 5-4 16,3 7-8-16,5 7-3 15,7 3-12-15,4 2-7 16,0-2 0-16,-4-3-6 16,-2-2 1-16,-5-7-1 15,-1-5-6-15,-5-7-5 16,-3-9-9-16,-7-9-33 15,-4-7-117-15</inkml:trace>
  <inkml:trace contextRef="#ctx0" brushRef="#br0" timeOffset="29323.167">17006 5103 112 0,'2'-4'50'16,"-2"4"-35"-16,0 0-11 0,0 0 11 15,0 0 18-15,0 0 7 16,0 0-17-16,0 0-9 16,0 0-1-16,0 0 5 15,0 0 2-15,0 0 1 16,-14 4-10-16,-19 13-11 16,-11 8 0-16,-3 9 0 15,-5-1 0-15,-2 4 0 16,7-1-1-16,3-3 1 15,7-4-4-15,2-5-8 16,6-2-15-16,2-4-73 16</inkml:trace>
  <inkml:trace contextRef="#ctx0" brushRef="#br0" timeOffset="31753.5073">15144 3912 105 0,'0'-2'33'0,"-4"1"-22"16,2-1 5-16,2 1 13 16,-9-1 8-16,3 2 3 15,4 0-10-15,-2 0-7 16,2 0-3-16,2 0 0 16,-11 0-6-16,-1 0-5 15,-7 17-3-15,-1 8 1 16,-7 6-3-16,6 6 1 15,-2 5 2-15,5 2-4 0,1-1 5 16,5 3-1-16,6-1-4 16,0 5 1-16,3-3 3 15,3 2-5-15,0-1 0 16,0-4 0-16,0-1 1 16,0 0 0-16,0-2-1 15,13 3 2-15,-1 2-4 16,5 5 1-16,1 0 5 15,7 1-5-15,0 0 3 16,4-4-2-16,2 0-2 16,2-4 1-16,2 0 1 15,2 0-1-15,3 0-1 16,-3-3 0-16,-6-2 0 0,4-4 1 16,-2 6-1-16,4-4 0 15,3-1 0-15,-1-2 2 16,2-5-2-16,7 0 0 15,5-2 0-15,7 1 0 16,-4 1 0-16,4 0 1 16,-4 0-3-16,-2-2 3 15,0-3-2-15,-15-2 2 16,2-1-1-16,0-1 0 16,-3 2 0-16,3-1 1 15,-8-1-1-15,4-2 1 16,5-1 0-16,-5-2 0 15,8 1-1-15,-1-1 1 0,-3-2-1 16,2 3 1-16,-1-2-1 16,-5 2 3-16,-4-3-3 15,0 6 0-15,-2 0-1 16,0 2 1-16,-6 1 0 16,-2-2 0-16,-9 0 0 15,-1 2 0-15,-3 0 1 16,2 0 0-16,-1 5-1 15,-3-1 0-15,2 1 1 16,-4 5 0-16,1 0-1 16,-1 4 1-16,-6 3 0 15,0 4-1-15,0 3 1 16,0-1 2-16,-17 2-3 0,-1-1 0 16,-1-2 0-16,-4-5 2 15,5-3-2-15,-3-5 0 16,-8-3 1-16,-2 1 0 15,-12-3 0-15,-11-1-1 16,-10-3 1-16,-10-2 1 16,-7-1-1-16,-10-4 0 15,-6-3 0-15,-15 0 1 16,-4-7 0-16,-12 0-1 16,-16-4 3-16,-5 3-3 15,-12 0 2-15,-3-1 1 16,1 7 0-16,10-2 5 15,6 0-2-15,19-7-2 0,14 1-1 16,7-2 4-16,-3 0-8 16,-5 0 3-16,-3 0-3 15,-15 0 3-15,7 0-2 16,-8 0 1-16,0 0 2 16,-9-7-4-16,0 3 0 15,1-6 0-15,7 0 1 16,15-5-1-16,11 3 2 15,10-5-2-15,8-2 2 16,6 0-1-16,2-6 1 16,7-6-2-16,-7-9 0 15,9-10 0-15,-3-14 0 0,5-15-1 16,-1-11 0-16,9-8-1 16,4-2 1-16,17-1-5 15,10 5 6-15,19 1 4 16,14 2-3-16,0-2-2 15,0-1 1-15,24-3-1 16,1-6 1-16,6-6 0 16,4 0-3-16,2 4 3 15,13 9 0-15,8 10 3 16,14 8-3-16,13 13 0 16,6 4 0-16,8 5 1 15,3 3-1-15,1 2 0 16,-4 0-1-16,4 4-3 0,5-1 3 15,12 5-3-15,2 10 2 16,0 8-1-16,-2 13 0 16,-11 6 1-16,-3 5-1 15,1 3 0-15,-1 0 3 16,-5 0 0-16,-2 0 0 16,-4 0-1-16,-8 0 1 15,-2 0 0-15,-9 0 0 16,-8 4-2-16,-4 9 0 15,-1 0 2-15,-8-1 0 16,-5 1-1-16,2-3 1 16,-9 1 1-16,-6-3-1 0,-2-1 2 15,-8-2-2 1,-4 1 0-16,-4-3-1 0,-1 1 2 16,-5 0-1-16,-3-1 0 15,-4-1 0-15,-4-2 0 16,6 0-1-16,-8 0 0 15,0 0 1-15,0 0 0 16,0 0 0-16,0 0-2 16,0 0-1-16,0 0 1 15,0 0-10-15,0 2-12 16,0 5-30-16,0 4-71 16,0 5-165-16</inkml:trace>
  <inkml:trace contextRef="#ctx0" brushRef="#br0" timeOffset="34257.7076">25219 1813 48 0,'0'-23'190'0,"-13"2"-177"16,3 4-11-16,-2 1 20 15,-1 2 21-15,1-7-6 16,-7-1-19-16,1-3-4 16,-9-2 1-16,-10 0-6 15,-9-7 9-15,-12 2-9 0,-8-8-8 16,-8 0 3-16,-5-4-4 16,-1-4 1-16,-5-1-1 15,-6 0 2-15,-13-2-2 16,-15-2 0-16,-20 1 0 15,-20-3 0-15,-21 1 0 16,-20 3-1-16,-15 1 1 16,-13 6 0-16,-5 5-2 15,-13 4 2-15,2 5-2 16,-13 6 1-16,-3 0-1 16,2 7 1-16,-5 4 1 15,-2 7-2-15,5 6-1 16,4 0-4-16,-1 1 3 0,-1 16 1 15,4 3 2-15,-3 2 1 16,13 2-1-16,11 1-2 16,12 4 2-16,20 0 1 15,13 3 1-15,19 4 3 16,11 2-2-16,14 6-1 16,5 1 0-16,11 4 0 15,0 4-1-15,2 3 1 16,4 7 1-16,8 1-2 15,17 4 0-15,12-1 0 16,17 2 0-16,12 4 0 16,3 8-3-16,5 3 2 15,9 0 0-15,4-1 1 16,10-5 0-16,6 3-1 0,7 1 1 16,8 2 0-16,4 3 1 15,0-4-1-15,0-1-2 16,22 0 2-16,22-4 0 15,16 1 0-15,18 0 0 16,7 4 1-16,18 5 2 16,15 3 1-16,27 1-3 15,18 1 2-15,13-2-1 16,22-4-2-16,5 2 2 16,20-4 0-16,13-8 0 15,10-5-2-15,14-8 0 16,13-13-3-16,17-7 3 15,3-11-1-15,-6-13-2 0,-14-7 1 16,-27-13-2-16,-16 0 1 16,-19-13 1-16,-17-16 1 15,-16-7-5-15,-11-10 3 16,-4-4 2-16,-8-7 0 16,2-6 0-16,-1-4 1 15,-8-3-7-15,-5 1 3 16,-25 8-1-16,-21 5 5 15,-14 9 0-15,-15 3 1 16,-8 3 3-16,-6 3-4 16,-11 3 0-16,-6-1 0 15,-6 2 0-15,-6 2 0 0,-8 5 0 16,-11 0-5-16,-6 7-17 16,0-2-77-16</inkml:trace>
  <inkml:trace contextRef="#ctx0" brushRef="#br0" timeOffset="34903.1658">17535 1258 233 0,'-74'-22'0'0,"10"-3"-2"0,-8 7 0 16,-9-1 2-16,-10 0 6 15,-12 4 8-15,-13 0-6 16,-16 4-4-16,-9 3 7 16,-10 4-2-16,-12 4 4 15,-9 0-1-15,-14 9-3 16,-8 13 2-16,-17 10-6 16,-16 7-1-16,-15 3-1 15,4 3 0-15,15-1 8 16,35-3 2-16,37-4 2 0,37-10-2 15,40-3-6-15,26-9 1 16,21-1-8-16,15-2 0 16,6-1-1-16,6 0-2 15,0 1 1-15,0-3-1 16,20 0 1-16,3-3 1 16,2-2-4-16,-2-2-6 15,1-2-31-15,1 0-124 16</inkml:trace>
  <inkml:trace contextRef="#ctx0" brushRef="#br0" timeOffset="35276.9439">14484 1196 186 0,'-41'7'21'16,"-5"5"-19"-16,-11 8-2 16,-3 5 9-16,-4 5 4 15,-9 6 3-15,-5 10-12 16,-1 5 1-16,3 5 3 16,1 7 0-16,7 2 1 15,10-1 0-15,19-6-4 16,18-8-1-16,19-12 0 15,2-9-2-15,8-10 4 16,38-2 3-16,16-7 8 0,21-7-2 16,14-3 1-16,12 0-8 15,1-5-5-15,6-12-2 16,3-3 0-16,-7-1-1 16,8-2 0-16,-4 1-5 15,-13 4-21-15,-16 3-87 16</inkml:trace>
  <inkml:trace contextRef="#ctx0" brushRef="#br0" timeOffset="36186.3">19824 1437 241 0,'4'0'21'0,"-2"0"-21"16,2 0 0-16,-4 0 12 0,0 0 2 15,0 0-12 1,0 0-2-16,0 0 0 0,0 0 1 16,0 0-2-16,0 2 0 15,10-1 0-15,-1 2-3 16,-3 0-5-16,6 1-2 15,-8 0-24-15,-4-1-34 16</inkml:trace>
  <inkml:trace contextRef="#ctx0" brushRef="#br0" timeOffset="54897.1588">4062 2140 284 0,'12'0'58'0,"1"0"-54"15,-13 0-2-15,0 4 9 16,0 10 7-16,0 18-1 16,-7 13-4-16,-11 18 5 15,-5 17-8-15,-8 12 2 16,-6 10 4-16,-11 11-3 15,-9 6-3-15,-1 2-6 16,-13 0-1-16,5-2 0 16,2-4 0-16,6-11-2 15,9-11-1-15,7-13-2 16,9-11 0-16,4-15-2 0,7-17-3 16,7-17-10-16,3-16-13 15,-1-12-64-15</inkml:trace>
  <inkml:trace contextRef="#ctx0" brushRef="#br0" timeOffset="55213.6307">3954 2177 355 0,'0'0'6'0,"2"16"4"0,13 18-10 16,10 19 25-16,-5 18 0 16,18 19-6-16,3 13-7 15,2 11-1-15,9 3 0 16,-2 8 1-16,-3 0-6 16,7-4-3-16,-15-3 1 15,13-13-1-15,-7-11 0 16,7-9 0-16,-13-14-3 15,3-16-1-15,-7-12-3 16,-23-13-4-16,-10-12-9 16,-2-13-21-16,-20-5-92 15</inkml:trace>
  <inkml:trace contextRef="#ctx0" brushRef="#br0" timeOffset="55429.3566">3547 3151 106 0,'0'-2'257'0,"0"2"-257"16,0 0-15-16,31-3 15 16,31-2 29-16,27-4-13 15,14-3-5-15,7-3-11 16,2-3-2-16,-7-4-8 0,-14-6-40 15,-27-9-249-15</inkml:trace>
  <inkml:trace contextRef="#ctx0" brushRef="#br0" timeOffset="55648.206">4769 1941 335 0,'0'30'2'0,"0"14"-2"16,-2 13 2-16,-35 17-2 0,-15 12-1 16,-6 7-14-16,-6 5-27 15,-4-2-152-15</inkml:trace>
  <inkml:trace contextRef="#ctx0" brushRef="#br0" timeOffset="56324.5643">2470 4219 261 0,'0'8'22'0,"11"3"-16"15,42 2-6 1,32 1 23-16,27-4 13 0,43-5 1 16,27-1-10-16,31-4-4 15,22 0-5-15,11 0-3 16,6-4 2-16,9-3-7 16,-1 1-3-16,-22-1-5 15,-15 1-1-15,-28 3-1 16,-47 3-2-16,-24 0-3 15,-26 0-4-15,-26 0-13 16,-29 0-26-16,-18 0-104 16</inkml:trace>
  <inkml:trace contextRef="#ctx0" brushRef="#br0" timeOffset="56675.6294">5815 2976 392 0,'-8'-3'34'0,"8"3"-34"15,0 0-16-15,33 0 16 16,22 0 20-16,20 0-7 16,22 0-8-16,10 1-1 15,7 2-4-15,-4 1-4 16,-19 3-8-16,-25 1-27 15,-35 6-212-15</inkml:trace>
  <inkml:trace contextRef="#ctx0" brushRef="#br0" timeOffset="56855.8097">6036 3403 420 0,'0'4'24'16,"0"-2"-24"-16,0-2 0 15,12 0 10-15,40 0 5 16,16 0-5-16,32 0-10 16,30 0-1-16,12-6-10 15,9-3-15-15,11-4-99 16</inkml:trace>
  <inkml:trace contextRef="#ctx0" brushRef="#br0" timeOffset="57523.6226">8326 2866 491 0,'-18'2'0'16,"18"23"-7"-16,-9 14 7 15,9 17 9-15,0 13 0 0,0 8-6 16,15 0-1-16,16-5 0 16,6-6-2-16,5-6 3 15,1-12-2-15,11-8-1 16,-3-11 0-16,1-14-1 15,-6-11 0-15,5-6-3 16,9-36-2-16,10-21-4 16,9-21-19-16,-3-15-15 15,-9-11 2-15,-16 0-8 16,-5 5 33-16,-9 18 17 16,-8 26 25-16,-11 24 4 15,-9 14-16-15,-5 14 12 16,-4 5 0-16,0 18-17 15,0 25 1-15,0 16 7 0,0 15-2 16,0 7-9-16,2-1-3 16,21-6 2-16,4-6-2 15,20-12-2-15,5-8 0 16,10-8 1-16,6-11-1 16,9-12 0-16,7-15 2 15,7-2-1-15,0-26 2 16,-6-17 4-16,-15-11-6 15,-12-12 0-15,-15-12 0 16,-18-8 0-16,-12-1-1 16,-13 9 0-16,0 12 1 15,0 12-1-15,-15 9 3 0,-12 9-3 16,9 5-3-16,-1 9 1 16,7 3-10-16,6 7-30 15,6 5-89-15</inkml:trace>
  <inkml:trace contextRef="#ctx0" brushRef="#br0" timeOffset="58039.5824">10801 2414 313 0,'-58'-35'50'0,"-2"-4"-43"16,-12-3 25-16,-11-5 10 15,-25-1-21-15,-12-1-7 16,-16 2-1-16,-13 7 0 16,-8 7-5-16,-4 7-3 15,-9 11-3-15,-12 8-1 16,7 7-1-16,1 10-5 15,11 28 4-15,8 19 0 16,-9 23-1-16,-5 22 1 16,-5 18 1-16,11 12 0 15,14 8 0-15,25 7 1 16,33 4-1-16,33-5 0 0,23 1-1 16,35-11 0-16,8-5-2 15,59-12 3-15,34-11-4 16,31-16-3-16,44-12-2 15,31-17-3-15,37-19 4 16,28-20-2-16,10-22-4 16,5-4-13-16,4-37-5 15,-12-20-44-15,-6-11-20 16,-23-11 2-16,-26-9 24 16,-28-5 69-16,-27-7 1 15,-28-4 14-15,-38 0-5 16,-26 3-9-16,-36 0-70 15</inkml:trace>
  <inkml:trace contextRef="#ctx0" brushRef="#br0" timeOffset="68098.8579">5434 1654 231 0,'-12'-12'25'0,"-17"-7"-14"15,-18-1-9-15,-11-2 14 16,-6-2 18-16,-11-5 1 16,19 10-9-16,-10 3-1 15,-6-2-10-15,-13 4-4 0,-6 5-2 16,-10 0-1-16,-5 6-6 16,-3 3 1-16,-1 0 0 15,-1 3-2-15,-1 16-1 16,-2 8 3-16,-3 7 0 15,-10 10-2-15,-1 10 0 16,-6 10-1-16,-2 13-1 16,12 4 1-16,6 8 1 15,14-1-1-15,13 9 0 16,21 8 0-16,10 8-1 16,13 10 1-16,16 4-1 15,12 0 1-15,19 7-3 16,0 3 3-16,0 0-1 0,12-2-1 15,15-7 2 1,19-7 0-16,3-5 0 0,18-7 0 16,11-9 0-16,15-12 0 15,15-10-1-15,9-17 1 16,20-13 0-16,3-14-1 16,20-16 2-16,13-14 0 15,5-4 2-15,2-21 1 16,-4-17 1-16,-7-8 1 15,-10-12 0-15,-12-2-4 16,-19-5-2-16,-20-1 0 16,-22-12 1-16,-7-9 0 0,-13-16-1 15,-8-14 0 1,-19-15 0-16,-10-8 0 0,-21-1 1 16,-8-1-1-16,0 3 1 15,-33 3 0-15,-10 4 0 16,2 3 1-16,-3 6 0 15,-1 2 0-15,5 1-1 16,1 7 0-16,2 11 0 16,4 18 1-16,-2 22-1 15,-2 17-1-15,1 8 1 16,-1 12 5-16,6 6-6 16,-10 5 2-16,4 6-2 15,-15 1-1-15,13 5 0 16,-9 2 0-16,7 0-1 15,4 0-2-15,1 11-5 0,3 5-2 16,7 2-4-16,5 0-6 16,8-1-23-16,7 2-52 15,-4-6-185-15</inkml:trace>
  <inkml:trace contextRef="#ctx0" brushRef="#br0" timeOffset="76415.3875">4262 4460 201 0,'-6'0'54'0,"-10"0"-25"16,-3-8 9-16,7-3-5 15,8 3 4-15,1 6-2 16,3 2-16-16,0 0-9 16,0 0 1-16,0 0 3 15,0 0-3-15,0 0-3 16,0 0-4-16,0 0 1 15,-6 15-3-15,-6 14 5 16,-7 19 4-16,-20 13-2 16,6 12-6-16,-8 8 1 15,-1 10 0-15,3 6-3 0,-7 5 0 16,1 1 0-16,-3 8-1 16,-5-2 0-16,-3 5 2 15,-4 4-1-15,4-1-2 16,-4-8 1-16,13-12 0 15,-3-9 0-15,2-5 1 16,5-8 0-16,-9-14-1 16,19-19 0-16,15-16 0 15,12-17-1-15,6-8 1 16,0-1-2-16,0 0 0 16,0 0-5-16,0 0-3 15,-7-18-14-15,1-22-48 16,-8-12-81-16,1-13-75 0</inkml:trace>
  <inkml:trace contextRef="#ctx0" brushRef="#br0" timeOffset="76932.8286">3101 5581 172 0,'6'17'17'0,"6"15"1"15,1 8 19-15,-5 11 0 16,-2 2-5-16,-6 4-7 16,0 1-4-16,0 3-8 15,-14 4 7-15,-5-2-1 16,7 3-4-16,5-3-4 0,7-8 1 16,0-5-4-16,0-13-2 15,13-7-6-15,20-9 0 16,4-6 2-16,9-7 0 15,12-8-1-15,8 0 6 16,12-11-3-16,13-12 0 16,0-9-2-16,0 0-1 15,0-3 1-15,-14 3 0 16,-5-1-1-16,-8 4-1 16,-19-1 1-16,-5 5 0 15,-20 3 2-15,-9 2-3 16,-11-2 4-16,0 0 1 15,-13-5 1-15,-30-1 1 0,-17-4-1 16,-19-5 3-16,-16-6-7 16,-10-9-1-16,-5 4 0 15,7 4-1-15,2 8 2 16,12 7 2-16,19 2-4 16,-1 6 1-16,32 3-1 15,6 5-1-15,25 3-2 16,8 1-9-16,12-4-15 15,36-1-45-15,14-4-146 16</inkml:trace>
  <inkml:trace contextRef="#ctx0" brushRef="#br0" timeOffset="77516.753">4951 4383 209 0,'-15'-6'107'15,"9"6"-99"-15,6 0 1 16,0 0 13-16,0 16-10 15,0 12-4-15,15 10 4 16,30 7 1-16,1 3-3 16,24 3 10-16,8 8-11 15,26 7 1-15,1 8-4 16,21 6 1-16,0 5 0 0,-8 0-3 16,2-2-1-16,-8-4 1 15,-1 0-3-15,-7-6 2 16,-11-7-1-16,2-6-1 15,-11-4-1-15,-5-4 2 16,-17-7-2-16,-14-9 0 16,-11-6 0-16,-12-8 1 15,-3-3 0-15,-15-9-1 16,-1-6-1-16,-6-4-4 16,0 0 1-16,0-1-12 15,0-26-53-15</inkml:trace>
  <inkml:trace contextRef="#ctx0" brushRef="#br0" timeOffset="77899.158">6652 5109 208 0,'0'0'29'0,"0"0"-10"0,-17 0 24 16,-1 9-3-16,-7 4-12 16,-6 14-11-16,-17 7-5 15,-9 12 0-15,-7 9 3 16,-19 9 1-16,-4 9-5 15,-2 1-1-15,4 5 3 16,7 1-6-16,10-5-2 16,14-9-3-16,10-13-2 15,16-12 0-15,13-11-1 16,9-11-1-16,6-10-6 16,0-6-12-16,0-3-14 15,12-16-36-15,15-25-122 16</inkml:trace>
  <inkml:trace contextRef="#ctx0" brushRef="#br0" timeOffset="78305.8037">6607 5030 243 0,'0'0'24'16,"0"0"-24"-16,0 16 20 15,0 12 15-15,10 3-15 16,2 2-8-16,11 1-3 16,4 1 0-16,10-4-2 0,11 2-2 15,1-3-2-15,11 1-3 16,10-1 1-16,-8-3-1 16,0-3 1-16,-4 0-1 15,-14-2 2-15,-9 0-1 16,-23-5-1-16,-5 6 2 15,-7-1 4-15,-27 3 11 16,-35 8 3-16,-29 4-1 16,-15 3-2-16,-14 2-6 15,-12-2-6-15,-8 0 1 16,-5 2-3-16,6-5 2 16,21-3-3-16,17-8 3 15,29-8-5-15,26-4 0 16,11-7-7-16,23-6 0 15,12 2-23-15,0-3-132 0</inkml:trace>
  <inkml:trace contextRef="#ctx0" brushRef="#br0" timeOffset="82430.8525">13781 16186 324 0,'38'-34'53'15,"-22"12"-22"-15,-16 3-10 16,-16 5 20-16,-22 6 9 16,-9 6-20-16,14 2-10 15,-4 0-5-15,-17 4-9 16,-6 24 0-16,-6 13-5 0,-2 17 2 16,-3 16-3-16,5 13 0 15,2 13 4-15,4 6-3 16,11 4-1-16,7-2 0 15,26-3 0-15,16-12-4 16,22-10 2-16,47-19 1 16,20-13 0-16,20-11-3 15,13-13 4-15,23-10 1 16,6-17 0-16,10-7 0 16,6-30-1-16,-3-23 0 0,1-26 1 15,-2-15 0 1,-10-13 1-16,-16-2-2 0,-44 5-2 15,-33 2-3-15,-48-7 1 16,-12 7 1-16,-60 10-5 16,-37 14 2-16,-29 19 6 15,-11 23 0-15,-7 21 0 16,-9 14 0-16,-8 8 1 16,1 8-1-16,14 17-1 15,15-2-2-15,34 2 0 16,35 0-11-16,25 3-15 15,27-1-37-15,10 7-98 16</inkml:trace>
  <inkml:trace contextRef="#ctx0" brushRef="#br0" timeOffset="82695.6572">13926 16545 344 0,'0'30'52'16,"19"14"-48"-16,10 10-3 16,4 6 10-16,18-2 13 15,18 8-1-15,11 4-1 16,11 4-13-16,8-1-2 16,1-3-2-16,13-8-3 15,3-11-2-15,0-4-3 16,-13-6 2-16,-16-10 0 0,-15-10-11 15,-24-7-9-15,-19-10-22 16,-15-4-109-16</inkml:trace>
  <inkml:trace contextRef="#ctx0" brushRef="#br0" timeOffset="83857.2872">15855 15958 401 0,'8'-7'66'0,"-8"6"-58"15,0 1-2-15,15 0 8 16,16 0-6-16,29 0 3 16,22 0 5-16,36 0-7 0,12 0-4 15,19 0 4-15,4 0 0 16,0 0-4-16,2 0-2 15,-8 0 0-15,-9 0-3 16,-20 1-3-16,-27-1 1 16,-33 3-12-16,-33 1-12 15,-25 3-58-15,-73 11-235 16</inkml:trace>
  <inkml:trace contextRef="#ctx0" brushRef="#br0" timeOffset="84255.6696">16128 16343 354 0,'31'15'13'0,"41"-1"-13"0,27-3 8 16,21 5 20-16,21-3-2 16,10 1-1-16,4 7-10 15,-15 1-4-15,-30 3-4 16,-25 5-5-16,-38 2-2 15,-39 10-2-15,-8 8 1 16,-53 4-4-16,-34 3 4 16,-23 4 1-16,-6-2 1 15,1 3 2-15,3-5 2 16,13-8 1-16,16-5 0 16,25-10 0-16,23-12-3 15,25-3-2-15,10-1-1 0,20-4 0 16,42 0 0-16,29-2 0 15,21-3 2-15,18 0-1 16,17-8-1-16,10-1 0 16,21 0-1-16,4-4 1 15,-2-14-4-15,-11-5-7 16,-26-2-19-16,-19-8-75 16,-27-4-235-16</inkml:trace>
  <inkml:trace contextRef="#ctx0" brushRef="#br0" timeOffset="84697.3554">18544 16160 361 0,'-64'17'105'16,"-6"21"-101"-16,4 11-4 15,8 16 22-15,0 10 7 16,19 12-6-16,6 4-8 16,24-3-8-16,9-6-1 15,9-9-3-15,38-11 0 16,23-7-3-16,7-12 0 16,14-14 0-16,6-14 0 15,8-14-1-15,1-1-1 16,1-29-3-16,-1-23 0 0,-3-11-1 15,-6-6 1-15,-8-8 4 16,-17-5 1-16,-22-2 0 16,-19-7 0-16,-19-5-3 15,-12 4-1-15,0 8 2 16,-33 14 2-16,-20 13 1 16,-11 16 2-16,-7 11 0 15,-5 11-3-15,-11 12 0 16,-8 7-3-16,-4 0-3 15,-5 18-18-15,-1 11-7 16,18 2-91-16,13 6-176 16</inkml:trace>
  <inkml:trace contextRef="#ctx0" brushRef="#br0" timeOffset="84967.2179">18604 16549 278 0,'19'38'45'0,"16"5"-23"16,6 0-6-16,7-3 19 15,14 1 15-15,10 3-26 16,13 4-5-16,6 4-11 16,2-1-5-16,-2-2 1 15,-6-2 0-15,-7-1-4 0,-8-5 0 16,-1 3-3-16,3 0 3 15,13 0-5-15,1-4-3 16,5-3 7-16,-12-17-22 16,-29-7-24-16,-15-13-132 15</inkml:trace>
  <inkml:trace contextRef="#ctx0" brushRef="#br0" timeOffset="85342.0285">19423 15476 391 0,'4'0'49'16,"4"-3"-39"-16,15 3-6 16,12 0 17-16,17 0 6 15,18 0-1-15,21 0-11 16,14 3-7-16,15 3 0 0,2-3-6 15,0-1-1-15,-19-2-1 16,-24 0-7-16,-27 0-7 16,-28 0-31-16,-24-5-99 15</inkml:trace>
  <inkml:trace contextRef="#ctx0" brushRef="#br0" timeOffset="85529.4396">19913 15572 284 0,'0'59'40'0,"6"14"-11"15,29 2 5-15,8-3-1 0,-5-5-7 16,3-1-4-16,-14-1-22 16,-5-1-1-16,-11-3-17 15,-11-5-27-15,0-2-167 16</inkml:trace>
  <inkml:trace contextRef="#ctx0" brushRef="#br0" timeOffset="86131.0687">11489 16585 318 0,'35'-3'31'0,"13"3"-26"16,30 0-4-16,44 0 14 16,-31 0 3-16,-4 0-2 15,-2 5-16-15,-7 1-4 16,-7-3-15-16,-32-1-8 16,-16 7-57-16</inkml:trace>
  <inkml:trace contextRef="#ctx0" brushRef="#br0" timeOffset="86310.3228">11274 16963 359 0,'-12'7'37'16,"12"2"-37"-16,14-3-7 16,42-2 7-16,29-1 13 15,24-3-2-15,11 0-8 16,-4-3-3-16,-21-1-12 15,-35-2-15-15,-33 6-152 16</inkml:trace>
  <inkml:trace contextRef="#ctx0" brushRef="#br0" timeOffset="86647.2009">8940 16346 403 0,'-35'0'8'0,"2"4"-8"15,-2 23 0-15,-6 12 5 16,-3 20-3-16,-10 18 9 15,-6 19-1-15,-18 21-3 16,-9 8 0-16,-14 5-2 16,-3-3 6-16,7-13-1 15,4-8-9-15,15-14 0 0,22-22-1 16,15-22-6-16,22-19-6 16,15-24-11-16,4-5-24 15,0-38-235-15</inkml:trace>
  <inkml:trace contextRef="#ctx0" brushRef="#br0" timeOffset="86900.9152">8866 16318 0 0,'0'11'368'15,"-8"22"-355"1,6 17-7-16,2 13 16 0,0 14-2 15,31 16 1-15,22 14 2 16,9 9-7-16,9 5-7 16,1-7-5-16,-14-7-3 15,2-13-1-15,-13-5-1 16,-9-13-3-16,-10-13-5 16,-15-11-5-16,-13-11-17 15,0-13-40-15,-31-15-172 16</inkml:trace>
  <inkml:trace contextRef="#ctx0" brushRef="#br0" timeOffset="87081.5206">8147 17257 393 0,'0'0'26'0,"4"0"-26"15,51-2 0-15,30 1 10 16,35 0 5-16,4 1-9 15,4-3-6-15,-4-4-4 16,-8-3-10-16,-17-6-10 16,-8-10-73-16</inkml:trace>
  <inkml:trace contextRef="#ctx0" brushRef="#br0" timeOffset="87291.6611">9858 15737 443 0,'-43'53'6'0,"-5"12"-3"16,-4 12 0-16,1 7 4 15,-1 6-7-15,-8 15-2 16,-12 12-12-16,-25 8-122 15</inkml:trace>
  <inkml:trace contextRef="#ctx0" brushRef="#br0" timeOffset="89145.0043">17395 14810 222 0,'-25'-18'69'0,"6"9"-33"16,15 6-4-16,0 3 6 16,4 0-5-16,0 0-7 0,0 3-15 15,-8 24-3 1,-9 17 1-16,-7 18-1 0,-14 7 0 15,1 9-4-15,-6-5 1 16,-5 4-1-16,1-4-2 16,-1-6 0-16,9-6-1 15,4-10-1-15,10-10-3 16,2-8-2-16,11-6-8 16,-5-9-5-16,9-8-39 15,-11-10-150-15</inkml:trace>
  <inkml:trace contextRef="#ctx0" brushRef="#br0" timeOffset="89468.0354">16843 15191 270 0,'0'0'43'0,"0"0"-43"15,0 0 5-15,0 0 17 16,0 0 1-16,0 0-7 16,0 0-9-16,0 6-1 15,0-1 2-15,0-2-3 16,0 1-1-16,0-4-4 16,0 0 0-16,0 0 3 15,0 0-3-15,0 0-1 0,0 0 1 16,0 0-2-16,0 0 0 15,0 0-6-15,0 0-5 16,2 4 5-16,2-1-20 16,2 0-74-16,3-1-117 15</inkml:trace>
  <inkml:trace contextRef="#ctx0" brushRef="#br0" timeOffset="90457.7954">17353 15785 209 0,'-18'-8'82'0,"-5"6"-26"16,11 2 0-16,-1 0 7 15,5 0-22-15,-8 0-15 16,-13 19-11-16,-15 24-6 16,-18 19 1-16,-10 16 3 15,-3 10 2-15,3 14-3 16,-4 8 4-16,1 14 3 15,-3 5 0-15,-5 3-7 16,13-3-2-16,3-4 2 16,14-8-1-16,16-15-6 0,14-15-2 15,10-12 1 1,9-15-3-16,4-14-1 0,0-12-1 16,0-12-2-16,0-12-2 15,0-1-4-15,0-9-5 16,0 0-1-16,0-34-15 15,9-21-22-15,3-24-2 16,0-21-13-16,1-16-30 16,-7-4-118-16</inkml:trace>
  <inkml:trace contextRef="#ctx0" brushRef="#br0" timeOffset="90853.2001">16952 15851 245 0,'3'0'54'16,"-3"0"-40"-16,4 0 13 15,8 4 25-15,11 18 9 16,4 7-18-16,8 15-11 16,0 8-2-16,-4 11-4 15,2 5-4-15,0 3-1 16,-2 2-2-16,0 0-8 15,0 0-2-15,10 6 2 16,1 1 2-16,3 0-6 16,3 1-1-16,-1-4 3 15,-3 3-6-15,3 2 0 0,-9-6-1 16,-3-9-1-16,-4-12-1 16,-7-7-1-16,1-12 1 15,-8-6 0-15,-5-11-1 16,-6-9 1-16,1-3-5 15,-7-7-1-15,0 0-5 16,0 0-3-16,0-14-5 16,-13-16-29-16,-16-17-53 15,-8-16-53-15,0-10-185 16</inkml:trace>
  <inkml:trace contextRef="#ctx0" brushRef="#br0" timeOffset="91258.9795">17116 15950 303 0,'-19'11'101'0,"-4"12"-86"15,-6 14-8-15,3 7 15 16,-3 4 15-16,0 13-10 0,-4 5-2 16,-5 8-7-1,-7 2-2-15,-1 6 1 0,-5 10 5 16,1-1-7-16,3 6-2 16,3 5-2-16,3-4-2 15,4-1 3-15,6-6-6 16,2-14-1-16,8-7-1 15,2-9-3-15,5-6-1 16,6-11 0-16,4-13-1 16,2-13-4-16,2-11-4 15,0-7-2-15,0 0-6 16,0-15-15-16,0-29-33 16,0-26-38-16,8-25-162 0</inkml:trace>
  <inkml:trace contextRef="#ctx0" brushRef="#br0" timeOffset="91657.4861">16983 16006 335 0,'0'21'61'16,"0"19"-56"-16,7 16 11 16,15 7 13-16,11 10 4 15,7 4-7-15,3-1-8 0,11 10-6 16,-2-6 3-16,12 4 4 16,4 0-3-16,-2-2-3 15,6-2-3-15,-10-2 1 16,-6-6-7-16,-4-4 5 15,-13-10-5-15,-4-9-3 16,-6-3 2-16,-2-6-3 16,-6-11 0-16,-7-5 0 15,-1-7-1-15,-7-10-1 16,-2-3-5-16,-2-4-3 16,-2 0-2-16,0-11-8 15,0-21-45-15,-2-17-79 0,-23-15-207 16</inkml:trace>
  <inkml:trace contextRef="#ctx0" brushRef="#br0" timeOffset="91972.095">16940 16056 354 0,'-37'36'49'0,"-2"17"-34"16,8 13 4-16,6 7 17 15,2 8-8 1,2 11-4-16,-3 0-7 0,-7 4-5 16,-9-3-2-16,3 4 5 15,-6-5-3-15,-1-1-8 16,-3-6-4-16,3-12 0 15,11-7-1-15,8-11-5 16,17-10-6-16,8-4-2 16,0-6-12-16,0-9-61 15,21-7-276-15</inkml:trace>
  <inkml:trace contextRef="#ctx0" brushRef="#br0" timeOffset="93449.4708">17052 15874 50 0,'0'0'21'16,"0"0"-15"-16,0 0-2 15,0 0 10-15,0 0-1 16,-9-4 25-16,-1-1-24 16,2 2 16-16,-3 0 22 15,9 3-5-15,-2 0 5 16,2 0-9-16,-2 6-22 16,-2 21-5-16,-9 17 3 15,-5 14 1-15,-7 13 1 16,-8 16-4-16,-9 9-1 15,-9 6 0-15,-9 9 2 16,-15 2-4-16,-8 2-1 0,-2-3-2 16,-1-1-2-1,7-5-5-15,9-14-3 0,16-11 0 16,12-17-1-16,3-3 0 16,18-16-1-16,9-10 0 15,8-12-4-15,6-9-2 16,0-10-6-16,0-4-4 15,0 0-7-15,0-29-39 16,24-20-57-16,20-16-90 16</inkml:trace>
  <inkml:trace contextRef="#ctx0" brushRef="#br0" timeOffset="93758.1114">16959 16106 268 0,'12'62'34'16,"7"14"-16"-16,12 13 12 16,6-1 16-16,8-1-6 15,1 3-7-15,8 3-13 16,-1 3-10-16,9-4-1 15,-2 3 1-15,-4-9-2 0,2-9-1 16,-10-16-7 0,-3-9 1-16,-8-13-2 0,-2-8-3 15,-4-6-4-15,-8-11-6 16,-4-11-12-16,3-3-32 16,-9-20-235-16</inkml:trace>
  <inkml:trace contextRef="#ctx0" brushRef="#br0" timeOffset="94649.3812">17752 15941 171 0,'-45'-32'214'16,"12"4"-195"-16,2-2-15 16,-4 0 11-16,-2-6 28 15,-11 4-11-15,-8-2-23 16,-10 2-2-16,-6 5-1 16,-13 5-2-16,-6 4 2 15,-10 5-6-15,-9 8 6 16,-6 5-3-16,-1 0 1 15,-7 5-2-15,2 16 4 16,4 4-2-16,4 9-3 0,7 5 0 16,3 7 0-16,13 8-1 15,17 4-1-15,8 8 1 16,16 11 1-16,19 7-1 16,12 13 3-16,11 2-3 15,8 6 5-15,0 6-4 16,27-1-1-16,4 3 1 15,6-1 0-15,7 4-1 16,14-6 0-16,-7-3-1 16,13-1 1-16,5-10-1 15,9-4 1-15,3-10 0 16,10-5 0-16,12-15 0 16,9-7 0-16,5-12 0 0,12-10-2 15,7-7 2 1,5-15 0-16,-1-8-1 0,1-3-2 15,-9-14 3-15,-10-13 1 16,-12-14 1-16,-9-9 2 16,-8-7 2-16,-4-9-1 15,-9-5 1-15,-3-2-2 16,-15-8 1-16,-15 0-5 16,-16-4-2-16,-8-6 2 15,-10-2-2-15,-7-9-1 16,-6 3 2-16,0-1 1 15,-4 5 0-15,-21 4 0 16,-4 6 1-16,2 14-1 16,-8 13 3-16,0 7 2 0,-5 8-2 15,1 2-3-15,0-2 2 16,-2 5-1-16,-3-1-1 16,1 8 0-16,3 2 0 15,7 7 1-15,9 8 3 16,1 6-4-16,10 5-1 15,3 2 0-15,8 1 1 16,-2 0 0-16,4-3 0 16,0 3-3-16,-2 0 1 15,-2 0-1-15,4 0 1 16,0 0-3-16,-2-3-7 16,-9 3-4-16,-3-5-17 15,-15 5-20-15,-6 0-103 0</inkml:trace>
  <inkml:trace contextRef="#ctx0" brushRef="#br0" timeOffset="96942.9575">15036 15797 26 0,'-43'-12'229'0,"6"-1"-197"16,-9 1-9-16,1-4 2 16,-3 3-1-16,1-6 1 15,-3 1-13-15,-8 3 1 16,2-4-5-16,-10-2-2 16,-6 6 11-16,1-2-7 15,-13 1-3-15,-11 0-1 16,2-1-4-16,-9 3 1 15,7 1 4-15,2 7 1 16,2-2-2-16,0 5-3 16,11 0 1-16,-3 1 0 0,9 2-2 15,3 0 1-15,-1 0 1 16,4 5-1-16,0 3-2 16,1 3 0-16,3 3 0 15,6 1 0-15,1-2 0 16,5 6 2-16,0 0-3 15,7 6 0-15,-7 5 1 16,7 3-1-16,-1 0 1 16,7-4-1-16,4 2 1 15,4-7-1-15,6-2 0 16,4-3 0-16,3-1 1 16,3 1-1-16,-3 3 0 15,1 0 0-15,0-1 0 0,3 5 0 16,2-4 0-16,-7 0-1 15,2 0 2-15,3-6-1 16,-7 2 0-16,9-5 0 16,-1 3 1-16,7-4-1 15,0-2 0-15,0 1-1 16,4 0 0-16,-9 3 1 16,3-2 0-16,2 2 0 15,0 1 1-15,0 1-1 16,-3 1 0-16,3 1 0 15,0 4 0-15,0 4 1 16,4 0-1-16,2 6 0 0,0-1 1 16,0 6-1-1,0-2 0-15,6 1 0 0,17 2 0 16,-3-2 0-16,11 5 0 16,0-4 0-16,2 6 0 15,0 1 3-15,7 1-3 16,-7 2 0-16,4 9 0 15,8-2 0-15,-1 5 0 16,3-1 0-16,5-5-1 16,2-2 1-16,4-2-2 15,0 5 2-15,8 0-1 16,6 2 1-16,11-1 0 16,8 0 0-16,2-4 0 15,8 1 0-15,4-4-1 16,9-9 0-16,2-2 2 0,4-9-1 15,-2-1 1-15,2-2 0 16,6-9 1-16,-17-1 0 16,1-8-1-16,-5-4 2 15,-8-3-2-15,0 0 1 16,5-3 2-16,-9-13-1 16,-2-1-1-16,-7-5 0 15,-7-3-1-15,-9-2-1 16,-6-2-1-16,-2-5 1 15,-2-5 2-15,-8 5 1 16,-1-8-1-16,-1 4 1 16,-1-2-2-16,-1-5 1 0,-1-5-1 15,-5-3 1-15,1-1-1 16,-6-2-1-16,-2 2 0 16,-6-6 1-16,-8-1 0 15,-7-2 1-15,-10-3-1 16,-2 7-1-16,0 0 0 15,0 7-1-15,0 1 1 16,-14 1 0-16,1 1-1 16,1 2 2-16,-5 6-2 15,7 5 1-15,-2 4 0 16,-1 1 0-16,1 6 2 16,-1 6-2-16,-1 0 1 15,1 1-1-15,-7 1 2 0,5 1-2 16,-1 2 1-16,-3 3 1 15,1-4-1-15,-5 4 0 16,4 4 0-16,5 0 0 16,1-2-1-16,3 3 3 15,2-1-3-15,2-2 1 16,-11 3 0-16,7-5-2 16,1 3 1-16,-1 2 0 15,4 5 1-15,4 1-1 16,2-4 0-16,0 4-1 15,0 0 1-15,0 0 0 16,0 0 0-16,0 0-5 0,-4-3 5 16,4 3 0-16,0 0 0 15,0-3 1-15,0 3-1 16,0-2 0-16,0 2 0 16,0 0 0-16,-2 0 0 15,2 0-1-15,0 0 1 16,0 0 0-16,0 0 0 15,0 0 0-15,0 0 0 16,0 0 4-16,0 0-7 16,-5 0 6-16,3-3-3 15,-2-3 0-15,-2 1 0 16,4 5 0-16,-2-3 0 16,2 3 0-16,2 0-3 0,0-5 3 15,-4 5 0 1,4 0-1-16,-2-3 0 0,2 3 1 15,-9 0 0-15,9 0 0 16,-2 0 0-16,2 0 1 16,0 0-1-16,0 0 0 15,-4 0-1-15,4 0 0 16,0 0 1-16,0 0 0 16,0 0-1-16,0 0 1 15,0 0 0-15,0 0-1 16,0 0 0-16,0 0 1 15,0 0-1-15,0 0 3 0,0 0-2 16,0 0 0 0,0 0 0-16,0 0 0 0,0 0 0 15,0-2 0-15,0 2-1 16,0 0 1-16,0 0 0 16,0 0 0-16,-2 0 0 15,2 0-3-15,0 0 2 16,0 0-1-16,0 0 1 15,0 0 1-15,0 0-1 16,0 0 0-16,0 0 1 16,0 0 1-16,0 0-1 15,0 0-1-15,0 0 1 16,0 0-1-16,0 0-1 16,0 0-4-16,0 0 0 15,0 0-4-15,0 0-4 0,0 0 2 16,0 0-11-16,0 0-5 15,0 0-23-15,0 0-56 16,0 0-43-16</inkml:trace>
  <inkml:trace contextRef="#ctx0" brushRef="#br0" timeOffset="102097.6463">8684 18049 83 0,'0'2'53'0,"0"-1"-31"15,0 4-3-15,0-5 2 16,0 0 1-16,0 0 3 16,0 0-8-16,0 0-5 15,0 0-5-15,0 0 3 16,0 0-2-16,0 0-3 15,0 0-4-15,0 0-1 16,0 0-2-16,0 0 0 16,0 0 2-16,0 0 3 0,0 0-1 15,0 0 1-15,0 0 1 16,0 0 3-16,0 0-1 16,0 0 5-16,0 0 1 15,0 0-2-15,0 0-4 16,0 0-2-16,0 0-3 15,0 0-1-15,0 4-2 16,0-4-3-16,0 1-4 16,0 5-18-16,-6 6-22 15,6-2-31-15</inkml:trace>
  <inkml:trace contextRef="#ctx0" brushRef="#br0" timeOffset="546904.5938">5443 8090 101 0,'-58'-4'24'16,"0"0"0"-16,6-1-8 16,13 0 7-16,20 1 26 0,13-1-1 15,4 5-18 1,2 0-14-16,0 0 1 0,0 0-4 16,0 0-4-16,0 0-4 15,0 0-5-15,0 0-3 16,0 0 1-16,19 0 2 15,28 9 1-15,24 1 5 16,20 0 0-16,20 2-3 16,11-1 3-16,6 0-1 15,11 3 5-15,3-2-9 16,9-1 3-16,11 3 3 16,-7-3-5-16,6 1 0 15,2-5-2-15,7 0 3 16,-1 0 0-16,-1-7-2 15,1 4-1-15,-2-4 2 0,5 0-2 16,2 0 2 0,1 0 0-16,1 4-2 0,-17-1-1 15,0 4 0-15,-4-3 1 16,-8 6 0-16,-12-2 1 16,-3 0-1-16,-6 0-1 15,-2-1 1-15,2-4 0 16,-6 4 0-16,-2-6 1 15,-4-1-2-15,-5 0-1 16,11-8 1-16,-2-14 1 16,8-7 1-16,0-7-1 15,-10-5-2-15,-11-3 1 0,-10 1 1 16,-20 6 0-16,-11-1 0 16,-15 6 5-16,-1-2-3 15,-9-2 5-15,7-6-3 16,-13-5 1-16,-2 1 2 15,-13 0-2-15,-9-5-1 16,-9 6 1-16,0-3-4 16,-27-1 3-16,-19-3 4 15,-7 3-8-15,-12-4 7 16,-5 3-4-16,-8-4 0 16,-5 8-1-16,-8-3-1 15,-2 8 0-15,-10 6 4 16,-5-2-4-16,-6 6 4 0,-1-2-3 15,-7 0 2-15,-2 1-3 16,-21 1 2-16,-12 0-1 16,-2 5-2-16,2 4-2 15,0 6 2-15,-1 5-2 16,1 2 1-16,-8 5 1 16,-3 2-1-16,-1 2 1 15,8 0-3-15,-9 2 3 16,26 5-1-16,30-5 2 15,15-2 17-15,-5 2-15 16,-32 7-3-16,-36 4-7 16,-8 5 7-16,19 0 3 0,19 4-3 15,18 4-1-15,-7 7-1 16,1 0 0-16,2 3 1 16,-4 4 1-16,12-5-5 15,14 0 5-15,15-1-1 16,7-5 1-16,11 4 0 15,9 0-2-15,13 1-2 16,-1 3 4-16,6-1-2 16,-1 3 2-16,3-1 0 15,-7 2-2-15,11-4 1 16,-1 1 1-16,10-4 0 16,6 5 0-16,-2 0-2 15,13 3 2-15,2 1-1 16,12-2-2-16,0 3 2 15,0-2-3-15,12-4 4 0,7-5-2 16,3-2 2-16,3-4 0 16,2-1-1-16,6 2-3 15,-2-3 4-15,2 3-1 16,6 2-2-16,1 3 1 16,11 2-10-16,-1 3-16 15,10-1-32-15,0-2-113 16</inkml:trace>
  <inkml:trace contextRef="#ctx0" brushRef="#br0" timeOffset="552377.3192">4130 12665 12 0,'0'0'18'16,"0"0"9"-16,0 0-3 16,0 0-6-16,0 0 1 0,2 0-5 15,-2 0-8-15,6 0 1 16,1 0-6-16,7 0 3 16,5 0 1-16,-1-11-1 15,9-3 2-15,6 0-2 16,-2-4 5-16,2-1-3 15,7-3-1-15,-7 0 1 16,6 0 1-16,-14-1-4 16,2 1 2-16,-3 8 2 15,3-4-2-15,-8 6 1 16,-7-1-3-16,7 1 6 16,2 1-1-16,5-7-2 15,1 3-5-15,4 0 0 16,9 0 1-16,-9 1-2 15,2-1 0-15,0 5 0 0,-6 1 3 16,2 6-6-16,-1-2 5 16,-9 3-4-16,6-1 4 15,-4 3-2-15,-1 0 1 16,-1 0 0-16,-11 0 1 16,2 0-2-16,-3 0 0 15,-5 0 0-15,2 0 1 16,-2 0 2-16,4 3-1 15,-2 4 3-15,2 5 1 16,-3 4-2-16,3 3-2 16,2 3 0-16,-2 5-1 15,0 2 1-15,7 4 0 0,-7-4-1 16,0 0 1-16,2-2-2 16,3 4 1-16,1-3 0 15,1-1 1-15,3 3-2 16,-3-3 1-16,1 1-1 15,5-5 1-15,-3 2-2 16,-1 1 2-16,5-4-1 16,-7 3 0-16,-1-5 0 15,0 2 0-15,3 3-1 16,-3-3 1-16,3-3 0 16,-3 3 1-16,1-5 0 15,-7-1-1-15,0-5-1 16,-4 3 1-16,4 1 0 0,-2-5 0 15,-1 3 0 1,1 0 0-16,-2 2 0 0,2 0 1 16,-2-5-2-16,2-2 1 15,-2-1 0-15,2 1 0 16,2 4 0-16,3 2 0 16,-1 4 0-16,4-1 0 15,-5 2 1-15,-1 3 0 16,-4-3-1-16,2 0 0 15,2 1 0-15,0-1 0 16,-4-3 0-16,5 1 0 16,-3-1 0-16,2 5 0 0,0 1 0 15,0-3 0 1,1-1-2-16,-5-2 2 0,-2-2 1 16,0 4-1-16,0-4 0 15,0 1 1-15,0 1-1 16,0-3 1-16,0 3 1 15,0-1-2-15,0-2 0 16,0-1 0-16,0 2 0 16,0-4 0-16,-7-2 1 15,1 0-1-15,4 6 0 16,-4-6 0-16,2 3 1 16,-2 0-1-16,4 0 0 15,-3 0 0-15,5-4 0 16,0 4 0-16,0-3 0 15,-2-1 1-15,2-2-1 0,0 1 1 16,0-3-1-16,0-2 0 16,0 6 1-16,0 0-1 15,0 0 0-15,0 1 2 16,-4-1-2-16,4-3 1 16,0 0 0-16,0 3-1 15,0-3 0-15,0-1 0 16,0 5-1-16,0-4 1 15,0 0 0-15,0 2 0 16,0 3 0-16,0-2 0 16,0 2 0-16,0 2 0 15,0-3 1-15,0 1 0 0,0-6-2 16,0 1 2-16,0 2-2 16,0-1 2-16,0-1-2 15,0-4 2-15,0 3-2 16,0 1 2-16,0-1-2 15,0 0 1-15,6 5 0 16,1 0 1-16,-1-5-1 16,4 4 0-16,-8-6-1 15,2 2 1-15,-2-3 0 16,5 3 0-16,1-3 0 16,-2 3 0-16,0-1 0 15,1-2-1-15,-1 3 1 16,-4-3 0-16,8 0 0 15,-4 0 0-15,7 0-1 16,-1 0 1-16,1 0 0 0,3 0 2 16,-3 0 0-16,-1-3 2 15,0-2-2-15,3-2-2 16,1 0 1-16,1-1 4 16,-11 1-4-16,6-5 0 15,1-2-1-15,-1 1 2 16,3-4 2-16,-3 3-4 15,1 1 0-15,1-2 0 16,-2-1 2-16,-5 1-1 16,1-6 1-16,2 6-2 0,-2-2 1 15,3-3-1 1,1 5 1-16,-4-3 0 0,7 4-1 16,-9-1-1-16,0 4 1 15,1-3 1-15,-1 1 0 16,-4-1-2-16,4 4 2 15,0 1-1-15,5 0 1 16,-5-2-1-16,2 0 0 16,-2 0-1-16,7-1 2 15,1-3-1-15,-8 1 0 16,7 3 0-16,-11 0 0 16,2 0 0-16,4-4 3 15,-2 0-3-15,1 2 0 16,-1-3 1-16,0 1 1 15,4-3-2-15,-1 0 2 0,5-8-4 16,-2 1 4-16,-5-2-2 16,1 3 2-16,2-2-2 15,-1 4 2-15,1 0-2 16,-4 0 0-16,0 3-1 16,0-3 2-16,5 0 1 15,-11 0-2-15,6 3 0 16,0 1 4-16,0 1-4 15,1-2-2-15,-5 3 2 16,4-1 2-16,4 1 0 16,3-1-2-16,-5-1 3 15,-2-1-2-15,4 0 2 0,-1-2-3 16,5 5 2-16,-8-2-2 16,1 0 3-16,-5 3 0 15,2-2-3-15,2 1 2 16,0 1 0-16,0 1-2 15,1-4 1-15,-5 3-1 16,4 0 3-16,-2 4-2 16,-4 0 0-16,2 3 1 15,2-3-2-15,-2 1 0 16,4-5 0-16,1 1 1 16,1 1-1-16,-2-1 0 15,0 1 2-15,1-2-2 16,-1 3 1-16,2-2-1 15,2-2 0-15,-8 2 0 16,9-1 1-16,-5 2-1 0,0-3 1 16,0 5 0-16,1-3-1 15,3 6 1-15,-4 0-1 16,0-2 1-16,7-2 1 16,-7-2-1-16,6 0 0 15,-3 1-1-15,1-1 0 16,-2 6 2-16,-2-1-2 15,1 4 0-15,1-1 0 16,4 2 0-16,-6-3 1 16,1 2-1-16,-5 2 0 0,8-2 0 15,-2 3 0 1,-1 2 0-16,3-3-1 0,-8-1 2 16,4 4-1-16,-2-2 0 15,-2 2 0-15,5-3 0 16,1 0 0-16,4 3-1 15,1-3 1-15,-5 3 0 16,2-1 1-16,-2-2-1 16,-3 3 0-16,1 0-1 15,-4 0 0-15,2 0 1 16,-4 0 0-16,0 0-1 16,2 0 2-16,-2 0 0 15,4 0-1-15,2 0 0 16,-4 0 0-16,5 0 0 15,1 0 0-15,-2 0-1 0,7 0 2 16,-7 0-1-16,0 0 0 16,-4 0 0-16,2 0 1 15,-4 0-1-15,2 0 0 16,4 0 0-16,-1 0 0 16,3 0 1-16,2 0-1 15,-2-3 0-15,7-1 3 16,-9-1-2-16,7-1-1 15,-1 2 1-15,0-3 0 16,-5 2-1-16,-1 2 1 16,0 0 0-16,0-5 1 15,2 4-2-15,-1-3 2 0,1-1-2 16,-2 2 1-16,0-1-1 16,0-2 0-16,7 2 0 15,-11 1 1-15,2 1-1 16,-2 1 2-16,2 0-2 15,-4-5 0-15,2 4 0 16,2-2 1-16,-1 0 0 16,1 3 0-16,2-7-1 15,-4 4 2-15,2-1-4 16,-2 1 5-16,-2-3-2 16,6-6-1-16,-2 2 0 15,7 2 0-15,-5-2 1 16,-6 5-1-16,6 0 1 0,-6 2 0 15,0-2 0 1,0 3-1-16,6 2 0 0,-6 1 1 16,0-3-1-16,0 0 2 15,7-4-2-15,-1-2 1 16,-4 1-1-16,8-3 0 16,-8 3 0-16,2 1 0 15,3-2 1-15,-7 0-1 16,0-3 1-16,2 0-1 15,4-3 0-15,-2 5 0 16,2 1 0-16,-4-3 0 16,4 1 0-16,3-5 0 15,3-3 0-15,-6-3 1 16,3 3-1-16,3-2 1 0,-2 4-1 16,3 1-2-16,-5-3 2 15,2 4 0-15,7-5 0 16,-5-2 1-16,-3-4-1 15,7 3 2-15,-3-3-2 16,-1 3 0-16,0-3-1 16,5 2 2-16,-5-4-1 15,-3 1 1-15,3 3-2 16,-2 5 2-16,-4 0-2 16,3-2 1-16,-3-1 0 15,4-6 1-15,-4 5 1 16,5 1-1-16,-5-1-2 15,0 4 1-15,-6 2 0 0,6 0 1 16,1 1-1 0,-7-3 2-16,6 0-2 0,2 0-3 15,-2 0 3-15,5-3 0 16,-5 3 0-16,0-4 0 16,0 4 0-16,3 0 0 15,-1-4 0-15,-2 4 1 16,0 0 0-16,0 1-1 15,-6-1-1-15,7-5 1 16,-7 1 0-16,2-3 1 16,4 4-1-16,0-1 0 15,0 4 0-15,-2 0 0 0,3 0 0 16,-1 4 0 0,-4-1 0-16,8 1 0 0,-4 3 0 15,1 1 0-15,3-1 0 16,-10 4 0-16,6 3 0 15,-6 2 0-15,6-2 0 16,-6 5 0-16,7-2 0 16,-7 2 0-16,0 2-1 15,2-1 1-15,-2 2 0 16,0 0-1-16,0 0-3 16,0 0 3-16,0 0-2 15,0 0-2-15,0 0 5 16,4 2 0-16,4 10 0 0,4 2 1 15,1 5-1 1,-1 3 0-16,1 6 3 0,1 3-3 16,-8 1 1-16,0 2 0 15,-6 2-1-15,3-3 1 16,1 0 0-16,-4 4-1 16,0-3 2-16,0 2-2 15,0-7 0-15,0-3 1 16,0-1-1-16,0-6-1 15,0 3 1-15,0-3 1 16,0 3-1-16,0 0 0 16,0 2 0-16,0 3 0 0,0 6-1 15,0-4 1 1,0-3 0-16,0 3 1 0,0-3-1 16,0-4 0-16,2 4-1 15,8-1 1-15,-2-3 1 16,-1-4-1-16,5 0-1 15,0 1 1-15,3-5 0 16,-3-2 0-16,-6-2 0 16,1-2-1-16,1 0 1 15,2-2 0-15,-1 3 1 16,3-2-2-16,0 0 0 16,3 1 1-16,3-1-1 15,-9-1 1-15,7-1 0 16,-1-1 0-16,-3-1 0 15,9 1-1-15,-9-1 0 0,1 1 1 16,-1-4-1-16,2 0-1 16,5 0 2-16,8 0-1 15,-8 0 0-15,5 0 0 16,-3 0 0-16,6-7-1 16,-15 0 2-16,3-5-3 15,1 2 3-15,-1-2 0 16,-3 2 2-16,9-5-4 15,-9-1 2-15,3 2 0 16,1-1 2-16,-3-2-2 16,-1 1 1-16,-4-2-4 15,-2-1 6-15,9 6-3 0,-9-2 0 16,-6 3-1-16,6 1 1 16,1-3 0-16,-5 3-2 15,2-4 2-15,2 0 0 16,0-3 0-16,2 4 0 15,-1 2 0-15,-1 2 2 16,-2 2-2-16,-2 4 0 16,-2 4-3-16,0-3 1 15,0 3 0-15,0 0-3 16,0 0-12-16,0-1-34 16,0 1-190-16</inkml:trace>
  <inkml:trace contextRef="#ctx0" brushRef="#br0" timeOffset="553209.7682">7235 10577 5 0,'52'-28'5'16,"-5"1"-5"-16,-6-2-6 0,-3 3 2 16,-7-4 4-16</inkml:trace>
  <inkml:trace contextRef="#ctx0" brushRef="#br0" timeOffset="557987.1887">7983 12692 322 0,'-27'0'19'0,"0"3"-14"16,25 16-3-16,-2 6-1 0,4 4 2 15,0 8 2-15,0 3 2 16,0 4-3-16,0-6-4 16,6-1 2-16,3-8 3 15,-3-4-3-15,-6-6 4 16,0-8-6-16,6-5 2 16,-6-6-1-16,6 0-1 15,1 0-1-15,11-10-13 16,13-27 7-16,13-12 6 15,5-15-2-15,-1 5-3 16,-11 3 4-16,-4 13-2 16,-19 10 3-16,3 7 1 15,-11 14 0-15,-4 6 0 0,-2 6 0 16,0 0 3-16,0 0 2 16,4 18 0-16,-2 19 3 15,-2 7-1-15,0 7-1 16,0-7-1-16,0-3 3 15,0-10-3-15,0-9-2 16,0-9-2-16,11-7-1 16,-3-6-1-16,13 0-5 15,10-2-1-15,12-29-2 16,11-10 6-16,6-9 1 16,-17 7-4-16,-6 5 2 15,-8 13 2-15,-16 9-1 0,-7 7 0 16,-4 8 3-1,-2 1 0-15,0 0 2 0,4 7 2 16,2 12 5-16,-4 9-4 16,5-2 1-16,-7 5-3 15,6-10 0-15,0-2 1 16,-2-5-1-16,5-6 0 16,5-2-3-16,-2-1 0 15,9-5 0-15,8 0-2 16,6-5 1-16,2-14-3 15,-4-2 3-15,3 2 1 16,-8-2-2-16,-7 11 1 16,0-2 0-16,-9 8 0 0,-6 0 1 15,-3 4 0 1,1 0 0-16,-2 0 1 0,8 8 3 16,-2 13 1-16,3 2 1 15,1 6-4-15,-4-3 2 16,7-4-1-16,-9 0-2 15,0-5 4-15,0-4-5 16,-6-4 1-16,7-4-2 16,-5-2 0-16,-2-3-13 15,0 0 0-15,0 0-20 16,0 0-93-16</inkml:trace>
  <inkml:trace contextRef="#ctx0" brushRef="#br0" timeOffset="558197.7377">8975 12500 39 0,'0'0'229'0,"0"0"-212"15,0 0-14-15,0 0 0 16,0 11-3-16,0 5 0 15,0 2-2-15,19-3-23 16,2-1-37-16,-5 1-45 16</inkml:trace>
  <inkml:trace contextRef="#ctx0" brushRef="#br0" timeOffset="558594.7973">9254 12750 83 0,'9'27'37'0,"-3"1"-6"16,4 6 6-16,-1 6 0 16,-3-5-2-16,-2 0-11 15,-2-3-2-15,-2-9-8 16,0-4-1-16,0-9-8 16,4-3-4-16,-4-7 1 15,0 0-2-15,2 0-8 0,4 0-9 16,9-25-24-16,6-9 41 15,3-11-1-15,7-2 1 16,-2 11-10-16,-6 6 8 16,-4 12 2-16,-7 7 0 15,0 7 0-15,-10 4 0 16,7 0 2-16,3 0 9 16,-6 19 8-16,7 10-3 15,-5 0-3-15,-2 5-6 16,-2-2 1-16,3-1-6 15,1-7 2-15,-2-2-3 16,6-3-1-16,3-4 0 16,-3-5-11-16,-3-6-20 0,3 4-23 15</inkml:trace>
  <inkml:trace contextRef="#ctx0" brushRef="#br0" timeOffset="559471.1143">10100 12570 112 0,'0'0'45'0,"0"0"-31"15,0 0 23-15,0 0 9 16,0 0-3-16,0 0-18 16,0 4-13-16,4 26-5 15,8 13 11-15,1 8-4 16,-1-3 0-16,5-4-4 16,-5-3 1-16,7-5-3 15,-1-5-2-15,1-9 1 0,-4-9-5 16,5-4-2-1,-5-6-1-15,3-3 0 0,5 0-3 16,12-25-3-16,-2-13-2 16,4-13 7-16,3-1-6 15,-15 5-6-15,-11 2-11 16,-4 6-3-16,1 9 15 16,-11 14 10-16,0 7 3 15,0 7 3-15,0 2 8 16,0 0 4-16,0 20 0 15,0 17-11-15,0 10 9 16,0-3-5-16,0-6-5 16,0-7 5-16,6-9 1 0,8-7-5 15,-1-3-3 1,-3-5 0-16,2-4 0 0,1-3-1 16,-5 0 0-16,13 0-2 15,-7-3-3-15,9-19 2 16,2-11 3-16,4-4 0 15,-11-2 0-15,-3 5-1 16,-5 0-6-16,-4 2-9 16,1 1-27-16,-5 0-47 15,2 5-125-15</inkml:trace>
  <inkml:trace contextRef="#ctx0" brushRef="#br0" timeOffset="559727.7404">10761 12218 277 0,'0'0'10'0,"5"0"-10"16,3 0 0-16,10 0 3 15,5 0 8-15,8 3-8 16,0 2-1-16,2-2-2 16,-6 4 0-16,2-6-9 15,-6 2-17-15,-3 0-56 0</inkml:trace>
  <inkml:trace contextRef="#ctx0" brushRef="#br0" timeOffset="559951.4683">10947 12296 254 0,'-4'3'17'0,"4"4"-13"16,0 10 2-16,0 7 7 15,0 6-2-15,0 2-4 0,0 1-7 16,0-4-1-16,0 0-5 15,0 1-4-15,0-5-11 16,0-3-38-16,0-6-24 16</inkml:trace>
  <inkml:trace contextRef="#ctx0" brushRef="#br0" timeOffset="560215.2091">11162 12497 288 0,'-2'0'21'15,"-2"0"-12"-15,4 0 1 16,0 0 0-16,0 0-7 16,15 0-3-16,12 0 1 15,2 3 1-15,6 4-2 16,-4-3 1-16,2 0-1 15,6-3-4-15,-12-1 0 16,-8 0-10-16,-7 0-11 16,-8 0-30-16,-4 7-79 15</inkml:trace>
  <inkml:trace contextRef="#ctx0" brushRef="#br0" timeOffset="560619.3919">11138 12613 224 0,'-2'0'34'0,"2"0"-25"16,0 2 2-16,0 1-4 15,2 3-3-15,16 5 6 16,9 1-3-16,0-2 0 16,-2 3-1-16,8-6 1 15,-12 8-1-15,-3-8-5 16,-5 5 0-16,-7-3 0 15,-6 3 2-15,0 2 3 16,0 8-2-16,-19 4-2 16,-14 1 1-16,-6-6 4 15,12 1-3-15,4-7 3 0,9-5 2 16,5-5-1-16,7-1 0 16,2-1-5-16,0-3-2 15,0 0-1-15,0 4-3 16,11-1 2-16,9 0 1 15,9 0 1-15,2-1 1 16,-2-2 0-16,2 0-2 16,-4 0-5-16,6 0-2 15,-2 0-6-15,-4 0-17 16,0 0-60-16,-6 0-112 16</inkml:trace>
  <inkml:trace contextRef="#ctx0" brushRef="#br0" timeOffset="561347.8301">11663 12574 156 0,'0'0'55'16,"-4"0"-37"-16,4 0 1 0,0 0 3 16,0 0-3-16,0 0-9 15,0 0-1-15,0 0-6 16,0 0 9-16,0 12-3 15,0 6 9-15,0 11 4 16,10 0-13-16,2 4-2 16,3 4 6-16,-3-1-3 15,9-3 2-15,-3-3-9 16,1-4 2-16,0-8-4 16,-5-4 1-16,1-2-2 0,-9-8 0 15,0-4-2 1,-4 0 1-16,2 0-1 0,-2 0-8 15,2-11-4-15,9-16 13 16,1-9 1-16,9-5-1 16,-11 1-1-16,5 4-3 15,-17 9-3-15,6 9 4 16,-6 8 4-16,2 5 0 16,-2 5 0-16,0 0 4 15,0 0 0-15,6 3-3 16,7 16 3-16,-3 8 4 15,5 9 4-15,-3 2-9 16,9 1 0-16,-3-5 3 16,3-2-3-16,2-11 0 15,6-4-3-15,-11-10 3 0,7-1-3 16,-4-1-1-16,6-5 1 16,-13 0-2-16,5 0-3 15,3-18 5-15,-7-10 0 16,6 0 0-16,-15-1 0 15,0-1-1-15,-6 1-2 16,0-1-3-16,0 5-13 16,0 3-13-16,-23 4-46 15,5 2-64-15</inkml:trace>
  <inkml:trace contextRef="#ctx0" brushRef="#br0" timeOffset="562487.0604">9498 13579 48 0,'0'0'56'16,"-4"-3"-27"-16,2 3-2 16,2 0 9-16,-4 0-11 15,4 0-18-15,0 0-4 16,0 0-3-16,0 0 0 15,0 0 2-15,0 0 0 16,0 0 4-16,0 0 0 16,0 0-2-16,0 0 1 15,0 0-3-15,0 0 1 16,0 0 0-16,0 0-3 16,0 0 0-16,0 0 0 15,0 0 0-15,0 0 0 0,0 0-2 16,0 0 0-16,0 0 0 15,0 0 2-15,0 0 2 16,0 0-2-16,0 0 4 16,0 0-1-16,-2 0 1 15,-8 0 3-15,-5 0-4 16,-14 0-1-16,-2 0-1 16,-4 0 0-16,2 8-1 15,-2 1 4-15,4 4 1 16,6 1-2-16,4-3 1 15,13 0 1-15,8 3 0 16,0 2-5-16,2 2 0 16,25 0 2-16,4 0-2 0,8-7 0 15,3 4 0 1,-1-4 2-16,-4-3-1 0,-14-1 0 16,-9-4-1-16,-3 1 3 15,-9 0 0-15,-2 0 2 16,0 6 7-16,-6 5 0 15,-25 1-10-15,-4-3 1 16,-5 1-1-16,3-3-2 16,2 0 0-16,4-6-11 15,12-2-6-15,7-3-22 16,12 0-90-16</inkml:trace>
  <inkml:trace contextRef="#ctx0" brushRef="#br0" timeOffset="562690.2393">9780 13767 231 0,'0'7'66'0,"0"4"-65"16,-3 0 5-16,3 1 10 15,0 2-5-15,0-2-11 16,0-2-4-16,0-2-8 15,3-1-20-15,5-3-30 16,4-4-99-16</inkml:trace>
  <inkml:trace contextRef="#ctx0" brushRef="#br0" timeOffset="562928.7469">9780 13767 195 0,'155'-81'13'0,"-147"81"-10"15,8 0 1-15,7 0 15 16,8 0-3-16,8 0-2 16,3 0-8-16,-1 0-4 15,3 0 0-15,-3-4-2 0,-6-3-7 16,-14 4-11-16,-9-5-26 15,-2 1-18-15</inkml:trace>
  <inkml:trace contextRef="#ctx0" brushRef="#br0" timeOffset="563237.7006">10129 13499 204 0,'-6'0'43'0,"2"0"-32"16,4 0 8-16,0 4 7 0,0 9-11 15,0 18-10 1,0 4 9-16,0 3-10 0,0 6 1 16,0 0 4-16,0 0 3 15,0 0-3-15,10-6 0 16,4-6-2-16,13-2-3 15,4-5-4-15,2-6 0 16,9-5 0-16,-5-6-5 16,8-2-6-16,-5-6 2 15,5 0-15-15,1-7-10 16,1-11-77-16</inkml:trace>
  <inkml:trace contextRef="#ctx0" brushRef="#br0" timeOffset="563905.4021">10968 13562 271 0,'-12'17'23'0,"3"10"-23"15,-1 6 7-15,4 6 10 16,4-2 2-16,2 0-8 15,0 0 0-15,0-8-7 16,8-7 1-16,11-3-1 16,-1-12 0-16,3-1-4 15,-2-6 0-15,-1 0-5 16,3-3-2-16,6-22 7 16,-2-4-1-16,-1-12 1 15,-3 4-10-15,0 4-2 0,-7 4 5 16,-3 10 5-16,-5 8-2 15,-6 8 4-15,0 3 2 16,0 0 2-16,2 0 2 16,4 3 1-16,0 20 1 15,5 6 6-15,-3 4-7 16,4 0-4-16,3-7-2 16,-1 0 8-16,9-7-6 15,-5-6 1-15,-3-4-1 16,6-6-1-16,-3-3-1 15,-3 0-1-15,3 0-1 16,5-22 1-16,0-8-1 16,-9-6 1-16,3 0-4 0,-9 2 4 15,-4 8-2 1,-4 1-3-16,0 3 3 0,0 3 1 16,0 5-5-16,0-2-15 15,-12 8-36-15,-1 3-47 16</inkml:trace>
  <inkml:trace contextRef="#ctx0" brushRef="#br0" timeOffset="564286.7567">10743 13459 221 0,'-2'0'35'15,"-2"0"-31"-15,4 10 4 16,0 12 4-16,0 12 3 15,0 7 0-15,0 8-13 16,0 0 5-16,4 2 5 16,-2-3 1-16,2 0-5 15,-2-7-1-15,8-2-3 0,-1-3-3 16,3-9-1-16,9-1-1 16,-7-12-5-16,9-6-12 15,4-8-19-15,6 0-18 16,4-12-43-16</inkml:trace>
  <inkml:trace contextRef="#ctx0" brushRef="#br0" timeOffset="564655.6006">11723 13484 196 0,'-11'0'21'0,"7"0"-17"15,4 0 8-15,0 0 12 16,0 0 0-16,0 0-7 16,0 11-6-16,0 7 0 15,0 9 7-15,0 2-2 16,0 7 0-16,0 1-3 15,0 0 0-15,0 3-4 16,4-4-1-16,-2-2-3 16,7-1-2-16,-3-3 1 15,-6-1-4-15,0-10-5 16,0-9 1-16,0-2-8 0,0-5-1 16,0-3-9-16,0 0-15 15,0 0-41-15,0 0-103 16</inkml:trace>
  <inkml:trace contextRef="#ctx0" brushRef="#br0" timeOffset="565165.9848">10511 13477 145 0,'0'0'71'16,"0"0"-56"-16,0 0-15 15,0 0 3-15,17 0 10 16,14 0 5-16,8 0-8 16,9 4-7-16,-5 0-3 15,5 2 0-15,-11-2-3 0,-4 4-18 16,-12-1-64-16</inkml:trace>
  <inkml:trace contextRef="#ctx0" brushRef="#br0" timeOffset="565539.1157">10650 13734 126 0,'0'3'42'0,"0"8"-42"15,0 4 1-15,14-4 7 16,5 4 4-16,8-1-2 16,0 2 0-16,-9 2-5 0,-1 1 2 15,-11 3 7 1,-6 0 0-16,0 5-6 0,-4-3-1 16,-17 1-3-16,-2 1 2 15,3-8-3-15,3-3 0 16,7-1-1-16,4-3-1 15,6-2-1-15,0-7 0 16,0 5-2-16,4-6-1 16,16 3 3-16,7-4-1 15,4 0 1-15,0 0 7 16,5 0-3-16,-5-4-4 16,4 0-3-16,-8-2-2 15,-3 1-8-15,-5-2-7 16,2 3-20-16,-9 0-37 0</inkml:trace>
  <inkml:trace contextRef="#ctx0" brushRef="#br0" timeOffset="567211.97">11675 13528 42 0,'0'-3'38'15,"0"0"-18"-15,0-1 7 16,0 2 18-16,0 2 12 16,0-3-33-16,-12 3 3 0,-7 0-4 15,-14 0-10-15,2 0-2 16,0 0-1-16,0 0 2 15,2 9 2-15,8-6-1 16,9 0-3-16,6-3-2 16,6 0-6-16,0 0-2 15,0 0-9-15,0 0-2 16,0 0 0-16,25 0 9 16,-1 0-8-16,3 0 3 15,2 0-6-15,0-12 4 16,2 2-18-16,0-5-13 15,-2 8-28-15,-8-1 17 16,-3 1 17-16,-3 7 24 16,-9-3 3-16,0-1-14 15</inkml:trace>
  <inkml:trace contextRef="#ctx0" brushRef="#br0" timeOffset="567646.7172">11750 13631 153 0,'-3'0'105'0,"-1"0"-83"16,4 0-17-16,0 0 12 16,0 0 4-16,0 0-3 15,0 0-7-15,0 0-4 16,23 0 10-16,2-4-8 15,4 0 7-15,-4 1-7 16,1 0-3-16,14 1-4 16,-15-4 1-16,1 3-3 0,-1 3-1 15,-2-1 1 1,-6 1-7-16,-9-4 1 0,2 4-12 16,-10 0-14-16,0 0-69 15,0 4-65-15</inkml:trace>
  <inkml:trace contextRef="#ctx0" brushRef="#br0" timeOffset="567849.0594">11760 13755 160 0,'0'0'89'0,"0"0"-78"16,0 0-4-16,0 0 9 0,2 0 5 15,29 0 10 1,4 0-5-16,6 0-9 0,7 0-1 15,-11-3-11-15,0-1-4 16,5-3-1-16,1 1-8 16,1-3-11-16,-3-2-38 15,-4 0-94-15</inkml:trace>
  <inkml:trace contextRef="#ctx0" brushRef="#br0" timeOffset="568149.2362">12384 13495 250 0,'-12'0'38'0,"12"4"-36"16,-9 7 9-16,9 7 12 15,0 5-1-15,0 10-4 16,0 6-4-16,0 6-5 15,0-1 4-15,9-4-3 16,-3 1 2-16,-6-9-5 16,2-1-4-16,2-4-1 15,-4-3-2-15,0-7-2 16,6-6-3-16,-4 0-9 16,-2-6-7-16,0-2-21 15,0-3-59-15,0 0-117 0</inkml:trace>
  <inkml:trace contextRef="#ctx0" brushRef="#br0" timeOffset="570870.8258">6243 7296 35 0,'-40'0'7'0,"-5"4"0"16,12 1 4-16,2 1 5 16,-8-2-2-16,12 3 1 15,-8-3-1-15,4 4-10 16,0-1 1-16,-9 3 0 16,1 2-1-16,-6-2-3 15,5 6 1-15,-3-1-1 16,4-2 1-16,12 0-1 15,2 1 0-15,4 0-1 16,9 1 0-16,6 6 0 0,-1 6 1 16,7 6-1-1,0 5 0-15,13 4 0 0,26 3 1 16,5 2-1-16,9 4 3 16,9-9-3-16,13-8 0 15,14-7-3-15,14-10 3 16,17-5 4-16,-2-12 2 15,8 0 0-15,-8-11 3 16,-13-18 3-16,-2-4-2 16,-12-11 20-16,0 0-7 15,-12 0-12-15,-21 3 0 16,-13 7 9-16,-24 2-6 16,-15 3-7-16,-6 2-4 15,0 2 0-15,-27 0-2 16,-12 3-2-16,0 1 2 0,-9 6 5 15,5-1-4-15,1 3-2 16,-1 1-2-16,4 2-9 16,1 8 0-16,5 2 0 15,4 0-10-15,7 5-7 16,13 10-38-16,5-1-38 16</inkml:trace>
  <inkml:trace contextRef="#ctx0" brushRef="#br0" timeOffset="571516.809">8690 7440 165 0,'-52'-11'21'16,"1"-1"-6"-16,-9 3 1 15,-10-1 7-15,-3 4-8 16,-3 3 0-16,3 2-5 16,-3 1 0-16,8 0 1 15,-5 12 0-15,-7 14-11 0,1 10 3 16,-3 7-2-16,7 5-2 15,15-4 2-15,11-3-1 16,15 0 0-16,16-4 0 16,12-1 0-16,6 1-3 15,0-4 1-15,18-4 0 16,22-4 2-16,5-3-14 16,9-3 13-16,2-1-4 15,10-3 5-15,10-4 0 16,9-3 1-16,8-5 1 15,2-3 7-15,-2 0-5 16,-8 0 4-16,-9-4-1 0,-14-11 0 16,-8 3 0-16,-8-5-4 15,-1 0 5-15,-2-2-6 16,-1-3 1-16,-9-3 1 16,6-2 5-16,-18 0-5 15,-9 0 0-15,-8-1 1 16,-4 0-4-16,0 5 2 15,-12-2 1-15,-13-1-1 16,-16 3-1-16,-1-1 3 16,-1 1-3-16,-5 4-2 15,1 2 0-15,4 6-5 16,5 3-1-16,7 4-16 16,2 4-11-16,15 0-35 0,-13 0-128 15</inkml:trace>
  <inkml:trace contextRef="#ctx0" brushRef="#br0" timeOffset="575992.9298">4283 12424 39 0,'0'0'15'0,"0"0"-11"15,0 0 2-15,4-3 4 16,4-2-1-16,5-2 0 0,3-3 4 16,7 2 2-16,-10-3-3 15,5 0 1-15,7-5 0 16,10-6 4-16,11-3 0 16,11-2-4-16,8 0-10 15,5-4-1-15,-4 6-1 16,-6 6 0-16,-15 8-1 15,1 4 0-15,-13 3 3 16,-2 4-3-16,2 0 1 16,-14 0 3-16,1 0-2 15,-1 11 0-15,-3 0 1 16,7 8-2-16,-2 0 2 16,4 6-1-16,6 5-1 0,4-1 0 15,2 0 1 1,2 8-1-16,-6 3 2 0,3 11-1 15,-1 1 2-15,-15 7 3 16,5-5-5-16,2-2 2 16,-8 0 0-16,5 0-1 15,1-2-1-15,4 2-1 16,-2-1 3-16,4 0-1 16,2-3-3-16,-2 0 5 15,-6 6-4-15,-4-3 0 16,-1 6 0-16,1 1 1 15,-5-3-4-15,-1-6 0 16,-3-10 2-16,3-6 2 16,-9 0-2-16,0-4 0 0,-6 2 3 15,0-2-3-15,0 3 0 16,0-3 1-16,-20-3-1 16,7-4 0-16,7-7-1 15,-2-8 2-15,1-3-1 16,3 0 0-16,2-3 0 15,2-1 0-15,0 0-4 16,13 0 4-16,28-16 3 16,2-9 0-16,11-13 1 15,-2-6-2-15,6-6-4 16,-9-5 4-16,1-1-5 16,-7-7 4-16,3-6-1 15,-3 4 0-15,-1-5 2 0,-5 3-1 16,4-2 3-16,-14 2-2 15,2-9 0-15,0 1 2 16,-11-5-2-16,9 0-1 16,-2-1-1-16,2 8-1 15,-2 3 1-15,2 7 3 16,6 8-1-16,0 8-1 16,2-1 1-16,0 3 1 15,2-6 1-15,3 0-1 16,5-4 2-16,-6 2-2 15,1 0-3-15,-13 5 2 16,-3 0 2-16,3 4-2 0,-2-1 1 16,-4 4 0-1,1-1 4-15,7 1-5 0,-2 0 1 16,4-5 0-16,9-3-2 16,-7-2 0-16,-2 7 0 15,-5 2 0-15,-7 3 0 16,-11 3-1-16,5 2 0 15,-7-5 0-15,-2-6 1 16,-2-6 1-16,2 0-2 16,-2 1 0-16,5 3 0 15,7 3 0-15,-2 7 1 16,-3 5 0-16,7 3 0 16,-3 3-1-16,-5 3 2 15,4 2-2-15,3 1 3 16,-3 0-2-16,1-2 1 0,1-3-1 15,3-2 0-15,1 1 0 16,5-3-1-16,-4-4-1 16,-5 4 1-16,5-1 1 15,-3 1-1-15,7 7 0 16,-5 1-2-16,-3 2 2 16,4 5 1-16,-1 3-1 15,-5 0 0-15,7 2 0 16,-11-1 0-16,7 2 1 15,-4 1-1-15,3 0 0 0,-3 2 4 16,-5 2-1 0,7 1-2-16,-8 0 3 0,0 0-2 15,-4 2 2-15,-2 0-3 16,5 0-2-16,1 0 1 16,0 0-4-16,2 0 4 15,3 9 1-15,-5 18 2 16,2 6 2-16,2 0-1 15,1 3-2-15,1-3 0 16,1 1-2-16,-5 2 2 16,2 8 2-16,-2 7-4 15,-3-3 3-15,-3-1-3 16,4-3 1-16,-2-3 0 16,2-4 0-16,0 6 2 15,-6-6-3-15,7 4 1 0,-7-7 0 16,0-2 1-16,2-2-2 15,-2-1 0-15,8 4 0 16,-8-4 0-16,0-3 0 16,0-1 0-16,6 3 0 15,-6-4 1-15,6 1-1 16,1-6 1-16,1-1-2 16,2-8 2-16,-2 0-1 15,5-4 0-15,-1-2-1 16,1 0 1-16,1-4 0 15,-8 0-2-15,0 0 1 16,3 0 1-16,1 0 1 0,2 0 0 16,1-8-1-16,1-6 2 15,7-4-2-15,-9-5 2 16,1-3 0-16,-7-5 0 16,0-8 1-16,0 0-3 15,-6-6 0-15,0 2 0 16,0 4 0-16,0 8 3 15,0 1-2-15,0 1 1 16,0-1-1-16,0 1 0 16,0-4-1-16,0 4 2 15,0-4 0-15,0-8-1 16,0-6-1-16,0 3 0 16,0-5 1-16,0 5-1 0,0 5 1 15,0 2-1 1,0 4 0-16,0 0 0 0,0 3 0 15,0 1 0-15,7-1 0 16,5 1 0-16,0-4 0 16,5 3 1-16,-5 1-1 15,1-3-1-15,1 2 1 16,3 4 0-16,-5 1 0 16,-4 9 1-16,7 6-1 15,-9 0 0-15,0 1-1 16,1 3 1-16,1-1 0 15,-8 2 1-15,4 5-2 16,-4 0 1-16,0 0 0 16,0 0-1-16,0 0 0 0,0 0 1 15,0 0-4-15,0 12 4 16,6 4 0-16,2 8 3 16,3 5 0-16,-3-3-3 15,2 0 2-15,7 0-1 16,-5-1-1-16,-3 1 0 15,3-4 0-15,0 0 1 16,-1-3-2-16,-3 1 1 16,-2-4 0-16,0-1 0 15,-2-5 1-15,-1-7-1 16,5 0 1-16,-8-3 2 16,0 0-2-16,0 0-1 15,6 0 1-15,-6 0 0 0,0 0-1 16,6-1 0-16,0-14 2 15,1-8-1-15,5-3-1 16,-4-5 2-16,5 0 0 16,-3-1-2-16,-4-2 0 15,0 0 0-15,5-1 1 16,-11-2 0-16,6 4 1 16,-6-4-2-16,0-2 0 15,0-2 1-15,0-3 0 16,0-1-1-16,0 1 1 15,0 2-1-15,0 0 0 16,0 8 1-16,-6-1-1 0,6 0-1 16,0 3 1-1,0 2 2-15,0 1-2 0,0 0 0 16,0 2 0-16,0-4 4 16,0 0-4-16,0-2 1 15,6 1-1-15,6 5 1 16,-3 2-1-16,3-4 0 15,7 7 1-15,3-5 0 16,7 3-1-16,-10-2 3 16,8-1-2-16,-2-2 3 15,4-3-1-15,2 0-2 16,-3-3 0-16,-5 2 0 16,-2 1 2-16,-9 6 0 15,1 4-3-15,-3-4 2 16,2 1-2-16,5-4 0 0,-5-3 1 15,1 1-1-15,-1 4-1 16,1-4 1-16,-5 0 0 16,4-2 0-16,3 3 0 15,-9 2 1-15,0 6 0 16,0 0-1-16,1 0 0 16,-1 6-1-16,-4-1 1 15,2 6 1-15,-2 3-1 16,2 0 0-16,2 6-1 15,-6 2 1-15,2 0 0 16,-2 0-2-16,0 0-4 16,0 0 2-16,0 0 1 0,0 0 0 15,0 0-2-15,0 4 1 16,11 9 3-16,-5 6-1 16,2 3 2-16,-2 1 2 15,3 6-2-15,-3-4 1 16,0 4-1-16,-6-3 1 15,6 5-1-15,-6-2 1 16,0-1 0-16,0 2-1 16,0-4 1-16,0-4-1 15,0-4 0-15,0-7 1 16,0-3-1-16,0-2 0 16,0-5 0-16,0 1 0 15,0-2 0-15,0 1 0 0,0-1 1 16,0 0-1-16,0 0 1 15,0 0-1-15,0 0 1 16,0 0-1-16,0 0 1 16,0 0-1-16,0 0-1 15,0 0-1-15,0 0 1 16,0 0 0-16,0 0-1 16,0 0 2-16,0 0-1 15,0 0 1-15,0 0 1 16,0 0 0-16,0 0-1 15,0 0 0-15,0 0 0 16,0 0 0-16,0 0 1 0,0 0 0 16,0 0-2-16,0 0 2 15,0 0-2-15,0 0 1 16,0 0 0-16,0 0 0 16,0 0 0-16,0 0 1 15,0 0-1-15,0 0 0 16,0 0-1-16,0 0 1 15,0 0 1-15,0 0-1 16,0 0 0-16,0 0-2 16,0 0 1-16,0 0-2 15,0 0-3-15,0 0-5 16,0 0-29-16,-6 0-106 16</inkml:trace>
  <inkml:trace contextRef="#ctx0" brushRef="#br0" timeOffset="576751.5799">9254 8855 71 0,'0'0'33'0,"0"0"-19"15,0 0-2-15,0 0-5 16,0 5 0-16,0 12 5 15,0-1-2-15,0 6 2 16,0 0 1-16,0 3 0 16,0 2-2-16,0 2-1 15,0 4 2-15,0 3-4 16,0 0 1-16,0-2-6 16,0-1 4-16,0-3-2 15,0-1-3-15,0-4 3 0,0-1-4 16,3-2 5-16,1-9-2 15,4 3-3-15,2-5-1 16,-8-5 1-16,5-1-1 16,-3-3 1-16,-2-1-1 15,4-1 0-15,-2 0 2 16,-2 0 0-16,-2 0 5 16,11-5-4-16,5-15 8 15,9-9 2-15,2-6-6 16,6-1-2-16,-19 0-3 15,5 1-2-15,-7-4-2 16,1 6 0-16,-3 3 1 0,-2 8 1 16,-2 7 0-1,3 2-2-15,-3 5 1 0,-6 3 0 16,0 3-2-16,6 2-7 16,-6 0-4-16,6 0-2 15,1 0 11-15,-1 17-2 16,-4 5-2-16,-2 4 2 15,0 4-12-15,0 0-2 16,0-1 4-16,0 3 10 16,0-2 7-16,0 6 0 15,0-1 0-15,0 0 0 16,-2 6-3-16,-11-5-22 16,1-2-120-16</inkml:trace>
  <inkml:trace contextRef="#ctx0" brushRef="#br0" timeOffset="579189.6776">9166 9050 18 0,'0'26'17'16,"0"2"-7"-16,0 3 8 15,0-5-8-15,0 3-1 16,6 4 1-16,0 4-3 15,4 6 2-15,-3 6 1 16,-5 6-2-16,2 0-2 0,-2 3 1 16,2-2-1-16,-2 0 1 15,2 1 3-15,-2 10-2 16,2 0-3-16,-4 4 2 16,2 4-3-16,-2-4 0 15,9-3 2-15,3-2-1 16,-6-8-1-16,9-3 5 15,1 0-5-15,-3-4 7 16,1-2 3-16,7 2-7 16,-7 0-1-16,11 0 2 15,4 5-5-15,6-1 4 16,-2 0-6-16,4 1 0 16,-1-2 3-16,1-3 0 0,-4-3-3 15,-2-4 1 1,-4-3-1-16,6-1-1 0,-2 0 1 15,0-3-1-15,4-5 1 16,-2 3-1-16,4-6 1 16,5 3-1-16,1-2-1 15,3 0 1-15,-3-1 4 16,0 1 0-16,5 1-4 16,-5-5-3-16,-1 0 3 15,-1-2 3-15,-8-2-3 16,2-5 1-16,2 1-1 15,5 0 0-15,-1-3 0 0,-4 0 2 16,5 0 1 0,-9-4-1-16,8 0 0 0,0 0 2 15,3 0-1-15,3-2-2 16,-3 0 1-16,3-2 0 16,-3 1 2-16,3-2-1 15,-3-1 1-15,-1-5-2 16,7 3 0-16,1-3 4 15,1 0 1-15,2 0 0 16,-5 0 1-16,3 0-2 16,-4-3-2-16,-5-1 3 15,3-3-3-15,1-4 1 16,5-2 2-16,-9-4-1 16,5 1 0-16,-17 0-3 15,2 0-2-15,0-5-1 0,-8-1 5 16,8-1-3-1,6-7 2-15,-2-1-2 0,2-3 0 16,1 2 0-16,-3-3-1 16,-6-1 3-16,-2-2-2 15,-4-4-1-15,-5 1 2 16,1-3-3-16,0-3 3 16,-3-1-2-16,1-4-1 15,8 4 1-15,-9-6-1 16,1 3 0-16,2-6 1 15,-9-1-1-15,3 0 0 16,-9 2 0-16,-6 5 1 0,0 10 1 16,0 6 4-1,0 8 3-15,0-2-4 0,0 5 4 16,-15-8-1-16,3-3 3 16,4-2-1-16,-3-4-4 15,5 0 2-15,0 4-5 16,0-3-2-16,4 5 0 15,-5-1 2-15,1-2-3 16,-6 2 1-16,-3-5 0 16,1 0-1-16,-5-6 0 15,1 2 0-15,-5-2 0 16,-2-1 3-16,0 3-3 16,1 1 0-16,-10 0 1 0,3-5 0 15,-6 0-1 1,-4-10 0-16,2 2 1 0,-3-3-1 15,-1 0 0-15,6 7 0 16,-9 3-1-16,7 4 1 16,-7-2 0-16,7 2 1 15,-2 1 1-15,4-1-2 16,-5 3 0-16,1-1 0 16,2 4 3-16,-13 0-2 15,4-1-2-15,-1 8 2 16,-1 1-1-16,7 4 1 15,1 3 3-15,1 0-3 16,2 2 3-16,-7-1-4 16,7-3 1-16,-8 4-1 0,3-5 1 15,-3 3-1-15,3 2 0 16,-10-3 0-16,5 1 0 16,-3 3 0-16,7 0 0 15,-13 0 1-15,4 0-1 16,2 3 0-16,1 4 0 15,13 1-1-15,1 3 1 16,2 3 0-16,8 0-2 16,-14 3 1-16,-3 0 0 15,-1 5-1-15,0 0 2 16,-9 0-3-16,-2 0 3 16,-14 7-3-16,-5 8 0 15,-3 1-1-15,5 2 4 0,11 0-1 16,2 1 0-1,11-2 1-15,-9 5-1 0,8 0-1 16,-3 7 0-16,3-3 1 16,2 4 1-16,-1 0-2 15,5 1 2-15,-9-1 0 16,3-4-1-16,5 1 1 16,7-5 0-16,7-5 0 15,7 1-1-15,5-2 1 16,2-3-1-16,3 3-1 15,-7 3 1-15,7-2 1 16,1 2 0-16,-3-1-2 0,3-3 2 16,5-1-2-16,-4-2 2 15,4-9 0-15,8 1 1 16,-3 0-1-16,3-4 0 16,0 0 0-16,0 0-1 15,0 0 1-15,0 2 0 16,0-2 0-16,0 0 0 15,0 0-1-15,0 0 2 16,0 0-2-16,0 0 2 16,0 0-1-16,0 0 0 15,0 0-2-15,0 0 2 16,0 0 1-16,0 0 0 0,0 0-1 16,0 0 0-16,0 0 0 15,0 0-1 1,0 0 2-16,0 0-1 0,0 0 0 15,0 0 0-15,0 0-1 16,0 0 1-16,0 0 0 16,0 0 0-16,0 0-1 15,0 0 1-15,0 0 0 16,0 0-2-16,0 0 2 16,0 0-2-16,0 0 0 15,0 0-4-15,0 0-5 16,0 5-6-16,0 9-14 15,0 5-11-15,0-1-67 16,-4 0-155-16</inkml:trace>
  <inkml:trace contextRef="#ctx0" brushRef="#br0" timeOffset="581835.0238">14205 7865 74 0,'-35'1'30'16,"4"-1"7"-16,17 0-1 15,5 0-1-15,9 0-9 16,0 0-10-16,0 0-6 16,0 0-7-16,0 0-2 15,0 0 1-15,0 0-1 16,23 0 4-16,12 0 2 15,15 3 1-15,10-3 2 16,12 0-2-16,15 0 0 0,14 0-1 16,17 0 0-16,21-7-1 15,16-5-1-15,-7-2 1 16,10 3-2-16,3-1 3 16,0 2-6-16,6 3 2 15,3 2-3-15,-1-1 1 16,-5 3 0-16,1-2 2 15,-6 1-2-15,-4 1 0 16,-12 2 1-16,-5-1-1 16,-3 2 2-16,-3 0-2 15,2 0 0-15,-1 3-1 16,-5 7-1-16,4-1-1 16,3 2 2-16,-1-4 0 15,4 3-2-15,-5-2 4 16,-5 3-2-16,-2-4 0 0,-2-3 0 15,-4 2 0-15,-4-5 0 16,-1 3 1-16,-1 1-1 16,-4-3 0-16,-3-1 0 15,-1-1 1-15,1 0-1 16,9 3 1-16,-2-3 0 16,-11 0-1-16,-6 0 0 15,-12 0 0-15,-11 0 0 16,1-6 0-16,1-3 1 15,5-1 0-15,4-1-1 0,3 2 0 16,-3-4 0 0,-4 1 2-16,-5-3-1 0,-8 0 1 15,-8-3-2-15,-10 1 6 16,-7-1-4-16,-5-4 1 16,3-1 5-16,-6 0-4 15,-8 1-1-15,-6-2 5 16,-9 1 2-16,-12-2-4 15,0-5-1-15,0 0-3 16,-33-3-2-16,-19-2-3 16,-14 0 1-16,-12-1-2 15,-13 0 4-15,-6 0 0 16,-5-1 4-16,-1 0-4 16,0 3 3-16,-3-2-1 15,-1 7 2-15,-7 2-4 0,-4 2 3 16,-16 6-3-16,-11 4 3 15,-10 3-6-15,2 5 3 16,-6 2 0-16,-9 4-1 16,-7 1-3-16,-7 0 4 15,-2 3-1-15,4 8 0 16,-2 1 1-16,4 7-2 16,-6 0 0-16,-8 4 2 15,-8 3-2-15,1 1 0 16,11 2 2-16,12 4-6 15,17 2 3-15,8 0-1 16,13 1-7-16,10 5-11 0,18 3-29 16,11-1-118-1</inkml:trace>
  <inkml:trace contextRef="#ctx0" brushRef="#br0" timeOffset="585039.6953">13209 13403 0 0,'0'0'19'15,"0"0"12"-15,0 0-1 16,0 0-1-16,0 0-5 0,0 0-8 16,0-2-2-1,6-7 8-15,2 2-12 0,-1-4-2 16,3 3-4-16,-2-6-1 16,5 3-3-16,3 3 0 15,1-2-2-15,-5 6 2 16,3 1 0-16,-3 3 1 15,-2 0-1-15,3 0 1 16,-1 0 0-16,5 0 0 16,-3 0 7-16,9 0-7 15,-3 0 2-15,14 3 4 16,-8 1-5-16,3 0 0 0,-2-1 3 16,2 2-1-1,-4 1 0-15,4-3 3 0,0 5-2 16,2-4 3-16,-4 0-2 15,6 3-5-15,-6 4 1 16,4-4 2-16,2 4-2 16,-6 4 2-16,4-1-2 15,2 8 3-15,-2 4 0 16,0 4 2-16,4 2 4 16,-4 6-4-16,-6-2-3 15,4 5 3-15,-2-1-4 16,4-4 1-16,8 9 4 15,0-1-8-15,7-3 2 16,-1-6-1-16,7-2 3 16,-13 0-4-16,13-3 4 0,-3-4-2 15,1-1-2-15,10-3 0 16,2 1 1-16,4-9 2 16,2 0-3-16,2-10 1 15,-1 0 4-15,-3-4-1 16,0 0 3-16,-4 0-6 15,2 0 2-15,0 0 0 16,2 0 0-16,0-11-1 16,1 0 2-16,-5-3-1 15,-5 0-1-15,3-6-2 16,-8-2 4-16,6-2 7 16,4-6-5-16,6-4-1 0,11-9 3 15,6-3 0-15,5-4-2 16,1-2 0-16,5-5-1 15,-6-6 0-15,1 1 1 16,-12-5-6-16,-9 1 0 16,-4-4 0-16,-2-7-1 15,-1-8 0-15,-1-5 1 16,8-6-4-16,-4 4 4 16,4 0-2-16,3 3 2 15,-3 1 1-15,2 8 0 16,-6 10 0-16,-10 8-1 15,-8 3 0-15,-9 7 5 16,-10 2-4-16,0-5-1 0,2-9 1 16,-6-16 0-1,4-11-2-15,-5-1 0 0,-3-7 0 16,8 6 0-16,2 10 0 16,0 1 1-16,8 6 0 15,-8 5 0-15,-4 5 0 16,-2 4 1-16,-2 0 0 15,-1 4-1-15,-3-6-2 16,2-5-1-16,2 3 3 16,-1 1 0-16,5-1 0 15,2-2 3-15,6 2-3 16,2 0 0-16,1 11 0 0,5 7 1 16,2 4-1-16,5 1 0 15,4-1 0-15,2 0 0 16,-1-1 1-16,10-2 0 15,-8 2 0-15,3 0 1 16,-4 7-2-16,-8 9 1 16,-13 7 0-16,-6 7-1 15,-15 4 0-15,-1 6-1 16,-7 2 0-16,-2 0 1 16,-2 3-1-16,4 0-1 15,7 0-5-15,7 0 4 16,1 0 3-16,8 0-2 15,2 9 0-15,-2 3 2 0,2 0 0 16,0 5-3 0,-2 5 3-16,-4 1-1 0,-1 9 0 15,-5 3 1-15,0-3 2 16,-1 8-2-16,1-5 0 16,4 4 0-16,-1-2 1 15,-1 3 1-15,2 4-2 16,-5 0 0-16,1 1 3 15,0-1-3-15,-1-1 0 16,-1 1-1-16,-3-3 1 16,5-2 2-16,-3-1-1 15,-3-2-2-15,5-6 2 16,1-1 0-16,0-4-1 16,3-6 1-16,7 0 0 0,-2-2-1 15,8-1 0-15,7 2 0 16,-3-5 0-16,6-2 3 15,-5 2-2-15,-1-6-1 16,-6-3 0-16,2-1-1 16,0-3 1-16,2 0 0 15,1 0 1-15,-3-3-1 16,2-8 4-16,-2-7-4 16,-4 0 2-16,4-1 2 15,-4-3-4-15,0 0 0 16,0-1 1-16,7-3 0 15,-1 0 0-15,2-5-1 16,0-3 1-16,-4-3 0 0,3-1-1 16,-3-7 1-16,0-4-1 15,-4 6 0-15,-4-2 0 16,2 1 1-16,-4-1 0 16,-7-2 0-16,5 0 1 15,-4 0-1-15,-1-5 0 16,1 1 1-16,-3-1-1 15,-1 4 0-15,-3-3 1 16,-4 7-2-16,-1 0 0 16,-7 0 4-16,0-1-4 15,0 1 2-15,0-3 0 16,0-1 1-16,-5 0-1 0,-11 0-1 16,1-4 0-1,-3-1 1-15,-5 1-2 0,-2-5 2 16,1 0-1-16,-5-1 1 15,2 1 2-15,-2 4-2 16,-6 1 0-16,-3-3-1 16,3 6 1-16,-2-6-1 15,-4 2 1-15,1 1-2 16,-5 0 1-16,-5 1 1 16,-3-1-2-16,-3-3 3 15,-6 0-3-15,-8-4 0 16,-5 1 1-16,-3 3-2 15,-3 1 2-15,-2 8 2 16,3 2-3-16,3 1 2 16,-1 1-2-16,-3-2 0 0,2-3 1 15,-7-1-1-15,-5 0 0 16,-7 1-2-16,-3 8 2 16,0 1-1-16,-2 6 1 15,-3-2-1-15,-8 5-1 16,-1 0 1-16,-5 3 0 15,2 3-2-15,-4 2 1 16,4 2 1-16,7 9 0 16,1-2 0-16,2 5 0 15,-7 4-1-15,-18 3-2 16,-15 0 0-16,-9 10-3 16,-5 12 1-16,3 9 3 0,-6 1-2 15,-5 11 2-15,-16 6 2 16,4 3-6-16,5 8 5 15,1 7 1-15,2 6-5 16,9 1 2-16,-5 11 1 16,-5 7 0-16,-9 11-4 15,-4 5 6-15,6 8-2 16,0 3-2-16,12-4 4 16,7 2 1-16,2 1-1 15,12 4 0-15,6 1 1 16,13 5 0-16,10 2 1 15,6 2-2-15,11 7 3 16,10-2-2-16,10-3 0 0,15 6 1 16,18 7-1-16,15 1 0 15,11 4 0-15,11-1 0 16,7-7 0-16,6-8-2 16,0-8 2-16,0-11 0 15,0-16 0-15,19-7 0 16,1-2 0-16,7-7 0 15,-2-1-2-15,0 0 2 16,4-3 0-16,-5 6 0 16,1 10-1-16,0 1 1 15,0 1 0-15,4-12 0 16,-2-12 0-16,6-16-3 0,4-12 1 16,0-9-1-16,7-10-6 15,9-10-17-15,13-3-42 16,13-14-75-16</inkml:trace>
  <inkml:trace contextRef="#ctx0" brushRef="#br0" timeOffset="594833.7916">24136 5136 77 0,'0'-13'29'16,"0"-1"2"-16,-9-3 10 16,-15-1 3-16,-5 1 15 15,6 3-20-15,15 7 0 16,-3 3-7-16,5-4 0 15,0 5-6-15,4 2-6 16,-2-1-3-16,2 2-2 16,-2 0-2-16,4 0-2 0,0 0-2 15,-3 0-5-15,3 0-4 16,0 0-2-16,-4 17-5 16,2 13 4-16,-8 18 3 15,4 15 3-15,-5 8-2 16,9 8 0-16,2 6-1 15,0-2-1-15,15-5 1 16,20-12-2-16,2-8-1 16,-2-14 2-16,-6-11 1 15,-4-12-1-15,-6-9 1 0,-7-8 1 16,-2-4 0 0,-8 0 0-16,17-12 7 0,18-34-1 15,17-20-6-15,2-19-1 16,4-6 2-16,-15 1-2 15,-5 5 1-15,-5 9 2 16,-6 9-2-16,-9 13 0 16,-9 15 0-16,-5 18-1 15,-6 11 10-15,0 9-4 16,0 1-5-16,0 0-1 16,0 0-7-16,0 19-4 15,0 23 3-15,0 19 8 16,0 13 1-16,0 11 0 15,12-1-1-15,23 3 0 0,11-6 0 16,12-7-1-16,6-12 1 16,2-13 1-16,0-12-1 15,-6-12-1-15,-6-14 1 16,0-9 0-16,3-2 0 16,20-33 3-16,10-21 4 15,14-19-7-15,-10-19 2 16,-10-3 0-16,-21-1-1 15,-17 2 2-15,-18 9 1 16,-19 10-4-16,-6 4 2 16,0 11 8-16,-25 7-8 15,-6 9 3-15,6 8-2 16,3 8 2-16,7 8-2 0,5 6-2 16,4 6-1-16,6 5-1 15,0 3 1-15,0 0-7 16,0 0-7-16,0 0-2 15,6 3-2-15,25 11 7 16,14 1-19-16,11-2-46 16,6-11-149-16</inkml:trace>
  <inkml:trace contextRef="#ctx0" brushRef="#br0" timeOffset="595472.0358">26823 4712 81 0,'0'0'20'0,"0"0"12"15,0 2 14-15,0 0-10 16,4 0-14-16,2 3-10 15,9-1 1-15,12 5 7 0,10 0 3 16,17 1-1-16,10 0 1 16,20-4-3-16,12-3-7 15,17-2 1-15,15-1 1 16,19 0-7-16,0 0 2 16,2 0-2-16,-21-3-5 15,-16 0-1-15,-11 1 1 16,-21 2 0-16,-9-2 0 15,-11 2-3-15,-15 0 0 16,-4 0 0-16,-10 0-6 16,-6 0-11-16,-19 9-19 15,-6 6-25-15</inkml:trace>
  <inkml:trace contextRef="#ctx0" brushRef="#br0" timeOffset="595987.1474">27034 5266 237 0,'-4'1'31'0,"4"3"-28"16,0-4-3-16,14 6 30 15,30-1-8-15,28 1 1 16,27-1 1-16,17 3-8 0,4-1 2 15,-7 0-1-15,-7 4-6 16,-11 3-7-16,-8 1 5 16,-5 3-2-16,-17 4-7 15,-12 4 0-15,-15 4-2 16,-24 7 2-16,-14 8 0 16,-54 9 2-16,-49 12 2 15,-42-1 6-15,-14 1-7 16,-4-3 1-16,14-5 1 15,25-6-2-15,23 1-3 16,28-11 0-16,26-9 2 16,22-10 0-16,19-9-2 15,6-4-4-15,0-1 4 16,0-3 0-16,35 1 4 16,19-5 3-16,20-2 3 0,27 0 2 15,11-2-5-15,4-11-3 16,8-1-3-16,-2-2-1 15,8 4 3-15,12-4-3 16,-7 0-4-16,-3 5 3 16,-14-1-3-16,-17 0-7 15,-8-7-6-15,-10-1-16 16,-9-13-95-16</inkml:trace>
  <inkml:trace contextRef="#ctx0" brushRef="#br0" timeOffset="597554.8132">29454 4736 278 0,'-37'-34'35'16,"0"1"-22"-16,-8-7 9 16,-11-1 18-16,-10-1-10 15,-9-1-3-15,-14 0-9 16,-2-1 7-16,-8 2-10 0,-17-1-3 16,-6 3-2-16,-10 7 3 15,0 6-5-15,-7 7 2 16,-3 3-8-16,3 7-1 15,1 3 4-15,9 3-3 16,1 4 1-16,0 0-2 16,-14 18-2-16,7 12 0 15,7 9 1-15,6 8-1 16,6 10-2-16,-8 12 3 16,-6 6-2-16,-2 14 1 15,4 1 1-15,6 3 0 16,8-2 0-16,13 0-3 0,10 2 3 15,20 2 0-15,14 4 0 16,13 9 0-16,15 5 0 16,17 0 0-16,12 2 0 15,0-3 0-15,10-2-1 16,34-4 1-16,18-5 0 16,16-11-2-16,19-13 1 15,17 0 1-15,14-9-1 16,11-8 1-16,7-7 0 15,9-6 0-15,0-7 1 16,7-3-1-16,7-12 0 16,3-5 2-16,3-14-1 15,-1-6 3-15,-13 0-4 16,-10-15 3-16,0-9 1 16,-6-4 0-16,-5-7-2 0,-5-2-1 15,-3-10 4-15,-6-4 1 16,-2-6-3-16,0-5 2 15,-6-4-4-15,2-10-1 16,-4-10 4-16,-3-13-3 16,-20-3 1-16,-18 0 2 15,-17 2-3-15,-17 4 4 16,-10 2-3-16,-12 3 1 16,-7 9 5-16,-10 6-6 15,-2 5 4-15,0 1-1 16,0 0-2-16,0 3-1 15,-12 3 0-15,-3 7-2 0,-3 6 1 16,-5 5 2-16,10 6-1 16,-9 5 1-16,3 6-1 15,1 4 3-15,-5 2-2 16,8 6 1-16,-1 2-2 16,1 1 0-16,5 4 1 15,2 0-1-15,-3 4-2 16,5 0 0-16,0 3 0 15,6 1 0-15,-2 2 0 16,2 0-1-16,-4 0 0 16,4 0-2-16,0 0 1 15,0 0 1-15,0 0 0 16,0-2-1-16,0 2 1 0,0 0-1 16,0 0 0-1,0 0 2-15,0 0-1 0,0 0-1 16,0 0 2-16,0 0 0 15,0 0-1-15,0 0 1 16,0 0 0-16,0 0-2 16,0 0 0-16,0 0 0 15,0 0 1-15,-4 0-1 16,4 0 1-16,0 0 0 16,0 0 1-16,-2 0 0 15,2 0 0-15,0 0 0 16,0 0-1-16,0 0 0 0,0 0 1 15,0 0-1 1,0 0 0-16,0 0-1 0,0 0 1 16,0 0 0-16,0 0 0 15,0 0 1-15,0 0-1 16,0 0 1-16,0 0 0 16,0 0-2-16,0 0 2 15,0 0-1-15,0 0 1 16,0 0-2-16,0 0 0 15,0 0 0-15,0 0 2 16,0 0 0-16,0 0 0 16,0 0 0-16,0 0 0 15,0 0-2-15,0 0 2 16,0 0 0-16,0 0 0 16,0 0 0-16,0 0 2 0,0 0-4 15,0 0 2-15,0 0 0 16,0 0 0-16,0 0 0 15,0 0 0-15,0 0 0 16,0 0 0-16,0 0 0 16,0-2-1-16,0 2-1 15,0 0 2-15,0 0-2 16,0 0-1-16,0 0 1 16,0 0-5-16,0 0-4 15,-5 0-10-15,5 0-7 16,-2 0-11-16,-10 0-23 15,-23 9-62-15,-21-3-130 0</inkml:trace>
  <inkml:trace contextRef="#ctx0" brushRef="#br0" timeOffset="600187.6597">23662 6526 14 0,'17'0'14'16,"1"0"14"-16,13 0-4 16,17 0-5-16,0 3 5 15,1-3 0-15,7 1-11 16,6-1-2-16,8 0 12 16,9 0-5-16,8 0 1 15,2-8 0-15,1-2 1 16,1-9-5-16,7-1 6 15,5-4-2-15,13-5-2 16,4-2-4-16,2-4 3 16,0-6 0-16,-3-1-4 15,-1-6-2-15,-2-6 4 0,0 0 0 16,2-6-6 0,-7-1 1-16,-3-5 1 0,-5 2-5 15,-12-4 0-15,-17-1-2 16,-9-2 0-16,-22-6 3 15,-12-4-5-15,-12 4 2 16,-13 4 2-16,-6 0-1 16,0 3 2-16,-19 0-4 15,-22-1 0-15,-15 2-1 16,-6 4 4-16,-10 5-4 16,-5 5 5-16,5 5-3 15,-3 8-3-15,1 2 3 16,2 4-1-16,-1 3 1 15,5 7-3-15,-2 6 0 0,-9 7-2 16,-1 6 2-16,-9 5 0 16,-11 2-2-16,-3 2-1 15,0 13 1-15,-1 6 1 16,3 4-2-16,4 5 0 16,2 3 0-16,4 0 1 15,10 2 1-15,3 0 0 16,3 5 0-16,3-2 1 15,-4 6-4-15,1 2 4 16,1 3 0-16,8 1 0 16,6 4-1-16,6 3 0 15,12 1 0-15,11 5 1 16,7-1-2-16,11 10 2 0,7-5 0 16,2 1-3-16,4 0 2 15,0-9-3-15,0 3 4 16,0-6-1-16,4-8 0 15,8-8 1-15,1-10-3 16,3-8 1-16,-1-1 1 16,1-5 0-16,3-2-3 15,0-2 4-15,-7-2-1 16,0 1-2-16,-1-4 1 16,-3 0-3-16,2 0 3 15,-1-3-7-15,-5 1-3 16,-2 1-7-16,2 2-11 0,-4 0-11 15,0 2-49 1,0-6-175-16</inkml:trace>
  <inkml:trace contextRef="#ctx0" brushRef="#br0" timeOffset="656973.689">2832 16218 308 0,'6'-14'78'0,"-6"3"-53"16,0 7 18-16,0 4 17 15,0 0-17-15,0 0-21 16,0 0 0-16,0 0-4 16,0 0 0-16,0 0-2 15,0 0-2-15,0 0 0 16,-6 0-1-16,-25 0 1 0,-29 0-13 15,-19 0-1-15,-12 4 0 16,-6 18-2-16,2 4 2 16,2 10 0-16,11-2 0 15,24-2-5-15,6-1 1 16,38-4-1-16,14-2-6 16,0 6 5-16,37-5-5 15,35-1 1-15,19-3 7 16,8 1 1-16,3-1-1 15,-12-1 3-15,-9-2-2 16,-15 3 2-16,-8-4 0 16,-19 0 1-16,-8 4 1 15,-4-4-1-15,-14 6 1 16,-13 4 2-16,0 2-2 16,-7 3 2-16,-28 3-3 0,-2-2 1 15,-8-5-2-15,5-3 1 16,3-5-2-16,2-6 1 15,4-3-1-15,-8-6-2 16,6-6-9-16,8 0-15 16,12-11-24-16,13-25-42 15,0-8-99-15</inkml:trace>
  <inkml:trace contextRef="#ctx0" brushRef="#br0" timeOffset="657461.5723">3268 16494 350 0,'-6'0'36'16,"0"4"-17"-16,0 6 25 16,6 6-16-16,0 9-14 15,0 2-3-15,0 6 0 16,18 3-3-16,1-1-5 15,8-2 7-15,12-3-9 16,-8-3 4-16,4-2-4 16,-4-7 1-16,-4-8-2 15,-4-1-2-15,6-9 1 16,-11 0-1-16,7 0 1 0,10-26 1 16,-8-11 5-16,-2-8-3 15,-7-6-2-15,-7-4 0 16,-9 1-1-16,-2 10 1 15,0 13 1-15,0 14 4 16,0 9 1-16,-2 8 0 16,-2 0-1-16,4 0-3 15,0 11-2-15,0 22 0 16,14 11 2-16,11 8 4 16,2-5-5-16,4-7 0 15,8-7-1-15,0-3-1 16,1-8 0-16,-3-3-1 0,-2-11-10 15,-10-5-1-15,-11-3-11 16,3-11-17-16,-5-19-67 16,1-11-99-16</inkml:trace>
  <inkml:trace contextRef="#ctx0" brushRef="#br0" timeOffset="657886.6283">3977 16160 305 0,'-6'0'67'16,"6"0"-42"-16,0 0 13 16,0 11-18-16,0 17-13 15,12 15 17-15,19 10-13 16,0 2-1-16,4-4 7 16,-8 1-2-16,4-4-6 0,-4-4-4 15,-8-11-1-15,-1-4 0 16,-9-10-4-16,-5-12 0 15,-2-3 0-15,-2-4 0 16,0 0-2-16,0 0 2 16,0-14-3-16,0-11-3 15,0-2-3-15,12 2 7 16,9 6 1-16,-2 8-7 16,-1 6 7-16,3 5 1 15,12 0 0-15,-2 13 1 16,-4 9 0-16,-4 6 5 15,-7 2-2-15,-10-1 3 0,-6 0-1 16,0-2 1-16,0-1 1 16,-12-1-4-16,-21 0-3 15,8-6-1-15,4-5-4 16,9-6-8-16,2-8-13 16,10 0-22-16,0-8-90 15</inkml:trace>
  <inkml:trace contextRef="#ctx0" brushRef="#br0" timeOffset="658136.3156">4794 16538 281 0,'0'18'20'0,"8"8"23"0,-8 3 10 15,6 5-6-15,0-2-16 16,1 4-8-16,-1-1-10 15,-6-4-9-15,6 0-2 16,-6-5-2-16,0-1-1 16,0-8-3-16,0-1 1 15,-6-10-5-15,-13-6-3 16,-16 0-12-16,4-17-41 16,0-20-111-16,-2-11-30 15</inkml:trace>
  <inkml:trace contextRef="#ctx0" brushRef="#br0" timeOffset="658285.4946">4471 16232 389 0,'0'0'10'16,"0"0"-10"-16,4 2 11 16,27 12 5-16,17 0-16 15,18 5-6-15,4-4-18 16,15 6-42-16</inkml:trace>
  <inkml:trace contextRef="#ctx0" brushRef="#br0" timeOffset="658661.6194">5222 16472 118 0,'0'11'210'0,"0"0"-200"15,0 0 17-15,0-3 11 16,0-1-14-16,26-7-3 15,20 0 0-15,20-4-7 16,-2-18-4-16,15-11-4 16,-9-5-4-16,-10 2-1 15,-27 4-1-15,-14 2 0 16,-19 4 1-16,0 4 1 16,-21 4-2-16,-31 11 0 15,-6 7 4-15,-20 0 3 16,-7 12-1-16,2 16-2 15,9 1 5-15,12 8-4 0,4-5 0 16,17 4 2-16,20 2-4 16,15-1-3-16,6-5-2 15,8-1 0-15,38-2-1 16,9-7-3-16,12-7-5 16,11-5-5-16,13-10-7 15,2 0-17-15,10-11-45 16,1-11-132-16</inkml:trace>
  <inkml:trace contextRef="#ctx0" brushRef="#br0" timeOffset="658953.8686">6274 16240 249 0,'-21'0'124'0,"-4"0"-114"16,0 2 27-16,-4 11 1 15,-2 7-9-15,7 4-5 16,-9 2-10-16,8 7-5 16,6-1-2-16,7-1-4 15,10 1-2-15,2-5-1 16,0 1 3-16,20-6-7 16,11-3 4-16,9-4-6 15,-1-5 2-15,6-6 3 16,7 0-4-16,2-4-1 0,10 0-6 15,-12-11-6-15,-1-6-20 16,-11 1-91-16,-1-2-186 16</inkml:trace>
  <inkml:trace contextRef="#ctx0" brushRef="#br0" timeOffset="659177.9177">6540 16281 344 0,'0'0'8'16,"15"-4"-8"-16,28 2 31 15,17-3-3-15,10-2-9 16,9-1-1-16,-7 1-2 16,1-1-4-16,-3-2-9 0,-20 1-3 15,-15-1-4-15,-23-1-12 16,-6 4-13-16,-6 0-84 15,0-2-204-15</inkml:trace>
  <inkml:trace contextRef="#ctx0" brushRef="#br0" timeOffset="659419.0556">6824 15965 325 0,'-7'0'36'16,"3"15"-25"-16,-4 14 26 15,2 12-2-15,2 9-10 0,4-1-3 16,0 1 0-16,0 3-6 16,12-10-1-16,21-2-4 15,-6-3-7-15,10-8-4 16,9-3 2-16,-3-8-2 16,11-5-6-16,-5-6-1 15,-5-5-8-15,-7 1-19 16,-4-4-69-16,-27 4-174 15</inkml:trace>
  <inkml:trace contextRef="#ctx0" brushRef="#br0" timeOffset="659859.874">3361 17742 209 0,'-54'7'111'0,"17"0"-86"0,23-4 18 16,1-1 10-16,13-2-19 15,0 0-14-15,0 0-13 16,0 0 1-16,33 0-5 16,25 0 13-16,17-5-3 15,16-2-1-15,16-5 1 16,9 3-5-16,18-4 5 15,5-1-9-15,-9 1-4 16,-20 0 0-16,-26 2-4 16,-26-4-6-16,-27 4-6 0,-18-5-25 15,-13 0-35 1,-7-3-147-16</inkml:trace>
  <inkml:trace contextRef="#ctx0" brushRef="#br0" timeOffset="660101.9179">3801 17379 227 0,'-6'0'113'0,"6"0"-103"15,0 4 5-15,0 21 11 16,0 14 15-16,25 6 0 16,0 6-12-16,0 4-2 15,4 4-4-15,-5-4-5 16,1 4-9-16,4-8-9 15,4-5-1-15,4-4-4 0,9-5-12 16,-3-6 2-16,5-6-9 16,1-10-10-16,1-9-47 15,8-6-130-15</inkml:trace>
  <inkml:trace contextRef="#ctx0" brushRef="#br0" timeOffset="660454.2188">4814 17781 223 0,'0'22'109'0,"-6"11"-95"15,0-2 12-15,6 1 31 16,0-3-22-16,19-7-14 0,14 0-8 16,18-7-9-16,1-4 2 15,14-11 1-15,11 0-2 16,-13-11-2-16,0-15-2 15,-11-10 3-15,-15-1-2 16,-18-7-1-16,-13 4 3 16,-7 4 0-16,0 2 1 15,-38 6 1-15,-7 4-1 16,-21 11 7-16,6 1-1 16,-4 4 1-16,6 6-6 15,0 2-3-15,12 0-3 16,1 0-5-16,14 0 0 0,10 2-9 15,1 9-13 1,13 4-13-16,5 3-19 0,2 1-82 16</inkml:trace>
  <inkml:trace contextRef="#ctx0" brushRef="#br0" timeOffset="666234.5711">10747 14181 178 0,'0'0'33'0,"0"0"-33"16,0 0 10-16,21 0 22 16,37 0-2-16,-3 0 2 15,11-3-8-15,1 3-2 16,5 0-4-16,-2 0 0 15,3 0 4-15,-1 0-11 16,-2 0-1-16,-2 0-2 16,-1 0 1-16,-5 6 0 15,2 0 1-15,-2-3 0 0,-2 1-4 16,0 2-1-16,-9-1 1 16,7 2-1-16,-2-5 1 15,4-2-2-15,6 0 1 16,-2 0 0-16,8 0 2 15,1 0-6-15,-7 0 2 16,-4 0-3-16,-4-5 0 16,-4-1 1-16,-5 0 0 15,1-1 1-15,-9 0-2 16,-2-1 0-16,3-2 1 16,-5-5-1-16,2-1 2 15,-12 1-2-15,-2-2 2 16,2-2-2-16,-13-3 0 15,3 4-2-15,-5-8 2 0,-3 0 0 16,-3 1 2-16,4-1-2 16,-8-4 0-16,2 2 0 15,-4-1 2-15,0 1-1 16,0 0 1-16,-18 2 1 16,-11-3-3-16,-4 3 1 15,-13 1 0-15,7-1 2 16,-9 0-3-16,-1 4 1 15,1-3 1-15,5 3-1 16,-11 3 1-16,11 0 3 16,-9-3-3-16,-2 4 1 15,-2-1-1-15,-6 2-1 0,7 3 5 16,-10 2-6-16,3 4 1 16,7 1 0-16,-11 0-1 15,6 3 0-15,4-2 1 16,-2 5-1-16,2-3 0 15,0 0 1-15,-2 4-1 16,-2-3 0-16,3 3-1 16,-10 0 1-16,3 0 0 15,6 0-1-15,-6 0 0 16,13 0 1-16,-9 3 0 16,2 1 0-16,6-4 2 15,-2 5-3-15,-1-5 2 16,-9 2-1-16,4 2 0 0,8-4 0 15,-2 4 0 1,0-1-1-16,-1 5 1 0,-9-1 1 16,6 0-1-16,-15 4-2 15,13 1 2-15,2-5 0 16,3 8 1-16,-5-5-1 16,8 5 0-16,-2-3 0 15,5 2-1-15,-3 3 0 16,4 0 1-16,-7 1 1 15,-1 4-1-15,6 0-2 16,-8 0 1-16,13 0 1 16,4 0-1-16,5-3-2 15,7 2 2-15,9-7 1 16,7 5-2-16,7-1-1 0,0 0 3 16,6 4-1-16,0 0-2 15,0-3 0-15,0 6 2 16,2 5 0-16,17 0 0 15,3-1 1-15,7 0 0 16,2-3-2-16,11-1 2 16,7 1-1-16,13-4 1 15,4 0 0-15,7 0 0 16,5-3 0-16,1-4 0 16,-1 2 0-16,7-3 0 15,-6 3 0-15,3-4-2 16,7-5 2-16,2 3 0 15,-4-8 2-15,2 2-2 0,-8-2-2 16,-3 0 2-16,-1 0-1 16,-5-1 1-16,-8-2-2 15,2 3 2-15,-2-3 1 16,-6 0-1-16,0 0-2 16,-4 0 2-16,2 0-2 15,-1 0 1-15,1 0 0 16,4 0 1-16,-2 0 0 15,-8-3-2-15,-3 1-2 16,-14-1 1-16,-2 0-3 16,-10 3-6-16,-9 0-9 15,-5-3-14-15,-5 3-36 0,-2 0-131 16</inkml:trace>
  <inkml:trace contextRef="#ctx0" brushRef="#br0" timeOffset="673955.3198">3359 14904 1 0,'19'5'10'16,"-1"2"2"-16,5-3 3 0,-11-1-2 15,7 5-1-15,-11-5-1 16,11 2-5-16,-3 1 6 16,7-3-3-16,-4 1 8 15,1 0-1-15,5-4 2 16,2 0-1-16,6 0 3 15,4 0-6-15,9 0 4 16,-1 0-6-16,13 0 2 16,15 0 0-16,18 0-5 15,12 0 9-15,15 0-7 16,31-7-2-16,26 3 2 16,26-3 3-16,14 0-3 0,18 2-2 15,1-1 1-15,6 2-10 16,-1 0 7-16,7 1-2 15,-4 1 0-15,-2-1-1 16,2 0 0-16,4 3-4 16,-2 0 3-16,-6 0-1 15,-7 0-2-15,-1 0 3 16,-5 6-3-16,2-1 0 16,-14-1 0-16,-10 3 0 15,-15 1 0-15,-12 0 0 16,-9 1 0-16,-10 3 1 15,-4-5-1-15,-6 4 0 16,-9-4 2-16,-12 1-2 0,-10-1-2 16,-6-2 2-1,-1-3 0-15,5 2-1 0,-11-4 1 16,-5 3 0-16,-12 1-2 16,-9-4 1-16,-21 4 0 15,-7-4-3-15,-1 0 4 16,-1 0-3-16,-3 0-1 15,3 0 0-15,-7-4-6 16,-7 0-11-16,-13 4-55 16,-9 0-130-16</inkml:trace>
  <inkml:trace contextRef="#ctx0" brushRef="#br0" timeOffset="674301.2356">11189 14821 190 0,'38'0'5'15,"15"0"-5"-15,3 3 6 16,4 0 10-16,-6 6-2 0,-9-4-1 16,1 3-7-16,-26 1-2 15,-7-2-3-15,-13 3 6 16,0 5 12-16,-25 7 5 16,-35 5-17-16,-18 4-7 15,-16-1-1-15,-9-3-11 16,-11 1-7-16,9-7-39 15,-21 1-82-15</inkml:trace>
  <inkml:trace contextRef="#ctx0" brushRef="#br0" timeOffset="675353.3262">3543 8350 19 0,'-14'-23'19'0,"1"-5"-15"15,13 4 5-15,0 0 11 16,0 9-3-16,0 0 14 16,0-3-3-16,0 3-4 15,-6 4-5-15,6-3 3 16,-8 4-1-16,8 0-14 15,0 1-7-15,0 1-2 0,0-3-13 16,0 3-9-16,8-3-5 16,4 0 4-16,7 3-27 15,-13 1 23-15</inkml:trace>
  <inkml:trace contextRef="#ctx0" brushRef="#br0" timeOffset="676167.1521">3458 7836 111 0,'0'0'27'0,"0"0"-5"16,0 0 23-16,0 0-9 16,0 0-26-16,0 0-3 15,0 0-1-15,0 0-2 16,0 4-2-16,0 10 3 16,0 12 3-16,-14 3-2 15,-5 8 0-15,-4 8-2 16,1 12 3-16,1 7-3 0,2 5 4 15,-1 3-3 1,5-1-3-16,-3 2 5 0,-7 12-4 16,-6 8 1-16,-10 6-2 15,3 7-2-15,-15 10 1 16,3 5 1-16,-4 12-2 16,3 13 2-16,5 5-4 15,-1 10 5-15,3-3-2 16,7 1-1-16,-2-9 0 15,12-7 1-15,2-7-1 16,-2 0 0-16,0-1 4 16,-4 5-4-16,-2 2 2 15,0 2-2-15,2-1-2 16,-14-3 2-16,5-2 1 16,-1-5 2-16,-2 3-1 0,-5 5-2 15,-2-7 0-15,-1 2 2 16,18-9 0-16,-2-4-2 15,12-2 0-15,10-9 1 16,5-8 0-16,-4-4-1 16,6 3 0-16,-1-5 0 15,-9 9-1-15,-3-4 0 16,1-4 1-16,5-8 0 16,1-13 0-16,6-1-2 15,-1 0 2-15,1-5 0 16,0-5 0-16,-2 0-1 15,1-5 0-15,-1-4 1 0,4-3 1 16,2-3-1-16,2-11-1 16,0-6-1-16,0-1 0 15,0-10 2-15,0-8-5 16,0-2 0-16,0-6-5 16,0-5-3-16,0 0 0 15,0-3-5-15,0 0-4 16,0 0-36-16,0-14-102 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59:02.942"/>
    </inkml:context>
    <inkml:brush xml:id="br0">
      <inkml:brushProperty name="width" value="0.05292" units="cm"/>
      <inkml:brushProperty name="height" value="0.05292" units="cm"/>
      <inkml:brushProperty name="color" value="#00B0F0"/>
    </inkml:brush>
  </inkml:definitions>
  <inkml:trace contextRef="#ctx0" brushRef="#br0">17513 16387 225 0,'0'-10'58'0,"0"1"-32"16,0 9-18-16,4 0 13 15,-4 0 8-15,2 0-2 16,-2 0-11-16,0 0-4 16,0 0-4-16,0 0 3 15,0 0-3-15,0 0-5 16,0 0-3-16,0 0-2 16,0 0 1-16,0 0-2 0,0 0-5 15,0 0-11-15,6 0-27 16,11-7-63-16,-5-8-2 15</inkml:trace>
  <inkml:trace contextRef="#ctx0" brushRef="#br0" timeOffset="2983.652">17595 16078 215 0,'0'0'20'0,"0"0"2"15,0 0-18-15,0 0 24 16,0 0 7-16,0 0-14 0,0 0-12 15,0 0-8-15,0 2 1 16,0 5 0-16,0 3-2 16,0 16 1-16,0 14 7 15,0 18 3-15,0 16 3 16,-10 14-5-16,4 12-1 16,0 13 7-16,4 4-5 15,2 6-6-15,0-2 0 16,0-9-1-16,0-5 0 15,0-22-2-15,0-9-1 16,6-7 2-16,2-6-1 16,-2-10 0-16,0-10-1 15,-1-13 0-15,-5-3-1 16,0-7 1-16,0-8-4 16,0-6-11-16,0-6-23 0,0 0-21 15,2-13-34-15,-2-31-17 16</inkml:trace>
  <inkml:trace contextRef="#ctx0" brushRef="#br0" timeOffset="3695.743">17597 16069 177 0,'5'0'39'16,"1"0"-39"-16,2 0-1 16,15 0 1-16,12 1 12 15,21 7 1-15,28 1-3 16,26-2 16-16,24-1-4 15,21-4 7-15,17-2-4 16,14 0-7-16,15-5-3 16,7-10 3-16,20-2-8 15,11-2-1-15,10 4-1 16,5 0 0-16,-4-2-6 0,-10 5 1 16,-13-2-2-16,-4 2 2 15,-12-2-3-15,-14-4 3 16,-9 7-3-16,-15-7 2 15,-14 5-1-15,-14 3 0 16,-13-2-1-16,-14 6 0 16,-10-2 1-16,-23 5-1 15,-17 0 0-15,-15 3 0 16,-11 0 0-16,-15 0-1 16,-5 3-1-16,-5 4-7 15,-9 3 4-15,5 2 4 16,-3 10 2-16,-2 0 2 0,5 15 5 15,-7 4-1-15,0 10-3 16,-2 15 3-16,-4 17-4 16,0 13 3-16,0 15-4 15,0 13 3-15,0 1-3 16,0 7 0-16,0-7-2 16,0-8 2-16,0-6-1 15,11-9 0-15,-3-9-1 16,2-12 0-16,-2-9 0 15,5-15 1-15,-3-11-1 16,-2-9 0-16,-1-8 0 16,-7-4 0-16,0-6-3 15,0-5-3-15,0-2-23 16,-19-5-73-16,-24-4-77 16</inkml:trace>
  <inkml:trace contextRef="#ctx0" brushRef="#br0" timeOffset="4191.1727">17325 17888 207 0,'0'0'0'16,"0"0"-4"-16,28 0 4 15,26 0 7-15,27 0 7 16,28-11 7-16,46-3 9 15,40-5-7-15,26-6 13 16,33 0-7-16,25-1-7 16,17-3-4-16,24 5-3 15,15-3-4-15,4 3-6 16,0 2-1-16,-23 0-2 0,-28 3-2 16,-30 2 1-1,-33 6-1-15,-32 0 0 0,-24 3 3 16,-22 1-3-16,-15 5 1 15,-10 2-1-15,-16 0 0 16,-11 0 0-16,-21 0-2 16,-20 0-4-16,-17-2-8 15,-20-1-21-15,-17-1-63 16,-7 1-55-16</inkml:trace>
  <inkml:trace contextRef="#ctx0" brushRef="#br0" timeOffset="4745.5131">17225 16138 120 0,'38'-15'37'15,"17"-2"-28"-15,24-5 3 16,30-9 2-16,28-9 12 15,24-8 24-15,25 1-30 0,13-9-4 16,-3 1-9-16,-2-5 1 16,-12 6-2-16,-8-1 0 15,-21 5 0-15,-27 15-3 16,-23 4-1-16,-28 12-2 16,-15 3-2-16,-11 5-1 15,-14 2-18-15,-6 2-34 16,-14 1-18-16,-15 0-71 15</inkml:trace>
  <inkml:trace contextRef="#ctx0" brushRef="#br0" timeOffset="5400.0498">19501 15334 118 0,'17'-8'136'16,"16"1"-135"-16,21-4-1 16,28-2 7-16,15-3 14 15,21-3 12-15,21 2-12 16,20 1-4-16,23 5-11 16,20 0-1-16,13 0 6 15,4 5-7-15,-1 5 1 16,-8-3-1-16,-9 4 0 0,-11 0-1 15,-10 0-3-15,-11 0 4 16,-16 0-4-16,-14 0 0 16,-15 0 0-16,-4 0 1 15,0 0-1-15,8 0 0 16,4 0 0-16,5-3 0 16,1-2 0-16,-6 2 0 15,-6-3 0-15,-8 4 0 16,-8-4-1-16,-13 3 1 15,-8 1-1-15,-17 2 1 16,-12 0-3-16,-10 0 0 16,-17 0-3-16,-4 0 3 15,-13 0 0-15,-9 0 0 16,-5 0-5-16,-2 0-13 16,0 0 4-16,0 0 3 0,-2 0 7 15,-29 11 7-15,-21 8 17 16,-16 7-10-16,-5 0-2 15,-1-1-3-15,2-2-2 16,1 6 4-16,-1 4-1 16,-9 4-2-16,-12 7-1 15,-6 0 5-15,-6 0-3 16,1 0-2-16,-3 0 2 16,3 0-1-16,1 0-1 15,6-3-5-15,4-4-3 16,8-1-1-16,7-6-9 15,7-2-11-15,15-6-31 0,19-7-24 16,19-11-63-16</inkml:trace>
  <inkml:trace contextRef="#ctx0" brushRef="#br0" timeOffset="5849.9628">24601 15272 130 0,'0'0'25'0,"0"0"-21"16,0 0 3-16,0 7 9 16,0 15 0-16,0 4 2 15,0 7 0-15,0 4-2 16,0 4 4-16,2 8-7 16,4 11 10-16,-6 9-6 15,0 9-3-15,0 7-4 16,0 1 2-16,-6 7-8 0,-9-5 4 15,-1-4-4 1,8-6 0-16,3-9-4 0,3-7 1 16,2-2 0-16,0-9 1 15,0-3-2-15,0-1 0 16,-6-5-8-16,-8 0-15 16,-7-8-31-16,-10-1-49 15,-10-5-74-15</inkml:trace>
  <inkml:trace contextRef="#ctx0" brushRef="#br0" timeOffset="6193.897">22377 17474 210 0,'-38'0'73'16,"22"0"-66"-16,16 0-7 16,0 0 2-16,0 0 1 15,27-4-1-15,37-14 14 16,33-15-3-16,33-16-4 16,13-8-4-16,14-12 1 15,10 4-6-15,-3-1 1 16,-3-2 2-16,-6-2-3 15,-10 3 4-15,-15 4-3 0,-10 5 1 16,-13 8 2-16,-16 8-4 16,-16 2-4-16,-20 4-8 15,-11 4-35-15,-15 5-66 16,-17 0-28-16</inkml:trace>
  <inkml:trace contextRef="#ctx0" brushRef="#br0" timeOffset="7416.0641">19423 16520 13 0,'0'-4'24'16,"0"1"-12"-16,0 1 1 16,0-1 10-16,0 3-1 15,4-3-1-15,-2 3-4 16,-2 0-4-16,0 0 0 15,0 0 2-15,0 0 6 16,0 0-1-16,0 0 4 16,0 0 8-16,0 0-4 15,0 0-12-15,0 0-4 0,0 3-3 16,0 0-3-16,0 6 8 16,-6 9-3-16,-27 8-3 15,-13 8-6-15,3 13 3 16,-5 4-3-16,3 10-1 15,-3 10 3-15,-1 9-3 16,7 1 1-16,7-4 1 16,10-8-2-16,9-6 0 15,7-7 0-15,9-6-1 16,0-9-1-16,0-12 0 16,21-7-5-16,14-7 3 15,7-10-4-15,5-5-1 16,-1 0 8-16,5-5 10 0,-5-13-4 15,-7-5-1-15,-12-5-2 16,-11 5-2-16,-9-5 3 16,-7 2-1-16,0 3 1 15,0-2 1-15,-25 6-5 16,-6 0 2-16,-8 2 2 16,-1 6-4-16,1 0-1 15,0 3 1-15,8 5 0 16,-2 0-1-16,6 2-2 15,4 1-1-15,4 0-9 16,7-3-16-16,6-1-28 16,6 1-39-16,0-6-24 0</inkml:trace>
  <inkml:trace contextRef="#ctx0" brushRef="#br0" timeOffset="8331.4147">20004 16798 102 0,'-5'0'48'15,"-3"0"-33"-15,-2 0 10 0,2 0 7 16,-3 0-6-16,3 0-18 16,-2 0-6-16,8 3 5 15,-3-1 0-15,3 5-2 16,-2-4 0-16,-2 1-4 16,2 2 1-16,-2 3 2 15,4-2 1-15,-3-1 0 16,5-1-2-16,0 2-2 15,-6-3 1-15,6-1-1 16,-2 0-1-16,2-3 4 16,0 0-4-16,0 0 1 15,0 0 3-15,0 0-4 16,0 0 2-16,0 0 0 0,0 0-1 16,0 0 3-1,0 0-4-15,0 0 0 0,0 0 0 16,0 0 0-16,0 0 0 15,0 0 0-15,0 0-2 16,0 0 2-16,0 0 0 16,0 0 1-16,0 0 1 15,0 0-2-15,0 0 5 16,0 0-5-16,0 0 4 16,0 0-3-16,0 0-1 15,0 0 2-15,0 1-2 16,0 7 0-16,-4 3 0 0,4 7 0 15,-2 4 2 1,2 3 0-16,0 2-1 0,0-2 1 16,0 0-1-16,0-2 2 15,0-1-2-15,0-3 0 16,8 1-1-16,5-4 0 16,3-5 0-16,3-4-3 15,-1-3-3-15,1-4-5 16,10 0 6-16,6 0 5 15,8-7 12-15,5-15-5 16,-2-12-1-16,-5 1-1 16,-10 1 0-16,-2-5-5 15,-11 3 0-15,-5-2 0 16,-7-1 0-16,-6 3 0 16,0 2-5-16,-25 0-1 0,-10 5 3 15,2 8 1-15,-6 5 2 16,1 4-5-16,1 5 1 15,2 1 4-15,-2 4-3 16,6 0-4-16,-4 0 6 16,4 0-3-16,0 11-5 15,2 2-20-15,8 4-9 16,5-3-8-16,3 1 0 16,7 0-29-16</inkml:trace>
  <inkml:trace contextRef="#ctx0" brushRef="#br0" timeOffset="9156.2642">21382 16641 123 0,'-6'0'35'0,"0"-1"-11"15,4 1 1-15,-2 0 8 16,2 0 2-16,-3 0-16 16,3 0-5-16,-2 0-5 0,-4 0 6 15,-2 0-6 1,-3 0-2-16,1 0 0 0,-7 0 5 16,1 0-4-16,-11 5-8 15,-8 5 1-15,-5 8 2 16,5 0-3-16,0 4 5 15,6 0-4-15,8 0 1 16,0 2-1-16,15-2 4 16,-2-2-5-16,10 2 0 15,0-3 0-15,0 0 0 16,0 3 1-16,10-6-2 16,15 1-8-16,6-6 9 15,6-3-12-15,4-2 8 16,7-2-1-16,2-4 1 15,5 0-17-15,9-3-20 0,-2-12-25 16,-6-4-10-16,-4-3-44 16</inkml:trace>
  <inkml:trace contextRef="#ctx0" brushRef="#br0" timeOffset="9537.344">21701 16695 172 0,'-21'0'29'0,"9"0"-12"16,3 0 25-16,-1 0 13 15,4 0-31-15,-3 0-13 0,-1 11-9 16,2 4-1-16,-2 2 1 16,7 4 0-16,3-4-2 15,0-2 0-15,0-3-5 16,3-2 3-16,15-3-3 15,-1-4-3-15,3-3 4 16,7 0-4-16,0 0 3 16,8-6 5-16,-4-13 20 15,0-3-11-15,-6 0-4 16,-8 3-2-16,-15 0-1 16,-2 5 2-16,0 7-2 15,0-2 1-15,-21 3-3 16,-4 0-11-16,2 5 4 0,1-2 2 15,7 0-14 1,3 3-32-16,6-4-26 0,6 3 5 16,0-6-38-16</inkml:trace>
  <inkml:trace contextRef="#ctx0" brushRef="#br0" timeOffset="10287.9006">22019 16564 93 0,'4'0'35'0,"-4"0"-17"16,0 7-2-16,0 15 14 16,2 4 22-16,2 10-18 0,-2 0-11 15,5-3-6 1,-1 0-2-16,4-6-4 0,0-5-8 16,-3-5-1-16,-1 2 1 15,0-7-2-15,-4-8 0 16,-2-1 0-16,0-3-1 15,0 0 0-15,0 0-3 16,0 0-1-16,0-7-7 16,0-12-9-16,0-10 20 15,0-1 6-15,0-8-5 16,0 2 1-16,0 4 0 16,0-1-2-16,0 3 2 15,0 5-1-15,0-1 1 16,19 8-1-16,-3 3-1 15,-1 3 1-15,7 2-1 0,1 0 0 16,-2 5 2-16,-5-1-2 16,-7 6 0-16,-5 0-3 15,2 0 3-15,6 0-2 16,1 0-13-16,10 6 11 16,-5 6 3-16,3 1 1 15,6 3 4-15,-9 2-1 16,1-7 2-16,-7 4-4 15,1-8 1-15,-7 2-2 16,0-3-1-16,-2-2 1 16,-4-1-3-16,0 1-2 15,0 3 5-15,-8 0 1 0,-23 5 10 16,-8-1-9-16,-7-1 0 16,-3-3 1-16,-1-2-2 15,0 2 0-15,3-4 0 16,6-3 1-16,16 1 1 15,6-1-1-15,13 0-1 16,6 0-1-16,0 0 0 16,0 0-9-16,0 0-3 15,0 0 0-15,19 6 12 16,9 0 2-16,6 3 0 16,1-5 4-16,2 8-5 15,4-7 1-15,-4 5 3 16,5-1-4-16,-5-1 0 0,-2-3-1 15,-4 1 0 1,0-3-8-16,-2-1-30 0,-2-2-37 16,-4 0-7-16</inkml:trace>
  <inkml:trace contextRef="#ctx0" brushRef="#br0" timeOffset="10731.8493">22631 16655 212 0,'0'0'33'0,"0"0"-33"15,0-3 20-15,0 2-2 16,0 1-18-16,18-3 0 16,13-4 19-16,9 3-11 15,-1-7 1-15,2-4-3 16,-3 2-1-16,-10 2-1 15,1-2-3-15,-10 3-1 16,-7-5 2-16,-9-4 2 16,-3 5 0-16,0 3-2 15,-13 0 1-15,-12 6 1 16,-6 2 2-16,0 0 4 16,-4 3-10-16,4 0 2 15,2 0 9-15,4 6-7 16,3 6-2-16,7 7 2 15,5 3-4-15,10 1 3 0,0 5-3 16,0-2 1-16,16 3-1 16,13-4 0-16,9-3-1 15,-1-4-6-15,4-5 4 16,5-4-12-16,7-4-8 16,7-5-26-16,6 0-12 15,1-10 0-15,-5-18-8 16</inkml:trace>
  <inkml:trace contextRef="#ctx0" brushRef="#br0" timeOffset="11061.3434">23545 16435 150 0,'0'0'53'0,"0"0"-19"16,0 0 18-16,-11 0-9 15,-12 5-21-15,-3 5-12 16,1 4-2-16,6 2 0 15,-2 5-5-15,9-2 0 16,6 3 2-16,4 0-5 16,2-4 0-16,0 0 0 15,0 1-2-15,6 2 2 16,15-3-1-16,1-3 1 16,7 1 0-16,-4-3-1 15,0 0 2-15,-6-2 4 16,-7-2-4-16,-2-1-1 15,-3-1-1-15,-7 0-1 16,0 5-5-16,0-2 3 0,-29 9 0 16,-15 6-2-16,-16-2-32 15,-2 7-46-15,-8-8-19 16</inkml:trace>
  <inkml:trace contextRef="#ctx0" brushRef="#br0" timeOffset="12245.9018">19693 17463 10 0,'0'0'21'0,"0"0"-8"16,0 0 1-16,0 0 8 15,0 0-12-15,0 0-7 16,0 0-2-16,0-3 0 16,0 3-2-16,0 0-3 15,0 0-5-15,0 0-3 16,0 0-1-16,0 0-7 15</inkml:trace>
  <inkml:trace contextRef="#ctx0" brushRef="#br0" timeOffset="15416.8316">18875 18085 127 0,'0'0'18'16,"0"0"-13"-16,0 0-4 16,0-5 5-16,14-7 6 0,19-2 7 15,0 3-12 1,-1-2-3-16,-4 7 1 0,-3-1 2 16,-6 3-2-16,-3-2-4 15,-1 6 0-15,6-2 1 16,-1 2-1-16,9 0 2 15,-2 0-3-15,6 0 4 16,-2 0-4-16,-4 8 3 16,2 1 0-16,-10-2-3 15,-3 3-3-15,-4 0 3 16,-5 4 0-16,-7 8 10 16,0 8 5-16,0 4-3 15,0-4 1-15,-13 3-5 16,-5-1-2-16,1-7 0 15,-1 1-3-15,5-4-2 0,1-3 2 16,-1-4-1-16,3-5 0 16,4-2-1-16,4-4-1 15,-2-4 0-15,4 0 3 16,0 0-3-16,0 0 1 16,0 0-2-16,0 0-3 15,0 0 0-15,0 0-5 16,0 0-3-16,0 0 12 15,4 0 4-15,20-4 0 16,5-1 3-16,5-1-3 16,3 0-1-16,4 1 1 15,0 0-2-15,3-1-2 0,-7 4 1 16,-2 0 0-16,-10 0 0 16,-6 1-1-16,-7 1 0 15,-8 0 0-15,-4 0 0 16,2 0-1-16,-2 0 0 15,0 0-2-15,4 0 1 16,5 0-8-16,3-4-24 16,9 1-32-16,-7-2-22 15</inkml:trace>
  <inkml:trace contextRef="#ctx0" brushRef="#br0" timeOffset="16977.6253">19708 18003 81 0,'0'0'51'15,"0"0"-43"-15,0 0-5 16,0 0 4-16,0 0 5 15,0 0 4-15,0 0-2 16,0 0-3-16,0 0 3 16,0 0 22-16,0 0-14 15,0 0-15-15,0 4 6 0,0 7-9 16,0 10 7-16,0 2 4 16,10 2-3-16,9 0-5 15,4-3-4-15,1-7 0 16,9 3 4-16,7-3-7 15,-1 0 3-15,7-1-2 16,-3-10-1-16,-2 3-1 16,-1-7 1-16,-5 0 3 15,-4 0-3-15,0 0-2 16,-2-9-4-16,2-2 1 16,-7-9-18-16,-1-2-32 15,-8-4-33-15,-11-3-29 16</inkml:trace>
  <inkml:trace contextRef="#ctx0" brushRef="#br0" timeOffset="17205.1237">20173 17972 152 0,'-10'0'33'16,"1"0"-26"-16,-3 6 0 15,0 10 6-15,-5 12 4 16,-2 11 4-16,7 6 0 15,2 8-9-15,4-4 4 16,6-2-9-16,0-7-5 16,0-3-2-16,4-6-3 0,10-2-8 15,9-13-34 1,0 0 7-16,1-13-7 0,3-3-38 16</inkml:trace>
  <inkml:trace contextRef="#ctx0" brushRef="#br0" timeOffset="17533.4462">20622 18189 121 0,'0'0'61'0,"0"1"-41"16,0 9-13-16,2 1 8 15,2 3 9-15,4 1-15 16,9-3-6-16,1-5-2 15,5 2-1-15,4-4-5 0,4-5 5 16,8 0 5-16,0 0 3 16,7-14-3-16,-7-8-3 15,-4-2-1-15,-12 1 0 16,-15 2-2-16,-8 1 2 16,0 5 2-16,-6 5-2 15,-25 1 1-15,-4 3-2 16,-2 3 0-16,2 3 3 15,-3 0-2-15,11 0-1 16,1 0-19-16,11 0-29 16,9 0-14-16</inkml:trace>
  <inkml:trace contextRef="#ctx0" brushRef="#br0" timeOffset="21469.9064">12907 16211 33 0,'0'4'113'15,"0"-4"-103"-15,0 0-8 16,0 0 5-16,0 0 3 16,0 0 6-16,0 0-16 15,0 0-1-15,0 0-3 16,0 0 0-16,0 0-6 16,23 3-5-16,-2-3 4 15,10 0-74-15</inkml:trace>
  <inkml:trace contextRef="#ctx0" brushRef="#br0" timeOffset="54251.5874">18676 17176 170 0,'-55'0'11'0,"17"-3"6"15,9-19-13-15,29-7 2 0,0-2 7 16,31-18 8-16,27 3 1 15,19-5-2-15,26-4-10 16,27 1-1-16,28-3 1 16,32-1-4-16,35-1 0 15,40 1-6-15,28 0 2 16,21 10-2-16,3 7-1 16,-3 12-2-16,-4 13-3 15,-8 7-1-15,10 7-4 16,2 2-16-16,0 0-16 15,-4 0-48-15</inkml:trace>
  <inkml:trace contextRef="#ctx0" brushRef="#br0" timeOffset="55451.4205">23369 11925 13 0,'0'-4'10'0,"0"-4"15"16,0-3 15-16,0-4-1 15,-11-3 0-15,-5-4 2 16,4 3-4-16,-1-6 3 16,-5 0-11-16,-7-2 6 15,-4-6-22-15,-8-3-4 16,-3 0 6-16,-13-5 1 15,-14-6-4-15,-11-4 4 16,-7-5-7-16,-16 1-3 16,-9 1 4-16,-14 5 4 0,-18 5-8 15,-5 12 0-15,-4 10 3 16,-6 10-6-16,-4 12-2 16,-19 3-1-16,-8 25-2 15,-9 4 2-15,-5 15 0 16,-1 8 1-16,9 8 2 15,6 2-2-15,14 10-2 16,27-2 2-16,27 7-1 16,42 1 0-16,32 4-4 15,36 7 1-15,10-1 1 16,31 0-4-16,46 1 3 16,16-10 0-16,22-9-3 0,22-8 1 15,12-13 3-15,18-5 0 16,17-9-2-16,16-13 4 15,18-6 0-15,17-13 0 16,19-6 0-16,28-8-1 16,9-28 1-16,7-15 3 15,-13-15-3-15,-39-8 0 16,-52-9-1-16,-53-2 2 16,-52-11 0-16,-44-2 2 15,-39-12 1-15,-6 3-4 16,-55 7 3-16,-38 9 1 15,-38 14 0-15,-24 10-2 16,-27 12-2-16,-20 12 4 0,-11 20-4 16,-2 13-2-16,8 10-3 15,21 0-9-15,35 22-7 16,42 12-26-16,30 2-102 16</inkml:trace>
  <inkml:trace contextRef="#ctx0" brushRef="#br0" timeOffset="77805.7954">18823 1888 38 0,'17'-7'47'16,"-7"1"-18"-16,-8 4 16 15,-2 2-6-15,0 0 3 16,0 0 5-16,0 0-15 0,0 0-9 16,0 0 5-16,0 0-4 15,0 0-8-15,0 0-5 16,0 0 0-16,-8 0 4 16,-31 0 7-16,-17 0-10 15,-10 0-10-15,-1 2 1 16,3 5-1-16,0 6 0 15,2 5-2-15,-2 6-1 16,0 10 1-16,4 3 0 16,11 3 1-16,20-3-1 15,18-1-2-15,11 1 2 16,11-4-3-16,32 3 3 16,17-3 0-16,6-6-1 15,7-5-2-15,7-8 1 16,5-7 1-16,6-7 1 0,4 0-3 15,2-18 3-15,0-14 2 16,-10-8-1-16,-8-6 6 16,-24-7-6-16,-22 0-1 15,-20-5 4-15,-13-1 1 16,-10 2-4-16,-34 11 4 16,-5 9-5-16,-9 14-1 15,-4 10-4-15,-5 7 2 16,8 6 2-16,-1 0 0 15,14 7 2-15,5 10-2 16,10 9-2-16,12 7-8 16,9 5-19-16,10 0-41 0,0 0-73 15,18-2-21-15</inkml:trace>
  <inkml:trace contextRef="#ctx0" brushRef="#br0" timeOffset="78436.25">18875 2478 172 0,'-23'-5'24'15,"-8"-2"-17"-15,-6 2 44 16,-6 2 6-16,-15 3-33 15,-4 0-10-15,-11 0 4 16,1 15 0-16,0 4-7 0,10 5-3 16,8 3-1-1,10 2-1-15,15 2-4 0,21 1-1 16,8-2-1-16,2-4 0 16,42-1 0-16,20-6 0 15,14-3-2-15,9-10 1 16,4-6 2-16,4 0-1 15,-4-6 2-15,0-14-1 16,-6-6 1-16,-7-3 0 16,-16-1 3-16,-18-3-4 15,-15 1 6-15,-23-1-2 16,-6 3 0-16,-4 1 1 16,-35 6-1-16,-19 6 1 0,-15 4-6 15,-1 7-1-15,-5 6 1 16,5 0 6-16,8 2-6 15,8 13 0-15,8 9 0 16,15 4-4-16,14 3-9 16,21-2-21-16,0-1-58 15,29-10-34-15,23-2-25 16</inkml:trace>
  <inkml:trace contextRef="#ctx0" brushRef="#br0" timeOffset="78840.2594">18889 2842 179 0,'-55'6'52'0,"-7"1"-48"16,-5 0 11-16,-5 2 48 16,4 0-15-16,4-1-15 15,10 3-11-15,11 3-9 16,12 3-5-16,8 2 1 15,15 3-7-15,8 2-2 16,0 0-1-16,20 0 0 16,32-2-2-16,10-7-6 15,16-7 4-15,11-8 3 16,2 0 1-16,2-16 0 16,-6-13 1-16,-4-4 4 15,-21-3 1-15,-17-1-4 0,-26 3 7 16,-19 3-3-16,0 1 0 15,-23 5 1-15,-26 3-3 16,-11 6-2-16,-7 7 0 16,-7 6-2-16,2 3 1 15,6 0 0-15,6 16 0 16,16 8-4-16,19 0-17 16,25 3-44-16,0-3-93 15</inkml:trace>
  <inkml:trace contextRef="#ctx0" brushRef="#br0" timeOffset="79238.1763">18240 3410 221 0,'-78'21'36'15,"10"5"-29"-15,8 1 21 16,12 1 26-16,21-4-20 16,17-7-14-16,10-2-13 15,6-2-7-15,39 1 0 16,17-2-7-16,19-3 6 16,16-9 1-16,7 0 0 0,-1-19 1 15,-2-7 9 1,-14-2 2-16,-17-1-12 0,-22-1-1 15,-17 4 1-15,-25 1 0 16,-6 2 8-16,-4 3 0 16,-33 3-2-16,-19 5 1 15,-8 4-3-15,-6 6-4 16,-7 2 0-16,5 0 0 16,6 15 0-16,10 7-6 15,19 4-37-15,18 2-58 16,19 2-65-16</inkml:trace>
  <inkml:trace contextRef="#ctx0" brushRef="#br0" timeOffset="79628.355">18495 3747 195 0,'-62'9'36'15,"-5"7"-30"-15,-5 4 48 16,-2 5 5-16,1 7-21 16,3 4-16-16,18 7-9 15,11 2-6-15,22 0-1 16,19-1-6-16,0-5 0 16,42-8 0-16,22-5-1 15,18-11-4-15,16-7 0 0,11-8-1 16,7-3-2-1,0-21 5-15,-3-9 3 0,-7-6-1 16,-17-5 1-16,-17 0 3 16,-24-2-1-16,-24 2 3 15,-22 1 5-15,-2 6-3 16,-8 2-2-16,-31 8 2 16,-7 1 4-16,-1 5-11 15,3 2 0-15,9 3-12 16,17-1-3-16,18-4-50 15,0-4-144-15</inkml:trace>
  <inkml:trace contextRef="#ctx0" brushRef="#br0" timeOffset="80768.3413">25271 2552 90 0,'0'4'61'15,"0"-1"-60"-15,0 1 5 16,4-1 4-16,12 1 1 15,11 2-2-15,10-1 4 16,9 2 1-16,12 0 2 0,12 0 8 16,11 0-5-16,16-2-2 15,10 1 0-15,9-3 0 16,12-3-8-16,6 0-1 16,3 0 9-16,-3-2-6 15,-1-9-4-15,-9-1 0 16,-2-7-5-16,2-4 11 15,-9-7-1-15,-3 3-2 16,-11 1 1-16,-10 0-3 16,-16 1 2-16,-11 0-3 15,-21-3 0-15,-12 1 2 16,-18-2-6-16,-13 0 2 16,-3-2 0-16,-54-4-4 0,-28-2-2 15,-21 0-5 1,-16 3 6-16,-2 2-4 0,9 4 4 15,3 6 5-15,2 6-2 16,9 4-3-16,4 5-1 16,6 5 1-16,4 2 0 15,3 0 0-15,-1 0-4 16,0 14 2-16,2 3 2 16,11 0-2-16,6 4 2 15,16-2-6-15,17 2 0 16,10 0-5-16,17 2-22 15,6 1-41-15,0-4-48 0,31-4-57 16</inkml:trace>
  <inkml:trace contextRef="#ctx0" brushRef="#br0" timeOffset="106519.1531">11313 4543 96 0,'0'44'47'0,"0"5"-17"15,0 1 12-15,4-6-12 0,-4-2-8 16,0-6-6-16,0 1-1 15,0-5 2-15,0 0-7 16,0-4 0-16,0 5 1 16,0-5-7-16,0-3 5 15,0 0-4-15,0-3 1 16,0 0 2-16,0-5-2 16,0-3 10-16,0-1-5 15,0-7-3-15,0 4-2 16,0-2-4-16,0-1 0 15,0 2-2-15,0 0 2 16,0 2-1-16,3 1 3 16,1 3-3-16,-2-2 3 0,2 0 4 15,-2 1-5-15,2-6-2 16,-4 2 0-16,2-6 1 16,-2-1-4-16,0 0 3 15,0-1-2-15,0-2-3 16,0 0 1-16,0 0-7 15,0 0-17-15,6-12-38 16,9-20-222-16</inkml:trace>
  <inkml:trace contextRef="#ctx0" brushRef="#br0" timeOffset="106925.2621">11778 4599 25 0,'-43'0'220'15,"-9"13"-205"-15,7 4 8 16,-9 4 10-16,0 2-8 16,7 6-9-16,-1 3-5 15,5 3-4-15,10 0-2 16,-6 1-4-16,14-5 2 15,6-2-2-15,11-3-1 16,2-4 0-16,6-5-1 16,0-3 0-16,14-1-3 15,21-1 2-15,13-1 1 0,8 0 1 16,12-2 3-16,4-4 2 16,5 1-1-16,-9 0 1 15,-2-1-2-15,-6 0-2 16,-10 0 3-16,-7 0-4 15,-8 1 2-15,-8-3-2 16,0 2-1-16,-6-4-1 16,-3 2-11-16,-5-1-10 15,-1-2-67-15</inkml:trace>
  <inkml:trace contextRef="#ctx0" brushRef="#br0" timeOffset="107264.0318">12568 4533 198 0,'-8'3'23'15,"-13"17"-13"-15,3 9 17 16,-1 9-2-16,-2 8 0 15,9 3-6-15,-9 2 0 16,9 4-4-16,6-2-1 16,-1-4-1-16,1 1-4 15,0-5-2-15,-8-5-1 16,1-5 6-16,1-8-8 0,-3-8-4 16,7-4 1-16,2-8-1 15,6-4-1-15,0-3-5 16,0 0-5-16,0 0-13 15,0-18-35-15,6-15-182 16</inkml:trace>
  <inkml:trace contextRef="#ctx0" brushRef="#br0" timeOffset="107998.4042">12630 4566 169 0,'0'8'10'0,"0"17"9"16,4 7 16-16,-2 10-4 16,13 6-13-16,-3 2 5 15,9-2 0-15,4 3-6 16,8-8-2-16,0-2-4 16,8-4-5-16,3-5 9 15,3-5-5-15,-3-5-3 16,-7-7 0-16,-2-3-3 15,-12-5 1-15,-9-5-3 16,-2-2 1-16,-5 0 2 16,-1 0-2-16,-2 0 7 15,-4 0-3-15,2 0 4 0,-2 0 6 16,0 0-4-16,0 0-2 16,0-7-3-16,0 5-7 15,0-1 0-15,0 1 3 16,0 2-3-16,0 0 3 15,0 0 1-15,0 0 0 16,0 0-2-16,0 0-2 16,0 0 3-16,0-2-3 15,0-3 0-15,0-3-1 16,0 1 3-16,0-3-2 16,0 2-1-16,0 0 1 15,0 4 3-15,0 2-3 0,0-1 0 16,0 1-1-16,4-3 0 15,-2-4 0-15,7-2 2 16,-3-4 0-16,0-6-1 16,0-2 5-16,0-7-3 15,1-5 0-15,-1-8-2 16,2-3 2-16,2 1-3 16,3 1 1-16,-5 0 0 15,4 3 2-15,-1 2-3 16,-5 1 0-16,0 4 0 15,-6 6 0-15,0-1 0 16,0 7 1-16,0 4-1 16,0 5 0-16,0 7 0 0,0 4 0 15,0 1-1-15,0 1 1 16,0 0-3-16,0 0 0 16,0 0 2-16,0 0-4 15,0 0-4-15,0 0-9 16,0 0-35-16,0 4-93 15</inkml:trace>
  <inkml:trace contextRef="#ctx0" brushRef="#br0" timeOffset="108589.3388">13707 4391 71 0,'-4'-1'42'0,"2"1"-4"15,2 0 14-15,0 0-2 16,-4 0-14-16,4 0 0 0,0 0-7 16,0 0-4-1,0 0 1-15,-2 0-4 0,2 0-11 16,0 0-1-16,0 6-6 16,-7 16 0-16,1 10 0 15,0 10 6-15,-4 7-3 16,-1 7-3-16,3 2 1 15,2 5-1-15,2 3 1 16,2-2-3-16,2-4 1 16,0-9 2-16,0-4-3 15,0-10 0-15,18-4-1 16,5-10 1-16,-2-4-1 16,1-7-1-16,-1-4 1 15,2-4 0-15,0 3 2 0,-3-7-3 16,5 0 3-16,8 0 1 15,0 0 1-15,7 0 0 16,3-10-2-16,-4 2 0 16,-4 2-3-16,-10 0-3 15,-6 3 0-15,-7-4-6 16,3 6-5-16,-3-4-9 16,7-1-37-16,-1-5-127 15</inkml:trace>
  <inkml:trace contextRef="#ctx0" brushRef="#br0" timeOffset="109363.1135">14575 4450 231 0,'-53'-35'49'16,"-3"0"-35"-16,0 1 24 15,-8-1 14-15,-2-1-11 16,-9 4-25-16,-5-2-7 16,-11 2 0-16,0 0 2 15,-6 3 0-15,-5-2-4 16,-1 3-2-16,-11 4 2 16,-8 3-2-16,-16 3 0 15,-9 1-4-15,-10 6 2 16,-2 5 3-16,0 6-2 0,-15 0-3 15,-2 8 3-15,7 16-2 16,10 5-2-16,18 7-1 16,5 8-1-16,14 7 2 15,10 9-2-15,9 6 1 16,18 3 1-16,8 8 0 16,22 5 3-16,7 4-3 15,7 5 0-15,14 1-2 16,14 3 1-16,13-3 0 15,0-8 1-15,31-5 0 16,25-5-2-16,21-7 0 16,5-4-1-16,18-3 3 15,9-9 0-15,13-5-2 0,8-8 1 16,27-5-1-16,19-7 0 16,25-9 2-16,20-12-2 15,6-5-1-15,13-11 2 16,0-18-3-16,0-12 4 15,-19-7 1-15,-6-2-1 16,-27-5 6-16,-12-1-6 16,-21-3 4-16,-13 2 0 15,-18-3 2-15,-20 2-3 16,-26 0 8-16,-20-6-6 16,-21 0 1-16,-16-7 2 15,-17 2-1-15,-4 5-3 0,-12 8-2 16,-32 8 3-16,-16 6-3 15,-6 8 2-15,-2 4 1 16,-4 4-4-16,5 6 0 16,3 3-1-16,9 5-2 15,5 0-1-15,13 7-1 16,6 2 0-16,10 0-7 16,9 3-5-16,-1 0-9 15,1 0-14-15,-1 7-46 16,-5 7-95-16</inkml:trace>
  <inkml:trace contextRef="#ctx0" brushRef="#br0" timeOffset="114417.6992">12392 15514 244 0,'-37'-11'160'0,"0"3"-141"16,6 2-13-16,25 6 1 16,6-2 12-16,0 2 0 15,0 0-5-15,0 0-10 16,0 0-3-16,0 0 3 16,0 0 0-16,0 0 4 15,0 0-5-15,0 0 2 16,0 22 4-16,0 34-1 15,-6 28 0-15,-3 30-1 16,3 10-3-16,6-5-2 16,0 3-1-16,0-9 1 15,0 4 1-15,15-11-3 0,-1-6-2 16,-4-13 2-16,-1-14 2 16,-3-13-2-16,0-8-2 15,0-9 1-15,-2-3 0 16,3-10-1-16,-7-9-2 15,2-6-2-15,-2-11-6 16,0-4-5-16,0 0-10 16,0-4-31-16,0-28-120 15</inkml:trace>
  <inkml:trace contextRef="#ctx0" brushRef="#br0" timeOffset="115159.0889">12295 15476 272 0,'-2'0'58'15,"-2"0"-54"-15,4 0-1 16,0-3 6-16,0 0 4 0,29-2 4 16,25 0 4-16,8-1-7 15,12 3 7-15,23 3-3 16,13-3-3-16,14 3-3 16,6 0-4-16,7 0-2 15,-3 0 0-15,2 0 0 16,-3 0 0-16,-13 0-3 15,-17 0-2-15,-16 0 1 16,-15 6-2-16,-18 0 1 16,-13-1-1-16,-10 0 1 15,-8 1-1-15,-9 3 1 16,-1-2 1-16,-1 4 3 16,5 7-2-16,-3 8 6 15,7 12-5-15,-7 12 4 16,3 12-6-16,-3 13 1 0,5 1 0 15,4 5-2-15,-1 6 0 16,3-1-1-16,0 2 2 16,0-1-1-16,-2-6-1 15,-9-4 2-15,-4-4-2 16,-8-5 0-16,-2-4 1 16,0-5-1-16,0-10 0 15,-20-2 0-15,-9-7 1 16,-8-8-1-16,-7-5 1 15,-14-2 0-15,-14-3-1 16,-21 0-2-16,-29-3 2 16,-27-3-2-16,-16-3 0 0,-13-4 2 15,-8 0 4-15,4-2-3 16,6 2 3-16,23-4-4 16,19 0 4-16,31-2-2 15,24-1 1-15,19 0-3 16,23-2 0-16,10 0-1 15,13 0-10-15,9 0-4 16,5 0-21-16,0 0-37 16,0-15-94-16</inkml:trace>
  <inkml:trace contextRef="#ctx0" brushRef="#br0" timeOffset="115566.2048">12733 15887 158 0,'0'-3'77'0,"0"3"-57"16,0 0 3-16,0 0 25 16,0 0-6-16,0 0-13 15,0 0-5-15,0 0-8 16,0 0-5-16,0 0-4 15,0 0-5-15,17 0-1 16,6 12 3-16,10 2-4 16,6 5-3-16,-6-1-6 15,-2 0-18-15,-10-3-39 16,-7 0-119-16</inkml:trace>
  <inkml:trace contextRef="#ctx0" brushRef="#br0" timeOffset="115775.6411">12800 16215 118 0,'-9'11'154'0,"3"3"-144"15,2 0-10-15,4 2 20 16,0-2 0-16,0 5-7 16,0 6-7-16,0 2 1 15,0 1 4-15,4-10-11 16,-2 4 0-16,2-5-5 15,-2-4-4-15,-2-5-17 0,0-2-25 16,5-6-90 0</inkml:trace>
  <inkml:trace contextRef="#ctx0" brushRef="#br0" timeOffset="116179.2961">13252 15918 280 0,'-18'14'55'0,"1"4"-46"15,5 4-1-15,10 1 19 0,2 6-7 16,0 0-11-1,0 7-1-15,8-2-6 0,17-2-2 16,6-1 4-16,2-6 0 16,4-2-3-16,-4-3-1 15,2 1 2-15,0-4-1 16,-10-2 0-16,-8-4-1 16,-9-4 1-16,-4 1 5 15,-4-2-4-15,0 1 7 16,-6 8 1-16,-27 1-3 15,-11-3-5-15,-5 1 3 16,-11-2-5-16,6-5-5 0,-6-4-5 16,9-3-1-16,3-5-36 15,11-26-86-15</inkml:trace>
  <inkml:trace contextRef="#ctx0" brushRef="#br0" timeOffset="116376.2101">13321 15899 264 0,'6'0'5'16,"10"0"-2"-16,11 0-3 0,8 0 6 15,13 0-4-15,1 0-2 16,-1 0-16-16,-5 0-66 15</inkml:trace>
  <inkml:trace contextRef="#ctx0" brushRef="#br0" timeOffset="116706.4628">12847 16611 191 0,'0'0'63'15,"0"0"-62"-15,4 0 6 16,9 4 13-16,5-1 3 16,7 2-15-16,4 1-3 15,-4-2-5-15,0 4 0 16,-7 3-15-16,-1-1-16 16,-15 2-101-16</inkml:trace>
  <inkml:trace contextRef="#ctx0" brushRef="#br0" timeOffset="116915.8831">12876 16877 229 0,'0'11'12'0,"0"6"-9"15,0 1 6-15,8 0 5 16,5-2-1-16,-3-3-6 15,-2 3-5-15,7-1-2 16,-15-5-5-16,2-1-4 0,2-4-26 16,-2-5-46-16</inkml:trace>
  <inkml:trace contextRef="#ctx0" brushRef="#br0" timeOffset="117327.2735">13358 16554 254 0,'10'0'14'15,"13"0"-10"1,-5 0-2-16,7 0 8 0,6 0 3 15,0-2-8-15,4 2-1 16,-8-3 2-16,2 3-1 16,-6 0 5-16,-2 0-3 15,-5 0 1-15,1 0-1 16,-9 4 4-16,2 9 6 16,3 6-3-16,-7 3 3 15,0 4 1-15,-4 8-12 16,-2-2 2-16,0 2-1 15,0-2-1-15,0-5-4 16,0-2 0-16,0 0-2 16,0-3-1-16,0-7 0 0,0 4-1 15,0-9-6-15,0-2-7 16,0-1-31-16,0 0-74 16</inkml:trace>
  <inkml:trace contextRef="#ctx0" brushRef="#br0" timeOffset="120635.0869">11239 17846 344 0,'0'0'27'0,"0"0"-23"15,0 0 1-15,0 0 16 0,0 0-3 16,0 0-14-16,0 6-2 15,12 8 2-15,5 13-1 16,-5 12 4-16,7 5-5 16,-1 4 6-16,1 8-3 15,4-8 1-15,-5 2-1 16,1-5-4-16,-7-2 1 16,3-6-2-16,1-4 0 15,1-8-1-15,-11-6-3 16,0-13-9-16,-4-4-16 15,-2-2-44-15,0-25-124 16</inkml:trace>
  <inkml:trace contextRef="#ctx0" brushRef="#br0" timeOffset="121099.5595">11107 17705 267 0,'-7'0'45'15,"7"0"-41"-15,0 0 3 16,0 0 2-16,17 0 0 16,28-4-2-16,15 1 5 15,7 3-8-15,3 0 2 16,-12 0-1-16,-7 7-1 16,-18 5-2-16,-8 5 2 0,-19 5 5 15,-6 6 14 1,-12 13-5-16,-33 5-7 0,-15 1-1 15,4-4-6-15,-2-6 5 16,19-11 1-16,12-10-4 16,12-7-3-16,11-6-2 15,4-1-1-15,0 1-9 16,35 2 3-16,27 1 1 16,15-3 1-16,3 0-1 15,3 3 4-15,-4-2 1 16,-23 5 0-16,-15 3 0 15,-16-2 1-15,-17 9 2 0,-8 6 0 16,0 7 6 0,-27 11-6-16,-14 0 3 0,3-7-4 15,-1-7 1-15,12-2-2 16,-2-4-1-16,9-10-5 16,5-4-13-16,9-9-20 15,6-6-103-15</inkml:trace>
  <inkml:trace contextRef="#ctx0" brushRef="#br0" timeOffset="121437.1683">11954 18010 159 0,'-25'17'221'0,"7"-1"-188"0,1 6-27 16,13 3 12-1,4-3-5-15,0 3-6 0,27-3-7 16,-2-3 0-16,8-8-1 16,2-3 1-16,6-8-1 15,7 0-2-15,-9-8-3 16,7-12-2-16,-26-3 7 16,-3-7 0-16,-15 4 0 15,-2 4 2-15,0 0 0 16,-27 11 1-16,-12 3 2 15,-1-1 0-15,-5 8 4 16,8 1-1-16,10 0-6 0,4 0-1 16,7 0-8-16,9 0-7 15,1 0-32-15,6-4-95 16</inkml:trace>
  <inkml:trace contextRef="#ctx0" brushRef="#br0" timeOffset="121948.0491">12506 17928 106 0,'0'0'77'0,"0"0"-69"15,0 0-4 1,0 0 19-16,0 0 0 0,0 0-3 15,0 0 11-15,0 0 8 16,0 0 0-16,0 0-1 16,-10 6-20-16,-3 3-13 15,1-2 1-15,4 4 2 16,-7 0-3-16,9 5-1 16,0 1-3-16,4 5 2 15,2 0-2-15,0-3 0 16,0 3 1-16,14-5-2 15,9-4 0-15,6-5-2 0,2-2 1 16,6-6 0 0,4 0-3-16,1 0-1 0,1-7 1 15,-6-8-3-15,1-7 7 16,-7 0-4-16,-7-3 2 16,-7 0 1-16,-11 1 1 15,-6 2-1-15,0 4 1 16,0 4 0-16,-8-1 0 15,-21 8 4-15,-6-1-4 16,2-1 1-16,-9 7-1 16,7 2 0-16,6 0-1 15,9 0-8-15,1 0-17 16,9 0-78-16,10 0-86 16</inkml:trace>
  <inkml:trace contextRef="#ctx0" brushRef="#br0" timeOffset="122246.9401">12915 17859 188 0,'-2'0'132'0,"2"0"-118"16,0 0-13-16,0-2 5 15,0 0-2-15,35-7 1 16,17 4 4-16,6-6-5 0,4 3 1 16,4 1 2-16,-6 0 1 15,-6-1-4-15,-9-2-3 16,-5 1 0-16,-14-1-1 16,-1 0 0-16,-2 0-5 15,-6-2-4-15,-17-4-6 16,0 1-44-16,0-2-86 15</inkml:trace>
  <inkml:trace contextRef="#ctx0" brushRef="#br0" timeOffset="122555.4318">13203 17543 137 0,'-17'0'94'15,"5"0"-54"-15,6 8-13 16,-1 6-6-16,1 8-3 0,6 4-7 15,0 8 4-15,0 3-7 16,0 2 7-16,0 0-1 16,0 2 4-16,2 0-7 15,11 3-1-15,-1-4 0 16,0-1-3-16,5-1-1 16,2-8-2-16,-1-4-2 15,5-4-2-15,6-9 0 16,2 3 0-16,2-8-1 15,12 0-3-15,-1-7 0 16,5-1-2-16,1 0-4 0,2-9-6 16,-3-9-17-16,-1-10-37 15,-9 0-86-15</inkml:trace>
  <inkml:trace contextRef="#ctx0" brushRef="#br0" timeOffset="131840.0123">18207 15657 175 0,'-6'0'40'15,"6"0"-22"-15,0 0 14 16,0 0 19-16,0 0-15 15,0 0-7-15,0 0-6 16,-4 0 4-16,-2 0-2 16,-7 0-6-16,-12-4-13 15,-3 0-2-15,-14 1-3 16,-7-5-1-16,-13 1-2 0,-11 4 1 16,-5-5-1-1,-7 1 2-15,-6 3 0 16,-6 1 2-16,-13-1-2 0,-12 0 1 15,-10 0 1-15,-13 1-1 16,5 0-1-16,5 3 0 16,1 0 2-16,2 0-1 15,-1 0 0-15,7 6 0 16,4 6 0-16,11-5 1 16,3 4 0-16,11 3 1 15,6-3-3-15,10 1 5 16,9 2-2-16,2 4-2 15,6-2 1-15,-2 1-2 16,-1 3 0-16,8 0 1 16,-8 4-1-16,1 1 1 0,-2 0-1 15,-4 0 0-15,3-6 2 16,-1 0-2-16,4-4 1 16,8-5 1-16,4 2 2 15,11-5-2-15,8 0-1 16,10-3-1-16,9-1 1 15,9-1-1-15,1 0 0 16,6-2 0-16,-6 4 0 16,-2 0-1-16,-9 6 1 15,-1 1 0-15,-5-3 0 0,8-1-1 16,-1 0 1 0,7 1 1-16,-5-5-1 0,8 1 0 15,0-4 0-15,6 3 0 16,0-3 0-16,0 0-2 15,0 0 1-15,0 0-3 16,0 0 2-16,0 0 2 16,0 0-2-16,0 0 1 15,0 0 0-15,0 0-1 16,0 0 0-16,0 0 1 16,0 0-5-16,0 0 3 15,0 0 0-15,0 0 0 16,0 0 2-16,0 0-3 15,-2 0 4-15,-9 9 0 16,-1-3-1-16,-1-2 0 0,1 3 2 16,6-2-1-16,4-3 1 15,-4-2 2-15,6 2 0 16,0-2-3-16,0 0 0 16,-9 0 2-16,9 0-1 15,-2 3 1-15,-2 0-2 16,-2 0 0-16,0 1 1 15,-3 1-1-15,3-3 0 16,0 1 0-16,0-1 0 16,2 1 0-16,-3 0 0 15,-1 6 0-15,-2-5 0 16,2 2 0-16,-1 3 0 0,3-9 0 16,4 2 0-16,-2-2 0 15,4 0 0-15,0 0 0 16,0 0 0-16,0 0 0 15,0 0-2-15,0 0 2 16,0 0-4-16,0 0 1 16,0 0 3-16,0 0-3 15,0 0 3-15,0 0 0 16,0 0 0-16,6 0 0 16,0 0 0-16,5 0 0 15,1 0 0-15,5 0 0 16,-5 0 0-16,2 0 1 15,5-2-1-15,2-2 0 0,-1-1 0 16,5-1 0 0,0-1 0-16,10-2 1 0,0-1-1 15,9-2 0-15,3 2 0 16,3-2 0-16,4 2 1 16,-1-2-1-16,-1 2 3 15,6-5-3-15,4 3 0 16,0-2 4-16,4-1-4 15,0 1 0-15,5 3 1 16,-14-4 0-16,7 4-1 16,-2 0 1-16,1 0-1 15,-4 0 0-15,6 0-1 0,-14 0 1 16,7 3 0 0,-2 0 1-16,4-2 0 0,2 3-1 15,0-7 0-15,2 6 0 16,2-6 0-16,-4 1 0 15,0 2 0-15,-4-2 0 16,-6 1 1-16,-5 5 0 16,3-1-1-16,-3 1 1 15,3 3 0-15,8-6 1 16,-2 6-1-16,4-4-1 16,6 2 2-16,0-6-1 15,2 8 1-15,5-2 0 16,-7 1-2-16,0 2 0 15,-2 3 3-15,-4 0-3 16,4 0 0-16,-2 0 0 0,-6 0 0 16,8 0 0-1,-6 8 2-15,2-2-2 0,0 5 0 16,2 0 0-16,4 1 2 16,0 2-1-16,0 1-1 15,-6-5 1-15,-6 1-1 16,-9 0 0-16,1 0 0 15,-9-3 1-15,-4 4-2 16,0-5 1-16,-2 1 0 16,-4-2-1-16,2 2 1 15,-4-1 0-15,-3-6 1 16,-3 5-1-16,-7-3 0 0,-5-3 0 16,-1 0 1-16,-6 0-1 15,0 0-1-15,0 0 1 16,0 0 1-16,0 2-1 15,0-2 0-15,0 0 1 16,0 0 1-16,0 0-1 16,0 0 0-16,0 0 2 15,0 0-2-15,0 0-1 16,-19 0 0-16,-6 0 0 16,-10-5-1-16,-8-2 1 15,-11-3 0-15,-12-2 0 16,-13 0 0-16,-5-2 0 15,-7-3 0-15,-2 4 0 16,-2-1 1-16,-3 1-1 16,-1 4 0-16,-4-5 0 0,0 6 1 15,-5-2 2-15,5 2-3 16,6 1-2-16,6 3 2 16,10 1 0-16,-2-1 0 15,5 3-1-15,-1-2 3 16,5-1-2-16,6 4 0 15,-3-2 0-15,5 2 0 16,6 0-1-16,-2 0 1 16,2 0 0-16,0 0 0 15,-2 0 0-15,-4 0-1 16,0 0 1-16,-2 2 0 16,2 6 0-16,-1-1 1 0,10-3-2 15,-10 6 2-15,1 1 0 16,2 0-1-16,2 0 0 15,6 2 1-15,1 0-1 16,7-1 0-16,5-2 0 16,-3 2 1-16,3 1 0 15,-5 0-1-15,3 4 0 16,-3-2 1-16,1 3-1 16,-3-2 1-16,-4 4-1 15,0-4 1-15,-1 2-1 16,7 1 0-16,7-5 0 15,8 1 0-15,8-4 0 16,2-4 0-16,7 0-1 0,1 1 2 16,5-5-1-16,4 1 0 15,6-4-1-15,0 0 1 16,0 0-1-16,0 0-2 16,0 0 3-16,0 0-4 15,0 0 0-15,12 0 0 16,33-3 4-16,11-9 4 15,25-9-3-15,20-2 3 16,11-7 1-16,12-2-3 16,-2 0-2-16,8-1 4 15,9 4-2-15,1-2 0 16,9 6-2-16,-4 2 0 0,-5 5 2 16,5 0-1-1,-5-1 0-15,1 5 1 0,-2-1 0 16,-5 4 1-16,-2 4-2 15,7 0-1-15,3 3 3 16,7-3-1-16,-6 6-2 16,-5 1-1-16,-12 0 0 15,-8 0 1-15,-4 0 0 16,-5 0-1-16,-7 1 1 16,-18 6 0-16,-15 0-3 15,-16 0 3-15,-11 1 0 16,-9-3 0-16,4 1 0 15,4 1 0-15,1 0 3 16,1-3-3-16,-6 3 0 16,5 1 0-16,-7-4 1 0,-4 3-1 15,-2-4 0-15,-15 2-1 16,-1-5 1-16,-7 3 0 16,0-3 0-16,-6 0 0 15,0 0-2-15,0 0 2 16,0 0 0-16,0 0-1 15,0 0 1-15,0 0 0 16,0 0 0-16,4 0-2 16,-4 0 0-16,0 0 0 15,0 0 2-15,0 0 1 16,0 0-1-16,0 0-1 16,0 0 1-16,0 0-1 0,0 0 2 15,0 0-1-15,0 0 0 16,0 0 1-16,0 0-2 15,0 0 2-15,0 0-1 16,0 0 0-16,0 0-1 16,0 0 1-16,0 0-2 15,0 0 2-15,0 0-3 16,0 0 3-16,0 0 0 16,0 0 0-16,0 0 0 15,0 0 0-15,0 0 0 16,0 0 0-16,0 0 0 15,0 0 0-15,0 0 2 16,0 0-1-16,0 0-1 0,0 0 0 16,0 0 0-1,0 0 0-15,0 0 1 0,0 0-1 16,0 0 0-16,0 0 0 16,0 0 0-16,0 0 0 15,0 0-1-15,0 0 1 16,0 0 0-16,0 0 0 15,0 0 0-15,0 0 0 16,0 0 0-16,0 0 0 16,0 0 0-16,0 0-1 15,0 0 1-15,0 0-1 16,0 0 1-16,0 0-1 0,0 0-3 16,0 0 4-16,0 0-1 15,0 0-3-15,0 0 4 16,0 0-1-16,2 0 1 15,-2 0-2-15,0 0 3 16,0 0-3-16,0 0 2 16,0 0 0-16,0 0-1 15,0 0 1-15,0 0-2 16,0 0 2-16,0 0-5 16,4 0 4-16,3 0-2 15,-1 0 3-15,2 0-1 16,2 0 0-16,-3 0 0 15,-3 0 0-15,2 0 0 16,-4 0-1-16,2 0 1 16,-2 0-1-16,2 0 1 0,-4 0 0 15,0 0 0-15,0 0-2 16,0 0 3-16,0 0 0 16,0 0-1-16,0 0 0 15,2 0-1-15,-2 0 1 16,0 0 1-16,0 0-3 15,0 0 1-15,0 0 1 16,5 0-1-16,-3 0-1 16,2 0 1-16,2-3 2 15,-6 3-1-15,0 0 0 16,0 0-1-16,0 0 2 16,0 0 0-16,0 0 1 0,0 0-2 15,0 0 2-15,0 0-1 16,0 0 0-16,0 0 1 15,0 0-1-15,0 0-1 16,0 0 0-16,0 0-1 16,0 0 2-16,0 0 0 15,0-4-1-15,0 4 1 16,0-1-1-16,0-2-1 16,2-1 2-16,-2 1-1 15,0 2 0-15,0 1 1 16,0 0 0-16,0 0 0 15,0 0 0-15,4 0 1 16,-4 0-1-16,0 0 0 0,0 0-1 16,0 0 1-16,0 0 0 15,0 0 0-15,0 0 0 16,0 0 0-16,0 0 0 16,0 0 0-16,0 0 0 15,0 0 0-15,0 0 0 16,0 0 0-16,0 0 0 15,0 0 0-15,0 0 0 16,0 0 0-16,0 0 0 16,0 0 0-16,0 0 0 15,0 0 0-15,0 0 0 16,0 0-1-16,0 0 1 0,0 0 0 16,0 0 0-16,0 0 0 15,0 0 1-15,0 0-1 16,0 0 0-16,0 0 1 15,0 0 0-15,0 0-1 16,0 0 0-16,0 0 2 16,0 0-2-16,0 0 0 15,0 0 0-15,0 0 0 16,0 0 0-16,0 0 0 16,0 0 1-16,0 0 0 15,0 0-1-15,0 0 0 16,0 0 1-16,0 0 1 15,0 0-2-15,0 0 1 0,0 0-1 16,0 0 0 0,0 0-1-16,0 0 3 0,0 0-2 15,0 0 0-15,0 0 0 16,0 0 0-16,0 0 0 16,0 0-1-16,0 0 2 15,0 0-1-15,0 0 0 16,0 0 1-16,0 0-1 15,0 0 0-15,0 0 0 16,0 0 0-16,0 0 0 16,0 0 0-16,0 0 0 15,0 0 0-15,0 0 0 16,0 0-2-16,0 0 2 16,0 0 0-16,0 0 0 0,0 0 0 15,0 0 0-15,0 0 0 16,0 0-1-16,0 0 1 15,0 0 0-15,0 0-2 16,0 0 2-16,0 0 0 16,0 0 0-16,0 0-1 15,0 0-1-15,0 0 0 16,0 0 1-16,0 0-11 16,0-6-24-16,0-8-83 15</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4:08:20.820"/>
    </inkml:context>
    <inkml:brush xml:id="br0">
      <inkml:brushProperty name="width" value="0.05292" units="cm"/>
      <inkml:brushProperty name="height" value="0.05292" units="cm"/>
      <inkml:brushProperty name="color" value="#00B0F0"/>
    </inkml:brush>
  </inkml:definitions>
  <inkml:trace contextRef="#ctx0" brushRef="#br0">10766 9506 77 0,'-29'0'367'15,"-27"-37"-367"-15,-6-28 0 16,23-3 0-16,-1-15 14 16,-7-13-10-16,-3-10 12 15,-8-12-9-15,-4-16 6 16,-6-15-1-16,-2-22 6 15,-3-10-9-15,-1-14 3 16,-9-14-2-16,-1-10-8 16,-7-3-2-16,2-11 3 15,-2 6 7-15,18 5 1 16,3 6-9-16,20 14 7 16,9 10 2-16,8 12-11 0,0 9 7 15,6 18-7 1,2 6 0-16,-10 14 3 0,0 16-3 15,8 15 1-15,-14 11-1 16,10 13 0-16,0 15-1 16,-4 12 1-16,10 17 1 15,6 12-1-15,7 14-3 16,1 5-1-16,11 3 4 16,0 0 0-16,0 0 0 15,-4 15-6-15,-20 20 6 16,-14 22 3-16,-24 26 0 15,-16 20-2-15,-17 14 1 0,-23 12-2 16,-31 16 0 0,-20 15-1-16,-22 8 3 0,-9 5-2 15,6-10 3-15,20-17-1 16,31-25-2-16,23-19 0 16,46-25 0-16,35-21 0 15,39-21-2-15,33-15-1 16,70-13-4-16,44-7 1 15,53-22 6-15,48-26 0 16,44-7 0-16,35-11 3 16,30-1-1-16,28 0-2 15,22-1 0-15,4-4 0 16,-6 2 3-16,-35 1-3 16,-41 3-4-16,-52 6 0 15,-56 4 4-15,-53 8 0 0,-63 4 3 16,-41 2-2-16,-45-6-1 15,-19-4 10-15,-52-13 1 16,-47-5-11-16,-46-9 2 16,-45-9-2-16,-44-7-2 15,-38-5-1-15,-22 6-2 16,-10 15 5-16,2 8 2 16,23 16-2-16,37 3 0 15,32 4 0-15,36-1-9 16,19-1-35-16,14 0-43 15,3-2-206-15</inkml:trace>
  <inkml:trace contextRef="#ctx0" brushRef="#br0" timeOffset="3134.8982">11111 14458 208 0,'-13'-6'10'16,"1"6"0"-16,-5 0-7 16,17 0 9-16,0 0 27 15,0 0 2-15,0 0-20 16,0 0-12-16,0 0 1 16,0 0-8-16,0 2 3 15,0 8-4-15,0 6 1 16,0 11 5-16,11 17 1 15,-5 16 1-15,0 20 5 16,-4 21 0-16,-2 16-5 0,0 15-4 16,0 2-3-16,0-8 1 15,11-20-2-15,-3-18 1 16,4-17-1-16,-1-13-1 16,1-7 0-16,-4-7-2 15,7-10-4-15,-9-12-8 16,0-12-21-16,-6-10-24 15,0-3-55-15,6-35-40 16</inkml:trace>
  <inkml:trace contextRef="#ctx0" brushRef="#br0" timeOffset="3651.5409">12337 14729 303 0,'-29'14'15'0,"8"4"-9"16,-2 16 2-16,7 3-1 16,9 13 8-16,7 6-2 15,0 6-8-15,23 7 1 0,14-5-1 16,11-3-3-16,2-9-1 16,5-12-1-16,5-9 1 15,4-9-1-15,9-12-2 16,7-10 2-16,11 0 3 15,11-23 5-15,-5-20-7 16,-12-9 3-16,-11-15-2 16,-24-5 3-16,-26-9-3 15,-24-1 0-15,-12-1 2 16,-54 10-3-16,-25 10-1 16,-21 23 8-16,-8 14-7 15,-14 15 0-15,-5 11-1 16,7 0 5-16,8 3-5 0,21 9-6 15,24 2-11-15,21 4-57 16,25 4-32-16,27 8-50 16</inkml:trace>
  <inkml:trace contextRef="#ctx0" brushRef="#br0" timeOffset="4298.0979">13325 14814 241 0,'-7'0'122'16,"-3"0"-112"0,10 0-8-16,0 0 7 0,0 0 7 15,17 0-11-15,49-12-3 16,19-4 4-16,30-6 8 16,13 1-6-16,5-1 0 15,-5 3 2-15,-16-2-1 16,-17 6-8-16,-27 4-1 15,-16 0-1-15,-21 4-1 16,-19 6-5-16,-6-2-27 16,-6-3-33-16,0-7-43 15,-31-6-94-15</inkml:trace>
  <inkml:trace contextRef="#ctx0" brushRef="#br0" timeOffset="4507.0547">13788 14292 254 0,'-13'0'56'16,"7"0"-32"-16,6 0 2 16,0 0 5-16,0 10-22 15,0 28-7-15,0 24 3 16,23 21 8-16,16 10-8 16,7-1-5-16,-7-4 0 15,6-3-4-15,-5 3-4 16,1 3-11-16,-4-9-29 15,0-11-60-15,5-11 22 16</inkml:trace>
  <inkml:trace contextRef="#ctx0" brushRef="#br0" timeOffset="5173.6306">15150 14009 231 0,'-161'-47'80'0,"-36"-5"-72"0,-30 1-4 15,-25-8 5 1,-19 4 11-16,-10 0 7 0,-21 4 1 15,-12 10-13-15,-15 12-15 16,-16 14 7-16,10 15 4 16,4 8 1-16,15 28-10 15,23 11-2-15,7 16 0 16,15 7 0-16,28 13 1 16,23 10 1-16,32 9-2 15,33 15 2-15,37 28 1 16,36 22-3-16,55 28-3 15,27 10 2-15,45 2 0 0,63-9 1 16,32-6-2 0,28-17 0-16,26-17-4 0,25-10 0 15,29-19 5-15,25-17-5 16,19-24 1-16,18-30-12 16,29-21 10-16,20-21 1 15,22-16 4-15,9-4 4 16,3-37-2-16,8-14 3 15,11-17 3-15,1-13-1 16,-12-12 5-16,-25-16-8 16,-62-12-1-16,-70-11 0 15,-68 0 4-15,-73 4-1 16,-57 4 1-16,-46 2 0 16,-27-9-1-16,-66-8 1 15,-35-11-5-15,-42-11-1 0,-36 3-4 16,-28-2-3-16,-16 20 5 15,-4 23 1-15,16 28-5 16,25 32-1-16,33 24-19 16,27 22-42-16,31 15-25 15,21 0-7-15</inkml:trace>
  <inkml:trace contextRef="#ctx0" brushRef="#br0" timeOffset="332259.3908">13641 1260 327 0,'12'0'43'0,"1"0"-34"16,-13 0-7-16,0 0 11 16,0 0 27-16,0 4 2 15,4-2-18-15,-2-1-13 16,2 3-2-16,2 13-1 15,3 8 9-15,7 15 3 0,5 8-10 16,-3 10-1 0,-1 10-6-16,1 8 2 15,1 12 1-15,-2 8-5 0,1 3 2 16,5 0-1-16,2-5-2 16,0-11-3-16,-5-10 3 15,1-11-7-15,-7-17-4 16,-1-15-19-16,-1-12-31 15,5-18-32-15,3-4-90 16</inkml:trace>
  <inkml:trace contextRef="#ctx0" brushRef="#br0" timeOffset="332619.3337">14497 1545 312 0,'0'0'69'0,"-2"0"-51"16,-19 2 20-16,-16 18-2 16,-23 13-19-16,-19 11 1 15,-12 13-1-15,-8 8-5 16,-4 4-3-16,8 0-4 16,16-7-4-16,23-13 2 15,19-16 0-15,14-5-3 16,15-8 0-16,8-5-1 15,0 3-3-15,8-3-4 16,38 2 8-16,18-1-1 0,14-5 5 16,11-5-4-16,4-2 0 15,5-4 5-15,3 0-2 16,-8 0 2-16,2 0-5 16,-4 0 0-16,0 0-10 15,-4-7-24-15,-3-4-34 16,-11-8-73-16,-9-5-73 15</inkml:trace>
  <inkml:trace contextRef="#ctx0" brushRef="#br0" timeOffset="333032.0041">15156 1904 267 0,'0'0'46'0,"13"0"-44"16,13 15 14-16,14-2 17 15,5-1 2-15,19-2-7 16,11-8-5-16,14-2-5 16,1 0 0-16,-9-19-5 15,-9-5-4-15,-12-8 0 16,-20 1-5-16,-13-1-1 16,-27 3 4-16,0-2 2 15,-11 3-1-15,-36 4-8 16,-19 0-2-16,-15 8 2 15,-2 5 9-15,3 8 2 0,7 3-3 16,11 0 2-16,4 21-9 16,13 2 4-16,8 8-4 15,8 4-1-15,16 5 1 16,9 8 2-16,4 3-2 16,11 0 0-16,32-4-1 15,17-9-2-15,14-6 1 16,11-6-4-16,12-8 1 15,0-7-11-15,-2-10-6 16,-2-1-17-16,-8-11-37 16,-8-15-110-16</inkml:trace>
  <inkml:trace contextRef="#ctx0" brushRef="#br0" timeOffset="333369.225">16396 1660 242 0,'11'0'45'16,"-3"17"-38"-16,6 13 31 16,-1 11 3-16,-7 9 7 15,2 3-17-15,-1 2-17 16,-1-4 1-16,0-5 1 16,4-10-6-16,-4-9-7 15,1-12 0-15,-5-8-1 16,-2-7 1-16,0 0 4 15,0 0 9-15,0-14 8 16,0-21-3-16,0-18-11 0,0-11-4 16,0-8 1-16,20 2-5 15,1 6-2-15,4 3-1 16,0 7 1-16,-7 9 0 16,5 6-2-16,0 11-14 15,8 3-18-15,10 4-21 16,11 4-40-16,6 5-95 15</inkml:trace>
  <inkml:trace contextRef="#ctx0" brushRef="#br0" timeOffset="334192.8444">17531 1623 354 0,'0'0'58'0,"0"0"-34"15,0-15 29-15,0-10-8 16,0-6-38-16,0-8 5 16,0 0-12-16,-12 4 5 15,-7 7-5-15,-6 11 6 16,1 8-3-16,1 8-2 16,-10 1 2-16,-19 18-1 15,-12 30-2-15,-14 17 0 16,11 10 1-16,26 6-1 15,22-4-1-15,19-7 1 0,0-6-1 16,29-9 1-16,23-14-1 16,12-14 1-16,11-13-2 15,3-14-6-15,1 0 8 16,1-28 3-16,-7-13-3 16,-9-7 0-16,-15 3 5 15,-12 6-1-15,-12 11 0 16,-12 11-1-16,-7 11 2 15,-6 6-2-15,0 0-3 16,0 0-4-16,0 7-2 16,0 12 6-16,10 8 10 15,3 6-4-15,5 2-5 0,1-8 1 16,10-1-2 0,6-6 0-16,2-7-2 0,4-6-7 15,5-7-12-15,12-7-16 16,10-28-5-16,6-20-12 15,11-11-59-15,-2-3 14 16,-5-1 94-16,-3 3-48 16,-9 3 53-16,-6 5 3 15,-12 10 27-15,-17 13 26 16,-13 14 16-16,-12 13 13 16,-4 8-20-16,-2 1-21 15,0 0-11-15,0 2-19 16,-6 13 7-16,-33 11-12 15,-9 13-2-15,-1 3 2 0,14 0 0 16,18-4-5-16,17-4-2 16,0-1-2-16,31 1 6 15,29-3-6-15,19-3 0 16,16 2 0-16,14-5 1 16,9 4-1-16,6-2 4 15,-8 1-3-15,-17-1 2 16,-22 3-3-16,-24-5 0 15,-26 1 0-15,-14 1 3 16,-13 1 1-16,-19 4-1 16,-47 3 3-16,-19 1-1 15,-12-1-5-15,-6-5-12 16,-3-4-31-16,-10-7-82 0</inkml:trace>
  <inkml:trace contextRef="#ctx0" brushRef="#br0" timeOffset="338818.6427">12775 851 92 0,'-27'16'89'0,"0"-14"-85"15,15 2-3-15,12 4 15 0,0 1 11 16,0 0-5-16,0 3 10 16,12 3-2-16,15 7 1 15,-6 7-2-15,8 4-9 16,6 4-3-16,-2 6 5 16,2 7-13-16,2 6 8 15,0 15-1-15,3 10-5 16,-7 11 0-16,4 9 1 15,2 7-6-15,0 7 1 16,9-1-3-16,-5 1-1 16,9-1 2-16,-9-1-2 15,-1 0 3-15,-11-1-3 0,-11-5 0 16,3-8-1-16,-4-9 1 16,-3-11 0-16,-1-8 0 15,-3-11-1-15,5-14-2 16,-5-7 0-16,-1-7 0 15,1-5 0-15,-4-10 0 16,-2-5-6-16,-1-9-1 16,-5-3-17-16,0 0-5 15,0-25-26-15,0-23-41 16,-7-26-23-16,-11-22-56 16</inkml:trace>
  <inkml:trace contextRef="#ctx0" brushRef="#br0" timeOffset="339855.0836">13048 787 313 0,'0'-7'21'0,"0"4"-14"15,0 3-6-15,0 0-1 16,0 0 3-16,29 0-3 16,20 0 4-16,34 0 8 0,35 0 4 15,31 0-2-15,24 0-2 16,30-6 4-16,6-8-4 16,16-4-3-16,21 2 0 15,2-3-4-15,4 0 1 16,-4 1-3-16,-6 3 1 15,-6 1-1-15,6 1 0 16,8 2 1-16,12-3-3 16,28 3 1-16,18 2-1 15,2-1 3-15,0 4-4 16,-21 0 0-16,-28-1-2 16,-24 3 0-16,-30-2 2 15,-17-4 0-15,-10 0 0 16,-4-1 2-16,-7-2-1 15,-5 3 0-15,-5 1-1 0,-19 1 0 16,-26 4 1-16,-33 1-1 16,-30 3 0-16,-24 0 0 15,-8 0-3-15,-9 0 3 16,-4 0-6-16,0 0 3 16,1 5-1-16,3 4 4 15,2 2 0-15,3 10 3 16,8 9 0-16,6 14 2 15,4 9 2-15,8 9-2 16,6 10 0-16,-1 8 0 16,8 9 4-16,-3 11 0 15,-1 10-1-15,-2 7 0 0,-11 5-2 16,0 5-3-16,-8 3 1 16,2 5-1-16,-4-5 2 15,0-6-2-15,-9-6 0 16,-5-2-1-16,-7-3 3 15,-6-5-4-15,0-7 3 16,0-10-1-16,-10-8 4 16,-9-16-2-16,0-10 2 15,7-16-6-15,0-13 1 16,1-8 2-16,3-8-3 16,-2-6 1-16,1-5 2 15,-3-1 4-15,-15 1 1 16,-23-1 4-16,-28 0-9 0,-25 0-4 15,-22 0 2 1,-25-8 2-16,-39-1-1 0,-40-3 0 16,-31 7-3-16,-30 3-2 15,-14 2 1-15,-20 2 1 16,-19 19 0-16,-27 10 3 16,-25 10-1-16,-35 8-1 15,-21 8-1-15,-20 5 0 16,-9-3 4-16,-1-5-2 15,20-1 3-15,33-8-2 16,39 0-2-16,56-4-1 16,36-3-1-16,47-3 1 0,37-8 0 15,37-5 0-15,42-5-2 16,34-7 2-16,38-3-9 16,33-4-9-16,21-2-23 15,8-1-27-15,0-10-76 16</inkml:trace>
  <inkml:trace contextRef="#ctx0" brushRef="#br0" timeOffset="375470.8493">5579 11129 439 0,'8'29'9'0,"-8"-1"3"0,-26 13-6 15,-39 11 4-15,26 11 14 16,16 14-6-16,13 21-6 16,10 20-4-16,0 21 2 15,0 12-3-15,0 10 2 16,0 15-2-16,6 18-2 16,21 9-1-16,6 13 1 15,9 11 0-15,-1-6-1 16,-14 0-4-16,-9-17 1 15,-11-17 2-15,-7-17-1 0,0-17 2 16,0-13-3 0,0-18-1-16,0-15 0 0,0-21-5 15,-2-26 1-15,2-25-7 16,0-13-13-16,0-13-19 16,0-9-23-16,0-37-91 15,0-36-46-15</inkml:trace>
  <inkml:trace contextRef="#ctx0" brushRef="#br0" timeOffset="376065.5932">5542 10790 389 0,'12'-18'5'15,"9"0"1"-15,27 3-6 16,20-3 3-16,33 3 7 16,44 4 9-16,37-1-1 15,45 3-4-15,50-2-3 16,43 0-2-16,17-5 0 15,25 1-3-15,-4 0-6 16,-19 4 0-16,-27 6 0 0,-39 5 0 16,-40 0 0-16,-42 3 1 15,-30 18 0-15,-43 6 0 16,-30 9-2-16,-32 11-3 16,-25 12 4-16,-18 14 14 15,-7 5-4-15,-2 10 4 16,-2 11-10-16,2 10 6 15,2 13 0-15,3 11 2 16,9 10-4-16,9 17 3 16,0 17 4-16,14 6-14 15,13 11 2-15,12 2-1 16,5 2 0-16,7 4 1 16,-6-7-3-16,-12-9 0 0,-12-10 1 15,-13-7-1-15,-4-15 2 16,-12-10-4-16,-7-17 3 15,-10-21-3-15,-2-16-2 16,0-21 0-16,0-14-3 16,0-15-5-16,-18-13-22 15,-22-13-30-15,-24-11-43 16,-23-3-194-16</inkml:trace>
  <inkml:trace contextRef="#ctx0" brushRef="#br0" timeOffset="376461.7894">5178 14680 244 0,'6'-10'5'0,"91"-8"4"16,21-7 9-16,44-2 12 16,32-6 13-16,37-5 1 15,38-4-15-15,56 1 1 0,20 4-6 16,17 7-9-16,6 5-7 15,-17 7-2-15,-22 3 0 16,-15 4-5-16,-33 0 0 16,-16 0 2-16,-28 0-3 15,-30 0-2-15,-33-3-3 16,-38 3-13-16,-33-1-18 16,-20-5-36-16,-29 0-71 15</inkml:trace>
  <inkml:trace contextRef="#ctx0" brushRef="#br0" timeOffset="377863.9618">10832 9881 337 0,'0'-15'50'16,"0"11"-30"-16,-4 4-4 15,4 0 21-15,0 0-12 16,0 0-14-16,0 7-6 16,10 12 4-16,15 6 4 15,4 6 3-15,-5-2-3 16,-3-4-9-16,-2-3-3 16,-3 0 1-16,-5 0-2 15,-5 0-4-15,-6 0-23 0,0 6-42 16,0-5-88-16</inkml:trace>
  <inkml:trace contextRef="#ctx0" brushRef="#br0" timeOffset="378171.9456">10919 10424 278 0,'0'7'37'0,"0"0"-19"15,0 4 40-15,0 9-15 16,0 3-17-16,0 3-11 16,4 5-3-16,2 1 0 15,-4 1-4-15,4-3-4 16,-2 0-2-16,2-5-2 15,-3-6-2-15,1-5-4 16,-4-7-9-16,0-3-15 16,2-1-17-16,2-3-41 15,4-10-49-15</inkml:trace>
  <inkml:trace contextRef="#ctx0" brushRef="#br0" timeOffset="378547.1447">11590 9814 322 0,'0'0'53'0,"0"0"-36"16,0 0 12-16,2 0 4 15,5 0-24-15,3 0-9 16,19 0-3-16,8 0 3 15,17 9 7-15,4-3-5 0,2 1 4 16,-5 1-4 0,-7-1 1-16,-7 4-3 0,-12 0-3 15,-8 6 2-15,-9 3 1 16,-5 12 16-16,-7 9-5 16,0 6 6-16,0 7-1 15,-15-1-4-15,-1 3-5 16,7-2-1-16,3-3-6 15,0-3-2-15,6-1 2 16,0-6-2-16,-6 0-16 16,6-4-28-16,-9-1-35 15,7-6-89-15</inkml:trace>
  <inkml:trace contextRef="#ctx0" brushRef="#br0" timeOffset="379236.5266">11038 11124 271 0,'0'0'47'0,"0"0"-19"16,0 0 31-16,0 0-16 15,0 0-15-15,-16 11-6 0,-5 14-13 16,-6 12-3-16,3 15-4 15,3 6 3-15,8 2 1 16,9-5-2-16,4 3 0 16,0-10-3-16,11-8-1 15,16-11 0-15,12-7-5 16,0-6 5-16,13-10-8 16,-13-6-1-16,4 0 4 15,-3-17 2-15,-13-5 3 16,-5-8 9-16,-20-3-3 15,-2 10 0-15,-2 2 2 0,-35 6 2 16,-6 7-3 0,-15 2-5-16,2 6-1 0,6 0 3 15,5 0 3-15,18 0-3 16,8 0-4-16,13 0-7 16,6 0-13-16,0 0-30 15,21-3-33-15,37-19-50 16,10-12-125-16</inkml:trace>
  <inkml:trace contextRef="#ctx0" brushRef="#br0" timeOffset="379521.4632">11917 11070 132 0,'-15'14'223'0,"-18"4"-217"0,-2 8 10 16,0 3 28-16,4 6-6 15,4 3-19-15,9 3-4 16,1 0-6-16,13-2-1 16,4-5-1-16,0-5 0 15,27-2-7-15,6-5-2 16,25-5 1-16,4-6-3 16,12-7 3-16,5-4 0 15,6 0-1-15,-9-7-4 16,-12-15-6-16,-10-8-23 15,-13-6-17-15,-16-8-37 16,-13 0-23-16,-12 3-31 0</inkml:trace>
  <inkml:trace contextRef="#ctx0" brushRef="#br0" timeOffset="379700.6959">12208 11135 209 0,'-24'0'67'0,"7"0"-33"15,5 0 27-15,1 8-11 16,-1 17-22-16,0 9-9 15,-3 10 1-15,3 3-8 16,-3 2-4-16,3-6 0 16,4-3-2-16,3 4-6 15,-1-4 0-15,4 2-11 16,-4 1-16-16,0 1-47 16,-5-3-67-16</inkml:trace>
  <inkml:trace contextRef="#ctx0" brushRef="#br0" timeOffset="381037.3448">11086 12166 56 0,'-6'-4'208'16,"-5"1"-167"-16,11 3-19 15,0 0 36-15,0 0-13 16,0 0-13-16,0 0-21 16,0 0-3-16,0 4-3 15,0 18 4-15,0 11 3 16,0 11-2-16,0 3-3 16,0 5 2-16,0-4-5 15,0-1-2-15,0-10-2 16,0-4 0-16,0-10-8 15,0-2-11-15,0-11-15 16,0-10-21-16,29-3-51 0,9-25-19 16,3-14-48-16</inkml:trace>
  <inkml:trace contextRef="#ctx0" brushRef="#br0" timeOffset="381367.3651">11439 12221 35 0,'0'0'223'0,"0"4"-157"15,-6 14-50-15,-10 13 17 16,7 4 5-16,3 1-10 16,6-4-12-16,0-4-9 15,9-6-3-15,19-3-2 16,3-9 0-16,11-6-2 16,1-4-2-16,1 0 2 0,1-22 5 15,-12-7-5 1,-8 0-3-16,-15-4 1 0,-10 0 2 15,0 3 8-15,-10 5-3 16,-17 3 0-16,-4 6-4 16,-10 9 7-16,-1 0-4 15,1 7 2-15,2 0-3 16,8 0-3-16,2 0-1 16,12 0-2-16,15 4-16 15,2-4-27-15,0 0-44 16,27 0-12-16,21 0-83 15</inkml:trace>
  <inkml:trace contextRef="#ctx0" brushRef="#br0" timeOffset="381741.1766">12027 12063 316 0,'-19'8'23'16,"-2"3"-3"-16,7 4 25 15,-3 7-8-15,11 3-15 16,4 1-8-16,2-2-5 16,0-3-6-16,19-3-3 15,16-5 0-15,2-7-3 16,8 0 2-16,7-6-4 16,2 0 5-16,-11-3 0 15,-1-12 1-15,-18 0 1 0,-5-6-1 16,-11 2 4-16,-4-3-2 15,-4 0 1-15,0 0 1 16,-6 3-1-16,-17 1 0 16,3 7 2-16,-9 0 0 15,0 4-5-15,8 3-1 16,9 4 0-16,-9-3 0 16,7 3-4-16,3 0-16 15,3 0-16-15,8 0-23 16,0 0-54-16,0 0-50 15</inkml:trace>
  <inkml:trace contextRef="#ctx0" brushRef="#br0" timeOffset="382632.8674">12217 12303 138 0,'0'0'57'16,"-2"0"-21"-16,-5 0 18 15,1 0 21-15,0 0-27 0,0 0-18 16,0 0-6-16,-3 0 0 15,1 3-8-15,-2 12-10 16,-5 6 0-16,-1 6-4 16,3 3 6-16,11-2-3 15,2-3-1-15,0-6-3 16,31-1-1-16,0-3-1 16,13-8-1-16,5-2-1 15,5-5 3-15,4 0-3 16,-13-8 3-16,1-11 0 15,-13-3 3-15,-10-2-1 16,-15 1 1-16,-8 1-1 0,0 1 1 16,0 5 0-16,-27 5 5 15,-10 3-8-15,-9 6-1 16,1 2-1-16,-3 0 2 16,5 0 2-16,8 0-2 15,16 0 0-15,3 0-14 16,16 0-19-16,0 0-22 15,0 0-66-15,24-12-90 16</inkml:trace>
  <inkml:trace contextRef="#ctx0" brushRef="#br0" timeOffset="382992.717">12682 12172 357 0,'-13'10'39'15,"-5"2"-31"-15,1 8 23 16,1-1 11-16,10 6-17 16,6-2-12-16,0 2-6 15,0-3-5-15,33-3-2 16,-2-5-3-16,14-3 0 16,13-6 1-16,2-5 2 15,4 0 0-15,-6-8-1 16,-15-8-3-16,-12-2 4 15,-14-5 2-15,-15 1-1 0,-2 2 10 16,0 2-5 0,-19 3 4-16,-18-1-6 0,-6 6-4 15,-3 3 0-15,3 2 1 16,10 2 3-16,-2 3-4 16,10 0-2-16,6 0-11 15,7 0-20-15,-3 0-24 16,9 0-61-16,6 0-72 15</inkml:trace>
  <inkml:trace contextRef="#ctx0" brushRef="#br0" timeOffset="387367.6397">10044 10639 1 0,'0'0'22'0,"0"0"7"16,0 0-7-16,0 0-9 0,-4 0-5 16,2 0 2-1,-4 0-1-15,2 0-4 0,2 0 0 16,-3 0 3-16,3 0-4 16,2 0-1-16,-4 0 4 15,2 0-3-15,-2 0 3 16,2 0-4-16,-4 0-3 15,0 0 5-15,-1 0 9 16,1 0 8-16,0 0 6 16,6 0 4-16,-6 0 1 15,-3 0-2-15,9 0 3 16,0 0-8-16,0 0-7 0,0-3-5 16,0 3-6-1,0-3-5-15,0 3-3 0,0 0 0 16,15 0 0-16,10-1 2 15,14-2 4-15,19-4-2 16,8 2 1-16,2 0-5 16,13-1 4-16,2 3-2 15,1-5 0-15,-5 6-3 16,-13-1 1-16,-21 1-3 16,-5 2 1-16,-20 0-7 15,-3 0-9-15,-11 0-26 16,-6 0-57-16,0 11-42 15</inkml:trace>
  <inkml:trace contextRef="#ctx0" brushRef="#br0" timeOffset="387844.8847">10094 11682 196 0,'0'0'37'16,"0"0"-29"-16,0 0 8 15,0 0 4-15,18 0-7 16,13 0 7-16,15 0 11 15,3-3-8-15,11-4-2 16,0-2-7-16,2 3-3 0,5-1-3 16,-8 1-3-16,-3 0-3 15,-6 3-2-15,-13-1-2 16,-2 4-8-16,-10 0-16 16,-2 0-41-16,-9 0-49 15,1 19-79-15</inkml:trace>
  <inkml:trace contextRef="#ctx0" brushRef="#br0" timeOffset="388183.2168">10313 12558 203 0,'27'-3'15'0,"4"-11"-11"15,18 0 2-15,7-5 19 0,14 4 10 16,9-3-20 0,6-1-12-16,-5 5-3 0,1-4-7 15,-11 3-16-15,-10 8-81 16</inkml:trace>
  <inkml:trace contextRef="#ctx0" brushRef="#br0" timeOffset="389136.1777">10534 13303 214 0,'6'0'39'0,"-4"0"-28"16,9-3 3-16,3 3 14 16,5-3 10-16,14-1-3 15,4-3-18-15,8-1-1 0,7 0-6 16,8-5 3 0,2 1-2-16,4-1-3 0,-4-2-8 15,0-1-1-15,-4-3-3 16,2 6-14-16,-14 1-24 15,1 2-41-15,-12 2-51 16</inkml:trace>
  <inkml:trace contextRef="#ctx0" brushRef="#br0" timeOffset="390875.0641">11683 12977 130 0,'0'0'30'0,"0"-3"-18"15,0 3 1-15,0 0 3 16,0 0-6-16,0 0-6 16,0 0-2-16,0 0-2 15,0 0 1-15,0 0 5 16,0 0 1-16,0 0 0 15,0 0 2-15,0 0 1 16,0 0 2-16,0 0-1 16,0 0 0-16,0 0 2 15,0 0-2-15,0 0-2 16,0 0 4-16,0 0-3 0,0 0 2 16,0 0-6-16,0 0 0 15,0 0 2-15,0 0-4 16,0 0 0-16,0 0 3 15,0 0-5-15,0 0 4 16,0 0 0-16,0 0-3 16,0 0 7-16,0 0-5 15,0 0-2-15,0 0 0 16,0 0 1-16,0 0-3 16,0 0 2-16,0 0-3 15,0-3 3-15,5 3 0 16,7-5-2-16,2 3 5 15,1-2-5-15,-1-1 2 0,5-1 3 16,-3 4-5 0,-1 0 2-16,6-1-1 0,-1-1 2 15,5-1-2-15,0 5 0 16,8-3 1-16,-6 0-2 16,-2 3-1-16,8 0 0 15,-15 0 0-15,1 0 0 16,-5 0 2-16,-1 0 0 15,-7 3 1-15,6 0-3 16,-3 6 4-16,-3-2 1 16,-4 2 2-16,-2 7-2 15,0 3 1-15,0 3-3 16,-8 0 2-16,-25-1-5 16,6 1 1-16,2-3-1 0,-10-1 0 15,10-4 1-15,2-6-1 16,9 0 1-16,-1-8 1 15,13 0-2-15,2 0-2 16,0 0 2-16,0 0-5 16,0 0-13-16,0 0 2 15,0 0 9-15,8 0 7 16,21-8 1-16,7-3-1 16,5 3 4-16,-8 1-3 15,4 5-1-15,2 1 0 16,1 1 0-16,-1 0 0 15,-8 0 0-15,-4 0-2 16,-6 3 2-16,-9 8 1 0,-6 0 2 16,-6 8 2-16,0 3 3 15,0 3-1-15,-27 2 0 16,-4 2-2-16,-2-5-4 16,-8 0 0-16,0-7-2 15,-7-1-5-15,3-9-8 16,3 0-12-16,1-7-40 15,14 0-85-15</inkml:trace>
  <inkml:trace contextRef="#ctx0" brushRef="#br0" timeOffset="392092.0292">13455 10215 254 0,'-31'-4'58'0,"4"-1"-35"16,21 2 18-16,0 3 14 16,6 0-19-16,0 0-19 15,0 0-10-15,0 0-6 16,0 0-1-16,0 0 0 15,14 0-1-15,17 0 1 16,21-3 7-16,4-1-6 16,10-4 0-16,6-2 2 15,7-1-3-15,-5-1-2 0,-2-2-1 16,1-1-15 0,-7 4-53-16,-14 0-51 0,-11 4-38 15</inkml:trace>
  <inkml:trace contextRef="#ctx0" brushRef="#br0" timeOffset="392832.9884">14474 9800 256 0,'0'0'39'0,"0"0"-19"0,0 0 14 15,0 0 13-15,0 0-18 16,0 0-17-16,0 7-6 16,0 15-6-16,0 11 7 15,0 8 10-15,0 5-6 16,10 0-3-16,1-7-6 15,3 0 0-15,-4-8-2 16,-1 2 1-16,-3-7-1 16,-2 0-1-16,-2-9-4 15,-2-2-13-15,0-11-12 16,0-1-27-16,0-3-20 16,0 0 17-16,0-4-24 0</inkml:trace>
  <inkml:trace contextRef="#ctx0" brushRef="#br0" timeOffset="395249.3537">13550 11282 123 0,'-4'0'69'0,"2"0"-36"0,-2 3 10 15,4-3 11-15,0 0-6 16,0 0-18-16,0 0-4 15,0 0-16-15,0 0-5 16,0 4 1-16,6-4-3 16,21 0 9-16,10 0 1 15,8 0-1-15,13 0 2 16,2 0-11-16,4 0 4 16,7-11-5-16,1-4-2 15,6-2-4-15,-3-5-5 16,-3 0-31-16,-12 2-90 15,-12 2-94-15</inkml:trace>
  <inkml:trace contextRef="#ctx0" brushRef="#br0" timeOffset="398525.2251">13794 12038 48 0,'-6'3'51'0,"6"-2"-41"15,0-1 13-15,0 0 10 16,0 0-4-16,0 0-7 15,0 0 0-15,0 0-4 16,0 0 2-16,0 0 5 16,0 0-4-16,0 0-1 15,0 0 3-15,0 0-1 16,0 0-6-16,0 0-2 16,0 0-2-16,0 0-4 15,0 0 2-15,0 0-2 16,0 0-1-16,0 0-1 15,0 0 4-15,0 0-4 0,0 0 2 16,0 0-4-16,0 0 0 16,0 0-2-16,0 0-1 15,0 0 0-15,0 0-1 16,0 0 4-16,0 0-2 16,0 0-2-16,0 0 5 15,0 0-3-15,0 0-2 16,0 0 0-16,0 0-1 15,0 0 1-15,0 0 0 16,0 0 1-16,0 0-2 16,6 0 3-16,12 0 0 15,7 0 0-15,8 0 0 16,7-11 2-16,11 3 1 16,5-6-2-16,4-4 1 0,6 2-2 15,-2-1-2-15,0 2 2 16,-4-3-2-16,-2-1-4 15,6 0-2-15,2-3-26 16,7 4-41-16,-5 0-125 16</inkml:trace>
  <inkml:trace contextRef="#ctx0" brushRef="#br0" timeOffset="400520.8782">14637 11796 138 0,'-27'0'40'0,"9"0"-26"16,-5 0 12-16,-2 0 26 15,0 0-11-15,-8 0-13 16,-4 0 11-16,-6 0-15 15,-11 0 0-15,-2 4-2 16,-4 6 8-16,7 1-15 16,1 6-5-16,4-4 5 15,5 6-5-15,4 2-4 16,8-3 0-16,10 1-3 0,9 0-2 16,12-1 0-16,0-3-1 15,0 7-5-15,0-4 3 16,20 0-1-16,5 1 1 15,6-8 0-15,4-4 0 16,2-3-1-16,9-1 1 16,-1-3 2-16,9 0 1 15,2-7 0-15,2-8 3 16,2-3 0-16,-15-5-3 16,1 1 1-16,-13-3 1 15,-8 3-3-15,-15 0-1 16,-10 3 1-16,0 2 2 0,-4-2-2 15,-23 0-1-15,-19 6 1 16,3 1-5 0,-3 4-2-16,-7 8 2 0,5 0 5 15,-6 0 2-15,7 8-1 16,1 11-2-16,5 3 0 16,6 7 1-16,14-3-1 15,5 2 1-15,14-6-1 16,2 0 1-16,0-6 0 15,0-2-1-15,6-3 1 16,19 0-4-16,2-7 1 16,6 0 1-16,4-1 2 15,2-3-5-15,9 0 5 16,1-11 0-16,9-7 1 16,-2-4 0-16,-6-3-1 0,-9 3 0 15,-12 3 0-15,-17 1 0 16,-10 7 0-16,-2 0 1 15,0 3-1-15,-20-3 0 16,-20 9-11-16,-9 2 2 16,-5 0 9-16,2 0 2 15,1 10-2-15,7 4 1 16,7-3-1-16,6 0 4 16,6-3-4-16,13-1 0 15,6-3 0-15,6-4 0 16,0 0-7-16,0 0-16 15,0 0-17-15,0 0-22 0,14 0-33 16,11 0-79-16</inkml:trace>
  <inkml:trace contextRef="#ctx0" brushRef="#br0" timeOffset="405255.1706">12357 12281 109 0,'0'73'14'0,"-8"3"-11"15,-11-2-3-15,3-4 0 16,16-18 0-16,0-16 0 15,31-17-31-15,10-19-61 0</inkml:trace>
  <inkml:trace contextRef="#ctx0" brushRef="#br0" timeOffset="425510.6193">13085 5401 313 0,'45'-15'10'0,"-26"5"14"16,-13 5-17-16,7 3 4 0,-5 2 13 15,-4 0 7 1,2 0-5-16,-4 0-15 0,2 0-5 16,7 10-1-16,1 12 2 15,1 9 8-15,1 13 0 16,-2 1-4-16,1 9-5 15,-7 15 0-15,-2 8 1 16,-4 2-3-16,0 0 0 16,0-8-1-16,0 4-1 15,-10-1-2-15,-9-4 1 16,1-7-1-16,9-15 0 16,3-16-3-16,2-12-1 0,2-10-3 15,-2-8-12-15,2-2-18 16,2-13-38-16,0-27-20 15,12-14 4-15,9-17-6 16</inkml:trace>
  <inkml:trace contextRef="#ctx0" brushRef="#br0" timeOffset="425857.548">13277 5532 100 0,'0'-22'39'0,"0"13"5"16,0 6 1-16,0 2 7 15,0 1-12-15,0 0-20 16,0 0-16-16,23 13-4 0,8 13 17 16,23 10 0-16,-5 12 2 15,7 6-7-15,0 4 5 16,2 3-5-16,-7-3-1 16,1-7 2-16,2-4-6 15,-15-14 1-15,7-5 0 16,-20-12-4-16,-3-6-4 15,-15-9 0-15,-3-1 1 16,-3 0 2-16,4-17 7 16,-2-24 10-16,2-17-5 15,-6-12-13-15,0-8-1 16,0 3 0-16,0 4-2 16,0 3-7-16,-6 3-16 15,0-3-25-15,6 0-39 0,0 1-60 16</inkml:trace>
  <inkml:trace contextRef="#ctx0" brushRef="#br0" timeOffset="426127.2228">14201 4998 175 0,'0'23'68'0,"0"15"-58"15,0 19 22-15,0 13 13 16,0 13-3-16,0 3-11 15,4 7-11-15,13-2-3 16,3-5-3-16,9-6 1 0,13-9-6 16,-5-11-2-16,17-8 0 15,-3-13-6 1,13-16 2-16,3-8-3 0,-5-11-3 16,6-4-1-16,2-9 1 15,2-19-7-15,-10-16 1 16,0-17-29-16,-12-12-64 15,-17-5-69-15</inkml:trace>
  <inkml:trace contextRef="#ctx0" brushRef="#br0" timeOffset="426359.6613">14697 5026 211 0,'-2'-2'111'0,"2"-1"-111"16,0 0 0-16,13-1 6 16,26 0 26-16,19-5-7 15,8 0-3-15,4 1-9 16,13 0-7-16,4-1-1 16,4-3-4-16,4 1-1 15,-15-1-3-15,-7-2-32 16,-26 4-128-16</inkml:trace>
  <inkml:trace contextRef="#ctx0" brushRef="#br0" timeOffset="426569.8871">15175 4984 231 0,'0'23'9'15,"0"7"-1"-15,18 11 29 16,24 6 0-16,1 8 11 15,13 10-24-15,10 3 5 16,-6 3-15-16,-4-5-6 16,-13-3-7-16,-1-9-1 15,-11-6-6-15,-2-15-24 16,-1-15-43-16,-7-17-57 16</inkml:trace>
  <inkml:trace contextRef="#ctx0" brushRef="#br0" timeOffset="426818.4235">15969 4742 223 0,'0'0'61'16,"0"7"-44"-16,0 26-7 15,2 16 39-15,14 16-18 16,5 8-5-16,14-2-12 15,0-3 1-15,-2-9-9 16,-2-5-2-16,-2-10-3 0,-6-6-1 16,-3-11-3-16,3-9-16 15,0-12-32-15,-2-6-58 16,8-24-45-16</inkml:trace>
  <inkml:trace contextRef="#ctx0" brushRef="#br0" timeOffset="427087.6307">16578 4823 70 0,'-33'0'147'0,"-18"1"-106"15,-11 21-11-15,-7 7 0 16,-1 5 11-16,14 0-11 16,15-1-2-16,14-2-16 0,10-2-2 15,15-4-2 1,2-3-3-16,0-4-3 0,21 0 1 15,20-2-1-15,9-2 2 16,10-3-4-16,8-7-3 16,9-1 3-16,1-3 3 15,-3 0-1-15,-7 0-2 16,-10-10-3-16,-5-2-28 16,-13-3-37-16,-9 1-66 15</inkml:trace>
  <inkml:trace contextRef="#ctx0" brushRef="#br0" timeOffset="427559.5968">12609 6411 190 0,'60'0'41'0,"33"-25"-29"0,29-8 1 16,33-4 21-16,15-2 14 16,14-1-10-16,14-2-14 15,9-5-8-15,8-1-1 16,19-2 6-16,14-3-7 16,8-5 1-16,17 2-4 15,6-5-5-15,2 2 8 16,4 3-6-16,-4 2-5 15,-16 4 0-15,-7 4 0 16,-7 3-3-16,-16-1-6 0,-22-5 5 16,-25 1-14-16,-27-2-22 15,-24 1-53-15,-28 8-121 16</inkml:trace>
  <inkml:trace contextRef="#ctx0" brushRef="#br0" timeOffset="430302.6479">15346 4673 31 0,'0'6'18'0,"0"-4"-3"0,0-2 7 15,0 0 13-15,0 0 4 16,0 0-13-16,0 0-7 16,0 0-2-16,0 0-1 15,0 0 3-15,0 0-5 16,0 0 0-16,4-5 5 16,11-13 7-16,1-8-4 15,9-7 1-15,-6-10-10 16,4-6 6-16,1-8-5 15,3-7-5-15,2-9 5 0,-4-4-13 16,4-3 1 0,-6-1 1-16,-5 1-1 0,-5 6 1 15,-5 8-1-15,-4 6-2 16,-4 10 2-16,2 4-1 16,-2-2 4-16,0 6-5 15,0-4 0-15,0 0 1 16,0 1-1-16,0-2-1 15,0 10 1-15,0 2 0 16,4 9 0-16,-4 4 0 16,2 5 0-16,-2 2 0 15,0 3 0-15,0 0 1 16,0 1-2-16,0 4 1 16,0 1 0-16,0 1 0 15,0-3 0-15,0 3 0 0,0 1-1 16,0 4 1-16,0 0-1 15,0 0 0-15,0 0-1 16,0 0 2-16,0 0 0 16,0 0 2-16,0 0 0 15,0 0-1-15,0 0-1 16,0 0-2-16,0 0 2 16,0 2-1-16,0 2 2 15,0-1 9-15,0-3-6 16,0 3 4-16,-14 8-2 15,-21 10 1-15,-15 5-4 16,-8 6-1-16,0-3 2 0,5-1-3 16,-1 4 1-16,0 6 0 15,-6 4-2-15,-2 7 0 16,2-1 2-16,9-3-2 16,3-9 1-16,13-8-1 15,10-9 1-15,9-9-1 16,7-4 0-16,5 0 0 15,4-4-1-15,0 3-1 16,0 0 0-16,0 2 0 16,13-2-3-16,20 3 3 15,-2 1 1-15,12-4 1 16,5 3 0-16,12-1-1 16,-5-2 1-16,14 0 2 15,7-2-2-15,5-3 1 16,10 0-2-16,4 0 1 0,2 0 0 15,-4-11 2-15,-8-6-2 16,-13 3 5-16,-18 1-5 16,-15-2 2-16,-10 4 2 15,-6-1-1-15,-9 0 1 16,-4 5-1-16,-10 2 1 16,0 0 4-16,0-3 1 15,0-5-1-15,0-1-3 16,-18-5 1-16,-5-2 0 15,2-4 2-15,-12-3-2 0,2-5-4 16,-6-2-1 0,2-4 3-16,-2-2-2 0,0-1-2 15,1-4 0-15,1 1 3 16,8 1-2-16,-1 6-2 16,3 5 3-16,6 8-4 15,7 6 0-15,1 9 1 16,5 3-2-16,4 6-1 15,-2 1-9-15,2 0 0 16,2 0-12-16,-4 0-16 16,4 0-9-16,-2 1-49 15,2 8-48-15,0-2-7 16</inkml:trace>
  <inkml:trace contextRef="#ctx0" brushRef="#br0" timeOffset="431240.8771">16682 4959 121 0,'-52'-19'103'0,"-2"-4"-99"16,-2-4 5-16,-4-3 2 15,-4-3 18-15,-8-1 10 16,-4-1-14-16,-13 2-1 16,-11 0-3-16,-17 5 10 15,-12 5-14-15,-21 3-7 16,-16 11-2-16,-20 7-7 15,-16 2 1-15,-28 22-2 16,-14 22-1-16,-14 14-1 16,6 16 2-16,-1 13-4 0,18 7 4 15,22 3 0-15,25 0 2 16,31-2-2-16,33-4 0 16,35-7 2-16,39 0-2 15,27 6-2-15,23 4 2 16,17 3 0-16,51-4-1 15,33-10 0-15,26-10 0 16,26-6 0-16,24-13 1 16,28-13 0-16,24-11-1 15,26-13 2-15,24-13 0 16,12-4 0-16,13-18 1 16,6-20 1-16,-12-16-2 15,-9-10 1-15,-20-14 2 0,-27-13-2 16,-29-11 6-16,-34-6-2 15,-36-4-5-15,-42-9 1 16,-41-4-2-16,-45 1 6 16,-15 7-5-16,-39 15 0 15,-32 19 2-15,-16 18 0 16,-8 20-1-16,-2 9 0 16,0 8-4-16,10 4-3 15,9 0-2-15,18-5-30 16,23-8-76-16,24-19-159 15</inkml:trace>
  <inkml:trace contextRef="#ctx0" brushRef="#br0" timeOffset="432313.7594">19245 1328 183 0,'-66'-26'22'0,"-9"-2"18"15,-16-1-11-15,-14 0 6 16,-17 1 0-16,-19-1-1 15,-16 3-16-15,-20 4-5 16,-22 6 4-16,-14 8-12 16,-31 8 2-16,-27 0-6 0,-14 3 1 15,-15 15-2-15,-1 1 0 16,-1 3 0-16,2 3 2 16,11 2-2-16,16 2 2 15,6 3 0-15,19 4 0 16,17 3-2-16,14 3 0 15,26 0 0-15,18 4 0 16,12 0 0-16,12 2 1 16,19 3-1-16,5 4 0 15,22 5-2-15,23 2 2 16,13 2-1-16,18 2 0 16,18 0 0-16,10-6 1 15,21 0-4-15,0-4 1 0,23-8-3 16,24 1 4-16,9 1 1 15,21-5-2-15,-1 3 3 16,19 0 1-16,7-4 2 16,7 0-2-16,3-3 0 15,10-5 1-15,4 2-2 16,6-3 0-16,7-6 1 16,14 0 0-16,18-6 1 15,15-2 1-15,15-3 6 16,9-7-6-16,-7-1-3 15,14-2 0-15,4-2 4 16,9 0-1-16,5-5-1 0,7 0 1 16,12-1-2-16,13 0 2 15,0 0-3-15,2-2 4 16,-7-13-7-16,-14-3 7 16,-14-7-4-16,-19-1 2 15,-17-6 0-15,-20-2-1 16,-17-3-1-16,-8-7 1 15,-6-7 0-15,-2-7 4 16,-1-8-3-16,-16-7 0 16,-12-10 0-16,-25-7 3 15,-31-5-2-15,-19-6 2 16,-26-1 2-16,-15 6-4 16,0 7 5-16,-46 13-2 0,-24 9-2 15,-17 13-1 1,-16 5-3-16,0 10 0 0,-5 7 1 15,17 8-1-15,13 5-6 16,9 3-2-16,16 7-12 16,11 2-7-16,7 6-8 15,8 1-43-15,2 0-62 16,7 10-82-16</inkml:trace>
  <inkml:trace contextRef="#ctx0" brushRef="#br0" timeOffset="433963.7287">23811 2015 49 0,'-8'0'43'0,"2"0"-11"15,6 0 10-15,0 0 4 16,0 0 7-16,0 0-15 16,0 0-10-16,0 0 1 15,0 0-1-15,0-2-3 16,0-5 3-16,0-2-10 15,0-7-2-15,0-6-12 16,0-7 5-16,-2-8 1 0,-9 0-8 16,-1-2 8-16,-7 2-6 15,-6 4 7-15,-3 4-5 16,-3 2 1-16,4 9-4 16,-6 5-1-16,8 5 0 15,0 7-2-15,0 1 0 16,-6 1-1-16,-12 29 1 15,-9 21-2-15,9 14 2 16,12 1 0-16,20-7-4 16,11-11 2-16,0-9-1 15,23-8 0-15,14-6-2 16,7-10-3-16,7-8 0 16,5-7 3-16,6 0-3 0,15-16 7 15,-3-9 1 1,-2-2 0-16,-12 4 4 0,-16 9-1 15,-15 6-1-15,-17 8-4 16,-10 0 1-16,2 0-11 16,-4 25 7-16,0 13 5 15,2 16 4-15,-2 13-1 16,0 0 2-16,0 0-3 16,0-4-1-16,-12-5 0 15,-9-2 3-15,-1-5-4 16,-9-3 4-16,-7-3-2 15,1-5-1-15,-4-6 1 16,-1-9 1-16,-1-4 1 16,0-7 0-16,-5-5-3 0,1-3 0 15,3-6 1-15,9 0-2 16,4-4-13-16,14-20-32 16,15-13-50-16,2-14-129 15</inkml:trace>
  <inkml:trace contextRef="#ctx0" brushRef="#br0" timeOffset="434429.7923">24669 2038 291 0,'0'3'56'0,"0"-3"-53"16,4 0-1-16,-2 1 0 16,11-1 5-16,5 2-4 15,24-2 1-15,11 0 3 16,9 0-1-16,9-14 7 16,-9-4 10-16,-13-3-11 15,-7-2-10-15,-20 3 1 16,-13-2 8-16,-5-3 3 15,-4-1 0-15,0 0-1 16,-48 0-2-16,-12 8-10 0,-18 8-1 16,-7 6 5-16,0 4 5 15,5 10-10-15,7 17-3 16,17 7 3-16,9 4 1 16,16 1-1-16,18-1 0 15,13 0-3-15,0 3 3 16,34-1 0-16,17-1-1 15,11-1-2-15,11-5 3 16,5-5-3-16,3-8-6 16,3-10-10-16,-1-10-20 15,8-4-31-15,-4-29-83 16</inkml:trace>
  <inkml:trace contextRef="#ctx0" brushRef="#br0" timeOffset="434887.2995">25531 1811 205 0,'0'0'57'16,"0"12"-57"-16,0 19 2 15,0 15 23-15,0 9 14 16,0 2-14-16,0-5-3 16,0-5-9-16,12-6-8 15,1-5-1-15,1-4 6 16,-5-10-1-16,-5-8-4 15,-2-8-4-15,-2-6 0 0,0 0 5 16,0 0 2 0,0-15 3-16,0-16-9 0,0-8 2 15,0-13 4-15,0-9-6 16,18-4-1-16,7-1-1 16,4 5-2-16,2 10-1 15,-2 13 3-15,2 7 0 16,-2 11 0-16,-4 13-1 15,-11 5 1-15,3 2-5 16,-1 9-10-16,3 21 10 16,2 13 5-16,1 9 9 15,1 6-3-15,-2-2 0 16,2-8-2-16,1-8 1 16,-1-8-3-16,-2-3-1 15,4-8-1-15,-3-1-1 0,-1-10-3 16,2-4-6-16,-1-3-30 15,3-3-62-15,0-7-61 16</inkml:trace>
  <inkml:trace contextRef="#ctx0" brushRef="#br0" timeOffset="435967.524">26802 1625 301 0,'-12'-2'71'0,"-13"2"-66"16,-10 0 3-16,-19 0 25 16,-18 0-12-16,-13 14-15 15,-2 9-2-15,11 4 0 16,24 1-1-16,17-1 0 15,18 0-3-15,17-3 0 16,0-2-3-16,5-3 2 0,32 1-6 16,17-5 7-16,12 0 1 15,12-1 0-15,5 0 4 16,0-2 3-16,-17 3-5 16,-13 0 0-16,-19-2-3 15,-16 1-2-15,-8-1 2 16,-10 5 3-16,0 1 5 15,-6 9 3-15,-35 2 1 16,-9 4-4-16,-12-3 1 16,4-3-7-16,5-4 0 15,15-8-2-15,18-7-4 16,9-8-6-16,11-1-13 16,0-3-37-16,13-23-103 15,28-11-13-15</inkml:trace>
  <inkml:trace contextRef="#ctx0" brushRef="#br0" timeOffset="436214.7875">27228 1769 231 0,'6'15'6'15,"5"6"7"-15,1 8 22 16,0 9 4-16,7 0 0 15,-4 0-18-15,7-5-5 0,1-6-4 16,-4-7-7 0,1-4-4-16,-3-6-1 0,-5-5 0 15,-1-5-7-15,-11 0-17 16,0 0-18-16,0-18-15 16,0-20-42-16,-13-15-8 15</inkml:trace>
  <inkml:trace contextRef="#ctx0" brushRef="#br0" timeOffset="436387.7163">27276 1369 204 0,'0'0'72'0,"0"0"-72"16,0 0 0-16,0 8 0 15,0 10 21-15,8 8 2 0,21 7-3 16,6 0-18-16,-2 0-2 15,8-6-41-15,7-8-89 16</inkml:trace>
  <inkml:trace contextRef="#ctx0" brushRef="#br0" timeOffset="437107.43">28059 1715 211 0,'0'23'30'0,"0"5"-11"16,0 7 9-16,0 6 23 0,0 3 3 16,0 0-29-1,0-3-3-15,0-6-5 0,4-7-4 16,-4-14-8-16,0-3-2 16,0-9 0-16,2-2-3 15,-2 0 4-15,4 0 0 16,-2-1-4-16,5-17 0 15,3-14-3-15,9-17 3 16,5-14 3-16,5-6-2 16,2 9-1-16,-4 16 0 15,-4 15-1-15,-6 17 2 16,-9 7 0-16,-2 5-1 16,-2 0-3-16,-2 8-12 0,11 15 7 15,3 11 8 1,-1 9 11-16,1 5-3 0,-3-4-6 15,3-9 1-15,-1-12 5 16,3-8-5-16,-5-10-1 16,-3-5-2-16,-4 0-2 15,7 0 1-15,9-7 1 16,15-23 13-16,17-11-5 16,-4-7-6-16,-3 0-2 15,-9 10-1-15,-14 12 0 16,-5 13-3-16,-7 8 1 15,-5 5-1-15,-1 0-4 16,0 6-13-16,4 14 16 16,9 7 5-16,0 6 8 0,5-3-4 15,-5-7-2-15,4-9 4 16,-1-6-6-16,-3-8 3 16,12 0-3-16,10 0 0 15,17-16 1-15,13-10 5 16,-5-4-1-16,-8 4-5 15,-11 9-1-15,-18 6 0 16,-8 10 0-16,-5 1-6 16,-5 1-3-16,3 17 5 15,-2 4 5-15,5 3 5 16,-3 3-2-16,7-1 0 16,0-1-2-16,8-4-1 15,6 0-5-15,-2-4-18 0,4-8-112 16</inkml:trace>
  <inkml:trace contextRef="#ctx0" brushRef="#br0" timeOffset="437548.9452">23214 3751 404 0,'0'0'0'0,"76"-18"0"16,96-44 14-16,4 7 4 15,34-8-7-15,40 0 1 16,65-5 12-16,55-3-2 16,62-2 14-16,47-3-10 0,17 0-9 15,9 6-7-15,-21 6-4 16,-28 2-1-16,-32 3-5 15,-48-3-1-15,-30 0 1 16,-30-1-3-16,-12 4-1 16,-3 4-17-16,-28 6-45 15,-29 5-113-15</inkml:trace>
  <inkml:trace contextRef="#ctx0" brushRef="#br0" timeOffset="439521.4507">23557 3184 145 0,'-29'18'0'0,"6"-5"0"16,5 1 0-16,-1 2 1 16,19-6 9-16,0-10 32 15,0 0 28-15,0 0-5 0,0 0-15 16,0 0-12-16,10-2-14 15,-1-3-12-15,13-5 6 16,32-13-3-16,43-22 11 16,62-21-5-16,48-6-9 15,47-3-2-15,50 0-1 16,35-2-2-16,35-4-5 16,23-3-2-16,-8 5 0 15,-21 14-10-15,-39 5 5 16,-34 10-1-16,-41 14 0 15,-34 8-18-15,-30 14-37 16,-35 7-60-16,-33 7-105 0</inkml:trace>
  <inkml:trace contextRef="#ctx0" brushRef="#br0" timeOffset="440249.7908">12787 7179 217 0,'-31'0'47'15,"31"0"-47"-15,29-3 0 16,52-17 16-16,26-9 23 15,34-8 3-15,39-17-19 16,33-11 6-16,47-13-5 16,44-4-7-16,41-5-4 15,21 0-2-15,21-3-5 16,3-1-3-16,-1 8-1 16,-7-2 0-16,-8 7-1 15,-16 0-1-15,-29 1-5 16,-25 3-22-16,-46 4-79 15,-51 6-199-15</inkml:trace>
  <inkml:trace contextRef="#ctx0" brushRef="#br0" timeOffset="441021.2097">13678 3342 334 0,'35'0'0'0,"13"0"-15"15,49-20 15-15,21 9 22 16,33 7-6-16,41-5 14 16,52-4-10-16,60-14 8 15,66-9-9-15,31-2 3 16,10-1-8-16,0 3-4 16,11 3-2-16,21-2 1 15,22 2-6-15,18-2-3 16,-7 1 0-16,1 5 0 15,-26 1-3-15,-25 5-19 16,-27 3-54-16,-60-5-132 0</inkml:trace>
  <inkml:trace contextRef="#ctx0" brushRef="#br0" timeOffset="462420.5576">3049 7341 394 0,'19'0'27'0,"-7"-4"-19"16,-12 0-7-16,2 4 9 15,4 0 19-15,-2 0-3 16,-4 0-11-16,2 0-2 16,3 0-2-16,-5 0 1 15,0 1-1-15,0 5-3 16,0 2-6-16,0 14 2 15,0 15 0-15,0 17 5 0,0 16-6 16,0 11 4-16,0 7-5 16,8 4 0-16,2 0-2 15,-2-8 2-15,7-4-1 16,4-5 0-16,-7-10 1 16,9-6-2-16,1-14-2 15,1-10 2-15,-4-9-1 16,-7-8 0-16,-4-7-4 15,-3-9 1-15,-3-2-8 16,-2 0-8-16,0 0-21 16,6-22-22-16,6-13-47 15,21-17-63-15</inkml:trace>
  <inkml:trace contextRef="#ctx0" brushRef="#br0" timeOffset="462967.0721">3729 7344 178 0,'-6'-3'40'0,"6"3"-17"0,0 0 33 15,0 0 11-15,0 0-32 16,0 0-9-16,0 0-10 16,-6 4-4-16,-1 9-2 15,1 9 0-15,-10 11-2 16,3 11 1-16,1 9-1 16,2 5-2-16,8 11 2 15,2 6-5-15,0 9 4 16,0 4-1-16,12-7-3 15,23-5 0-15,8-10-2 16,17-11-1-16,2-14-1 16,7-13 1-16,3-16-4 15,4-12-1-15,3-2 0 16,-11-32 5-16,0-8 3 16,-10-9 7-16,-27-3-10 0,-16 6 7 15,-15 4-5-15,-8 6 0 16,-42 6 4-16,-16 7-6 15,-11 14 0-15,-7 7 0 16,-3 4 8-16,2 11-5 16,9 14-2-16,11-2 1 15,12 1-2-15,15-5-2 16,16-4-3-16,18-3-17 16,4-8-55-16,20-4-59 15,24-4-105-15</inkml:trace>
  <inkml:trace contextRef="#ctx0" brushRef="#br0" timeOffset="463185.5499">4572 7568 19 0,'0'5'358'0,"0"-3"-357"16,0 3 0-16,9 1 4 16,7 5-1-16,7-3-1 15,2 4-3-15,-7-3-15 16,3 2-111-16</inkml:trace>
  <inkml:trace contextRef="#ctx0" brushRef="#br0" timeOffset="463351.1757">4738 7833 220 0,'4'8'40'0,"2"-5"-33"15,7 6 20-15,1-4 2 16,13 3-7-16,-2-5-12 16,2 0-10-16,12-3-17 15,-8 0-68-15,8-18-133 16</inkml:trace>
  <inkml:trace contextRef="#ctx0" brushRef="#br0" timeOffset="463554.0437">5344 7451 318 0,'-5'7'24'16,"-7"15"-20"-16,4 8 17 15,-3 6 1-15,9 4-9 16,2 0-7-16,0-3-4 16,0-3-2-16,15-6-14 0,18-15-43 15,-2-13-72 1</inkml:trace>
  <inkml:trace contextRef="#ctx0" brushRef="#br0" timeOffset="463866.6881">5736 7490 69 0,'0'31'174'0,"0"2"-156"15,13 8 4-15,5-6 33 16,9-5-24-16,12-8-1 16,1-7-13-16,11-8 1 15,1-7-8-15,6 0 4 16,2-22 1-16,-4-14 1 15,-3-8-2-15,-19-4-7 0,-18 3 0 16,-16 1 5-16,0 5 1 16,-16 5-5-16,-30 9 1 15,-18 6-6-15,-8 18-1 16,-13 1 1-16,-6 9 0 16,4 20-3-16,-2 6-4 15,11 6-12-15,1 5-35 16,5 1-59-16,2 3-136 15</inkml:trace>
  <inkml:trace contextRef="#ctx0" brushRef="#br0" timeOffset="464227.5735">3299 9128 184 0,'0'7'219'15,"0"4"-219"-15,13 15 0 16,9 7 18-16,3 15 15 0,-6 6-10 15,5 5-9 1,5 7-6-16,-2 0 1 0,2-3 1 16,0-7-3-16,-4-9-7 15,-6-3 1-15,-5-5-2 16,-8-8-6-16,-6-13-12 16,0-11-22-16,0-7-33 15,-6-11-46-15,-13-31-90 16</inkml:trace>
  <inkml:trace contextRef="#ctx0" brushRef="#br0" timeOffset="464504.6395">3340 9135 183 0,'0'-29'79'16,"0"10"-73"-16,19 5 20 16,8 6 24-16,12 0-14 0,11 1-16 15,16 0-9-15,0 7-1 16,2 0-10-16,5 4 1 15,-7 18 4-15,-10 7 2 16,-9 8 0-16,-14 6 1 16,-6 6 1-16,-14 2 14 15,-7 1-6-15,-6 3-6 16,0 0-3-16,-6-4-1 16,-13-3-6-16,2-12-1 15,1-13 0-15,10-8-10 0,-1-8-17 16,7-7-48-1,0-12-67-15,5-32-46 0</inkml:trace>
  <inkml:trace contextRef="#ctx0" brushRef="#br0" timeOffset="464774.6393">4347 9095 265 0,'0'26'17'16,"0"10"18"-16,0 15 17 15,-6 1-18-15,6-4-10 16,0 4-4-16,0-5-8 0,0-3-1 16,31-4 2-1,6-6-5-15,11-6 3 0,8-6-5 16,3-3-1-16,8-12-4 16,-10 0 1-16,3-7-2 15,-2 0-1-15,-8-18-3 16,-9-11-2-16,-16-9-7 15,-13-8-16-15,-12-3-25 16,0-5-58-16,-18 7-25 16</inkml:trace>
  <inkml:trace contextRef="#ctx0" brushRef="#br0" timeOffset="464969.631">4198 9073 337 0,'-2'0'24'0,"2"0"-15"15,0 0 15-15,6-1-19 16,34-10 0-16,24-2 14 16,14-5-8-16,15 1-5 15,-2 0-1-15,-6 7-5 16,-8-2 0-16,-28 5-7 16,-20 7-26-16,-16 0-95 15,-13 7-102-15</inkml:trace>
  <inkml:trace contextRef="#ctx0" brushRef="#br0" timeOffset="465143.5153">4308 9316 173 0,'-6'9'122'0,"6"-4"-120"16,0-2 20-16,24-3 18 16,28 0-21-16,21 0-4 15,11-15-4-15,7-5-2 16,0-2-6-16,-14-5-3 15,-5-2-23-15,-8-4-76 16,-12-8-61-16</inkml:trace>
  <inkml:trace contextRef="#ctx0" brushRef="#br0" timeOffset="465367.0516">5209 8885 71 0,'0'0'227'16,"-6"16"-208"-16,0 12 13 15,0 10 6-15,6 6-7 0,0 7-12 16,0 1-9-16,26-2 1 16,20-5-3-16,-3-1 2 15,17-5-2-15,-8-4-1 16,6-10-1-16,-9-4-6 16,1-12-1-16,-7-7-15 15,3-2-6-15,-1-13-16 16,1-18-58-16,-3-13-42 15</inkml:trace>
  <inkml:trace contextRef="#ctx0" brushRef="#br0" timeOffset="465644.6197">6034 8757 118 0,'-6'0'216'0,"-7"0"-196"16,7 7 9-16,-10 18 0 15,3 9-9-15,-3 3-3 16,9 4-6-16,7 3-3 16,0 0 0-16,0-3-3 15,19-6 7-15,14-2-4 16,-8-3-6-16,6-3 5 16,10-6 1-16,-4-7-2 15,5-3-1-15,1-4-5 16,11-6-4-16,-4-1 4 0,10-1-7 15,-5-20-9 1,-1-9-46-16,0 1-153 0</inkml:trace>
  <inkml:trace contextRef="#ctx0" brushRef="#br0" timeOffset="466288.8868">3845 10402 182 0,'0'0'72'16,"12"0"-61"-16,54-17 13 15,1 0 22-15,5 0-13 16,-4 5-15-16,4 5-5 16,-5 6-1-16,-16 1-4 15,-5 0 0-15,-21 15 1 16,-11 4 0-16,-10 10 1 15,-4 4 10-15,-4 9 0 16,-23 3-7-16,-4-3-6 16,-2-3-2-16,12-1-2 15,9-5-2-15,6-4 4 16,0-10-5-16,6-9 0 0,0-4-6 16,12-4 3-16,19-2-1 15,17 0 1-15,3-22 3 16,20-8 4-16,3-3-4 15,9 0-15-15,-5-3-13 16,-8 4-3-16,-3-6-37 16,-10 1-51-16,-13 0-106 15</inkml:trace>
  <inkml:trace contextRef="#ctx0" brushRef="#br0" timeOffset="466935.5759">4996 10023 28 0,'0'0'167'0,"0"0"-155"15,0 0 6-15,0 0 33 16,0 0-5-16,0 0-15 0,0 0-11 16,0 0-1-16,13 0-2 15,5-3 1-15,7 2-8 16,4-6 0-16,8 3-1 15,9-6-3-15,12 5 1 16,1 0-1-16,-3 1-4 16,-2 4 1-16,-17 0-2 15,-8 0-1-15,-10 6-3 16,-17 13 1-16,-2 6 2 16,0 9 19-16,-15 6-11 15,-18-7-3-15,6 0 0 0,9-8 0 16,5-6-1-1,13-9-4-15,0 1-1 0,0 0-2 16,7-5-1-16,17-1 3 16,16-1-3-16,11-3 3 15,9-1 1-15,4 3 1 16,3-3 2-16,-10 3-1 16,-17 3-2-16,-7 3 1 15,-15 2-1-15,-11 1 1 16,-7 10-1-16,0 4 7 15,-25 3 1-15,-21 8-4 16,-7-5-1-16,-5-2-3 16,-6-2-3-16,-3-6-14 15,10-9-27-15,-1-7-106 0,18-6-79 16</inkml:trace>
  <inkml:trace contextRef="#ctx0" brushRef="#br0" timeOffset="468247.0824">6937 8350 257 0,'-22'-19'139'16,"-3"-9"-128"-16,8-2-11 0,-3-7 28 15,-9-11-1 1,-2-4-13-16,0-9 5 0,-15-10-13 16,-6-13-3-16,-12-11 3 15,-8-7-1-15,-2-3 2 16,-1 6 2-16,-3 6-5 15,-7 8 3-15,-4 7-3 16,-8 13-2-16,-9 6 11 16,-24 3-10-16,-12-3 1 15,-22-4 1-15,-3 2-2 16,-9 5 0-16,-6 6 3 16,-6 12-5-16,-2 5-1 15,2 5-6-15,2 2 6 0,10 7 3 16,4 6-1-1,7 1-2-15,-4 11-1 0,-1 1 0 16,1 10 1-16,1 15-3 16,3 11-2-16,6 11 5 15,-11 11 3-15,3 9-3 16,10 6 1-16,14 4-1 16,13 7 0-16,24 2-1 15,9 12-1-15,14 14 2 16,19 8 0-16,13 9 0 15,24-1 1-15,21 5-1 16,6 6 0-16,0 7 0 0,12 9 1 16,19 2 0-1,10 0-1-15,-3-2 4 0,15-1-4 16,5 0 0-16,21 18 0 16,18-6 0-16,17 4 1 15,18-14 2-15,8-13-3 16,5-12 0-16,-8-1 0 15,5-12-1-15,1-1 1 16,12-7-1-16,8-4-4 16,-6-10 4-16,-2-9 0 15,-6-11-1-15,-8-12 2 16,-7-8 0-16,-6-1 2 16,2-3-2-16,1-5 5 15,5-4-5-15,7-5 1 16,14-2-1-16,4-6 2 15,-2-8-2-15,7-4-3 16,7-11-1-16,9-7 8 0,6 0-8 16,0-7 4-16,-12-14 0 15,-6-5 4-15,-24-5-3 16,-7-5 0-16,-11 1-1 16,-2-7 2-16,-8-9-1 15,8 0 0-15,6-5 0 16,-1-7 3-16,-9-8-4 15,-11-8 4-15,-14-8-4 16,-18-2 0-16,-5 1 1 16,-12 0 1-16,-4-3 1 0,-25-2 1 15,-14-13-1-15,-9-3 1 16,-10-9-1-16,0-4 1 16,0-2 1-16,-4-1-1 15,-17-1-3-15,-3-1 6 16,-10 6-1-16,1 6-3 15,-4 1 2-15,-8 8-1 16,-7 7 4-16,-14 5-7 16,0 5 0-16,-5 8 1 15,7 3-2-15,-2 10-1 16,0 5-4-16,4 4 3 16,4 16-3-16,4 2-3 15,11 8-18-15,-7 6-18 16,1 3-19-16,-5 2-27 15,-8 6-195-15</inkml:trace>
  <inkml:trace contextRef="#ctx0" brushRef="#br0" timeOffset="469688.4884">8335 8175 330 0,'12'0'23'15,"-8"0"-17"-15,-4 12 0 16,0 10 25-16,-16 20-1 16,-22 19-13-16,7-11-6 15,0 3 1-15,-14 2 3 16,2 1-4-16,-5-1-4 15,5-3-2-15,-1-4-4 16,7-6-1-16,0-5-4 16,-3-8-6-16,9-9-19 15,3-8-22-15,1-12-63 16,2 0-43-16</inkml:trace>
  <inkml:trace contextRef="#ctx0" brushRef="#br0" timeOffset="469911.5219">7801 8438 56 0,'7'0'200'15,"9"0"-191"-15,13 17-5 16,8 10 16-16,17 6 28 16,10 7-12-16,8 4-13 15,1-3-9-15,3-4-2 16,-18-5-4-16,-4-3-4 15,-13-7-4-15,-6-7-2 16,-20-3-8-16,-5-7-21 16,-10-5-72-16,0 0-93 15</inkml:trace>
  <inkml:trace contextRef="#ctx0" brushRef="#br0" timeOffset="470421.6876">8649 8097 276 0,'35'0'13'0,"2"0"-7"15,29 0 9-15,-2 0 38 0,15 0-11 16,0 6-17-16,5 10-5 15,-5 11-5-15,-3 8-2 16,-24 5 1-16,-11 14-1 16,-16-2-8-16,-19 3 1 15,-6 4 0-15,-2 4 3 16,-41-1-2-16,-15 1-3 16,-14-5-2-16,-1-9-2 15,3-10 0-15,0-9 0 16,14-14 0-16,8-10 0 15,7-6 0-15,8 0-1 16,2-19-7-16,10-17-13 16,15-8 21-16,6-7 0 0,12 6-1 15,36 2 0-15,16 13-3 16,-6 8 4-16,12 15-1 16,5 3 1-16,1 4 0 15,-6 18-4-15,1 13 4 16,-5 5 2-16,0-1 0 15,-8 3 4-15,0-4-6 16,-9-3 0-16,-7-5-5 16,-11-3-19-16,4-9-59 15,-17-3-111-15</inkml:trace>
  <inkml:trace contextRef="#ctx0" brushRef="#br0" timeOffset="471568.9592">2944 11641 209 0,'0'0'45'15,"0"0"-31"-15,0 0 24 16,0 0 15-16,0 0-15 16,4 0-16-16,-4 0-7 15,2 0-8-15,-2 0 5 16,0 0 1-16,0 0 0 15,0 0-5-15,0 0-3 16,0 14 2-16,0 10 2 16,0 9-3-16,0 3 2 15,0 4-2-15,0 1 1 0,0 3-6 16,0 7 2-16,0 0 0 16,0 4-3-16,8-3 2 15,-2-3-1-15,0-5-1 16,7-8 0-16,-5-10-1 15,2-1 1-15,3-10-2 16,-7-8 1-16,-4-1-2 16,2-6-10-16,-2 0-5 15,2 0-15-15,-1-6-40 16,11-16-113-16,-2-14 44 0</inkml:trace>
  <inkml:trace contextRef="#ctx0" brushRef="#br0" timeOffset="472567.5877">3438 11624 101 0,'0'0'117'0,"0"0"-101"16,6 0-9-16,-6 0 12 15,6 0-2-15,-6 0-2 16,0 0-3-16,2 0-4 15,-2 0 2-15,0 0 7 16,0 0 5-16,0 0-6 16,0 0 0-16,0 0-4 15,0 0 2-15,0 0-1 16,0 0-2-16,0 0-1 16,0 0-1-16,0 0 2 15,0 0-4-15,0 0-2 16,0 0 0-16,0 0-3 0,0 0 3 15,0 0-2-15,0 0-2 16,0 0 1-16,0 0-2 16,0 0 2-16,0 0 1 15,0 0-3-15,0 0 1 16,0 0 0-16,0 0 0 16,0 0 0-16,0 0-1 15,0 0 0-15,0 0 0 16,0 0 0-16,0 0-2 15,0 0 2-15,0 0 0 16,0 0-2-16,0 0-2 16,0 0 4-16,0 0 0 15,-2 0 3-15,2 0-2 0,0 0-1 16,0 0 0-16,0 0 2 16,-6 4 0-16,-7 2-2 15,1-2 0-15,2 4 1 16,-1-1 0-16,9-5-1 15,2 0 1-15,0-2-1 16,0 0 1-16,0 0-1 16,0 0 2-16,0 3-2 15,0-3-1-15,0 0 1 16,0 6 0-16,0-4-1 16,0 7 1-16,0-4 2 15,0 1-2-15,0 3 0 0,0-2 2 16,0 4-2-16,0 4 0 15,0 3 0-15,0 4 0 16,0 4 0-16,0-3 0 16,0-1 0-16,0 0 1 15,0-5-1-15,2-5 0 16,19-1-1-16,-2-1-4 16,1-6 3-16,18 0 0 15,7-4-1-15,15 0 3 16,-2-7 5-16,12-8-3 15,-4-2 1-15,2-2-1 16,-1-1-2-16,-7 5-5 16,-11-3-7-16,-8 0-13 0,-16 4-13 15,-16-2-37-15,-9-1-46 16,0 2-100-16</inkml:trace>
  <inkml:trace contextRef="#ctx0" brushRef="#br0" timeOffset="472799.146">3731 11594 217 0,'-8'0'66'0,"2"0"-34"15,-1 11-14-15,7 12 17 16,0 12-2-16,0 9-4 16,13 8-11-16,5 7-3 15,9 0-3-15,0-2 8 16,4 0-11-16,-4-10-6 0,6-6-3 15,-2-11-2-15,-4-8-6 16,6-9-16-16,-2-13-23 16,0 0-60-16,4-32-10 15,-4-17 38-15</inkml:trace>
  <inkml:trace contextRef="#ctx0" brushRef="#br0" timeOffset="473420.97">4314 11748 201 0,'0'0'43'0,"0"0"-27"16,0 8 18-16,6 17 18 16,0 8-10-16,9 3-20 15,4-6-10-15,-7-7-4 0,9-9 1 16,3-6-2-16,10-5-5 16,-8-3-2-16,20 0 1 15,-9-25 0-15,6-8 5 16,-7-8-3-16,-22 4-3 15,-14 8 0-15,0 3 1 16,-21 12 4-16,-26 3 0 16,-3 7 0-16,-3 4-2 15,3 0 15-15,-2 4-4 16,19 7-3-16,6-4 3 16,21-3-12-16,6-4-2 15,0 0-3-15,0 0-9 0,33 0-5 16,17-4 8-16,16-14 5 15,6 0 4-15,-1-1 0 16,-5 1 1-16,-8 11 1 16,-15 1-2-16,-8 6 0 15,-16 0 0-15,-7 0-4 16,1 11 4-16,-7 10 12 16,2 4 1-16,2 0-7 15,7-6 1-15,-5-2-6 16,7-5-1-16,6-8 0 15,8-1-2-15,6-3-1 16,0-3 0-16,7-19 3 16,-15-5 1-16,-4-5-1 0,-13-2 1 15,-14 6-1-15,0 5 2 16,0 5 3-16,-33 7 1 16,-6 7-6-16,-19 4 4 15,0 0-3-15,-6 4 7 16,4 14-2-16,15-6-6 15,5-1 0-15,15-4 0 16,17-3-15-16,2-1-19 16,6 5-18-16,0-4-34 15,0-1-62-15</inkml:trace>
  <inkml:trace contextRef="#ctx0" brushRef="#br0" timeOffset="473864.7679">2844 12659 47 0,'0'3'158'0,"15"-3"-146"16,32 0 16-16,24-10 26 16,20-9-1-16,18-12-9 15,28-4-11-15,26-5-7 16,17-2-3-16,14-9 2 15,17 3-6-15,16-2-5 16,19-2-4-16,0 1-2 16,9 3-6-16,-10 7-2 15,-23 5-2-15,-24 3-3 16,-45 10-7-16,-39 6-8 16,-40 5 0-16,-30 2-9 15,-24 3 1-15,-20-5-19 0,0 5-57 16,0 0-46-16</inkml:trace>
  <inkml:trace contextRef="#ctx0" brushRef="#br0" timeOffset="474404.6782">2747 11282 244 0,'-6'0'46'16,"-4"0"-37"-16,8 0-6 0,2 0 27 15,-5 0 8 1,5 0-17-16,0 0-10 0,-2 8-6 15,2 21-4-15,0 12 4 16,2 21 5-16,21 11 1 16,12 12-2-16,-8 7 0 15,8 6-1-15,0 2 7 16,-8 2-10-16,4-9-1 16,2-5 0-16,-12-15-4 15,4-12 1-15,-6-5-1 16,-5-13-2-16,-8-13-6 15,-6-12-12-15,0-10-10 16,0-8-18-16,0-11-46 16,-23-29-46-16</inkml:trace>
  <inkml:trace contextRef="#ctx0" brushRef="#br0" timeOffset="475056.681">2729 11441 212 0,'2'0'38'15,"10"-5"-35"-15,15-2-3 16,12-3 18-16,25-6 30 0,13-3-10 16,22-2-18-1,4-4-10-15,7-1-3 0,-1 4 4 16,9-5-5-16,13 5 5 15,-1 0-4-15,19 0-5 16,-1 1 4-16,10-1 2 16,9 0-4-16,-10 3-3 15,-14 1 1-15,-7 7-2 16,-33 0 0-16,-5 4 0 16,-14 2-2-16,-5-1 2 15,4-1-1-15,1-1 1 16,-1 1-1-16,-2 0 1 15,-5 3 0-15,-10 2-1 16,-16 2-3-16,-9 0-2 16,-10 0-2-16,-10 0-1 0,-5 0 9 15,-5 0 2-15,1 0 1 16,-6 0-3-16,1 2 0 16,-1 7-4-16,0 4 4 15,6 9 6-15,3 3-2 16,-5 8-1-16,3 7 0 15,-3 4 1-15,9 8 1 16,-11 0 2-16,8 3-3 16,3 6-1-16,0 2 3 15,3-1-6-15,-7 4 4 16,3 1 1-16,-1-5-3 16,2-7-1-16,3 0 2 15,-9-7-1-15,5 2-2 0,-3-4 0 16,1-7 0-16,1-9 1 15,-11-5-1-15,6-6 0 16,-5-8-4-16,-5-4-2 16,2-3-10-16,-4-4-34 15,0 0-105-15,0 0-13 16</inkml:trace>
  <inkml:trace contextRef="#ctx0" brushRef="#br0" timeOffset="475814.9542">3010 11433 99 0,'-2'3'20'16,"2"-3"-16"-16,0 0 3 16,0 0 14-16,0 5 6 0,0-2-7 15,0 4 5 1,0 5 8-16,0-2 5 0,0 8 5 16,0-2-11-16,0 6-15 15,14 0-3-15,5 6-2 16,1 6 6-16,1 3-7 15,4 3 2-15,0 7-3 16,8-3-1-16,-6 7-1 16,2 4-1-16,0-2 0 15,-3 1-4-15,-1-6-3 16,2 0 6-16,-2-12-6 16,-13-3 0-16,1-7 1 0,-5-7-1 15,-2-8 2 1,-2-8-2-16,-4-3 0 0,0 0-2 15,0 0-3-15,0 0-5 16,0 0-5-16,0 0-7 16,0-11-6-16,0-12 12 15,0-8-40-15,0-3-43 16,0-3-23-16</inkml:trace>
  <inkml:trace contextRef="#ctx0" brushRef="#br0" timeOffset="497821.2124">12124 9730 261 0,'8'-5'26'0,"-8"-2"-14"16,0 0-5-16,0 1 14 16,0 1 11-16,0 1-4 15,0-6-13-15,-2 2-1 16,-4-3-5-16,-5-6 4 15,-3-3-3-15,-3-6-3 16,-7 1 3-16,-7 2 4 16,-15-5-6-16,-10 2-5 15,-12 0-3-15,-15 1 5 16,-3 3-3-16,-3 3 2 16,8 5-2-16,2 3-1 15,5 8-1-15,-5 3 3 0,1 0-2 16,-1 11-1-16,3 9 0 15,18 3 0-15,0 3 0 16,13 3-1-16,-7 8-1 16,4 7 2-16,5 4 0 15,4 4 0-15,-7 4 0 16,15 7 0-16,9 3 2 16,13 4-2-16,9 4 0 15,0 0-4-15,9 3 5 16,24-1-2-16,6 3 1 15,13-6 0-15,14-4-1 16,-2-3 0-16,18 3 1 16,5-2-1-16,10-8-1 0,1-8 1 15,9-7 0 1,7-10-2-16,-3-12 3 0,22-12-2 16,18-10-2-16,14 0 3 15,15-22 1-15,2-10-1 16,-15-17 0-16,-4-1 0 15,-14-2 1-15,-18 0-2 16,-22 6 2-16,-18-4-1 16,-19 2-1-16,-18-7 2 15,-13-2 3-15,-16-3 2 16,-14-6-3-16,-11-7 3 16,0-2-2-16,-17-3-1 15,-26 3-1-15,-17 6 0 16,-13 8 2-16,-1 10-2 0,-9 9-1 15,-4 8-3-15,-1 5 3 16,1 7-4-16,2 9 2 16,6 0-8-16,9 6-5 15,12-1-15-15,5 8-47 16,5 0-61-16,7 18-54 16</inkml:trace>
  <inkml:trace contextRef="#ctx0" brushRef="#br0" timeOffset="502629.3069">12599 10997 37 0,'-6'-2'51'0,"0"-1"-40"16,4 3 3-16,-3-3 7 15,5 3 4-15,0-1-12 16,0-1 0-16,0 2-3 0,0 0-4 16,0 0 7-1,0 0 2-15,0 0 3 0,-6 0 3 16,-6-1-6-16,-7-6-3 16,-6 5 4-16,1-1-11 15,-1 0 23-15,-4 0-2 16,-2-1-21-16,-6 4 3 15,-3-4-2-15,1 1 1 16,-8 2 4-16,-3-3-5 16,-8 4 1-16,2 0-5 15,1 0 3-15,-5 0-5 16,4 0 2-16,2 0-2 16,2 0 1-16,9 0 4 15,10 0-3-15,-8 0 1 0,5 0-2 16,5 0 1-16,-4 0-1 15,2 0-1-15,-2 0 2 16,-2 0-1-16,-5 0-1 16,-7 5-1-16,-5 2-1 15,-2 0 2-15,-8 1-3 16,8 2 3-16,7-3 0 16,1-2 3-16,11 2-3 15,0-3 2-15,-5 3-1 16,7 1 0-16,4-1-1 15,0 0 2-15,2 1 0 16,0 2-2-16,-2-2-2 16,0 3 2-16,0 3-1 0,2-3 1 15,3 0-1-15,1-3 1 16,-2 3-1-16,6 0 1 16,-1 0 1-16,1-1-1 15,0-1 0-15,7-2 1 16,-3-1-1-16,9 3 0 15,-2-3 0-15,-3-2-2 16,-1 8 2-16,-3 1-1 16,-1 6 1-16,-1 3-2 15,7 0 2-15,1 1 0 16,9 2 0-16,2-1 0 16,0 3 0-16,0 3-3 15,15-1 3-15,7-4 0 16,3 6 0-16,6-3-1 0,0 2 1 15,15-1 0-15,-3 5 0 16,11-5 0-16,-3-1-2 16,14-5 1-16,7 3 1 15,4-7 0-15,7 2-1 16,4-7 1-16,4 1 0 16,6 1 1-16,6-3-1 15,9-4-1-15,-2 1 1 16,5-7 2-16,-5 1-2 15,-1-4-1-15,1 0 0 16,0-15 1-16,5-3 2 0,-5-4 1 16,-13-6-1-1,-8 4-1-15,-15 2-2 0,-14 0 2 16,-12 1-2-16,-5-1 1 16,-1-4 0-16,-7-3-2 15,-2-5 2-15,-8-2 0 16,-7 1 0-16,-3-3 0 15,-9 1-1-15,-6 4 4 16,0 0-3-16,-21 0 1 16,-10 3-2-16,-8-2 2 15,-2 5-1-15,-3 3 2 16,-1 2-1-16,7 3-1 16,3 1 0-16,4 3-2 15,4 1-3-15,3 2-6 0,-9 2-22 16,2 2-6-16,4 0-67 15,-13 5-40-15</inkml:trace>
  <inkml:trace contextRef="#ctx0" brushRef="#br0" timeOffset="505929.4099">9676 11635 79 0,'-33'-1'17'16,"8"-2"-2"-16,13 3-3 16,6-3 11-16,6 3 4 15,-9 0 5-15,9-4-3 16,0 4-25-16,0 0-1 15,0 0-1-15,0 0 5 16,0 0-2-16,0 0-5 16,0 0 2-16,15 0-1 0,12 0 8 15,8 0-5 1,8 0 6-16,5 0-8 0,6-2 5 16,1-1-2-16,5 3-2 15,-6 0 1-15,-4 0-4 16,-3 0 0-16,-14 0 0 15,2 0 0-15,1 0-3 16,-3 0-5-16,6 5 4 16,-8-1-13-16,0-1-25 15,4-3-20-15,-14 4-61 16</inkml:trace>
  <inkml:trace contextRef="#ctx0" brushRef="#br0" timeOffset="507181.2991">12568 11373 132 0,'0'0'26'16,"0"0"-19"0,0 0-1-16,4 0 8 0,4 0 11 15,5-6-4-15,6-10-1 16,5-6-4-16,3 0-2 16,0-6-5-16,4 2 2 15,4-3-8-15,7-1-1 16,-1 0 3-16,-2 5-5 15,-2 7 1-15,-1 4 0 16,-8 6 1-16,-7 3-2 16,0 5 0-16,-7 0-6 15,3 1-11-15,1 14 17 16,3-1 7-16,2 5 3 16,0-5-2-16,-3-1 0 15,3-7-6-15,2 1 6 0,0-4-8 16,-1 1 0-16,5-4 3 15,0 0-3-15,2 0 4 16,0-4-2-16,0-9-2 16,4-2-5-16,1-5-24 15,-10-2-56-15,-3 1-40 16</inkml:trace>
  <inkml:trace contextRef="#ctx0" brushRef="#br0" timeOffset="507631.1163">13719 10842 123 0,'0'0'45'0,"0"0"-45"0,0 0 1 15,0 0 0-15,0 0 7 16,0 0-2-16,0 0-5 16,0 0-1-16,0 0 0 15,0 0 1-15,0 0 3 16,0 0-4-16,0 0 1 16,0 0-1-16,0 0 0 15,0 0-2-15,0 0 1 16,0 0-5-16,0 0-11 15,0 7-3-15,0 4-32 16</inkml:trace>
  <inkml:trace contextRef="#ctx0" brushRef="#br0" timeOffset="508928.9917">13447 11053 77 0,'-7'0'24'16,"1"0"-8"-16,2 0 11 0,-2 0-1 15,4 0-1-15,-4-2-6 16,-5-1-2-16,-1 3 0 16,-5-4 7-16,-7 0-6 15,-3 3-5-15,-4-2 2 16,-17 3 6-16,5 0-13 16,-15 0 8-16,8 3-10 15,-4 6 5-15,5 1-7 16,-7 5-1-16,4 0-3 15,7-1 5-15,-1 0-3 0,13-1 0 16,6-3-2 0,9 5 3-16,5-8-5 0,5 5 2 15,4 1-1-15,4 3-2 16,0-1 2-16,10 2-5 16,32-2 3-16,3 3 1 15,21-6 0-15,11-2 3 16,8-6-2-16,-3-4 2 15,7 0-1-15,-4-3 3 16,0-12-3-16,-7-7-2 16,-5-4 2-16,-13 0-1 15,-23 1-6-15,-19 3-13 16,-18 6 14-16,0-1 1 16,-16 6 1-16,-32 0 3 15,-14 7-8-15,-12 4 9 0,-15 0-2 16,-8 4 4-16,-2 13 1 15,-9 2 10-15,9 6-4 16,2-2-2-16,12 6-4 16,13-5 2-16,18-3-3 15,19-7 3-15,16-6-4 16,13-2-1-16,6-1-9 16,0 2-6-16,29 0 12 15,10 1-5-15,15-8-5 16,10 0 13-16,6 0 4 15,9-5-4-15,-1-9 5 16,5-1-4-16,-9-6-1 0,-3 3 0 16,-9 2 0-16,-15 1 0 15,-20 4-5-15,-10 11-1 16,-17 0-8-16,0 0 11 16,-11 0-23-16,-32 8 26 15,-13 4 0-15,-10 7 1 16,-2-2 3-16,-3 1-3 15,9-4 1-15,13-2 0 16,3-5 1-16,22-4 1 16,9-3-4-16,9 0-9 15,6 0-73-15,0-3-108 16</inkml:trace>
  <inkml:trace contextRef="#ctx0" brushRef="#br0" timeOffset="513317.3623">13161 11989 14 0,'-4'0'22'0,"2"0"-7"0,-2-2 1 16,4 2 0-16,0 0-5 15,0 0 0-15,0 0-2 16,-2 0 0-16,-8 0 5 16,1-3 7-16,-7 3-16 15,-1 0-5-15,3 0-4 16,-3 0 4-16,3 0 0 15,1 0 1-15,3 3 1 16,2-1 1-16,8 0 0 16,0-2-3-16,0 6-9 15,0-1-10-15,0 6-4 0,6-1-4 16,13-9-63 0</inkml:trace>
  <inkml:trace contextRef="#ctx0" brushRef="#br0" timeOffset="514232.6174">13161 11989 96 0,'54'74'69'16,"-54"-80"-39"-16,0 2-13 16,-10 0 24-16,-7-4 5 15,3 2-14-15,-5-2-10 16,-12 0-8-16,-4-2 11 16,-8-5 1-16,-17 1-10 15,-11-1-1-15,-5-7 1 16,-9 3-5-16,-10 1-4 15,-2 3 5-15,-13 4 11 16,-16-4-16-16,-4 4-3 16,4 4 0-16,4 0-1 15,2 7 0-15,0 0 2 16,-14 0-4-16,-5 0 0 0,-3 8-1 16,-7 7 0-1,6 2-1-15,1 2 1 0,7-1 0 16,13 1 1-16,9 1 1 15,15-4-2-15,14 3-2 16,9-1 2-16,15-3-1 16,7 3 1-16,13-3 0 15,5 2-1-15,10 2 1 16,9 3-3-16,10 4 1 16,6 8 0-16,0 9-5 15,24 1 7-15,16 0-4 16,-1-3 2-16,8-1 0 0,3 0-2 15,8-3 3 1,10-4 0-16,11-3 0 0,14 1 1 16,16-3-2-16,17-3 1 15,15-3-1-15,16-3 2 16,19-6-1-16,18-5 1 16,13-8 2-16,14 0-2 15,6 0 2-15,1 0-1 16,-9-3 0-16,-23-8-1 15,-28-5-2-15,-32 3-2 16,-12-2-3-16,-25-1-3 16,-14-1-1-16,-2-5 4 15,-21-5-1-15,-2-2 1 16,-6-4 3-16,-28 0 4 16,-7 0 1-16,-19 0-1 0,0 1 3 15,-2-2-2-15,-35 2 4 16,-11 1-4-16,-10 2 1 15,2 3 0-15,-3 4 1 16,7 4-2-16,-8 1 0 16,6 5-2-16,5 2 0 15,3 1-4-15,7 5-3 16,8 1-3-16,-2 3-9 16,6 0-18-16,2 0-9 15,2 0-32-15,7 3-2 0,3 5-79 16</inkml:trace>
  <inkml:trace contextRef="#ctx0" brushRef="#br0" timeOffset="516745.4561">12254 13113 20 0,'-2'0'19'0,"-4"0"-4"15,6-2-11-15,0 2 4 16,0-5 5-16,0 1 1 0,0 1-1 15,0-5-1-15,0 6 8 16,0-7-3-16,0 6-3 16,-13-4 9-16,-5 3 2 15,-22-4 5-15,-22 1 3 16,-16 1 3-16,-21 1 3 16,-11 5-18-16,-16 0 5 15,-8 5-6-15,-3 8-10 16,3 6 5-16,1 3-4 15,9 7-4-15,11 4 1 16,14 7-8-16,10 4 7 16,22 8-7-16,22-4 1 15,24 3-1-15,21-4-2 16,0-9-3-16,54-3 5 16,23-7-5-16,22-10 5 0,27-7 1 15,21-11-1-15,14 0 0 16,10-26 5-16,5-15 0 15,-6-6-2-15,-13-2-3 16,-17 2 0-16,-32 3-2 16,-38 14-2-16,-37 5 3 15,-33 6-2-15,-35 9 3 16,-56-2-4-16,-35 6 1 16,-27 6-7-16,-23 0 10 15,-10 22 4-15,-2 11 0 0,10 6 1 16,21 2 0-1,31-4-3-15,33-8 2 0,44-7-4 16,30-11 6-16,19-3-6 16,12-1-5-16,50 0-17 15,31-7 17-15,27 0 5 16,19-4 0-16,8-18-7 16,3-3-1-16,3-8-2 15,-8 0 8-15,-17 0 0 16,-31 7-1-16,-39 12 3 15,-37 12-3-15,-21 2 3 16,-50 0 0-16,-39 5-8 16,-32 12 7-16,-16 7 0 15,-6 1-3-15,7 2 4 16,10-3 2-16,18-4 4 0,24-3-6 16,26-6 3-16,23-7-6 15,16 3-8-15,19-7-26 16,0 0-79-16,48 0-26 15</inkml:trace>
  <inkml:trace contextRef="#ctx0" brushRef="#br0" timeOffset="568604.9951">6714 16754 248 0,'-6'0'40'0,"0"0"-8"16,1 0-11-16,3 0 24 15,-4 0-8-15,0 0-11 16,-4 0-10-16,-5 0-6 15,-8 3-6-15,-8 9 4 0,-6 3-2 16,-14 11-4 0,5 6-2-16,-12 12 1 0,9 8 0 15,1 11-1-15,7 2 0 16,10 1 2-16,12-7-2 16,11-11-1-16,4-10 1 15,4-2 0-15,0-12-1 16,22-2-1-16,18 2-3 15,18-4 2-15,16-1 1 16,15-2 1-16,8-6 0 16,13-2 1-16,-1-9 0 15,5 0 2-15,-5 0 2 16,-18 0-4-16,-6 0 0 16,-27 0-5-16,-10 0-15 15,-11 0-25-15,-4-3-39 0,-21-6-55 16</inkml:trace>
  <inkml:trace contextRef="#ctx0" brushRef="#br0" timeOffset="568890.9803">6840 17103 278 0,'-47'-4'21'16,"9"-4"4"-16,9 8-9 15,5 0 20-15,5 0-8 16,0 8-9-16,7 19-16 0,-9 16-3 16,7 16 0-16,4 14 3 15,7 10-2-15,3 7 1 16,0 1 2-16,0-3-3 16,7-7-1-16,7-11 0 15,19-8-6-15,-8-10-4 16,8-14-12-16,6-11-16 15,5-7-61-15,3-10 14 16,3-10-31-16</inkml:trace>
  <inkml:trace contextRef="#ctx0" brushRef="#br0" timeOffset="569319.9644">8508 17055 328 0,'-22'0'31'0,"11"0"-27"16,11 0 9-16,0 0 7 16,0-5-20-16,21 5-8 15,16-1 8-15,23-3 6 16,14 1-4-16,7-6 1 15,2 1 3-15,-5-3-6 16,-9 4 0-16,-10 4-1 16,-11-3-7-16,-17 4-21 15,-17 2-46-15,-5 0-9 0,-9 0-3 16,-15 11 10 0</inkml:trace>
  <inkml:trace contextRef="#ctx0" brushRef="#br0" timeOffset="569529.4823">8903 17058 63 0,'-31'4'54'0,"2"0"-12"15,13 1-2-15,7-2-12 16,3 0-11-16,6 1 0 16,0 0-9-16,0 14-6 15,0 5-1-15,0 13 21 16,6 4-8-16,7 5-10 16,-5 5 3-16,2 5 4 15,-1-1-2-15,5 3-9 16,-8 2 0-16,3-8 0 15,1-4-9-15,4-7-22 16,9-7-33-16,0-14-30 0,2-14-47 16</inkml:trace>
  <inkml:trace contextRef="#ctx0" brushRef="#br0" timeOffset="569761.2537">9509 17211 165 0,'-21'10'8'16,"13"2"-8"-16,2-1-2 0,6 0 1 15,0-1-11-15,0 0-42 16</inkml:trace>
  <inkml:trace contextRef="#ctx0" brushRef="#br0" timeOffset="571029.1952">11847 17001 81 0,'-21'-12'49'0,"-2"2"-11"15,1 5 1-15,1 1 18 16,4 4-13-16,3 0-19 16,-7 0-6-16,9 0-7 0,-3 0 1 15,-1 0-5-15,-5 9-7 16,-2 13-1-16,-8 10 0 15,0 19 0-15,-10 12 0 16,-2 10 0-16,-3 11 1 16,1 9-1-16,-3 10 2 15,7 3-2-15,8 3 2 16,-7-2-2-16,14-4 1 16,13-10-1-16,1-9 0 15,12-17-3-15,0-13 1 16,0-6-1-16,0-9 0 15,0-13-9-15,12-4-18 16,1-7-40-16,5-15-29 0,-5 0 17 16</inkml:trace>
  <inkml:trace contextRef="#ctx0" brushRef="#br0" timeOffset="571907.2657">11888 16814 156 0,'0'-1'33'15,"0"1"-27"-15,6 0-3 0,2-7 4 16,15 2 6 0,12-4 2-16,19-2-1 0,16 0-4 15,21 0 8-15,21-2-2 16,6 2 9-16,14 2-13 16,21 1-1-16,17 1 0 15,16 2-1-15,20-2-6 16,7 3 0-16,6 0 3 15,5 4-3-15,-7 0-2 16,-4 0 0-16,-1 0-1 16,-3 0 2-16,-10-5-3 15,-19-4 0-15,-32-1 0 16,-5 1-1-16,-19-1-1 16,-8 2 1-16,-15 1-1 0,-14 0-1 15,-11-1 3-15,-20 1-2 16,-14 3 2-16,-14 1-3 15,-21 3 3-15,-5 0-6 16,-2 0-24-16,0 0 5 16,0 0 11-16,0 3 14 15,0 16 13-15,-6 10-6 16,-17 5-2-16,-2 3-2 16,-2 6-2-16,-2 5 3 15,0 12-2-15,2 12 4 16,3 8-3-16,-5 4 5 15,6 2-3-15,8 12-5 16,3-2 6-16,0 7-3 0,3-1 2 16,1 1-2-16,-2-1-3 15,4 5 1-15,-3-4-1 16,3-7 0-16,6-12 0 16,0-8 0-16,0-16 0 15,0-9-2-15,0-7 2 16,-6-7-3-16,-4-4-8 15,-9-4-8-15,-6-7-16 16,-12-3-43-16,-7-9-11 16,-15-3-47-16</inkml:trace>
  <inkml:trace contextRef="#ctx0" brushRef="#br0" timeOffset="572379.1776">11644 18262 69 0,'0'-6'19'0,"27"-1"-8"16,25-8 8-16,16 4 3 15,23-1 7-15,35 1-8 16,17 4-2-16,32 0-4 15,11-1-1-15,2-3 1 16,7 0-6-16,-1 1 3 16,11-5-2-16,-3 0 3 15,5 1-4-15,-2-4 5 16,-5 5-9-16,-1 3-2 16,-11-2 0-16,-4 5-2 0,-13 0-1 15,-10-1-6-15,-26-1-14 16,-28 4-22-16,-26-5-32 15,-21 1-50-15</inkml:trace>
  <inkml:trace contextRef="#ctx0" brushRef="#br0" timeOffset="574004.2881">12033 16894 123 0,'0'0'23'0,"-4"0"-14"16,4 0 4-16,0 0 17 15,0 0 5-15,0 0-14 16,0 0-10-16,0 0-9 16,0 0 8-16,0 0 1 15,-2 5-8-15,-15 17 1 16,-6 14 7-16,-4 14-4 0,-8 9 3 16,4 7-5-16,-4 4 4 15,4 4-7-15,0 7 5 16,0-1-3-16,0 1-4 15,2-1 3-15,0-3 3 16,8-2-6-16,9-3 0 16,0-9 0-16,1-11 0 15,5-2-2-15,6-10 4 16,0-6-4-16,0-2-2 16,0-7-1-16,0-5-2 15,0-5-4-15,0-8-20 16,0-3-19-16,0-4-3 15,0 0 7-15,0-24-30 16</inkml:trace>
  <inkml:trace contextRef="#ctx0" brushRef="#br0" timeOffset="574950.4522">12161 16982 155 0,'0'0'50'0,"0"-3"-44"16,0 3-6-1,6-5 0-15,25-2 0 0,19 0 7 16,26-1 4-16,9-1-5 15,12 7 0-15,6-1 3 16,9-4 2-16,14 3 2 16,15-2 2-16,16 1-3 15,6-2-5-15,11 6 0 16,-9-2-3-16,5 3 0 16,-1 0-1-16,-3 0-3 15,1 0 2-15,0 0 3 16,7 0-5-16,-2 0 1 15,-11-5-1-15,-16 5 1 0,-34-1-2 16,-20 1-1 0,-14 0 1-16,-26 0-3 0,-11 6-4 15,-20-2-3-15,-3 3-3 16,-11 0 8-16,0 1 6 16,-6 2 6-16,0 6 4 15,0 2-5-15,-10 11-2 16,-11 0 7-16,3 7-5 15,-9 1-4-15,12 1 2 16,-1-3-2-16,9 6-1 16,5 4 2-16,2 9-2 15,0 6 1-15,0-2 1 16,0 1-1-16,0-1-1 16,0-6 0-16,0-9 1 0,0-8-1 15,-6-10 0-15,-4-6 0 16,2-7-2-16,-9-1 2 15,1 0 2-15,-9-2-1 16,-2 1 0-16,-12 2 2 16,-11-2-3-16,-6 2 1 15,-16 3 0-15,-11-1-1 16,-10 1 1-16,-16 0 0 16,-7-1 1-16,-10-3-2 15,4-3 2-15,-4 0 6 16,-7-1-4-16,-3 3-3 15,-13-2 3-15,-4-3-4 16,2 4 0-16,-2-2 2 0,-6-3 2 16,-2-2 1-16,2 0 0 15,6 1-4-15,-2 1 2 16,2 1 1-16,0 1-1 16,4-2-3-16,8-1 0 15,19 1 1-15,15 3-1 16,14-5 2-16,10 1-2 15,15 0 0-15,12-3 0 16,9 0 0-16,9 4 0 16,9-4-6-16,11 0-4 15,5 0-10-15,3 0-10 16,2 0-49-16,-3 0-10 0,9 0 1 16</inkml:trace>
  <inkml:trace contextRef="#ctx0" brushRef="#br0" timeOffset="576729.3352">3092 14505 325 0,'-60'0'24'16,"-8"0"-13"-16,-10 7-1 15,-7 18 16-15,6 23 8 16,28-7-10-16,-1 13-10 16,-2 9-5-16,-2 11 2 15,3 10-4-15,9 4 1 16,11 3-1-16,25-13-3 15,8-15-4-15,2-12 0 0,50-11-3 16,12-11-1 0,27-3-1-16,27-15 1 0,18-8-1 15,13-3 3-15,8-10-3 16,-16-16 0-16,-13-11 2 16,-15-10-21-16,-22-4-31 15,-29-6-56-15,-27-8-72 16</inkml:trace>
  <inkml:trace contextRef="#ctx0" brushRef="#br0" timeOffset="576944.7487">3099 14695 340 0,'-38'20'28'0,"-1"8"-26"15,6 12 4-15,8 13 17 16,5 4-5-16,11 11-13 15,5 4 0-15,2 2-2 16,2-1-3-16,0 1 1 16,0-5-1-16,0-3-10 15,13-12-14-15,15-10-35 16,3-10-67-16,0-12-50 16</inkml:trace>
  <inkml:trace contextRef="#ctx0" brushRef="#br0" timeOffset="579159.9818">2906 16253 245 0,'-20'13'27'16,"7"2"-23"-16,7 3-4 15,-2 1 18-15,8 3-1 0,0 3-5 16,0 0 4 0,8 8-7-16,4 1 3 0,1 3-2 15,1-4-5-15,-1-4-2 16,-1 0-3-16,1-3 0 15,7 0-7-15,-7-8-24 16,-1-6-37-16,-4-9-13 16,-4-3 7-16</inkml:trace>
  <inkml:trace contextRef="#ctx0" brushRef="#br0" timeOffset="579519.7073">3159 16259 155 0,'0'0'29'16,"6"0"-29"-16,6 0 1 15,3 0 8-15,14 0 11 16,6 0-12-16,-2 0 1 16,6 7-5-16,-14 2-2 15,-7 4 9-15,-5 5-2 16,-7 4 9-16,-6 8 11 15,0 4 4-15,0 5-10 16,-10-1-11-16,-3-6-1 16,5-9-5-16,2-5-1 15,0-11-2-15,6-3 0 16,0-4-3-16,0 0-4 0,0 0 1 16,0 0-1-16,14 0 2 15,15 0-6-15,6-1 1 16,-4-13 2-16,13-8-30 15,-1-8-33-15,-2-3-21 16,-5 1-22-16</inkml:trace>
  <inkml:trace contextRef="#ctx0" brushRef="#br0" timeOffset="579863.274">3826 16091 235 0,'-31'28'23'0,"-2"2"-20"0,15 3 14 15,11-4 4-15,7-6-5 16,0-3-14-16,17-4-2 16,18-9-1-16,-2-3-7 15,15-4 8-15,1 0 3 16,3-11 3-16,-2-6 2 15,-9-2-6-15,-10 0 6 16,-17-3 2-16,-7 0-2 16,-7 3 2-16,0 2-4 15,-9 5 0-15,-22 0-6 0,-8 7-2 16,0 1-10 0,-15 4-5-16,11 0-1 0,-9 0-2 15,13 9-26-15,3 8-49 16,12 0-41-16</inkml:trace>
  <inkml:trace contextRef="#ctx0" brushRef="#br0" timeOffset="580192.818">3954 16336 210 0,'-35'26'52'0,"2"2"-45"15,4 3 16-15,11-2 13 16,5-4-17-16,7 1-3 0,6-4-12 16,0-3-1-16,0-5-3 15,6-3-5-15,13-3 4 16,2-8-11-16,5 0-2 16,5 0 14-16,0-11 1 15,5-8-1-15,-5-10 9 16,-7-1 0-16,-7 1-1 15,-11 3-6-15,-6 4-1 16,0 7-1-16,0 4 0 16,-6 5-7-16,-15-3-15 15,-4 9 2-15,5 0-31 16,-15 0-36-16,4 0-8 0</inkml:trace>
  <inkml:trace contextRef="#ctx0" brushRef="#br0" timeOffset="581610.8325">2958 17264 162 0,'-21'0'36'0,"15"0"-11"16,4-3 6-16,2-1 12 15,0 4-20-15,0 0-18 16,0 0-3-16,0-2-1 16,0 0 1-16,8-4 0 0,25-2 14 15,13-3-1-15,12 0-10 16,-2 5-1-16,-1 5-4 15,-3 1-2-15,-19 0-3 16,-2 7 0-16,-4 4-2 16,-15 11 7-16,1 3 4 15,-13 8 10-15,0 11-9 16,0 0 0-16,-6-1 0 16,-13-4-4-16,-4-7 1 15,7-6-2-15,1-3 2 16,3-6-2-16,6-6 2 15,6-7-2-15,0 0 0 16,0-4 0-16,0 0-6 0,0 0-6 16,0 0-9-16,0 0 9 15,25-8 8-15,8-3 8 16,12-3 0-16,-6-3-1 16,7 1-3-16,3-6-23 15,5 3-21-15,6-3-40 16,-16 3-22-16</inkml:trace>
  <inkml:trace contextRef="#ctx0" brushRef="#br0" timeOffset="587393.8817">4911 14509 175 0,'0'-19'26'0,"-28"-3"-18"16,11 0 11-16,3 0 22 15,-3 3-8-15,3-5-11 16,-5 2 7-16,-4-1-18 16,-8-7-7-16,-6 1 3 0,-15 3 7 15,-4-3-4-15,-12-3 1 16,-10-2-5-16,-13-3-5 15,-6-4 4-15,-7-2-2 16,7 10 1-16,-15-1-3 16,7 9 0-16,-2 3 5 15,-5 8-6-15,2 3-2 16,-3 3 2-16,3 8 4 16,3 0 0-16,7 0-1 15,-1 0-3-15,10 15 0 16,4 3-1-16,3 4 0 15,5 3-3-15,0 9 4 0,-5 2 0 16,3 5 3-16,-4 7-1 16,-6-2-2-16,13 11 1 15,-5 5-1-15,15 4 0 16,12 7 0-16,-2 8-1 16,11 7 0-16,10 15 1 15,10 15 0-15,8 17 0 16,3 4-1-16,16 1 1 15,0 0 0-15,2 7-2 16,37 6 2-16,4 12 0 16,19 1-1-16,9-4 2 15,-3-9-1-15,0-13 0 16,8-14 0-16,3-7 4 0,0-2-4 16,-1 9-1-16,13 7 0 15,0 6 1-15,6-3-2 16,7-12 0-16,-7-14 2 15,6-19-1-15,-4-14-5 16,9-11 1-16,-3-12 0 16,19-5 3-16,-2-5 1 15,13-6 0-15,18-2-5 16,20-2 6-16,5-12-9 16,8-9 9-16,-4-10 1 15,-13-3 0-15,1-3 1 16,-5-10 0-16,-12-6-2 0,-10-7 0 15,-13-4-1 1,-8-6 1-16,-12-5 3 0,-5-6-2 16,-14-4 5-16,-17-6-1 15,-1-7-1-15,-7-3 1 16,-6-10 1-16,-4-10-4 16,-3-7 6-16,-15-4-1 15,-5-15-2-15,-13-13-1 16,-7-8-4-16,-13-10 2 15,0 1-1-15,-13 6-1 16,-26 3 0-16,-6-3 0 16,-13 3 0-16,0 5 0 15,-21 7-1-15,1 11 1 16,-11 13 3-16,2 14-3 16,-2 17-1-16,-2 10-2 0,-6 0 3 15,-2 3-2-15,-11 0-7 16,-3 0-5-16,3-1-18 15,3 2-13-15,7 8-77 16,3 8-61-16</inkml:trace>
  <inkml:trace contextRef="#ctx0" brushRef="#br0" timeOffset="594075.555">15156 10577 216 0,'0'-18'26'0,"-33"-5"-8"16,8-16-2-16,7 9 12 15,9 9 13-15,-1-5-16 16,4 4-9-16,4 4-8 15,-4-8 7-15,-3-4 1 0,1-3-11 16,-9-8 2-16,-3-6 3 16,-11-4-4-16,-11 2-1 15,-13-1 0-15,-24-2-1 16,-4 0-4-16,-10-7 0 16,-8-6 1-16,2 0 1 15,-15-6 3-15,-2 2-1 16,1 6-4-16,-1 1-4 15,-2 3 4-15,2 7 0 16,-12 1 0-16,-10 10-6 16,-11 6 6-16,-25 5 1 15,-1 4-1-15,-7 8 3 16,0 3-7-16,0 11 5 0,6 1-1 16,11 3 3-1,12 0-1-15,2 0-2 0,2 11-5 16,0 11 2-16,-6 7 1 15,-2 14 1-15,4 9 0 16,2 11 1-16,6 3 0 16,11 4 1-16,10 3-1 15,4-2 0-15,13 2 2 16,16-7-1-16,12-4-1 16,15-4 0-16,-6 1 0 15,4 4 1-15,0 7-1 16,4 3 0-16,8 8 0 0,8 4 1 15,1 10-1-15,12 5 0 16,8 1 0-16,4 6-1 16,13-3 1-16,8-6 0 15,0-3 0-15,6-8-1 16,29-8 1-16,11-6-3 16,12 4 3-16,14 0 0 15,2-1 0-15,13 6 0 16,4 4 0-16,15 1 0 15,-3 1-2-15,-6-4-1 16,13 0 3-16,6-3 0 16,1 1-3-16,16-2 3 15,-1-4-3-15,8-5-3 16,7-10 4-16,10-10 1 16,13-2 1-16,3-10 2 0,9-1-1 15,9-5 2-15,13-5 1 16,5-9-3-16,14-8 1 15,7-7-1-15,1-4-1 16,1-4 2-16,-3-13 0 16,-16-5 0-16,-8-2 0 15,-21-4 1-15,-11-1 3 16,-7-5-5-16,-9-2 4 16,-4-5-1-16,-4 0 0 15,-15-6-1-15,-14 2 1 0,-17-1 1 16,-10-2-2-1,-2-1 0-15,-2 2 3 0,-2-1-2 16,-4-4 2-16,-13-3 0 16,-6 1-5-16,-4-9 6 15,-10-3-7-15,-3 0 3 16,-10 3-2-16,-12 2-1 16,-8 5 2-16,-11-8-2 15,-6 0 0-15,0-6 0 16,0-1 2-16,-13 3-2 15,-22-2 0-15,-2-3 3 16,-8-4-3-16,-1-5 0 16,-12-2 2-16,7-4-2 15,-3-3 1-15,0-2-1 16,4 3 1-16,-3 1-1 0,-1 9 0 16,-6 5-3-16,0 6 0 15,-4-8 3-15,0 11-3 16,-4 1 3-16,-1 6 0 15,-3 6 0-15,-11 6-3 16,-1 3 2-16,-13 4-2 16,-3 5 2-16,-1 4-1 15,2 5-1-15,2 0-1 16,6 4 3-16,0 3 1 16,12 1-2-16,1 1 1 15,1 2 0-15,3 0 0 16,6 4-5-16,1 3 4 0,3 1-7 15,19 5-5-15,-9 0-1 16,11 2 14-16,-3 0 1 16,7 0 0-16,4 0-7 15,4 0 6-15,2 0 1 16,4 0-5-16,-4 0 4 16,10 0 1-16,1 0 0 15,-5 0 1-15,5 0 1 16,3 0-4-16,3 0 2 15,8 0 0-15,1 0 3 16,3 0-2-16,-4 0-1 16,2 0-1-16,-4 0-2 15,0 0-21-15,-21 4-48 16,-6 11-15-16,-21 2 6 16,-12 3 3-16</inkml:trace>
  <inkml:trace contextRef="#ctx0" brushRef="#br0" timeOffset="595807.5532">6613 15202 260 0,'0'-44'27'0,"-46"-3"-12"16,-20 2-15-16,14-6 3 0,-5-3 8 15,-10-6 19-15,-11-2-9 16,-13-4-16-16,-19-1-5 15,-12 1 5-15,-16 1 7 16,-9-8 1-16,-16-5-10 16,-13 0 2-16,-10-2-2 15,2 7-3-15,-2 7 5 16,4 3-4-16,13 5-1 16,5 9-1-16,9 9-8 15,4 4 8-15,3 7 2 16,5 7 2-16,7 7 1 15,5 3-4-15,9 8-7 0,2 4 6 16,1 1-3-16,13 18 1 16,3 14 3-16,6 15 0 15,12 9-2-15,0 13 4 16,7 8-2-16,7 7 0 16,7 5 1-16,-8 2 2 15,12 7-3-15,10 5 0 16,-3-2 0-16,15 1-2 15,-1 7 1-15,12 0 1 16,9-3 1-16,11-5 1 16,1-6 0-16,6 6-2 15,0 0 0-15,19 5 0 16,18 5 0-16,4 0 1 0,3 2-1 16,9 1 1-16,-1 2-2 15,0-8 2-15,-3-5-3 16,-1-5 0-16,-11-10 2 15,11-3 2-15,-3-2-2 16,13 4 0-16,8 5-2 16,-2-2 2-16,13-2 0 15,1-5 2-15,7 0-2 16,6-3-2-16,2-4 0 16,8-7 0-16,3-8-6 15,5-7 4-15,5-7 1 16,2-9-12-16,6-1 11 0,0-4-2 15,4-9 5-15,-2-4-4 16,12-2 5-16,1 0 0 16,18-5 2-16,14-1 0 15,-3-1-2-15,-1-7 0 16,-2-5-9-16,-2 0 9 16,-6 0 0-16,7-19 9 15,-11-6-8-15,-9-13 0 16,-5-5 5-16,-13-11-1 15,-2-10-5-15,-5-8 6 16,-13-7-3-16,-7-6 3 16,-10 3-1-16,-11 0-3 15,-12-2 0-15,-4-3-2 16,-2 1 1-16,-12-5 1 16,5 0 0-16,-18 3 2 0,3-2-4 15,-7-4 4-15,-17-6-1 16,-10-9 1-16,-2-9-3 15,-2-8 1-15,-29-5-2 16,-21-1 0-16,-4 6 0 16,1 10 0-16,-9 10 0 15,2 16-1-15,0 6 1 16,-5 1 1-16,-3 6 0 16,6 3-1-16,-15 0 0 15,3 4 0-15,-9-2 0 16,0 10 1-16,1 6-1 15,-1 11-5-15,11 9 5 0,12 7 0 16,-3 7 0-16,12 4-11 16,7 7-1-16,3 3-31 15,1 5-53-15,-1 3-20 16</inkml:trace>
  <inkml:trace contextRef="#ctx0" brushRef="#br0" timeOffset="599729.2351">6968 15066 165 0,'-25'0'30'16,"7"0"2"-16,10 0-15 0,8 0 21 16,0 0 10-16,0 0-21 15,0 0-11-15,0 0-10 16,0 0-1-16,0 0-1 15,0 0 1-15,0 0-2 16,0 0-3-16,0 0 0 16,20-7 0-16,7-1 16 15,25-6-3-15,6 2-7 16,6-2-5-16,8 7 3 16,-10-4-4-16,-2 7 2 15,-6 0-1-15,-21 4-1 0,-4 0-1 16,-11 0 0-1,-7 0-4-15,-11 0-1 0,0 0 1 16,0 0 1-16,0 0 4 16,0 7 3-16,0 6-3 15,0 9 7-15,0 9-4 16,0 11-1-16,-11 2 4 16,-1 3-3-16,-5 3-1 15,-1-1-1-15,3 2 1 16,-3 0-2-16,1-5 2 15,5-8-2-15,6-8 1 16,2-5-1-16,4-6 0 16,0-4-1-16,0-4 1 15,0 1 0-15,0-6 0 0,0-5-5 16,0-1-7-16,0 0-14 16,0 0-16-16,0 0-26 15,0-1-20-15,0-13-62 16</inkml:trace>
  <inkml:trace contextRef="#ctx0" brushRef="#br0" timeOffset="600413.4849">7574 15290 138 0,'-15'0'7'0,"15"0"-7"15,0 0 0-15,0 0 2 16,0 0-2-16,0 0-11 16,0 0-8-16,0 0 19 15,0 0 3-15,0 0 3 16,0 0 1-16,0 0 0 15,0 0-3-15,0 4 4 0,0-3-8 16,0 5 4-16,0 1 2 16,0 4 4-16,0 0-1 15,0 0 0-15,5-3-1 16,5 2 10-16,-4-2-9 16,-6 0 0-16,6-5-3 15,1 4-2-15,-5-3 0 16,4-1-3-16,-2-3-1 15,-2 1 0-15,4-1-8 16,-6 0-2-16,4 0-13 0,3 0-10 16,-7 0-43-1</inkml:trace>
  <inkml:trace contextRef="#ctx0" brushRef="#br0" timeOffset="601995.149">8035 14860 11 0,'0'0'43'0,"0"0"-27"16,0 0-6-16,0 0 10 15,0 0 8-15,0 0-4 16,0 0-3-16,0 0 5 16,0-2 6-16,-8 2-3 15,6 0-6-15,-3 0 2 16,-1 0-8-16,0 0 0 16,-2 0-4-16,-9 0-5 15,-3 7-7-15,-5 10 3 16,-8 8-1-16,0 7-1 15,8 7 0-15,-2 1 0 0,15 0 2 16,5-6-1-16,7-6-1 16,0-6 1-16,0-3-1 15,7-8-2-15,15-3 0 16,7-1-3-16,-4-7 1 16,2 0 1-16,12 0 2 15,5-10-1-15,9-14 11 16,-7-9-4-16,5-6-2 15,-20-1-5-15,-10 4 2 16,-8 1-2-16,-5 3 0 16,-8 3 2-16,0 5-2 15,-39 7-4-15,-1 3 0 0,-11 6-5 16,-9 3 9-16,2 5 0 16,-2 0 0-16,4 2 0 15,4 15-10-15,13 5-39 16,6 8-60-16,14 0-116 15</inkml:trace>
  <inkml:trace contextRef="#ctx0" brushRef="#br0" timeOffset="602384.5362">7824 15238 310 0,'-50'26'6'0,"9"11"-5"15,10 3 0-15,15 1 1 16,16-4 8-16,0-2-10 16,4-2-2-16,27-6-1 15,16-5 0-15,3-8-7 16,12-6 4-16,8-8 6 15,0 0 0-15,1-19 10 16,-5-11-9-16,-17-6 4 16,-7-3 0-16,-24 2 0 0,-16-1 0 15,-2 5-2 1,-14 8 6-16,-31 3-5 0,-7 7 0 16,-12 5-1-16,-2 6 0 15,8 0-1-15,0 4 6 16,19 0-8-16,6 0-16 15,18-5-40-15,15-5-67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4:06:50.412"/>
    </inkml:context>
    <inkml:brush xml:id="br0">
      <inkml:brushProperty name="width" value="0.05292" units="cm"/>
      <inkml:brushProperty name="height" value="0.05292" units="cm"/>
      <inkml:brushProperty name="color" value="#00B0F0"/>
    </inkml:brush>
  </inkml:definitions>
  <inkml:trace contextRef="#ctx0" brushRef="#br0">1982 1634 42 0,'-37'13'14'0,"10"-13"-7"16,25 0-6-16,2 0 5 16,0 0 5-16,0 0 9 15,0 0 5-15,2-2 1 16,2 2 3-16,-2 0-6 16,-2 0-4-16,5 0-8 0,-5 0 0 15,0 0-5 1,2 0 5-16,-2 0-1 0,0 0 5 15,0 0 0-15,0 0 0 16,0 0 2-16,0 0 4 16,0 0-3-16,0 0-5 15,0 7-3-15,0 14-3 16,0 14 9-16,0 12 3 16,0 13-5-16,0 7-7 15,0 10-2-15,-2 12 0 16,-9 15 2-16,3 11-4 15,-2 8-1-15,1 2 4 0,3-6-5 16,0-8 1 0,6-5-2-16,0-5 1 0,0 3 1 15,0-2 1-15,0-4-2 16,0 1 1-16,0-3 1 16,0-1-3-16,0 1 2 15,0-7-1-15,0-9-1 16,0-6 0-16,0-9-2 15,0-7 2-15,0-1 0 16,0-8 0-16,0-9 0 16,0-9-2-16,0-9-1 15,0-7-2-15,0-9-3 16,0-5-4-16,0-1-5 16,0-7-4-16,0-28-47 15,0-20-95-15</inkml:trace>
  <inkml:trace contextRef="#ctx0" brushRef="#br0" timeOffset="1478.2102">2729 1645 346 0,'0'-1'51'16,"0"1"-51"-16,6 0-5 16,8 0 5-16,26 0 1 15,11 0 3-15,34 0 2 16,29 0 0-16,18 0 1 15,11 0 2-15,18-4-5 16,8-2 3-16,7 1 1 16,8 1-3-16,8 2 2 15,5 2-3-15,16 0 1 16,16 0 0-16,17 6-1 16,0 3 0-16,14 0-1 15,17-2-1-15,21-6-1 0,10-1 5 16,23 0 2-16,14 0-6 15,11-8-2-15,1 1 0 16,-7-3 1-16,1 1-2 16,-2-2 2-16,5-3-1 15,10-1 3-15,-1 3-3 16,12 0 0-16,-18 3-1 16,-16 2 1-16,-8 4-2 15,-15 3 2-15,7 0 3 16,-7 0 2-16,9 0-5 15,-5 9 0-15,-10 1 0 0,-1-1 0 16,-12-1-1 0,-9 1 1-16,1-2 1 0,-12 5-1 15,-6-2 2-15,-6 1-1 16,-11 0-2-16,-4 2 2 16,-8-1 0-16,-6 0 0 15,-9-1 0-15,-12 0 0 16,0-3 0-16,-4-1 2 15,-6 3 0-15,-11-3-3 16,-10 1-1-16,-16 4 1 16,-17 0-2-16,-8 4 2 15,-19 2 1-15,-17 4-1 16,-22 0 0-16,-10 7 1 16,-13-1 0-16,-11 3 1 0,1 3-1 15,-6 2-1-15,-5 2 2 16,-2 1-1-16,-7 5 0 15,-8 7-1-15,-7 4 3 16,-7 5-2-16,-10 6 2 16,-2 1-2-16,0 1 4 15,0 5-3-15,0 0-1 16,0 3 3-16,0 3-2 16,0-2-2-16,17 1 1 15,2 2 1-15,-1 1-1 16,-1-3-1-16,-3-3 2 15,-3-4-2-15,-5-5 4 16,-4-3 1-16,-2-9-3 0,0-5 0 16,0-6 1-16,0-10-2 15,-13-3 2-15,-1-7 3 16,2-10-2-16,-5-3 0 16,-2-4 2-16,-10-1 3 15,-12 0 0-15,-27-2-6 16,-29 0-2-16,-31-2-1 15,-25-1-3-15,-27 0 2 16,-17 0 1-16,-26 0 2 16,-25 0-2-16,-21 0 2 15,-12 0-1-15,-10 0-1 16,-7 0 0-16,-8 7 0 16,-27 4 0-16,-16 4 0 15,-17-2 1-15,-10 1 1 0,-6-1-2 16,-11-1-1-16,-2-2-2 15,-6-1 2-15,-23 0 1 16,-2-2 1-16,-8 1-1 16,-4 0 0-16,2-2-1 15,-9 2 1-15,-16 3 0 16,-4-1 1-16,9 2-1 16,-3-3-3-16,10 2 3 15,-2-2 0-15,7 1 1 16,4-1 1-16,20-1-2 15,25-1 0-15,13 0-3 0,-1 0 3 16,1 0 0 0,18-1 1-16,13 0 1 0,12 1-2 15,22-4-1-15,9 0 0 16,19-3 2-16,22 0-1 16,21 0 3-16,11 0-3 15,28 0 1-15,25 0-1 16,33 0-1-16,44-2 1 15,22-2-1-15,38 1-1 16,12-1 0-16,20 3-5 16,13 1-3-16,0 0-17 15,6-3-25-15,52 1 1 16,21 2-22-16,18 0-143 0</inkml:trace>
  <inkml:trace contextRef="#ctx0" brushRef="#br0" timeOffset="5824.4167">5253 5393 192 0,'0'-24'41'0,"0"2"-19"16,-19-3 6-16,-18-4 7 0,2 1 16 16,-9-3-21-16,-10 0-9 15,-1 0 0-15,-12 0 4 16,1-1-6-16,-8 4 6 16,-17-3-12-16,-8 1-6 15,-5 2-2-15,-1 1 1 16,4 9-2-16,-3 2 1 15,-1 6-3-15,2 8 0 16,-7 2 0-16,-2 0-1 16,9 7 3-16,4 14 1 15,2 2-2-15,2 10-2 16,-3 6 0-16,1 9 0 16,6 9-1-16,0 14 1 0,5 4-1 15,-3 11 0-15,4 11 0 16,13 6-1-16,7 6 2 15,14 9-1-15,11 4 1 16,12 5 0-16,3 9-1 16,6 5 0-16,13 4 1 15,0 0-1-15,6 13 0 16,0 2 0-16,0 17 1 16,12 6-1-16,-10 1 0 15,15 2 0-15,3-2 0 16,7 12 0-16,0-3 0 15,4 13 1-15,2-3-1 0,0-6 0 16,5 1 0-16,1 0 1 16,0 5-1-16,7 1 0 15,-3 1 1-15,17-9-3 16,-8-3 4-16,12-5-4 16,2-5 3-16,-15-5-1 15,9-14 1-15,5-10-1 16,-10-14 0-16,11-9 3 15,7-17-3-15,5-10 0 16,7-16-3-16,12-8 3 16,0-14 0-16,7-10 0 15,1-8 0-15,-1-16 0 16,-3-10 0-16,-10-14-1 0,2-8 1 16,2 0 0-1,2-22 0-15,6-18 4 0,5-16-3 16,-5-9 2-16,1-17 1 15,-7-5-4-15,-4-12 4 16,2-11-3-16,-4-5-1 16,0-6 0-16,-13-7 0 15,-14-5 1-15,1-10 0 16,-12 0 0-16,-7 0 1 16,5 1-1-16,-5-6 2 15,12-6-2-15,-2-11 0 16,12-11-1-16,2-9-1 0,2 3 1 15,-7 2 1-15,-6 8 0 16,-7 4-1-16,-15-3 0 16,-4-4 1-16,0-6 0 15,-2-6 0-15,11 0-1 16,3-1 0-16,7 4-1 16,-2 12 2-16,-17 13-1 15,-6 0 1-15,-15 8-1 16,-4-7 0-16,-2 1-2 15,-6 11 2-15,0 9 0 16,-6 8 0-16,-41 8 0 16,-11 4 0-16,-15 6 0 15,-5 2 0-15,-11 9 1 16,2 8 1-16,-2 10-2 16,-2 10 3-16,0 4-3 0,5 5-1 15,-10 1 1-15,3 6-1 16,-4 6-4-16,-4 8 1 15,8 9-3-15,2 12-4 16,0 9-5-16,-4 12-29 16,-15 7-61-16,-47 19-209 15</inkml:trace>
  <inkml:trace contextRef="#ctx0" brushRef="#br0" timeOffset="9089.8409">15065 7328 188 0,'-27'8'43'0,"15"-7"-43"16,12-1 0-16,0 0 10 15,0 0 9-15,0 0-1 16,41-4 1-16,30-17 8 15,32-8-3-15,40-9 1 16,43-9-11-16,33-8-1 16,35-12-3-16,44-16 2 15,43-13-4-15,39 1 0 16,21-5-6-16,4 10 1 16,-16 0-2-16,-25 5-1 15,-32 2 2-15,-26 9-2 0,-16 5 0 16,-24 10 2-16,-24 7-2 15,-35 15-3-15,-38 6 1 16,-47 11-4-16,-35 5-2 16,-35 9-4-16,-33 1-9 15,-17 1-20-15,-2 4-133 16</inkml:trace>
  <inkml:trace contextRef="#ctx0" brushRef="#br0" timeOffset="9420.7526">19241 5751 173 0,'89'-18'26'15,"41"1"-20"-15,58-3-3 16,41-2 0-16,32 0 14 15,12 1 5-15,4 9-5 16,-4 2 0-16,-23 10-4 16,-39 2-8-16,-56 25-1 15,-54 16-4-15,-60 12 2 16,-41 16 1-16,-64 17 8 16,-60 11-1-16,-45 3-2 15,-32 2-6-15,-28-6 0 0,-21 2-2 16,-23 1-5-16,-23 0-7 15,0 1-27-15,3-2-76 16</inkml:trace>
  <inkml:trace contextRef="#ctx0" brushRef="#br0" timeOffset="9834.2395">15253 7404 228 0,'37'22'23'0,"32"10"-19"15,32 9-1-15,27 2 4 16,23 5 6-16,12 7 7 16,19 4-5-16,13 11 9 15,13 6-12-15,20 4 3 16,24 14 2-16,37 11-2 16,32 5-4-16,20 4-10 15,10-2-1-15,-12-7 2 0,-16-3-2 16,-26-10-2-16,-36-11-1 15,-32-11-3-15,-39 1 0 16,-41-14 4-16,-43-5-2 16,-48-11-16-16,-32-16-31 15,-26-8-127-15</inkml:trace>
  <inkml:trace contextRef="#ctx0" brushRef="#br0" timeOffset="10155.4612">19915 8438 158 0,'132'95'0'15,"27"12"-7"-15,21-2 7 16,18-16 4-16,11-1 10 15,4-11 16-15,-12-3-17 16,-26-8-11-16,-38-6 2 16,-46-14-4-16,-58 3 2 15,-33-1 1-15,-75 5 15 16,-63 0 5-16,-44-2-16 16,-37 0-3-16,-29-10-3 0,-25 0-1 15,-29-1-5 1,-4-7-22-16,-4-8-29 0,4-5-47 15</inkml:trace>
  <inkml:trace contextRef="#ctx0" brushRef="#br0" timeOffset="10679.9988">15801 7516 203 0,'62'44'25'0,"17"58"-5"16,12 10-6-16,-7 30 0 16,-7 19 7-16,1 16-6 15,7 18 4-15,8-1-8 0,4 8 6 16,11 0-1-16,-5 0-4 15,7-3-2-15,10 1 2 16,8-2-1-16,12-10-4 16,1-4-3-16,-3-8-3 15,-18-4 1-15,-21-11-1 16,-14-3-1-16,-19-13 0 16,-4-18 0-16,-4-16 2 15,-6-19-2-15,2-16-1 16,-3-14-6-16,-11-14-6 15,-9-19-10-15,-11-21-18 16,-7-8-73-16,-11-44-124 16</inkml:trace>
  <inkml:trace contextRef="#ctx0" brushRef="#br0" timeOffset="11056.1021">18681 10256 11 0,'6'0'336'0,"6"35"-336"16,13 23 0-16,6 20 1 15,4 22 6-15,-8 9 11 16,8 13-3-16,2 3 0 16,5-1-5-16,5-2 0 15,-5-2 3-15,-9-4-8 0,-4-5 1 16,-17-4 0-16,-12-4-4 15,0-1 1-15,-41-6-2 16,-28-8 0-16,-28-14 1 16,-16-23-2-16,-22-11 4 15,-18-14 5-15,-16-8-4 16,-17-11-2-16,-9-7 0 16,1 0-2-16,0-18 0 15,12-15 0-15,19-7-1 16,22-5-4-16,21-13-3 15,23-8-16-15,25-2-31 16,26-7-72-16,28 5-100 16</inkml:trace>
  <inkml:trace contextRef="#ctx0" brushRef="#br0" timeOffset="12174.8815">27276 5263 67 0,'0'6'150'16,"0"-6"-132"-16,0 0-13 16,0 0 5-16,0 2 16 15,0-2 11-15,0 0-3 0,0 3-6 16,0-3-15-16,0 0-5 16,0 0-3-16,0 3-4 15,0 11-1-15,6 17 0 16,12 24 1-16,1 33 9 15,-2 25-1-15,-11 19-1 16,-6 6 0-16,0-4-3 16,0 5-4-16,-25-6 1 15,-16-1 0-15,-7-1 0 16,-8 6 0-16,-2 2-2 16,7 1 0-16,-7 1 1 15,12-6-1-15,11-4-1 0,10-9-1 16,7-4 4-16,1-8 0 15,1-8 0-15,-5-6 1 16,-4-5-3-16,3-7 4 16,3-4-4-16,7-13 0 15,1-12 0-15,9-14 0 16,-2-13-3-16,2-12 3 16,2-6-3-16,-4-8 0 15,-2-2-1-15,-7 0 0 16,-12-22-1-16,-6-15-43 15,-4-19-29-15,2-17-47 16,6-16-56-16</inkml:trace>
  <inkml:trace contextRef="#ctx0" brushRef="#br0" timeOffset="12916.4117">27114 5106 243 0,'0'-51'26'0,"0"14"-4"15,0 11-9-15,13 3 2 16,10 2 4-16,12-1 0 0,14-2 1 15,20 2-8-15,21 2-4 16,24 3-2-16,14 1-2 16,15 4-3-16,6 4 2 15,8 2-3-15,10 2 1 16,5 3 0-16,-9 1-1 16,-16 0 4-16,-21 1-4 15,-16 15 3-15,-7 1-2 16,-8 4 1-16,-14 1 0 15,-13 4 2-15,-16 5-3 16,-21 4 5-16,-13 10 2 16,-12 9-4-16,-6 12 4 15,0 11 0-15,0 7-5 0,0 7-1 16,0 8 3-16,-4 3-4 16,4 3-1-16,0 0 2 15,4-3 1-15,27 7 3 16,5 8-4-16,5 2 0 15,-2 8 0-15,5-1 4 16,1 2 0-16,-6 3 2 16,-4-2-4-16,-10 3 1 15,-12-2 0-15,-13-3 2 16,0-5 0-16,-7-4-6 16,-24-11 4-16,-10-17 1 15,-8-8-6-15,-14-13 4 0,-13-10-1 16,-15-7 0-16,-14-6 2 15,-17-6-1-15,-11-5 1 16,-7-10-4-16,-15-4 1 16,-17-11-2-16,-20-4 0 15,-11-6 1-15,-10 0-1 16,-8 0 3-16,2 0-3 16,12-9 0-16,30 3-3 15,26-2 3-15,31 4-3 16,14 0-13-16,5 4-24 15,8 0-31-15,-8 0-111 16</inkml:trace>
  <inkml:trace contextRef="#ctx0" brushRef="#br0" timeOffset="17309.8772">6429 14361 170 0,'-126'-84'21'16,"-46"-9"-21"-16,44-1 0 15,14 10-6-15,52-4 7 0,62-2-2 16,19-12-34-16,66-19-15 15,6-29 30-15,-13-24 1 16,-4-18 12-16,-11-14-12 16</inkml:trace>
  <inkml:trace contextRef="#ctx0" brushRef="#br0" timeOffset="18534.3754">11735 14769 376 0,'-6'-11'51'16,"0"10"-34"-16,-3 1-14 15,9 0 16-15,0 0 10 16,0 0-6-16,0 0-7 16,0 0-10-16,0 0-4 15,-6 11-2-15,-6 26 0 16,4 33 11-16,-3 33-2 16,11 23 0-16,0 13 3 15,-2 7-5-15,-4 9-3 16,-4 5 1-16,1-5 0 0,3 2-1 15,6-18-1-15,-6-13-2 16,6-13-1-16,0-13 3 16,0-12-3-16,0-15 1 15,0-17 0-15,0-19-1 16,0-13 0-16,0-12-1 16,0-9-2-16,0-3-4 15,-6 0-13-15,6-11-32 16,0-28-28-16,0-31-35 15,0-32-130-15</inkml:trace>
  <inkml:trace contextRef="#ctx0" brushRef="#br0" timeOffset="19049.6104">11747 14633 339 0,'25'-26'22'0,"8"-3"-18"16,21-1-2-16,10 6 17 15,15 7 12-15,1 12-11 16,22 5-10-16,3 3-3 16,9 29-3-16,-3 12-2 15,-9 19 6-15,-11 10-1 0,-13 12-6 16,-24 10 12-16,-23 1-11 15,-31-1-1-15,-6 0 6 16,-60-5-1-16,-25-3-2 16,-29-4 2-16,-21-4 2 15,-18-7-1-15,-17-1-1 16,-4-8-6-16,11-14 0 16,18-8 2-16,23-16-2 15,24-6 4-15,32-11 4 16,39-1-5-16,12-3-3 15,19-4-2-15,2 11-5 16,29 6-6-16,44 14 13 16,36 9 0-16,19 4 4 0,11-1 0 15,-9 6 6-15,4 2-5 16,5-3-1-16,-11-1-1 16,-4-6-2-16,-14-1-1 15,-17-4 0-15,-15-6-5 16,-10-8-4-16,-10-3-30 15,-4-8-26-15,-11-11-57 16,-1 0-72-16</inkml:trace>
  <inkml:trace contextRef="#ctx0" brushRef="#br0" timeOffset="19508.0383">13228 15848 425 0,'2'0'25'16,"16"0"-25"-16,11 7 0 15,12 8 9-15,26 3 7 16,9 1 1-16,30-6-8 16,-3-8-3-16,6-5 1 15,-5-5 0-15,-13-12-3 16,-17-12-4-16,-20-5 0 15,-19-7 3-15,-16-11-2 16,-19-2-1-16,-7 0 0 16,-46 6 0-16,-18 10 0 15,-11 10-1-15,-9 12-2 0,-17 10 1 16,-1 6 2-16,-1 6 2 16,3 18 4-16,14 12 4 15,14 12-5-15,15 17 2 16,14 10-3-16,24 5 0 15,15-3-4-15,11-8 5 16,0-2-3-16,42-1-2 16,7-8 0-16,7-6 1 15,10-8-1-15,2-7-1 16,5-4 0-16,3-5-1 16,-1-9-12-16,7-5-17 15,-3-11-50-15,-9-3-183 0</inkml:trace>
  <inkml:trace contextRef="#ctx0" brushRef="#br0" timeOffset="20859.0432">15047 15856 36 0,'8'0'87'16,"-2"0"-65"-16,-2 0 4 16,-2 0 18-16,4 0 19 15,7-1-7-15,-1-11-11 16,5-2-6-16,-5-3-14 16,-1 2-3-16,-9-3-4 15,2-1-5-15,-4-7-5 0,0 1-2 16,0-5-3-16,0 4 0 15,-17 4 4-15,-1 7 11 16,-7 5-7-16,0-2-10 16,-4 3 2-16,6 4 5 15,5 5-2-15,-1-4-5 16,-4 4-1-16,-8 0 0 16,-12 4 0-16,-7 11 3 15,-5 10-2-15,1 4-1 16,6 1 1-16,11 0-1 15,6-1 0-15,4-1 1 16,6 3-2-16,5-7 2 16,4 3-1-16,-1-1 0 15,5 6 0-15,2 2 0 16,-3 3-1-16,7 10 1 0,2 7 2 16,0 1-1-16,0 5 0 15,19-9-1-15,4 0 3 16,1-7-2-16,3-4 0 15,6-1 2-15,0-7-3 16,3-3-1-16,-5-10 1 16,0-6-3-16,-4-1-1 15,-7-11 3-15,-1-1 1 16,-1 0 6-16,22-1-4 16,9-24 0-16,11-20 4 0,2-14-4 15,-2-18-2 1,-10-10 0-16,-9-5-5 0,-8 0-1 15,-6 4-2-15,-6 17 2 16,-9 17 2-16,-2 20 0 16,-7 12 2-16,-3 17 2 15,0 5 3-15,0 0-3 16,0 0 0-16,0 10-7 16,0 19 7-16,-3 19 3 15,-7 18 4-15,4 8-2 16,6-4-2-16,0-1-2 15,16-8 2-15,15-7 2 16,7-11-5-16,5-10-6 16,5-10 4-16,1-7-2 15,-1-5-7-15,3-7-8 0,-1-4-33 16,-2-9-30-16,-9-26-79 16</inkml:trace>
  <inkml:trace contextRef="#ctx0" brushRef="#br0" timeOffset="21286.2466">15948 15712 308 0,'0'16'80'16,"0"16"-79"-16,12 12 28 15,3 11 7-15,-1 4-4 16,9 6-17-16,-2 5 2 16,5 1-4-16,-7 1-4 15,2-6 5-15,-5-10-7 16,-3-6-3-16,-7-9-1 16,-6-8 0-16,0-8-3 15,0-12 1-15,0-4 1 16,0-9 0-16,0 0-2 15,0 0-2-15,0-28-10 16,0-24-9-16,0-29 11 16,0-32 4-16,0-5-6 0,18 8-6 15,11 22 14-15,4 18 4 16,13 20-4-16,-3 12 2 16,1 12 0-16,-1 8 2 15,-1 8-2-15,-1 6-4 16,6 4-50-16,-9 0-95 15,1 18-65-15</inkml:trace>
  <inkml:trace contextRef="#ctx0" brushRef="#br0" timeOffset="21599.9122">17238 15807 140 0,'-44'0'323'0,"-9"0"-313"16,-14 0 3-16,-7 22 31 16,-11 11-20-16,3 4 1 15,13 11-7-15,14 4-9 16,9 5-3-16,19 3-1 16,21-5-1-16,6 0-4 15,6-4-1-15,31 0-1 16,17-11 1-16,-2-7-1 15,6-3 1-15,4-8-2 16,4-8 0-16,2-6-4 16,4-8-4-16,1 0-17 15,-1-11 2-15,0-22-18 0,3-19-19 16,-5-10-111-16</inkml:trace>
  <inkml:trace contextRef="#ctx0" brushRef="#br0" timeOffset="22066.3441">17974 15088 141 0,'0'23'248'16,"0"30"-233"-16,0 26 24 0,0 23 8 16,-15 16-7-1,-1 14-9-15,-3 10-5 0,5 2-9 16,-3-8-5-16,5-15-1 15,-7-17-6-15,0-13 2 16,-3-21-4-16,3-15 0 16,3-19 0-16,3-19-3 15,5-17 1-15,-3 0 2 16,5-10 0-16,0-8-3 16,6-15-34-16,0-21 22 15,0-24 2-15,29-6-9 16,25 2-3-16,14 17 1 15,4 18-1-15,-3 16 18 16,-12 16 3-16,-5 8 1 16,-4 7 0-16,-1 0 1 0,-3 15-1 15,-7 11 2 1,-2 13 5-16,-10 5 9 0,-2 5-1 16,-5 6 0-16,1 0-2 15,-1-4-1-15,1 0-8 16,4-11-4-16,1-2-1 15,14 1-1-15,5-5-16 16,17-11-5-16,25-16-158 16,12-7-189-16</inkml:trace>
  <inkml:trace contextRef="#ctx0" brushRef="#br0" timeOffset="22590.0853">21052 15166 521 0,'-77'-11'16'0,"15"9"-12"16,8 2-4-16,-14 19 20 15,-15 28-8-15,-8 24-5 0,7 24-1 16,3 23 2-16,15 8-4 16,16 0 4-16,21 0-2 15,29-13-3-15,0-15-3 16,42-8 0-16,24-17 0 15,21-11-3-15,26-14 1 16,18-14 2-16,20-21 0 16,16-13 4-16,5-11-3 15,9-38-1-15,-5-22 0 16,-13-21-1-16,-28-17 1 16,-32-10 1-16,-37-19-1 15,-35 2-2-15,-31 2-7 0,-8 19 9 16,-58 25-2-16,-29 21 2 15,-17 14-4-15,-18 18 2 16,-4 8-3-16,-1 19-2 16,3 6-11-16,8 4-35 15,10 17-24-15,23 9-126 16</inkml:trace>
  <inkml:trace contextRef="#ctx0" brushRef="#br0" timeOffset="22816.96">21562 15797 387 0,'21'46'30'0,"14"7"10"0,0 2-8 16,-8 0 13-16,2-1-6 15,6 2-14-15,6 2-15 16,3-6-6-16,-1-8-3 15,-8-8-1-15,-4-6-14 16,-6-14-35-16,-2-10-72 16,4-6-197-16</inkml:trace>
  <inkml:trace contextRef="#ctx0" brushRef="#br0" timeOffset="23206.3909">22895 15487 360 0,'0'44'85'0,"-14"20"-78"15,-13 20 6-15,-8 3 8 16,-6 2 11-16,3-1-6 15,12-4-13-15,9-5-8 16,17-14-1-16,0-14-1 16,2-10 2-16,31-9-4 15,-2-16 0-15,6-9 2 0,13-7 3 16,26-12 3-16,28-32-3 16,18-22-6-16,10-19 0 15,-10-9-5-15,-12 2 0 16,-19 4 0-16,-19 4-1 15,-18 13 1-15,-21 13-3 16,-11 9-8-16,-13 13 5 16,-5 6-15-16,-2 8-38 15,2 5-100-15</inkml:trace>
  <inkml:trace contextRef="#ctx0" brushRef="#br0" timeOffset="23685.9353">24359 15482 64 0,'4'0'306'0,"-4"17"-297"16,-14 28 9-16,-17 17 35 16,-13 11-1-16,-12 8-24 15,-4 7-5-15,-6 4-7 16,4-8 2-16,4-2-5 16,13-14-2-16,4-10-5 15,16-9-5-15,2-16-1 16,11-11-5-16,3-15-1 0,-1-7-18 15,10 0-14-15,0-22-26 16,6-35-130-16,29-21-35 16</inkml:trace>
  <inkml:trace contextRef="#ctx0" brushRef="#br0" timeOffset="23947.9454">24698 15260 288 0,'6'35'28'0,"-4"18"6"16,4 13 28-16,-6 9-12 15,0 16-12-15,0 16-4 0,0 3-10 16,0-1-10-16,0-6 0 16,0-12-5-16,0-5-4 15,5-19 1-15,7-13-5 16,-6-15-1-16,-2-13-1 15,-4-14-3-15,0-9-1 16,0-3-19-16,-22-4-44 16,-32-29-16-16,-21-11-166 15</inkml:trace>
  <inkml:trace contextRef="#ctx0" brushRef="#br0" timeOffset="24114.7376">24067 15963 419 0,'0'0'0'0,"0"0"-1"16,15 9 1-16,32 6 32 16,30-3-9-16,14-2-13 15,18-10-7-15,7 0-3 16,6-7-10-16,17-22-40 16,7-8-147-16</inkml:trace>
  <inkml:trace contextRef="#ctx0" brushRef="#br0" timeOffset="24316.6786">25758 15572 422 0,'-35'37'17'0,"-12"15"-10"0,-7 13 34 16,-8-1 0-16,0 5-18 15,-8-8-12-15,-3 2-5 16,5-6-6-16,0-13-1 15,14-12-5-15,11-18-18 16,16-9-26-16,19-5-36 16,3-16-86-16</inkml:trace>
  <inkml:trace contextRef="#ctx0" brushRef="#br0" timeOffset="24594.0993">25791 15528 139 0,'11'25'183'0,"-3"13"-156"16,-2 20 29-16,0 5-4 16,-1 2-12-16,-3 1-14 15,8-6-1-15,7-5-11 16,3-8-4-16,9-12-5 16,2-13-2-16,0-12 3 15,4-7-5-15,7-3 0 16,13-15 1-16,14-18 5 15,9-14-3-15,-1-8 1 16,-9-11-5-16,-2-5-6 16,-10 2-10-16,-7 3-14 15,-9 7-19-15,-7 9-54 0,-8 5-85 16</inkml:trace>
  <inkml:trace contextRef="#ctx0" brushRef="#br0" timeOffset="24857.6249">26930 15180 331 0,'36'7'15'0,"9"-3"27"15,21 2 24-15,11-4-24 0,10-2-5 16,10 0-1-16,4 0-11 15,2-5-17-15,-10-2 1 16,-8-5-6-16,-13 1-3 16,-12 2-2-16,-18 2 0 15,-15 1-10-15,-17 0-24 16,-10-1-23-16,0 0-79 16</inkml:trace>
  <inkml:trace contextRef="#ctx0" brushRef="#br0" timeOffset="25118.0459">27627 15122 368 0,'-23'31'3'16,"-8"13"46"-16,-4 9 6 16,-6 5-8-16,-3 4-7 15,7 9-14-15,0 2-9 16,-4 4-2-16,-1 0-1 15,-1 1-7-15,2-6-5 16,3 2-2-16,5-1 0 16,6 2-1-16,13-4-4 15,2-8 1-15,5-16-9 16,1-9-30-16,-4-5 0 16,-3 0-28-16,-3-8-55 0</inkml:trace>
  <inkml:trace contextRef="#ctx0" brushRef="#br0" timeOffset="26258.3576">10528 14471 383 0,'6'-13'13'0,"-6"1"-13"16,0 5-3-16,0 7-3 15,0 0 6-15,8 0 0 16,11 29 0-16,10 23 5 16,6 28 10-16,-4 26-2 15,-6 24 2-15,-5 17-5 0,1 18-5 16,4 13 1 0,0 17-3-16,4 10 1 0,-4 5 3 15,-5-11 2-15,-1-17-4 16,-9-16-2-16,-8-12 2 15,2 1-1-15,7-9-3 16,-5-12 0-16,0-15 0 16,0-21 0-16,0-17-1 15,1-18 0-15,-1-15-4 16,0-26 0-16,-4-12-9 16,-2-10-17-16,4-6-30 15,-4-41-26-15,19-37-52 0</inkml:trace>
  <inkml:trace contextRef="#ctx0" brushRef="#br0" timeOffset="27727.6712">11080 13998 144 0,'64'-22'196'0,"14"-8"-196"16,42 2 1-16,25 4 2 15,12 2-3-15,13 9 13 16,3-2 5-16,24 8-1 16,24-2-4-16,25 6-1 15,27 3-3-15,14-3-1 16,33 3-3-16,26-3-1 16,24-1-1-16,26-3-1 15,26-1 3-15,21-3-2 16,7 3-3-16,1 1 2 0,14 0 0 15,4 3 2-15,15-7-2 16,8 3-2-16,-13-1 1 16,11 0 0-16,-4 6 4 15,16-5-4-15,19-6-1 16,2 3 0-16,4 0-4 16,-22 10 4-16,-15 1 0 15,-23 0 0-15,-31 12 0 16,-29 2-1-16,-31 5 1 15,-22-1 0-15,-34-2 1 16,-12-6-1-16,-16 1 0 16,-26-1-1-16,-5 1 1 15,-15 1 0-15,-6-1 0 0,-11 4 0 16,-1-2-3 0,-3 0 0-16,-10 5 2 0,-15-3-5 15,-18 2 5-15,-18 2-4 16,-11 0 0-16,-15-5 1 15,-16 2 3-15,-17-3 1 16,-16 2 3-16,-8-4-3 16,-11 0 0-16,-8-4 3 15,-6 4-2-15,-11-4 0 16,-7-3 0-16,-14 0 0 16,-11 1 2-16,-3-3-3 15,-8 5-1-15,-2 8-4 0,0 15 1 16,0 18 4-16,-6 22 5 15,-17 14 4-15,3 14-2 16,-3-3 3-16,11 9-4 16,5 3 2-16,5 3 6 15,2 7-2-15,0-4-3 16,0-2 1-16,0-1-2 16,0 3 3-16,0 1 5 15,0-2-6-15,0 3-3 16,-16-4-3-16,-7-5-3 15,2 2 1-15,-8 0 2 16,-2 0 7-16,7 6-4 16,7-8-2-16,3-2 0 0,3 0 1 15,3 0-5 1,-7-5 1-16,3-4 4 0,4-7-5 16,-3-7 3-16,5 0-2 15,0-7-1-15,-2-12-2 16,-3-12 2-16,-1-12-1 15,0-13 1-15,1-10-2 16,5-8 1-16,4-6-4 16,-4-1 2-16,0 0 0 15,-13 0-3-15,-22 7 5 16,-19-2 3-16,-27 1-2 16,-14-3 1-16,-11-2-1 0,-24 0 0 15,-11 5 2 1,-25-6-3-16,-30 0 1 0,-19 0-1 15,-32 0 0-15,-15 0 0 16,-18 0-1-16,-22-7 1 16,-20-3 1-16,-26-1-1 15,-36 2 0-15,-20-2-2 16,-20 0 0-16,-22-1 2 16,1 2 0-16,-29-1 1 15,-18 10 0-15,-14 1 0 16,-24 0-1-16,-10 5-3 15,-24 17-1-15,-7 6 4 16,0 4-5-16,7 7 5 16,14 1 0-16,10 7-1 15,13 1 3-15,6 4-4 0,20 2 2 16,-7 6-2-16,3 1 1 16,9 4-4-16,6 3-2 15,33-2 2-15,14-3 5 16,27-5-2-16,58-10 2 15,59-12 0-15,73-12-1 16,65-4 2-16,49-4-2 16,27 4 1-16,14 0-13 15,15 4-15-15,13 4-25 16,-3 5-18-16,25 10-124 0</inkml:trace>
  <inkml:trace contextRef="#ctx0" brushRef="#br0" timeOffset="57841.7846">8845 3890 79 0,'6'-7'41'0,"-6"1"-27"16,0 6 12-16,0 0 16 15,0-2-3-15,0 2-4 16,0 0-8-16,0 0-12 0,0 0-1 16,0 0 1-1,0 0-2-15,0 0-4 0,0 0-5 16,0 0 1-16,0 0 1 16,0 0 2-16,0 0-1 15,0 0 1-15,0 0-2 16,0 4 1-16,0 0-2 15,0 8-1-15,0 9 5 16,5 7 1-16,5 8 5 16,-4 3-5-16,2 7-4 15,3 5 1-15,-5 5-3 16,-4 3 2-16,4 12-4 0,4 6 0 16,-1 3 2-16,3 2 0 15,1-2-2-15,7-2 0 16,-5-5-1-16,-3 1 1 15,5-3-1-15,-5-4-1 16,3-5 1-16,-1-2 2 16,0-8-3-16,3-5 1 15,-9-7 1-15,5-3-1 16,-3-1 0-16,-8-9-1 16,8-3 0-16,-8-4 0 15,7-8 0-15,-3-4-2 16,0-6-1-16,-6-2-3 15,0 0 2-15,0 0-1 0,0 0 2 16,0 0-4 0,0 0-9-16,0 0-17 0,0-2-33 15,0-18-53-15,-12-7-101 16</inkml:trace>
  <inkml:trace contextRef="#ctx0" brushRef="#br0" timeOffset="58373.4087">8370 4897 210 0,'0'0'40'0,"2"0"-23"15,2 0-15-15,-2 0 14 16,2 0 17-16,4 0-12 15,13 9-16-15,0 4 14 16,14 5-1-16,6 7-3 0,3 2 2 16,3 7-1-16,3 5-5 15,-1 5 1-15,-1 3-5 16,2 5 2-16,-3-2-2 16,1-2-3-16,-9-4 1 15,2-9-3-15,-6-4 1 16,-1-7-3-16,-8-7 2 15,-5-2 0-15,-4-8-2 16,-5 1 0-16,-4-4 0 16,-4-4 0-16,-2 3-1 15,-2-3-3-15,0 0-1 16,0 0-12-16,0 0-15 0,0-15-13 16,0-14-80-16,0-12-15 15</inkml:trace>
  <inkml:trace contextRef="#ctx0" brushRef="#br0" timeOffset="58997.5593">8357 4752 241 0,'0'-2'9'0,"2"1"-9"15,15-3 0-15,12 1 7 16,14-5 23-16,17 1 2 16,11 1-11-16,17-1 6 15,5-1-10-15,19 4-5 16,6-3 1-16,8 1-2 15,6-2-2-15,9 3-4 16,-1-4-1-16,5 4 1 16,-19 4-1-16,-20-2-2 15,-30 3-2-15,-24 0 1 16,-13 0-2-16,-20 0 1 16,-11 0-4-16,-8 3-1 0,0 1 5 15,0 10 4-15,0 5 4 16,-19 10 5-16,-18 9 0 15,-12 8-7-15,-9 3 0 16,-11 0-1-16,-11 1-2 16,-11 6-2-16,-6 1 1 15,-11 2-1-15,11 0-1 16,6-4 0-16,17-3 1 16,3-7-1-16,18-10 2 15,13-4-2-15,-1-9 3 16,16-9-1-16,7-3-1 15,7-6 0-15,9-4-1 16,2 0-2-16,0 0 0 0,0 0 1 16,0 0-1-16,0 0-1 15,0 0-3-15,-6 0-9 16,0 0-14-16,-15 0-42 16,3 0-41-16,-7 0 8 15</inkml:trace>
  <inkml:trace contextRef="#ctx0" brushRef="#br0" timeOffset="59755.5906">4653 5676 80 0,'-2'-46'0'0,"-4"3"-6"15,0 4-26-15</inkml:trace>
  <inkml:trace contextRef="#ctx0" brushRef="#br0" timeOffset="61119.8765">11708 11151 302 0,'21'-12'32'15,"-13"8"-25"-15,-8 1-6 16,0 3 2-16,0 0 7 16,0 0 4-16,0 0-12 15,10 22 4-15,9 21-2 16,8 28 20-16,12 24 1 15,0 26-14-15,1 8 1 16,-9 17-6-16,2 12 4 16,2 4-3-16,0 11 5 15,13-9-7-15,-3-6 2 16,13-15-4-16,-2-18 1 16,0-18-3-16,-3-8 0 0,-3 0 2 15,2-11-3-15,-9-7 1 16,-4-12-1-16,1-14 0 15,-9-11 0-15,-2-6-1 16,-11-9 0-16,-5-11-3 16,-5-5 1-16,-4-7-5 15,-4-3-3-15,0-1-10 16,0 0-8-16,-4-2-35 16,-35 0-54-16,-21-16-34 15</inkml:trace>
  <inkml:trace contextRef="#ctx0" brushRef="#br0" timeOffset="61817.4332">11646 13067 253 0,'0'9'11'0,"0"10"-8"15,4 14-3-15,29 18 21 16,19 12 9-16,4 10-4 16,6-3-7-16,8-4-7 15,0 1-4-15,3-3 0 16,3-1 3-16,-8-4-2 0,9-6-1 16,-13-10-4-16,-4-6 0 15,-2-5-1-15,-9-10-2 16,1-3 3-16,0-5-4 15,-3-9 0-15,1-2 0 16,-1-3 2-16,3 0-2 16,10-3 4-16,2-19 3 15,6-7-3-15,4-9-3 16,-5-9 2-16,3-5-2 16,-6 1 0-16,0-5 1 15,-4 1 0-15,-8 1-1 16,-1-2 0-16,-7-2-1 15,-9 3 1-15,-10-1-2 16,-13 6 2-16,-10 6 0 16,-2 7 0-16,0 7-1 0,0 4 0 15,-2 2 2-15,-16 5-1 16,-5 0 2-16,-2 1-3 16,0 7 1-16,0-1 5 15,-10 6-2-15,-6-2-1 16,-13-3-2-16,-16 3 0 15,-9 2 1-15,-12 1-1 16,-18 5 2-16,-17 0 2 16,-15 0-4-16,-16 5 2 15,-4 9 2-15,-11-3-4 16,-8 3 1-16,7 2 1 16,9-2-2-16,20 4-2 0,18 1 0 15,16-1 1-15,19 4-2 16,19-4-8-16,18 1-5 15,21-1-19-15,10-3-28 16,15 2-26-16,8-1-17 16,0-1 2-16</inkml:trace>
  <inkml:trace contextRef="#ctx0" brushRef="#br0" timeOffset="68236.3743">3698 5113 12 0,'-64'-36'19'0,"8"-2"-12"15,13 0 15-15,-5 14 3 16,11 4 3 0,6 0 6-16,2 4-23 0,4 1 14 15,0 0-14-15,-1 2-3 16,-1 5 4-16,2 2 15 16,-6-1-1-16,-4 3-2 15,-2 3-9-15,-15 1 2 16,0 0-10-16,-12 0 8 15,-4 16-6-15,-9 15 20 16,1 17-23-16,-23 16-6 16,2 12 3-16,-3 19-3 15,-13 12 2-15,-5 22 0 16,2 21 2-16,-8 15 0 16,21 15-3-16,16 3 3 0,17 2-3 15,24 0 1-15,7 7-2 16,20 5 1-16,17 9 5 15,2 7-4-15,0 1-2 16,29 5 1-16,8 5 0 16,1 7 3-16,15 4 0 15,7 1 3-15,4-9-4 16,21-5-1-16,18-15-2 16,9-17 0-16,4-15 2 15,6-22-2-15,0-13-1 16,10-16-4-16,-2-21 4 15,7-23-1-15,-3-24 0 16,-2-17-6-16,-10-20 2 0,-4-16-6 16,0-3 6-16,-9-32 6 15,-5-16-1-15,-7-18 1 16,-6-15 8-16,-6-17 0 16,-7-17-8-16,-14-15 5 15,0-21-2-15,-4-15-3 16,-8-10 4-16,-6-15-3 15,-13 6 0-15,-11-5 3 16,-5 0-1-16,-17-9-1 16,0-6 2-16,0-2-1 15,-33-8 3-15,0 2-2 16,-21 2 3-16,4-1 3 0,-16 5-6 16,0 14 1-1,4 15-3-15,-10 20-2 0,-11 18-6 16,-4 22 5-16,-16 16-4 15,-21 19-13-15,-6 16-2 16,-11 11 7-16,-10 17 7 16,0 14 6-16,11 15 0 15,3 10-8-15,21 18-15 16,19 31-46-16,23 17-37 16,24 18-17-16</inkml:trace>
  <inkml:trace contextRef="#ctx0" brushRef="#br0" timeOffset="71256.8255">21339 11356 160 0,'-25'-13'155'15,"-22"0"-130"-15,-13-5-8 16,27 3-5-16,16 7 11 15,9 1 6-15,-3 4-14 16,5-1-2-16,6 4-3 16,0 0-6-16,0 0 0 15,0 0-4-15,0 0 0 16,0 0-4-16,0 0-10 0,0 0-12 16,0 0-28-16,17 0-33 15,3 10-5-15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17:49.941"/>
    </inkml:context>
    <inkml:brush xml:id="br0">
      <inkml:brushProperty name="width" value="0.05292" units="cm"/>
      <inkml:brushProperty name="height" value="0.05292" units="cm"/>
      <inkml:brushProperty name="color" value="#FF0000"/>
    </inkml:brush>
  </inkml:definitions>
  <inkml:trace contextRef="#ctx0" brushRef="#br0">2944 793 104 0,'0'-4'85'0,"0"-1"-36"0,0-1 3 16,0 3 4-16,-2 3-1 16,2-1-15-16,0 1-12 15,0 0-5-15,0 0-1 16,0 0-8-16,0 0-1 16,-5 0 1-16,5 0-4 15,0 0-7-15,0 6-3 16,0 16-3-16,0 8 3 15,0 10 5-15,0 5-4 16,0-1-1-16,0 4 0 0,0 1 0 16,11-1 0-1,-1-2-2-15,-4-2 2 0,7-7-3 16,-13-3-2-16,12-8-2 16,-12-6-4-16,0-5 2 15,2-6-7-15,-2-6-15 16,0-3-27-16,0 0-62 15</inkml:trace>
  <inkml:trace contextRef="#ctx0" brushRef="#br0" timeOffset="239.5273">3061 1001 224 0,'7'0'63'15,"7"0"-59"-15,15 0 4 16,12 2 18-16,15 3-2 16,6-4-2-16,2-1-8 15,-6 1-8-15,0 3-5 16,-19-1-1-16,1-1-5 16,-16-1-3-16,-5-1-10 15,-13 0-9-15,-6 0-40 16,0-11-182-16</inkml:trace>
  <inkml:trace contextRef="#ctx0" brushRef="#br0" timeOffset="517.5123">3405 753 278 0,'-3'0'38'0,"-1"0"-28"15,4 0 10-15,-6 21 6 16,0 13-9-16,0 8-4 15,6 7-4-15,0 13 7 16,0 5-5-16,0 8 6 16,0 4-4-16,12 5-4 15,-2 1-1-15,-3 1 2 16,-5 0-4-16,-2-6-6 16,0-6 1-16,0-6-2 15,0-5-3-15,0-9-2 0,0-6-2 16,0-13-10-1,-2-9-18-15,-5-12-41 0,-15-14-120 16</inkml:trace>
  <inkml:trace contextRef="#ctx0" brushRef="#br0" timeOffset="727.9011">3099 1503 344 0,'0'-6'0'0,"8"-2"2"0,37-4-2 16,11-6 8-1,17 1 6-15,5-2-6 0,7-2-4 16,-13 0-4-16,-4-1-1 16,-8-2-10-16,-14 0-20 15,-13-3-146-15</inkml:trace>
  <inkml:trace contextRef="#ctx0" brushRef="#br0" timeOffset="1243.4332">3644 1053 240 0,'0'0'110'0,"0"0"-110"15,0 0 2-15,19 7 7 16,22-2 5-16,15-5 8 0,12 0-3 15,9-1-12-15,-5-18-4 16,-10-3-3-16,0-7-5 16,-4-4-4-16,-21-5-6 15,-12-1-7-15,-17-1-13 16,-8 4-13-16,0 3-3 16,-2 8 45-16,-20 11 6 15,1 6 18-15,8 4 13 16,7 4 7-16,0 0-20 15,-2 3-12-15,2 18-2 16,-3 6 6-16,5 9-3 16,-2 1 4-16,0 4 0 0,4 2 3 15,-11 1-1-15,1-3-6 16,-13 2 5-16,-4-5-3 16,0-5-5-16,9-4 0 15,-14-5-2-15,14-5 1 16,1-6-2-16,7 0-1 15,6-6 0-15,6-1-1 16,0-3-1-16,0-3-4 16,0 0-3-16,18 0 4 15,19 0-1-15,13 0 6 16,14-12 2-16,-2 1-1 16,0-3-1-16,-4 3-5 15,-15 5-6-15,-16 4-18 16,-16 2-38-16,-11 4-100 15</inkml:trace>
  <inkml:trace contextRef="#ctx0" brushRef="#br0" timeOffset="1461.5472">3744 1477 89 0,'-7'2'105'0,"7"-2"-105"15,0 0 5-15,29 0-1 16,25 0 35-16,6-11-3 15,10-3-8-15,3-3-2 16,-3 1 5-16,-14 2-11 16,-9 1-12-16,-10-4-8 15,-8 1-2-15,-10-5-7 0,-13-2-4 16,-6-4-23-16,0 1-64 16,0 0-105-16</inkml:trace>
  <inkml:trace contextRef="#ctx0" brushRef="#br0" timeOffset="1777.8451">4217 1175 194 0,'-2'2'50'16,"2"25"-43"-16,0 11 10 16,0 13 7-16,8 10-1 15,19 6-3-15,4 8-6 16,-10-5 4-16,1 1-1 16,1-5-1-16,-4-7 3 15,-7 0-8-15,-6-7-5 16,-6-5-3-16,0-4-1 0,-10-9 2 15,-17-6-1-15,-8-9 1 16,-2-11-1-16,-5-3-2 16,-5-5-1-16,-1-5-4 15,3-17-3-15,-1-8 5 16,13-3 2-16,15 1 1 16,12-2 0-16,6 2-1 15,0 0 0-15,18 6 0 16,26 1-5-16,11 3 3 15,9-2-7-15,5 0-13 16,3 1-48-16,-4-5-239 16</inkml:trace>
  <inkml:trace contextRef="#ctx0" brushRef="#br0" timeOffset="2054.0425">5222 885 71 0,'0'0'249'0,"0"0"-237"16,0 0-3-16,0 0 30 16,0 7 1-16,0 16-23 15,-25 16-1-15,-23 6-3 16,-14 5-3-16,-8 3-8 15,-5-3 1-15,3-1-3 0,10-8-5 16,4-12-9-16,25-9-7 16,12-12-13-16,21-8-45 15,5 0-145-15</inkml:trace>
  <inkml:trace contextRef="#ctx0" brushRef="#br0" timeOffset="2228.216">5100 1264 89 0,'0'35'66'0,"-19"8"-1"16,-22 4 5-16,-9 3-21 16,-14-2-15-16,8-1-11 15,7-7-14-15,1-9-9 0,13-7 0 16,14-11-9-16,7-8-8 16,14-5-14-16,0 0-40 15,8-20-86-15</inkml:trace>
  <inkml:trace contextRef="#ctx0" brushRef="#br0" timeOffset="2400.4276">4973 1538 49 0,'29'6'60'16,"-8"17"-13"-16,2 8 14 15,-9 5 7-15,-3 7-11 16,-1 3-14-16,-10-2-16 16,0-3-8-16,0-6-14 15,0-5-2-15,0-6-2 16,0-8-1-16,0-12-3 0,0-4-5 15,0-5-14 1,0-29-60-16,0-16-189 0</inkml:trace>
  <inkml:trace contextRef="#ctx0" brushRef="#br0" timeOffset="2977.464">5269 1211 243 0,'33'-10'29'0,"11"-3"-13"16,13-3 16-16,3 3-3 16,-8-3 0-16,8 0-16 0,-2 1-11 15,-19 4-2-15,-8 4-4 16,-10 2 4-16,-9 5-3 16,-12 0 3-16,0 0 10 15,0 0 11-15,-35 17-9 16,-8 15-11-16,-9 8-1 15,13 12 4-15,-3 8-3 16,13 5 0-16,15 3 1 16,8-1 1-16,6 1-1 15,0-3 1-15,2-4 0 16,29-5 2-16,14-3-5 16,-5-7 0-16,11-7 2 15,-7-7-2-15,-3-14-3 0,-8-9-2 16,-10-5 5-1,-5-4-4-15,-1-4-2 0,-5-23 5 16,1-14 1-16,-5-13 1 16,-4-3-1-16,-4 6 0 15,0 6-4-15,-12 6 1 16,-19 14 3-16,-4 6 0 16,4 7 4-16,6 8 1 15,8 4 2-15,11 0 1 16,6 0-6-16,0 0-2 15,0 0 0-15,2 1-1 16,31 5 2-16,7-2-1 16,11-4 1-16,-7 0 1 15,3 0-2-15,-3-5 0 0,-13-1 0 16,-2 0-2-16,-17 1-2 16,-6 0-3-16,-4 0-11 15,-2-1-63-15</inkml:trace>
  <inkml:trace contextRef="#ctx0" brushRef="#br0" timeOffset="3575.3119">6853 802 270 0,'-7'0'33'0,"7"0"10"16,-6 0 14-16,0 0-13 15,-11 14-16-15,-7 17-17 16,-14 14-5-16,-20 11-1 16,-1 5 3-16,-6 7-2 0,-1-2-3 15,0-4-1 1,10-7-2-16,9-11-2 0,10-8 0 16,18-12-5-16,2-11-1 15,13-9-6-15,4-4-11 16,0-12-26-16,33-18-19 15,7-7-55-15,11 6 38 16,-11 9 64-16,-9 11 23 16,-11 9 28-16,-5 2 8 15,1 6 8-15,-1 19 0 16,-3 8 17-16,1 11-24 16,-5 6-1-16,-8-1-1 15,0 5-18-15,0-4-4 16,0 1-4-16,0-4-3 15,0-4-5-15,0-5 0 0,0-10-1 16,0-9-1-16,0-8-3 16,0-8-8-16,0-3-10 15,0 0-10-15,0-23-33 16,0-12-97-16,0-10 2 16</inkml:trace>
  <inkml:trace contextRef="#ctx0" brushRef="#br0" timeOffset="3749.9406">6749 1264 143 0,'39'-20'22'0,"19"-1"-1"16,13 1 34-1,11-1-2-15,5 2-16 0,14 1-4 16,7-4-17-16,-17 2-10 16,-15 1-6-16,-18 0-1 15,-21 4-8-15,-14-3-10 16,-17 3-18-16,-6-3-80 15</inkml:trace>
  <inkml:trace contextRef="#ctx0" brushRef="#br0" timeOffset="4295.0509">7247 828 242 0,'-12'13'12'0,"0"16"-2"0,-7 7 31 15,9 10-1-15,-1 5-5 16,5 7-10-16,4 4-3 16,-2 0-4-16,4 1-1 15,0 0-5-15,0 0-5 16,0 3-1-16,0-1-3 16,0-4-2-16,-8-4 0 15,-5-3 0-15,1-5 1 16,6-8-4-16,-1-12 2 15,7-10-1-15,0-11 0 16,0-6-2-16,-6-2 0 16,0-8-3-16,0-25-8 0,-5-16-46 15,11-10 26-15,0-7-15 16,11 3-36-16,14 3-11 16,1 8 40-16,-1 6 56 15,8 10 0-15,-8 8 26 16,-6 11 12-16,-1 5 1 15,-1 9-5-15,-11 3-11 16,6 0-10-16,1 2 6 16,5 16 5-16,-3 11 0 15,1 6-2-15,-5 6 1 16,-5 6-1-16,0 4-1 16,-6-1-3-16,0 0-2 15,6-3-6-15,1-6-5 16,-5-7 0-16,4-3-5 15,-2-9-1-15,-4-7 0 0,0-6-4 16,0-9-2-16,-10 0-7 16,-17-3-49-16,-12-22-161 15</inkml:trace>
  <inkml:trace contextRef="#ctx0" brushRef="#br0" timeOffset="4454.1048">7196 1561 165 0,'-2'24'66'0,"2"9"-60"16,0 4 18-16,0 1 9 16,0-1-4-16,16 0-19 15,5-8-9-15,-5-2-1 0,-7-1-9 16,-9-7-19-16,0-3-64 16</inkml:trace>
  <inkml:trace contextRef="#ctx0" brushRef="#br0" timeOffset="4671.8177">6801 1963 170 0,'0'14'5'0,"12"2"6"16,28-4 18-16,3-2 3 15,17-5 12-15,18-2 0 16,13-3-10-16,9 0-10 0,3-5-10 15,-2-8-8-15,-10-1-6 16,-12-2-8-16,-7 4-10 16,-16 1-34-16,-15 3-202 15</inkml:trace>
  <inkml:trace contextRef="#ctx0" brushRef="#br0" timeOffset="5939.5531">8897 1280 312 0,'-4'0'10'15,"4"0"-8"-15,0 0-2 0,10 0 3 16,29 0 12-16,19 0-2 15,10 0 2-15,3 6-4 16,-3 1 1-16,-6 2-2 16,-12 4-3-16,-11 4-7 15,-18 4 2-15,-11 5 4 16,-10 6 2-16,-10 3 1 16,-36 6-4-16,-26 0-1 15,-17-3-2-15,-4-3-2 16,-4-9 0-16,2-6 0 15,8-7 1-15,8-10-1 16,9-3 0-16,12-7-6 16,0-19 0-16,19-8-2 0,10-6-1 15,25-7 0-15,4 0-3 16,25 3 12-16,28 0 0 16,13 3 0-16,11 1-1 15,14-4 2-15,6-1-1 16,13-4 2-16,7-3 0 15,-3 0 2-15,-17 2-1 16,-24 5-3-16,-26 1-1 16,-26 4-1-16,-21 0-3 15,0 4 1-15,-50 5-17 16,-18 9-17-16,-17 10 12 16,-6 9 26-16,2 3 5 15,3 5-3-15,7 15 2 16,3 5 1-16,18 8 6 0,6 4 3 15,19 11-6-15,12 11-4 16,19 6 0-16,2 7-1 16,17 2 4-16,26-2-4 15,17-2 3-15,4-5 0 16,15-3 0-16,-3-10-2 16,3-3 5-16,-1-6-1 15,-16-10-2-15,-2-3 0 16,-12-10-2-16,-17-8-2 15,-10-5 0-15,-9-4-2 16,-8-3 0-16,-2 0-5 16,-2 0-1-16,0 0 2 15,0-8-25-15,0-6-43 0,0-1-242 16</inkml:trace>
  <inkml:trace contextRef="#ctx0" brushRef="#br0" timeOffset="6621.4166">10437 696 111 0,'-15'-7'117'0,"15"2"-114"0,0 1 6 15,0 4 18-15,15 7 5 16,6 19-4-16,8 10 8 16,-3 9-2-16,-5 11-11 15,-15 1-7-15,-6 4-8 16,0-1-4-16,0-5-4 16,-18-11-2-16,-9-11-5 15,8-12-3-15,1-13-18 16,3-8-29-16,3 0-65 15</inkml:trace>
  <inkml:trace contextRef="#ctx0" brushRef="#br0" timeOffset="6780.0929">10619 898 139 0,'31'-2'26'0,"14"-1"14"16,15 2-1-16,4 1-12 15,-2 0 4-15,0-2-20 16,-8-4-7-16,-4-4-4 15,-9-7-4-15,-12-5-22 16,-10-7-43-16,-19-9-133 16</inkml:trace>
  <inkml:trace contextRef="#ctx0" brushRef="#br0" timeOffset="7011.6081">10906 510 305 0,'-8'0'40'0,"8"10"-38"16,-6 28-1-16,6 15 3 15,0 21 8-15,0 9-3 16,6 6 1-16,12 6 0 16,3-5-2-16,-2-2-2 15,-3-5 0-15,1-3-6 16,-17-9 0-16,0-11 0 16,0-7-5-16,-33-14-6 15,-4-8 3-15,-11-8-8 16,-4-10-23-16,-1-13-12 15,3-2-49-15,-2-21-25 16</inkml:trace>
  <inkml:trace contextRef="#ctx0" brushRef="#br0" timeOffset="7132.5275">10561 1437 95 0,'0'-23'70'15,"0"3"-24"1,12-2-24-16,40 3-1 0,4-1-6 16,16 0-3-16,9 0-1 15,8-5-1-15,4-3-7 16,2-5-3-16,-4-5-16 15,-17-4-71-15</inkml:trace>
  <inkml:trace contextRef="#ctx0" brushRef="#br0" timeOffset="7349.8086">11280 764 195 0,'0'4'27'15,"19"0"-26"-15,26 1 7 16,15-5 19-16,17 0 13 16,10 0-10-16,8-13-11 15,-8-10-14-15,-9 0-2 16,-12-6-3-16,-18 0-11 16,-21-4-15-16,-21 5-36 15,-6 5-157-15</inkml:trace>
  <inkml:trace contextRef="#ctx0" brushRef="#br0" timeOffset="7633.9657">11747 550 188 0,'-18'19'55'16,"-5"11"-53"-16,5 7 6 15,-5 11 4-15,2 3 6 0,-12 1-2 16,6 1-3-16,-8-3-9 16,4-4 0-16,2-4 3 15,2-7 4-15,7-6-9 16,7-9 0-16,5-2 0 15,4-8-2-15,2-1 0 16,2-5-2-16,0-1 2 16,0-3-3-16,0 0-8 15,27 0 7-15,18 0 4 16,9 0 3-16,4-8 5 16,2-1-5-16,-11 2 1 15,3 1-4-15,-13-1 0 0,-6 3 0 16,-12 4-7-16,-17 0-22 15,-4 4-63-15</inkml:trace>
  <inkml:trace contextRef="#ctx0" brushRef="#br0" timeOffset="7851.51">11280 1340 67 0,'0'8'15'0,"0"-1"2"16,21-1 20-16,20-3 12 15,9-3 8-15,14 0-22 16,10 0-6-16,5-13-11 16,2-6-4-16,1-4 3 0,-7 2-11 15,-5 0-6 1,-27 0-6-16,-10 4-5 0,-12-1-2 16,-15 3-17-16,-6 0-44 15,0 1-73-15</inkml:trace>
  <inkml:trace contextRef="#ctx0" brushRef="#br0" timeOffset="8242.3285">11834 1102 35 0,'-8'-3'101'16,"8"3"-66"-16,0 0-11 15,0 2-12-15,0 15 10 16,0 8 5-16,0 6-2 16,0 6 4-16,0 6-11 0,0 2 8 15,6 7-1 1,7 3-7-16,1 4 7 0,-2 4-7 15,-5 1-3-15,-1 3-4 16,-6-1-3-16,0-4-3 16,0 0 0-16,0-10-4 15,0-5 0-15,-19-10 1 16,1-10-2-16,-3-11 0 16,-6-7 0-16,-6-8 0 15,-10-1-3-15,-15-10-9 16,4-21-4-16,4-11 0 15,9-7 4-15,14 2 4 16,4 3 8-16,11 6 0 16,12 6 1-16,0 5-1 15,0 5 1-15,23 5 3 0,16 3-2 16,15 1 1-16,16-1 0 16,-6 3-3-16,9-2-5 15,-1 0-3-15,-6 0-54 16,-16-3-292-16</inkml:trace>
  <inkml:trace contextRef="#ctx0" brushRef="#br0" timeOffset="9043.4464">13066 723 141 0,'6'-16'45'0,"-6"6"19"16,0 4-3-1,0 4-13-15,-8 2-3 0,2 0-15 16,-11 5-15-16,-3 19-7 16,-15 10-1-16,-13 7 3 15,-8 6-1-15,-8 3-8 16,-6 3 2-16,0-2-3 15,10-6-1-15,14-8-5 16,17-12-9-16,23-6-16 16,6-14-75-16,8-5-218 15</inkml:trace>
  <inkml:trace contextRef="#ctx0" brushRef="#br0" timeOffset="9231.8268">13052 1065 99 0,'-46'38'59'16,"-12"6"-13"-16,-14 2-2 16,-13-3-3-16,-4-1-13 15,5-5-17-15,9-8-1 16,15-4-8-16,19-12-2 16,20-4-1-16,15-9-10 15,6 0-36-15,25-12-79 16</inkml:trace>
  <inkml:trace contextRef="#ctx0" brushRef="#br0" timeOffset="9420.1383">12888 1367 71 0,'15'44'75'16,"-3"2"-10"-16,-3 0-8 0,-3-4-6 16,-6-4-26-16,0-3-8 15,0-8-9-15,0-3-4 16,0-8 0-16,0-10-4 15,0-4-2-15,0-2-2 16,0-4 3-16,0-23-22 16,6-17-29-16,13-16-83 15</inkml:trace>
  <inkml:trace contextRef="#ctx0" brushRef="#br0" timeOffset="9981.1449">13385 928 212 0,'33'-11'63'0,"-2"6"-33"16,8-1 0-16,4-1-4 16,1 1-8-16,5 1-9 15,5-2-5-15,-10 2-3 16,-11 2-1-16,-15 3 0 16,-16 0 0-16,-2 0-1 15,0 3 1-15,0 24 2 16,-29 15 16-16,-16 12-9 15,-7 8-5-15,3 2 0 16,7 2-2-16,11-2 5 16,6 1-2-16,13-3-2 15,6-5 0-15,6-7-2 0,0-5 1 16,16-13-1-16,15-6 0 16,13-7-1-16,5-9 0 15,15-8 0-15,11-2 0 16,8-3 0-16,-9-19 0 15,-6-4 2-15,-14-2-2 16,-23-1 0-16,-25-2 0 16,-6 2 2-16,-31 4-1 15,-35 6-1-15,-25 7 1 16,-6 8-1-16,-2 4 0 16,10 0 0-16,21 0 2 15,20 3-2-15,23 0 1 0,15-2-1 16,10-1 0-16,0 0-7 15,39 0-4-15,23-3 7 16,23-14 4-16,2-3 0 16,-3 1 2-16,-7 1-2 15,-11 4 0-15,-10-1 0 16,-13 3 1-16,-12 4-1 16,-12 1-4-16,-15 4-10 15,2-5-36-15,-6-1-179 16</inkml:trace>
  <inkml:trace contextRef="#ctx0" brushRef="#br0" timeOffset="10581.9949">15206 525 267 0,'0'0'50'0,"0"0"-30"16,0 0 24-16,0 0 2 16,0 0-24-16,0 0-3 15,0 13-10-15,-29 19 0 16,-27 10 2-16,-18 11-6 16,-17-3 0-16,0-7-4 15,6-7-1-15,8-6-1 16,15-6-3-16,15-5-2 15,12-4-2-15,10-1-6 16,6 1-2-16,11 2 0 16,2 7 4-16,6 3 6 15,0 4 2-15,2 2 3 0,27 4 1 16,2 3 1-16,12 0-1 16,7 3 1-16,-3-1 4 15,1 1-1-15,-7-1 3 16,-8-2-1-16,-8 3-2 15,-8-6 1-15,-7-4-1 16,-8-7-3-16,-2-8-1 16,0-7 0-16,0-5-3 15,0-6-3-15,0 0 4 16,-14-19-20-16,-13-19-132 16,2-10-43-16</inkml:trace>
  <inkml:trace contextRef="#ctx0" brushRef="#br0" timeOffset="10910.9375">14817 966 134 0,'60'-16'19'16,"19"2"-7"-16,14-4 28 15,20 3-3-15,11-3-3 16,21 2 10-16,8 0-24 16,2 3-5-16,-14 4-1 15,-28 6-12-15,-32 3 0 16,-27 0 0-16,-25 0-2 15,-21 13 0-15,-8 13 0 16,0 13 2-16,-15 10 5 16,-24 5 5-16,0 6 1 0,-9 2-5 15,1 3 0 1,-3-3-1-16,1-2 1 0,-3-2 5 16,8-6-6-16,1-8-2 15,2-7-2-15,6-10-2 16,1-7-1-16,-5-10 0 15,-4-6-3-15,-11-4-9 16,-8 0-23-16,-4-13-76 16,-6-14-123-16</inkml:trace>
  <inkml:trace contextRef="#ctx0" brushRef="#br0" timeOffset="11316.1436">14811 1244 51 0,'37'29'85'0,"11"0"-48"16,3 0 14-16,-5-3-11 15,-9-6-13-15,-6-5-13 16,-14-8-6-16,-5-5-3 16,-10-2-4-16,-2 0 2 15,0-12 0-15,0-16-3 16,0-11-5-16,10-1-7 15,3 2-11-15,10 2-12 16,3 5 16-16,22 6-22 16,6 6 41-16,14 7 1 15,6 3 12-15,3 8 10 0,-9 1 3 16,-8 0 2-16,-19 9-18 16,-14 1 5-16,-12 2 2 15,-15-1 1-15,0 5 6 16,-21 3 5-16,-35 3 0 15,-10 1-14-15,-8 1-9 16,3-4-4-16,13-1-2 16,13-7-7-16,18-7-5 15,11-5-15-15,16 0-36 16,0-20-174-16</inkml:trace>
  <inkml:trace contextRef="#ctx0" brushRef="#br0" timeOffset="11594.9689">16607 704 155 0,'0'0'82'16,"0"0"-79"-16,6 0 0 15,5 7 10-15,7 12 26 16,3 8 3-16,8 5-16 15,-4-3-8-15,-2 0 2 16,-3-3-5-16,-3-3-12 16,-3-4-1-16,-3-4-2 0,-7-6-2 15,-4-5-4-15,0-4 0 16,0 0-5-16,-4-4-15 16,-15-20-86-16,7-6-32 15</inkml:trace>
  <inkml:trace contextRef="#ctx0" brushRef="#br0" timeOffset="12329.3324">16607 704 68 0,'199'-104'69'0,"-162"76"-35"16,10 3-10-16,9 6-4 15,10 7 7-15,3 2 0 16,5 3-5-16,17 7 10 16,0 0-1-16,-2 0 7 0,-17 0-18 15,-18 11-12-15,-17 4-6 16,-10 3 2-16,-6 8 2 15,-13 4 2-15,-8 1-1 16,0 5 1-16,-29-1-1 16,-10-3-2-16,-15 2-4 15,-20-5 0-15,-15-4-1 16,-2-5 0-16,0-8-6 16,12-10 1-16,17-2-10 15,13 0-16-15,9-4-10 16,26-10 5-16,10-2 23 15,4 4-6-15,25-3-12 16,26 5 28-16,5 0 3 16,4 3 3-16,-4 0 6 15,-2 5-1-15,-7 2 5 0,-14 0-3 16,-16 0-4-16,-17 0 1 16,0 6 3-16,-31 7 10 15,-27 6-7-15,-10 1-8 16,-1-1 3-16,11 0-6 15,13-3-1-15,12-2-1 16,14-3 0-16,17-3-8 16,2-4-5-16,0 1 0 15,25-2 4-15,12 0 3 16,0 0 5-16,-1 2 1 16,-5 2 1-16,-19-1 1 15,-12 5-2-15,0 3 2 0,-33 5-1 16,-33 4 0-16,-13 3 0 15,-12 2 4-15,-4-2-4 16,2 0-1-16,2 0 5 16,13-5-3-16,9-5 0 15,22-3 2-15,18-7-2 16,21-3 0-16,8-3-2 16,2 0-5-16,52 0 5 15,30-15 1-15,26-12 5 16,18-5 3-16,17-8-7 15,14 0 3-15,17 2-4 16,5-1 11-16,-13 9-1 16,-32 4-11-16,-45 5-3 15,-33 8 0-15,-37 7-9 16,-21 3-5-16,0 3-6 0,-54 0-166 16</inkml:trace>
  <inkml:trace contextRef="#ctx0" brushRef="#br0" timeOffset="12545.8197">16965 1194 150 0,'-10'38'20'0,"10"1"1"16,0-1 11-16,0 0 2 16,18-4 0-16,9-2-8 0,-6-8-12 15,-3-4-4 1,-7-5-5-16,-9-9-4 0,-2-5-1 15,0-1 0-15,0-2 0 16,-15-23-21-16,-3-13-67 16,1-6 1-16,15-1 4 15</inkml:trace>
  <inkml:trace contextRef="#ctx0" brushRef="#br0" timeOffset="13235.3316">16965 1194 73 0,'109'-49'41'0,"-55"29"-8"15,6 4-5-15,15 8 8 16,-1 1 1-16,2 5 4 15,-7 2-7-15,-16 0-13 16,-11 0-2-16,-17 2-3 16,-13 7-6-16,-12 8 1 15,0 3 6-15,-35 9 6 0,-25 3-10 16,-10-1-8-16,-7-3-3 16,9-8 1-16,14-5-3 15,23-8 0-15,13-7-7 16,7 0 1-16,11-7-24 15,0-17-30-15,23-1 12 16,16 3 26-16,3 8 12 16,-5 7 10-16,2 7 1 15,-12 0 7-15,-2 7 8 16,-3 18 1-16,-5 13 3 16,-9 10 5-16,-2 7 4 15,-6 6-2-15,0-2-5 0,5-5-9 16,-3-4 2-16,4-10-9 15,-2-9 0-15,-2-8-5 16,2-9 0-16,-4-7-1 16,0-7 1-16,0 0-2 15,-6-18 1-15,-25-10-22 16,-10-9 1-16,-3-7 4 16,9-2-14-16,4 4 5 15,8 4 6-15,5 12 20 16,5 10 5-16,3 9 3 15,10 5 0-15,0 2-6 16,14 0 2-16,24 3 0 16,15 11 6-16,5 4-7 0,6 1 0 15,-8 2 4-15,-8-1-7 16,-17 4 1-16,-23 2-1 16,-8-1 2-16,-6 5 4 15,-50 3 3-15,-18 0 0 16,-15-2 5-16,8 1-3 15,5-5 1-15,24-5 1 16,19-6-7-16,18-6-2 16,15 3-4-16,0-4-1 15,36-3-4-15,28-2 3 16,31-4-2-16,14-1 3 16,7-18-3-16,6-7-7 0,-6-2-7 15,8-1-48-15,-13-2-195 16</inkml:trace>
  <inkml:trace contextRef="#ctx0" brushRef="#br0" timeOffset="13385.9718">18817 1647 282 0,'6'5'62'0,"2"-2"-41"15,1 2 7-15,-3-2-3 16,6 0-14-16,5 0-11 15,1-3-17-15,-15 0-68 16</inkml:trace>
  <inkml:trace contextRef="#ctx0" brushRef="#br0" timeOffset="14323.6869">1776 1752 195 0,'-19'6'26'0,"-4"-6"-25"0,7 0-1 16,10 0 26-16,6 0 11 16,0 0-6-16,0 0-14 15,0 0-5-15,0 0 0 16,0 0 0-16,22 4 7 15,20 3 0-15,20 1-4 16,12 2 0-16,21-2-8 16,11-4-2-16,18 2-5 15,-2-2-2-15,0-2-13 16,-9-1-16-16,-22-1-136 16</inkml:trace>
  <inkml:trace contextRef="#ctx0" brushRef="#br0" timeOffset="15651.4034">2813 2569 158 0,'2'0'54'0,"9"0"-50"15,-3 0 11-15,9 0 18 16,11 0-5-16,-1 0 7 15,25 0-9-15,-2 0 4 16,16 0-10-16,12 0 2 16,7 0-7-16,18 0 0 15,9-6 0-15,16 1-4 16,21-6-5-16,14 1-1 16,7-2 1-16,-9 3 0 15,-6 1-2-15,-20 3 0 16,-9 2-1-16,-17 3 2 15,-10 0 1-15,-4 0-1 16,-8 0-2-16,-2 0-2 16,-2 0 1-16,1 0-1 15,7-3 0-15,13-1 0 0,1-3 1 16,5 2-2-16,-1 1 3 16,3 1 0-16,-15 3-2 15,0 0-1-15,7 0 0 16,1 0 0-16,15 0-1 15,12 0-1-15,3 1 2 16,3-1 4-16,3 2-4 16,10 1 0-16,-3 0 0 15,7-1 0-15,5-2 0 16,7 0 1-16,0 0 0 16,15 0-1-16,6-4 1 15,-6 0 1-15,-6 0 4 0,-6-5-6 16,3 1 5-16,-3 1 1 15,8-6-3-15,10 3 0 16,4 3 3-16,2-2-4 16,-6 0-2-16,-6 3 0 15,-10-1 0-15,-5-2-2 16,3 3 2-16,-3-3 1 16,1 1 0-16,1 1-1 15,1-2 0-15,-7 3 1 16,-4 2-1-16,-6 1 0 15,-2-1 2-15,0 1-1 16,-11 0-1-16,1-2 2 16,-9 2-2-16,-6 2 0 0,7-2 0 15,-9 3 0-15,14-2-2 16,3 2 2-16,14 0 0 16,-2 0 1-16,10 0-1 15,2 0 3-15,3-2-3 16,-3 1 1-16,5-2-1 15,1-3 3-15,11 2-3 16,4 0 0-16,2-3 0 16,0 0 1-16,3 0-1 15,9-4-2-15,15 0 2 16,0-4 0-16,12-1-1 16,-12 1 1-16,-4 2 1 0,2 0-1 15,-8 4 0 1,-11 1 0-16,-6 0 1 0,-16 2-1 15,-9 2-2-15,-6 1 2 16,0 3 0-16,-10 0-2 16,0 0 0-16,-4 0 2 15,-15 0 2-15,-10 0-2 16,-15-3 0-16,-14 0 0 16,-17 2 1-16,-18-1-1 15,-21 1 0-15,-14-1 0 16,-9-2-3-16,-10 0 1 15,0-4-2-15,0-8-7 16,0-3-48-16,-29-6-50 0</inkml:trace>
  <inkml:trace contextRef="#ctx0" brushRef="#br0" timeOffset="16791.5215">2900 437 17 0,'0'-19'179'15,"-8"6"-113"-15,-25 4-23 0,8 5-20 16,11 4 12 0,14 0-12-16,0 0-12 15,0 0-8-15,0 0-3 0,0 0 0 16,0 0-1-16,0 0 2 16,0 17 2-16,0 5 7 15,0 7-2-15,0 10 0 16,0 1-3-16,0 7 2 15,0 5-5-15,0 3 3 16,0 2-1-16,0 6-1 16,0 1-2-16,0 5 0 15,0 5 0-15,6 8 3 16,-6 5-4-16,0 4 3 16,0 3-1-16,0 3-1 15,0-5 0-15,0 0 3 0,-6 0-3 16,6-4 0-16,0 3-1 15,0-4 1-15,0-2-1 16,0-6 1-16,0-3 0 16,0-7-1-16,0-10 1 15,8-5-1-15,2-9 0 16,-2-7 1-16,3-6-1 16,-1-8 0-16,-10-7 3 15,0-7-3-15,6-6 0 16,-6-4-2-16,0 0 1 15,0 0 0-15,0 0-2 16,0-7-13-16,0-21 4 0,6-8-36 16,1-18-57-16</inkml:trace>
  <inkml:trace contextRef="#ctx0" brushRef="#br0" timeOffset="19197.1547">3094 404 11 0,'5'0'34'0,"-3"0"9"16,-2 0 1-16,0 0 3 16,0 0-2-16,6 0-11 15,4 0-9-15,13 0-7 16,2 0-2-16,12 0 2 15,23 0 2-15,6 0 5 16,15-1-3-16,10-5 2 16,2 1-9-16,4-2 1 15,8-1-6-15,-8 1 0 16,13-1-2-16,-5-1-4 16,11 2 4-16,14-1-3 15,11 1-4-15,24 0 1 0,11-1 4 16,4 1-5-16,2-3 0 15,-13 4-1-15,-8-1 2 16,3 1-4-16,-9 0 2 16,-19 1 0-16,-6 2 1 15,-18 1-1-15,-4-1-1 16,-9 3 1-16,-2 0 2 16,-2 0-2-16,-4 0 0 15,2 0 0-15,2-1 2 16,8-1-2-16,11-1 0 15,-8 1 1-15,9 1 1 16,1-4-2-16,8-3-2 16,-12 0 2-16,1 1 0 0,-3-1 0 15,-11 1-3 1,3 2 3-16,-9-4 0 0,6 3 0 16,-17-1 0-16,7-2 0 15,-10 2-1-15,-5 1 1 16,-3-1 1-16,-14 2-1 15,-3 2 0-15,-2 2 0 16,-3 1 0-16,11 0 0 16,19 0 0-16,6-1 0 15,18-2 3-15,13-4-3 16,6 0 0-16,10 2 0 16,-4-2 2-16,-6 4-2 15,-8 3 0-15,-23 0 0 0,-15 0-2 16,-12 0 2-16,-2 0 0 15,0 0-1-15,11 1 1 16,5 2 0-16,11 0 0 16,-4 0 0-16,2-2 0 15,2 1 0-15,-9-2 0 16,3 1 1-16,-13-1-1 16,3 1 0-16,-1-1 0 15,0 3 2-15,11-3 0 16,-6 0-1-16,7 0 1 15,11 0 2-15,-2 0 0 16,7 0-2-16,-14 0 0 16,5 0-1-16,11 0-1 15,1 0 1-15,15 0 0 0,2 0-1 16,6 0 1-16,-10-5-1 16,1 0-1-16,-1 0 0 15,4 2 1-15,-6-1 0 16,-9 3 2-16,-1-1-2 15,-7 2 0-15,-2 0 0 16,2-1 1-16,2 0-1 16,13-1 0-16,-1-1 0 15,11 1 0-15,-2 0 0 16,0 1 1-16,2 0 2 16,-4 1-3-16,8 0 2 15,0 0 1-15,-4 0 0 0,-2 0-1 16,-10 0 1-16,-5 0 2 15,9 0-2-15,-3 0 1 16,7 0-1-16,4 0 0 16,2 0 5-16,2 0-6 15,2 0 1-15,3 0-1 16,-3 0 2-16,-10 0-4 16,-3 0 2-16,-7 0-2 15,-13 0 0-15,-4 1 2 16,-11 2-3-16,-1 1 2 15,-5-3-1-15,9 3 0 16,-2 1 0-16,3 0 1 16,1 0-1-16,0 0 0 0,-6-3 0 15,-5 1 0 1,-8 1 0-16,-6-1 0 0,0 1 0 16,6-3 0-16,2 2 0 15,5-2 0-15,-7 1-1 16,-10-2 1-16,-3 0 0 15,-5 0 1-15,-1 0-1 16,3 0 0-16,-2 0-1 16,-5 0 2-16,-12 0-1 15,-12 0 0-15,-7 0-1 16,-6 0 0-16,-6 0 0 16,0 0 0-16,0 0-2 0,0 0 0 15,4 0 3-15,-4 0 0 16,0 0-3-16,0 0 3 15,2 1 1-15,3-1-1 16,-3 2 0-16,-2-2 0 16,0 1 0-16,0-1-1 15,0 0-2-15,0 3 1 16,0 3-2-16,0 1 3 16,4 6 1-16,2 2 1 15,2 3 4-15,-2-1-4 16,-1 3 1-16,-3 4-2 15,-2-1 0-15,4 4 0 16,-4 0 1-16,0-3 0 0,0 4-1 16,0 0 1-16,0-2-1 15,0 5 2-15,0 0 0 16,0 1-2-16,0 3 0 16,0-3 3-16,0-1-1 15,0-4-2-15,0-2 0 16,0-3-1-16,6-4 1 15,-4-1 1-15,2-1-1 16,0 3 0-16,-2-1 1 16,-2 2-1-16,5 0 0 15,-5 1 0-15,2 2 0 16,2 5 0-16,-4 4 1 0,6 0-1 16,-4 8 0-1,8-2 0-15,5 3 1 0,3 5-2 16,5-2 1-16,2 2 0 15,0 0 3-15,0-2-3 16,1 6 0-16,-7 3 0 16,2 1 0-16,-9 2 0 15,1 4 0-15,-3 2 1 16,-4 3 0-16,0 1-1 16,-6-2 2-16,0-7-2 15,0-5 0-15,0-7 0 16,0-5 0-16,0-5 0 15,0-5 0-15,0-4 0 16,0-5 1-16,0-4-1 0,-10-4 0 16,-2-1 0-16,5 0 0 15,1-5 2-15,4-1-2 16,2-5 0-16,0 1-1 16,0-2 1-16,0 0 0 15,0 0 0-15,0 0 0 16,0 0 0-16,0 0 0 15,0 0 1-15,0 0-2 16,0 0 1-16,0 0-2 16,0 0 0-16,0 0-5 15,-10 0-3-15,-11 0-29 16,-6-2-31-16,-10-2-95 16</inkml:trace>
  <inkml:trace contextRef="#ctx0" brushRef="#br0" timeOffset="37339.0384">7307 4184 291 0,'0'0'94'15,"0"0"-75"-15,0-1 14 0,0 1 8 16,0 0-18-16,0 0-11 16,0 0-1-16,0 0 5 15,0 0 0-15,0 1 1 16,-12 15-3-16,-15 5-3 16,0 7 0-16,-4 8-4 15,-8 8-2-15,2 13 1 16,-1 7-1-16,-5 7 1 15,6 7-2-15,-9 4-3 16,7 8 3-16,-2 7-2 16,-3 8 1-16,-1 1 0 15,-1 7-1-15,-14 2 1 16,0 6-2-16,-8 10 1 0,-4 2 0 16,2 1-2-16,3-10 1 15,12-11-1-15,5-13 1 16,9-9-1-16,6-10 0 15,8-8 0-15,4-15 0 16,15-12-2-16,-5-7-1 16,13-13-2-16,-6-7-2 15,6-10-2-15,-6-8-11 16,6-1-4-16,-8-13-17 16,8-24-58-16,0-20-67 15</inkml:trace>
  <inkml:trace contextRef="#ctx0" brushRef="#br0" timeOffset="38007.5683">7378 4152 38 0,'8'-11'108'16,"4"2"-102"-16,-6 3 7 15,1-1 36-15,-5 6-7 16,-2 1-14-16,0 0 3 16,0 0 0-16,0 0-4 15,0 0-6-15,4 16-2 16,2 11 4-16,0 11-4 16,0 8 3-16,3 11-6 15,1 8 2-15,-2 5-1 16,13 1-8-16,-9 5 3 15,1 1-4-15,1 4 3 0,5 4-2 16,-1 5-6-16,3-1 11 16,0 1-10-16,-5-4-1 15,5 3 3-15,-4-2-5 16,-1 5 5-16,-4 3-1 16,-3-2 0-16,3 2-2 15,-2-3 1-15,9-5-2 16,-6-5 3-16,9 1-5 15,-9-4 3-15,-1-10-3 16,0-4 0-16,1-7 0 16,-1-8 0-16,5-8 0 15,-5-9 0-15,-4-9-2 16,3-9 2-16,-5-5-7 0,2-10 2 16,-4 0-2-16,-4 0-5 15,0-12-8-15,0-20-34 16,-12-2-16-16,-13-12-55 15,-14-5-204-15</inkml:trace>
  <inkml:trace contextRef="#ctx0" brushRef="#br0" timeOffset="38418.9314">6373 5437 194 0,'12'0'86'16,"3"0"-82"-16,20 0 18 15,19 0 19-15,18 6-4 16,13 4-4-16,18-4-13 16,7-1 1-16,12 0 0 15,16-2-3-15,9 1-4 16,10 2-2-16,-14 3-6 16,-13-2-1-16,-25 5-4 0,-20-3 0 15,-21 0-1-15,-25 0 0 16,-10-1-1-16,-12-3 1 15,-11-3-2-15,0 1-5 16,-6-1-4-16,0 6-5 16,0 2-34-16,-33 4-111 15</inkml:trace>
  <inkml:trace contextRef="#ctx0" brushRef="#br0" timeOffset="40491.0071">8390 6334 224 0,'0'0'92'16,"0"0"-78"-16,0 0 11 15,0 0 16-15,0 0-20 16,0 13-11-16,0 7-2 0,0 8 5 15,-2 8-1-15,-2 4-2 16,2 3-1-16,-2 6 1 16,2 5-1-16,-2-10-3 15,2 4-1-15,-2-6-3 16,4-6-1-16,0-5-1 16,0-7-2-16,0-10-6 15,0-7-8-15,0-7-11 16,18-8-85-16</inkml:trace>
  <inkml:trace contextRef="#ctx0" brushRef="#br0" timeOffset="40849.2272">8684 6497 304 0,'-23'20'56'16,"0"8"-47"-16,9 7 11 15,2 0 13-15,7 0-12 16,5-2-11-16,0-3 0 16,5-4-5-16,15-7 2 15,5-6-7-15,8-4 0 16,0-9-6-16,13 0 6 16,-13-12 0-16,2-10 1 15,-14-6 2-15,-7-3-2 0,-14-2-1 16,0 3 4-1,-14 2-4-15,-13 6 7 0,-4 7-7 16,0 7 6-16,2 1 3 16,4 4-2-16,6 3-3 15,1 0-4-15,3 0-2 16,9 0-4-16,6 0-8 16,0 0-12-16,0 0-30 15,10 0-103-15</inkml:trace>
  <inkml:trace contextRef="#ctx0" brushRef="#br0" timeOffset="41187.4949">9066 6593 64 0,'-26'28'237'16,"5"1"-225"-16,11 2 16 15,10-3 19-15,0-3-10 16,0 2-24-16,18-4-3 15,15-2-6-15,-2-6 1 16,6-4-4-16,5-8-1 16,-3-3 1-16,0 0 0 15,-8-8-1-15,-6-13 4 16,-10-4 0-16,-7-4 2 16,-8-1-2-16,-8-1 1 15,-23 2-3-15,-9 5-1 16,-1 5 0-16,-7 6 3 0,1 4-2 15,3 6 1-15,9 3-2 16,15 0-1-16,7-1-2 16,9 1-7-16,4 0-14 15,0 0-48-15,17 0-105 16</inkml:trace>
  <inkml:trace contextRef="#ctx0" brushRef="#br0" timeOffset="41427.966">9746 6656 325 0,'-6'3'29'0,"-4"-1"3"16,4 5 26-16,0 1-25 0,-3-1-18 15,-3 11-8-15,-9 1 2 16,3 3-4-16,-9 3 0 15,-4 2-5-15,-11 3 0 16,5 1-7-16,-10-5-7 16,5-3-19-16,11-13-56 15,2-10-181-15</inkml:trace>
  <inkml:trace contextRef="#ctx0" brushRef="#br0" timeOffset="41638.2549">9436 6639 306 0,'0'0'62'0,"7"15"-59"15,7 3 27-15,9 5-4 16,12 2-8-16,-2 1-10 16,19 2 1-16,-3-2-5 15,5-2-4-15,-4-3-4 16,-1-2-9-16,-7-8-6 15,-7 0-26-15,-15-7-102 16</inkml:trace>
  <inkml:trace contextRef="#ctx0" brushRef="#br0" timeOffset="41899.6388">10195 6622 245 0,'0'17'87'0,"0"9"-74"16,-6 0 20-16,0 1 9 16,2 1-16-16,4 0-16 15,0 0-10-15,0-4-1 16,0-2 1-16,0-6-10 0,0-2-5 15,0-6-12 1,0-5-41-16,0-3-137 0</inkml:trace>
  <inkml:trace contextRef="#ctx0" brushRef="#br0" timeOffset="42311.3764">10445 6672 331 0,'0'18'19'0,"0"2"10"16,0 2 17-16,0 2-22 15,4 0-13-15,9 3-3 16,1 0-3-16,3 0-5 16,1-2 1-16,5-3 0 0,-11-4-2 15,7-7 1-15,0-4-5 16,-1-7 3-16,11 0-3 15,-4-11 2-15,6-14 3 16,4-4-1-16,-20-2-1 16,-5 1 2-16,-10 2 0 15,0 3 1-15,0 2 6 16,-23 2-4-16,-8 2 3 16,0 7-2-16,0 3 7 15,-8 0-2-15,8 6 1 16,4 0-4-16,-2 2-5 15,6 1 0-15,5 0-2 0,5 0-2 16,5 0-4-16,-4 0 0 16,3 0-12-16,9 6-6 15,0 2-26-15,0 1-116 16</inkml:trace>
  <inkml:trace contextRef="#ctx0" brushRef="#br0" timeOffset="42762.0449">11016 6693 198 0,'0'6'118'0,"0"4"-108"0,0 2 19 16,0 2 9-1,0 5-23-15,0 3-6 0,0 2-4 16,0 0-5-16,4 0 1 15,2 1-2-15,2-5 4 16,-2-1-5-16,5-4 2 16,-3-6-1-16,4-5-1 15,3 0-1-15,-3-4 2 16,7-4-2-16,2-14 3 16,3-7 5-16,-3 1-3 15,-13 0-2-15,-8 1 5 16,0 2-1-16,0 1 2 15,-2 2 3-15,-16 2 1 16,-11 0 0-16,4 5-1 0,2 0-3 16,0 3 1-16,9 2-5 15,-3 0-2-15,3 3-1 16,2 3-1-16,1 0 0 16,5 0-2-16,4 0-2 15,-4 0-4-15,6 0-7 16,0 5-9-16,0 2-18 15,0 3-56-15,0-1-97 16</inkml:trace>
  <inkml:trace contextRef="#ctx0" brushRef="#br0" timeOffset="43347.5743">11520 6787 144 0,'-6'-3'94'0,"4"3"-81"15,2-1 40-15,0 1-5 16,0 0-22-16,0 0-10 15,-4 0 2-15,2 0 1 0,-9 7-1 16,-1 5-8-16,-1 8-3 16,5-1 3-16,2-1-5 15,0 1 0-15,6-4-4 16,0-1 0-16,0-4 1 16,0-3-2-16,0-4-1 15,0-1-2-15,0-1 3 16,0-1 0-16,0 0 1 15,0 0-1-15,0 0 0 16,0 0 3-16,0 0-3 16,0 0 1-16,0 0 3 15,0 0 0-15,0 0 0 16,0 0 0-16,0 0-3 0,0 0-1 16,0 0 0-1,0 0 0-15,0 0 0 0,0 0 0 16,0 0 0-16,0 0-4 15,0 0 4-15,0 0 0 16,0 0-2-16,0 0 2 16,0 0 0-16,0 0 0 15,0 0 0-15,0 0-3 16,0 0 0-16,6-1-7 16,2-13 1-16,9 3-24 15,1-3-139-15</inkml:trace>
  <inkml:trace contextRef="#ctx0" brushRef="#br0" timeOffset="48199.6447">7956 6422 104 0,'0'0'7'0,"7"0"5"15,-7 0 22-15,0 0 5 16,0 0-17-16,0 0 0 16,0 0 2-16,0 0 1 15,0 0-8-15,0 0-10 16,0 0-4-16,0 0-3 0,0 0-3 15,0 0 1-15,0 0-5 16,-13 0 4-16,1 0-8 16,-5 0 3-16,1-2 1 15,3-1 2-15,-5 1-16 16,3-1-12-16,3 3-20 16,-5 0 42-16,7 0 11 15,4 0 1-15,4 0 1 16,2 0 2-16,0 0 10 15,0 0 3-15,0 0 1 16,0 0 1-16,0 0 1 16,0 0-3-16,0 0-1 0,0 0-1 15,0 0-5-15,0 11 1 16,0 0 0-16,0 1-1 16,6 2-2-16,6 4-4 15,5 3 4-15,1 1-2 16,1-2 2-16,2 2-6 15,1 0-2-15,7-2 2 16,-14-1-2-16,8-4-2 16,-11-4-2-16,0 0-2 15,-3-6-3-15,-1-2-10 16,-8-3-28-16,0 0-82 16</inkml:trace>
  <inkml:trace contextRef="#ctx0" brushRef="#br0" timeOffset="56461.4095">11541 5336 313 0,'0'9'65'16,"0"-6"-64"-16,0-3 11 15,0 0 14-15,18 1-12 16,28 4-1-16,1 3-1 15,7 3-1-15,-4 2-3 16,8 5 0-16,-3 4 0 0,5 5-3 16,-2 2-1-16,2 6-3 15,0 5 1-15,-6 1 2 16,-11 5-3-16,-14-1 0 16,-16-1 2-16,-13 0-3 15,-5-1 3-15,-40-1 2 16,-25 1-3-16,-15 1 2 15,-6 0-2-15,0-5-1 16,6-4 0-16,7-3-1 16,14-9 1-16,0-6-2 0,16-6-1 15,15-5 0 1,8-6-2-16,19 0-9 0,6-17-23 16,0-16-124-16</inkml:trace>
  <inkml:trace contextRef="#ctx0" brushRef="#br0" timeOffset="56845.6703">12841 5393 283 0,'-19'-3'72'0,"9"1"-52"15,-2 2 17-15,-1-2 10 16,-1 2-10-16,-11 0-16 0,-14 5-13 16,-11 15 1-16,-6 6-2 15,-8 7 4-15,6 7-2 16,-6 9 0-16,4 7-2 16,15-1 0-16,8 5-3 15,14-3-3-15,23-9 0 16,0-4-1-16,12-6 1 15,38-1-3-15,8-5 4 16,6-5-4-16,8-7 2 16,0-8-3-16,7-5 2 15,4-7-1-15,-9 0-7 16,-2-4-4-16,-5-12-14 16,-22-6-26-16,-10-2-28 0,-22-5-96 15</inkml:trace>
  <inkml:trace contextRef="#ctx0" brushRef="#br0" timeOffset="57219.6502">11468 4789 299 0,'0'0'17'16,"2"0"-17"-16,40 4 23 15,20 4 5-15,27 2 6 16,22-2-8-16,32 3-5 15,10-3-4-15,18-1 2 16,5-1-5-16,-13 0-1 16,-30 1-6-16,-36-3-1 15,-31 1-5-15,-27-3-1 16,-16 0-2-16,-13-2-7 0,-10 0-8 16,0 0-13-16,-10 0-50 15</inkml:trace>
  <inkml:trace contextRef="#ctx0" brushRef="#br0" timeOffset="57429.793">12554 4563 346 0,'0'12'17'0,"0"7"-16"16,6 5 13-16,37 5 13 0,13 8 3 15,10 3-12-15,2 1-7 16,5 1-11-16,-3 2 0 16,-6 2-14-16,0 4-19 15,-10-1-127-15</inkml:trace>
  <inkml:trace contextRef="#ctx0" brushRef="#br0" timeOffset="57828.5344">13000 5981 30 0,'-12'-2'198'16,"10"2"-143"-16,2 0 1 16,0 0-8-16,0 0-17 15,0 11-18-15,0 12 6 16,0 9-1-16,0 6-6 15,0 4 0-15,0 5-3 16,-13 2-6-16,-3-2-2 0,7-5-1 16,-1-6-4-16,4-9 0 15,4-7-7-15,2-7-8 16,0-11-38-16,0-2-92 16</inkml:trace>
  <inkml:trace contextRef="#ctx0" brushRef="#br0" timeOffset="58195.6762">13246 6089 264 0,'-12'19'53'0,"-7"11"-47"0,7 2 24 16,1 3 5-16,7-1-7 15,4-5-15-15,0-3-5 16,15-4-4-16,16-4 1 15,2-5-5-15,6-11 0 16,7-2-2-16,1 0 2 16,3-15 0-16,-3-13 0 15,-5-7-3-15,-13-1-1 16,-17-1 1-16,-12 2 1 16,0 6 2-16,-23 3 0 15,-20 7 5-15,-5 7 1 16,1 2 8-16,5 7-2 15,9 3-1-15,2 0 1 0,4 0-11 16,13 0-1-16,4 2-3 16,8 7-7-16,2 2-4 15,0 2-9-15,24-4-52 16,20 1-249-16</inkml:trace>
  <inkml:trace contextRef="#ctx0" brushRef="#br0" timeOffset="58577.0377">13879 6178 308 0,'-13'10'18'16,"1"5"2"-16,4 0 14 0,-3 4-6 15,7 2-14-15,2 1-7 16,2-2-2-16,0 2 0 15,0-6-3-15,17 0 1 16,3-4-1-16,11-5-1 16,9-5 0-16,-1-2-1 15,4 0 4-15,3-19-2 16,-9-5-1-16,-6-3 0 16,-6-5-1-16,-13 6 1 15,-12 0-1-15,0 3 3 16,-2 3-1-16,-29 2 3 15,-2 2 1-15,0 6-1 0,4 4 4 16,0 3-6-16,8 3-3 16,5 0-1-16,3 0-5 15,7 0-10-15,6 2-8 16,0 5-28-16,0 0-141 16</inkml:trace>
  <inkml:trace contextRef="#ctx0" brushRef="#br0" timeOffset="58804.5422">14697 6119 282 0,'-14'11'9'0,"-15"6"16"15,0 5 23-15,-4 1-11 16,-2 3-22-16,-3 3-11 15,3-3-2-15,-2-1-2 16,6-3-2-16,-2-5-7 16,2-6-14-16,10-3-30 15,-3-8-181-15</inkml:trace>
  <inkml:trace contextRef="#ctx0" brushRef="#br0" timeOffset="59012.1063">14375 6138 185 0,'22'16'42'15,"-1"0"-12"-15,8 2 17 16,4 1-4-16,6-1-10 16,1 3-16-16,1-2-2 15,0 0-2-15,-5-5-13 16,-3-3-3-16,-2-4-12 15,-2-3-22-15,-5-4-58 16</inkml:trace>
  <inkml:trace contextRef="#ctx0" brushRef="#br0" timeOffset="59251.662">15104 6015 289 0,'0'21'8'16,"0"4"10"-16,0 3 24 15,0 10-3-15,0 1-13 16,0 4-3-16,0-1-9 16,7 0-4-16,3 0 4 15,-4-2-12-15,5-3-2 0,-9 2-5 16,4-6-23-1,0 0-59-15</inkml:trace>
  <inkml:trace contextRef="#ctx0" brushRef="#br0" timeOffset="60249.9563">16624 5214 82 0,'0'-3'223'15,"0"1"-213"-15,0 2-3 16,18 0 17-16,20 11 6 16,3 2-6-16,9 3-3 15,9-2-1-15,4 0-5 16,9-3-2-16,0-2-1 0,7-2-5 16,-5-3-2-16,-8-1-5 15,-10-3-4-15,-10 0-9 16,-20 2-23-16,-19 3-143 15</inkml:trace>
  <inkml:trace contextRef="#ctx0" brushRef="#br0" timeOffset="60482.0384">16429 5705 254 0,'52'0'14'0,"25"0"23"16,9 0 18-16,5 0-23 15,7 0-5-15,-1 0-12 16,6 5-10-16,0-2-5 16,1 2-1-16,-1 0-8 15,-14-3-24-15,-8 0-72 16</inkml:trace>
  <inkml:trace contextRef="#ctx0" brushRef="#br0" timeOffset="62417.4457">19743 5099 209 0,'2'-12'107'0,"-2"9"-91"0,0 2-1 16,0 1 34-16,0 0-8 15,0 0-18-15,0 0-7 16,0 1-5-16,0 20-5 16,0 19 1-16,0 18 4 15,-6 13-5-15,-2 7 1 16,-5 2 0-16,9 5-2 15,4-5-3-15,0-7 3 16,4-10-4-16,21-12 4 16,4-15-5-16,-2-9 1 15,8-10-2-15,2-6 2 0,5-9-1 16,11-2 1 0,7-8-1-16,4-29 1 0,9-11-1 15,-3-12-1-15,-12-5 0 16,-4-5-4-16,-7-2 5 15,-3-2-1-15,-3 2-3 16,-4 2 3-16,-8 2 0 16,-4 9 1-16,-7 5 1 15,-5 11-1-15,-3 3 5 16,-8 13-3-16,2 4-2 16,-4 9 5-16,0 8-2 15,0 2-2-15,0 4 0 0,0 0-1 16,0 0-1-1,7 10-2-15,-1 23 3 0,0 16 2 16,2 14 5-16,-2 11-1 16,1 8 0-16,5 4 1 15,9 5 0-15,4-1 0 16,6-4-5-16,4-3 3 16,2-12-4-16,10-8 1 15,-1-9-2-15,8-9-2 16,1-9 1-16,-1-12-2 15,0-14-5-15,0-10-8 16,2-15-12-16,-9-18-34 16,-6-12-51-16,-16-13-242 15</inkml:trace>
  <inkml:trace contextRef="#ctx0" brushRef="#br0" timeOffset="62821.6439">19499 4570 231 0,'0'0'106'15,"0"0"-98"-15,0 0 19 16,2 0 24-16,21-4-22 16,18 1-11-16,23-1-1 15,25 1-3-15,21 0-3 16,16 0-1-16,4 1-6 15,7-1 4-15,3-1-5 16,5 2-1-16,-3-1-2 16,-11 0 0-16,-20-2-2 15,-28-2-7-15,-27-2-5 16,-21-4-20-16,-27-9-105 16</inkml:trace>
  <inkml:trace contextRef="#ctx0" brushRef="#br0" timeOffset="63081.296">20793 3941 284 0,'13'0'60'15,"16"1"-54"-15,14 25 7 16,7 10 32-16,16 12 0 15,0 4-22-15,0 6-3 0,6 5-6 16,-3 3-9-16,1 4-2 16,-6 2-3-16,2-4-6 15,-8-6-6-15,-8-2-35 16,-15-3-295-16</inkml:trace>
  <inkml:trace contextRef="#ctx0" brushRef="#br0" timeOffset="66498.0686">8074 7108 177 0,'0'-2'67'15,"0"-2"-57"-15,0 4 6 16,0 0 27-16,0-1-17 16,0 1-12-16,0 0-6 15,4 0 0-15,23 0 0 16,15 0 6-16,20 0 0 0,14 0-1 15,21 1-2-15,17 3 0 16,16-4-5-16,19 2 6 16,-2 0-5-16,-1 0 1 15,-11 3-6-15,-11-1-1 16,-21-1 1-16,-6 3-2 16,-12-4-1-16,-6-2 0 15,-9 0-10-15,-6 0-5 16,-10 0-21-16,-21 0-92 15</inkml:trace>
  <inkml:trace contextRef="#ctx0" brushRef="#br0" timeOffset="67487.8848">10238 7124 136 0,'-6'0'73'0,"6"0"-64"16,0 0 4-16,0 0 26 16,0 0-7-16,0 0-21 15,0 0-4-15,0 0 3 0,2 0 0 16,25 4 13 0,17-2 0-16,16 0-2 0,24-2-1 15,16 0-2-15,19 0-3 16,5 0-1-16,7 0-2 15,-7 0-2-15,0 0-3 16,-13 0-5-16,5 2-2 16,-2 5 4-16,-15 1-4 15,-10-1 0-15,-17-2 0 16,-16-1-1-16,-6-1-2 16,-5-3-2-16,-6 0-6 15,1 0-4-15,-3 0-34 16,2-11-120-16</inkml:trace>
  <inkml:trace contextRef="#ctx0" brushRef="#br0" timeOffset="68057.5821">13033 6552 207 0,'0'4'20'16,"0"-1"-14"-16,0 1 26 0,6 0 5 15,25 2-2-15,11-1-4 16,9 2 1-16,16-4 5 16,11-2-8-16,13-1-4 15,12 0-3-15,11 0-4 16,4-4-3-16,2 0-2 16,-6 1-6-16,-21 2-5 15,-21 1-2-15,-22 0-1 16,-15 0-1-16,-19 0-2 15,-8 0 2-15,-3 0-5 16,-5 0-1-16,0 0 0 16,0 0-6-16,-7 0-10 15,-32 3-52-15,-29 12-205 0</inkml:trace>
  <inkml:trace contextRef="#ctx0" brushRef="#br0" timeOffset="69983.1259">21399 6026 111 0,'0'-4'262'16,"0"1"-242"-16,0 3 0 16,0 0 24-16,0 0-4 15,0 0-21-15,0 0-13 16,0 3-3-16,0 17 2 15,-4 9 9-15,2 6 1 16,-9 7-7-16,-1 2-2 0,-1 1 5 16,-1-1-9-1,-3-3 0-15,9-7-2 16,-2-6-4-16,0-4-6 0,7-9-3 16,-1-4-5-16,4-6-15 15,0-5-36-15,0-5-89 16</inkml:trace>
  <inkml:trace contextRef="#ctx0" brushRef="#br0" timeOffset="70321.658">21539 6144 272 0,'0'0'67'16,"0"0"-59"-16,0 12 14 0,0 8 17 15,0 4-11-15,0-1-12 16,0 0-9-16,17 0 1 16,2-4 1-16,5-1-5 15,5-8-4-15,2 1 0 16,6-11 0-16,1 0 0 16,7 0-1-16,-8-17 0 15,-4-6 0-15,-10-5 0 16,-10-2 1-16,-13 2-1 15,0-3 2-15,-2 5 1 16,-34 7-2-16,-5 4 1 16,-6 4 6-16,-3 1-7 15,-6 9-1-15,-10 1-6 16,-6 0-34-16,-15 0-221 16</inkml:trace>
  <inkml:trace contextRef="#ctx0" brushRef="#br0" timeOffset="70908.0178">9025 7312 251 0,'-10'7'72'0,"-3"-2"-72"0,13-4-17 15,0 0 16-15,19-1 0 16,28 0-8-16,15 0-77 16</inkml:trace>
  <inkml:trace contextRef="#ctx0" brushRef="#br0" timeOffset="71800.1468">15293 6849 198 0,'10'-4'71'0,"-8"3"-65"15,-2 1 11-15,4 0 40 16,-4 0-15-16,0 0-16 16,0 0-9-16,2 0-4 15,-2 0 6-15,0 0-1 16,0 0-7-16,0 0-5 15,0 0-5-15,0 0-1 16,0-2-2-16,4 1-7 16,7-3-9-16,3-4-33 15,-1 1-310-15</inkml:trace>
  <inkml:trace contextRef="#ctx0" brushRef="#br0" timeOffset="72743.5475">22170 6176 12 0,'-35'-13'147'15,"4"2"-97"-15,0-2-45 16,12 8 19-16,3-2 19 0,7 2-7 15,-1 5-5 1,2-1-2-16,-5-1-7 0,1 2-9 16,-1 0 0-16,-7 0-1 15,1 0-5-15,-6 0-4 16,1 0 4-16,1 9 1 16,2 2-1-16,-2 4 0 15,3 3-2-15,-3 6 2 16,4 5-3-16,7 5-3 15,6 0 5-15,6 0-4 16,0-5 1-16,12-6-2 16,23-1-1-16,9-5 0 0,5-5 0 15,11-9 3-15,6-3-1 16,3 0 1-16,-1-18-1 16,-4-7-2-16,-16-5 1 15,-15 1-3-15,-15-4 2 16,-14 1-2-16,-4 1 2 15,0 3 0-15,-29 4 1 16,-8 6 1-16,2 7-1 16,2 1 5-16,0 7-3 15,2 0 0-15,4 3-3 16,4 0-2-16,1 0-1 16,3 0-2-16,11 0-1 15,-3 0-13-15,11 9-14 16,0 3-58-16,0-2-256 15</inkml:trace>
  <inkml:trace contextRef="#ctx0" brushRef="#br0" timeOffset="73038.1784">22920 6185 274 0,'0'0'90'16,"0"0"-82"-16,0 0 13 15,0 0 26-15,0 6-18 0,-12 4-17 16,-21 6-7-16,-11 4 1 16,-9 5 1-16,-9 3-2 15,-13-2-4-15,-10 5 2 16,1-5-3-16,1-4-3 15,17-6-5-15,22-7-11 16,11-6-16-16,13-3-83 16,20-3-198-16</inkml:trace>
  <inkml:trace contextRef="#ctx0" brushRef="#br0" timeOffset="73254.2491">22499 6148 61 0,'0'2'245'0,"0"14"-240"16,0 5 8-16,12 3 18 15,11 5 7-15,1 4-10 16,14-1-15-16,1-2-6 16,0-5-3-16,1 4-1 15,-1-7-3-15,-2-6-8 16,-2-6-20-16,0-3-24 15,0-7-150-15</inkml:trace>
  <inkml:trace contextRef="#ctx0" brushRef="#br0" timeOffset="73539.5204">23547 6063 221 0,'6'1'71'0,"-2"12"-58"15,-2 7 26-15,2 5 2 16,-4 13-1-16,0 4-18 16,0 5-9-16,0 4 2 15,-6-2-3-15,-6 3-1 16,-3 0-4-16,3-5-5 15,-1 0-4-15,5-9 0 0,4-5-10 16,4-5-4-16,0-8-30 16,0-10-166-16</inkml:trace>
  <inkml:trace contextRef="#ctx0" brushRef="#br0" timeOffset="74723.9178">4911 3851 107 0,'0'-1'168'16,"-12"1"-133"-16,-17 0-30 16,-2 10 6-16,-14 25 7 15,14 11 5-15,-2 12 2 16,-7 11-5-16,7 17-2 15,2 13-4-15,2 12 0 16,0 9 2-16,9 10-6 16,-15 16-4-16,-1 11 1 15,-3 12-3-15,-8 5-1 16,9 9 0-16,-3 5-2 16,10 8 0-16,-8 3-1 15,6-8 0-15,8-15 0 16,6-18 0-16,5-16 0 0,12-6 0 15,-4-14 1 1,-1 0-2-16,-3-17 1 0,2-15-1 16,8-10 1-16,0-14-3 15,0-12 0-15,0-15-1 16,0-14-5-16,0-15-5 16,0-10-17-16,0-3-48 15,-19-35-206-15</inkml:trace>
  <inkml:trace contextRef="#ctx0" brushRef="#br0" timeOffset="76643.5793">6272 3346 323 0,'47'-15'0'16,"19"6"-1"-16,19-1 1 16,12 6 12-16,21 4 1 15,16 0 10-15,21 0-2 16,21 3-1-16,25 4-5 16,28 1 0-16,30-7-1 15,40-1-3-15,30 0 0 16,31-7-5-16,14-2 0 15,10 5-2-15,7 1 1 16,-13 3-1-16,-4 0-4 16,-16-4 0-16,-9-4 1 15,-6-6 0-15,11-6 2 0,-9-2-1 16,2 0 0-16,-8 0-2 16,-26 8-1-16,-20 3 1 15,-20 5-1-15,-23 5-1 16,-8-1 0-16,-2 2 1 15,-9 0-1-15,-5 0 2 16,3 0 0-16,-8 0-2 16,7-6 2-16,3 0 0 15,-1-2 0-15,-9-1-4 16,-13 3 3-16,-11 2 1 16,-9 4 0-16,-8 0 1 15,-9 0-1-15,1 0 0 16,8-2 2-16,14-5-1 0,29-4-1 15,27-5 0 1,17-1-1-16,0 0 1 0,-13-2 0 16,-16 6 0-16,-25 6 1 15,-19 2-1-15,-25 5 1 16,-13 0-1-16,-16 0 1 16,11-2-1-16,14-1 1 15,21-2 0-15,15-2-1 16,1 0 2-16,3 3 1 15,-4 1 0-15,-5 0-1 16,2 2-1-16,9-1 2 16,12 2-3-16,15-2 5 15,10-1-4-15,6-2 1 0,29-2-1 16,29-5 4-16,25-1 8 16,12 4 1-16,-10 2-10 15,-31 7 6-15,-15 0-2 16,-26 0 4-16,-21 5-2 15,-13 12-3-15,-33 2-4 16,-28 4-3-16,-40 3-2 16,-31-1-1-16,-25 6 1 15,-22-2 2-15,-9 2-1 16,-14-1 2-16,0 2-1 16,-12 1 1-16,-5 4 1 15,-8 7 2-15,-2 10 1 0,0 7-2 16,-2 11 1-1,-31 5-4-15,-6 5 0 0,-11 3 0 16,-4 5-4-16,-4 3 4 16,7 2-1-16,-3 5 1 15,0 5 1-15,5 2-1 16,1 8 3-16,5-2 1 16,5 3-2-16,3 2 1 15,0 4 2-15,2 2 2 16,-2 5-1-16,-6-2-5 15,-1 9 1-15,3 3-2 16,-2-2 1-16,-1 5-2 16,-1-4 2-16,-5-2-1 15,-1 2 0-15,-11-2 0 0,0 2 1 16,-2 1 0-16,2-2 0 16,6-3 0-16,11-6 1 15,8-8-1-15,8-10-1 16,2-3-1-16,2-11 1 15,0-9 0-15,5-5 2 16,-1-5-3-16,1-8 2 16,3-6-1-16,-8-12 0 15,1-7-4-15,-3-11 3 16,-10-5 1-16,-15-9 0 16,-18-7 0-16,-29-5 4 15,-29-4-3-15,-15-3 2 16,-6 0-2-16,-14 0 3 0,-15 0-3 15,-32 0 0-15,-38 0-2 16,-42 0-1-16,-36 0 0 16,-42 0 0-16,-29 0-3 15,-18 0 5-15,-17 0-5 16,-4 0 0-16,-7 0 5 16,-28 5 1-16,-19-1-1 15,-29 3 1-15,-22-1-1 16,-23 3 0-16,-13 1 3 15,4 4 3-15,17 1-4 16,23-3 0-16,14-1-1 16,15 0 2-16,8-1-3 0,2-3 0 15,13-3-2 1,-11 4 1-16,0-5 1 0,2-3 0 16,-12 0-1-16,18 0-1 15,-2-7 2-15,23-4 1 16,25 0 4-16,33 0-2 15,16 0-1-15,13 11-2 16,11 0 0-16,-14 14 0 16,5 12-5-16,-4 11-6 15,0 2-4-15,8 0-4 16,4-2 7-16,4 1 5 16,7-5 6-16,14-6 1 15,25-1 0-15,24-11 2 16,44-5 2-16,17-6 0 15,30-4 1-15,28 0-1 0,24 0 0 16,23-3 2-16,25-5-5 16,22-3 3-16,26 0-2 15,11-1-1-15,16-3 0 16,11 5-1-16,11-2-2 16,-4 1 1-16,6 4 0 15,0 1 0-15,0-1 1 16,-6-1-10-16,6-2-2 15,-7-2-24-15,1-4-42 16,6-4-148-16</inkml:trace>
  <inkml:trace contextRef="#ctx0" brushRef="#br0" timeOffset="83102.0057">9970 9501 191 0,'12'-24'77'0,"-12"4"-39"16,0 3 6-16,-6 9 24 16,-21-2-29-16,13 6-6 15,-3 1-12-15,-2 1-2 16,-1-1 3-16,-13 3-9 16,-7 0-7-16,-17 0 0 15,-12 19-6-15,-5 9 2 0,-5 10-1 16,-10 14 3-16,9 9-2 15,1 12 0-15,7 9-1 16,10 10 4-16,14 7-4 16,19 3-1-16,21 1 1 15,8 10-1-15,0 2 0 16,25 3 0-16,12 2 0 16,5-2 2-16,1-1-1 15,-2-10-1-15,-1-1 1 16,-1-3 0-16,0-4 0 15,-8-11 1-15,2-10-2 16,-12-10 0-16,-3-5-2 16,-1-4 1-16,-11-8 0 0,-6-7-4 15,0-8 2 1,0-13-9-16,0-5-2 0,-23-14-4 16,-8-4-15-16,-10-4-18 15,-8-36-114-15</inkml:trace>
  <inkml:trace contextRef="#ctx0" brushRef="#br0" timeOffset="83356.0854">8419 10820 353 0,'0'0'49'15,"0"0"-47"-15,11 0-2 0,55 0 4 16,31 11 17-16,31 3-5 16,23-7-2-16,-2 1 1 15,2-7-6-15,-6 2-6 16,-5-3-3-16,3 0-1 16,-13 0-9-16,-4 0-11 15,-21-15-37-15,-14 1-219 16</inkml:trace>
  <inkml:trace contextRef="#ctx0" brushRef="#br0" timeOffset="83537.6571">10625 10655 281 0,'6'9'41'16,"13"1"-40"-16,1 4 4 15,9-3 6-15,7 0-11 16,-3 3-2-16,0-2-32 16,-8 6-81-16</inkml:trace>
  <inkml:trace contextRef="#ctx0" brushRef="#br0" timeOffset="83685.7199">10722 11026 275 0,'0'13'35'0,"0"3"-21"16,0-1 17-16,15-2-3 0,16-1-14 16,8 3-14-16,-6-4-6 15,-4 3-22-15,-17 2-113 16</inkml:trace>
  <inkml:trace contextRef="#ctx0" brushRef="#br0" timeOffset="84789.1911">13852 10125 100 0,'-6'-10'51'0,"-3"3"-27"0,7 2 29 15,-2 2 9-15,4 3-5 16,0 0-21-16,0 0-10 16,0 0-4-16,0 0-4 15,0 0-5-15,0 4-8 16,27 22 5-16,18 10 6 15,22 13-2-15,11 12-7 16,17 6-1-16,9 17 0 16,11 7 1-16,1 13-4 15,0 4 1-15,-9 1-1 16,-7-3 5-16,-12-7-3 16,-15-11-3-16,-15-15 1 15,-11-15-3-15,-12-14 0 0,-10-13 0 16,-8-9-3-1,-11-15-1-15,0-4-4 0,-6-3-3 16,0-14-9-16,0-23-33 16,-4-25-166-16</inkml:trace>
  <inkml:trace contextRef="#ctx0" brushRef="#br0" timeOffset="85095.5242">15266 10078 352 0,'-38'0'55'16,"-7"0"-50"-16,0 8 12 16,-13 14 13-16,-2 7-11 15,-4 15-10-15,-21 14-1 16,-6 16 0-16,-4 7 4 15,-4 11-6-15,-1 6 4 16,11 6-6-16,-10-2-3 16,8 0 0-16,0-6 0 15,9-7-2-15,5-9 1 16,17-13-9-16,23-20-2 16,14-17-3-16,11-19-19 15,12-11-83-15</inkml:trace>
  <inkml:trace contextRef="#ctx0" brushRef="#br0" timeOffset="85480.0053">13908 9613 138 0,'0'0'212'0,"0"0"-208"15,14 0-3-15,32-3 4 16,26-3 10-16,19 3 4 15,18 2-8-15,9-1-3 16,19 1 4-16,-3 1-1 16,7 0-3-16,-9 0-3 15,-21 0-5-15,-13 0-1 16,-20 0 1-16,-18 0-7 16,-12 0 1-16,-19 0-16 15,-17-7-3-15,-12-11-60 16</inkml:trace>
  <inkml:trace contextRef="#ctx0" brushRef="#br0" timeOffset="85674.0302">15090 9208 277 0,'0'0'55'0,"0"0"-55"16,0 14 0-16,19 13 17 15,24 9-2-15,17 6-4 16,12 5-11-16,19 5 0 16,13-1-7-16,7 3-14 15,9 3-37-15</inkml:trace>
  <inkml:trace contextRef="#ctx0" brushRef="#br0" timeOffset="86074.021">16454 10718 243 0,'-10'0'85'0,"10"0"-69"16,0 0 5-16,0 0 2 15,0 0-17-15,29 0-4 16,25 0 7-16,20 0-1 16,19 0-4-16,15 0 1 15,14 0 3-15,22 0-1 16,26 0-3-16,12 0 12 15,6 0-6-15,-13 0-4 16,-22 0-6-16,-27 1-4 16,-22 4-2-16,-24-5 0 0,-7 0-4 15,-13 0-3 1,-11 0-21-16,-13-14-99 0</inkml:trace>
  <inkml:trace contextRef="#ctx0" brushRef="#br0" timeOffset="86385.7079">18065 10368 346 0,'0'0'13'0,"0"0"-13"15,26 0 0 1,32 12 22-16,31 4-7 0,15 0-1 15,15 6-5-15,-1-3-3 16,-2 9 3-16,-15 2-5 16,-20 3-1-16,-21 4-3 15,-25 4 2-15,-29 0 0 16,-6 4 1-16,-41 1 5 16,-31 1 0-16,-21 1-5 15,-21-1 4-15,-8 1-7 16,-17-4-5-16,1-1-10 15,8-4-30-15,14-14-96 16</inkml:trace>
  <inkml:trace contextRef="#ctx0" brushRef="#br0" timeOffset="87405.9822">20533 10349 238 0,'0'-14'59'16,"0"3"-32"-16,-2 0 20 0,-9 8 11 15,9 2-25 1,2 1-12-16,0 0-9 0,0 0-7 15,-6 20-1-15,-4 19-1 16,-5 13 4-16,-5 14-3 16,5 7 2-16,-1 4-1 15,1 6 2-15,9-1 0 16,6-9-1-16,0-2-3 16,12-8-2-16,25-13 2 15,11-6-2-15,4-11-1 16,8-14-2-16,6-12 2 15,6-7 0-15,9-10 0 16,10-28-2-16,10-22 1 16,7-20 0-16,-3-11-11 15,-4-20 2-15,-16-8-14 0,-21-3-3 16,-12 1-19-16,-19 19-3 16,-13 20 25-16,-13 26 24 15,-7 23 9-15,0 19 9 16,0 7 7-16,0 7-1 15,0 0-3-15,-7 21-15 16,-7 17 1-16,2 13 5 16,3 15-9-16,9 7 5 15,0 5-3-15,0 10-2 16,13-1 2-16,22-2-1 16,10-11 0-16,13-8-2 15,10-15-1-15,5-3-2 0,7-16-2 16,3-10-2-16,-4-17-1 15,-5-5-5-15,-8-14-5 16,-10-21-32-16,-10-14-167 16</inkml:trace>
  <inkml:trace contextRef="#ctx0" brushRef="#br0" timeOffset="87773.6227">20082 9598 177 0,'0'-1'151'16,"0"1"-151"-16,33 0 0 16,33 0 25-16,19 0 1 15,18 0-9-15,28 3-5 16,17 1 6-16,32 2-5 16,15-3 0-16,5-1-1 0,-6-2-6 15,-22 0-3-15,-40 0-3 16,-37-2-3-16,-43-7-7 15,-25 2-9-15,-19-8-19 16,-8-6-169-16</inkml:trace>
  <inkml:trace contextRef="#ctx0" brushRef="#br0" timeOffset="88000.5495">21527 9104 302 0,'29'24'24'0,"27"13"-20"0,16 6 15 16,13 1 11-16,12 2 9 16,10 8-20-16,-1 1-8 15,3 5-11-15,-5 1-12 16,-9 2-16-16,-10 0-53 15</inkml:trace>
  <inkml:trace contextRef="#ctx0" brushRef="#br0" timeOffset="89881.9152">9333 12229 50 0,'0'-8'184'0,"-6"5"-158"16,-2 0-9-16,6 3 32 16,2 0-6-16,0 0-20 15,0 0-13-15,0 3-4 16,0 22-3-16,0 13 11 16,0 12-2-16,-5 10-8 15,3 5 3-15,-8 9-1 0,-2 9 0 16,-3 3 0-1,-1 9-4-15,1 5-1 0,-12 2 3 16,7 0-3-16,-5-2-1 16,6-4 0-16,-8-11 0 15,13-13 0-15,-3-16 0 16,11-6 0-16,6-12 0 16,0-6-1-16,12-9 1 15,34-9-3-15,4 0 3 16,22-6 0-16,15-4 0 15,20-4 3-15,11 0-2 16,14 0-1-16,3-4 4 16,1-3-4-16,-6 3 3 0,7-2-3 15,-13 1 0-15,-2 2-1 16,-9-1 1-16,-11 0-2 16,-34 1 2-16,-18-2-2 15,-13-1-4-15,-10-5-2 16,-15-5-16-16,-10-5-38 15,-2-8-231-15</inkml:trace>
  <inkml:trace contextRef="#ctx0" brushRef="#br0" timeOffset="90221.2039">10735 13283 287 0,'12'17'22'0,"15"5"-21"16,14 5 2-16,9-6 11 16,16 1-1-16,12 0-3 15,1-3-1-15,4-1-8 16,-15-3-1-16,-8 3 0 16,-17-3 1-16,-18 2-1 15,-13 7 2-15,-12 2-1 16,0 1 8-16,-20 7 7 15,-32 0 2-15,-2 2-3 16,-3 2-5-16,-10-2-4 16,1 0-4-16,0-3-2 15,0-1-1-15,4-1-6 0,6-2-4 16,11-4-8-16,12-6-11 16,8-5-45-16,14-1-156 15</inkml:trace>
  <inkml:trace contextRef="#ctx0" brushRef="#br0" timeOffset="90729.9154">12665 13095 301 0,'-14'0'27'16,"-1"-4"-13"-16,3 4 24 16,4 0 4-16,-3 0-24 0,-1 0-4 15,-3 15-10-15,-3 10-2 16,-11 16 3-16,-6 15-4 16,2 13 1-16,-15 13 3 15,-10 8-4-15,-6 12 1 16,-6 9 6-16,-2 14-8 15,5-3 6-15,10 2-1 16,9-13-3-16,17-9 0 16,14-10-2-16,5-11-6 15,4-13 5-15,-3-5-6 16,-5-19-1-16,1-10 0 16,-7-12-2-16,1-15-9 0,-8-7-25 15,0 0-137-15</inkml:trace>
  <inkml:trace contextRef="#ctx0" brushRef="#br0" timeOffset="91193.689">12754 13007 323 0,'0'0'21'16,"0"0"-16"-16,0 11-5 15,0 8 22-15,19 11-7 16,6 13-2-16,10 9-7 15,2 14 2-15,6 6 5 16,5 7-2-16,6 4 1 16,-11 2-4-16,11 10 1 15,-11 7 2-15,-4-2-3 16,3 5-4-16,-7-5 3 0,0 0-4 16,-4-8-1-1,-4-5 2-15,0-2-2 0,-9-5 0 16,1-3-1-16,0-7-1 15,-7-15 0-15,5-11-2 16,-11-10-4-16,-4-15 0 16,2-12-4-16,-4-7-6 15,0 0-16-15,-12-13-76 16,-36-19-209-16</inkml:trace>
  <inkml:trace contextRef="#ctx0" brushRef="#br0" timeOffset="91493.4887">11929 14112 62 0,'-18'-4'298'0,"18"1"-277"15,0 3-17-15,0 0-1 16,20-4-2-16,51 3 9 15,26-6 0-15,27 4-1 16,25-4-2-16,4 2 3 16,6-4 4-16,-2 0-6 15,-6 2-8-15,-17 3 0 16,-18 2-5-16,-19 1-2 16,-20 1-9-16,-28 0-8 15,-20 0-6-15,-16 0-30 0,-11 0-48 16,-2 0-22-16</inkml:trace>
  <inkml:trace contextRef="#ctx0" brushRef="#br0" timeOffset="94073.6781">8514 11774 127 0,'-6'4'36'16,"0"2"-28"-16,6-5 11 16,0-1 11-16,0 0-7 15,6 0-11-15,25 0 8 16,17 0 7-16,3 0-1 15,14-1-4-15,-8-5 0 16,10 3-3-16,5 2-9 16,7-3 7-16,9 1-4 15,5-1-6-15,11 0 1 16,12-2 2-16,20-2-3 16,19 3 0-16,12-5 3 15,-3 3-1-15,-7-1-3 0,-10 1-1 16,3-2-2-16,6 0 4 15,7 1-4-15,0-2 1 16,-2 2-3-16,3 1 1 16,-3 0 0-16,2-2 1 15,5-1 0-15,-3-2-1 16,15-2 1-16,-4 0 1 16,-5 2 0-16,-1-6-1 15,-7 5-1-15,-4 0 0 16,0 2 0-16,-2 3-1 15,0 1 1-15,5 5 1 16,-13-3-2-16,14-2 1 16,4 0 1-16,3-1-1 15,-3-3-1-15,-6 4 2 16,-8-4-2-16,2 7 2 0,-20-2-2 16,-1 6 1-16,-6-5-1 15,11 2-1-15,18-5 0 16,25-3 1-16,18-7-1 15,7 4 0-15,4-1 0 16,-11 4 1-16,-16 3-2 16,-16 5 2-16,-19 3-1 15,-5 0 2-15,7 0-2 16,13 0 3-16,20-3-3 16,31-13 0-16,28-3 0 0,32 1-3 15,17 0 3 1,-7 4 4-16,-27 6-4 0,-34 5 1 15,-22-2-1-15,-16 5 2 16,-2-2-2-16,4-7 0 16,5 2 0-16,9-8 0 15,13 2 0-15,6-2 0 16,-4 7 1-16,-6 0-1 16,-21 5 1-16,-26 0 0 15,-26 3 1-15,-22 0 0 16,-19 0-2-16,2 0 0 15,3 0 1-15,5 0 0 16,-3 0-1-16,-1 0-1 16,-6 0 0-16,-6 2 1 15,-6 2 0-15,-5 4 0 0,-5-7-2 16,-9 2 0-16,-12-3 2 16,-19 0 0-16,-10 0-1 15,-13 0 0-15,-6 0 0 16,0 0 0-16,-6 0 1 15,7 0 0-15,-3 0-1 16,-2 0 1-16,-2 0-2 16,0 0-4-16,4 0-4 15,-4 0-1-15,0 0-12 16,0 0-41-16,-29-3-203 16</inkml:trace>
  <inkml:trace contextRef="#ctx0" brushRef="#br0" timeOffset="95183.4058">7989 8866 190 0,'19'0'51'16,"-13"0"-47"-16,-6 0 4 16,4 0 14-16,3 9-7 15,-5 15 3-15,-2 9-1 0,0 9-5 16,0 8-4-16,0 5 4 15,0 5-1-15,0 10 0 16,0 10-2-16,0 19-1 16,0 8-1-16,0 13-1 15,-2 3-4-15,-3 1 4 16,-1 4-4-16,-2-3 4 16,-9 3 3-16,-7-6-5 15,3 3 2-15,-12-3-4 16,8-2 2-16,4-3 0 15,3-3 0-15,1-5 2 16,11-2-1-16,2-11 0 16,4-8-3-16,0-10-1 0,0-6 0 15,0-10-1-15,0-6 1 16,0-8 0-16,0-8-1 16,-2 0 1-16,-8-3 3 15,-5-8-4-15,3-3 1 16,-1-4-1-16,7-8 1 15,0-2-2-15,-4-5-1 16,10-7 1-16,0 0-2 16,-7-3-2-16,-3-27-5 15,4-24-76-15,4-24-124 16</inkml:trace>
  <inkml:trace contextRef="#ctx0" brushRef="#br0" timeOffset="97508.3914">8752 8760 177 0,'0'0'72'0,"0"0"-67"15,0 0-3-15,0 1 9 16,17-1 4-16,16 4 9 16,21 1-11-16,8-3-1 15,22 1 1-15,18-3 0 0,15 0 7 16,22 0-3-16,22-3-6 15,21-5-3-15,0-3 0 16,0 5-6-16,-15 1-2 16,-5 2 0-16,-3 3-1 15,2 0 1-15,-6 0 0 16,8 0 0-16,1 0 1 16,5 8-1-16,11-5 3 15,2 4 0-15,8-6-2 16,21-1 4-16,4 0-1 15,2 0 2-15,-19 0-4 16,-26 2 3-16,-25 3-4 16,-15 2 0-16,-16 1-2 0,-3-1 1 15,-1 0 0-15,2 1 2 16,6-2-2-16,4-2 0 16,6 4 1-16,6-5 0 15,9-2 0-15,2-1 3 16,4 0 1-16,12 0-3 15,2 0 5-15,11 0 1 16,4 0-4-16,-2-1 0 16,2-10-3-16,1 4 1 15,3-4 0-15,-4 3 0 16,-2-3 0-16,-2-3 2 16,-3 3 0-16,-1 3-1 0,10 4 1 15,10-3-2 1,4 4 4-16,5 3-2 0,-15 0-4 15,-17 0 0-15,-16-1 0 16,-8 1-2-16,-10 0 2 16,-9 0 0-16,-2 1 2 15,6 9-2-15,-2 1 1 16,4 0-2-16,5-1 1 16,1 0 0-16,-3-1 1 15,3 0 0-15,-6-2-1 16,3 4 0-16,-1-3 0 15,5 2 0-15,1 1 0 16,5-7 0-16,6-1 0 0,-4-2 0 16,6-1 0-1,-5 0 0-15,-5 2 0 0,0-1-2 16,1 3 3-16,-1-4-1 16,8 0 0-16,2 0 1 15,2 0-1-15,-2 0 0 16,0-4 0-16,-9 3 0 15,-9-1 1-15,-11 2-1 16,-12 0 0-16,-5-1-1 16,-4-6 1-16,-12 7 0 15,-10-7 0-15,-9 3 0 16,-8 3 0-16,-8-1-2 16,-2 2 2-16,-4 0 0 15,-1 0 0-15,1 0 0 0,-5 0 0 16,-6 0 0-16,-5 0 0 15,-8 2 1-15,-7-1-4 16,-7 3 5-16,-5-4-4 16,-7 0 2-16,0 0 0 15,0 0 0-15,0 0-1 16,0 0 2-16,0 0-2 16,0 0 1-16,0 0 0 15,0 5 0-15,0 1-4 16,0 9 4-16,0 3 0 15,0 4 0-15,0 3 2 16,0 1-2-16,0 5 0 16,-7 0 0-16,-1 2 0 0,-4 1 0 15,1 5 0 1,5 3 0-16,4 6 1 0,2 3-1 16,0 3 0-16,0-1-1 15,0-2 1-15,0 0 0 16,-4 4-1-16,2-1 1 15,-4 3-1-15,2 1 1 16,2 1 0-16,-3-2 0 16,5-4 1-16,-2-6-2 15,-2 4 1-15,2-6 0 16,-2-1 0-16,0 3 0 16,4 0 0-16,-6 2 1 0,4-2-1 15,-5-2 1-15,3-2-1 16,-2 0 0-16,4 3 0 15,-2 5 0-15,4 5 0 16,0-5-1-16,0 0 0 16,0-6 1-16,0-5 0 15,0 0 0-15,0-7 0 16,0 0 0-16,0-4 0 16,0 0 1-16,0-2-1 15,0 1 1-15,0-5-1 16,0 2 0-16,0-6 0 15,4 1 1-15,-2-4-1 16,2 3 0-16,-4-4 1 16,2-1 0-16,-2-3-1 15,0 1 2-15,0-2-1 0,0-3-1 16,0 1 0-16,0-2 2 16,0-5 0-16,0 3-2 15,0-1 0-15,0-2 1 16,0 2 0-16,0-2-1 15,0-1 0-15,0 0 1 16,0 0 0-16,0 0 0 16,0 0 2-16,0 0 0 15,0 0 1-15,0 3-4 16,0-3 0-16,0 0 0 16,0 0 0-16,0 0 0 15,0 3-3-15,0 1 2 0,0-1 0 16,-2 6 1-16,-2-3 0 15,-2-2 0-15,4 8 0 16,-4-2 0-16,-1 4 0 16,1 3 0-16,0 0 0 15,6-2 0-15,-4-1 0 16,4-3 1-16,0 0-1 16,0-5 0-16,0-4 1 15,0 2-1-15,0-4 0 16,0 0 0-16,0 0 0 15,0 0 1-15,0 3-1 16,0-3 2-16,0 0-1 16,0 0 2-16,-2 0 0 0,2 0 0 15,-6 0 4-15,-7 0-1 16,-1 0-2-16,-7-7-2 16,-2-1 1-16,-4 1 0 15,-6-5-3-15,-6 2 0 16,-6-2 0-16,1-2 0 15,1 6 0-15,1 1 0 16,9-3 0-16,-2 5 0 16,4 3 1-16,0 1 0 15,2-1-1-15,0 0 0 16,5 2-1-16,1 0 1 16,2 0-4-16,3 0 2 0,-1 0 1 15,2-4-4 1,-5 4-3-16,-5 0-14 0,-2 0-47 15,-6 0-147-15</inkml:trace>
  <inkml:trace contextRef="#ctx0" brushRef="#br0" timeOffset="110153.6904">4052 7433 162 0,'-13'0'58'16,"1"0"-44"-16,6 0 10 16,6 0 21-16,0 0-17 15,0 0-5-15,0 0-5 0,0 0-3 16,0 0 0 0,0 0-1-16,0 0-4 0,0 0 1 15,0 0-3-15,0 0 0 16,0 0-3-16,0 0 3 15,0 0-1-15,0 0 1 16,0 0-5-16,0 7 2 16,0 10-4-16,6 6 2 15,6 13 4-15,1 5-4 16,3 7-1-16,-4 7 3 16,1 6-5-16,-11 5 1 15,4 1 0-15,-6 6 0 0,0-6-1 16,0 7 1-1,4-2 0-15,-4-3-1 16,0-3 0-16,0-10 0 0,0-3 0 16,0-7 0-16,0-8 0 15,0-10 2-15,0-9-2 16,0-8 0-16,0-4 0 16,0-7 0-16,0 0-1 15,0 0 1-15,0 0 0 16,0 0-2-16,0-15-1 15,0-13-8-15,0-9-16 16,0-3-35-16,0-13-89 16</inkml:trace>
  <inkml:trace contextRef="#ctx0" brushRef="#br0" timeOffset="111263.7944">4556 3839 102 0,'-2'-13'35'0,"-4"7"12"16,-1 4-11-16,7 0-1 0,0-5-18 16,0-4-17-16,31-5-7 15,17-7 7-15,8 4-1 16,-2 0 1-16,-11 1 1 16,-2-1-1-16,-10 0 0 15,-10-4-1-15,-4 1-1 16,-7 0 2-16,-4 0 0 15,-6 3 0-15,0-1 0 16,0 0-1-16,6 0-10 16,7-4-28-16,-7-3 6 15,8 0-15-15,5 2 30 16,4 4-25-16,-1 6 13 0,-3 5 30 16,-7 2 34-16,-3 4-14 15,-5 2 10-15,-2 1 19 16,-2 1 22-16,0 0-23 15,0 0-15-15,0 0 0 16,0 0-4-16,0 0-8 16,0 0-6-16,0 0 0 15,0 0-7-15,0 6-5 16,0 13 3-16,4 6 2 16,-2 8 0-16,-2 8-2 15,0 7-5-15,0 4 2 16,0 5 0-16,-21 0-3 15,-3-2 3-15,-9 3-2 0,-1-4 0 16,-3-2 0-16,2-4-1 16,0-7 2-16,14-8-2 15,-6-10 1-15,9-5-1 16,3-9 0-16,5-3 0 16,4-4-1-16,6-2-2 15,0 0 1-15,-2 0-5 16,-4-7-6-16,6-19-24 15,0-12-48-15,0-7-81 16</inkml:trace>
  <inkml:trace contextRef="#ctx0" brushRef="#br0" timeOffset="111735.6616">5021 3473 158 0,'0'-12'84'0,"0"8"-64"15,0 1 13-15,2 2 12 16,-2 1-8-16,0 0-21 16,6 0-8-16,5 0-6 15,9 0-1-15,20 0 2 16,3 0 1-16,11 0 3 16,-5 0-5-16,5 0 1 15,6 0 3-15,-8 0-5 16,12 0 5-16,-6 0 1 15,2 0-2-15,4 0 0 0,-15 0-3 16,1 0 0-16,0-5 4 16,3-1-1-16,11 2 1 15,-6-2-4-15,6-1 0 16,9 1 3-16,-7-2-2 16,-10 2-2-16,-3 1 2 15,-15 2-3-15,-12 0 1 16,1 3-2-16,-14 0 2 15,-1 0-2-15,-6 0 2 16,1 0-2-16,-7 0 2 16,2 0-2-16,-2 0 1 15,0 0 0-15,0 0 0 16,0 0 1-16,0 0-1 0,0 0 0 16,0 0-4-16,0 0-10 15,-15 3-50-15,-43 11-256 16</inkml:trace>
  <inkml:trace contextRef="#ctx0" brushRef="#br0" timeOffset="114240.1445">8746 11441 11 0,'2'0'43'15,"4"0"-24"-15,9 0-13 16,3 0-4-16,-3 0-2 16,3 0 0-16,-1 0-6 15,-3 3 2-15,1 3-6 16,-3-1-18-16</inkml:trace>
  <inkml:trace contextRef="#ctx0" brushRef="#br0" timeOffset="114846.937">8940 11463 117 0,'0'0'28'0,"0"0"-26"16,0 0 11-1,0 0 17-15,0 0 9 0,0 0 0 16,0 0-2-16,0 0 2 16,0 0-8-16,0 0-5 15,0 0-7-15,0 0-10 16,0 6-2-16,9 9 0 16,5 3 3-16,-2 0-6 15,3 4-1-15,1 1 1 16,3-1-2-16,4 4 1 15,2-1 1-15,-1 0-3 16,3 0 1-16,0-5-2 16,-2-2 1-16,-6-4 0 15,-1-6-1-15,-1-3 0 16,1-2-1-16,-5-3 1 0,5 0 0 16,3 0 2-1,12 0-1-15,-2-3 0 0,6-9-1 16,7 0 0-16,3-5 0 15,1 2 0-15,-9-3 0 16,0 3 0-16,-18 4 0 16,-9-1 0-16,-1 6-1 15,-9 2 0-15,-2-3-1 16,0 7-2-16,0 0-5 16,0 0-12-16,0 0-62 15,0 0-190-15</inkml:trace>
  <inkml:trace contextRef="#ctx0" brushRef="#br0" timeOffset="116241.9779">12560 15261 233 0,'0'-11'117'0,"-23"-1"-107"0,0 6-9 16,11 6 5-16,10 0 11 16,2 0-2-16,0 0-9 15,0 0-6-15,-4 0 2 16,4 0-1-16,0 0-1 16,0 0 0-16,0 0-7 15,0 0 0-15,0 0 2 16,4 0 4-16,2-1-3 15,0 1 4-15,0-4-1 16,-6 4 1-16,0-3 3 16,0-2 3-16,0-1-4 15,0 2 0-15,0 0 1 16,0 1 2-16,0 3-5 0,0 0 1 16,0 0-1-16,0 0-1 15,0 0-7-15,0 0-31 16,0 0-109-16</inkml:trace>
  <inkml:trace contextRef="#ctx0" brushRef="#br0" timeOffset="126090.1291">13866 14458 315 0,'0'0'56'15,"0"-4"-46"-15,0 2-5 16,0-1 19-16,0 3 1 16,0 0-11-16,0 0-5 15,0 0-1-15,0 0 3 0,0 0 0 16,0 0-3-1,0 0-1-15,0 0-5 0,0 0 3 16,0 0-2-16,0 9-3 16,0 16 1-16,-6 16 2 15,-17 10 0-15,5 4-1 16,-1-1-2-16,7 5 0 16,-1-5-1-16,1-2 0 15,10-3-1-15,-4 1 1 16,-3-6 1-16,7-3 0 15,2-8-2-15,0-4 2 16,0-7 0-16,0-8-3 0,0-1 3 16,0-4-1-1,0-4 0-15,0-2-2 0,0-3-5 16,0 0 6-16,0 0 1 16,0 0 1-16,0 0 0 15,0 0 0-15,0 0 1 16,0 0 2-16,0 0-3 15,0 0 2-15,0 0 1 16,0 0-3-16,0 0 3 16,0 0-3-16,0 0 0 15,0 0 0-15,0 0-1 16,0 0-7-16,-6 0-5 16,-4 0-37-16,-9-10-149 15</inkml:trace>
  <inkml:trace contextRef="#ctx0" brushRef="#br0" timeOffset="127041.8549">13719 15080 165 0,'0'0'73'15,"0"0"-53"-15,0 0 7 16,0 0 12-16,0 0-16 16,7 0-11-16,30 1-4 0,17-1 8 15,12 4 2 1,2-1-7-16,-2 4-2 0,-10 5-5 15,-4 1-2-15,-13 6-2 16,-4 0 0-16,-16 6 0 16,-15 5 2-16,-4 3-2 15,0 3 5-15,-29 1 1 16,-8 0 1-16,-9-8-1 16,-3 0-1-16,-1-5 2 15,-10-8-2-15,-2 0-1 16,-4-10-2-16,4-6-1 15,-4 0-1-15,2-16-7 16,8-18-5-16,8-11-23 16,15-10-61-16,15-14-192 0</inkml:trace>
  <inkml:trace contextRef="#ctx0" brushRef="#br0" timeOffset="127238.1244">13968 14559 359 0,'0'0'52'15,"2"0"-52"-15,14 0 0 16,11 0 1-16,25 5 6 16,20 6-6-16,15-1-1 15,10-3-18-15,4 5-16 0,-1-2-73 16</inkml:trace>
  <inkml:trace contextRef="#ctx0" brushRef="#br0" timeOffset="127521.2292">14540 14938 334 0,'-56'32'50'0,"19"2"-38"15,8-9 9-15,21-6-3 16,8-4-3-16,0-8-10 15,37-1-3-15,25-6 1 16,21 0-3-16,14-29 0 0,6-11-1 16,-18-3-11-1,-27 2-14-15,-31 0-12 0,-27 11 19 16,-29 5 19-16,-39 6-1 16,-15 8 1-16,-2 9 9 15,11 2 10-15,8 0-3 16,12 0-15-16,19 0-1 15,14 0-12-15,11 2-15 16,10-2-125-16</inkml:trace>
  <inkml:trace contextRef="#ctx0" brushRef="#br0" timeOffset="127724.1173">15340 14761 383 0,'-47'19'35'0,"1"3"-30"16,5 3 8-16,4 0 8 15,6 2-14-15,2 6-7 16,6-3-1-16,4-2-7 16,5-5-7-16,-3-2-23 15,1-8-142-15</inkml:trace>
  <inkml:trace contextRef="#ctx0" brushRef="#br0" timeOffset="127927.5085">15005 14721 198 0,'21'25'25'15,"8"5"6"-15,6 4-2 16,4 5 6-16,9-3-1 15,6 10-14-15,-1-7-14 16,3 2-1-16,-6-11-5 16,-5-8-31-16,-8-9-33 15,-12-13-164-15</inkml:trace>
  <inkml:trace contextRef="#ctx0" brushRef="#br0" timeOffset="128129.5285">15708 14743 242 0,'-19'34'55'15,"5"13"-48"-15,2 5 4 16,10-5 33-16,2-3-18 16,0-7-20-16,2-5-6 15,16-5 0-15,3-14-7 16,-3-4-9-16,7-9-33 15,6-19-138-15</inkml:trace>
  <inkml:trace contextRef="#ctx0" brushRef="#br0" timeOffset="128759.1771">15981 14817 233 0,'-23'37'43'0,"7"6"-27"16,7-2 5-16,9-5 4 15,0-5-14-15,0-7-6 16,36-2-2-16,-5-10-3 16,12-12-3-16,4 0-2 15,3-15-7-15,-9-11-14 16,-10-7 2-16,-18 0-5 16,-13 0 29-16,0 3 9 0,0 2 1 15,-29 4 15 1,-4 7 7-16,-2 7-5 0,6 1 9 15,4 3-12 1,10 4-6-16,15 2-8 0,0 0-10 16,0 0-2-16,0 13-8 15,21 1 9-15,23 1-4 16,15-5-3-16,8-5 2 16,1-1 0-16,2-4 6 15,-2 2 0-15,-4-2 0 16,-18 0 0-16,-9 5 0 15,-14-2 1-15,-11 4 4 16,-6 3 0-16,-1 3 2 16,-3 9 0-16,4 0-4 0,0 3 1 15,11-3-4 1,7-4 0-16,12 0-2 0,9-10 1 16,9-8 0-16,10 0-1 15,4-19-6-15,0-13-3 16,-4-8-15-16,-18-1-31 15,-17 0 19-15,-19 8 36 16,-10 3 2-16,0 9 25 16,-39 2 4-16,-5 1-2 15,-3 8-4-15,3 2 7 16,3 4-7-16,8 4-12 16,2 0-7-16,4 0-4 15,2 0-7-15,5 7 0 0,1 1-9 16,0-5-13-1,5-2-25-15,2-1-130 0</inkml:trace>
  <inkml:trace contextRef="#ctx0" brushRef="#br0" timeOffset="133011.4081">13647 14159 221 0,'-12'-19'68'15,"-1"16"-42"-15,7 3-22 16,6 0 3-16,8 0 8 16,34 0 22-16,18 0-11 15,8 0-7-15,8 5-5 16,3 9-2-16,6 3-4 15,-9 10-1-15,3 12 2 16,-7 10-3-16,-8 17 1 16,-18 4-1-16,-13 11-2 15,-13-5 2-15,-9 1-5 0,-11 1 3 16,0 0-4-16,-19 1 1 16,-33 2 1-16,-14 4-2 15,-10-2 1-15,-15-4-1 16,-6-6-1-16,0-14 0 15,6-12 1-15,6-9 0 16,12-16 1-16,14-9 0 16,9-8-1-16,11-1 1 15,8-4-1-15,10 0 0 16,0-15-1-16,9-1-5 16,10-3 3-16,2 1-4 15,0 1 1-15,23 5 6 16,10 2-2-16,25 2 2 0,6 1 3 15,24 6 0-15,5 1 0 16,9 0 0-16,-3 19-3 16,-2 3 3-16,-6 4-3 15,-8-1 0-15,-15 6 0 16,-4-4-1-16,-12-5 0 16,-5 0 1-16,-5-6-3 15,1-5-1-15,-2-3-4 16,3-8 1-16,10 0-27 15,1-23-106-15,9-14-150 16</inkml:trace>
  <inkml:trace contextRef="#ctx0" brushRef="#br0" timeOffset="133213.6146">16469 14792 108 0,'4'10'24'15,"-2"-2"-24"-15,10 1-15 16,1-7 4-16,9-2-2 16,3 0 1-16,4 0-69 15</inkml:trace>
  <inkml:trace contextRef="#ctx0" brushRef="#br0" timeOffset="144143.9248">7795 3651 210 0,'-18'0'30'15,"-3"0"-22"-15,-8-2-3 16,0-5 16-16,2-1 20 16,-12-1-11-16,18 3-12 15,-4-1-5-15,-4 2 2 16,5-1-2-16,-7 2 2 15,6-1-2-15,-15 0 0 16,-5 0-8-16,-19 2-3 0,-8 0-2 16,-9 3 0-1,-8 0 0-15,-10 3 0 0,-11 13-2 16,-3 3 2-16,1-1-2 16,-6 4 2-16,13 1 1 15,3-1-1-15,9-2 0 16,5 4 1-16,1-1 1 15,4 3-4-15,-2 6 4 16,9-1-2-16,-3 7 0 16,1 7 1-16,-5 3-2 15,4 6 1-15,11 3 0 16,6-2 2-16,2 5-1 16,7 1-1-16,5-1 0 15,5 1 1-15,1 2-1 16,3-2 0-16,-9 6 1 0,5 5 0 15,-5 2 0-15,5 3-1 16,2-1 0-16,10-6 0 16,-2-4 0-16,12-2 0 15,15-3 0-15,6 2 0 16,0-4 0-16,0 0 0 16,20 3-1-16,7-3 1 15,0 4 0-15,4 4 0 16,2 0 1-16,-6 0 0 15,2-1 1-15,-8 1-2 16,6 0 1-16,-3-2-1 16,3 3 1-16,13-4-1 0,3-3 0 15,11-3 1-15,2-4-1 16,10-1 0-16,2-1 1 16,15-4 0-16,1 0 0 15,7-1-2-15,6-5 2 16,1-3-2-16,5 0 1 15,0 0 0-15,-3 0 0 16,1 1 0-16,-8 0 0 16,2-2 1-16,2 2 0 15,-4-10 0-15,4 3-1 16,0-9 3-16,9-1-2 16,-3 3 0-16,1-11 1 15,5 7-2-15,15-6 0 0,6 0 1 16,7-1-1-1,5-1 0-15,1 1 0 0,12 1-1 16,8 2 1-16,1 4-1 16,-18-3 1-16,-7 2 1 15,-17-3-1-15,-10-3 0 16,-11 5-1-16,-4-7 1 16,-4 3 0-16,4-2 0 15,0-4 0-15,9-2-1 16,3-4 1-16,9 3 0 15,8-6 0-15,7 2 0 16,-12 5 0-16,-3 3 0 16,-6 0-1-16,-15 4-3 15,-6-2 3-15,0 0 1 0,0-1 1 16,-6-1-1-16,-5 1 0 16,-5-2 4-16,-5-1-1 15,-2 2 4-15,9 1-5 16,-7-3 1-16,9-1-2 15,3 0 1-15,-1 2 3 16,2 5-2-16,7 1-2 16,8 3 5-16,5 1-4 15,9 2-1-15,-3 1-1 16,9-1 0-16,4 2 3 16,2-4-1-16,2-1-2 15,-10-1 1-15,-9-1 1 16,-10-2 0-16,-3 4 0 0,1-2-2 15,4-2 2-15,8-4 4 16,3 1-5-16,-3-2 5 16,-3-1-5-16,-5-3-1 15,-8-2 1-15,0-1 0 16,-8-3 0-16,-3 0 0 16,-1 4-1-16,-7-4 1 15,2 7-1-15,3-3 0 16,-5 2 0-16,1-1-2 15,-11 1 2-15,0-5-2 16,4 4 1-16,0-3 1 16,0-2 0-16,0 0 1 0,-4 0 2 15,0 0-3 1,-2 0 3-16,2 0 2 0,-2 0-5 16,13-2 0-16,9 2-1 15,11 0 1-15,11 0-1 16,5 0-2-16,11 0 3 15,2 0-1-15,0 0-1 16,-2 0 2-16,0 0 0 16,-4 0 0-16,-7 0 1 15,1 0 0-15,1-1 1 16,-3-3 1-16,-1 3-3 16,-3 0 2-16,-5 1-1 15,8 0 0-15,15 0-1 16,11 0 0-16,9 0 0 15,9 0-1-15,0 2-3 0,-4-2 4 16,2 0-4-16,-9 0 2 16,-1 0 2-16,-15 0 0 15,2 0 0-15,-4-1 0 16,6 0 1-16,8-2 2 16,5 1-3-16,-1-2 2 15,5 4-1-15,0 0-1 16,6-1 1-16,4-1-1 15,2-1 1-15,-6 3-2 16,-11 0 1-16,-7 0-1 0,-7 0 0 16,-2 0-1-1,2 6 1-15,-4 5 0 0,-2-1 0 16,2-3 0-16,0-3 1 16,0-3 0-16,8-1 0 15,-6 0 1-15,-4 0 0 16,-7 0 3-16,-13 0-4 15,-3-1 3-15,4-10-1 32,2-3-1-32,7-4 2 0,0-4 1 0,-5-7-3 15,2-4 5-15,-3-3-5 16,10-8 2-16,8 0-3 16,10 0 0-16,8-1-1 15,5-3-1-15,2 1-1 16,0-1 3-16,3-4-2 0,-5-2 2 15,-10-2 3-15,-9 1-3 16,-11-2 4-16,-9 1-1 16,-1-3 0-16,1-5 0 15,3-8 0-15,-12-8-1 16,-8 1-1-16,-10-1-1 16,-15 3 0-16,-6 5 0 15,-9 4 1-15,-7 2 3 16,-11 3 2-16,0-2 1 15,-6 4-6-15,-3-2 3 16,-7-1-4-16,-5-3 0 16,-10-1-1-16,0-4 1 0,0 4-8 15,-31-4 6-15,-6-6-2 16,-11-5-1-16,-1 0 3 16,-9 3 2-16,-2 7 3 15,-4 4-1-15,-13 0 1 16,3 3 0-16,-11 2 0 15,-4 5 4-15,-2-2-1 16,-2 6-2-16,-4 1-4 16,-6 0-1-16,-7 5-2 15,-3-2 2-15,-3 1-3 16,-6 1 2-16,2 0-1 16,-2 0-4-16,-10-2 5 15,1 0 1-15,-7-3 1 0,-3 4 0 16,-3-2 0-1,-11 5 0-15,-7 3 0 0,-13 4 0 16,-7 2 0-16,6 0 2 16,7 3 0-16,5-4-2 15,1 3 0-15,4 4-1 16,-2 2 1-16,1 3-2 16,1 6 1-16,-4 5 1 15,-4 1 0-15,-3 4-3 16,5 0 6-16,-11 4-3 15,-4 0 0-15,0-2 0 16,-6 4 1-16,4 1-1 0,7 3-3 16,-1-1 2-1,6 1 1-15,5-2 0 0,-2 2 0 16,-5 1 0-16,-8 0-1 16,9 0 1-16,1 0-1 15,11 0 1-15,-4 0 0 16,-11 0 1-16,2 0 0 15,3 0 0-15,10 0 2 16,8 0-2-16,6-2 0 16,5-3 2-16,-1 2-3 15,-4 2 0-15,1-1-1 16,-7 1 0-16,4 0 0 16,6-3 1-16,5 1 0 15,14 0 1-15,-2-2 0 16,-8-1-1-16,-3-1 3 0,-14-1-1 15,9 1 0-15,6-3-2 16,-1 0 0-16,5 0 0 16,2 0 0-16,0-2 0 15,2 0 0-15,2-1-1 16,-9 0 0-16,-5 3-2 16,-3-1 3-16,3 0 0 15,-7 0-1-15,9 2 1 16,-7-1 0-16,2 1 1 15,-3 2-1-15,1-2 3 16,-6 2-2-16,13-4-1 16,-3 2 0-16,7-1-3 0,4 3 3 15,2 0 0 1,2-1 0-16,-2 2 0 0,-1 1-3 16,10-1 3-16,-3 2-1 15,4-1 0-15,2 2 1 16,3-3 0-16,-3 1 0 15,4-2 0-15,3 2 1 16,2-2-1-16,-5-1 1 16,-2 2-1-16,3-2 1 15,-1 0-1-15,7 3 0 16,10-3 0-16,8 2 0 16,2 2 0-16,3 1 0 15,1 2-2-15,-5 1 2 16,3 0-4-16,2 0 1 15,3 3-1-15,8 5 2 0,12 3 1 16,-4-1 0-16,6 0 1 16,5-1-3-16,-5 1 3 15,4 0 0-15,-8 2-1 16,5 1 0-16,-5 1-2 16,0 1-1-16,6-3 3 15,-12-1 0-15,2-1-3 16,0 3-3-16,-14 4-3 15,3-4-24-15,1 3-32 16,-7-6-194-16</inkml:trace>
  <inkml:trace contextRef="#ctx0" brushRef="#br0" timeOffset="154353.5691">11766 16160 165 0,'-6'7'43'0,"6"-6"-42"15,0 2-1-15,0-3 0 16,21 3 5-16,32 0 10 15,-9-3 0-15,14 0-1 16,8 5-3-16,14-1 0 16,34 3 11-16,20 4-5 15,19 3-4-15,23-2 0 16,16-1-4-16,15 2 7 16,12 3 3-16,6 2-8 15,5 0-3-15,6 1-3 16,12-1-2-16,16 0 0 0,36-7-1 15,22-6 3 1,32-5-2-16,16 0-3 0,10-9 3 16,-16-13 3-16,-23-7-3 15,-33-7 3-15,-41-5-1 16,-42-6-1-16,-26-5 0 16,-32-5-2-16,-12-10-1 15,-8-9-1-15,-9-10 0 16,-16-16 0-16,-18-12-5 15,-26-4 2-15,-24-6-3 16,-33-5-5-16,-21 3 5 16,-9-2-3-16,-44 1 5 0,-16 9-3 15,-13 1 7 1,-5-1 0-16,-23 4 1 0,-22-4 2 16,-19-3-3-16,-27-4 1 15,-16-7 1-15,-17-3 8 16,-2 2-3-16,7 9-3 15,7 17-1-15,5 15-2 16,6 20-1-16,4 12-1 16,-9 9 1-16,-1 3 0 15,-11 12 0-15,-1-1 0 16,-7 4 0-16,-6 3 2 16,0 6-1-16,2-2-1 15,10 4-1-15,13 7 1 16,5 3-2-16,-3 9-1 15,-2 3 3-15,4 0-4 0,2 3 2 16,8 12 2-16,14-3 0 16,11-1-3-16,13 7 3 15,-9 1 0-15,0 3 0 16,-6 7 0-16,-2 4-2 16,-3 3-1-16,1 1 0 15,-6-3 3-15,1-2 0 16,9-3 0-16,17 3 6 15,9 3-6-15,20 4 1 16,1 10-1-16,13 3 0 16,6 12-1-16,9 6 2 15,24 10-1-15,6 5 1 0,25 8-1 16,4 5 4-16,13 5-4 16,10 8-1-16,0 9 1 15,12 9 0-15,34 4-2 16,20 10 1-16,8 0-4 15,19 0 1-15,19-8 1 16,-2-6-4-16,7-14 2 16,14-7 0-16,-7-8 3 15,10-5 1-15,5-3 1 16,1-7-2-16,-1-9-1 16,5-2-6-16,9-5-8 15,4-1-35-15,-6-7-144 16</inkml:trace>
  <inkml:trace contextRef="#ctx0" brushRef="#br0" timeOffset="184194.6184">22139 14009 107 0,'-13'-3'44'0,"3"0"15"16,8 2-11-16,-4-3 7 15,6 4-13-15,-6-4-4 16,6 4-1-16,-4 0-10 15,1 0 1-15,-1 0-8 16,2 0-7-16,2 0-1 16,-4 0-6-16,4 0-5 15,-2 0-1-15,-2 8 0 0,-8 17 1 16,-7 17-1-16,-4 8 1 16,9 6-1-16,10-6 0 15,4-9-3-15,22-1 2 16,26-3-3-16,4-8-2 15,12-3 5-15,-4-12-3 16,4-6 1-16,-4-8 1 16,-7 0 0-16,1-26 0 15,-6-14 1-15,-9-11 1 16,-10-1 2-16,-13-6 0 16,-16 5-1-16,-4 6-1 15,-33 7 0-15,-13 7 2 16,-7 7 2-16,1 16-3 0,2 2 0 15,6 8 1-15,11 0-2 16,6 0 0-16,6 11-4 16,9 8-2-16,10 0-7 15,6 3-16-15,0-2-68 16,6-9-175-16</inkml:trace>
  <inkml:trace contextRef="#ctx0" brushRef="#br0" timeOffset="184759.9916">23195 13356 353 0,'0'0'25'0,"0"0"-19"16,0 0 18-16,0 0 2 15,0 4-19-15,4 18-5 16,-2 19 5-16,2 17 5 16,-4 12-7-16,0 10 3 15,0 2-3-15,0 1-4 16,-12-5 1-16,-7-1-1 16,-1-4 0-16,5-11 2 15,5-8-3-15,4-10 1 0,4-11-2 16,2-9 1-1,0-10-1-15,0-11 1 0,0-3-6 16,0 0 3-16,0-11-5 16,12-21-7-16,15-12 15 15,12-8-5-15,5 4 5 16,-3 11 0-16,-4 12-3 16,0 7 3-16,-1 17 0 15,-5 1 0-15,0 0 2 16,6 8 1-16,-2 10-1 15,-4 12 1-15,0-1-3 16,-6 4 3-16,-5-1 1 0,-11 1-1 16,-9 0-2-1,0 0 1-15,-9-6 2 0,-32 0-2 16,-15-2 1-16,-10-7 2 16,-4-4-5-16,2-6-3 15,6-7 3-15,8-1-4 16,10-1-8-16,16-21-19 15,21-8-109-15</inkml:trace>
  <inkml:trace contextRef="#ctx0" brushRef="#br0" timeOffset="185101.1626">23977 13984 281 0,'2'3'14'16,"4"16"-12"-16,10 9 25 15,1 9-1-15,4 4-4 16,3 3-8-16,-1 3-11 16,-6 1 7-16,-5 0 1 15,-6 3 0-15,-6 0-2 16,0-6-1-16,0-1 1 15,-6-3 1-15,-19-5-1 16,-8-3-5-16,0-7 6 16,-6-8-6-16,2-4 2 0,-3-2-3 15,-5-12-3-15,-1 0 0 16,1-8-7-16,6-21-11 16,6-19-15-16,12-22-61 15,11-14-148-15</inkml:trace>
  <inkml:trace contextRef="#ctx0" brushRef="#br0" timeOffset="185267.603">23881 13748 44 0,'0'0'310'15,"0"0"-310"-15,5 0-5 16,11 0 5-16,9 4 1 15,14 11-1-15,15-1-22 0,2 4-48 16</inkml:trace>
  <inkml:trace contextRef="#ctx0" brushRef="#br0" timeOffset="185657.9406">24557 14027 145 0,'0'4'204'15,"0"-1"-198"-15,0-3 11 16,0 1 18-16,0 2-5 16,21-3-24-16,14 0-1 15,19 0 9-15,12 0-6 0,9-11-4 16,-1-10 1-16,-10-5-5 16,-19 0-4-16,-18 1-1 15,-18 3 5-15,-9 3 0 16,-13 3-1-16,-41 5 1 15,-14 2 5-15,-10 7-3 16,-7 2 1-16,4 6 3 16,9 12-5-16,2 11 4 15,16 3 0-15,11 9-4 16,12 3 2-16,16 5-1 16,15 1-1-16,0-1 0 15,6-9-1-15,31 3-2 16,17-9-3-16,10-9 0 0,25-10-6 15,17-12-3-15,14-3-16 16,12-26-66-16,0-10-137 16</inkml:trace>
  <inkml:trace contextRef="#ctx0" brushRef="#br0" timeOffset="185903.7404">25845 13811 333 0,'-54'0'26'0,"-5"11"-14"16,1 14 25-16,-2 6 3 16,6 4-12-16,6 6-11 0,9 3-3 15,12 4-5-15,13-5-3 16,14-2-3-16,0-7-3 16,12-3-3-16,36-4 2 15,16-10-4-15,14-12-1 16,17-5 3-16,5-3-7 15,-3-21-6-15,-12-3-30 16,-15-4-65-16,-27 2-183 16</inkml:trace>
  <inkml:trace contextRef="#ctx0" brushRef="#br0" timeOffset="186113.9136">26087 13957 264 0,'-4'0'74'0,"4"0"-74"15,0 5 12-15,0 6 9 0,25 3-7 16,22-3 6-16,13-3 2 16,15-5-1-16,16-3 0 15,16 0-5-15,3-15-6 16,-7 1-9-16,-14-4-1 16,-23-4-9-16,-20 0-9 15,-18-2-11-15,-11-1-35 16,-17 0-116-16</inkml:trace>
  <inkml:trace contextRef="#ctx0" brushRef="#br0" timeOffset="186369.7079">26701 13617 212 0,'-8'-2'75'0,"4"2"-35"16,4 0-8-16,-9 2 5 15,-7 26-11-15,-3 6-3 16,-6 13-2-16,1 8-3 15,1 4 0-15,4 1-3 16,1 1-7-16,5-2 3 16,7 0-5-16,6-8-3 15,0-3-3-15,0-9-1 16,37-1-1-16,13-8-1 16,16-9-5-16,21-9 0 15,26-12-4-15,22 0-15 16,26-16-36-16,17-6-120 0</inkml:trace>
  <inkml:trace contextRef="#ctx0" brushRef="#br0" timeOffset="187763.3724">21442 12527 100 0,'0'-11'78'15,"0"10"8"-15,0 1-34 16,0 0-15-16,0 0-7 16,0 0-10-16,0 0-10 15,0 0 0-15,0 1-4 16,0 16 3-16,19 14 3 16,6 13 2-16,-9 5-3 15,1 11-2-15,-11 0-5 16,-6-2-1-16,0-4 1 15,0-5-1-15,0-5-3 16,0-8 1-16,0-6 0 16,0-11-1-16,0-10-1 0,0-8-2 15,0-1 3 1,0 0 1-16,0-22 2 0,8-18-3 16,3-15-1-16,7-11 0 15,7 2-1-15,4-5 1 16,4 6-1-16,2 8-1 15,-6 16 3-15,-4 15 1 16,-7 11 0-16,-3 10-2 16,6 3 0-16,-1 0 1 15,11 18 0-15,2 13 0 16,-2 10 2-16,-6 4 2 16,-6 10-4-16,-7-4 2 15,-2 1-1-15,-3-6 2 16,-1-4-1-16,-4-10-2 15,2-8 3-15,2-10-3 0,0-7-3 16,1-7 3-16,-5 0 1 16,2 0 3-16,8-18 3 15,7-20 0-15,16-12-7 16,4-13 0-16,3 4 1 16,-5 7-1-16,-8 9-3 15,-6 17 3-15,-15 10-1 16,-2 13 2-16,-6 3-1 15,0 0 0-15,0 0-3 16,10 5 0-16,5 13 3 0,10 11 3 16,2 4 0-1,-7 0-3-15,5-4 2 0,-2 1-2 16,-5-4 0-16,1-4 0 16,-9-7-1-16,3-1 0 15,-11-6-4-15,4-1 0 16,-2-5-6-16,-2-2-11 15,8 0-46-15,-1 0-143 16</inkml:trace>
  <inkml:trace contextRef="#ctx0" brushRef="#br0" timeOffset="188454.5795">22732 12662 88 0,'0'0'77'16,"0"0"-58"-16,0 0 24 15,0 3-1-15,31 5 2 16,6 0-8-16,7 0-8 16,9-5-4-16,10 0-8 15,9-3-1-15,6 0-1 16,1 0 4-16,-17 0-3 16,-14-8-6-16,-20-2-4 15,-13 3-1-15,-11-4 2 16,-4-5 6-16,0-3-6 0,0-3-5 15,-16 2 6-15,-11 2-3 16,-11 3-4-16,-7 7 3 16,-1 5-3-16,-5 3 1 15,1 0-1-15,-4 7-1 16,5 12 0-16,1 6 1 16,5 4 0-16,6 7 2 15,12-1-1-15,8 4 1 16,15-2-2-16,2 3 0 15,9-6 0-15,38-1 0 16,19-4-3-16,13-10 2 16,14-6-1-16,8-8-6 15,-4-5 2-15,-6 0-2 0,-6-18-13 16,-17-8-32-16,-20-1-145 16</inkml:trace>
  <inkml:trace contextRef="#ctx0" brushRef="#br0" timeOffset="188680.1954">23540 12687 267 0,'0'0'108'0,"0"0"-105"16,0 0 15-16,0 0 4 15,23 0-21-15,23 0 6 16,18-3 11-16,10-4-9 0,-2 3-3 15,-10 1-6-15,-10-2-1 16,-13 2-7-16,-16 0-2 16,-10-4-12-16,-13-2-24 15,0-4-147-15</inkml:trace>
  <inkml:trace contextRef="#ctx0" brushRef="#br0" timeOffset="188903.5741">23654 12420 247 0,'-10'0'75'16,"10"18"-70"-16,-2 18 6 15,-2 6 19-15,4 9-6 0,0 0-6 16,0 0-3-16,16-3-8 16,-1-1 0-16,3-6-6 15,5-8-1-15,-5-7-2 16,1-7-7-16,-2-8-4 15,-3-11-11-15,5 0-29 16,8-22-91-16,-1-15-51 16</inkml:trace>
  <inkml:trace contextRef="#ctx0" brushRef="#br0" timeOffset="189323.0729">24098 12430 125 0,'0'-6'195'0,"0"6"-158"16,0 0-17-1,0 0 10-15,0 10-12 0,11 12-11 16,3 11 17-16,3 8-10 16,-3 3 0-16,-1 0-8 15,1 3-1-15,-1-2-2 16,-5-9-2-16,2 1 0 16,-4-11 0-16,1-8-1 15,-1-7 0-15,0-11-1 16,2 0-1-16,-4 0-3 15,3 0 0-15,15-22 5 16,5-8 4-16,10-6-4 16,3 6 1-16,-9 8-2 15,-6 8 0-15,-11 7 0 0,3 7 1 16,1 0-3-16,1 12 3 16,6 9 4-16,1 2 4 15,1 2-4-15,-2-4 0 16,4 1-2-16,-4-2 0 15,-2-6-2-15,-9-4 1 16,3-2-1-16,-9-4-1 16,0-1-2-16,-6-3-4 15,2 0-4-15,-4 0-13 16,9 0-63-16,-9 0-292 16</inkml:trace>
  <inkml:trace contextRef="#ctx0" brushRef="#br0" timeOffset="190209.4171">23160 12768 87 0,'0'0'56'15,"0"0"2"-15,0 0 19 16,0 0-14-1,0-3-26-15,0-7-21 0,0-2-5 16,0-3 4-16,0 1-9 16,-2-5 4-16,-15 0 2 15,-9 0-1-15,-16-1-1 16,-7 4 5-16,-5 6-4 16,-2 1-1-16,-2 3-4 15,9 6 3-15,7 0-4 16,9 0 7-16,0 12-10 15,2 17 2-15,0 11-3 16,6 15 3-16,2-4-2 16,15 4-2-16,8-1 1 15,0-4 1-15,0-4 0 0,21-8-2 16,12-6 0-16,0-10-1 16,2-7-1-16,2-8 0 15,11-7 2-15,6-13 3 16,18-25 1-16,7-12-4 15,-5-6 0-15,-8-3-1 16,-12 3-2-16,-21 3 3 16,-10 4 0-16,-11 13 2 15,-12 14-1-15,0 9 1 16,0 10 6-16,0 3-4 16,0 0-4-16,0 0-2 15,0 5 0-15,0 20 1 16,0 11 1-16,10 8 5 0,5-3-4 15,10-1 0-15,6-2-2 16,8-5 1-16,6 0-1 16,7-5 0-16,-2-6-4 15,-3-3 2-15,-1-8-7 16,-1-7-6-16,1-4-14 16,-1 0-66-16</inkml:trace>
  <inkml:trace contextRef="#ctx0" brushRef="#br0" timeOffset="191476.1103">24898 12703 71 0,'0'0'24'16,"0"0"-8"-16,0 0 10 16,0 0 2-16,0 0-2 15,0 0 7-15,0 0-7 16,0 0 6-16,0 0-1 15,0 0 6-15,0 0-4 16,0 0-6-16,0 0 3 16,-4 0-10-16,4 0-6 15,-2 0-8-15,2 0-2 16,-4 0-4-16,2 3-3 16,2-3 3-16,0 0-1 15,0 0 2-15,0 0-1 0,0 0 0 16,0 0 0-16,0 0 2 15,0 0-2 1,0 0 1-16,0 0 1 0,0 0 0 16,0 0 0-16,0 0 0 15,0 0-2-15,0 0 1 16,0 0-1-16,0 5 0 16,0 1 0-16,0 9 0 15,2-1 3-15,15 8 1 16,-1 0-1-16,-1 0-2 15,1 4 0-15,-3-3 2 16,1 2-4-16,-2-6 1 16,1-1 0-16,-5-3 0 0,-2-4 0 15,1-2 0-15,-7-7 0 16,2-2-2-16,-2 0 2 16,4 0 2-16,-2 0 0 15,2-15-2-15,2-10-9 16,2-12 7-16,5-4 2 15,-1-2-6-15,1 2-1 16,1 3 1-16,-6 10 6 16,-3 12 0-16,-5 10 2 15,0 6-2-15,0 0 0 16,6 0 0-16,8 0 0 16,9 11 3-16,2 11-1 0,4 0 1 15,-9 7-2 1,3-4 0-16,-4 4 0 0,-3-6 2 15,-3-4-1-15,-1-2-2 16,0-9 1-16,-5 0-1 16,-1-8 0-16,-4 0-1 15,2 0 0-15,2 0-3 16,7-8-4-16,11-10 3 16,1-8 5-16,0 4 0 15,-8 7-1-15,-5 7-2 16,-8 5 2-16,-4 3-5 15,2 0 2-15,4 4 4 16,7 17 3-16,3 2 6 16,3 3-4-16,0-4-2 15,5 0-3-15,5-7 1 0,4-1-2 16,3-6-4-16,5-4-1 16,6-4-13-16,-3 0-43 15,-3-19-249-15</inkml:trace>
  <inkml:trace contextRef="#ctx0" brushRef="#br0" timeOffset="191925.5098">26037 12812 121 0,'0'0'56'0,"0"0"-45"15,0 0 63-15,0 0 9 0,0-3-50 16,0-7-3-16,0-10-19 15,0 2 2-15,-26 0 0 16,-1 3-3-16,-4 7-1 16,-2 2 2-16,6 6-5 15,-2 0 4-15,-2 11-5 16,2 14-3-16,4 8 0 16,11 3 1-16,7-2-2 15,7-4-1-15,0-2-4 16,13-9 1-16,18-2 1 15,2-9-3-15,6-3 0 16,5-5 0-16,5-5 2 16,5-12-8-16,-7-5-2 0,-13 4-3 15,-14 3 0-15,-14 11 4 16,-6 4 12-16,0 0 4 16,0 0-4-16,0 10 4 15,0 15-3-15,0 3 4 16,0-4-5-16,0-2-1 15,9-3 0-15,13-4-3 16,-3-5-2-16,2-9-5 16,1-1-16-16,-3 0-66 15,4-11-173-15</inkml:trace>
  <inkml:trace contextRef="#ctx0" brushRef="#br0" timeOffset="192159.9575">26277 12786 264 0,'-6'0'74'0,"6"0"-68"16,0 0 2-16,0 0 3 15,10 4-11-15,28 11 10 16,11-4 2-16,11-4 0 16,6 1-2-16,2-8-4 15,3 0-2-15,-3 0-2 16,-14-1-2-16,-7-13-2 15,-16-3-12-15,-12-5 4 16,-9 3-16-16,-10-3-25 16,0 0-86-16</inkml:trace>
  <inkml:trace contextRef="#ctx0" brushRef="#br0" timeOffset="192345.4065">26664 12633 159 0,'-13'-3'74'0,"3"3"-6"15,10 0-12-15,0 0-25 16,0 7-11-16,0 18-6 15,-2 12 11-15,-2 10-8 16,-2 4-7-16,-1-3 2 16,5 1-11-16,-2-1 0 15,4-8-1-15,0 0-4 16,0-11-6-16,17-7 0 16,10-18-13-16,12-4-13 15,0-1-155-15</inkml:trace>
  <inkml:trace contextRef="#ctx0" brushRef="#br0" timeOffset="192534.3511">27154 12849 268 0,'0'12'23'16,"0"10"18"-16,0 6 5 16,0-1-2-16,0 4-25 15,2-4-11-15,8-5-4 16,-2-3-4-16,-1-8 0 15,-1-5-5-15,-2-6-8 16,-2 0-3-16,8-21-3 16,3-8-97-16</inkml:trace>
  <inkml:trace contextRef="#ctx0" brushRef="#br0" timeOffset="192691.0708">27160 12695 295 0,'-13'-3'92'0,"7"3"-63"15,6 0-5-15,0 0-2 16,0 0-22-16,0 11-15 16,2 6 13-16,27-1-14 15,11 2-20-15,13-8-23 16,20-2-175-16</inkml:trace>
  <inkml:trace contextRef="#ctx0" brushRef="#br0" timeOffset="192939.0426">28009 12799 247 0,'0'0'125'16,"0"0"-87"-16,0 0 21 15,0 0-7-15,0 0-19 16,-16 6-18-16,-21 8-10 16,-13 5-3-16,-2 4-4 15,9 2 1-15,12 0 0 16,6-3 0-16,9 5-1 15,14-5-1-15,2 3-2 16,0-3-1-16,31 0 0 0,12-3-5 16,13-9 6-1,10-1-17-15,13-7-35 0,3-2-94 16</inkml:trace>
  <inkml:trace contextRef="#ctx0" brushRef="#br0" timeOffset="193382.0664">28543 13004 241 0,'0'-8'93'0,"-11"-3"-50"16,3-3 3-16,-6-2-26 15,1-1-16-15,-1-1-4 16,-3 1-1-16,-1 3 1 0,-1 8 1 16,-4-2 7-1,-1 8 6-15,-1 0 1 0,-6 0-3 16,-6 7-6-16,-1 12-4 15,3 10 2-15,6 5-2 16,15 1-1-16,8 3-1 16,6-5 0-16,0-5-2 15,12-5 1-15,25-9 0 16,7-6-4-16,11-8 4 16,5 0-4-16,-2-10-1 15,-12-12 0-15,-11 0 5 16,-12 3 1-16,-11 7 0 15,-6 5 3-15,-6 7 4 16,0 0-1-16,0 0-1 16,0 0-5-16,0 7 1 0,6 11 3 15,3 1 3 1,3-3-6-16,0-3 2 0,5-2-3 16,2-4 0-16,3-7-4 15,11 0 1-15,15-18-6 16,6-15-7-16,6-4-49 15,-5-7-148-15</inkml:trace>
  <inkml:trace contextRef="#ctx0" brushRef="#br0" timeOffset="193590.7999">29314 12677 281 0,'0'0'86'0,"0"0"-82"15,0 4 17 1,0 14 17-16,0 11-3 0,0 11-7 15,-13 4-11-15,-5 5 2 16,1 4-3-16,1-1-5 16,10 0-5-16,3 3-3 15,3 0-3-15,0-4 0 16,17 2-9-16,20-9-4 16,9-12-18-16,14-10-89 15</inkml:trace>
  <inkml:trace contextRef="#ctx0" brushRef="#br0" timeOffset="194679.8677">30546 12564 143 0,'-62'-38'22'16,"-11"-6"2"-16,-9-7 12 16,-17-3-14-16,-21-5-5 15,-27-7-10-15,-21-2-7 16,-22-4-1-16,-21 6 0 16,-26 0-1-16,-40 3-1 15,-33 9 3-15,-31 9 5 16,-29 8 3-16,-7 9 23 15,-5 12 3-15,-5 5-13 16,-14 8 3-16,-18 3-10 16,-34 17-5-16,-14 21 2 0,-6 16-6 15,-7 17 0 1,5 13 2-16,-7 3 3 0,15 2 5 16,20 7-3-16,30-5-1 15,34 2-6-15,26 2 2 16,32 0-3-16,38 8-1 15,32 3-1-15,38 10-2 16,33 2-2-16,25 1 1 16,23 5 1-16,18 2-2 15,8 2 0-15,9 0 1 16,21 5 0-16,20-5-1 16,29-1-2-16,24 3 3 0,7-2-2 15,46-1 3 1,37-4 1-16,28-5 0 0,32-6 0 15,41 0 3-15,51-7 1 16,47-10-1-16,57-7 1 16,43-7-4-16,29-8 1 15,26-3-2-15,24-7 3 16,14-8 3-16,15-11-2 16,12-15 1-16,-14-18-5 15,6-11 0-15,-14-15 0 16,-1-29 0-16,-5-11-1 15,-30-2-2-15,-22-6 3 16,-25 0 3-16,-27 1-1 16,-19-8 2-16,-14-3-3 15,-33-5 1-15,-17-6 0 0,-10-15 2 16,-10-3 2-16,-5-9-1 16,-5-13-3-16,-5-5-2 15,-21-7-1-15,-20 4 1 16,-23 10-2-16,-24 9 2 15,-18-1-1-15,-5 1 2 16,-13-8-1-16,-10 3 0 16,-21-4 3-16,-29-5-1 15,-37 5-2-15,-31-4 3 16,-12 3-3-16,-54 2-1 16,-25 3-1-16,-8 18 2 15,1 12 0-15,16 20 0 0,16 15 0 16,16 14 0-16,15 12-3 15,8 10-2-15,8 9 3 16,3 6-12-16,-9 2-7 16,-16 0-19-16,-21 13-53 15,-23 5-207-15</inkml:trace>
  <inkml:trace contextRef="#ctx0" brushRef="#br0" timeOffset="200116.7983">15472 7079 240 0,'220'-204'0'0</inkml:trace>
  <inkml:trace contextRef="#ctx0" brushRef="#br0" timeOffset="202045.3965">3374 2645 13 0,'0'14'128'0,"0"-2"-128"16,24-2 5-1,28 3 12-15,27 6 18 0,24 9 4 16,-18-8-2-16,20 4-7 16,11 0-11-16,20 3 0 15,1-1-2-15,26-2-7 16,19-2-1-16,31-4-2 15,20-5-3-15,7-5-1 16,0-3-2-16,-15-3-1 16,-8-1 0-16,-16 3 0 15,-13 1-1-15,-12 2 0 16,-7-4 1-16,-10 0 0 16,-2-3 0-16,-6 0 1 15,-10 0 1-15,-9-13-2 0,-20-4 2 16,-9-6 1-16,-12-4 0 15,-6-4 2-15,0-4 5 16,-3-6-2-16,3-4 2 16,-8-7-5-16,5-4 3 15,-14-5-7-15,-8-3 2 16,-18-7 2-16,-22-4-5 16,-11-5 1-16,-9-3-1 15,0 0 4-15,-23-2-3 16,-2-5-1-16,0-4 1 15,-2-3 0-15,1-2-1 16,-10 1 1-16,-5 0-2 16,-11 3 0-16,-12-2 1 0,-14-1 0 15,-15 5-2-15,-21 0 2 16,-24 5 1-16,-24 6-1 16,-13 2 0-16,-7 0 0 15,0 5 1-15,0 4-1 16,-4 12-1-16,-10 14 1 15,-5 8 1-15,-8 11-1 16,-12 6 2-16,-8 9-2 16,-15 10 1-16,-15 1-1 15,5 4 0-15,-6 21 0 16,1 10-1-16,-1 11-2 16,12 11 2-16,22 7 1 0,24 2 0 15,41 3 0 1,18 3-3-16,33 3 0 0,30 8 2 15,16 5-5-15,20 4-2 16,17 2-3-16,15 4-6 16,12-2-31-16,0-9-131 15</inkml:trace>
  <inkml:trace contextRef="#ctx0" brushRef="#br0" timeOffset="239590.0505">2931 11616 334 0,'-8'12'0'16,"8"-6"-9"-16,41-6-44 16,17 10 50-16,19 12-4 15,1 2-8-15,-5 1-15 16,-5 1-1-16,4 0 8 16,-6-5-16-16,-6-2-79 15</inkml:trace>
  <inkml:trace contextRef="#ctx0" brushRef="#br0" timeOffset="240369.0776">3795 12732 201 0,'-16'7'15'15,"5"-4"-10"-15,9-3-3 16,2 1 23-16,0-1 38 16,0 0-26-16,0 0-8 15,0 0-10-15,15-11-7 16,43-18 10-16,20-17 8 15,28-22-9-15,30-25-7 16,23-23 2-16,19-16-5 16,14-16 0-16,-4 1-7 15,-6-9 0-15,-4-3-1 0,8-3-3 16,4-10-1-16,2 7 1 16,7 7 3-16,-17 4-1 15,-15 24-1-15,-3 10-1 16,-16 7 0-16,-17 14 0 15,-24 15-1-15,-28 14 1 16,-26 16 3-16,-22 16-2 16,-18 13 1-16,-5 6 0 15,-4 8-2-15,-2 0 1 16,-2 4-2-16,0 3 1 16,0 4-3-16,0 0-7 15,0 0-9-15,0 0-13 0,0-8-48 16,0-9-101-16</inkml:trace>
  <inkml:trace contextRef="#ctx0" brushRef="#br0" timeOffset="240999.0184">7313 9410 372 0,'0'0'16'0,"0"0"-16"0,-12 0 12 15,-48 18 14-15,-25 2 0 16,-24 11-13-16,-13 7 5 16,-21 10-12-16,-14 7-4 15,-14 11 0-15,-15 9 0 16,-9 0-2-16,1 2 0 15,10-2 0-15,16-10 1 16,26 1-1-16,26-4 0 16,25-4 1-16,25 5-1 15,25-3 0-15,24-2-5 16,17 3 4-16,19 4-1 16,53 3 0-16,29 6 2 0,32 3 0 15,22-3 0-15,25 2-1 16,8 6 1-16,10 1 2 15,-4-2-1-15,3-1 1 16,-3-9-1-16,-14-7 0 16,-29-12-1-16,-33-14 4 15,-36-12-3-15,-38-12-1 16,-26-11 2-16,-16-3 0 16,-2 0 0-16,0 0 5 15,0-17 3-15,0-36 12 16,0-30-17-16,0-34-3 15,0-23 1-15,0-15-2 16,0-13 0-16,5-5 1 16,11 4-1-16,9 13 0 15,0 19 1-15,-5 19-2 0,-5 26 0 16,-15 18 0-16,0 17 0 16,-11 13-5-16,-13 7-5 15,-7 11-8-15,6 0-24 16,-14 4-40-16,6 0-73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22:06.791"/>
    </inkml:context>
    <inkml:brush xml:id="br0">
      <inkml:brushProperty name="width" value="0.05292" units="cm"/>
      <inkml:brushProperty name="height" value="0.05292" units="cm"/>
      <inkml:brushProperty name="color" value="#FF0000"/>
    </inkml:brush>
  </inkml:definitions>
  <inkml:trace contextRef="#ctx0" brushRef="#br0">9339 1343 347 0,'13'8'33'16,"-13"0"-22"-16,0-3 16 16,0-5 17-16,0 1-14 15,0 1-18-15,0-2-4 16,0 2-5-16,0-2 6 15,0 3 4-15,0-2-5 16,0 2 5-16,0-2-3 16,0 3-2-16,-7 3 1 0,-5 7-3 15,-9 10 2-15,1 7 2 16,-3 2-4 0,2 8-2-16,-6 13 0 0,1 16 0 15,-3 19 2-15,2 16 0 16,0 7-2-16,0 10 1 15,2 4-1-15,-4-1 1 16,0-4-4-16,5-8 1 16,-5-12 1-16,-2-4-2 15,-7-3 0-15,1 5 1 16,-4 5-1-16,8 0 0 16,0-13-1-16,6-10 0 15,2-3 0-15,-8 1 1 16,6 4-1-16,2 1 0 15,-2-10 1-15,9-7-1 0,3-13 0 16,3-6 0-16,2-6-1 16,7-8-2-16,-3-5 0 15,6-11-4-15,0-10-13 16,0-8-1-16,0 0-19 16,0-2-29-16,0-36-36 15,25-21-94-15</inkml:trace>
  <inkml:trace contextRef="#ctx0" brushRef="#br0" timeOffset="831.5857">9494 1230 146 0,'15'2'57'0,"-15"1"-44"16,0 2 28-16,6 1 26 0,-6 5-15 15,6 6-9-15,-6 4-13 16,6 5-2-16,3 3-5 16,-3 2-5-16,4 6 6 15,-4 7-9-15,3 9 6 16,1 4-5-16,4 3-3 15,7 11-1-15,0 12-2 16,8 10 1-16,6 6 2 16,-4 6-3-16,8 3-3 15,-4 1 3-15,2 4-3 16,3-4 1-16,-20-7 1 16,3-6-2-16,-2-5-5 15,-9-5 2-15,3 6 0 0,-3 2-1 16,-10-6 1-1,4-4-4-15,1-9 1 0,-1-6 0 16,4 0 0-16,-4 0 0 16,7-3-1-16,-5-6 0 15,2-8 0-15,1-4-1 16,1-5 1-16,-6-7-1 16,7-1 1-16,-5-6-1 15,2-4-2-15,-4-5-5 16,-3-8-6-16,1-3 3 15,-4-6-3-15,0-3-7 16,0 0-1-16,0 0-15 0,0 0-10 16,-19-11-14-1,-12-9-100-15,-14-8-158 0</inkml:trace>
  <inkml:trace contextRef="#ctx0" brushRef="#br0" timeOffset="1333.3791">8593 2986 283 0,'6'0'74'0,"0"0"-59"15,-4 0 13-15,17 0 4 16,16 0-8-16,25 0 6 15,19 0 2-15,18 0-13 16,8 0-1-16,11 0-4 16,14 6 1-16,-6 1-2 0,13 0-2 15,5 4 1 1,1-6-5-16,-21 1-2 0,-23 2-5 16,-29-3 0-16,-26 0-1 15,-15-2 1-15,-17 1-1 16,-12-3 0-16,0-1 1 15,0 0 0-15,0 0 2 16,0 0-2-16,0 0-2 16,0 0-11-16,0 0-33 15,-12 5-35-15,-23 8-99 16</inkml:trace>
  <inkml:trace contextRef="#ctx0" brushRef="#br0" timeOffset="1927.96">10571 3604 229 0,'0'0'182'15,"0"0"-170"-15,0 3-6 16,0 9 13-16,0 3 21 0,0 11-20 15,0-1-10 1,2 5 1-16,2 6 3 0,-4 0 1 16,0 4 3-16,0 1-7 15,0-2-1-15,0-2-5 16,0-1-1-16,0-1 0 16,-6 2-4-16,0-5 0 15,0-4 0-15,2-6-5 16,4-9-6-16,0-8-16 15,0-5-25-15,6-1-41 16,29-24-78-16,8-13-50 16</inkml:trace>
  <inkml:trace contextRef="#ctx0" brushRef="#br0" timeOffset="2294.2096">11014 3844 330 0,'-5'14'42'0,"-7"5"-26"16,4 1 39-16,2 2-9 16,6 0-22-16,0-2-15 15,0-1-1-15,0-2-5 16,14 0-2-16,9-5-1 16,4-3-3-16,6-4 1 15,-2-5-4-15,-6 0 4 16,1-2 2-16,-3-17-5 15,-4-4 5-15,-9-5 12 0,-8 4-11 16,-2 2 5-16,0 2-2 16,-14 6-3-16,-11-1 1 15,-4 7 4-15,4 1-1 16,7 2 4-16,1 3-4 16,9 1-3-16,8 1-2 15,-9-1-2-15,9 1-12 16,0 0-15-16,0 0-16 15,0 0-35-15,17 0-24 16,12 0-31-16</inkml:trace>
  <inkml:trace contextRef="#ctx0" brushRef="#br0" timeOffset="2669.7273">11547 3858 127 0,'0'10'280'15,"0"2"-271"-15,-15 5 1 16,7 2 29-16,8 3-7 16,0 0-16-16,0 1-7 15,0-1 0-15,6-3-4 16,19-3-5-16,4-4-1 16,8-5-5-16,7-7 3 15,3 0 0-15,1-11 3 16,-5-10 6-16,-6-4-6 0,-14 3-8 15,-8-1 4 1,-11 1 4-16,-4 0 3 0,0 3 3 16,-13 4 1-16,-11 2-6 15,-7 4 2-15,2 3 10 16,4 4-1-16,0-1-1 16,4 3-11-16,13-4 0 15,2 4-6-15,6-2-10 16,0 2-21-16,0 0-10 15,0 0-45-15,14 0-39 16,19 0-93-16</inkml:trace>
  <inkml:trace contextRef="#ctx0" brushRef="#br0" timeOffset="2953.8934">12469 3802 235 0,'0'0'167'0,"0"0"-162"15,0 0 11-15,-6 0 25 16,6 5-15-16,-11 8-18 16,-1 7-3-16,-7 6 3 15,-5 3 4-15,-12 4-1 16,1-4-7-16,-4 6-1 15,-2-3-3-15,5-1 2 0,10-7-2 16,-3-4-3-16,16-9-9 16,7-7-23-16,6-4-57 15,0-5-166-15</inkml:trace>
  <inkml:trace contextRef="#ctx0" brushRef="#br0" timeOffset="3231.9408">12184 3849 255 0,'0'0'118'0,"0"0"-115"16,0 0 1-16,6 2 23 15,8 12 9-15,15 3-3 16,4 3-20-16,2 4 0 15,1 1-1-15,-1-1-6 16,-10 5-3-16,-1-2-3 16,-3-1 2-16,0-1-2 15,-7-4-4-15,3-5-12 16,-3-9-26-16,3-5-56 16,3-2-146-16</inkml:trace>
  <inkml:trace contextRef="#ctx0" brushRef="#br0" timeOffset="3540.1783">12901 3861 335 0,'0'0'104'16,"0"0"-94"-16,0 0 14 15,0 0 12-15,0 4-21 16,0 8-11-16,0 5 1 16,0 8 2-16,0 4-3 0,-6 5 4 15,-5 7 2-15,3-2-5 16,-4-1-1-16,1-4-3 16,3-6-1-16,2-3-1 15,0-3 0-15,-5-4-7 16,11-9-16-16,0-5-18 15,0-4-46-15,11-13-115 16</inkml:trace>
  <inkml:trace contextRef="#ctx0" brushRef="#br0" timeOffset="3973.4981">13205 3951 403 0,'-2'0'27'0,"-9"9"-21"16,7 4 35-16,-2 0-9 15,6 6-16-15,0 3-11 16,0 4 0-16,0-2-2 16,0-1 2-16,0-4-3 15,10-6 1-15,1 0-3 16,-3-7-2-16,-2-1-3 15,5-3 2-15,-5-2-1 16,2 0-1-16,9-2 0 0,1-16 5 16,5-8 14-1,2-4-10-15,-11 1-3 0,-1-1 1 16,-3 4-2 0,-10 6 0-16,0 4 0 0,0 6 5 15,0 0 4-15,-6 4-9 16,-7 0-2-16,1 5-2 15,2-1 4-15,-3 2-1 16,5 0 0-16,-7 0 0 16,3 0-4-16,6 0-7 15,0 0-13-15,6 0-19 16,0 0-37-16,0 2-62 16</inkml:trace>
  <inkml:trace contextRef="#ctx0" brushRef="#br0" timeOffset="4372.7949">13643 3897 313 0,'-2'10'143'16,"-10"2"-134"-16,1 6 23 16,-1 2 23-16,4 3-19 15,-3 4-22-15,3 1-3 16,4 2-7-16,2 1 0 15,2-6 4-15,0 1-7 16,0-6-1-16,0-3-1 16,14-6-1-16,5-3 0 0,-1-4-4 15,1-4 1-15,8 0 0 16,0-8 1-16,4-17 1 16,4-8 2-16,0-5 1 15,-2-6-1-15,0-1 1 16,-12 3-1-16,-11 2 1 15,-8 8 1-15,-2 5 0 16,0 9 5-16,0 2-1 16,-14 4-1-16,-5 2 1 15,1 4-5-15,-11 1-4 16,0-1-7-16,2 1-10 16,-8 5-25-16,-7 0-24 15,-1 0-102-15</inkml:trace>
  <inkml:trace contextRef="#ctx0" brushRef="#br0" timeOffset="8248.3716">8027 4655 250 0,'-25'2'28'0,"10"-1"-28"15,-1-1 0-15,8 0 27 0,8 0 31 16,0 0-25 0,0 0-13-16,0 0-5 0,0 0 0 15,0 0 8-15,0 0-4 16,0 0-10-16,0 0-5 15,2 3-1-15,10 0 2 16,5 0 1-16,9 2 1 16,14-1 5-16,11-1-2 15,16-2-1-15,15 0 2 16,9-1-3-16,13 0 0 16,11 0-2-16,11 0-6 15,11-2 5-15,12-5-5 16,-3 2 3-16,1 3 0 15,2 1-3-15,-2 1 2 0,10-2 0 16,8 1 1-16,9-3 3 16,-7-2-4-16,1 2-1 15,1 0-2-15,1 0 1 16,-5 0 0-16,-6-2 0 16,-10 2 0-16,-4 4 2 15,-15-2-2-15,-2 2 2 16,-2 0 0-16,2-2-1 15,9 2 3-15,10-1 0 16,4 0-1-16,-5 0-1 16,-5 1-2-16,-9 0-1 15,-6 0 1-15,2 0 0 16,7 0-1-16,5 0 0 0,9-6-1 16,-2-3 2-16,-2 3 0 15,-9-4 0-15,-4 2 2 16,-10-1-2-16,-6 0 0 15,-10 1 0-15,-24 0 0 16,-11 2 1-16,-18 3 0 16,-16 0-1-16,-12 1 1 15,-12 0-1-15,-9 1 0 16,-4-1-8-16,-6-3-17 16,-40-2-33-16,-39-1-61 15,-37-5-262-15</inkml:trace>
  <inkml:trace contextRef="#ctx0" brushRef="#br0" timeOffset="9131.7247">7839 1045 224 0,'-9'8'149'0,"-1"-4"-149"15,10 1 5-15,-2 10-4 16,2 2 22-16,0 7-8 15,0 3-9-15,0 6 0 16,0 11 9-16,0 3-7 16,0 9 7-16,0 10 2 15,0 10-9-15,0 9 2 16,0 17-2-16,0 13-4 16,-6 8 0-16,-5 5 1 0,5 1-4 15,-2 0 0-15,-2 3 0 16,7 2-1-16,-9 2 0 15,6-1 2-15,6 4-2 16,-8-2 0-16,8-1 0 16,0-4 0-16,0-8 1 15,0 0 4-15,0-6-4 16,0-4 2-16,0-3 1 16,0-12 3-16,0-3-5 15,0-12 2-15,0-4 0 16,0-2 1-16,0-10-4 0,0-4 4 15,0-6-3-15,0-10 1 16,0-6-2-16,0-7 0 16,0-4 0-16,0-8-1 15,0-5 0-15,0-10-3 16,0-6-2-16,0-2-13 16,0 0-11-16,0-32-14 15,-19-26-82-15,-12-27-62 16</inkml:trace>
  <inkml:trace contextRef="#ctx0" brushRef="#br0" timeOffset="10850.3953">8320 474 268 0,'6'0'85'0,"3"0"-85"15,7 0 0-15,15 0 4 16,19 0 11-16,20 4 10 16,15 2 3-16,18 2-10 15,1 3 2-15,11 2 0 16,7 2-4-16,13-1-10 0,11 3 3 16,22-1 0-16,16 0-4 15,14 1 1-15,1-3-2 16,-5 4-3-16,-12-5-1 15,-15 3 2-15,9-1 0 16,4 0 0-16,-4-1 1 16,-5 1-3-16,5 2 2 15,-7 0-2-15,-1-2 2 16,-9 2 0-16,-6-3-2 16,4-1 1-16,2-6 3 15,9-5-2-15,-3-2 3 16,11 0-4-16,6 0 0 0,6 0-1 15,4-3 1-15,-8-5 1 16,-17 5-2-16,-14 3 1 16,-14 0 0-16,-17 0-1 15,-9 0 0-15,-13 0 3 16,-5 0-1-16,-10 0-2 16,-5 0 1-16,-1 0 0 15,-1 0 3-15,1-3-4 16,-17-2 1-16,-13 0 0 15,-15 1-1-15,-20 1 0 16,-8 3-1-16,-6 0 0 16,0 0 0-16,0 0-3 15,0 0-3-15,0 0-1 0,0 0 3 16,0 3 5 0,0 11 2-16,0 7 1 0,0 7 2 15,0 11-4-15,0-1 4 16,0 4-3-16,0 9 1 15,0 1 4-15,0 8 0 16,0 6-3-16,0 3-4 16,0 4 3-16,0 7 0 15,0 0 0-15,0-3-1 16,0 2-2-16,0 2 1 16,0 6-1-16,0 0 1 15,19 2-1-15,-1-8 0 0,-1-4 1 16,-1-3 1-16,-13-3 0 15,7 1-1-15,-4-3 0 16,2 4 4-16,5 0-3 16,-1 6 0-16,5-2 1 15,1-2-2-15,5 3 0 16,-4 0 0-16,-1 1 2 16,-5 2-1-16,-5-6-2 15,2-4 1-15,-8 2 1 16,7-3-1-16,-9 4 1 15,0 1 0-15,8-2-1 16,8-2-1-16,3-3-3 16,8-2 3-16,0-6-2 15,-9-6 2-15,3-5 0 16,-11-5 2-16,-1-5-2 0,-3-3 2 16,-6-2-1-16,0 1 0 15,0 2 1-15,0 1-2 16,0 3 1-16,0-2-1 15,0-1 0-15,0 3 1 16,0-9 1-16,0 4-2 16,0-4 0-16,0-4 2 15,0-3-2-15,-2-3-1 16,-2-3 1-16,4-5-1 16,-2 1 1-16,-3-4 0 15,5-3 0-15,0-1 0 16,-2-4 0-16,2-3 1 0,-4 0 0 15,4 0-1-15,0 0 0 16,-2 0 0-16,-2 0-1 16,2 0 1-16,-4 0 0 15,-5-3-4-15,-7-5 4 16,-7 0 1-16,-6-1 0 16,-4-1-1-16,-9 1 0 15,-9 2-1-15,-1 1 1 16,-8 0 1-16,0-1 2 15,-2 3 2-15,-9-1-2 16,-1 1 0-16,6-1-1 16,-4 0 0-16,14 2 0 15,6 0 3-15,-2 3-2 16,5 0-3-16,-3 0 1 16,-2 0-2-16,5 0 0 0,-1 0-2 15,0 0 3-15,3 0-4 16,-3 0 4-16,3 0-1 15,3 0 1-15,-3 0 0 16,5 0 0-16,1 0-1 16,8 0 0-16,2 0-2 15,2 0-10-15,6 0-25 16,5-4-41-16,3-8-110 16</inkml:trace>
  <inkml:trace contextRef="#ctx0" brushRef="#br0" timeOffset="14831.5694">19363 1536 360 0,'10'0'20'0,"-8"0"-20"16,-2 0 28-16,0 0 19 15,0 2-21-15,0 1-11 16,0 0-7-16,0-2 2 15,0 2 1-15,0-1-2 16,0 4 0-16,0 1-6 16,0 9 4-16,0 8 1 15,-14 15 2-15,-5 7-3 16,0 13 6-16,-3 3-7 16,-3 8 4-16,0 5-5 15,-4-1 2-15,2 9-1 16,-6 10-2-16,-4 15 1 15,0 9 0-15,-5 1-1 0,1 1-2 16,4-7-1-16,4-2 0 16,-2 5 0-16,4-1 0 15,2-4-1-15,4 0 1 16,-4-6 0-16,-2-7 0 16,0-3-1-16,-4-12 0 15,8-16 0-15,0-17 0 16,13-17 0-16,7-14-2 15,1-10 1-15,6-8-2 16,0 0-4-16,-4 0-19 0,2-5-23 16,2-20-15-1,0-18-4-15,0-20-86 0</inkml:trace>
  <inkml:trace contextRef="#ctx0" brushRef="#br0" timeOffset="15537.8183">19505 1348 108 0,'2'0'28'16,"-2"0"-18"-16,5 0 27 15,-5 0 9-15,0 0-5 16,0 0-23-16,6 0-1 16,0 9 9-16,6 6 14 0,-3 5-10 15,3 5-2-15,2 1-3 16,-5 9-10-16,3 4-6 16,1 7 5-16,3 7-1 15,3 5-4-15,-1 10 3 16,5 7 0-16,2 5 0 15,0 8-4-15,4-1 0 16,4 4 2-16,2 4 0 16,-4 1-2-16,0 4 0 15,-8-2 4-15,-9 1-5 16,3-1-1-16,-1 1 4 16,-1-1-5-16,1-3 0 15,3-2-1-15,-3-7-3 16,3-10 2-16,-5-6-3 15,9-7 0-15,-4-4 1 0,-1-2-1 16,1-5 0-16,-3-10 0 16,-3-4 0-16,-1-10-1 15,-3-4 1-15,1-3 0 16,-4-5-2-16,0-6 0 16,0-1 0-16,-1-7-7 15,-5-2-13-15,0 0-2 16,0 0-13-16,0-14-22 15,0-16-18-15,0-10-130 16</inkml:trace>
  <inkml:trace contextRef="#ctx0" brushRef="#br0" timeOffset="15889.7115">19034 2984 303 0,'10'0'54'0,"5"0"-52"15,8 0 4-15,8 0 23 16,6 0-5-16,14 0-6 0,5 0-6 15,6-3-2 1,4-1-3-16,3-2 3 0,9-1 0 16,5 2-3-16,2 3-6 15,-1 2 4-15,-5 0-2 16,0 0-3-16,-17 0-3 16,-7 0 2-16,-1 0-10 15,-11 0-12-15,1-2-43 16,-11-1-74-16</inkml:trace>
  <inkml:trace contextRef="#ctx0" brushRef="#br0" timeOffset="18423.7162">21242 2536 337 0,'-9'0'24'16,"-5"0"-20"-16,12 0 25 16,2 0 16-16,0 0-20 15,0 0-16-15,0 0-7 16,0 1 1-16,0-1 2 15,0 1-4-15,0 0-1 16,0 6 0-16,16 1 0 16,11 6 0-16,11 3 3 15,9 5-2-15,7 5 3 16,2 4 2-16,2 4-2 0,-7 0 2 16,-5 5 0-16,-13-1 2 15,-8-2-2-15,-5 0-1 16,-5-1-2-16,-9 1 0 15,-6 4 0-15,0 4-1 16,0 1 3-16,-13 4-4 16,-18-1 5-16,-10-3-1 15,-6 1-4-15,1-6 4 16,-12-2-4-16,2-1 1 16,-6 0 1-16,-2-4-3 15,9-5 0-15,7-6 1 16,9-7-2-16,4-6-5 15,4-9-22-15,0-1-13 0,14-15-26 16,13-20-117-16</inkml:trace>
  <inkml:trace contextRef="#ctx0" brushRef="#br0" timeOffset="18881.997">22352 2499 324 0,'-13'0'54'0,"-3"0"-52"15,-3 4 1-15,-8 14 34 16,-2 4-8-16,-6 4-15 15,-4 6-7-15,4 2-2 16,-6 5 3-16,1 3-3 16,1 6 2-16,2-1-2 15,2 1 0-15,4 1 1 16,6-3-3-16,6-1-1 16,3 5 3-16,9-2-5 15,1-3 3-15,6 0 1 16,0-5-2-16,0-1 4 0,13-5-2 15,9-3-1 1,9-3 2-16,5-3-4 0,7-2-1 16,11-5 0-16,8-2 0 15,14-4-3-15,5-7 3 16,4-3-3-16,-1-2-3 16,1-2-15-16,-4-17-19 15,-5-4-63-15,-14-3-118 16</inkml:trace>
  <inkml:trace contextRef="#ctx0" brushRef="#br0" timeOffset="19519.8434">20954 1890 268 0,'0'2'63'15,"0"-2"-62"-15,0 1 12 16,0-1 27-16,0 4-13 15,21 3-20-15,8 1 5 16,12 0 2-16,-1 2-4 16,3-3 2-16,9 1-3 15,1 1-2-15,9-6-3 0,7 3-1 16,13-5-2-16,3-1 0 16,12 0 2-16,0 0-2 15,-4 0-1-15,-2-1 3 16,-12-3-2-16,-3-1 0 15,-7-1 0-15,-7 2 1 16,-9 1-1-16,-9-1 2 16,-13 2-3-16,-8 2 0 15,-11 0 0-15,-2 0 1 16,-1 0-1-16,-5 0 0 16,-4 0 0-16,2 0-2 15,-2-2-10-15,0-8-36 16,0-3-58-16,0-6-73 0</inkml:trace>
  <inkml:trace contextRef="#ctx0" brushRef="#br0" timeOffset="19842.0866">22064 1530 264 0,'0'0'54'0,"0"0"-53"16,0 0 10-16,0 0 22 0,0 4-8 15,19 7-3-15,6 4 2 16,6 3-9-16,6 0-1 16,11 7-3-16,5 5 0 15,7 4 0-15,2 0-5 16,0 4 0-16,-4 0-3 15,-6-5 0-15,-7-4-1 16,-7-5-2-16,-7-5 0 16,-7-5-1-16,-1-4-10 15,-8-1-12-15,-3-3-54 16,-8 0-111-16</inkml:trace>
  <inkml:trace contextRef="#ctx0" brushRef="#br0" timeOffset="21409.825">24115 2466 157 0,'-35'-7'20'16,"0"2"-16"-16,8 0 32 16,14 3 24-16,3 0-17 0,4 2-13 15,0 0 4-15,6 0-1 16,0 0-5-16,0 0-7 16,0 0-6-16,0 0-5 15,0 0-6-15,0 0 0 16,0 0-4-16,2 0-4 15,18 0 4-15,5 0 5 16,8 4-3-16,13 2 4 16,10-2-1-16,12 3-1 15,8-2 4-15,3-1-2 16,-1-1-4-16,-7-1-2 16,-7-2 2-16,-8 0-2 15,-15 0-1-15,-16 0-11 16,-9 0-14-16,-14 0-20 15,-2 0-34-15,0-3-45 0</inkml:trace>
  <inkml:trace contextRef="#ctx0" brushRef="#br0" timeOffset="21672.5995">24067 2789 325 0,'0'0'24'15,"7"0"-20"-15,22 1 30 0,4 1 13 16,12-1-26-16,11 3-1 16,6-3-10-16,4 1-2 15,2-1-2-15,5-1-5 16,3 0-1-16,3 0-1 15,1 0-9-15,-1 0-30 16,-1 0-106-16</inkml:trace>
  <inkml:trace contextRef="#ctx0" brushRef="#br0" timeOffset="22279.7701">26306 2433 385 0,'0'0'42'16,"0"0"-40"-16,0 0 0 16,0 0 16-16,0 0 2 15,0 6-14-15,0 7-6 16,0 6 5-16,-12 9-1 16,-13 5 5-16,-6 3 3 15,-8 5-6-15,-1 4 0 16,-5 8 1-16,2 4 2 15,-1 1 0-15,1-2-3 0,5 2 2 16,-1 3-3-16,0 3 0 16,0-2 0-16,8-9-2 15,6-9-2-15,6-9 0 16,7-14-1-16,2-6 0 16,3-10-2-16,5-3-6 15,2-2-7-15,-4 0-11 16,4-16-14-16,0-22-106 15,0-12-92-15</inkml:trace>
  <inkml:trace contextRef="#ctx0" brushRef="#br0" timeOffset="22782.6882">25986 1906 160 0,'10'0'87'0,"-2"0"-80"15,5 2 0 1,3 9 40-16,7 3 8 0,4 5-22 16,2 6-10-16,6 4-5 15,-2 7-5-15,2 7 4 16,7 7-4-16,-3 9 3 16,2 5 3-16,1 5-8 15,-7-3 0-15,-2 5-3 16,2 1 3-16,-4-6-2 15,4 0-5-15,0-8 0 16,-2 1 0-16,9-7-2 16,-7-1 6-16,-4-4-4 0,2-2 0 15,-4-3 0 1,2-4-4-16,-2-5 0 0,-11-9 0 16,1-9-2-16,-9-4-1 15,-4-6-11-15,-3-4-17 16,-3-1-22-16,6-10-50 15,6-20-119-15</inkml:trace>
  <inkml:trace contextRef="#ctx0" brushRef="#br0" timeOffset="23704.7324">27670 2019 291 0,'3'0'68'0,"1"0"-67"16,-2 0 6-16,2 0 18 15,0 9 5-15,4 15-3 16,9 9-2-16,-3 7-6 16,5 4 0-16,4 7-2 15,6 0-4-15,4 3-1 0,8 0-2 16,7 0-5-16,-1-2 0 16,-1-1 1-16,-5-6-1 15,0 1 1-15,-8-5-1 16,0-4-3-16,-2-4 2 15,-10-4 1-15,2-6-2 16,-7-5 1-16,-3-6-1 16,-5-4-1-16,-4-5 1 15,-4-1 0-15,0-2-1 16,0 0 0-16,0 0 0 16,0 0 0-16,0 0-1 15,0 0 4-15,0 0-5 16,2 0 1-16,-2 0 0 0,0 0-1 15,0 0 0-15,0 0 1 16,0 0-1-16,0 0 0 16,0 0 1-16,0 0-1 15,0 0 1-15,0 0-1 16,0 0 0-16,0 0 2 16,0 0-2-16,0 0 1 15,0 0-1-15,0 0 1 16,0 0-2-16,0 0 0 15,0 0 1-15,0 0 0 0,0 0 0 16,0 0 1 0,0 0-1-16,0 0 1 0,0 0-1 15,0 0 1-15,0 0-1 16,0 0 0-16,0 0 1 16,0 0-1-16,0 0 0 15,0 0 0-15,0 3-1 16,4 1 1-16,-2 4 0 15,3-1 1-15,1 6-1 16,0 3 0-16,2 10 0 16,9 8 1-16,1 6 0 15,1 10 0-15,4-2 0 16,-5-6 0-16,1-3-1 16,0-8 1-16,-3-6-1 15,-1-7-1-15,-5-6 1 16,-4-2 0-16,0-6-1 15,-4-4 0-15,-2 0 0 0,0 0-2 16,0 0-12-16,0-10-25 16,0-19-30-16,0-12-71 15,0-10-201-15</inkml:trace>
  <inkml:trace contextRef="#ctx0" brushRef="#br0" timeOffset="24115.6177">28485 2076 371 0,'0'-6'58'0,"0"5"-56"15,0 1 14-15,0 0 28 16,0 0-10-16,0 0-20 15,0 0-5-15,0 1-2 16,0 7-1-16,-6 15 0 16,-21 19-1-16,-19 19 6 15,-9 15-2-15,-12 4-2 16,1-1 0-16,2 0 2 16,0-2-3-16,2-3 0 15,6 2 1-15,3-4 2 16,1-3-6-16,6-3 0 0,9-6 0 15,4-7-3-15,12-6 0 16,3-11 0-16,7-10-1 16,3-7-2-16,4-7-2 15,2-8-11-15,-2-4-4 16,0 0-17-16,-9 0-17 16,5-25-19-16,-2-17-181 15</inkml:trace>
  <inkml:trace contextRef="#ctx0" brushRef="#br0" timeOffset="24573.4256">27695 1503 347 0,'0'0'39'0,"0"0"-28"15,0 0 19-15,0 0 9 16,0 0-16-1,0 0-17-15,4 0-5 0,5 0-1 16,13 2 2-16,9 4 4 16,19 2 0-16,10 1 1 15,8-3 0-15,11-2 0 16,3 0-3-16,3-1-2 16,0-1-1-16,-7 1 0 15,-3-1-1-15,-7-2 0 16,-8 0 4-16,-17 0-3 15,-7 1-1-15,-14-1-1 16,-7 0 0-16,-5 0-6 0,-2 0-29 16,3-3-64-1,-1-12-154-15</inkml:trace>
  <inkml:trace contextRef="#ctx0" brushRef="#br0" timeOffset="24852.1439">28702 1111 210 0,'10'0'128'0,"3"3"-127"15,1 8 8-15,5 7 30 0,10 2 11 16,6 10-11-16,8 4-8 15,1 3-10-15,-1 3-8 16,3-1-3-16,-3 0 0 16,0 0-2-16,-1-3-8 15,-9 0-2-15,-4-4-11 16,-4 0-38-16,-25-6-117 16</inkml:trace>
  <inkml:trace contextRef="#ctx0" brushRef="#br0" timeOffset="25782.2551">20436 3963 301 0,'-7'0'34'16,"-7"9"-30"-16,4 8 40 15,-3 9 3-15,9-4-15 16,-2 3-16-16,4 3-8 16,-4 1-1-16,1 3 4 0,-3 1-4 15,-2 0-5-15,-3-3 2 16,1-4-3-16,4-2-1 16,2-5-2-16,-1-5-4 15,7-6-12-15,0-5-25 16,0-3-36-16,0-8-76 15,25-17-3-15</inkml:trace>
  <inkml:trace contextRef="#ctx0" brushRef="#br0" timeOffset="26223.7917">20597 4129 244 0,'0'0'72'16,"0"10"-57"-16,0 2 32 15,-4 2 4-15,4 2-25 0,0 2-8 16,0 0-12-16,0-1 3 16,0 0-2-16,16-3-1 15,5-4-6-15,4-5 0 16,-3 0-4-16,3-5 2 16,0 0-4-16,6-9 6 15,2-9-2-15,-8-6 1 16,-6-1-5-16,-7 3 6 15,-6 4 3-15,-6 1-2 16,0 6 1-16,0-1 2 16,0 6 2-16,-10 1 0 15,-5 1-3-15,3 2 7 0,0 0 3 16,-1 2-3-16,-3 0-5 16,-1 0-4-16,3 0-1 15,1 0 1-15,-3 0-1 16,3 0 0-16,5 0 0 15,-2 0 0-15,8 2 0 16,2-2 0-16,0 0-5 16,0 0-4-16,0 0-8 15,0 2-13-15,0 0-37 16,0 0-62-16,0-1-66 16</inkml:trace>
  <inkml:trace contextRef="#ctx0" brushRef="#br0" timeOffset="26608.238">21060 4126 294 0,'0'2'71'16,"0"2"-64"-16,0 3 24 15,0 4 12-15,-2 1-23 16,-9 6-10-16,1-1-3 15,4 0-5-15,6-2 1 16,0-1-3-16,0-3 0 16,0-2-1-16,0-5 0 0,4 1-4 15,13-5-8-15,3 0 2 16,5 0-7-16,4-10 0 16,-4-8 8-16,-7-1-10 15,-5 0 10-15,-7 2 9 16,-6 2 2-16,0 3 3 15,0 2-1-15,-19 3 6 16,1 1-5-16,-5 3 5 16,4-1 0-16,5 1-7 15,4 3-2-15,3-1-11 16,5 1-31-16,2 0-76 16,0 0-78-16</inkml:trace>
  <inkml:trace contextRef="#ctx0" brushRef="#br0" timeOffset="26824.2665">21556 4106 303 0,'-19'13'12'15,"-3"0"10"-15,-3 5 29 16,-4-1-16-16,2 1-22 15,0 2-5-15,2-4-6 16,5-3-2-16,-3-3-2 0,8-4-10 16,1-6-37-1,2 0-79-15</inkml:trace>
  <inkml:trace contextRef="#ctx0" brushRef="#br0" timeOffset="27034.5398">21339 4112 241 0,'6'13'34'15,"0"3"-25"-15,7-1 23 16,3 2 22-16,5 2-19 16,2 1-17-16,1 1-11 15,-1-4-5-15,2-1 0 0,-6-6-2 16,3 1-24-16,-3-9-62 15,0-2-101-15</inkml:trace>
  <inkml:trace contextRef="#ctx0" brushRef="#br0" timeOffset="27259.6074">21835 4154 301 0,'-10'9'86'0,"3"6"-85"16,-1 1 21-16,2 1 25 0,2 0-24 15,-2 4-15-15,-1-1-5 16,5-4-3-16,-2-3-6 16,4-3-21-16,0-5-27 15,0-5-65-15,0 0-55 16</inkml:trace>
  <inkml:trace contextRef="#ctx0" brushRef="#br0" timeOffset="27590.771">21934 4251 309 0,'-14'21'38'0,"3"1"-20"15,5 1 29 1,4-2-4-16,2-2-18 0,0-5-15 15,0-5-4-15,6-2-6 16,13-7-1-16,6 0 1 16,0-1-3-16,10-17-3 15,-8-5-3-15,-1-3 0 16,-7 2-5-16,-17 2 4 16,-2 3 5-16,0 6 3 15,-6 0 2-15,-19 6 2 16,-4 2-1-16,-2 1 21 15,4 4-3-15,0 0-11 16,7 0-6-16,3 0-2 16,9 0-4-16,8 0-4 15,0 0-34-15,0 0-56 0,25 0-31 16</inkml:trace>
  <inkml:trace contextRef="#ctx0" brushRef="#br0" timeOffset="27919.2803">22168 4231 231 0,'-17'14'84'0,"1"6"-59"15,7 0 36-15,5-3-21 16,4 5-16-16,0 0-12 16,0-3-3-16,4-4-5 15,19-2-2-15,2-7-2 0,8-3-2 16,13-3 0-16,-1-2 0 15,3-15 2-15,-5-5-1 16,-8 2 1-16,-22-1-1 16,-13 2 0-16,0 2 1 15,-17 0 5-15,-22 6 0 16,-9 2 4-16,-8 5 1 16,5 1 4-16,11 1-4 15,3 0-9-15,8 0-1 16,11 1 0-16,5 1-12 15,3-2-21-15,10-1-46 16,0-1-156-16</inkml:trace>
  <inkml:trace contextRef="#ctx0" brushRef="#br0" timeOffset="28563.9234">23098 3340 184 0,'-27'0'32'15,"0"6"-20"-15,19-3 62 16,2-1-9-16,0 5-29 16,1 1-10-16,-1 4-11 15,4 5 3-15,-2 4 9 16,2 5-12-16,2 6 3 16,-4 2-5-16,2 4-4 15,-2-2-4-15,-3-1-1 0,7-6-4 16,-2-4 1-16,2-4-1 15,-4-7-4-15,2-5-11 16,2-3-21-16,0-6-34 16,0-2-128-16</inkml:trace>
  <inkml:trace contextRef="#ctx0" brushRef="#br0" timeOffset="28933.0744">23232 3494 249 0,'-12'11'75'15,"4"7"-73"-15,4 0 35 16,1 0 20-16,3 1-31 16,0-3-17-16,0-1-4 15,9-3-5-15,9-4 0 16,5-3 0-16,0-1-6 15,2-4-1-15,-1 0-3 16,1-13-5-16,-2-5-3 16,-9-1 0-16,-7 2 13 15,-7 2 5-15,0 4 3 16,0 2 6-16,-13 1 10 16,-12 4-6-16,1 3 3 0,-1-1-2 15,2 2-7-15,2-2-5 16,1 2-2-16,5 0-5 15,5-2-9-15,8 2-22 16,2 0-39-16,0-5-75 16</inkml:trace>
  <inkml:trace contextRef="#ctx0" brushRef="#br0" timeOffset="29313.6505">23609 3504 260 0,'0'4'64'0,"0"5"-64"16,0 2 11-1,0 2 26-15,0 5-1 0,10 1-22 16,0 0 1-16,5 0-2 16,-3-5-5-16,7-1-3 15,-3-2-3-15,3-5-2 16,4-3-1-16,-5-1-3 15,-3-2 2-15,1 0-2 16,-8 0-5-16,3-7-5 16,-9-8 14-16,-2-2 5 15,0-2-4-15,0-1-1 16,-6 3 0-16,-15 1 0 16,-4 5 1-16,2 4 2 15,-1-2 6-15,1 6-6 0,2 0 8 16,3 1-8-16,1 0-3 15,7 2-5-15,4 0-11 16,6 0-23-16,0 0-52 16,0 0-34-16</inkml:trace>
  <inkml:trace contextRef="#ctx0" brushRef="#br0" timeOffset="29553.9139">24082 3534 256 0,'0'3'70'15,"0"1"-64"1,0 3 29-16,0 2 18 0,-6 5-18 16,-7 3-15-16,-1 4-12 15,-5-3-1-15,-3 1-1 16,3-2-6-16,-4-6 0 15,3-2-18-15,1-5-22 16,9-4-67-16,1 0-125 16</inkml:trace>
  <inkml:trace contextRef="#ctx0" brushRef="#br0" timeOffset="29772.0289">23952 3557 163 0,'-4'14'177'0,"4"-2"-171"16,0 6 16-16,0-2 17 15,0 1-5-15,6 1-12 16,17 1-12-16,1-3-6 16,1-3-4-16,-2-4-2 15,-2-4-11-15,1-5-26 16,3 0-96-16,-2-3-54 15</inkml:trace>
  <inkml:trace contextRef="#ctx0" brushRef="#br0" timeOffset="30004.6174">24336 3573 280 0,'0'6'11'0,"0"9"9"15,6-2 45-15,1 5-11 16,-1 2-25-16,2 0-7 16,-6 0-8-16,4 0-6 15,1-3 0-15,-3 1-6 16,2-2-2-16,-4 0-4 16,-2-3-7-16,0-3-7 15,6-3-36-15,4-5-107 0</inkml:trace>
  <inkml:trace contextRef="#ctx0" brushRef="#br0" timeOffset="39878.3645">4159 2759 139 0,'-16'9'95'0,"-1"-6"-87"16,-2-3 28-16,7 0 34 16,4 0-10-16,-5 0-24 0,7 0-11 15,-8 0-3-15,5 0 4 16,-3-1-3-16,-7-6-5 16,1-7-11-16,-7-4-4 15,-10-10 2-15,-2-3-3 16,-3 1-1-16,7 1 2 15,2 8 2-15,4 8-2 16,9 3-3-16,5 7 0 16,7 3 0-16,4 0 0 15,2 0 4-15,0 0-4 16,-6 15-2-16,-7 25-1 16,1 15 1-16,-2 13 1 15,12-5 1-15,2-10 1 0,0-9-1 16,6-7-1-16,23-12-3 15,-9-8 1-15,5-7-4 16,2-8-6-16,-2-2-3 16,8-2-6-16,12-21 6 15,-1-11 16-15,10-5-3 16,-15-3 3-16,6 5 0 16,-20 8 1-16,-4 11 1 15,-11 11-2-15,-8 6 0 16,-2 1-1-16,0 0-3 15,6 7 3-15,1 13 2 16,7 8 5-16,5 5 1 16,-1-2-6-16,3 0 2 15,2-7 0-15,6-4-2 16,-11-6-1-16,3-8 0 0,2-3-1 16,-1-3-11-16,-9 0-25 15,-1-19-72-15,1-3-173 16</inkml:trace>
  <inkml:trace contextRef="#ctx0" brushRef="#br0" timeOffset="40271.6515">6028 3093 383 0,'-42'-13'40'0,"7"8"-13"16,8-1 13-16,15 3 1 15,-11-2-14-15,-6-3-5 16,-4-6-5-16,-14-1-9 16,-9-6 2-16,-10-1-4 15,-19-4 0-15,-4 3-1 16,-4 1-3-16,-4 5 4 15,0 12-4-15,6 5-1 16,6 0 5-16,13 0 2 16,6 12 1-16,4 10 0 0,4 13-5 15,12 14-2-15,1 16 2 16,24 9-2-16,9 1 1 16,12-6-3-16,0-9 1 15,12-12 1-15,27-6-4 16,9-6 2-16,22-9 0 15,0-10-5-15,15-10-1 16,6-7-3-16,0-21 2 16,0-21-7-16,-8-12 9 15,-15-11-10-15,-12 4 7 16,-15 5 1-16,-16 14 1 16,-9 18 3-16,-14 11 3 0,3 13 2 15,-5 0-1 1,0 0-1-16,0 20 9 0,0 15-5 15,0 10 8-15,0 9-4 16,0-5-2-16,0-10-2 16,10-8-2-16,9-8 0 15,-7-4-2-15,2-5-2 16,-1-7 1-16,-1-5-5 16,1-2-11-16,1 0-13 15,5-16-13-15,-5-13 1 16,3-5-29-16,-5 2-119 15</inkml:trace>
  <inkml:trace contextRef="#ctx0" brushRef="#br0" timeOffset="40512.8683">5794 3222 290 0,'10'4'21'0,"7"3"-8"15,2 1 50-15,-1-1-4 16,9 1-22-16,6-3-17 16,6 0-5-16,7-4-8 15,-7 1-2-15,13-2-1 16,-15 0-4-16,0 0-3 16,-2 0-5-16,-14-8-6 15,-8-8-27-15,-3-3-51 0,-10-2-107 16</inkml:trace>
  <inkml:trace contextRef="#ctx0" brushRef="#br0" timeOffset="40706.0451">5974 2922 172 0,'-4'14'217'16,"4"2"-215"-16,0 8-2 15,0 2 19-15,0 2 0 16,6 5-13-16,13 1-6 0,1-2-3 16,-7-3-21-16,-5-7-64 15,-8-4-203-15</inkml:trace>
  <inkml:trace contextRef="#ctx0" brushRef="#br0" timeOffset="42853.0785">9469 5120 347 0,'-8'22'53'0,"-4"-1"-40"0,-1-12 33 16,9-7-5-16,4 0-7 15,-2-1-12-15,-4 1-5 16,0-1 0-16,-17 2 0 15,-12 0-7-15,-15 0-8 16,-12 0-2-16,-2-1 0 16,2 0 0-16,6 1 2 15,3 3-2-15,3 7-2 16,-4 9 2-16,1 12-2 16,5 14-3-16,15 4 5 15,4 9 0-15,19 2-1 0,10 2-2 16,0-6-3-16,24-11 4 15,16-10 0-15,-1-14-2 16,6-13 0-16,5-10-7 16,10-1-1-16,6-26 9 15,13-22 3-15,-11-13 7 16,-6-7-1-16,-4 0-6 16,-27 6 1-16,-6 13 0 15,-13 12-1-15,-10 15 7 16,-2 10-5-16,0 9 1 15,0 3-3-15,0 0-2 16,0 0-3-16,0 9-2 0,0 13 7 16,0 11 3-1,0 14 3-15,0 7-1 0,0-3-1 16,6 0-4-16,15-8 4 16,-7-3-4-16,11-11-1 15,0-4 0-15,2-6 1 16,-2-7 0-16,0-5-3 15,1-5-12-15,8-2-7 16,5 0-18-16,12-9-19 16,-5-13-86-16</inkml:trace>
  <inkml:trace contextRef="#ctx0" brushRef="#br0" timeOffset="43539.9208">11493 5689 360 0,'-25'-4'43'0,"7"0"-16"16,3 4 29-16,3-3-1 15,-3-1-8-15,-3-1-21 16,-7-4 1-16,-10 1-6 15,-6-6-3-15,-13-2-5 16,2-1-5-16,-12-1-2 16,-8 2-2-16,-3-1-2 15,-5 0 0-15,1 8-1 0,13 7 0 16,12 2 3-16,11 0-3 16,1 17-1-16,-5 18 0 15,-1 12 0-15,9 13-1 16,8 7 1-16,19-3 0 15,12-1 0-15,0-10-1 16,27-6-1-16,20-7-1 16,13-7 1-16,8-7 1 15,-2-8-2-15,-4-9-4 16,-2-9 4-16,-6 0-5 16,2-9 6-16,2-20-3 15,-13-2 4-15,7-7-1 16,-19-3-1-16,2-4 3 0,0-1-5 15,-8-2-3 1,-2 4-1-16,-4 2 3 0,-9 8-3 16,-12 6 7-16,0 11 0 15,0 12 1-15,0 5-1 16,0 0-5-16,0 0 4 16,0 0-1-16,0 0 4 15,0 5 1-15,0 6-1 16,0 10 0-16,6 4 2 15,3 7-1-15,3 3 0 16,11 6 1-16,-5-2 2 16,7-5-4-16,-2-2 1 0,4-6 0 15,6 0-1 1,-2-1 0-16,2-3 0 0,6-5-1 16,-8-6-1-16,0-7 2 15,-2-4-11-15,-2 0-2 16,4-10-8-16,2-15-24 15,0-6-21-15,-2-7-95 16</inkml:trace>
  <inkml:trace contextRef="#ctx0" brushRef="#br0" timeOffset="43823.9147">11969 5740 402 0,'4'0'21'0,"4"4"-19"15,13-1 19-15,10 5 20 16,14 2-3-16,15-1-9 16,10 4-8-16,9-6-4 15,-9 2-3-15,1-2-11 16,-16-4-3-16,-7-1-1 15,-13-2-7-15,-16 0-1 16,-7 0-13-16,-12-15-16 0,0-11 4 16,0-8-74-1,-19-5-112-15</inkml:trace>
  <inkml:trace contextRef="#ctx0" brushRef="#br0" timeOffset="44020.5042">12233 5572 317 0,'-12'25'48'16,"-5"8"-16"-16,9 15 27 16,2 1-11-16,6 5-19 15,0 0-11-15,0-5 0 16,18-5-8-16,13-3-2 16,5-7-8-16,-10-5-1 15,10-9-12-15,-12-9-27 16,-1-10-25-16,-4-1-120 0</inkml:trace>
  <inkml:trace contextRef="#ctx0" brushRef="#br0" timeOffset="44251.9709">12907 5491 210 0,'0'0'245'0,"6"0"-231"16,-4 0-2-16,7 0 18 0,-3 0-2 15,2 0-21-15,5 0-5 16,3 4-2-16,-1 2-4 16,1 3-3-16,7 0-37 15,-9 2-79-15</inkml:trace>
  <inkml:trace contextRef="#ctx0" brushRef="#br0" timeOffset="44453.3698">13039 5829 126 0,'-10'28'268'16,"4"1"-245"-16,4 2 9 15,2 2 19-15,0-4-15 16,0 4-14-16,0-4-8 15,8-3-10-15,9-4-4 0,-5-8-1 16,-4-7-4-16,3-7-16 16,-3 0-37-16,13-16-64 15,3-26-84-15</inkml:trace>
  <inkml:trace contextRef="#ctx0" brushRef="#br0" timeOffset="44881.6869">13525 5390 345 0,'2'1'75'15,"4"14"-70"-15,5 9 2 0,1 8 18 16,5 10 9-16,-3 13-7 16,3 6-6-16,1 5-5 15,-5 2-1-15,-1-7 1 16,-4-10-10-16,1-12-4 15,-3-12 1-15,-4-10-3 16,2-12-1-16,-4-5-1 16,2 0-9-16,8-5-7 15,9-17 1-15,8-10 17 16,8 4 0-16,0 1 0 16,-2 12-2-16,2 8 1 15,-4 7 0-15,9 0 1 16,-7 4-4-16,-2 12 4 0,-4 6 5 15,-13 1-2-15,-4 0 7 16,-7 3 1-16,-3-2-1 16,0-4 2-16,-7-2-4 15,-22 1-5-15,-14-4 1 16,-13-2-4-16,-16-4-4 16,-13-4-12-16,-8-5-40 15,-4 0-38-15,-15 0-183 16</inkml:trace>
  <inkml:trace contextRef="#ctx0" brushRef="#br0" timeOffset="45443.7887">10028 6401 338 0,'33'0'61'16,"-6"-4"-55"-16,20-3 29 15,19 7 18-15,21 0-9 16,27 0-14-16,18 0-2 16,17 0-6-16,14 0-6 15,19 0 1-15,23 8-3 16,18-5-6-16,23-3-1 15,31 4 1-15,4-1-5 16,2 0 0-16,-14 3-3 16,-23 0-2-16,-27 1 0 15,-20-3 2-15,-32-4-3 0,-16 0 1 16,-19 0-2-16,-10 0 4 16,-12-3 0-16,-13-5-1 15,-19 2-2-15,-28 0-2 16,-17 3-3-16,-20 0-5 15,-13-1 2-15,0 4-5 16,0-4-12-16,0-4-23 16,-13-2-37-16,-16 1-221 15</inkml:trace>
  <inkml:trace contextRef="#ctx0" brushRef="#br0" timeOffset="46180.0561">13889 5072 261 0,'-43'-18'33'16,"1"0"3"-16,-1-1 39 0,-15 1-28 15,-4-2-25 1,-12-2-7-16,-11 0 8 0,-12-2-12 16,-27-1 0-16,-13 1-10 15,-24 2-1-15,-15 1-1 16,-14 6-5-16,-15 4 3 15,3 5 2-15,-9 6 1 16,4 0-1-16,7 14 2 16,1 8 0-16,9 4 0 15,4 7-2-15,10 4 1 16,13 6 0-16,12 5 1 16,17 3 1-16,22 7-1 15,15 6 0-15,12 6-1 0,15 3 1 16,22 5-1-1,22 6-1-15,15 3 1 0,11 2 0 16,13 2 1-16,45-4-1 16,26-2 0-16,20-8-1 15,26 5 2-15,27-7 1 16,19-11 0-16,24-6-2 16,19-14 1-16,29-12 0 15,19-12 2-15,37-9 3 16,27-11-1-16,14-7-5 15,-8-28-1-15,-19-13 0 16,-39-9 2-16,-47-5-1 16,-57 0 0-16,-42-1 0 15,-51 7-1-15,-28-5 1 0,-25 2 9 16,-23-5-6-16,-6-1 6 16,-6-1-2-16,-35 4-5 15,-9 10-2-15,-12 4 4 16,-4 11-4-16,-6 2-11 15,-1 4-5-15,7 4-18 16,12 3-26-16,17 7-147 16</inkml:trace>
  <inkml:trace contextRef="#ctx0" brushRef="#br0" timeOffset="46531.8588">14739 4896 465 0,'0'0'15'0,"0"0"-12"16,-5 22-3-16,-9 19 9 0,-11 15 19 15,-8 15-5 1,-10 0-11-16,1-3-3 0,5-5-4 16,6-9-5-16,8-12 0 15,5-9-7-15,10-18-12 16,3-10-38-16,5-5-87 15,0-24-97-15</inkml:trace>
  <inkml:trace contextRef="#ctx0" brushRef="#br0" timeOffset="46682.2473">14759 5172 337 0,'33'0'50'0,"13"0"-41"15,24 0 34-15,11 0-2 0,8 0-12 16,8-2-14-1,-13 2-13-15,-11-1-2 0,-21-4-13 16,-13 2-40-16,-25 2-150 16</inkml:trace>
  <inkml:trace contextRef="#ctx0" brushRef="#br0" timeOffset="46884.2096">15067 5404 124 0,'0'43'150'15,"0"7"-119"-15,0 8 35 16,6 3-16-16,19-3-6 16,4 0-10-16,-4-8-8 15,-2-7-13-15,-9-10-8 0,-3-7-5 16,-5-11 0-16,-6-8-1 16,0-4-12-16,0-3-26 15,0-14-42-15,0-19-205 16</inkml:trace>
  <inkml:trace contextRef="#ctx0" brushRef="#br0" timeOffset="47170.2813">15243 5396 393 0,'16'-3'12'15,"9"1"-12"-15,12 0 29 16,13 1 6-16,8 1-11 0,4 0-9 15,-8 0-8-15,-1 5-1 16,-13 13 1-16,1 6 6 16,-6 6-6-16,-8 8 1 15,-4 2 2-15,-5 6-2 16,-5 3 1-16,-3-6-6 16,-2-4 0-16,-3-8-3 15,-5-6-2-15,0-5 2 16,0-6-8-16,-31-6-9 15,-21-4-28-15,-10-4-47 16,-13-4-100-16</inkml:trace>
  <inkml:trace contextRef="#ctx0" brushRef="#br0" timeOffset="47349.8612">15150 5657 355 0,'-12'-4'83'0,"12"3"-71"15,0-3 19-15,0 4-14 16,2-3-10-16,35-4-5 15,17-8 6-15,14 1 2 16,4-1-7-16,-6 4-3 16,-12 7 0-16,-17 4-8 15,-18 0-16-15,-19 4-51 16,0 16-105-16,-54 11-16 16</inkml:trace>
  <inkml:trace contextRef="#ctx0" brushRef="#br0" timeOffset="47777.628">15129 5810 194 0,'-18'12'21'0,"11"-2"28"0,7-4 7 16,0-2-22-16,36-4-13 16,19 0-8-16,16 0 4 15,9-10 7-15,11-2-16 16,-2-2-4-16,-8 2 1 16,-9 6-3-16,-22 3 0 15,-25 3 0-15,-19 0-2 16,-6 0 0-16,-9 9 3 15,-38 13 22-15,-21 9-10 16,-11-1-3-16,3-1 3 16,18-3 1-16,6-1-10 15,15-1-5-15,12-5 0 0,13-4-1 16,12-2-1-16,0-2-10 16,24 0 7-16,20-2 2 15,14-1 2-15,6 2 1 16,8-1 4-16,-2 4-4 15,-1 4 1-15,-9 4 0 16,-17-2-2-16,-20 6 0 16,-21-1-2-16,-2 3 2 15,-21 3 13-15,-43 1-1 16,-16 3-2-16,-16-4-4 16,-3-4 1-16,-4-4-7 15,6-9-1-15,2-8-17 16,14-5-26-16,9-3-29 0,18-27-132 15</inkml:trace>
  <inkml:trace contextRef="#ctx0" brushRef="#br0" timeOffset="47963.9198">15247 6273 245 0,'56'21'85'0,"18"5"-29"16,23-2 25-16,13-8-20 15,10 0-9-15,0-3-13 16,-9-5-15-16,-9-4-17 16,-22 0-7-16,-9-4-5 0,-11 0-21 15,-3-12-53 1,-9-8-145-16</inkml:trace>
  <inkml:trace contextRef="#ctx0" brushRef="#br0" timeOffset="49149.8685">26190 3414 152 0,'2'-4'89'16,"3"1"-58"-16,-3 3 3 16,-2 0 12-16,0 0-1 0,4 0-13 15,-4 0-11 1,0 0-1-16,0 0 1 0,0 0 0 16,0 0 0-16,0 0-10 15,0 0-3-15,0 0-4 16,0 9-2-16,-17 7-2 15,-1 3 0-15,9 0 0 16,5-5 0-16,4 1 0 16,0-4-1-16,0-2-4 15,6-4-3-15,17-5 1 16,6 0-5-16,2-1 2 16,-4-16 9-16,-2-5-5 15,-9 1 5-15,-9 0 1 0,-7 4 3 16,0 3 2-1,0 5-4-15,-2 2 5 0,-9 4-4 16,-1 2 8-16,6 1-3 16,-1 0-2-16,3 0-2 15,2 0-3-15,-2 6-1 16,4 4-1-16,0 0 1 16,0 1-1-16,12-6 1 15,15 0-1-15,0-4-4 16,4-1 2-16,2 0 3 15,-12-3-3-15,-2-8 3 16,-13-1-2-16,-6 1 2 16,0 0 1-16,0 4-3 15,-6 3-7-15,-15 4 8 0,-2 0 2 16,5 0 0-16,-5 0-3 16,4 7 3-16,7 0-3 15,4 1-5-15,8-1-27 16,0-2-58-16,2-3-88 15</inkml:trace>
  <inkml:trace contextRef="#ctx0" brushRef="#br0" timeOffset="53358.1782">28683 3238 77 0,'9'-2'349'16,"-9"-1"-332"-16,0 1-17 0,4 2 21 15,-4 0 17-15,0 0-12 16,0 0-18-16,0 0-2 16,0 11 0-16,0 14 0 15,0 10 8-15,0 5 1 16,-4 8-7-16,-3-5-1 15,1 1 0-15,6 0-5 16,0-8 0-16,0-3-2 16,0-4 0-16,0-9-3 15,0-7-5-15,0-4-15 16,0-7-26-16,0-2-34 16,19-9-162-16</inkml:trace>
  <inkml:trace contextRef="#ctx0" brushRef="#br0" timeOffset="53753.8371">29107 3395 373 0,'0'0'54'16,"0"0"-51"-16,-12 12 12 15,-11 12 30-15,4 5-15 16,3 3-15-16,8-1-9 15,8-4 1-15,0-2-1 16,0-6-5-16,0-6 0 16,14-1-1-16,9-5-5 15,6-4 4-15,4-3 0 0,8 0-2 16,3-13 5-16,-7-11-4 16,-8-1 4-16,-13-4-2 15,-16 1 1-15,0 0 1 16,0 4-1-16,-6 5 3 15,-13 5 1-15,-3 6 4 16,-3 2-3-16,2 4-2 16,9-2 4-16,1 4-2 15,3 0-3-15,10-2-3 16,0 2 0-16,0-1-9 16,0 1-12-16,0 0-32 15,6 0-29-15,31 0-138 16</inkml:trace>
  <inkml:trace contextRef="#ctx0" brushRef="#br0" timeOffset="54105.3675">29680 3442 299 0,'-19'13'94'15,"5"4"-90"-15,-3 3 15 16,5 0 21-16,1 2-9 15,5-2-16-15,6 1-2 16,0-4-6-16,0-5-1 16,13 0-6-16,13-7-3 0,5-3 1 15,7-2-3 1,11 0 4-16,-5-16-3 0,-3-4-9 16,-12-4 3-16,-21 2 6 15,-8 2 4-15,0 1 3 16,-20 1-3-16,-24 7 0 15,-8-1 0-15,7 6 8 16,0 2 3-16,11 3-5 16,8 1 0-16,7 0-6 15,13 0-3-15,4 0-9 16,2 0-25-16,0 0-61 16,14 5-55-16</inkml:trace>
  <inkml:trace contextRef="#ctx0" brushRef="#br0" timeOffset="54332.1328">30407 3461 247 0,'0'0'62'0,"0"12"-53"15,-18 5 41-15,-7 1 13 16,-6 5-27-16,0 0-18 15,0-1-4-15,-4 0-6 16,4-3-6-16,-2-7-2 16,12-2-4-16,-4-7-11 15,2-3-44-15,1 0-122 0</inkml:trace>
  <inkml:trace contextRef="#ctx0" brushRef="#br0" timeOffset="54555.9545">30122 3448 308 0,'12'10'16'16,"7"6"6"-16,4 4 37 0,2 0-15 16,-1 3-7-1,7-1-8-15,5-2-11 0,-1-1-13 16,2-5-5-16,-2-3-2 15,-4-4-9-15,0-3-19 16,0-4-62-16,0 0-113 16</inkml:trace>
  <inkml:trace contextRef="#ctx0" brushRef="#br0" timeOffset="54820.3327">30996 3399 302 0,'0'0'23'0,"0"11"-1"15,0 4 49-15,0 4-16 16,0 3-25-16,0 6 0 16,0-1-8-16,0 1-7 15,0 2-1-15,0 0-9 16,0 0-2-16,0-2-3 15,0-2-1-15,0 0 0 16,0-2-12-16,5-4-11 16,-5 1-39-16,0-7-107 15</inkml:trace>
  <inkml:trace contextRef="#ctx0" brushRef="#br0" timeOffset="55965.6502">17637 1055 294 0,'20'0'43'16,"-16"0"-41"-16,-1 2 7 0,-3 2 15 15,0-1 5-15,0 5-17 16,0 9-8-16,0 15 4 16,0 13 5-16,0 15 5 15,0 14-7-15,-9 20 8 16,-16 17-12-16,-8 21 5 16,2 15-6-16,11 8-5 15,9 8 4-15,11-3-1 16,0 0 1-16,0-1 3 15,0-3-7-15,0 2 3 16,0-3 0-16,0 0-1 16,0 5 1-16,0-4 2 15,0 1-1-15,7-4 1 0,3-7 0 16,2-9 0-16,1-11 1 16,-1-14-4-16,3-12-1 15,1-16-2-15,-3-11 0 16,-7-6 1-16,-6-9-1 15,0-5 0-15,0-13-2 16,0-15-1-16,0-13-1 16,0-12-10-16,-6 0-11 15,-1-37-20-15,-3-43-86 16,4-48-62-16</inkml:trace>
  <inkml:trace contextRef="#ctx0" brushRef="#br0" timeOffset="58073.23">18912 499 303 0,'19'0'25'0,"16"0"-21"16,8-3-4-16,23 3 12 15,25 0 8-15,19-2 19 16,16-4-13-16,17 2-12 16,24-1-3-16,17 1-1 15,21-3-1-15,14 1-4 16,12-1-2-16,11-2 0 16,10 0 2-16,7-1-3 0,1-1 0 15,7 0 2-15,12 2 1 16,-2-1 0-16,-4-1-1 15,-7 2-1-15,-9-4-2 16,-7 0 2-16,-2-1 1 16,-6 0-2-16,-17-1 3 15,-14 5 2-15,-6-2-7 16,-9 6 2-16,-2 1 0 16,-6-2 0-16,0 0-1 15,-8 0-1-15,2 2 1 16,-4 2 0-16,-11 3-1 15,-7 0 0-15,-9 0-1 16,-1 0 1-16,-1 0 0 16,6 9 0-16,2-1 1 15,-2 1 0-15,13 1 1 16,1-1-2-16,1-2 1 0,6-1-1 16,-7 1 0-16,-4 3-1 15,5 2 1-15,-13 3 0 16,-6-1 0-16,-4-2 0 15,-7-2-2-15,1-2 2 16,-5 0 2-16,-12-4-2 16,-4 2 0-16,-6-1 1 15,-2 0 0-15,-3 1-1 16,5-3 0-16,-5 2 2 16,-12-2-2-16,-6 2 1 15,-10 0-2-15,-9-1 1 0,-5 1 0 16,1-1-1-16,8 4 1 15,5 1 0-15,8 2-1 16,-2 0 1-16,-3 0-1 16,-5 4 0-16,-13-1 1 15,-10 0-2-15,-9-1 1 16,-11-1-1-16,-12-2 1 16,-7 0-3-16,-5 2 1 15,-3-2-2-15,1 5 1 16,-4 4 1-16,0 2-3 15,-6 0 4-15,0 5 2 16,0-1 2-16,0 6-1 16,0 1 2-16,0 6-1 0,-10 2 1 15,4 4 0-15,6-1-1 16,0 3 2-16,0 4-3 16,18 1 2-16,11 7-1 15,-4 0 0-15,6 5 0 16,-2 2-1-16,0 4 3 15,-4 3-2-15,-7-2 1 16,-3 1 0-16,-3-1 3 16,5 2-5-16,-1 2 1 15,-3 1-1-15,1-2 2 16,3 0-1-16,-5-3-1 16,1-1 2-16,-1-2-2 0,0 3 1 15,-5-3 2-15,-1 1-2 16,0-1 2-16,0 1-2 15,4-4 0-15,3 0 1 16,1-1-1-16,7-2-1 16,-7 2 0-16,3-1 0 15,-5 4 1-15,1 3 1 16,-5 4-3-16,5-5 2 16,1 1-1-16,-2-2 0 15,3-1-1-15,-5 2-1 16,5 1 1-16,-3 2 2 15,0-4-2-15,3 0 0 16,-9-2 0-16,0-3-2 16,-6 1 1-16,0-2 1 15,0-3 0-15,0-3 1 0,0-3 0 16,-6 0 0-16,2-1-1 16,-2 0 1-16,0-5-1 15,1 2 0-15,-1-5 0 16,4-1 1-16,-2-1-1 15,4-6 0-15,0-1-1 16,0-7 2-16,0-3-2 16,0-4 3-16,0-3-2 15,0-6 0-15,0-1 0 16,-6-2-1-16,-9-4-1 16,-1 6 1-16,-21-4 1 15,-19 4 6-15,-23-2-5 0,-18 1 0 16,-10 0-1-16,-13 0 0 15,-15 4 0-15,-18-2 0 16,-22 3 0-16,-24-1 2 16,-22-1-2-16,-31 2 6 15,-15-1-3-15,-14-2 3 16,2 0-6-16,6-2 0 16,0-3 1-16,-12 1-1 15,-17 5-8-15,-20 4-2 16,-23 3 2-16,-13 3 7 15,-2 1 1-15,9-1 0 16,14-3 6-16,25-2-4 16,16 1 1-16,5-4 0 15,10-2-2-15,4 1-2 0,2-1 1 16,2 4-2-16,-4 4 1 16,-4 0 1-16,4 2 4 15,16-3-2-15,17-4 0 16,19-8-1-16,20-5 0 15,21-2-1-15,5 0-6 16,7-2 6-16,-2-3-1 16,-3-2 2-16,3 4-1 15,9-1 2-15,5 0-2 16,-1 0 0-16,4-6 0 16,8 5 0-16,-8-1 0 0,0 6 2 15,-6 0 1-15,-1 0-1 16,5 0 0-16,8 14-4 15,0-2 2-15,-6 3-1 16,-6-2-3-16,-2 0 2 16,6-2 2-16,3-2 0 15,10-4 0-15,5-3 0 16,5-2-3-16,18 0 3 16,10 0 3-16,17 0-3 15,13 0 0-15,6 0 0 16,10 0 0-16,12 0 0 15,15 0 0-15,16 0 0 16,13 0 0-16,6-3-11 16,0 1-36-16,6-5-21 15,29-10-70-15</inkml:trace>
  <inkml:trace contextRef="#ctx0" brushRef="#br0" timeOffset="63572.2943">22011 3626 93 0,'0'6'84'16,"0"0"-83"-16,0-1 2 0,0 0 6 16,0 5 0-1,6-5-3-15,0 3-2 0,0 1 3 16,1-4-3-16,-1 2-2 16,0 0 3-16,4-1-4 15,-1-2-1-15,-3-2 0 16,4-1-8-16,-8-1-3 15,-2 0 5-15,4 0-8 16,-4 0 0-16,0 0 9 16,0-7-16-16,-4 1 2 15,-14 2 16-15,-5 2 3 16,2 2 9-16,-2 0-5 0,5 0 9 16,3 0 7-1,5 0 3-15,6 0-16 0,4 2-5 16,0-1-2-16,0 2-1 15,0 0 0-15,0-2-1 16,4 1-4-16,6-2 2 16,-1 0-21-16,3 0-34 15</inkml:trace>
  <inkml:trace contextRef="#ctx0" brushRef="#br0" timeOffset="71334.3242">11032 12369 165 0,'2'8'44'15,"-2"-2"-37"-15,0 2-7 16,-8-5 2-16,8 1 8 15,0-4 12-15,0 0-8 16,0 0-9-16,0 0 0 16,0 0 6-16,0 0-1 15,0 0-1-15,14 1 5 16,26 2 3-16,3-3 5 16,17 0-7-16,2 0-12 15,23-4 6-15,20-17 1 0,26-6 3 16,26-9 2-16,22-10-2 15,36-7-1-15,29-14-3 16,40-16-1-16,22-13 3 16,28-12-2-16,36-12-8 15,23 7 6-15,31-8-6 16,24-4 2-16,28-4-2 16,12-3-1-16,0-3-1 15,16-9 1-15,15 1 0 16,10-4 2-16,8 4-2 15,-1 10 0-15,-9 12 2 16,-19 18-2-16,-26 15 0 0,-40 15 0 16,-49 15-1-16,-58 10 0 15,-43 10 2-15,-38 6 0 16,-41 0 0-16,-38 6-1 16,-40 4 0-16,-38 2 0 15,-33 6-4-15,-25 7 4 16,-16 4 0-16,-11 3 0 15,-7 0 1-15,-5 0-1 16,0 0 1-16,0 0-1 16,0 0-8-16,0 0-10 15,-29 0-58-15,-21 0-140 16</inkml:trace>
  <inkml:trace contextRef="#ctx0" brushRef="#br0" timeOffset="71821.7724">20987 9645 434 0,'13'-4'6'16,"12"-2"-1"-16,39-6-5 0,8 2 11 15,19-2-1-15,19 2-3 16,18-2-3-16,12 2 3 16,-1 2-2-16,-1 3-1 15,-7 2 1-15,-5 0-2 16,2 0 1-16,-6 3-2 15,-2 0 2-15,-13 0-1 16,-20 0-3-16,-21 3 3 16,-18 3 1-16,-24-1-4 15,-17-1-3-15,-7 0 3 16,0 5 0-16,-13 14 5 16,-40 18 6-16,-32 17-2 15,-27 16-6-15,-20-8 0 0,-7 0 1 16,1-6-4-16,8-3-1 15,-1-2 1-15,7-3-2 16,-2-1 0-16,0-4-21 16,4 6-39-16,-2-10-126 15</inkml:trace>
  <inkml:trace contextRef="#ctx0" brushRef="#br0" timeOffset="74312.8468">8729 8101 241 0,'0'-5'23'0,"-20"1"-13"0,-5-11 0 16,11 10 16-16,7 3 24 15,7 0-18-15,0 2-23 16,0 0-6-16,0 0 1 16,0 0 10-16,0 0-4 15,0 0-2-15,0 0-3 16,0 0-2-16,0 0-3 15,0 0 0-15,0 7-5 16,0 14-18-16,0 6-38 16,0 3-61-16</inkml:trace>
  <inkml:trace contextRef="#ctx0" brushRef="#br0" timeOffset="75264.3974">8690 8387 308 0,'0'0'53'16,"-6"-3"-42"-16,-23 3-10 16,6 0 20-16,-2 10 11 0,-6 31-17 15,-4 21-11 1,-4 30 5-16,0 18-4 0,8 12 4 15,4 9 2-15,0 11-2 16,0 13-1-16,2 6-3 16,-4-2-5-16,7-6 2 15,3-29-2-15,13-26 0 16,6-30-3-16,0-27-2 16,0-21-7-16,0-18-21 15,10-9-39-15,11-53 36 16,12-50-71-16</inkml:trace>
  <inkml:trace contextRef="#ctx0" brushRef="#br0" timeOffset="75555.7813">8891 8303 344 0,'0'0'16'0,"-19"0"-5"16,-8 22-11-16,2 20 36 15,13 22-14-15,12 27-2 16,4 24-10-16,50 12 4 16,20 10-6-16,11 2-5 15,2 10 4-15,-2 4-3 16,-7-4-3-16,-8-8 4 16,-14-17-5-16,-12-18 1 15,-9-19 0-15,-17-16-1 0,-1-18 2 16,-11-22-2-16,-6-16-4 15,0-12-4-15,-29-10-8 16,-33-35-98-16,-27-25-91 16</inkml:trace>
  <inkml:trace contextRef="#ctx0" brushRef="#br0" timeOffset="75735.8946">8599 9498 264 0,'-47'-10'30'0,"16"-1"-8"16,12 10 2-16,19-2 21 15,0 3-14-15,0 0-31 16,33 0 0-16,31 0 2 0,15-4 5 16,18-7-3-16,6-2 2 15,9-6-3-15,4-1-3 16,8-4-8-16,10-3-75 16,-4-5-144-16</inkml:trace>
  <inkml:trace contextRef="#ctx0" brushRef="#br0" timeOffset="76028.3485">10267 9094 460 0,'0'0'0'15,"7"0"-15"-15,24 0 15 16,24 1 0-16,28 15 2 15,14 8-1-15,2-2 1 16,-16 8-2-16,-25 2 3 16,-19 2-3-16,-30 7-1 15,-9 7 1-15,-27 13 3 16,-44 3 5-16,-22 3-4 16,-16-3-1-16,-3-5-3 15,13-13 0-15,20-12 0 16,32-19-15-16,20-15-56 15,27-27-90-15</inkml:trace>
  <inkml:trace contextRef="#ctx0" brushRef="#br0" timeOffset="76267.3273">11065 9081 349 0,'0'18'61'16,"-14"3"-54"-16,-30 9-7 15,-3 19 24-15,10 9-1 16,6 5-14-16,8 10-2 16,17-8-4-16,6-3 0 15,0-14-3-15,35-16-1 16,2-12-6-16,11-8 4 16,1-9-9-16,5-3-3 15,-17-16-8-15,-6-21-31 0,-23-11-61 16,-8-10-56-1</inkml:trace>
  <inkml:trace contextRef="#ctx0" brushRef="#br0" timeOffset="76538.3945">9606 8747 292 0,'-6'0'9'0,"6"0"-9"0,20 0-2 16,34 2 2-16,21-1 13 15,20 6-3-15,4-6-2 16,10-1-3-16,9 0 5 16,10 0-1-16,5-8-2 15,-5-3-5-15,-12-1-2 16,-19-3-3-16,-23 2-26 15,-16-2-73-15,-31-1-89 16</inkml:trace>
  <inkml:trace contextRef="#ctx0" brushRef="#br0" timeOffset="76831.458">10778 8389 317 0,'0'0'23'16,"0"0"-19"-16,0 0 9 15,23 0-6-15,22 0-1 16,28 0 2-16,15 5-5 16,-1 5 0-16,2 2-3 15,-10 7 1-15,-17 4-1 16,-15 8 0-16,-14 2-2 15,-16 0-1-15,-11 4 3 0,-6-5 3 16,0 2-3 0,0-2 0-16,-25 1-7 0,-4-3-84 15,-8 0-101-15</inkml:trace>
  <inkml:trace contextRef="#ctx0" brushRef="#br0" timeOffset="78577.6092">10385 12613 73 0,'-8'-2'53'15,"8"2"-14"-15,0 0-22 16,0 0-9-16,0 0-3 16,0 0-5-16,0 0 1 15,0 0-1-15,0 0 0 16,0 0 2-16,0 0 3 16,0 0 2-16,6 0 0 15,9 0 9-15,3 0 0 16,9 0 5-16,6 0-1 15,4 0 0-15,11-3-2 16,10-9-8-16,-7 2 0 0,7-5-3 16,0-1 1-16,2 2-3 15,-2 0-2-15,6 2-3 16,0-6 6-16,4-1-3 16,9 1 8-16,-9 1-3 15,0 1-4-15,5-2-4 16,3 0 1-16,9-4-1 15,0 0 4-15,12 0-4 16,-6-4 0-16,14 1 0 16,5 3 0-16,-1-4 4 15,5-1-4-15,0 3 1 16,-15-7-1-16,2 6 0 16,-4 3 3-16,1 0-3 15,1-1 1-15,4-2 0 0,5-2-1 16,-5-1-1-16,0-1-3 15,-10 3 4-15,-4 1 0 16,-8 2-1-16,2 1 1 16,-3-4 0-16,9 5 0 15,8-1 0-15,0-3 0 16,0-2 1-16,-3-2-1 16,-10 0 0-16,5-1-1 15,4-6 1-15,11-1 0 16,9-2 5-16,1-3-4 15,-5-1-1-15,-9 2-1 16,-5 4 1-16,2 0 0 0,8-4 0 16,17 2 2-1,21-2-2-15,4 0 1 0,4 1-1 16,-5 4 0-16,-1 1-1 16,0 0 3-16,2 3-2 15,-7-3 0-15,-1 2 0 16,-1-2 0-16,7-9 1 15,14-5 0-15,10-2 1 16,7 0-1-16,-4 7-2 16,-3 3-1-16,-5 9 0 15,-5 5-9-15,-8 1-2 16,-13 1-6-16,-6 3 1 0,-10-1-8 16,-4-1 15-16,2-6-4 15,6 1 6-15,-4-1-1 16,-2 2 10-16,-2-1 1 15,-2-2 8-15,14-1 3 16,12-2 24-16,16 0 3 16,11-5-17-16,7-1-10 15,6-1 5-15,6 2-5 16,0-2-6-16,-6 7-2 16,-13 2-1-16,-12 2 2 15,-10 0 1-15,-6 0 0 16,1-2 0-16,9-5 1 15,11 0 1-15,17-3-5 0,5-1 3 16,-4 2-6-16,-14 2 0 16,-18 4 2-16,-7 4-2 15,-9-1 2-15,-2 4 6 16,3-3-4-16,-1 0 6 16,9-3-6-16,12-2-3 15,8 4 2-15,4-3-1 16,5 4 1-16,5 3-2 15,3 4 1-15,8-1-1 16,-2-2-2-16,15-3 2 16,7-3-1-16,13-4 0 15,1-2-3-15,-12-1 2 16,-26 2-1-16,-35 3 2 16,-31 7 2-16,-29 3-2 15,-21 4 2-15,-8 2-2 0,-15 2 1 16,-2 0-2-16,-8 1 1 15,-4 8-1-15,-10 1-2 16,-9 3 0-16,-8 2 0 16,-2-2-7-16,0-5-36 15,-18 4-169-15</inkml:trace>
  <inkml:trace contextRef="#ctx0" brushRef="#br0" timeOffset="79111.8288">24202 8761 332 0,'0'9'37'0,"0"-4"-36"16,0-3 14-16,16 1 16 0,17 0-6 15,15 3 1-15,16-1-5 16,6 3-5-16,15-1-5 15,10 0-2-15,9 1 0 16,11 1-4-16,5 0 2 16,-8-2-2-16,-11 4-3 15,-20 0-1-15,-21 0-1 16,-17 0 0-16,-18 0-1 16,-11-4-1-16,-14 4-3 15,0 0 4-15,-6 8 1 16,-33 6 14-16,-17 9-4 15,-16 6-5-15,-19 8 1 0,-29 8 6 16,-8 9-7 0,-7 4-1-16,3 4-4 0,20-6-1 15,11-5-2-15,14-10-17 16,5-4-36-16,9-7-77 16,-1-6-145-16</inkml:trace>
  <inkml:trace contextRef="#ctx0" brushRef="#br0" timeOffset="86475.6247">18025 7329 357 0,'0'-7'42'0,"0"-3"-19"16,2 0-10-16,2 10 20 16,-1 0-2-16,1 0-19 15,-4 0-7-15,0 0-3 16,2 0-2-16,2 0 2 15,4 4-2-15,9 12 0 16,12 6 1-16,10 7 3 16,8 12 0-16,13 3-4 15,2 11 6-15,11 5-3 16,1 5-2-16,5 0 2 0,3 1-1 16,5-6-1-1,2-1 0-15,2-1-1 0,-4-7 2 16,-9-4-2-16,-7-2 1 15,-15-13 0-15,-15-5-1 16,-10-5-2-16,-13-7 0 16,-9-4-1-16,-3-7-3 15,-6-4-29-15,0 0-62 16,0-12-28-16,0-28-110 16</inkml:trace>
  <inkml:trace contextRef="#ctx0" brushRef="#br0" timeOffset="86775.2972">19241 7376 335 0,'-50'0'19'0,"-10"0"-10"15,-2 9 24-15,-10 13 19 16,-7 6-32-16,-1 10-14 15,-5 13 1-15,-6 7-1 16,0 11 3-16,-4 6-3 16,4 2-1-16,10-4 1 15,11-3-5-15,10-7 0 0,15-2 0 16,7-5-1 0,12-12 0-16,7-8-2 0,11-13-4 15,4-9-10-15,4-6-32 16,0-8-115-16,0 0-118 15</inkml:trace>
  <inkml:trace contextRef="#ctx0" brushRef="#br0" timeOffset="87419.5208">17808 6917 184 0,'0'1'7'16,"0"-1"-3"-16,0 4 19 15,0-2 13-15,0 3-16 0,11 0-2 16,28 1 6 0,27 5 4-16,29-1-1 0,21-1-7 15,22-6 5-15,15-3-12 16,11 0-2-16,1 0-5 16,-2 0-2-16,-10-2 0 15,-16-8-1-15,-28 4-3 16,-30-1 0-16,-34 3-3 15,-20 0-4-15,-21 3-33 16,-4-5-103-16</inkml:trace>
  <inkml:trace contextRef="#ctx0" brushRef="#br0" timeOffset="87646.8552">19185 6530 323 0,'10'3'0'15,"3"5"3"-15,14 6-1 16,8 5 10-16,18 6-5 16,3 0-4-16,6 0 1 15,4 2-4-15,-2 2-4 16,-1 5-16-16,-8 1-83 15</inkml:trace>
  <inkml:trace contextRef="#ctx0" brushRef="#br0" timeOffset="88649.2787">22594 6556 209 0,'-17'-15'18'16,"11"7"5"-16,4 5 31 0,2 2 13 16,0 1-19-16,0 0-19 15,0 0-12-15,0 0-9 16,0 4-6-16,-6 22 2 16,-11 17 1-16,-2 21 10 15,-5 21-6-15,-7 15-1 16,-4 8-2-16,-13 10-3 15,3 2 2-15,-7-3-2 16,2-2-2-16,9-13-1 16,4-15 0-16,8-15 0 15,4-15 0-15,6-13-3 16,7-16 2-16,6-14-8 0,6-11-10 16,0-3-20-16,4-23-8 15,45-34-17-15,30-28-18 16,14-29 11-16,4-19-22 15</inkml:trace>
  <inkml:trace contextRef="#ctx0" brushRef="#br0" timeOffset="88897.4587">22980 6578 101 0,'31'-45'87'16,"-6"15"-28"-16,-11 13 10 16,-1 9 7-16,-3 7-28 15,1 1-23-15,1 0-20 16,9 9-5-16,14 27 0 15,12 22 22-15,-1 27-9 0,-1 21-5 16,-8 13 4 0,1 8 1-16,3-3-7 0,-4-9-4 15,-6-8 0-15,-2-15-2 16,-14-12 0-16,-5-14-4 16,-10-14 0-16,0-15-2 15,0-11-14-15,-25-10-21 16,-18-10-36-16,-21-6-71 15</inkml:trace>
  <inkml:trace contextRef="#ctx0" brushRef="#br0" timeOffset="89093.7057">22534 7261 345 0,'0'-1'0'16,"16"-3"-10"-16,36 0 10 15,26 4 13-15,18-1 2 16,17 1-5-16,9 0 3 16,0 0-11-16,0-2-2 15,-6-1 0-15,-7-5-29 16,-18-7-202-16</inkml:trace>
  <inkml:trace contextRef="#ctx0" brushRef="#br0" timeOffset="89322.236">24012 7029 364 0,'24'7'4'0,"20"4"-2"16,16 8 13-16,12 5 1 15,15 3 4-15,14 1 7 16,3 3-1-16,-1 2-16 15,-10 0-8-15,-10-4-2 16,-17-4 0-16,-21 1-16 16,-10-7-45-16,-22-9-138 15</inkml:trace>
  <inkml:trace contextRef="#ctx0" brushRef="#br0" timeOffset="89566.0463">24960 6911 421 0,'-33'11'20'16,"-14"6"-18"-16,-23 17 2 16,-15 17 25-16,-12 9-3 15,-7 12-11-15,-1 1-9 16,2 0 6-16,12-2-9 15,12-8-3-15,19-5-1 16,17-6-12-16,14-6-31 16,23-12-83-16,6-15-214 0</inkml:trace>
  <inkml:trace contextRef="#ctx0" brushRef="#br0" timeOffset="90937.6481">20954 6780 211 0,'0'0'74'0,"0"0"-57"15,0 10-11-15,-16 16 27 16,-9 14 3-16,-6 11-17 16,-8 8 1-16,2 7-1 15,-7 4-5-15,-3 11-1 16,-7 6 1-16,-2 6-4 0,0 5-3 16,-4-5 0-1,7-2-4-15,3-11-2 0,9-13 0 16,3-12-1-16,9-14-1 15,11-9 0-15,5-13-7 16,13-12-18-16,0-7-64 16,25-19-84-16</inkml:trace>
  <inkml:trace contextRef="#ctx0" brushRef="#br0" timeOffset="91247.0923">21721 6870 376 0,'0'-6'55'15,"0"6"-52"-15,0 0 7 16,0 0 32-16,0 6-32 16,0 19-8-16,-18 14 0 15,-26 21 2-15,-9 14 1 16,-7 12-3-16,-9 9 3 15,-7 7-1-15,-11 5-3 16,-8 7 1-16,2-4 1 16,8-7 1-16,13-8-4 15,12-12-4-15,14-13 1 0,5-7-7 16,10-11-16 0,6-12-39-16,-2-14-96 0,1-19-67 15</inkml:trace>
  <inkml:trace contextRef="#ctx0" brushRef="#br0" timeOffset="91816.1797">16438 6517 229 0,'0'15'35'16,"0"-6"-35"-16,-17 9 0 15,5 19 11-15,4 14 24 16,-3 22-13-16,5 19 1 15,0 14-3-15,-7 20-2 16,-1 15 0-16,-7 3 0 16,1 7-10-16,1-4-7 15,-4-7 2-15,5 0 4 16,-1 3-2-16,2-8 1 16,3-4-2-16,4-16-2 15,-3-15 1-15,5-14-3 16,2-16 0-16,0-15 0 15,6-18 0-15,-5-22-1 0,5-11-9 16,0-10-39 0,0-51-37-16,29-38-135 0</inkml:trace>
  <inkml:trace contextRef="#ctx0" brushRef="#br0" timeOffset="92985.9943">17571 5965 363 0,'33'-12'18'16,"27"-6"-14"-16,35-5-4 16,39-6 3-16,42 1 8 15,30 4-3-15,26 0-4 16,20-1 4-16,9 2-4 16,20-3 8-16,16 7-6 15,7-3 2-15,21 0 0 16,-3 8-2-16,1-5 1 0,3 4 1 15,-9 2-1-15,5 2 1 16,9 3 1-16,4 4-4 16,10 1-1-16,-10 1-3 15,-13 2 1-15,-10 0-1 16,-24 0 2-16,-9 0 2 16,0 6-3-16,-6 0-1 15,6-2 3-15,-2-3-4 16,-17 2 0-16,-14-1-1 15,-16 0 1-15,-30 1 0 16,-20 2 0-16,-27-2 1 16,-25 8-1-16,-20-3 1 15,-22 1 1-15,-7 0-2 16,-3-2 2-16,-7 3-2 0,-7 1 1 16,-11-3-1-16,-7 4 0 15,-11 0-2-15,-4 2 2 16,2 3-1-16,-2 10-6 15,0 8 7-15,-2 10-4 16,-15 16 4-16,-12 20 2 16,0 14 0-16,-19 12 6 15,-14 8-5-15,-2 3-1 16,0 1 2-16,4 5-1 16,-4 5-3-16,4 0 4 15,2 3-4-15,4-3 2 16,4 3-1-16,5-3 0 0,3-5-1 15,5-2 1-15,2-16 0 16,-4-7-1-16,-1-7 1 16,-3-7 0-16,-9-11 0 15,-4-13-1-15,-2-10 0 16,0-11 0-16,5-11 0 16,1-5 0-16,-2-10-2 15,-8 1 2-15,-19-8 0 16,-16 3 2-16,-19-6 0 15,-24 1-2-15,-24-3 0 16,-24-2 0-16,-29 0 0 16,-29 0 0-16,-27 0 0 15,-27 1 0-15,-29 3 0 0,-20 3 5 16,-15 4-4 0,-20 6-1-16,-5 7 1 0,-29 8 0 15,-18 1 4-15,-21 4-2 16,2 0 5-16,3-3-6 15,3-2-2-15,7 4 0 16,1-3 0-16,5 3 0 16,25-1 4-16,20 5-1 15,27-3 0-15,27 7-3 16,14-3 1-16,22-1 1 16,24-4-2-16,18-4 1 15,23-9 3-15,32-5-4 0,22-8 2 16,29-5-1-1,31 0-1-15,16-3 0 16,15 2-2-16,8-1 2 0,9 0 0 16,10-2-2-16,10 3-1 15,8-4-3-15,15 0-13 16,2 0-23-16,31-11-52 16,44-17-70-16</inkml:trace>
  <inkml:trace contextRef="#ctx0" brushRef="#br0" timeOffset="93607.6302">23722 6614 183 0,'-18'-2'26'0,"7"0"-7"16,9 2 62-16,2 0-19 16,0 0-31-16,0 0-15 0,0 0-13 15,19 0 2-15,24 0 1 16,23 0 0-16,23 0 6 15,21 0 1-15,12 0-3 16,12 0 0-16,17 0-5 16,8 0 0-16,11 0-2 15,-13 0-3-15,-23 0-1 16,-37-8-18-16,-26-1-65 16,-32-10-110-16</inkml:trace>
  <inkml:trace contextRef="#ctx0" brushRef="#br0" timeOffset="93848.4012">25018 6251 331 0,'-6'7'95'15,"6"-7"-95"-15,0 1 1 16,0 9-1-16,21 8 12 15,20 5 3-15,9 5-5 16,6 3-7-16,1-2-1 16,-3-4-2-16,-4 2-1 15,-9-6-3-15,-10-2-21 16,-4-6-64-16,-4-6-77 0</inkml:trace>
  <inkml:trace contextRef="#ctx0" brushRef="#br0" timeOffset="145950.9218">11896 14952 335 0,'15'4'127'16,"-15"1"-124"-16,14-5-2 15,-10 0-1-15,3 0 4 16,-1 0 2-16,-4 0 2 15,14 0-3-15,3 0-3 16,4-1 2-16,4-14-4 16,-5-10-3-16,-7-13-6 0,-15-17-86 15</inkml:trace>
  <inkml:trace contextRef="#ctx0" brushRef="#br0" timeOffset="147209.8068">14668 12347 363 0,'0'-16'59'15,"-31"10"-33"-15,-8 6-8 16,6 0 15-16,0 15-2 16,-4 3-11-16,-11 11-11 15,-2 22-1-15,-16 19 2 0,-10 30 2 16,1 17-2-16,-3 15-4 16,-1 18-5-16,5 5 0 15,-3 2-1-15,5-3 1 16,10-18-2-16,8-11-1 15,7-19 2-15,10-14-4 16,10-21-3-16,6-17 0 16,15-21-12-16,6-18-18 15,0-15-28-15,6-19-103 16</inkml:trace>
  <inkml:trace contextRef="#ctx0" brushRef="#br0" timeOffset="147523.8863">14143 12365 409 0,'-4'0'25'0,"4"0"-24"16,0 4 11-16,0 26 1 15,19 23 0-15,18 22 3 16,8 16-9-16,1 12 4 15,1 7-5-15,3 14 3 16,-4 10-1-16,-3 0-2 16,-8 10-1-16,-4-8-2 0,-10-5-1 15,-5-6-2-15,-3-10 0 16,-7-9-1-16,0-17-3 16,-2-24-7-16,-2-18-3 15,-2-16-5-15,0-18-37 16,-6-13-82-16,-29-13-160 15</inkml:trace>
  <inkml:trace contextRef="#ctx0" brushRef="#br0" timeOffset="147719.9559">13649 13595 440 0,'-2'0'0'0,"2"6"0"15,31 5 0-15,52 0 9 16,33 0 4-16,30-3-6 16,18-5-7-16,-1-3 0 15,2 0-10-15,-12 0-19 16,-4-17-123-16</inkml:trace>
  <inkml:trace contextRef="#ctx0" brushRef="#br0" timeOffset="147982.2887">15284 13182 184 0,'13'34'166'0,"16"7"-161"15,14 13 1-15,13-2 9 16,27 3 5-16,7 0 2 15,16 4-11-15,1 0-2 16,-1-5 0-16,-11-8-7 16,-8-7-2-16,-9-3 0 15,-16-13-9-15,-8-5 1 16,-13-14-15-16,-16-4-10 16,-8 0-114-16</inkml:trace>
  <inkml:trace contextRef="#ctx0" brushRef="#br0" timeOffset="148214.1611">16200 13070 234 0,'-23'0'77'0,"-12"28"-61"16,-4 16 5-16,-15 12 19 15,-2 13 1-15,-8 5-17 16,-2-1 2-16,-4 1-9 15,-3-8-3-15,-3 0-4 16,8-11-7-16,6 0-3 16,14-11-2-16,11-10-6 0,10-8-9 15,19-16-20 1,8-10-119-16</inkml:trace>
  <inkml:trace contextRef="#ctx0" brushRef="#br0" timeOffset="148415.7631">16983 13076 420 0,'13'0'16'16,"-1"0"-14"-16,13 0 1 0,6 0 9 15,8 1-2 1,7 2-6-16,14 5-4 0,12-8-4 15,0 0-13-15,-5 1-44 16</inkml:trace>
  <inkml:trace contextRef="#ctx0" brushRef="#br0" timeOffset="148620.2764">16686 13499 310 0,'-17'7'130'16,"17"-6"-130"-16,0 5-3 16,25-3 3-16,39-1 16 15,27-2-3-15,31 0-9 0,29-12-4 16,14-9-1-16,3 2-9 16,-13 0-30-16,-13 5-303 15</inkml:trace>
  <inkml:trace contextRef="#ctx0" brushRef="#br0" timeOffset="148942.1486">19266 13232 173 0,'-58'40'15'16,"-8"10"19"-16,-5 6 19 16,3-1-8-16,0 7-12 15,2-3-10-15,2-4-11 16,12-3-7-16,-2-9 1 15,7-6-4-15,5-11-2 16,5-12-5-16,2-6-10 16,4-8-13-16,6-15-156 0</inkml:trace>
  <inkml:trace contextRef="#ctx0" brushRef="#br0" timeOffset="149233.7568">18893 12711 243 0,'42'0'12'16,"20"14"-3"-16,18 11-1 16,5 15 15-16,4 8 10 0,-2 15-4 15,4 10-3-15,0 8-6 16,-6 6-5-16,-3-6-4 15,-9-4 0-15,-9-14-5 16,-4-8-5-16,-7-7 1 16,-9-4-2-16,-7-5-1 15,-4-9-2-15,-12-8-6 16,-5-8-10-16,-7-9-39 16,-5-5-237-16</inkml:trace>
  <inkml:trace contextRef="#ctx0" brushRef="#br0" timeOffset="149496.4772">20343 13066 109 0,'24'23'188'0,"18"9"-169"15,7 8 14-15,11 0 19 16,2-2-13-16,0 1-3 15,11 2-12-15,9 0-12 16,18 2-8-16,9-1 4 16,13-2 8-16,-2 0-14 15,-13-8-2-15,-16 2-2 16,-16-13-5-16,-15-2-9 16,-19-8-2-16,-20-8-42 15,-21-3-195-15</inkml:trace>
  <inkml:trace contextRef="#ctx0" brushRef="#br0" timeOffset="149729.7384">21467 12911 130 0,'-27'0'87'16,"-8"5"-82"-16,-8 28 4 15,-17 19 38-15,-23 20 13 16,-14 16-17-16,-7 1-15 16,-1-6-18-16,2-5-9 0,6-5-1 15,6-3-2-15,0-4-15 16,6-4-30-16,-4-7-270 16</inkml:trace>
  <inkml:trace contextRef="#ctx0" brushRef="#br0" timeOffset="155332.2458">15969 12838 50 0,'-9'-8'107'16,"-16"-1"-80"-16,-6-3-3 16,7 4 17-16,7 1 12 15,11 3-20-15,6 4-8 16,0 0-5-16,-2 0 0 16,2 0-2-16,0 0-2 0,0 0-5 15,0 0-4 1,0 0-2-16,-4 0-4 0,4 0-1 15,0 0-2-15,0 7-5 16,0 4 5-16,0 2 0 16,0-3-5-16,0-2-4 15,16-5-3-15,7-3 3 16,-4 0 3-16,-5 0-1 16,-2 0 4-16,-7-11 5 15,-5 1 3-15,0-2 3 16,0 2 1-16,-17 1-1 15,-4 2 3-15,-1 3-3 16,3 2-3-16,7-3-3 16,7 5-3-16,3 0-15 15,2 0-36-15,0 5-102 0</inkml:trace>
  <inkml:trace contextRef="#ctx0" brushRef="#br0" timeOffset="156053.1941">20994 12504 70 0,'0'0'31'0,"0"0"-20"16,0 0 2-16,0 0 0 16,0 0-4-16,0 0-6 0,0 0 3 15,0 0 1 1,0 0-2-16,0 0 0 0,0 0-3 15,0 0-2-15,6 0-3 16,10 0 2-16,-1-4-1 16,-1 1 1-16,-7-1 2 15,-7 4 0-15,0-4 2 16,0 4 1-16,-15 0-2 16,-10 0 2-16,-2 0 1 15,-2 0 9-15,1 0-1 16,7 7 1-16,4-6-8 15,5 2-6-15,6 1 0 16,6-4-15-16,-2 4-33 0</inkml:trace>
  <inkml:trace contextRef="#ctx0" brushRef="#br0" timeOffset="157526.4284">14689 15432 265 0,'0'-6'45'15,"0"6"-32"-15,0 0 9 16,0 0 27-16,0 0-4 16,0 0-22-16,0 0-17 0,0 0 4 15,-10 25-1 1,-9 16 2-16,-12 25-2 0,-10 18-3 15,-9 11-4-15,-8 5 0 16,-6 4-1-16,-6 1 3 16,-3 4-4-16,1-5 1 15,4-5-1-15,6-12-1 16,8-9 1-16,17-16-2 16,6-10-3-16,8-12-2 15,13-15-6-15,4-14-13 16,6-11-50-16,0-18-89 15</inkml:trace>
  <inkml:trace contextRef="#ctx0" brushRef="#br0" timeOffset="157844.2232">14751 15416 198 0,'0'0'42'16,"2"0"-38"-16,13 10 10 16,3 15 23-16,13 11-2 15,2 13-11-15,9 13-5 16,5 19-7-16,1 12 6 16,1 12 5-16,1 2-2 15,2 1-12-15,-13 4 2 16,2-10-8-16,-6-7 4 0,-4-13-4 15,-6-11-3-15,-2-7 1 16,-9-15-1-16,-3-10-1 16,-9-12-3-16,2-12-3 15,-4-9-4-15,0-6-18 16,-29-6-120-16</inkml:trace>
  <inkml:trace contextRef="#ctx0" brushRef="#br0" timeOffset="158046.4226">14313 16255 346 0,'-6'0'39'0,"6"0"-39"16,6 0-1-16,37 0 1 15,30 0 10-15,17 7-7 16,16-5-3-16,3 4-4 15,1-6-6-15,4 0-19 16,-11 0-49-16</inkml:trace>
  <inkml:trace contextRef="#ctx0" brushRef="#br0" timeOffset="158340.7352">15983 15903 446 0,'17'0'0'0,"3"15"-6"16,26 8 6-16,16 9 13 15,12 11-4-15,15 3 2 16,8 3-8-16,-6 0 0 15,-4-1 3-15,-4-4-6 16,-17-8 0-16,-10-3 0 16,-9-8-6-16,-14-9 1 15,-10-6-13-15,-7-5-13 0,-9-5-95 16</inkml:trace>
  <inkml:trace contextRef="#ctx0" brushRef="#br0" timeOffset="158555.9065">16870 15826 302 0,'-37'33'105'16,"-11"11"-102"-16,-4 11 5 16,-6 4 13-16,-4 13 2 15,-4 6-7-15,-2 3-10 0,-2-4-6 16,0-8-6-16,3-10 2 15,7-7-7-15,7-12-15 16,11-11-47-16,11-16-291 16</inkml:trace>
  <inkml:trace contextRef="#ctx0" brushRef="#br0" timeOffset="158819.7208">17347 16155 452 0,'0'5'4'16,"0"-2"-4"-16,0 1 0 15,31 3 6-15,33-2 9 16,17 2-8-16,10-7-5 15,-6 0-2-15,-5 3-1 16,3-2-3-16,-4 5-11 16,-5 6-14-16,-6 6-61 15</inkml:trace>
  <inkml:trace contextRef="#ctx0" brushRef="#br0" timeOffset="159485.9158">19344 15887 106 0,'4'-6'54'15,"2"6"-24"-15,-6 0 31 16,0 0-1-16,0 0-6 16,0 0-19-16,-6 22-4 15,-29 11-14-15,-12 14-9 16,-9 8 0-16,-4 4-4 15,-6 4 2-15,2-2-2 16,-3-1-2-16,10-8 1 16,5-11-1-16,13-6-2 0,6-9-2 15,8-8-4-15,2-7-8 16,-2-8-4-16,2-3-35 16,3-9-140-16</inkml:trace>
  <inkml:trace contextRef="#ctx0" brushRef="#br0" timeOffset="159897.4559">19009 15460 234 0,'13'0'14'0,"3"3"-12"15,9 10 29-15,8 11-1 16,8 9 3-16,7 9-13 16,-1 11-5-16,-1 9-1 15,-1 3 5-15,-1 6 1 16,-1-1-5-16,-1-5 0 15,-1 1-3-15,-2-4-5 0,-4-5 1 16,7-4-5 0,-5-8 3-16,0-1-3 0,0-7-1 15,-8-7 0-15,-4-6-2 16,0-2-2-16,-7-9 0 16,-5-4-4-16,-7-4-5 15,-2-2-7-15,-4-3-21 16,4 0-85-16,3-19-155 15</inkml:trace>
  <inkml:trace contextRef="#ctx0" brushRef="#br0" timeOffset="160221.5271">20245 15797 275 0,'13'10'9'16,"5"16"-5"-16,13 8 16 16,0 5 10-16,13 2-5 15,7 6-10-15,3 2 0 16,4-3-1-16,2 3 0 15,-4-1-5-15,4-4-1 16,-6-4 2-16,-1-4-5 0,-9-6-5 16,-3-8-1-16,-8-12-4 15,-4-4-10-15,-6-6-16 16,-3-9-42-16</inkml:trace>
  <inkml:trace contextRef="#ctx0" brushRef="#br0" timeOffset="160475.9259">21072 15763 157 0,'-43'27'288'0,"-5"9"-284"0,1 5-4 15,1 6 17-15,-5 0 1 16,-5 8-5-16,-4 1-5 15,4 5-6-15,-4-5-1 16,4-5 0-16,3-3-1 16,3-3-1-16,6-13-7 15,-1-5-2-15,8-10-10 16,6-8-23-16,0-9-137 16</inkml:trace>
  <inkml:trace contextRef="#ctx0" brushRef="#br0" timeOffset="160776.6175">20057 15456 283 0,'-4'0'128'15,"4"0"-128"-15,6 0 0 16,44-2 7-16,22-1 18 16,30 0-13-16,17-2 7 15,12 0-5-15,7-1-2 16,-5 0-2-16,-18 2 0 16,-18 1-4-16,-28 0-6 15,-28 3-5-15,-22-2-2 0,-9-5-8 16,-8 0-22-16,-2-8-92 15</inkml:trace>
  <inkml:trace contextRef="#ctx0" brushRef="#br0" timeOffset="161003.247">21167 15058 405 0,'0'0'25'0,"0"0"-21"16,0 8 0-16,15 18 13 0,16 13 3 16,14 5-6-16,1 2-5 15,7-6-9-15,-3 3 0 16,4-6-2-16,-2 0-7 16,-13-5-15-16,-10-1-22 15,-17-9-182-15</inkml:trace>
  <inkml:trace contextRef="#ctx0" brushRef="#br0" timeOffset="161675.7502">16090 15598 163 0,'0'-4'194'0,"0"1"-172"0,0 3-20 16,0 0 14-16,13 0-1 16,12 0-9-16,22 0-6 15,21 4 8-15,19 8 2 16,19 1 0-16,12-2 0 16,3 0-2-16,-1-2 3 15,-6-3-3-15,-21-2-5 16,-14-4-3-16,-24 0-3 15,-21 0-5-15,-16-1-14 16,-16-21-32-16,-2-14-213 0</inkml:trace>
  <inkml:trace contextRef="#ctx0" brushRef="#br0" timeOffset="161864.6927">16799 15253 132 0,'0'4'206'0,"0"12"-195"16,19 8-11-16,18 9 16 16,17 0 7-16,10 4-3 15,21 1-5-15,10 0-15 16,4 0-3-16,7-5-15 16,-9 0-21-16,2 0-95 0</inkml:trace>
  <inkml:trace contextRef="#ctx0" brushRef="#br0" timeOffset="164533.7993">21963 15903 368 0,'0'-16'45'16,"-4"7"-26"-16,-2 5 1 16,6 4 3-16,0 0-12 15,0 0-6-15,47 0-4 16,32 0 10-16,35 0 0 16,20 0-3-16,-6-4-2 0,-8-1-6 15,-29-1 0-15,-17 2-7 16,-20 0-6-16,-13 1-16 15,-26 3-72-15</inkml:trace>
  <inkml:trace contextRef="#ctx0" brushRef="#br0" timeOffset="164736.0333">21837 16182 298 0,'-12'4'89'0,"12"-1"-89"15,0 1-3-15,31-1 3 16,35 0 24-16,35-3-6 0,31 0-10 16,17-3-2-16,6-11-6 15,-8 3-3-15,-6-5-5 16,7-6-16-16,1 0-29 16,0-5-131-16</inkml:trace>
  <inkml:trace contextRef="#ctx0" brushRef="#br0" timeOffset="165082.2753">23855 15877 223 0,'2'0'110'0,"-2"0"-80"15,0 1-10-15,0 24 4 16,-13 19-8-16,-12 11-2 16,7 3-5-16,5 5-3 0,13-4-1 15,0-9 2-15,0-1-5 16,23-13 1-16,16-7-2 15,13-10-1-15,10-12 0 16,13-7 0-16,9-17 3 16,11-21-2-16,-10-16-1 15,-10-5-1-15,-22-4-10 16,-22-3 11-16,-20 4 11 16,-11 3-11-16,-29 11 2 15,-37 9 1-15,-15 9 2 16,-10 11 4-16,0 8 0 15,0 5 0-15,6 6-9 0,9 0-1 16,16 0-1-16,10 10-10 16,7 5-14-16,8 4-42 15,10 10-168-15</inkml:trace>
  <inkml:trace contextRef="#ctx0" brushRef="#br0" timeOffset="168027.4773">24105 10929 371 0,'0'-17'38'16,"-23"7"-18"-16,-10 4-14 0,20 6 2 15,3 9 1-15,-11 27 4 16,-14 18 1-16,-8 9-5 15,2 8 0-15,-1 1-3 16,-1 5 3-16,-7 5 1 16,-8 2-3-16,0 0-1 15,-1-3-5-15,-8-5 3 16,7-5-4-16,5-9 0 16,13-15-3-16,20-17-6 15,9-16-5-15,11-14-2 16,2-10-7-16,8-41-52 15,34-23-163-15</inkml:trace>
  <inkml:trace contextRef="#ctx0" brushRef="#br0" timeOffset="168322.2628">24161 10677 359 0,'0'-4'29'0,"0"4"-13"15,0 0 5-15,0 0 6 16,0 1-12-16,0 24-8 16,0 22-1-16,6 23 4 15,16 10-2-15,7 13 5 16,4 6-6-16,7-4 1 16,-7 0 1-16,-2-10-7 15,2-4-1-15,-6-11 1 16,-2-12-1-16,1-6-1 0,-7-8-5 15,-7-8 3-15,-12-6-4 16,0-1-8-16,-24-7-2 16,-30-4-38-16,-25-7-175 15</inkml:trace>
  <inkml:trace contextRef="#ctx0" brushRef="#br0" timeOffset="168508.5064">23503 11561 325 0,'-4'-3'48'16,"4"3"-48"-16,0 0 0 15,19 0 23-15,39 0-9 16,28 0 1-16,22 0-15 16,10 0-3-16,8 0-2 15,0 0-18-15,-8 0-37 16</inkml:trace>
  <inkml:trace contextRef="#ctx0" brushRef="#br0" timeOffset="168875.97">25062 11293 282 0,'-13'0'67'16,"9"0"-46"-16,4 0 22 15,0 0-1-15,0 0-17 0,0 0-24 16,4 0 4 0,34 0 0-16,17 0 2 0,24-3-3 15,-1-5-2-15,7 1-1 16,0-1-2-16,-4-3-3 16,1 0-5-16,-9 2-32 15,-13 0-140-15</inkml:trace>
  <inkml:trace contextRef="#ctx0" brushRef="#br0" timeOffset="170135.914">27679 10812 272 0,'0'-7'58'16,"0"6"-44"-16,0 1 18 16,0 0 12-16,0 0-19 15,-19 13-15-15,-18 19-6 16,-17 15 0-16,-10 16-1 15,-8 11 4-15,1 3-4 16,3 3-1-16,8-7 1 16,13-4-1-16,10-9 0 15,6-2-1-15,8-13 0 16,4-2-1-16,5-11-3 16,1-11 0-16,7-10-4 0,-4-11-5 15,-1 0-6-15,-1-15-99 16</inkml:trace>
  <inkml:trace contextRef="#ctx0" brushRef="#br0" timeOffset="170534.4484">27160 10515 204 0,'50'-7'61'16,"-3"4"-37"-16,3 3 5 0,-1 0 8 15,1 7-14-15,2 18-5 16,-3 11 3-16,1 8-12 16,-11 5-1-16,-6 6 1 15,2 0-4-15,0 7 3 16,5 2-4-16,1 7 1 15,0 4 3-15,-3 1-3 16,3-3 1-16,-10-2 0 16,4-5-1-16,-2-5 2 15,-2-9-2-15,4-1-2 16,-4-10-2-16,-2-8 1 16,-6-8-1-16,-9-9-2 15,-3-5 1-15,-5-4 0 0,-4-4-9 16,2-3-6-16,-2 0-11 15,4 0-69-15</inkml:trace>
  <inkml:trace contextRef="#ctx0" brushRef="#br0" timeOffset="174104.4641">28574 10515 178 0,'-6'-1'36'0,"6"-1"-22"15,0 2 22-15,0 0-1 16,0 0-6-16,0 0-10 16,0 0-3-16,0 0 0 15,0 0-6-15,26 0 5 16,20 0 3-16,10 0-5 16,10 0-2-16,12 0-5 15,9 3-1-15,8 4 0 16,-2-2-3-16,-2 4 1 15,-8-5 0-15,-15 4-3 0,-18-4 4 16,-15-1-4-16,-16 0 0 16,-3-3-4-16,-8 0-6 15,-3 0 3-15,-5 0-15 16,0 0-33-16,-25 0-228 16</inkml:trace>
  <inkml:trace contextRef="#ctx0" brushRef="#br0" timeOffset="174396.1538">28975 10581 132 0,'0'12'20'16,"0"7"-12"-16,0 1 22 0,0 3 14 15,12 10-4-15,5 3 1 16,-3 5-9-16,-1 7-11 15,-3 7 3-15,-2 6 0 16,-8 8-11-16,4-1-4 16,-4-2-3-16,0-4-2 15,0-10 0-15,0-5-4 16,0-2 0-16,0-5-2 16,0-7-3-16,0-8-5 15,0-6-7-15,0-5-7 16,-6-7-18-16,-4-3-108 15</inkml:trace>
  <inkml:trace contextRef="#ctx0" brushRef="#br0" timeOffset="174657.8036">28665 11463 182 0,'0'0'56'16,"0"0"-47"-16,0 0 32 15,0 0 3-15,0 0-19 16,0 0-14-16,27 0 2 16,26 0 13-16,18 0-6 15,7-5-12-15,7 2 6 16,-2-2-9-16,1 2 3 0,5 0-6 16,-2 0-2-16,-8 3 0 15,-7-2-2-15,-14 2-5 16,-19 0-16-16,-10 0-34 15,-21 0-185-15</inkml:trace>
  <inkml:trace contextRef="#ctx0" brushRef="#br0" timeOffset="175363.766">23528 10590 243 0,'-19'-9'34'0,"-5"9"-34"16,1 0 4-16,-8 22 16 16,-11 7-1-16,-1 12-7 15,-4 10-6-15,-7 12 2 16,-2 10 5-16,2 8-4 15,3 9 3-15,5 8 0 16,15 7-2-16,10 3-2 16,17 1-5-16,4 5 1 15,19 0-3-15,41-5-1 16,14-2-2-16,15-5-9 0,-8-12-8 16,-9-11-52-16</inkml:trace>
  <inkml:trace contextRef="#ctx0" brushRef="#br0" timeOffset="176203.8199">29254 10135 208 0,'0'-5'81'0,"0"1"-76"15,0 4-1-15,0 0 22 16,10 0-8-16,17 15-1 16,14 3 4-16,7 11-7 15,2 1 4-15,-1 8-3 16,-1 4-1-16,1 3-1 15,3 10-7-15,-9 11 4 16,-3 10-1-16,-13 9-2 16,-15 0 2-16,-10 0-3 15,-2 0-3-15,0 2 2 16,-14 4-2-16,-26 5 0 0,-9-4-3 16,-17 0 0-16,-3-5 0 15,-9-5-1-15,-7-9-2 16,-2-7-1-16,2-5-5 15,1-9 0-15,7-4 1 16,5-8-11-16,14-10-13 16,10-12-26-16,13-7-53 15,13-11-126-15</inkml:trace>
  <inkml:trace contextRef="#ctx0" brushRef="#br0" timeOffset="177829.3389">30066 10680 244 0,'-6'-4'58'0,"2"4"-58"16,4 0 4-16,0 0 17 16,0 1-3-16,0 21-4 15,16 11 12-15,13 7-4 16,-2 8-2-16,4 3-3 16,11 11-6-16,-1 5-1 15,7 3-1-15,-3-2-3 16,0-2 0-16,-5-10-4 15,1 0-2-15,-10-12 0 0,0-8-4 16,-12-7 0-16,-3-7-8 16,-5-11-7-16,-3-3-25 15,-8-8-153-15</inkml:trace>
  <inkml:trace contextRef="#ctx0" brushRef="#br0" timeOffset="178100.7702">30777 10801 391 0,'-8'-3'2'16,"8"3"1"-16,-4 0 2 16,-4 11 15-16,-11 14-4 15,-14 12-1-15,-6 4-11 16,-9 13 4-16,-6 2 2 15,-8 5-5-15,-4 2-1 16,-6-7-1-16,4-2-3 16,-5-9 0-16,-3-4-10 15,10-9-1-15,4-10-18 16,12-7-50-16,19-15-212 16</inkml:trace>
  <inkml:trace contextRef="#ctx0" brushRef="#br0" timeOffset="178395.7417">30132 10409 217 0,'0'0'81'0,"0"0"-80"16,21 0-1-16,18 0 21 15,7 6-2-15,8 3-10 16,8-2 0-16,2 0-5 0,2 3-4 16,-10-5 0-16,-9 1-6 15,-10-5-9-15,-1-1-33 16,-16 0-151-16</inkml:trace>
  <inkml:trace contextRef="#ctx0" brushRef="#br0" timeOffset="178618.1965">30498 10193 195 0,'0'0'52'0,"0"0"-39"0,4 6-13 16,17 9 20 0,12 7 2-16,6 3-11 0,13 8-7 15,0 2-4-15,6 1 0 16,-9 1-6-16,1-1-7 16,-13 1-30-16,-8-1-136 15</inkml:trace>
  <inkml:trace contextRef="#ctx0" brushRef="#br0" timeOffset="178866.1082">31054 10937 294 0,'0'7'0'16,"0"-6"0"-16,0 9 11 16,2-2 1-16,21 2-3 15,8 3-9-15,4-1 0 16,9-2-1-16,-1-1-7 16,-2 0-10-16,-3-2-59 15</inkml:trace>
  <inkml:trace contextRef="#ctx0" brushRef="#br0" timeOffset="179397.793">30939 11201 190 0,'18'0'37'0,"15"0"-37"16,19 0 23-16,0 0 10 15,6-11-21-15,10-3-12 16,4-2-1-16,0-1-5 16,-5 2-8-16,-12-3-9 15,-13 3-1-15,-11 4 6 16,-9 4 4-16,-13 2 14 0,-3 3 8 16,-6-2 20-16,0 4 21 15,0 0-14-15,0 0-11 16,0 0-8-16,0 4-11 15,0 14 0-15,0 10 11 16,0 3-1-16,0-2-6 16,0 3 3-16,0-4-3 15,0-1-1-15,0 0-3 16,4-5 0-16,15-4-1 16,1-3-4-16,3-8 2 15,6-5 0-15,8-2 0 16,7-2 1-16,3-18-3 15,-3-5 0-15,-9-3-5 16,-15-2 1-16,-5 0 1 16,-13 5-4-16,-2-5 7 0,0 9 0 15,-10-1 0-15,-9 3 5 16,-2 1-3-16,-1 6-1 16,-3 1-1-16,0 5 0 15,-4 4-6-15,-2 2-7 16,2 0-31-16,-8 5-141 15</inkml:trace>
  <inkml:trace contextRef="#ctx0" brushRef="#br0" timeOffset="181716.3515">22875 10750 105 0,'0'-11'45'0,"0"2"-22"15,0 3-2-15,0-1 2 16,-2-4-7-16,-5 4-11 16,3 0-5-16,-4 0-14 15,2-1-19-15,2 7-19 0,2-1-87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25:11.905"/>
    </inkml:context>
    <inkml:brush xml:id="br0">
      <inkml:brushProperty name="width" value="0.05292" units="cm"/>
      <inkml:brushProperty name="height" value="0.05292" units="cm"/>
      <inkml:brushProperty name="color" value="#FF0000"/>
    </inkml:brush>
  </inkml:definitions>
  <inkml:trace contextRef="#ctx0" brushRef="#br0">5209 979 290 0,'6'-11'52'0,"-6"5"-17"16,0 5 14-16,0 1-7 15,0 0-11-15,0 0-5 16,0 0-3-16,0 0-6 0,0 0-4 16,0 0-4-16,0 13-4 15,0 19-3-15,-16 22 4 16,-11 20-2-16,-25 18-1 16,3 8-1-16,-7 10-1 15,-4 7 0-15,-2 11-1 16,2-1 1-16,-4-5-1 15,18-5 0-15,-1-6-4 16,16-5 4-16,-4-10-2 16,6-14 2-16,14-22-6 15,9-21-4-15,2-15-7 16,4-19-8-16,0-5-25 16,6-42-43-16,29-27-212 0</inkml:trace>
  <inkml:trace contextRef="#ctx0" brushRef="#br0" timeOffset="373.3739">5199 978 324 0,'-15'10'35'15,"3"15"-31"-15,2 9 5 0,-1 8 15 16,11 11-7-16,0 9-1 16,0 10-6-16,13 11 4 15,20 8-4-15,-6 4 0 16,12 7-3-16,-2 6 2 16,0 2-2-16,11 4-4 15,-11 8-1-15,4-1 7 16,-10-3-1-16,-4-3-3 15,0-12 0-15,-6-16-3 16,-3-14-1-16,-1-15-1 16,-5-16-1-16,-5-12-3 15,-5-18-1-15,-2-6-1 0,0-6-4 16,-15-4 2 0,-26-24-89-16,-15-14-207 15</inkml:trace>
  <inkml:trace contextRef="#ctx0" brushRef="#br0" timeOffset="614.9081">4515 2177 327 0,'0'-9'8'16,"14"0"-5"-16,25-3 16 15,19 2 4-15,12 2-7 16,13 0-7-16,4 5-3 0,2 2 0 16,-4-2-4-16,-5 3-2 15,3 0-9-15,2-3-12 16,-13 2-43-16,5-2-211 16</inkml:trace>
  <inkml:trace contextRef="#ctx0" brushRef="#br0" timeOffset="1475.4647">6168 1964 52 0,'-10'0'213'0,"8"0"-181"0,2 2 2 16,0-2 11-16,0 1-25 15,0 3-13-15,0-1-6 16,29 2 7-16,14 2 9 16,11-2-6-16,10 0 4 15,8-4-1-15,13-1-3 16,6 0 1-16,0 0 0 15,-6-3-3-15,-9-2-4 16,-30 1-5-16,-7 0-3 16,-20 2-2-16,-7 0-8 15,-6 2-9-15,-4 0-35 16,-2 0-182-16</inkml:trace>
  <inkml:trace contextRef="#ctx0" brushRef="#br0" timeOffset="1852.7282">7721 1738 280 0,'0'0'23'0,"0"0"-4"0,0 0 30 15,0 4-7-15,0 18-17 16,-7 12-10-16,-17 10-1 16,-1 6-5-16,-8 2 0 15,0 4-3-15,-7 3-5 16,1 0 7-16,-4 0-5 15,-3-1-2-15,13-4 3 16,-8-9-4-16,10-8-5 16,0-11-2-16,2-9-5 15,-2-11-12-15,6-6-28 16,-4-8-107-16</inkml:trace>
  <inkml:trace contextRef="#ctx0" brushRef="#br0" timeOffset="2190.1369">7132 1391 298 0,'0'0'77'16,"0"0"-75"-16,8 0-2 15,17 0 11-15,20 3 5 16,19 14 10-16,21 11-13 15,0 11-1-15,6 8-4 16,-2 8-3-16,-5 5 5 0,1 6-4 16,-6 4-1-16,-1 5 1 15,-8 0-4-15,3 0 5 16,-7-6-2-16,-2-6-1 16,-19-5-1-16,1-5-3 15,-9-8 0-15,-6-7 0 16,-2-14-3-16,-10-7-2 15,-7-12-7-15,-6-5-10 16,-4-4-39-16,-2-26-168 16</inkml:trace>
  <inkml:trace contextRef="#ctx0" brushRef="#br0" timeOffset="2435.7957">8496 1522 384 0,'0'0'12'0,"0"0"-6"15,12 0-4-15,32 0 16 16,28 0 7-16,19 0-3 16,6 0-8-16,0 0-5 15,-12 0-1-15,-4 0-7 16,-17 0-1-16,-19 0-5 15,-14 0-10-15,-16 0-11 0,-15 0-29 16,0 0-90-16</inkml:trace>
  <inkml:trace contextRef="#ctx0" brushRef="#br0" timeOffset="2795.6055">9048 1598 139 0,'0'27'12'0,"0"10"8"16,0 5 19-16,0 11 18 15,6 8-15-15,6 3-3 16,1 2-8-16,-1-4-6 16,-6-8-2-16,-4-5-9 15,-2-4-10-15,0-7-3 16,-20-2 2-16,-22-2-3 16,-5-7-2-16,-3-7-4 0,1-5 1 15,3-8 1-15,13-3 1 16,8-4 3-16,13 0 0 15,-3 0 0-15,15 0 0 16,0 0 0-16,0 0 0 16,0-5 0-16,36 1 0 15,11-3 1-15,13 2 4 16,6 0-1-16,13 0 2 16,3-2 1-16,3 1-2 15,-2-3 1-15,-9-1-6 16,-8 0-7-16,-18 0-9 15,-13-2-33-15,-27-3-261 16</inkml:trace>
  <inkml:trace contextRef="#ctx0" brushRef="#br0" timeOffset="3360.938">3820 997 117 0,'0'-1'217'0,"0"1"-211"16,0 7-2-16,0 22 7 16,-12 21 9-16,-1 13-6 15,-3 14-3-15,-1 9-1 16,3 12 1-16,-5 11 3 16,7 14-4-16,-1 19-3 15,-3 13-3-15,3 12-3 16,9 2-1-16,4-4 0 15,13-9 0-15,40-10 0 16,24-11-5-16,14-11 1 16,14-17-3-16,28-17-5 15,26-21-4-15,33-23-17 16,25-21-75-16,23-22-155 16</inkml:trace>
  <inkml:trace contextRef="#ctx0" brushRef="#br0" timeOffset="3906.4294">9445 950 179 0,'16'0'24'0,"5"16"24"16,12 8 3-16,-6 9 1 15,10 6-6-15,4 7-11 16,3 6-11-16,7 4-8 0,1 8-1 16,6 9-9-16,-4 4 8 15,-9 6-3-15,-10 6-4 16,-10 9 2-16,-8 8-1 15,-15 3 0-15,-2 6-4 16,-8-2 0-16,-40 0 2 16,-8 0-4-16,-20-4 0 15,-3-4-1-15,1-5-1 16,5-13-1-16,15-11 0 16,5-15-4-16,15-14 1 15,5-15-12-15,9-10-19 16,9-22-48-16,3-6-307 15</inkml:trace>
  <inkml:trace contextRef="#ctx0" brushRef="#br0" timeOffset="4431.866">10974 1567 378 0,'-2'-4'87'0,"-2"2"-87"15,2 2-8-15,2 2 8 16,23 29 12-16,20 12-2 0,17 9 0 16,8 19-4-16,7 8 2 15,3 5 7-15,5 1 2 16,2-5-4-16,-13-5-12 16,-4-4 2-16,-12-8-3 15,-10-11-4-15,-13-13-3 16,-11-13-1-16,-13-14-10 15,-9-12-7-15,0-12-38 16,0-36-354-16</inkml:trace>
  <inkml:trace contextRef="#ctx0" brushRef="#br0" timeOffset="4672.3116">11799 1625 454 0,'-33'27'0'0,"-10"12"1"16,-9 17 10-16,-10 10 13 16,0 16-2-16,-8 8-3 15,-3 1-8-15,-1-4 1 16,6-3-8-16,-5-1-1 16,3-10-3-16,8-9-2 15,2-13-3-15,6-17-5 16,9-16-5-16,-7-16-12 15,7-9-43-15,3-42-280 16</inkml:trace>
  <inkml:trace contextRef="#ctx0" brushRef="#br0" timeOffset="4950.0695">10555 1027 225 0,'18'0'140'15,"20"0"-130"-15,15 4-10 0,20 6 24 16,24-1 6 0,23 1-6-16,20-1-3 0,19-1-5 15,5-1-5-15,-7 1-1 16,-19-2-9-16,-16-3-1 15,-27-3-5-15,-22 0-5 16,-28 0-7-16,-22-6-31 16,-23-12-283-16</inkml:trace>
  <inkml:trace contextRef="#ctx0" brushRef="#br0" timeOffset="5160.4427">11876 727 341 0,'14'0'30'15,"13"9"-30"-15,16 8 21 16,7 7 16-16,12 5-6 16,8 2-16-16,5 2-11 15,14 3-4-15,-5 3-5 16,-11 0-20-16,-3 2-41 15</inkml:trace>
  <inkml:trace contextRef="#ctx0" brushRef="#br0" timeOffset="5375.7292">12833 1443 397 0,'20'9'5'16,"15"-2"-5"-16,19-1 28 16,19 1-1-16,18-1-6 15,8-1-12-15,4 1-7 16,-6-1-2-16,-18 1-10 16,-23 0-25-16,-23 3-91 15</inkml:trace>
  <inkml:trace contextRef="#ctx0" brushRef="#br0" timeOffset="5945.7975">12709 1910 368 0,'0'3'0'15,"0"-1"2"-15,22 2 8 16,22-4 20-16,20 0-1 15,21 0-10-15,12-9-12 16,12-11-4-16,9-6-2 16,10-4 0-16,9-2-1 15,-1 1 0-15,7-2-2 0,-15 2-1 16,-14 0-3 0,-32 4-7-16,-22 5-1 0,-20 6 3 15,-22 7 11-15,-12 5 1 16,-6 2 12-16,0 2 6 15,0 0-7-15,0 0-8 16,0 14-4-16,0 13 3 16,-16 12 3-16,-1 7-1 15,11 5-2-15,6 4 1 16,0-2 1-16,15 1-1 16,16-6-2-16,14-8 3 15,15-3 1-15,10-12 2 16,9-10-6-16,8-14 8 15,10-1-2-15,12-27 3 16,1-17-2-16,-9-11-9 0,-16-14 0 16,-25-5-2-16,-29-4 2 15,-31-5-2-15,0 8-6 16,-60 7 4-16,-31 12 4 16,-10 14 1-16,-9 11 1 15,7 11 3-15,4 6-4 16,10 6-1-16,4 6 0 15,6 2-1-15,5 0-9 16,6 18-15-16,10 5-24 16,8 1-252-16</inkml:trace>
  <inkml:trace contextRef="#ctx0" brushRef="#br0" timeOffset="13108.3253">2528 1681 348 0,'8'0'31'0,"-1"-2"-24"16,-7 2 18-16,0 0 4 15,0 0-16-15,0 0-6 16,0 0-3-16,4 0-2 0,-2 0-1 16,4 0 0-1,4 6 0-15,-1 5 3 0,11 1-4 16,-7-2 0-16,-1-3 0 16,3-2 0-16,-3-3 0 15,4-2-7-15,1 0 1 16,2 0 2-16,-7-14 4 15,-4-8 1-15,-8-3 0 16,0-1 0-16,-8 4 3 16,-23 6-4-16,-4 3 4 15,4 8 2-15,-2 2-4 16,6 3 1-16,4 0-2 16,2 10 1-16,9 5-4 15,4 1 3-15,8 0-2 0,0-3 1 16,0 0-3-16,33-3 1 15,0-7-4-15,19-3 3 16,-7 0 0-16,13-16 1 16,-19-5 0-16,-6 1 2 15,-20 3 0-15,-13 3 0 16,0 6 1-16,0 3 2 16,-13 3 0-16,-20 2-2 15,2 0-1-15,4 0-1 16,1 9 0-16,11 1 0 15,3-1-3-15,1-2-2 16,5 2-1-16,6-2-8 16,0 3-4-16,0-3-10 0,0 1-32 15,0 3-19-15,0-1-5 16,0-4-43-16</inkml:trace>
  <inkml:trace contextRef="#ctx0" brushRef="#br0" timeOffset="14890.0068">2431 3623 318 0,'19'2'65'0,"-11"-1"-48"16,-8 2-6-16,0 2 4 0,18-5-3 16,15 4-3-16,19-4 11 15,31 0-4-15,20 0 0 16,23-6-2-16,15-1-3 16,16-4-4-16,12 1 2 15,7 0-3-15,25-3 2 16,7 2-4-16,26 0 3 15,22 0-3-15,30-1 0 16,22 0 2-16,20-2-5 16,1 1 3-16,-7 2-4 0,-1 2 1 15,-13 2-1 1,-8 1 1-16,-1 5 1 0,-11 1-1 16,1 0 0-16,-8 0-1 15,-2 1 0-15,4 8 0 16,9-3 1-16,16-5 5 15,27-1-1-15,10 0 2 16,6 0-5-16,1 0 0 16,-21 0-3-16,1 0 2 15,-3 0 2-15,-2 0 1 16,-1 0-2-16,-12 3 0 16,-4 2-2-16,-16 1-2 15,6-6 2-15,-9 0 1 16,-6 0 1-16,-5 0 0 15,-8-6-2-15,-17 0 0 0,-34 1 0 16,-17 0 0-16,-34-3 0 16,-25 5 0-16,-27-1 0 15,-30 1-2-15,-32 3 2 16,-21-1 0-16,-20 1 0 16,-5 0 2-16,-8 0-2 15,2 0 2-15,-4 0 0 16,0 0-2-16,0 0 1 15,0 0 0-15,0-2-1 16,0 2 1-16,0-1 2 16,0 1-2-16,0-2 1 15,0 0-2-15,2 2 0 0,3-5-3 16,-5-11-7-16,0-9-17 16,0-10-29-16,6-6-53 15,-6 3-260-15</inkml:trace>
  <inkml:trace contextRef="#ctx0" brushRef="#br0" timeOffset="19802.1506">11208 4629 48 0,'0'21'9'0,"0"1"-9"15,0 0 1-15,0 0 3 16,-4-8-2-16,-2-2-2 15,-1-4 0-15,1-3 0 16,4-2 0-16,-4-3 4 16,0 0 14-16,-3 0 20 15,3 0-16-15,-2-9 10 16,-4-6-15-16,1 1 0 16,3-7 22-16,-4-2 1 15,1-6-4-15,3-8-8 16,2-7 1-16,-9-5-6 15,3-15-1-15,-3-3-6 0,-1-8-6 16,-3-3 0-16,5-4 0 16,-1-1 1-16,3 0-2 15,10 7-3-15,-4 11-4 16,2 13 0-16,1 11 2 16,-3 12-2-16,2 7 1 15,4 6-2-15,-2 5 6 16,2 6-6-16,0 0 0 15,0 5-1-15,0 0 0 16,0 0-1-16,0 0 1 16,0 0-1-16,0 0 1 15,0 0-1-15,0 0 1 16,0 0 0-16,-4 0-1 0,4 0 1 16,0 0-3-16,0 0 3 15,-2 0 1-15,2 0 1 16,-4 0-2-16,-2 7 3 15,-9 12-2-15,-18 11 4 16,-6 10-4-16,-13 9 0 16,-6 5 2-16,-8 6-1 15,-6 0-2-15,1-4 1 16,13-7 0-16,13-8-1 16,14-8 0-16,6-9-1 15,11-4 2-15,3-13-2 16,11-2-2-16,0-3-2 15,0-2-4-15,17 0 3 16,26 0 5-16,19-3-1 0,15-11 2 16,3 1-1-16,5 1 1 15,2-2 1-15,10 3-1 16,15 2 1-16,-1 0 1 16,3 1-2-16,-8 1 1 15,-9-2-1-15,-19 3 0 16,-20 3 0-16,-27 1 0 15,-16 0 0-15,-11 1 0 16,-4-1 5-16,0-5 3 16,0-5 0-16,-13-7-7 15,-9-8 0-15,-5-5-1 16,-8-4 0-16,-1-6 0 0,-7-6-4 16,-5-5 1-16,1 2 2 15,-3 3-3-15,3 6 0 16,3 4-5-16,7 11-15 15,8 9-100-15,2 5-213 16</inkml:trace>
  <inkml:trace contextRef="#ctx0" brushRef="#br0" timeOffset="25344.2663">3092 6533 87 0,'0'8'96'0,"-4"-4"-78"16,-10 3-3-16,1-4 14 15,7 1 13-15,-8 0-9 16,8 3-15-16,3-3-6 0,-3 0-7 16,2 3 3-16,4 4 0 15,0-1-6-15,0 2 0 16,0-2 0-16,0-1 0 16,4-7-2-16,19-2-1 15,-4 0 0-15,7 0 1 16,12-15 0-16,1-10 0 15,-8-4 0-15,-12-2-1 16,-17 4-2-16,-2 5 2 16,0 4 0-16,-25 2 1 15,-2 6 0-15,-14 3 2 16,3 7 1-16,1 0-1 0,2 7-1 16,4 11 0-16,6 6 0 15,11 3 1-15,8 10-2 16,6-1 1-16,0 0 0 15,33-10-1-15,6-5 0 16,6-9-1-16,5-4 0 16,4-8-2-16,2 0 2 15,-1-19 1-15,-3-4 0 16,-21-9-3-16,-19-2-3 16,-12 3-3-16,0 1 1 15,-24 8 8-15,-16 8 0 16,1 5 1-16,2 4 12 15,-4 5-9-15,10 0 5 0,-3 1-3 16,10 12-5-16,5 1 3 16,11 1-4-16,2 0 1 15,6-4-1-15,0-5-1 16,0-2-4-16,0-4 4 16,18 0-3-16,3 0-2 15,2 0-1-15,-7-10-7 16,-10 2 5-16,-6 1-11 15,0 2 12-15,0-1-1 16,-22 3-1-16,-1 3 6 16,-2 0-8-16,4 0-9 15,1 0-18-15,11 0-40 16</inkml:trace>
  <inkml:trace contextRef="#ctx0" brushRef="#br0" timeOffset="27247.8621">6261 7112 349 0,'7'0'30'0,"-7"-11"-23"15,0-2 14-15,-15-14 9 16,-4 2-5-16,-3-4-6 16,1-5-16-16,-18-2 0 15,-1 4 7-15,-11-3-2 16,-7 6-1-16,-14 3-2 15,-7 7-2-15,3 7 8 16,3 8 0-16,9 4-5 0,6 0-3 16,11 7 0-16,9 18-1 15,12 14-2-15,7 18 1 16,-2 12-2-16,21 8 0 16,0-3 1-16,4 3 0 15,32-2 0-15,-5-7 0 16,10-5 0-16,-2-16-1 15,13-10-1-15,-13-15 2 16,3-8-1-16,-1-13-1 16,2-1-2-16,5-19 4 15,3-22 3-15,7-17-1 0,2-15 0 16,-10-16-1 0,-3-14 0-16,-1-17 0 0,-1-4-1 15,-7-9 1-15,3 5-1 16,-14 5 0-16,4 2 1 15,-6 11-1-15,-5 11 1 16,-5 11 2-16,-5 15-3 16,-4 12 1-16,-4 12 3 15,5 12-4-15,-3 8 2 16,-2 7 0-16,-2 12 0 16,4 6-2-16,-4 2 1 15,0 2 0-15,0 0-1 0,0 0 1 16,0 0-3-1,0 0 0-15,0 6 2 0,0 16-1 16,0 11 1-16,0 17 5 16,0 17-4-16,0 16 0 15,-10 14 1-15,3 10-2 16,5 7 4-16,2 5-4 16,0 1 0-16,19-3-4 15,16-1 4-15,2-2 0 16,3-9 1-16,5-12-1 15,-2-16 0-15,1-14 0 16,3-9-1-16,-3-13 0 16,3-7 1-16,1-10-3 15,-3-8 1-15,-3-9-3 16,1-5-7-16,-4-2-7 0,1-10-30 16,-1-20-78-16</inkml:trace>
  <inkml:trace contextRef="#ctx0" brushRef="#br0" timeOffset="29724.2517">6999 6907 133 0,'-22'0'39'15,"13"0"-22"-15,5 0 4 16,4 0 25-16,0 0-13 16,0 0-12-16,0 4-11 15,0 3-7-15,13 8 12 16,26 0-3-16,4-1 3 15,23-4-1-15,19-5-6 16,6-5 6-16,19-4-7 16,-5-18 4-16,-10-2-7 15,-20-8-2-15,-20 1 2 16,-15 0-4-16,-20-2 0 0,-16 1 0 16,-4-1 0-16,-10 0 0 15,-37 3 0-15,-15 5 0 16,-13 3 1-16,-8 9 0 15,-3 6 3-15,3 7 0 16,-2 0-2-16,15 9 2 16,0 9 0-16,20 9 1 15,19 7-3-15,19 13-1 16,12 15 0-16,0 11 1 16,12 8 3-16,31-1-4 15,11-2-1-15,6-10 2 16,4-4-2-16,0-7 0 0,9-9-1 15,-7-7 0 1,2-9 0-16,0-10-1 0,2-13-3 16,-12-9-5-16,0-2-6 15,-10-25-43-15,-5-17-186 16</inkml:trace>
  <inkml:trace contextRef="#ctx0" brushRef="#br0" timeOffset="29980.8649">8047 6790 322 0,'7'12'17'0,"13"-2"-12"0,17 0-2 15,15-3 20-15,20-2 0 16,7-5 1-16,12 0-11 15,6 0-4-15,-6 0-1 16,-6-8-2-16,-17 0-6 16,-8-1-4-16,-21 2-4 15,-12-6-7-15,-15 0-25 16,-12-5-128-16</inkml:trace>
  <inkml:trace contextRef="#ctx0" brushRef="#br0" timeOffset="30242.2574">8514 6331 292 0,'-12'0'75'0,"-2"18"-71"16,1 23-4-16,1 15 15 16,4 13 9-16,-3 16-4 15,9 10-3-15,-2 8-4 16,4 0 2-16,0 1-5 15,0-7-5-15,19-6-3 16,10-11-2-16,12-12 0 16,4-17-3-16,19-14-6 15,9-15-2-15,14-16-8 16,8-6-2-16,2-22-40 0,-6-18-137 16</inkml:trace>
  <inkml:trace contextRef="#ctx0" brushRef="#br0" timeOffset="30594.3251">9831 6100 353 0,'-37'0'81'0,"4"0"-77"15,8 0 2-15,0 16 14 16,11 16-4-16,-7 18-12 16,9 18-1-16,-1 14 0 15,5 9-1-15,-2 3 2 16,4 7-2-16,4 7-2 16,2 3 2-16,0-2-2 15,0-5 0-15,8-10 0 16,23-12 0-16,16-5 0 15,9-5 0-15,16-12-3 16,13-14 1-16,12-12-8 16,13-19 3-16,14-15-15 15,6 0-42-15,7-29-178 0</inkml:trace>
  <inkml:trace contextRef="#ctx0" brushRef="#br0" timeOffset="30901.2422">11247 6181 446 0,'0'11'0'0,"0"22"1"16,-12 19-1-1,-3 18 16-15,-3 14-3 0,-7 15-8 16,-2 10-1-16,-4 14-2 16,-8 4 1-16,-9 0 2 15,-1-4-3-15,1-11 0 16,5-15-2-16,8-14-2 16,10-24 0-16,8-25-8 15,15-19-6-15,2-15-17 16,0-45-123-16</inkml:trace>
  <inkml:trace contextRef="#ctx0" brushRef="#br0" timeOffset="31148.8668">11396 6202 378 0,'21'49'5'16,"4"16"-1"-16,1 19 17 15,1 11 11-15,8 13-5 16,9 13-9-16,-1 6-13 16,-1 0 5-16,-7-4-5 15,-6-8 1-15,-5-16-3 16,-3-10-2-16,-4-18-2 16,-5-14-4-16,-10-16-7 15,-2-17-4-15,0-9-17 16,-27-15-96-16</inkml:trace>
  <inkml:trace contextRef="#ctx0" brushRef="#br0" timeOffset="31314.3071">11138 7282 385 0,'-25'-9'54'0,"12"4"-50"16,13 5 2-16,0 0 5 15,25-1-7-15,35 1 6 16,23-4-4-16,22 2-6 15,11-7-1-15,4-1-12 16,0 2-34-16,-21-2-209 16</inkml:trace>
  <inkml:trace contextRef="#ctx0" brushRef="#br0" timeOffset="32050.6008">12275 6818 233 0,'0'13'17'0,"0"-3"-12"16,24 0 24-16,38-2 20 15,7-3 1-15,13-2-15 16,9-3-7-16,-4 0-4 16,-2 0 1-16,-7 0-18 15,5 0-5-15,2 0-2 16,0-3-12-16,-3 0-7 15,-3-3-52-15,-13-4-270 16</inkml:trace>
  <inkml:trace contextRef="#ctx0" brushRef="#br0" timeOffset="32334.5618">14207 6665 126 0,'0'16'318'0,"-2"5"-318"15,-23 9 0-15,-3 9 5 16,1 6 12-16,-15 12-5 16,5 6-11-16,-4 3 4 15,-1 0 0-15,1-7-5 16,10-3 0-16,0-5 1 15,6-11-1-15,2-7-5 0,9-12-6 16,-3-12-5-16,5-9-12 16,4 0-64-16,2-30-235 15</inkml:trace>
  <inkml:trace contextRef="#ctx0" brushRef="#br0" timeOffset="32612.2323">13761 6218 359 0,'27'0'0'0,"20"11"0"16,19 22 34-16,13 15 11 0,12 15-19 16,-4 15-5-16,4 7-9 15,-7 6-2-15,-1 6-4 16,-4 3 1-16,-11-2 4 15,4-4-5-15,-6-13-3 16,1-11-2-16,-16-14-1 16,-5-12 0-16,-7-15-4 15,-8-10-8-15,-8-17-6 16,-1-2-21-16,-1-37-80 16</inkml:trace>
  <inkml:trace contextRef="#ctx0" brushRef="#br0" timeOffset="32843.9879">14935 6202 411 0,'-6'0'56'16,"6"0"-56"-16,0 0 0 15,39 0 6-15,31 5 12 16,30 5-4-16,3 0-6 15,2 0-3-15,-3-4-2 16,-18 0-3-16,-15-4-4 16,-22-2-6-16,-22 0-14 15,-23 0-41-15,-2 0-141 0</inkml:trace>
  <inkml:trace contextRef="#ctx0" brushRef="#br0" timeOffset="33166.5555">15425 6401 175 0,'-2'52'20'15,"2"5"-7"-15,0 4 10 16,0 4 11-16,12 0 9 16,3 5-16-16,7 0-8 15,-3-4-6-15,-2-7-3 16,-17-11-4-16,0-8-6 16,-9-8-4-16,-24-6-8 15,-14-10-13-15,-7-3-5 16,0-9-18-16,-2-4-20 15,3 0 35-15,13 0 33 0,5-2 26 16,12-2 35-16,17 1 0 16,6 3 3-16,0 0-35 15,25-6-21-15,35 0 7 16,25 0-3-16,12-2-2 16,10 0-5-16,5 5-3 15,2-1 2-15,-7-1-4 16,-14-5-5-16,-14 0-27 15,-19-9-133-15</inkml:trace>
  <inkml:trace contextRef="#ctx0" brushRef="#br0" timeOffset="33496.215">16206 5840 315 0,'44'55'39'16,"16"14"-20"-16,8 9 4 16,2 5 12-16,2 9 2 15,-3 4-10-15,-3 6-8 16,-17 4-11-16,-13 1 0 15,-18 7-1-15,-18 0-3 0,0 0-3 16,-29-4 2-16,-25-3-3 16,-14-5-1-16,-12-9-2 15,-3-6-4-15,2-21-7 16,11-15-8-16,14-20-22 16,19-29-111-16</inkml:trace>
  <inkml:trace contextRef="#ctx0" brushRef="#br0" timeOffset="33705.9873">17260 6423 473 0,'21'0'11'0,"33"7"-10"16,14 2 6-16,15-2 9 15,8-2-11-15,8-3-5 16,11-2-4-16,-1 0-16 16,-8 0-34-16,-28 0-272 15</inkml:trace>
  <inkml:trace contextRef="#ctx0" brushRef="#br0" timeOffset="34223.8214">17285 6927 459 0,'0'12'0'0,"0"-2"3"15,56-8-3-15,37-2 14 16,31-21-10-16,19-14-4 16,18-4-5-16,2-2-1 15,-6 2 5-15,-14 3 0 16,-11 6-1-16,-28 3-3 15,-26 10 1-15,-28 7 2 16,-21 1 2-16,-13 8 0 16,-14 1 2-16,-2 0 1 15,5 0 1-15,-5 13 0 16,0 9 3-16,2 2-3 0,4 13-1 16,12 1 0-16,11 2 0 15,13 3-3-15,7-5 2 16,11-3-2-16,8-10-2 15,21-14 2-15,8-11 1 16,3-4 1-16,1-28 3 16,-10-11-2-16,-10-8-3 15,-15-6 1-15,-10-4-1 16,-15-3 1-16,-16-1-1 16,-19 0 2-16,-6 6 0 15,-29 6 2-15,-23 13 6 16,-8 9 2-16,-6 9-4 0,-6 9-5 15,-7 7 2 1,-5 6-5-16,-7 0-2 0,4 19-5 16,2 3-2-16,9 0-9 15,7-2-45-15,3-1-213 16</inkml:trace>
  <inkml:trace contextRef="#ctx0" brushRef="#br0" timeOffset="36122.1523">8376 7936 77 0,'-232'0'57'16,"26"0"-47"-16,16-6-5 15,28-5 1-15,13-2-4 16,7 1-2-16,3 3-24 16,11 0-80-16</inkml:trace>
  <inkml:trace contextRef="#ctx0" brushRef="#br0" timeOffset="38566.2793">5434 7843 189 0,'0'1'32'0,"0"-1"-32"16,0 0-3-16,17 0 3 15,8 3 6-15,12 3 1 16,29-1 6-16,19 3 3 16,20-2-2-16,15-2 4 15,19 0 1-15,18-4-4 0,8 0-1 16,17 0-2-1,14-14-1-15,19 2-1 0,0 5-2 16,13 3-1-16,-15-3-2 16,-4 4-2-16,-3 3 0 15,9-4 1-15,-6 0 1 16,4 0 3-16,14-3-2 16,-8 0 3-16,17 3-1 15,2 0-1-15,-3 1 0 16,-3 2-3-16,-7 1 1 15,-8 0-3-15,-8 0-2 16,6-3 3-16,-12 2-1 16,7-3 2-16,-1-1-2 15,12-4 1-15,13 1-1 16,12-5 3-16,4 2-2 0,0-5-3 16,-10 3-1-1,-4 2 1-15,-11 4 0 0,0 5-2 16,7 0 4-16,8 0 2 15,10-1-2-15,23-3 1 16,8-2-3-16,18-3 0 16,14-1-1-16,-5 0-2 15,-7-1-1-15,-19-2 2 16,-32 4-3-16,-23 0 5 16,-26 0-1-16,-26 4 2 15,-9-4 1-15,-20 0-2 16,-7 0 1-16,6-3 2 0,5 3-1 15,16-2 0-15,10 3 3 16,-1 0-5-16,-5 2-1 16,-11 7 1-16,-8 1 1 15,-4 0-1-15,-9 0 0 16,-4 0 0-16,-3 0 2 16,-9 1-1-16,0 3-1 15,-2-4 0-15,-3 0 1 16,-7 0-1-16,-7 0 0 15,-8 0-1-15,-10 0 1 16,0 0 0-16,-7-8 0 16,-5-6-1-16,-9-1 1 15,-12-1 0-15,-7-2 0 0,-6-2 0 16,-6-4 0 0,-4-5-2-16,-10-7 2 0,-7-11-4 15,-8-9 1-15,-4-10-2 16,0-11-1-16,-24-8 5 15,-12-7-3-15,12 0 4 16,-1-4 0-16,8-1 0 16,15-7 1-16,2-10 1 15,0-6 1-15,0-2 3 16,0 0 1-16,0 2 1 16,0 3 3-16,-14 11-1 15,-5 14-6-15,-6 16 4 16,-6 16-5-16,-10 16-2 15,-2 3 1-15,-11 5 0 0,-2 7 5 16,-10 2-4-16,-9 6 0 16,-26 3-2-16,-21 3 0 15,-35 1-1-15,-19 7 1 16,-18 1-1-16,-19 4 0 16,-10 2 0-16,-15 0-1 15,1 0 0-15,1-2 2 16,4-4-1-16,-7-5 0 15,-24 0 0-15,-20 0 1 16,-21 5-1-16,-21 1 0 16,-5 5-2-16,-3-1 2 15,2 1 0-15,-2-3 1 16,-16 0-1-16,2-1 3 0,-11 3-3 16,-2 1-2-16,-1 0 1 15,-5 0 0-15,-2 0 1 16,-8 10 3-16,12-1-3 15,4-1 0-15,5-1-1 16,9 4-1-16,3 3 1 16,-8 2-1-16,-13 4 2 15,-4 4-2-15,-4 2 2 16,4-1-2-16,21 0 0 16,18-9 4-16,11 0-2 15,24 0 2-15,11-3-1 16,21 2-1-16,9-1 0 0,14-3 0 15,15 0-5-15,1-5 4 16,14-1 1-16,7 0 1 16,7-1-1-16,7 3 0 15,4 2-2-15,-4 4 1 16,2 2 0-16,10 4 1 16,15 0-1-16,23-1 0 15,22-5-1-15,25 2 1 16,6-6 1-16,15-3 1 15,18-1-1-15,13-1-1 16,12-4 0-16,15 2 1 16,6-2 0-16,-1 0 0 15,7 0-1-15,0 1 1 0,0 7-5 16,0 10 1 0,0 10 4-16,0 7 0 0,7 9 0 15,5 6 0-15,0 9 2 16,1 14-5-16,-1 4 4 15,3 16-1-15,-1 8 0 16,-2 3 0-16,-5 6 0 16,-7 3 0-16,6 2 0 15,2 7-1-15,5 1 1 16,5-2 0-16,1 9 1 16,8-10 1-16,-3-3-2 15,3 0 0-15,6-13-3 16,-2-13 3-16,-4-11 0 15,0-10 0-15,-8-14 0 0,-1-9-1 16,-5-10 1-16,-5-3 0 16,-2-9-1-16,5-4 1 15,5-4 0-15,3-4 0 16,6 5 0-16,-5-5-2 16,7-3 1-16,-8 1-2 15,-11-5 2-15,-2-1 0 16,-6 5 1-16,4-3 1 15,-4 5-1-15,0-2 0 16,0 2 0-16,0-4 0 16,0-1-1-16,0 1 1 15,9-2-3-15,3-3 1 0,7 2 1 16,7 0-1-16,-1-3 2 16,8-2-2-16,13 0 2 15,-3 0-1-15,13 0-2 16,14 0-5-16,5 0-1 15,12 0-9-15,10-2-27 16,14-8-37-16,-1 1-124 16</inkml:trace>
  <inkml:trace contextRef="#ctx0" brushRef="#br0" timeOffset="40485.6922">4535 9741 349 0,'-66'-3'22'16,"-6"-5"-9"-16,28 0-12 15,-14 5 10-15,5-1 18 16,-5-3-7-16,-6-1-10 15,6 2 2-15,-8-2-6 16,-5 3 3-16,5 2-2 16,2 1-2-16,-2 2-3 15,8 0 0-15,19 0-4 16,-2 17 4-16,16 5-3 16,2 10-1-16,15 9-1 15,-5 7 1-15,13 10-3 16,0 2 3-16,0 13-1 0,0 4 1 15,0 12 0-15,7 12 0 16,-1 3 0-16,-6 12-1 16,0 14 1-16,0 13 0 15,0 15 0-15,0 14 1 16,-13-4 0-16,1 5-1 16,-2-7 0-16,5-6 1 15,3-10-1-15,2-13-1 16,2-14 1-16,-9-14 0 15,-1-10 0-15,-9-8 1 16,1-10 1-16,7-7-2 16,11-8 0-16,2-8-2 0,0-9 2 15,0-13 2 1,0-10-2-16,23-8 0 0,-4-5-3 16,18-2 2-16,10-3 1 15,5 1 0-15,14-2 0 16,17 2 1-16,2-1 0 15,-1-3 1-15,7 1-2 16,-6-2-3-16,-10-3 2 16,-3 2-2-16,-6 0-6 15,-14-3-7-15,-5 0-23 16,-10 0-70-16,-10 0-205 16</inkml:trace>
  <inkml:trace contextRef="#ctx0" brushRef="#br0" timeOffset="41174.9851">4963 9557 172 0,'-12'0'52'0,"-3"0"-18"16,5 0 10-16,8 0 14 15,-4 0-17-15,6 0-13 16,-13 11-17-16,7 3-1 15,0 14 0-15,-2 4 4 16,8 7-4-16,0 8-4 16,0 7 3-16,0 10-1 0,14 3-1 15,5 4-4 1,-7-9-2-16,7-5 1 0,-7-8-2 16,-4-9 0-16,3-8-2 15,-1-9 1-15,-4-4-2 16,-6-9-4-16,0-5-12 15,6-5-22-15,-6 0-101 16</inkml:trace>
  <inkml:trace contextRef="#ctx0" brushRef="#br0" timeOffset="41656.193">6545 9582 400 0,'10'0'11'16,"15"0"-10"-16,12 16-1 16,19 3 10-16,20 3-2 15,1 3-3-15,5 5-2 0,-7 1-2 16,-15 5 0-16,-29 6 0 16,-25 12 4-16,-6 5-4 15,-46 8 2-15,-26-1 0 16,-13-3-3-16,1-8 2 15,11-7 0-15,17-16 3 16,21-7 2-16,13-9-2 16,19-4-1-16,3-5-4 15,21-4-4-15,37 0 4 16,29-3 0-16,14 0 0 16,21-11-1-16,10-3-2 15,3 4-4-15,3-2-11 16,-20 5-25-16,-10-5-170 0</inkml:trace>
  <inkml:trace contextRef="#ctx0" brushRef="#br0" timeOffset="42037.6389">8703 9617 337 0,'6'2'39'0,"2"14"-39"16,9 6 0-16,-3-1 13 16,13 4 2-16,-2 0-1 0,0 3-11 15,-1 4-2-15,-7-2 2 16,-17 6-1-16,0 0 1 16,0-1 2-16,0 0-3 15,-8-2-1-15,6-3 0 16,2-1 0-16,0-3-1 15,22-4-1-15,9 1-1 16,6-1 2-16,1 0-1 16,-3 3 1-16,-6-2 0 15,-23 8 0-15,-6 4 1 16,0 5 0-16,-33 7 0 16,-19 0 0-16,-18-2-1 15,-9 0-3-15,-12-2-5 0,-12-1-14 16,-6-3-16-1,-24 1-149-15</inkml:trace>
  <inkml:trace contextRef="#ctx0" brushRef="#br0" timeOffset="42405.5129">4860 11160 412 0,'-2'4'15'16,"2"0"-15"-16,0 4 0 16,12 8 10-16,23 8 3 15,11 6-8-15,12 6-1 16,-3 5 1-16,7 3-4 15,3 0 0-15,-10 0 7 16,5-1-2-16,-12-2-5 16,-11-5 1-16,-22-2-2 15,-15 1 5-15,0 0-3 16,-21-2 1-16,-31-4-1 16,-6-7-2-16,-20-11-6 15,-19-11-8-15,-13 0-18 16,-20-23-79-16,-7-20-152 0</inkml:trace>
  <inkml:trace contextRef="#ctx0" brushRef="#br0" timeOffset="42577.876">5209 11066 364 0,'54'0'22'15,"10"0"-22"-15,31 0 0 16,10 0-3-16,20-5-1 16,-1-5-25-16,12-2-65 0</inkml:trace>
  <inkml:trace contextRef="#ctx0" brushRef="#br0" timeOffset="42899.1983">6915 11110 425 0,'-36'76'12'15,"16"13"-11"-15,14-4 6 16,6-6 7-16,0-5 5 16,33-12-14-16,24-6-5 15,16-19-3-15,7-19-4 0,5-16-3 16,2-4-1-1,-11-29-10-15,-22-11 1 0,-29 1-8 16,-25-2-30-16,0 9 2 16,-25 11 56-16,-39 6 25 15,-10 9 20-15,-11 8 0 16,-4 0-13-16,8 3-8 16,13 10-17-16,21-4-7 15,16-5-4-15,25-4-27 16,6 0-121-16</inkml:trace>
  <inkml:trace contextRef="#ctx0" brushRef="#br0" timeOffset="43230.4043">8320 10985 454 0,'13'0'37'16,"20"0"-37"-16,20-4-4 16,30 1 4-16,20-5 8 15,13-3-8-15,6 3-3 16,-16 2-4-16,-24 6 1 16,-32 0 2-16,-21 18 4 15,-21 11 3-15,-8 15 2 16,0 14 7-16,-14 9-3 0,-15 13 2 15,8 5-1-15,-6 0-1 16,13 2-5-16,1-2-4 16,3-8-1-16,2-7-8 15,-3 0-9-15,-3-7-44 16,-13-9-254-16</inkml:trace>
  <inkml:trace contextRef="#ctx0" brushRef="#br0" timeOffset="43875.3913">5137 12654 199 0,'-23'0'44'0,"9"0"-37"0,7 0 4 16,7 0 40-16,0 0-15 16,0 0-11-16,0-21-12 15,7-13 3-15,17-16 3 16,1-3-11-16,-17-1-8 16,-3 3-3-16,-5 10 0 15,0 14 3-15,-19 7 3 16,-16 13 2-16,-2 7 0 15,-11 0 6-15,-6 13 17 16,9 18-15-16,-9 4-9 0,11 2 0 16,18 0 1-1,8-4 1-15,17-4-6 0,0-2-2 16,36-5-2-16,26-8-1 16,18-6-1-16,17-1 2 15,-2-3 3-15,-4 7 1 16,-12 6-4-16,-19 14 3 15,-17 6 1-15,-14 10 1 16,-16 4 5-16,-13 7-1 16,0-2 2-16,0-2-4 15,0-5-2-15,-7-8-1 16,-5-2-2-16,-5-6-8 16,11-8-17-16,6-17-69 15</inkml:trace>
  <inkml:trace contextRef="#ctx0" brushRef="#br0" timeOffset="44335.1479">6805 12508 163 0,'0'-15'274'0,"0"-13"-274"15,2-13-10-15,8-6 9 16,-1-2 0-16,-9 8-1 16,0 13-27-16,-2 9-13 0,-34 12 42 15,-3 7 7-15,-13 0 9 16,-7 19-2-16,1 10-7 16,0 8 6-16,18-1-2 15,5 4 0-15,17 0-6 16,18-7-4-16,0-7-1 15,14-3-6-15,40-9 4 16,10-3-2-16,6-7-3 16,9-4 7-16,6 0 1 15,-3 4-1-15,-3 2 1 16,-13 6 0-16,-16 7 1 16,-15 8 0-16,-23 8 4 15,-6 9 8-15,-6 0-2 16,0 6-1-16,0 2 1 15,-6-1-3-15,0 2-7 0,-9-7-2 16,15-8-6-16,0-13-9 16,0-10-25-16,9-15-130 15</inkml:trace>
  <inkml:trace contextRef="#ctx0" brushRef="#br0" timeOffset="44775.8973">8690 12493 385 0,'0'-26'14'0,"0"-11"-12"16,0-7 0-16,0 0 4 15,0 5-6-15,0 6-4 16,-20 11-5-16,-12 7 9 15,-7 11 3-15,-6 4 8 16,-1 8 23-16,-7 14-15 16,3 6-8-16,9 6 1 15,10-2-6-15,18 2 4 16,13-1-9-16,0-7 1 16,25-1-2-16,29-9-4 15,14-3 2-15,6-5 0 16,-1 0-5-16,-3 2 3 0,-25 5-1 15,-5 11 2 1,-15 3 3-16,-13 12 2 0,-6 6 5 16,-6 5-1-16,0-1 2 15,0 1-2-15,0 3-3 16,0-4-3-16,0-3 0 16,2-12-3-16,11-10-6 15,-1-11-9-15,5-15-55 16,-1-3-247-16</inkml:trace>
  <inkml:trace contextRef="#ctx0" brushRef="#br0" timeOffset="45510.2557">9542 10001 401 0,'-8'0'63'0,"8"-3"-63"16,20-2 4-16,51-5-2 15,38-4 19-15,36-2-3 16,14 1-10-16,4 9-8 16,-10 6 0-16,-18 0 0 15,-20 21-2-15,-20 5 0 0,-26 7 0 16,-24 11 2-16,-26 15 3 16,-17 6-2-16,-2 11 6 15,0 7-4-15,0 2-2 16,0 6 1-16,0 11-2 15,10 13 3-15,11 13-1 16,12 7-2-16,4 9 0 16,11 10 0-16,1 11 0 15,13 1-2-15,4-2 2 16,3-6 0-16,-3-17-1 16,-17-14 0-16,-7-13 1 15,-17-12 0-15,-19-9 1 16,-6-12 2-16,0-12-3 0,-31-9 1 15,-19-10 0-15,-10-10-1 16,-6-2 0-16,-6-7 0 16,-1-9 0-16,3-9 0 15,-19-7 0-15,2-1-13 16,-8-5-11-16,-4 0-28 16,2-11-21-16,12-15-69 15,7-11-89-15</inkml:trace>
  <inkml:trace contextRef="#ctx0" brushRef="#br0" timeOffset="47010.3151">5236 10046 181 0,'-37'0'50'15,"-7"0"-41"-15,13 0-9 16,19 0 29-16,6 0 15 16,0 0-15-16,6 0-6 15,0 0-1-15,0 0-1 16,0 0 0-16,0 0-12 0,0 0-3 15,0 0-4-15,31 0-1 16,16 0 7-16,3 0-4 16,10 0 1-16,-4 0-5 15,3 0 0-15,1-4 0 16,-2 1-1-16,-4-5-5 16,-6 0-6-16,-13 2-23 15,-10 1-119-15</inkml:trace>
  <inkml:trace contextRef="#ctx0" brushRef="#br0" timeOffset="47266.8971">5833 9869 284 0,'-18'22'50'0,"-9"14"-46"15,8 6 2-15,7 1 19 16,6 4-6-16,6 6-5 16,-2-2-3-16,2 0-1 15,-7-11-2-15,-5-6-7 16,-4-9-1-16,-1-6 0 16,-2-8-9-16,-7-11-11 15,-14-3-15-15,7-37-206 0</inkml:trace>
  <inkml:trace contextRef="#ctx0" brushRef="#br0" timeOffset="47549.8562">5430 9578 188 0,'46'0'40'16,"10"19"-18"-16,18 12-1 15,11 8 27-15,10 13 0 16,-2 10-16-16,2 4-9 16,-4 9-6-16,-4-4-3 15,-5-2 2-15,-7-8-5 0,-5-7-5 16,-18-7-2-16,-1-5-2 16,-13-6-1-16,-3-6-1 15,-10 0-3-15,-7-5 1 16,-5-3-5-16,-7-4-10 15,-6 1-15-15,2-9-78 16</inkml:trace>
  <inkml:trace contextRef="#ctx0" brushRef="#br0" timeOffset="48308.9551">7404 11360 132 0,'-26'-4'110'0,"7"4"-85"16,19 0-8-16,-2 0 29 15,2 0-6-15,0 0-25 16,0 0-4-16,0 0-5 0,0 0 5 16,0 0 1-1,14 0-6-15,13 0 3 0,-2 7-1 16,12 0-4-16,5 1 1 16,3-1-4-16,3 0 0 15,-5-3-1-15,2 0-1 16,-7-1-3-16,-3-3-10 15,-10 0 0-15,-5 0-32 16,-7 0-100-16</inkml:trace>
  <inkml:trace contextRef="#ctx0" brushRef="#br0" timeOffset="48570.7506">7915 11396 283 0,'-17'21'12'15,"3"1"-8"-15,2 5 30 16,-1 2 3-16,1 5-18 16,1-2-5-16,1-2-4 15,2-2 2-15,-5-1-5 16,1-7-7-16,-4-4 0 15,1-1-3-15,-1-8-14 16,-3-4-11-16,-4-3-86 16,2-10-123-16</inkml:trace>
  <inkml:trace contextRef="#ctx0" brushRef="#br0" timeOffset="48885.8237">7683 11113 257 0,'13'0'27'16,"8"15"-23"-16,10 3 23 16,8 8 7-16,6 3-4 15,7 6-7-15,8 8-13 0,-8 1 7 16,6 6 2-1,-13-1-5-15,0 1-1 0,-7-5-3 16,3-1-4-16,-8-3 2 16,2-5-6-16,2 1 0 15,-1-8-2-15,-1-3-1 16,-8-5-2-16,2-5-6 16,-11-5-11-16,-5 3-21 15,-3-6-119-15</inkml:trace>
  <inkml:trace contextRef="#ctx0" brushRef="#br0" timeOffset="49589.806">8928 12739 149 0,'8'0'49'0,"-4"0"-37"15,5 0 5-15,5 0 30 16,5 0-4-16,-1 0-7 16,3 0-12-16,6 0-7 15,0 3-4-15,2-2 0 16,6 2 3-16,-4 1-5 16,6 1-2-16,4-2-6 15,-8 0-2-15,5-3 3 0,1 3-3 16,-8-3 0-1,-2 0-1-15,-4 1 0 0,-5-1-2 16,-3 0 0-16,-3 0-13 16,1 0-16-16,-3 0-57 15,-6 0-141-15</inkml:trace>
  <inkml:trace contextRef="#ctx0" brushRef="#br0" timeOffset="49937.0513">9879 12555 340 0,'0'9'23'15,"-11"1"-18"-15,5 5-2 16,0 4 22-16,0 3-5 15,-5 5-13-15,3 3-3 16,-8 3 4-16,3 2 5 16,-1 0-2-16,-15 10-5 15,4 3-1-15,-6-1 0 16,4 4-2-16,2-6 2 16,5-4-3-16,1-9 1 15,-2-3-3-15,7-7 0 16,-3-7-1-16,5-4-5 0,-2-8-6 15,-5-3 0-15,-4-18-53 16,-2-23-78-16</inkml:trace>
  <inkml:trace contextRef="#ctx0" brushRef="#br0" timeOffset="50408.1194">9360 12279 189 0,'23'0'22'0,"4"0"-13"15,12 2 16-15,-2 9 12 16,6 3-2-16,-5 5-3 15,1 1-3-15,4 4-13 16,-1 1 0-16,-3 5 4 16,2 2-1-16,-6 1-11 15,-2 5-1-15,-4 2-1 16,0 4-1-16,-2-1 1 16,-2 1-1-16,2 0 0 15,-6 0 3-15,-3-3-5 0,5-1 2 16,0 1-2-1,-3 3-2-15,3-5 2 0,2-4-1 16,4-6-1-16,-4-4 2 16,6 1-3-16,-4-8-2 15,-1-3 1-15,-1-4 0 16,-4-4-4-16,-3 1-2 16,3-4-2-16,-8-1-1 15,-1 1-11-15,-4-1-33 16,-2 0-58-16,1-1-112 15</inkml:trace>
  <inkml:trace contextRef="#ctx0" brushRef="#br0" timeOffset="52641.4339">2431 9249 124 0,'19'-11'21'0,"-13"11"-7"0,6 0 25 16,7 0 5-16,3 14 2 15,-3 10-2-15,6 11-9 16,2 17-14-16,6 17-8 15,-8 16 5-15,2 18-8 16,-1 17 0-16,-1 13 0 16,2 17-1-16,6 19 1 15,-2 15 1-15,2 21-3 16,0 15-3-16,-8 9-4 16,2 4 1-16,6 11-2 15,-2 5 0-15,0-3 0 16,4-5 0-16,-4-9 0 15,-6-15 2-15,-13-8-2 0,-3-15-7 16,-1-22 6-16,-8-21 1 16,0-22 2-16,6-23-2 15,0-11 0-15,7-18-1 16,-1-21-3-16,-4-16-7 16,5-15 1-16,3-10-16 15,1-15-35-15,-11 0-129 16</inkml:trace>
  <inkml:trace contextRef="#ctx0" brushRef="#br0" timeOffset="53417.1305">12239 9579 297 0,'-18'-3'76'0,"12"-1"-48"15,1 4-16-15,3 0 1 16,2 0 5-16,0 0-2 16,0 0-7-16,0 25-3 15,15 23 4-15,14 29 7 16,0 33-4-16,-4 20-4 16,6 23 3-16,-5 15-5 15,14 20-1-15,-1 10 9 16,13 4-8-16,-1 4 6 15,9-8-8-15,-2-10-2 0,4-7-4 16,11 0 1-16,1-6-1 16,2-9-2-16,-3-4 1 15,-22-19 0-15,-9-10-2 16,-24-20-1-16,-18-21 1 16,0-18-2-16,-8-21-3 15,-21-23-5-15,4-14-15 16,-12-16-25-16,-2-18-34 15,6-32-226-15</inkml:trace>
  <inkml:trace contextRef="#ctx0" brushRef="#br0" timeOffset="53662.1518">13240 11031 441 0,'0'-1'58'15,"2"1"-29"-15,33 0-26 16,27-1-3-16,27-2 13 16,10-5 4-16,3 4-13 15,-16-3-4-15,-1 0-12 0,-6 2-10 16,-3 2-23-16,-14 3-66 15</inkml:trace>
  <inkml:trace contextRef="#ctx0" brushRef="#br0" timeOffset="54166.191">13403 11450 516 0,'0'8'0'15,"64"0"-25"-15,25-5 12 16,25-3 13-16,4-6 2 16,14-24 1-16,15-11-2 0,16-8 0 15,11-5-1 1,-7 1-1-16,1 0-3 0,-18 13-31 16,-21 7-70-16,-30 11-36 15,-39 14 49-15,-29 8 92 16,-21 3 36-16,-10 21 66 15,0 8-9-15,0 15-37 16,0 6-33-16,0 5-5 16,0-3-6-16,10-1-3 15,17-5-1-15,17-6-4 16,14-12-2-16,14-18-2 16,13-13-5-16,14 0 3 0,21-36-3 15,8-20-4-15,4-12 3 16,-20-7 0-16,-23-5 3 15,-35 7-6-15,-40 3-12 16,-14 12 13-16,-25 5 8 16,-47 14 11-16,-21 12 3 15,-27 13 2-15,-12 6 12 16,1 8-14-16,1 0-8 16,19 5-6-16,16 7-1 15,14 1-8-15,15 6-8 16,10 6-16-16,10 5-55 15,13 1-155-15</inkml:trace>
  <inkml:trace contextRef="#ctx0" brushRef="#br0" timeOffset="66106.477">23303 9550 214 0,'-66'19'85'16,"37"16"-85"-16,29 18-22 16,4 20 3-16,21 10-35 15,3-5-62-15</inkml:trace>
  <inkml:trace contextRef="#ctx0" brushRef="#br0" timeOffset="66859.8372">23545 10890 360 0,'-17'-32'1'0,"5"5"17"16,5 27-1-16,7 0 3 15,0 7 10-15,2-7-3 0,3 0-8 16,-5 1-7-16,0 2-9 16,0 0-3-1,0 1 0-15,0 8-4 0,-17 23 4 16,-26 25 1-16,-19 23 3 16,-11 13-1-16,-5 3-2 15,-1 1 0-15,5-1 1 16,1 3-1-16,9-6 3 15,15-15-4-15,11-12 1 16,10-10-1-16,7-15 0 16,2-3 0-16,5-16-6 15,6-8-9-15,3-12-29 16,-1-5-28-16,-6-22-43 16</inkml:trace>
  <inkml:trace contextRef="#ctx0" brushRef="#br0" timeOffset="67429.78">23296 10181 118 0,'0'-7'202'16,"7"7"-167"-16,13 0-35 15,13 0-2-15,11 0 2 16,10 0 6-16,14 4 3 0,12 18 6 16,3 14-9-16,-4 9 1 15,-7 16-3-15,-6 13 0 16,-4 18 1-16,-2 14 6 16,-8 12-6-16,1 11-3 15,-1 5 7-15,-6 0-2 16,-5-6 0-16,-4-12-3 15,0-13 1-15,-1-9 3 16,-5-4-6-16,0-13 3 16,2-4-2-16,-6-6 1 15,4-19 0-15,2-8-3 16,-9-14 2-16,1-6-2 16,-10-7 1-16,-1-6-1 0,-8-3-1 15,-4-4 4 1,3 0-4-16,-3 0 2 0,2 0-2 15,-4 0 3-15,0 0-2 16,0 0 3-16,0 0-4 16,2 0 0-16,-2 0 0 15,4 0-3-15,-2 0 1 16,8 3 0-16,3 1 2 16,-1 3 0-16,1-3-3 15,-5 0 1-15,0-1-2 16,-2-3-7-16,7 0-20 15,5 0-22-15,1-3-34 0,-5-19-59 16</inkml:trace>
  <inkml:trace contextRef="#ctx0" brushRef="#br0" timeOffset="67939.7787">25705 10647 348 0,'14'0'29'16,"-10"0"-29"-16,5 0 0 16,-9 0 10-16,6 0-1 15,8 8-9-15,1 3 3 16,7 6 0-16,-1-1-3 15,2 6 3-15,6 0-3 16,-4 0-11-16,-5 3-102 16</inkml:trace>
  <inkml:trace contextRef="#ctx0" brushRef="#br0" timeOffset="68127.3651">25707 11084 373 0,'0'0'0'16,"6"0"-4"-16,0 4 4 15,0-1 1-15,7 1-1 16,14 3-1-16,4 1-23 16,-5-2-90-16,-5-5-55 15</inkml:trace>
  <inkml:trace contextRef="#ctx0" brushRef="#br0" timeOffset="73497.8964">27706 9657 94 0,'24'-9'34'16,"-5"3"-13"-16,-19 6 8 16,0 0 16-16,0 0 7 15,0 0-5-15,0 0-14 0,0 0 0 16,0 0-9-16,0 0-6 15,0 0-7-15,2 0-5 16,4 0-4-16,7 12 5 16,7 5-3-16,1 8 1 15,-2 4 0-15,-1 9-1 16,1 6 2-16,-9 8 1 16,-4 2-3-16,-1 2 2 15,-5-2-2-15,0 1-3 16,0 0 1-16,0-3-2 15,0 2 1-15,0-5 1 16,0-10-2-16,0-5 0 0,0-11 0 16,0-9 0-16,0-6-2 15,0-7 2-15,0-1 3 16,0 0-1-16,0 0 0 16,0-5 6-16,-7-13-5 15,-20-14-3-15,7-13-2 16,3-12 1-16,11-1-3 15,6-15 2-15,4 0-4 16,40-2 0-16,11 4 2 16,9 7 1-16,-2 19 1 15,-6 10 0-15,-4 9 2 16,0 7 0-16,-1 4 0 16,5 2 1-16,0 4-1 0,4 2 1 15,2 1-2 1,4 4 1-16,-2 2 0 0,-6 0 0 15,0 0 1-15,-8 12 1 16,-3 3-2-16,-8 10 0 16,-6 4 1-16,0 5-1 15,-8 6 1-15,-2 8 1 16,-4 0 1-16,-9-1 0 16,-2-3-3-16,-2 1 0 15,5-9 2-15,-3 1-1 16,9-4-1-16,-5 0 0 15,5-12 0-15,-3 1-1 0,3-6 1 16,-3-4-2 0,-2-2 2-16,1-4-1 0,-3 3-2 15,3-7-7-15,-1 3-2 16,4-5-26-16,5 0-58 16,2-10-223-16</inkml:trace>
  <inkml:trace contextRef="#ctx0" brushRef="#br0" timeOffset="75303.6088">5912 2731 45 0,'0'0'91'15,"0"0"-28"-15,0 0-8 16,0 0-4-16,0 0-16 15,-8 0-2-15,8 0-5 16,0 0-9-16,0 0-7 16,0 0-8-16,0 0-2 15,0 4-2-15,0 14-2 16,0 7 2-16,-2 11 2 16,2 5 1-16,-5 1-1 15,3 4 0-15,2-1-1 16,0 3 0-16,0-2-1 15,0-5 0-15,0-4 0 16,0-10 0-16,0-7 1 0,0-8-2 16,0-7 0-16,0-4 1 15,0-1 2-15,0 0-1 16,0 0 4-16,0-1 5 16,0-18 0-16,0-12-9 15,-6-9-1-15,6-11-2 16,0-5-1-16,2 0 0 15,25 6 0-15,0 7 2 16,-2 11 1-16,0 4 0 16,2 10 0-16,-13 7 0 15,-4 7 1-15,-8 2-1 16,-2 2 0-16,0 0-1 16,0 0-2-16,5 0 0 15,1 0-2-15,2 0 2 0,9 4 3 16,5 10-1-16,-3 7 2 15,6 7-1-15,-5 10 3 16,1 4 1-16,-2 2-4 16,1-1 1-16,3-3-1 15,6-4 1-15,-10-8-2 16,-5-7 1-16,-2-7-1 16,-7-8 1-16,-3-3 0 15,-2-3 0-15,4 0 0 16,-4 0-1-16,0 0-5 15,0 0-6-15,0-3-39 16,0-16-212-16</inkml:trace>
  <inkml:trace contextRef="#ctx0" brushRef="#br0" timeOffset="75544.7125">6604 2866 130 0,'0'0'29'16,"0"2"-15"-16,0 12 20 15,-10 8-3-15,-2 7-16 16,3 2-7-16,-9 2-4 16,-3-3 1-16,7-3 0 0,-9-3-5 15,2-4 0-15,-8-5-4 16,-2-1-3-16,7-7-17 15,-16-7-50-15</inkml:trace>
  <inkml:trace contextRef="#ctx0" brushRef="#br0" timeOffset="75747.768">6191 2957 58 0,'0'0'23'16,"0"0"-9"-16,0 13 11 15,12 3-1-15,13 10-3 0,2-1-3 16,12 1 3-16,-8-1-4 16,2-1-5-16,7-4-10 15,-13-3-2-15,4-3-8 16,2-6-18-16,-6-5-9 16,-3-3-45-16</inkml:trace>
  <inkml:trace contextRef="#ctx0" brushRef="#br0" timeOffset="76197.8197">6774 2955 28 0,'0'0'55'0,"0"0"-44"16,6 15 21-16,2 7-2 15,3 3-4-15,-3 8 0 0,4 2-1 16,3-3-15-16,-3-4 3 15,1-2 3-15,-5-7-10 16,-4-4 7-16,-2-9-6 16,2-5-3-16,-2-1-3 15,3 0 4-15,-5 0 2 16,0 0 2-16,2-5 11 16,2-12-1-16,2-8-19 15,13-1 0-15,3 3 0 16,-1 2-2-16,2 8 1 15,-3 3 0-15,7 6 1 16,-8 2-2-16,6 2 0 0,-5 0 1 16,7 0 1-16,-6 10 1 15,-3 1 4-15,5 1 2 16,-8 1-2-16,5-1 6 16,-7 2-6-16,1-3 3 15,3 3-4-15,-3-1-2 16,7 0-1-16,-9 0-1 15,3-3 0-15,-3 4-6 16,7 1-4-16,-3-7-16 16,-10 1-152-16</inkml:trace>
  <inkml:trace contextRef="#ctx0" brushRef="#br0" timeOffset="77354.4444">19323 11403 328 0,'-16'-25'45'0,"14"10"-9"15,2 15-15-15,0 0-3 16,0 0 8-16,0 0-4 0,0 0-10 16,25 0-10-16,59 0-2 15,51-3 0-15,59-5 2 16,29-1-1-16,17-5 0 15,6-3-1-15,-16 2-2 16,-24 0 1-16,-36 12 0 16,-48 3-7-16,-44 0-10 15,-32 14-9-15,-46 3-21 16,-31 2-114-16</inkml:trace>
  <inkml:trace contextRef="#ctx0" brushRef="#br0" timeOffset="79208.4486">14522 7550 5 0,'35'1'140'0,"-6"-1"-119"16,-21 0-5-16,-4 0 25 15,-4 0 6-15,0 0 1 0,0 0-17 16,0 0-4-16,0-5-12 16,-6 0-10-16,-11-1 0 15,-1 3-1-15,1 2-4 16,-4 1 0-16,-1 0-8 15,-1 0 2-15,4 0 2 16,5 0 1-16,4 0 0 16,3 0-6-16,5 0 4 15,-2 0-3-15,4 0-3 16,0 0 1-16,0 0 4 16,0 0 0-16,0 0 2 15,0 0 0-15,0 0 3 0,0 0 0 16,0 0 1-16,0 0-1 15,0 0 1-15,0 0-9 16,0 0-20-16,4 0-6 16,9 0-9-16,1 0-87 15</inkml:trace>
  <inkml:trace contextRef="#ctx0" brushRef="#br0" timeOffset="80888.6344">11326 2637 14 0,'39'9'3'15,"-6"-1"0"-15,-8 0-1 16,-9-4-1-16,-5-2 0 16,-11-2 4-16,0 0 13 15,0 0 9-15,0 0-6 16,0 0 3-16,0 0 1 16,0-7-3-16,0-7-19 15,0 4 0-15,0-2 2 16,0 5 2-16,0-1 3 15,0 1 3-15,-8 3 4 16,-1 1 2-16,-1-1-8 0,2 3 0 16,-3 0-7-1,5 1 4-15,0 0-3 0,6 0 0 16,-2 0-3-16,-2 0-2 16,2 5-5-16,-5 9 5 15,1 2 0-15,6-1-1 16,0-4-4-16,0-4 3 15,13-4-3-15,11-3-5 16,3 0 4-16,8 0-7 16,1-15 12-16,-1-2-5 15,-15 0-8-15,-7-3-2 16,-7 4 13-16,-6-1 2 16,0 4-2-16,-6 1 3 15,-15 3 1-15,-2 3 8 0,5 3 12 16,1 3-12-16,3 0-6 15,-5 0-3-15,7 9 0 16,-5 5 0-16,7 5 0 16,8-7-1-16,2 1 1 15,0-4-7-15,0-2 1 16,21-5-4-16,12-2 2 16,-2 0 4-16,4-6-16 15,-15-8 10-15,-3 2-7 16,-15-1 5-16,-2 0 5 15,0 4 4-15,0-1 3 16,-12 5 2-16,-7 4 7 16,-4-1 3-16,5 2-6 0,3 0-5 15,-1 3-1 1,7 8-1-16,5 3-7 0,4 0 0 16,0-3-2-16,0-1-15 15,11-4-47-15</inkml:trace>
  <inkml:trace contextRef="#ctx0" brushRef="#br0" timeOffset="82372.054">11433 2652 4 0,'-4'0'13'0,"4"0"-5"15,0 0-2-15,0 0-4 16,0 2 1-16,0 5-3 16,0-3 1-16,0 0-2 0,0 1 2 15,0-3-2 1,6 2 0-16,9-4-3 0,-9 0-5 16,-4 0-13-16</inkml:trace>
  <inkml:trace contextRef="#ctx0" brushRef="#br0" timeOffset="86258.3831">16078 13481 425 0,'0'14'12'16,"-66"16"-9"-16,0 33-2 15,6 39 2-15,-6-14-3 16,-13 8 2-16,-1 6 0 15,-5 5 2-15,-6 0 2 16,-6-5 2-16,-5-3-5 16,5-10 2-16,6-13-3 15,19-17 0-15,20-19-1 16,19-24-1-16,19-10 0 16,14-17-10-16,0-51-55 0,14-40-137 15</inkml:trace>
  <inkml:trace contextRef="#ctx0" brushRef="#br0" timeOffset="86542.9049">15739 12765 400 0,'27'0'12'15,"27"18"-8"-15,12 15-4 16,2 12 6-16,11 17 9 15,-1 11 1-15,1 22 4 16,5 20-8-16,1 6-4 16,4 7 1-16,-2-4-4 15,2 1-4-15,2-7 0 0,-4-8 3 16,4-11-4-16,-3-11-4 16,-5-14 0-16,-6-12 3 15,-15-18-7-15,-15-15-5 16,-12-14-12-16,-14-15-40 15,-15-18-130-15</inkml:trace>
  <inkml:trace contextRef="#ctx0" brushRef="#br0" timeOffset="86738.2313">17498 13694 388 0,'31'6'0'0,"25"-5"0"16,33-1 0-16,14 0 0 16,3 0 8-16,1 0-8 15,-10 0 0-15,-12-4-9 16,-11-3-39-16,-16-1-126 16</inkml:trace>
  <inkml:trace contextRef="#ctx0" brushRef="#br0" timeOffset="86902.104">17688 14031 407 0,'-37'11'43'0,"31"0"-43"15,6-4-23-15,60 0 15 16,18-5 6-16,22-2 1 16,20 0 1-16,8-16-3 15,10-6-13-15,1-11-75 16,-15-3-164-16</inkml:trace>
  <inkml:trace contextRef="#ctx0" brushRef="#br0" timeOffset="87315.7082">19512 13414 242 0,'-96'81'19'16,"3"25"-15"-16,2 16 8 16,9 5 19-16,14-4 14 15,20-7-1-15,23-10-9 16,25-5-21-16,6-14-4 15,44-21-6-15,20-17-4 16,9-23-4-16,14-26 3 16,10-17-4-16,7-29-4 15,-3-17 7-15,-22-7-2 0,-35 8 1 16,-40 11 3-16,-16 9 3 16,-60 9 10-16,-25 16-5 15,-11 9 12-15,3 8-9 16,4 0-5-16,10 12-4 15,13 3-2-15,20 2-4 16,13-3 1-16,18-6-26 16</inkml:trace>
  <inkml:trace contextRef="#ctx0" brushRef="#br0" timeOffset="88417.8221">21343 1290 234 0,'12'-13'51'0,"-12"4"-5"15,0 1-25-15,0 8-5 16,-10 0-3-16,-21 35 3 15,-19 24 5-15,-28 30-5 16,-17 18-4-16,4 10-3 16,0 11-2-16,4 1-2 0,-4 8 2 15,-6-2-5 1,0-13 0-16,6-11 0 0,6-18-2 16,19-17-1-16,18-18 1 15,11-14-2-15,15-19-7 16,9-18-6-16,13-10-19 15,0-52-101-15</inkml:trace>
  <inkml:trace contextRef="#ctx0" brushRef="#br0" timeOffset="88701.8474">21355 1120 268 0,'0'5'21'0,"13"30"-7"16,5 21-7-16,-3 23 18 16,6 17 3-16,-9 13-6 15,7 16-6-15,-1 14-1 16,3 1-2-16,8 6-5 16,0-3-2-16,-2-9-2 15,8-10-3-15,-4-16-1 16,-2-11 0-16,-11-19-2 15,-7-15-1-15,-11-18-11 16,0-16 1-16,-11-16-10 16,-26-11-7-16,-13-2-117 15</inkml:trace>
  <inkml:trace contextRef="#ctx0" brushRef="#br0" timeOffset="88897.8476">20524 2349 310 0,'0'0'13'0,"13"0"-13"15,34 0 0-15,24-2 3 16,24-3 8-16,25-2-1 16,22-1-2-16,20-4-8 15,7 0-8-15,3-5-14 0,-9-7-52 16</inkml:trace>
  <inkml:trace contextRef="#ctx0" brushRef="#br0" timeOffset="89116.3617">22492 1957 386 0,'-14'0'69'0,"10"0"-69"15,4 0-2-15,0 0 2 16,6 0 3-16,41 0-2 16,28 0 0-16,26 4 0 0,19-4-1 15,2 0-7 1,4 0-13-16,-8-5-25 0,-2-9-179 16</inkml:trace>
  <inkml:trace contextRef="#ctx0" brushRef="#br0" timeOffset="89656.3067">24663 1435 309 0,'-13'-3'71'0,"11"3"-51"16,-4 0 1-16,-2 0 3 15,-13 11-2-15,-28 32-9 16,-24 18-10-16,-22 24 1 15,-2 12 0-15,10 6 0 16,15 6-2-16,8-2 0 16,24-3-1-16,16-9-1 15,20-8-1-15,4-11 1 0,6-19-1 16,35-12-4-16,13-18 3 16,8-16-5-16,4-11 0 15,0-7 0-15,2-30 4 16,-6-11-7-16,-14-6 9 15,-25-1 1-15,-23 4 3 16,-19 7-3-16,-41 8 6 16,-6 9 5-16,-6 10-2 15,3 5 1-15,5 5-8 16,19 3-1-16,12 2-1 16,18 0-1-16,15 2-4 15,0 0-14-15,2 0-25 0,44-3-59 16,10-8-217-16</inkml:trace>
  <inkml:trace contextRef="#ctx0" brushRef="#br0" timeOffset="90501.7395">25322 1481 175 0,'0'0'14'16,"0"0"-11"-16,0 0 4 16,0 0 17-16,0 0-5 0,0 0-11 15,0 0-3 1,0 0 12-16,0 0 12 0,0 0-3 15,0 0-3-15,0 0-1 16,0 0-15-16,0 0-1 16,25 2-6-16,35 8 4 15,31-2 12-15,21 2 6 16,10-2-9-16,-3-2 0 16,-15 0-8-16,-15-1-1 15,-21-3-4-15,-19-1-2 16,-18-1 1-16,-14 0-5 15,-17 0-3-15,0 0 8 16,-19 0-8-16,-30 0-18 16,-11 0 7-16,0 0 13 15,4 2 7-15,4 13 0 0,13 3 0 16,0 9 1-16,8 10 2 16,0 12 0-16,2 11 4 15,2 8 3-15,11 5-1 16,7 0 3-16,3 0-7 15,6-5 0-15,0 1-3 16,0-5 0-16,0-2-2 16,-23-8-2-16,-12-7 1 15,-14-4-6-15,-18-9-6 16,-5-7-1-16,4-7 5 0,6-6 8 16,10-7 1-1,19-4 4-15,8-3 1 0,15 0 5 16,4 0 5-16,6 0-6 15,0 0-9-15,18 0-6 16,36 0 4-16,27-3 2 16,22-8 3-16,21-5-2 15,4 0-1-15,0 1 0 16,-8-4 0-16,-14 0-11 16,-17-2-25-16,-34 3-156 15</inkml:trace>
  <inkml:trace contextRef="#ctx0" brushRef="#br0" timeOffset="90967.7486">20791 1178 325 0,'-16'-3'16'0,"-3"3"-12"15,-10 0 18-15,-23 26 3 16,-26 21-7-16,-19 22-1 16,-15 18-1-16,2 18-2 15,5 23-1-15,-9 21-3 16,-1 19 0-16,5 17-1 16,21 4-6-16,44-2-2 15,45-11-2-15,39 1-2 16,81-11 1-16,37-7-5 15,21-6 1-15,10-22-11 16,10-14 7-16,7-21-4 16,8-23 2-16,6-25-7 0,17-30-29 15,12-18-207-15</inkml:trace>
  <inkml:trace contextRef="#ctx0" brushRef="#br0" timeOffset="91394.8316">26811 612 242 0,'35'0'22'16,"14"26"-12"-16,17 7 7 15,3 9 10-15,1 10 5 16,-8 14-4-16,2 15 1 16,0 16-9-16,2 15-4 15,-2 11-2-15,-8 6-8 16,-19 7 1-16,-12 14-2 15,-25 8-2-15,0 3 0 16,-33 4 4-16,-43-10-3 0,-24-9-3 16,-36-9-1-16,-23-8 0 15,-23-11-1 1,-4-14 1-16,14-15-3 0,26-15-2 16,30-13-3-16,31-17-12 15,31-22-29-15,29-22-183 16</inkml:trace>
  <inkml:trace contextRef="#ctx0" brushRef="#br0" timeOffset="91755.8751">28344 1479 198 0,'0'56'7'0,"0"12"10"15,0 6 1-15,23 3-1 16,8 6 14-16,10 3-8 15,11-1 5-15,12 2 2 16,9-1-14-16,1-5 1 16,-2-3-9-16,-10-4 2 15,-2-10-9-15,-10-12-1 0,-11-14-3 16,-12-16-14-16,-17-16-9 16,-8-6-41-16,-2-37-159 15</inkml:trace>
  <inkml:trace contextRef="#ctx0" brushRef="#br0" timeOffset="91965.3094">29213 1703 426 0,'-15'0'44'16,"5"5"-44"-16,-9 31-14 0,-22 18 14 15,-21 17 9-15,-29 12 4 16,-13 7-5-16,-5 0-4 15,1 2-3-15,15-5-1 16,9-7 0-16,11-7-5 16,17-12-6-16,21-16-15 15,35-17-60-15</inkml:trace>
  <inkml:trace contextRef="#ctx0" brushRef="#br0" timeOffset="92175.9555">29601 1935 426 0,'13'0'17'0,"26"0"-17"16,6 0 0-16,15 0 9 16,4 0-3-16,5 2 0 15,11 3-5-15,9-1-1 16,-2 2-1-16,-9-3-15 15,-24-1-32-15,-31 4-215 16</inkml:trace>
  <inkml:trace contextRef="#ctx0" brushRef="#br0" timeOffset="92648.3217">29605 2327 435 0,'0'10'0'0,"19"3"-6"0,31-3 6 15,9-4 15-15,14-6-1 16,22 0 2-16,27-23-4 16,14-7-7-16,13-5-5 15,-8-1 1-15,-9 0-3 16,-20 6 2-16,-17 5-1 16,-29 9 1-16,-29 10 0 15,-25 4-1-15,-5 2 1 16,-7 0 0-16,0 0-1 15,0 19 2-15,0 12 0 16,0 10 2-16,0 7-2 0,0-6-1 16,0-3 0-1,2-8 0-15,20-6 0 0,9-8-2 16,7-5-2-16,9-9 3 16,11-3-4-16,12-10 4 15,7-17 1-15,-15-9 0 16,-15-6-1-16,-24-5 0 15,-23-2-2-15,0-2 3 16,-16 2 0-16,-22 10 3 16,-3 4 3-16,0 8 1 15,-3 7-2-15,3 5-5 16,2 4 0-16,-1 6 0 16,1 5-3-16,2 0-6 15,-2 0-18-15,6 11-34 0,4 0-201 16</inkml:trace>
  <inkml:trace contextRef="#ctx0" brushRef="#br0" timeOffset="94072.4802">24264 2888 25 0,'0'0'20'0,"0"0"-16"15,0 0 8-15,0 0 13 16,0 0 7-16,0 0-6 15,0 0-17-15,0 0-4 16,0-6 7-16,0 4 0 16,0-3 0-16,-6 3-3 15,4 0 4-15,-3-1 2 16,-1 1-3-16,4 0-2 16,-4 0-1-16,0 2 0 0,-5-2-3 15,5 2-3 1,-2 0-1-16,-4 6 0 0,-5 9-1 15,1 7-1-15,7 0 2 16,3-1-2-16,2-1 0 16,4-3 0-16,0-1-2 15,0-3 2-15,4-4 0 16,4-5-2-16,5-2-4 16,-3-2 0-16,7 0-4 15,1-5-6-15,-5-9 6 16,-5-2 6-16,-4 0 4 15,-4 1 0-15,0 3 0 16,-6 2 0-16,-17 4 10 16,2 2-2-16,-5 1 1 0,5 3 0 15,-4 0-5-15,6 0-1 16,-1 3-1-16,7 3 0 16,5-4 0-16,2 5-2 15,6-2 0-15,0 1 0 16,0-2-3-16,0 1-3 15,6-1-1-15,15-4-6 16,6 0-4-16,-7 0-3 16,-1 0-31-16</inkml:trace>
  <inkml:trace contextRef="#ctx0" brushRef="#br0" timeOffset="97899.379">28698 3117 113 0,'0'-4'44'0,"0"4"-44"16,0 0 0-16,0 0 0 15,0 0 1-15,0 0 1 16,0 4-2-16,0 2 2 15,0 0-1-15,0-3-1 16,0 1 0-16,0-1-1 0,0-1-3 16,0-2-4-16,4 0-3 15,2 0 9-15,5 0 2 16,-5 0-1-16,0 0 1 16,0 0 0-16,-4 0-2 15,-2 0 2-15,4 0 0 16,-4 0 0-16,2 0 0 15,-2 0 0-15,0 0 2 16,0 0-1-16,0 0 0 16,0 0 0-16,0 0-1 15,0 0 0-15,0 0 0 16,0 0 1-16,5 0-3 16,-3 0 1-16,2 0-8 15,4 0-2-15,-2 0-25 0,-2 0-22 16</inkml:trace>
  <inkml:trace contextRef="#ctx0" brushRef="#br0" timeOffset="100724.9569">22472 7274 191 0,'0'0'67'16,"0"0"-51"-16,0 0-8 15,2 0 12-15,8 0 2 16,9-11-4-16,16-4 3 16,8-3-7-16,17-3-2 15,21-5-2-15,28-8-1 16,42-14 0-16,41-17-3 16,30-9-2-16,30-5-4 0,15-10 2 15,12-3-2-15,18 0 0 16,-3-6 3-16,14-5-3 15,2 0 0-15,-2-5-2 16,14-7 1-16,11 0 2 16,19-5-1-16,7-1 0 15,-9 13-1-15,-26 13-2 16,-47 21-1-16,-64 20 4 16,-60 15-1-16,-64 17 2 15,-46 10 3-15,-30 8 0 16,-13 4 6-16,0 0 8 15,0 0-7-15,0 0-7 0,0 0-4 16,0 0-4 0,0 0-2-16,0 0-11 0,0 0-24 15,-35 21-69 1,-30 5-147-16</inkml:trace>
  <inkml:trace contextRef="#ctx0" brushRef="#br0" timeOffset="101341.3223">24504 6371 202 0,'14'0'8'16,"19"0"-1"-16,17-11-7 16,18 0 20-16,17-1-1 15,12-3-4-15,10-1-1 16,3-2 5-16,-7 3-6 15,-10 7-4-15,-8 1-1 16,-15 0 3-16,-16 7-3 16,-10 0-6-16,-18 0 6 15,-5 0-2-15,-13 0-2 16,-8 15-2-16,0 10 2 16,-2 11 4-16,-39 15 1 0,-15 5-2 15,-14 7-3-15,-9-1 0 16,-1 0 2-16,-9-5-5 15,8-11-1-15,3 1 0 16,-1-7-1-16,5-9-8 16,3-6-7-16,5-3-48 15,10-10-141-15</inkml:trace>
  <inkml:trace contextRef="#ctx0" brushRef="#br0" timeOffset="102247.2898">22368 5703 240 0,'-10'-2'22'0,"8"2"-22"15,2 0-9-15,0 15 9 16,0 23 11-16,0 17 13 16,0 25-2-16,0 21 1 15,0 9-1-15,0 11-5 16,0-4-5-16,0 1-7 16,8 0 2-16,-2 6 2 15,-1 11-2-15,-5 0 0 16,0-1 0-16,-11-6-3 15,-9-11 1-15,3-13-5 0,-2-17 1 16,9-11-1-16,4-19 0 16,0-9-2-16,6-16-3 15,0-13-8-15,0-9-6 16,0-10-21-16,0 0-96 16,0-10-65-16</inkml:trace>
  <inkml:trace contextRef="#ctx0" brushRef="#br0" timeOffset="102673.6892">21120 7667 189 0,'0'1'23'0,"6"-1"-21"16,37 0-2-16,28 0 7 15,22 0 16-15,33-8 2 16,27-3 1-16,41-1 3 16,44-2 2-16,26-2-3 15,34-1-9-15,25-1-2 16,7-3-2-16,7 1-8 15,0-1 0-15,4 5 0 16,-2-1 1-16,-12 1 4 0,-9 1-9 16,-26-1-2-16,-26 0 3 15,-24 0-4-15,-35 3 0 16,-34 1 0-16,-44 6 0 16,-43 2-2-16,-38 0 4 15,-25 4-5-15,-17 0 2 16,-6 0 1-16,0-8-4 15,0-3-17-15,-19-10-185 16</inkml:trace>
  <inkml:trace contextRef="#ctx0" brushRef="#br0" timeOffset="103027.6505">26265 7029 50 0,'35'0'120'15,"15"0"-118"-15,16 0-2 16,16 6 17-16,5 5-1 16,2 6 4-16,-6 0 5 15,-5 8 0-15,-5 0-2 16,-7 2-2-16,-6 3 7 15,-13 2 1-15,-14-3-19 0,-16 3-2 16,-17 2 3 0,-17 11 0-16,-57 10 0 0,-33 10-3 15,-30 2-7-15,-24 2 0 16,-9-3 2-16,5-5-2 16,14-8-1-16,23-7-3 15,18-7-10-15,13-10-24 16,12-18-185-16</inkml:trace>
  <inkml:trace contextRef="#ctx0" brushRef="#br0" timeOffset="103573.2567">22509 5546 276 0,'0'-5'21'0,"0"5"-16"16,0 0 18-16,0 0 29 16,0 0-19-16,0 0-11 15,0 0-9-15,0 16-8 16,-31 40 3-16,-60 25-1 16,-29 21 2-16,-8 3-6 0,14-15-3 15,27-10 0-15,15-13 0 16,16-13-1-16,17-13 0 15,18-16-6-15,15-12-6 16,6-11-19-16,0-2-73 16,37-33-86-16</inkml:trace>
  <inkml:trace contextRef="#ctx0" brushRef="#br0" timeOffset="103762.6553">22610 5727 182 0,'27'11'8'0,"10"16"23"0,17 2 16 16,12 6 4-16,9 2-15 15,9 2-13-15,5 2-13 16,-4 1-10-16,-11-2 0 16,-7-2-10-16,-18-5-15 15,-8-7-34-15</inkml:trace>
  <inkml:trace contextRef="#ctx0" brushRef="#br0" timeOffset="109565.9168">21878 2904 223 0,'0'-5'57'15,"-6"-1"-34"-15,0-3 4 16,6 9 7-16,0-2 4 16,0 2-11-16,0 0-17 15,0 0-6-15,12 0-3 16,32 0 2-16,22 0 0 15,17 0 1-15,3 4-1 16,-5 3-2-16,-17 3-1 0,-20 1 0 16,-22-1-6-16,-22 1 2 15,0 12 4-15,-64 18 1 16,-41 16 7-16,-23 8-6 16,-5-3 1-16,38-14-3 15,37-9 0-15,25-11 0 16,27-4-6-16,6-6-2 15,4-2 0-15,33-1 0 16,17-2 1-16,8 2 0 16,-2 0 5-16,-10 4 2 15,-15 1 1-15,-19 0 0 16,-16 1 2-16,0 2 5 0,-45 3 6 16,-17 4-8-16,-19 0 0 15,9-6-4-15,6-2 1 16,6-1-1-16,12-7-2 15,11-3-3-15,8-3-1 16,21-8-19-16,8-10-60 16</inkml:trace>
  <inkml:trace contextRef="#ctx0" brushRef="#br0" timeOffset="109800.1286">22920 3167 327 0,'0'0'26'0,"0"0"-18"15,-4 0 25-15,-27 17 5 16,-19 10-29-16,-14 9-4 16,2 2-5-16,7-5 1 15,11 0-1-15,-1-3-3 16,5-1-7-16,1-6-6 15,2-5-25-15,8-16-83 16</inkml:trace>
  <inkml:trace contextRef="#ctx0" brushRef="#br0" timeOffset="109994.4163">22381 3237 155 0,'2'8'5'15,"14"14"21"-15,9 4 21 16,10 5-16-16,15 0-15 16,6 1-7-16,10-5-7 15,0-3-2-15,0-9-3 16,0-13-24-16,2-2-18 16,1-19-53-16</inkml:trace>
  <inkml:trace contextRef="#ctx0" brushRef="#br0" timeOffset="110354.1644">23396 3141 190 0,'16'0'22'0,"9"0"-14"16,6 0 22-16,10 2-6 16,3 9 4-16,-3 2-21 15,-6 3 8-15,-14-3-5 16,-9 2 4-16,-12 3-8 15,0 4 4-15,-24 7 12 16,-20 2-3-16,3-2-4 16,6 2-9-16,16-2-5 15,17 3-1-15,2-1-2 16,8 2-2-16,34-2-5 0,7 2 4 16,3 1 5-1,-7-1-2-15,-3 3 4 0,-11 3-2 16,-13 0 3-16,-18 4 5 15,0 0-5-15,-39 3 5 16,-27 2-6-16,-11-3 2 16,3-3-4-16,6-4 0 15,-3 0-1-15,5-1-17 16,-6-6-28-16</inkml:trace>
  <inkml:trace contextRef="#ctx0" brushRef="#br0" timeOffset="111861.6693">20824 14269 92 0,'-31'0'57'0,"19"0"-7"16,10 0 1-16,2 0-6 0,0 0-8 16,0 0-14-16,0 0-10 15,2 8-11-15,21 11 11 16,3 9-3-16,1 9-2 15,-12 11 2-15,-15 11-4 16,0 4-3-16,-35 6-3 16,-27-3 0-16,-11-7-2 15,-1-1-4-15,1-5-13 16,11-18-24-16,5-24-137 16</inkml:trace>
  <inkml:trace contextRef="#ctx0" brushRef="#br0" timeOffset="112303.679">22714 13327 310 0,'-46'0'23'0,"15"22"-17"16,-19 29 1-16,-12 25 8 15,-16 27 0-15,-7 26 0 0,2 3-9 16,15-3-2 0,19-5 2-16,22-5-4 0,25-13-2 15,2-12-2-15,22-19 0 16,28-21 2-16,12-22-4 15,10-20 0-15,3-12 1 16,7-26 1-16,-9-24 2 16,-11-17-4-16,-21-7 4 15,-26 5 1-15,-15 11-1 16,-31 12 4-16,-36 22-1 16,-11 9 0-16,-9 11 9 15,2 4-4-15,7 0-4 16,16 16-4-16,20-3-13 15,18 3-4-15,20-1-28 16,4-10-170-16</inkml:trace>
  <inkml:trace contextRef="#ctx0" brushRef="#br0" timeOffset="112635.1446">23879 14195 202 0,'0'17'26'0,"-6"10"-13"16,-6 3 14-16,-5 11-4 15,-10 8-4-15,-18 5-13 16,-7 7-4-16,-18-4-2 16,-15-2-16-16,-2-11-38 15,-2-15-153-15</inkml:trace>
  <inkml:trace contextRef="#ctx0" brushRef="#br0" timeOffset="113099.7822">25839 13389 330 0,'19'0'31'0,"12"0"-28"0,20 0-3 16,7 12 13 0,15 9 2-16,9 4-7 0,3 12-4 15,-4 7 10-15,-9 4-5 16,-18 10-6-16,-30-1 2 15,-24 7-3-15,-22 3 0 16,-71 7-1-16,-40 6 3 16,-26-3-1-16,2-8-2 15,17-13 0-15,36-9 2 16,38-14-2-16,25-11-1 16,28-6-4-16,13-2 3 15,2 0-3-15,56-2 3 16,27-8-2-16,25-4 3 15,14 0 4-15,12-8-4 16,7-10 0-16,12 0 1 0,-2 5 1 16,-7 3-2-16,-13 3-12 15,-30 4-22-15,-31 3-63 16</inkml:trace>
  <inkml:trace contextRef="#ctx0" brushRef="#br0" timeOffset="116040.1582">18536 14564 50 0,'-6'-18'153'0,"2"1"-115"16,4 3-22-16,0-5-15 16,0 3-1-16,18-3 4 15,-8 10 5-15,-3 3 2 16,-3 6-2-16,-4 0 3 15,0 0 1-15,0 0 4 16,0 0-4-16,0 0-5 16,0 0-5-16,0 0-1 15,6 18-1-15,0 8 0 16,-4 18 7-16,-2 14 0 0,0 5 2 16,0 3-1-16,0-4-3 15,0-6-3-15,0-8 0 16,0 3-3-16,0-6 0 15,4-1 0-15,11-2 1 16,3-4-1-16,1-6 0 16,8-5 0-16,-2-2 0 15,8-7 0-15,12-3 1 16,7-4-1-16,18-8 2 16,15-3-1-16,18 0-1 15,13 0 5-15,23-11-4 16,20 0 3-16,29 4 3 15,17-3 0-15,16-1 1 0,12 0-5 16,5-2 4-16,12 0-5 16,4 1 3-16,-1 2 2 15,-9 1-1-15,-3 9-2 16,3 0 1-16,-2 0-4 16,-4 0 1-16,-9 0-1 15,-12 0-1-15,-14 2 0 16,-11 2 1-16,-28-1-1 15,-28-1 0-15,-22-2 0 16,-34 0 1-16,-22 0 2 16,-25 0-3-16,-20 0 0 15,-7 0 2-15,-6 0 2 0,0 0 4 16,0-2 3 0,0-20 4-16,0-9-11 0,0-12-4 15,0-5 1-15,0-3 1 16,0-15-2-16,0-7 1 15,0-12-1-15,0-6 0 16,20-1-1-16,7 0 0 16,-2 11 0-16,-6 19 1 15,-13 17 1-15,-6 15 0 16,0 6-1-16,-2 6-2 16,-15 5 0-16,-1 3-3 15,-1 4-4-15,1 2-5 16,1 4-15-16,-4 0-46 15,-3 10-141-15</inkml:trace>
  <inkml:trace contextRef="#ctx0" brushRef="#br0" timeOffset="120479.5932">15228 16970 152 0,'0'0'30'0,"0"0"-26"15,0 0 5-15,0 0 14 16,0 0 8-16,0 0-11 16,3-6-13-16,32-9 14 15,20-7-2-15,20-11 2 16,22-4-1-16,27-7-7 16,17-4-4-16,18-4-4 15,14-6-2-15,22-4 6 16,5-4-1-16,15 0-3 15,19 4-2-15,4 2-2 0,10 2 8 16,-4-2-5-16,-3 6-4 16,-11-2-4-16,-5 5 4 15,-8 4 0-15,-10 3 0 16,-13 7 0-16,-16 8 1 16,-17 7-2-16,-24 0 2 15,-20 3-1-15,-17 8 0 16,-18 0 2-16,-24 5-2 15,-12 5 0-15,-19-3 0 16,-11 4 1-16,-3 0 0 16,-11 0 1-16,-2 0-2 15,0 0 5-15,0 0-1 16,0 0-2-16,0 0-1 0,0 0 2 16,6 0-3-16,10 19-1 15,9 11-1-15,6 14 4 16,4 10-1-16,-4 13 1 15,7 1-1-15,-3 3 0 16,6-1-1-16,7-4 0 16,-3-1 1-16,9-3-1 15,8-2 1-15,4-1-1 16,10-4 2-16,9 6-4 16,2 2 4-16,14 7 2 15,3-4-2-15,-1-2-2 16,-10-3 0-16,-16-13 0 0,-18-9-1 15,-21-12 1-15,-14-7-2 16,-15-7 1 0,-9-5 1-16,0 3 1 0,-27 3 0 15,-33 3 0-15,-21 2-1 16,-18 3 0-16,-19 2 0 16,-20 8 0-16,-19 8-3 15,-21 1 2-15,-23 8 1 16,-26 11 1-16,-17 6 1 15,-23 8-2-15,-20 13-2 16,-25 10 1-16,-25 3 0 16,-19 8-1-16,-16-4 2 15,11-6 2-15,20-7-1 0,20-9-1 16,36-9 0 0,24-7 1-16,18-9 0 0,11-4 0 15,15-8-1-15,19-5 0 16,16-8 0-16,27-9 1 15,18-5 0-15,38-12-2 16,39 0 2-16,29-6-2 16,21 0 1-16,10 0-9 15,0-6-20-15,22-14-42 16,26-10-20-16</inkml:trace>
  <inkml:trace contextRef="#ctx0" brushRef="#br0" timeOffset="120906.5684">15390 17129 289 0,'-44'-11'13'16,"13"8"-13"-16,19 3 0 0,8 0 0 16,4 0 4-16,0 0-1 15,0 17 0-15,0 31-3 16,-2 33 8-16,-9 25 6 15,-3 18-3-15,-5 13 1 16,1 6 1-16,-11 4-4 16,6 0 0-16,-2-4 0 15,7-12-4-15,5-18-4 16,9-20 0-16,4-16-1 16,0-18-2-16,0-14-1 15,0-18-4-15,17-14-8 16,12-13-35-16,4-30-100 0</inkml:trace>
  <inkml:trace contextRef="#ctx0" brushRef="#br0" timeOffset="121453.4137">16704 16898 112 0,'0'-4'59'15,"0"4"-39"-15,0-4-3 16,0 2 31-16,0 2-2 16,-4-1-22-16,4 1-11 15,0 0-5-15,0 0-2 16,0 7-2-16,-12 29-1 15,-9 19 5-15,-16 26-3 0,-17 15 0 16,-2 11 0-16,-14 13 0 16,-2 5 6-16,-3 10 1 15,-3-3 0-15,3-3-5 16,9-12 0-16,8-13-5 16,15-13-2-16,6-20 0 15,8-13 1-15,10-17-1 16,5-15-1-16,8-8 0 15,6-14-1-15,0-4-4 16,0 0-12-16,0-21-18 16,8-21-79-16,15-18-132 15</inkml:trace>
  <inkml:trace contextRef="#ctx0" brushRef="#br0" timeOffset="121775.7506">16711 16967 128 0,'-36'0'82'0,"3"0"-74"0,-8 18-8 15,-6 8 13-15,-7 8 5 16,-4 6 8-16,-2 10-11 16,0 3-2-16,0-2 3 15,6-1-1-15,9-2-4 16,3-4-8-16,11-9-3 16,9-7 0-16,13-9-11 15,9-13-11-15,0-6-17 16,0-17-87-16</inkml:trace>
  <inkml:trace contextRef="#ctx0" brushRef="#br0" timeOffset="121956.2766">16711 17069 104 0,'6'47'36'16,"4"-1"-7"-16,9-2-14 15,6-6-11-15,6 4-2 16,10 2-2-16,-2-2-8 16,-6 2-27-16,-8 0-63 15</inkml:trace>
  <inkml:trace contextRef="#ctx0" brushRef="#br0" timeOffset="122354.2845">15754 18463 214 0,'0'-2'58'0,"0"2"-58"16,0 0-15-16,28 0 15 16,22-3 10-16,20-9 3 15,23-4-2-15,21-9-3 16,20-7 8-16,19-12-1 0,15-6 4 16,3-2-3-16,-1 0-2 15,-7 4-12-15,-10 1-2 16,-8 7-1-16,-23 5-2 15,-19 6 3-15,-24 3-5 16,-26 8 2-16,-15 4-2 16,-13 6 0-16,-19 1-8 15,-6 4 0-15,0 2-26 16,0-8-127-16</inkml:trace>
  <inkml:trace contextRef="#ctx0" brushRef="#br0" timeOffset="122697.3996">17651 17745 347 0,'-6'0'18'0,"6"0"-18"15,0-3 0-15,0 0 0 16,43 1 5-16,21-4 5 15,15 2-6-15,8 0-2 16,-5 4-1-16,-7 0-1 16,-15 0 0-16,-17 5-3 15,-6 9 3-15,-14 3 0 0,-15 5 0 16,-8 5 1 0,0 10 5-16,-37 6 2 0,-19 1-3 15,-14-4 3-15,0 1-2 16,0-3-2-16,8-2-4 15,8 1-3-15,4-8-4 16,7-2-5-16,-5 4-13 16,5-7-88-16</inkml:trace>
  <inkml:trace contextRef="#ctx0" brushRef="#br0" timeOffset="127671.3129">19009 16399 118 0,'11'-12'20'0,"-9"4"-9"16,2 1 6-16,-4 0 31 16,0 0 3-16,0 1-26 15,2 4 4-15,-2-2-2 0,0 4-10 16,4 0-15-1,8 0-2-15,15 0 0 0,21 0 3 16,14 0-1-16,10 0-1 16,5 9 0-16,-5 4 0 15,-4 9 1-15,-8 9-1 16,-12 1-1-16,-17 9 0 16,-25 7 1-16,-6 3-1 15,-31 4 1-15,-35-4-1 16,-11-4-1-16,3-6 1 15,-1-8 0-15,9-8 0 16,6-6 0-16,0-7 0 16,5-10 0-16,3-2 0 15,2-1 0-15,9-19 0 16,10-9-6-16,12-4-8 0,17 3 4 16,2 5 1-16,0 3 6 15,25 10-5-15,6 1 8 16,10 7 0-16,3 4 1 15,5 0 2-15,11 0 0 16,2 11 1-16,9 3 2 16,-3 7-2-16,8 2 2 15,-1 4 5-15,-1 3-7 16,5-2 0-16,-9 3 1 16,-12-2-5-16,-4-4 2 15,-17-6-2-15,-2-4-1 16,-6-4-1-16,-10-1-7 0,-7-6-18 15,-6-1-65-15</inkml:trace>
  <inkml:trace contextRef="#ctx0" brushRef="#br0" timeOffset="129538.849">22970 17266 64 0,'-37'25'5'0,"8"-8"-5"15,-2 1-65-15</inkml:trace>
  <inkml:trace contextRef="#ctx0" brushRef="#br0" timeOffset="130063.5748">22352 17654 150 0,'-6'-1'20'16,"6"1"-9"-16,0 0 0 16,0 0 21-16,0-4 8 15,0 4-16-15,0-2-7 16,0-3-4-16,41-6-7 0,31-10 12 16,34-8 8-16,26-9-9 15,21-9-3-15,23-10-4 16,18-3-3-16,13-9 2 15,20-8-4-15,23-8 3 16,23-16-5-16,41-15 1 16,27-2-3-16,23-4 0 15,12 16-1-15,-18 7 1 16,-31 16-1-16,-36 16 0 16,-43 4 1-16,-21 8-1 15,1 0 0-15,-7-2 0 16,8-3-1-16,7-2 1 0,-11 6 0 15,-1 2-1 1,-22 9 0-16,-38 10 1 0,-51 7-1 16,-38 8 1-16,-30 11 0 15,-26 3 7-15,-11 3-3 16,-4 1 7-16,-4 2-3 16,0 0-2-16,0 0-1 15,0 0-3-15,0-4-2 16,0 4-1-16,0 0-5 15,0 0-9-15,0 0-13 16,0 0-57-16,-12 0-121 16</inkml:trace>
  <inkml:trace contextRef="#ctx0" brushRef="#br0" timeOffset="130595.7612">26658 16046 68 0,'0'0'33'15,"6"0"6"-15,19 3-2 16,10-3-9-16,6 0 12 16,11 0-1-16,6-6-15 15,0-6 0-15,-1 2-10 16,3 2 0-16,4 1-5 15,3 6-6-15,3-2 3 16,-2 3-5-16,-2 0 0 16,-6 3 6-16,-10 8-7 15,-9 0 2-15,-14 0 1 16,-10 0-2-16,-9 5 2 0,-4 1 0 16,-4 14 0-16,-10 11 5 15,-46 7 2-15,-23 6-1 16,-18 4-6-16,0-3-1 15,4-5-2-15,4-4 1 16,15-3-1-16,3 0-3 16,9-7-2-16,9-1-12 15,3-11-12-15,9-13-129 16</inkml:trace>
  <inkml:trace contextRef="#ctx0" brushRef="#br0" timeOffset="133595.6876">14280 12850 202 0,'-25'-12'33'0,"0"-3"2"15,13 11-25-15,12 4-7 0,-2 0-1 16,-9 8 1-16,-11 22 0 16,-5 18 4-16,-4 21-1 15,-9 19-1-15,7 15-1 16,-6 26 0-16,-6 17 2 16,-9 12-3-16,-8 15 2 15,-9 5 2-15,9 10-3 16,-8 11 0-16,6 13-1 15,-2 13 3-15,6 6-1 16,4 3-5-16,2 15 4 16,5 8-3-16,1 1 3 15,1-8-4-15,-1-27 1 0,3-24 0 16,-1-23 0-16,3-22 0 16,6-18 1-16,6-19-1 15,12-10 0-15,7-8-1 16,12-8 0-16,0-14-1 15,0-12-2-15,0-12 0 16,0-21 1-16,0-16-3 16,6-10-13-16,2-6-10 15,17-32-19-15,10-43-61 16</inkml:trace>
  <inkml:trace contextRef="#ctx0" brushRef="#br0" timeOffset="136154.2857">15104 12194 150 0,'89'-6'23'15,"35"6"-6"-15,31 0-4 0,23 0 7 16,16 8 0-1,11 3-2-15,8 0-4 0,19-3-2 16,26-8-4 0,33 0 5-16,24 0 4 0,26 0-2 15,4-1-6-15,-16 1 3 16,-7 0-2-16,-20 12-4 16,-17 3 2-16,7 1-5 15,-7-3-2-15,10-7 2 16,5-3-2-16,-4-3 5 15,-9 0-5-15,-6 0-1 16,-29 0 3-16,-4 0 1 16,7 0-2-16,-1-6 6 15,13 3-2-15,12-4-3 0,2-2-2 16,8-1 2-16,3-5 1 16,-7 0-2-16,-2-6 2 15,9 1 0-15,7-2-1 16,20 0-1-16,11 1 1 15,1 6-3-15,-6 1 4 16,-7 6-2-16,-18 8 2 16,2 0 1-16,-7 0 2 15,-8 0-3-15,-3 0-4 16,-18 11 2-16,-16 0-2 16,-12 3 0-16,-21-1 1 15,-22-4-1-15,-36 3 2 16,-29-5-2-16,-33 6 0 0,-20-3 1 15,-11 0-1 1,-6 2 0-16,-5-1 0 0,-9 3 0 16,-7 5 0-16,-10-2-3 15,-12 2 2-15,-3 6-2 16,-8 1 3-16,-6 4-3 16,0 3 3-16,0 0 0 15,0 10 2-15,0-1-2 16,0 13 0-16,-8 9 0 15,-10 15 1-15,-9 8 0 16,2 15-1-16,6 5 0 16,11 3 0-16,4-2 0 15,-2 2 0-15,-9-3 1 0,-8 5-1 16,-6 0 1-16,3 0 3 16,-3 3 0-16,0 1-4 15,4 3 1-15,0 13 0 16,0-1 0-16,3 2-1 15,-3 2 0-15,4-2 0 16,-8-8 0-16,-6 2 0 16,-8-4-1-16,-13-11 1 15,-8 6 0-15,-2-1-1 16,4-5-1-16,8-4 0 16,8-8 0-16,5-16 0 15,10 0 2-15,6-9-1 0,2 0 1 16,5-4 0-1,-1-5-1-15,1-3 1 0,1-6-1 16,-6 0 0-16,5 1 2 16,-1-3-1-16,-6 3 0 15,1 1 0-15,-12 11-2 16,-1 7 2-16,0 4-2 16,-4-1-3-16,5-6 3 15,5-8-3-15,0 0 2 16,7-3 3-16,5-2-1 15,7-4 1-15,5-7 0 16,3-3 1-16,2-9-1 16,-2-2 0-16,-2 2 0 15,-6 3 3-15,-3 6-3 0,-8 1 1 16,5 3-1-16,-7-5 0 16,0-4 0-16,-4-5-1 15,0-8 2-15,2-4-2 16,7 0 1-16,5-6 0 15,9 7-2-15,0-4 1 16,2-3 1-16,-5 3-3 16,-7-6 2-16,-5 3 1 15,-6 0 0-15,-4-4 1 16,0 3 2-16,0-5-2 16,0 0 3-16,2 2-4 15,0-8 0-15,3 3-1 16,-3-2 0-16,4-1 1 0,6 0-2 15,3 1 2-15,-3 3-1 16,-6 0 1-16,-12 3 0 16,-6 2 1-16,-11-6-1 15,-6 2 4-15,-6-5 1 16,-9-4 0-16,-9 0-2 16,-14 2 0-16,-5-1-2 15,-6-3-1-15,-1 2 0 16,-4 0 3-16,-1 0 6 15,-1 2-4-15,-10 2 0 16,-9 3-4-16,-16 2 3 16,-14-1 0-16,-21 4-1 0,-15 0 3 15,-5 1-1 1,-13 2 2-16,-9 2-5 0,7-1 3 16,0-1-5-16,12 1 0 15,4 2-3-15,-3-5 3 16,-3 3-1-16,-8 1 0 15,-4 0 1-15,-9 2-1 16,-4 0 1-16,-1-1 1 16,1-2-1-16,0-5-1 15,1 1 0-15,3 0-1 16,-10-5 1-16,3-2 1 16,-1-1 0-16,12 1-2 15,1-1-3-15,2-2 3 0,8 1 2 16,4-3-5-1,4-3 4-15,8 0 1 0,5 0 0 16,0 0 3-16,8 0 0 16,-1 0-3-16,1 0 0 15,6 0 0-15,0 0 1 16,3 0-1-16,3 0 0 16,0 0 2-16,15 0-1 15,4 0 2-15,18 0-3 16,11 0 0-16,2 0 0 15,-2 2-2-15,-6 4 1 16,5-1 0-16,-9 0 2 0,-1-1 2 16,5-3 0-1,-4-1-3-15,9 0 4 0,14 0-2 16,5 0-2-16,7 0 0 16,6-5-1-16,-9-2 1 15,-5-2-1-15,-3 4 1 16,2-3 0-16,5 5 1 15,10-5-1-15,6 3 0 16,0 1 0-16,-2 2 1 16,-13-3-2-16,1 2 2 15,-5 0-1-15,3 0 1 16,10-2-1-16,10 3 2 16,14-4-2-16,18 3 1 15,1-3-1-15,11 2 0 16,-3-3 0-16,1 2 0 0,-9 2-1 15,-4-3 1-15,0 5 0 16,4-2 0-16,11-3 1 16,8 4-1-16,12 1 1 15,11-2-1-15,5 3 0 16,5-5 0-16,2 3 0 16,-4-1 0-16,2-4 2 15,-2-4-2-15,-4-5 0 16,-7-10-2-16,-5-7 0 15,-5-9 2-15,-6-4 0 16,-11-8 2-16,1-7-2 16,-6-15-1-16,3-19 0 0,3-15 1 15,2-15-3-15,-1 0 2 16,7 16 1-16,10 10 1 16,9 17-1-16,14 5-2 15,0 4-21-15,31-5-42 16,12-6-226-16</inkml:trace>
  <inkml:trace contextRef="#ctx0" brushRef="#br0" timeOffset="170544.0556">3535 14691 328 0,'0'-3'58'0,"0"3"-32"16,0 0 10-16,0 0-3 15,0 0-14-15,0 0-7 0,0 0 1 16,0 0 0-16,0 0-2 16,0 0 1-16,0 0-6 15,0 0 1-15,0 0-4 16,0 0 0-16,6 0-3 15,8 0 0-15,15 0 0 16,19 0 4-16,4 0-3 16,12 0 1-16,2 3-2 15,-10 1 1-15,-7 4-2 16,-14 2-1-16,-6 1 0 16,-22 0-3-16,-7 5-2 15,0 13 7-15,-19 8 1 16,-35 9 6-16,-10 3-2 15,-8-1-3-15,1-4-1 0,5-4-1 16,6-8 2-16,11-4-1 16,10-10 0-16,18-4-1 15,15-11-1-15,1 0-2 16,5-1-4-16,0 5-3 16,25 3 1-16,21 6 7 15,10 4 0-15,10-1 2 16,0 3 2-16,-8 4-2 15,0 0 2-15,-11 1-2 16,-22 4 0-16,-13-1-3 16,-12 6 3-16,0-2 0 15,-12 3 1-15,-29-8 2 16,-3 1-1-16,-7-2-2 0,5-6 0 16,-1-3 0-1,3-12 0-15,7-3-6 0,-4-4-15 16,10 0-24-16,4-26-54 15,21-3-143-15</inkml:trace>
  <inkml:trace contextRef="#ctx0" brushRef="#br0" timeOffset="170776.1408">4885 15088 402 0,'-64'23'75'0,"-7"5"-68"16,-1 5 1-16,4 4 23 15,12-5-9-15,-2 3-16 16,13-3-5-16,-1-1-1 16,13-3-1-16,2-10-9 15,2-6-23-15,4-9-39 16,7-3-120-16</inkml:trace>
  <inkml:trace contextRef="#ctx0" brushRef="#br0" timeOffset="170950.0644">4372 15117 326 0,'21'27'20'0,"10"6"4"15,10 11 29-15,2-1-22 16,9-2-1-16,8 2-27 15,2-10-3-15,4-7-1 16,0-10-12-16,3-10-33 16,-1-6-91-16</inkml:trace>
  <inkml:trace contextRef="#ctx0" brushRef="#br0" timeOffset="171324.0063">5542 15070 422 0,'25'11'0'16,"20"8"4"-16,15 1 6 15,10 2 13-15,9 0 7 16,-11-3-20-16,-12 0-6 16,-19-5 1-16,-10 5-4 15,-14 3 1-15,-13 7-1 16,0 8 2-16,-34 3 15 15,3 1-12-15,5-4-5 16,7-5 0-16,9 1-1 16,10 4-1-16,0 0 0 15,16 3-4-15,21 5 2 16,17-6-3-16,4-2 5 0,2-1-2 16,4-2 3-16,-25-5 1 15,-8 1 0-15,-20-1-1 16,-11 4 2-16,-11 4-1 15,-38 3 1-15,-24 4-2 16,-18 3-17-16,-20 5-46 16,-26 7-124-16</inkml:trace>
  <inkml:trace contextRef="#ctx0" brushRef="#br0" timeOffset="172717.9526">2782 16585 155 0,'0'0'139'0,"0"0"-109"16,0 0 1-16,0 0 25 15,0 0-15-15,0 0-18 0,0 0-5 16,0 0 0-16,0 2-4 16,0 4 0-16,0 10-7 15,13 12-3-15,-1 15 10 16,7 7-4-16,6 4-5 16,-3 4 2-16,-3-1-2 15,-5 4-1-15,-1-7-2 16,-7-6-2-16,4-6 1 15,-3-11-1-15,-5-8-1 16,2-5-2-16,-4-10-6 16,0-4-15-16,0-4-25 15,10 0-32-15,2-18-88 16</inkml:trace>
  <inkml:trace contextRef="#ctx0" brushRef="#br0" timeOffset="173145.8415">4312 16670 371 0,'14'3'66'16,"26"8"-65"-16,3 1-1 15,19 3 12-15,15 4 4 16,7 1 2-16,-5 3-12 0,-11 2-5 16,-14 5 1-16,-27 0 0 15,-17 6 1-15,-10 5 0 16,-16 9 7-16,-36 1 4 16,-14-2-5-16,-11-5-6 15,15-11-1-15,19-7 1 16,12-15-1-16,10 0-2 15,15-11 0-15,6 0-2 16,0 1-4-16,27 0-6 16,25 4 10-16,26-2 2 15,13-3 3-15,6 0 2 0,7 0-4 16,-7 1 1 0,-2-1-4-16,-2 0 1 0,-4 0-19 15,-5 0-60-15,-5-1-164 16</inkml:trace>
  <inkml:trace contextRef="#ctx0" brushRef="#br0" timeOffset="173596.7947">6629 16640 436 0,'0'0'65'16,"0"0"-63"-16,0 0 3 16,0 0 17-16,0 5-3 15,0 12-13-15,-16 12-5 16,-9 10 1-16,-2 10 1 16,-6 11 0-16,6 6-1 15,2 4-1-15,13 2 3 16,4-9-1-16,8-7-1 15,0-11-2-15,20-9 0 16,5-8-2-16,6-9-1 16,4-9-2-16,-8-6-3 15,8-4-2-15,7-10 8 16,-9-16 2-16,6-7-5 0,-20 4 1 16,-7 3 4-16,-10 4 2 15,-2 8 0-15,0 3 2 16,-14 3 3-16,-15 4-4 15,-9 1-1-15,1 3 5 16,-2 0-7-16,6 0-3 16,8 0-12-16,-8 7-21 15,12 4-71-15,3-3-153 16</inkml:trace>
  <inkml:trace contextRef="#ctx0" brushRef="#br0" timeOffset="178665.6908">8802 14564 369 0,'0'0'38'0,"-2"0"-34"16,-17 0 10-16,7 17 15 15,1 6-10-15,-5 9-8 0,1 16-3 16,-7 11-1-1,1 8 4-15,-12 8-4 0,0 0 4 16,-13 1-2-16,-3 2-3 16,-1 2 3-16,-4-2-5 15,5-9-2-15,-1-3-2 16,5-13 0-16,12-10-1 16,8-10-2-16,2-16-6 15,13-8-7-15,8-9-9 16,2 0-9-16,0-31-68 15,12-30-113-15</inkml:trace>
  <inkml:trace contextRef="#ctx0" brushRef="#br0" timeOffset="178943.8634">8661 14684 372 0,'0'0'41'0,"0"0"-35"15,2 0-3-15,2 4 13 16,13 25-11-16,8 18 8 16,8 16 5-16,12 11-8 15,-5 7-2-15,5 6 1 16,-12 2 3-16,2 7-9 16,-6-5 4-16,-16 2-6 0,-1-9 0 15,-10-4 2 1,2-10-3-16,-4-11-3 0,0-15 1 15,0-12-8-15,0-16-19 16,-25-10-70-16,-16-6-103 16</inkml:trace>
  <inkml:trace contextRef="#ctx0" brushRef="#br0" timeOffset="179094.1254">8411 15482 396 0,'0'0'17'0,"0"-4"-17"16,15-1 0-16,34-3 3 16,24-6-3-16,11 1-3 15,7-6-49-15,0-7-120 0</inkml:trace>
  <inkml:trace contextRef="#ctx0" brushRef="#br0" timeOffset="179304.2894">9379 15111 363 0,'0'18'90'15,"4"-3"-87"-15,16 13-3 16,20 10 8-16,15 5 11 16,12 1-11-16,11 4 0 15,1-4-5-15,-1-10-2 16,-14-3-2-16,-6-9-5 15,-4-11-44-15,-23-9-86 0,0-2-117 16</inkml:trace>
  <inkml:trace contextRef="#ctx0" brushRef="#br0" timeOffset="179498.3292">9976 15161 450 0,'-48'38'12'0,"-12"16"-9"16,0 1 31-16,-2 0 2 16,7-4-21-16,7-9-13 15,23-9-2-15,-2-8-3 16,15-8-10-16,12-12-36 0,0-5-83 16,6-19-154-16</inkml:trace>
  <inkml:trace contextRef="#ctx0" brushRef="#br0" timeOffset="179648.513">10232 15238 310 0,'31'0'89'0,"11"0"-77"16,5 3 0-16,-14-3 0 15,13 2-12-15,-7-2-5 16,4 3-64-16</inkml:trace>
  <inkml:trace contextRef="#ctx0" brushRef="#br0" timeOffset="179798.0686">10402 15482 417 0,'0'10'6'15,"0"1"-6"-15,8-5-2 16,40-4 2-16,22-2-10 15,6 0-40-15,9-12-142 16</inkml:trace>
  <inkml:trace contextRef="#ctx0" brushRef="#br0" timeOffset="180016.886">11311 15297 364 0,'-29'19'71'0,"-6"2"-69"16,2 9 9-16,-4 3 25 16,2 5-9-16,-7 0-16 15,5 0-10-15,-4 1 2 16,2-4-3-16,-1-6-6 16,13-7-7-16,3-8-27 15,3-14-34-15,2-7-98 16</inkml:trace>
  <inkml:trace contextRef="#ctx0" brushRef="#br0" timeOffset="180293.1894">11069 14868 445 0,'11'0'4'0,"1"22"0"16,13 8 6-16,12 10 20 15,5 7-6-15,3 5-1 16,13 9-9-16,-4 2 2 16,-5 4-2-16,-1 0-6 15,-15 1-2-15,-2-5-5 16,2 0-1-16,-19-2 1 0,3-5-1 16,-3-5-4-16,-1-8-3 15,-7-12-14-15,4-12-23 16,7-16-12-16,-9-3-73 15,11-28-116-15</inkml:trace>
  <inkml:trace contextRef="#ctx0" brushRef="#br0" timeOffset="180572.644">11923 15205 417 0,'0'0'51'0,"2"0"-49"15,9 11 6-15,7 8 12 16,7 6 12-16,6 9-14 16,10-5-9-16,7 4-2 15,-5 3-2-15,11-2 2 16,2 3 0-16,0-5-5 16,-3 1 3-16,1-3-3 15,-15-3 0-15,-6-3-2 16,-12-5-2-16,-8-9 1 15,-7-6-6-15,-2-4-11 16,-4 0-31-16,0 0-56 16,0-13-139-16</inkml:trace>
  <inkml:trace contextRef="#ctx0" brushRef="#br0" timeOffset="180917.7139">12587 15161 61 0,'-21'0'424'16,"-8"9"-420"-16,-2 8-3 16,-6 9 17-16,-4 2 5 15,-9 13-13-15,2 4-6 16,-7 6 3-16,1 0 2 15,2 2 3-15,3-4 1 0,7-4-8 16,-1-1-1-16,10-4-4 16,0-10 1-16,8-8 0 15,6-3-1-15,11-9 0 16,-9-4 0-16,11 0-3 16,0-4-1-16,-4 0-7 15,3 1-12-15,-1 0-9 16,-4-3-15-16,-5 0-41 15,9 0-90-15</inkml:trace>
  <inkml:trace contextRef="#ctx0" brushRef="#br0" timeOffset="184237.8119">8626 16737 345 0,'-33'15'24'15,"-6"9"-18"-15,18-5 38 16,2 9-3-16,1 10-18 16,-3 10-11-16,3 6-2 15,-3 8 5-15,2 4 0 16,-10 1-5-16,-2 6 0 0,0-6-7 15,-10-1 4-15,0-3-7 16,6-9 0-16,1-10-1 16,6-10-1-16,13-16-2 15,-1-8-4-15,5-9-25 16,9-1-16-16,-2-33-87 16</inkml:trace>
  <inkml:trace contextRef="#ctx0" brushRef="#br0" timeOffset="184538.2677">8667 16735 212 0,'0'15'189'15,"11"5"-182"-15,1 13 1 16,9 9 11-16,4 7 16 15,14 10-7-15,-2 11-9 16,2 0-5-16,3-1-2 16,-5 0 4-16,-4-3-3 15,-2-4-8-15,-4-5 4 16,0-7-9-16,-7-6 0 16,-3-14-1-16,-9-14-4 15,-2-5-4-15,-6-5-16 0,0-6-14 16,-12-8-13-1,-27-23-145-15</inkml:trace>
  <inkml:trace contextRef="#ctx0" brushRef="#br0" timeOffset="184726.0192">8486 17217 423 0,'0'0'22'0,"0"0"-22"15,0 0 0-15,28 0 7 16,16 0 6-16,24 0-1 16,15 0-12-16,2 0-1 15,1 0-11-15,3 0-29 0,-10-11-133 16</inkml:trace>
  <inkml:trace contextRef="#ctx0" brushRef="#br0" timeOffset="184965.756">9432 16989 426 0,'0'18'38'16,"19"4"-37"-16,10 7 8 16,12 6 12-16,3 1-5 15,11-3-4-15,5 3-1 16,-4-3-9-16,2-3 0 0,-15-5-2 15,-1-1-2-15,-15-4-1 16,-9-9-12-16,-7-7-10 16,-9-4-24-16,-2-8-87 15,0-21-39-15</inkml:trace>
  <inkml:trace contextRef="#ctx0" brushRef="#br0" timeOffset="185137.7494">9918 17004 386 0,'-21'3'72'16,"3"20"-62"-16,-22 11 7 16,1 6 18-16,-6 10-9 15,1 2-8-15,3-1-7 0,4-4-7 16,16-9-4 0,-2-6-4-16,11-12-28 0,12-8-36 15,0-12-84-15</inkml:trace>
  <inkml:trace contextRef="#ctx0" brushRef="#br0" timeOffset="185311.8074">10255 17129 440 0,'6'0'57'0,"0"0"-56"0,7 0-1 16,5 6 1-1,3-1-1-15,6-1-18 0,-8 0-80 16,-11 5-203-16</inkml:trace>
  <inkml:trace contextRef="#ctx0" brushRef="#br0" timeOffset="185490.8761">10170 17345 436 0,'-6'7'18'0,"6"-7"-15"15,0 5 19-15,0-3-16 16,19 1-3-16,14 5-3 16,14-6 2-16,1 2 6 15,1-1-6-15,1-1-2 16,2 0-23-16,-3-2-53 16,-5 0-111-16</inkml:trace>
  <inkml:trace contextRef="#ctx0" brushRef="#br0" timeOffset="185865.8092">11086 17050 208 0,'2'2'49'0,"2"4"-30"16,-2 2 29-16,-2 0 9 15,4 3-25-15,-2 3-9 16,-2 5-5-16,5 3 5 16,-3 7 2-16,-2 1-10 15,4 10 4-15,-4 4-5 16,0 3 0-16,0-1-1 15,2 0 1-15,-2-5-7 16,0-4 1-16,4-8-7 16,-4-13-1-16,0-2-1 0,2-7-4 15,-2-7-17-15,0 0-22 16,0 0-41 0,0-12-158-16</inkml:trace>
  <inkml:trace contextRef="#ctx0" brushRef="#br0" timeOffset="186248.4293">12002 17122 411 0,'-23'13'44'15,"0"9"-43"-15,3 0 18 16,1 5 24-16,-10 9-20 15,0-2-14-15,-2 9-5 16,-4-3-4-16,-2 1 5 0,4-4-3 16,-9-5-2-1,5-5-4-15,2-5-17 0,0-11-15 16,8-11-14-16,-6 0-95 16,8-19-124-16</inkml:trace>
  <inkml:trace contextRef="#ctx0" brushRef="#br0" timeOffset="186713.5685">11578 17072 381 0,'6'12'12'0,"9"7"-6"16,7 3 22-16,3-3 2 0,10 6 3 15,7-3-22-15,-3 7 1 16,2-2 1-16,-4 2 1 16,-6 8-1-16,-2-2 1 15,0 0-5-15,-2 4 7 16,-2-2-7-16,2 0-3 16,-8-4 0-16,1-6-5 15,-1 1 2-15,-3-13-3 16,1-1 0-16,-9-4 0 15,-2-2-1-15,-2-4 1 16,-4-4-2-16,0 0 0 16,0 0 1-16,0 0 0 0,0 0-3 15,0 0-1-15,0 0-1 16,0 0 1-16,0 0 2 16,0 0-5-16,0 0 4 15,0 0-2-15,0 0-4 16,0 0 1-16,0 0-5 15,0 0-1-15,0 0 2 16,0 0-6-16,0 0-3 16,0 0-19-16,0 0-44 15,0 0-93-15</inkml:trace>
  <inkml:trace contextRef="#ctx0" brushRef="#br0" timeOffset="187399.7654">9552 17562 127 0,'0'3'94'0,"0"-3"-87"16,0 8 2-16,0-4 36 16,15 6 7-16,3 1-14 15,9-3-16-15,-2 2 2 16,0-1-3-16,-5-3-7 16,7-5-12-16,-8-1-2 15,-1 0-7-15,-3 0-9 16,-3-12-19-16,-5-7-18 15,-7 2-8-15,0 0-7 16,-3 6 36-16,-19 9 32 16,7-1 9-16,-1 3 17 0,3 0 13 15,11 0-1 1,-10 3-14-16,6 8-9 0,6 0-10 16,0 1-5-16,0-1-17 15,6-1-87-15,12-8-83 16</inkml:trace>
  <inkml:trace contextRef="#ctx0" brushRef="#br0" timeOffset="188018.328">11948 17852 121 0,'-4'0'60'15,"4"0"-50"-15,0 0 30 16,0 0 21-16,0 0-30 0,0 0-22 15,0 5-3-15,0 1-2 16,0-2 3-16,0 3-2 16,0-4 1-16,0-1-5 15,0-2-1-15,0 0 0 16,0 0-8-16,0 0-18 16,0 0 1-16,0 0-20 15,0 0-22-15,0 0-49 16</inkml:trace>
  <inkml:trace contextRef="#ctx0" brushRef="#br0" timeOffset="196229.7755">10203 14153 137 0,'-14'6'34'0,"14"-6"-26"15,0 0 11-15,0 0 30 16,0 0-19-16,0 0-10 16,0 0-5-16,2 0 7 15,17 0 12-15,20 0 2 16,4-3-5-16,23-13-12 15,21-9 0-15,23 0-11 16,12-5 0-16,14-3-5 16,5 0 2-16,16-4-3 15,14-2-1-15,22-1 3 16,1-4 1-16,6-1-1 16,7 1 0-16,-8 3 0 15,-5-2-1-15,-12-1-3 16,-21 3 0-16,-10-3-1 0,-8 3 1 15,-7 1 3-15,-10 0-1 16,-10 3-2-16,-13 4 0 16,-18 0 1-16,-17 8 1 15,-10 3 0-15,-19 6-1 16,-10 8 1-16,-12 3-1 16,-15 5-1-16,2 0 3 15,-4 0-1-15,0 0-2 16,0 0 0-16,0 0 0 15,0 0 2-15,0 0-2 16,0 0-3-16,0 3 2 16,0-1-1-16,-17 6 2 15,-20 4 0-15,-23 7 5 0,-18 5-2 16,-9-1-3-16,-10 3 0 16,-7-5 2-16,-5 5-2 15,-9 1 1-15,0-3 0 16,2 6 2-16,1-1-1 15,-3 3-1-15,-4-1-1 16,-2-2 0-16,-8 1 1 16,3-2-2-16,5 2 1 15,2-1-1-15,5 1 1 16,-5 3-1-16,-9 0-1 16,-3-3 2-16,2 1 0 15,4 0 0-15,10-10 0 16,6 1 0-16,7-6 0 0,3-2 0 15,5-3 0 1,6 0 1-16,11-3-1 0,3 2 1 16,7 1-1-16,4 4-1 15,2-1 1-15,6 1-1 16,4 3 1-16,2-2-1 16,13-2 2-16,10-3-2 15,6-4 1-15,15-4 0 16,4-1 0-16,4-2-1 15,0 0-1-15,0 0-3 16,0 0-4-16,0 0-1 16,0 0 1-16,6 0 2 0,21 0 7 15,19-2 0-15,18-4 3 16,16-6-2-16,28-9 1 16,14-1 1-16,18-8 1 15,28 1-4-15,3-7 0 16,13 1 0-16,13-4 2 15,-1-2-2-15,5-3 3 16,-1 4-3-16,1 0 3 16,-7-1-3-16,-6 1 1 15,-12 3-1-15,-21-2 0 16,-19-2-1-16,-16 10-2 16,-12 3 3-16,-11 6 0 15,-19 3 3-15,-5 5-3 0,-16 4 0 16,-9-2 0-1,-7 4 0-15,-5 1 0 0,-10 3 1 16,-3 0-2-16,-8 1 2 16,-9 3-1-16,-2 0 0 15,-4 0-5-15,0 0 4 16,0 0-2-16,0 0-1 16,0 0-1-16,0 0-3 15,0 0 3-15,0 0-2 16,-19 4 7-16,-12 8 0 15,-20-2 1-15,-7 8 1 16,-25-4-2-16,-4 5 0 16,-14 0 0-16,-4 6 0 15,-19 1 0-15,-7 4 0 0,-13 1 1 16,-20-1 0-16,-7 4-1 16,-11 3 1-16,0-5-1 15,0 5 0-15,0-1 0 16,-6-1-1-16,8-8 2 15,21 0-1-15,10-2 0 16,19-3 0-16,14 0 0 16,13-3 0-16,12-1 1 15,6 0-1-15,13-3 0 16,12 0 0-16,12-1 0 16,13-6-2-16,8-1 0 15,11-3-2-15,7 0-6 16,5-4 3-16,4 0-7 0,0 0-1 15,0 0 5-15,0 0-13 16,0 0 0-16,0 0 10 16,0 4-9-16,0-1-23 15,0 0-14-15,4-3-8 16,3 0-45-16</inkml:trace>
  <inkml:trace contextRef="#ctx0" brushRef="#br0" timeOffset="203190.1788">2086 14515 182 0,'-25'-8'55'16,"13"8"-9"-16,5 0-20 16,7 0 2-16,0 0-10 15,0 8-4-15,-6 11 0 16,-4 11-1-16,-1 1-4 16,3 0 4-16,-2 1-2 15,8 3-2-15,2 8-7 0,-4 9-1 16,2 18 5-16,-5 3-1 15,1 7-1-15,0 4-1 16,0 8-3-16,0 11 4 16,-1 7-1-16,1 15 0 15,6 3 2-15,0 1-4 16,0 3 1-16,6-3-2 16,13-4 2-16,-13-1-2 15,2-12 1-15,-8 0-1 16,5-5 1-16,-5-9-1 15,0-5 0-15,0-2 0 16,0-4 0-16,0-5 0 16,-5-8 0-16,5-11 0 0,0-10 0 15,0-7-1-15,0-2 1 16,0 2 0-16,7-7-1 16,9 0 1-16,5-4 0 15,12-5-1-15,-12-7-1 16,8-2-1-16,-1-7-1 15,-1-4-2-15,8 1 2 16,7-2 2-16,-3 2 0 16,19 0 2-16,8 2 0 15,9 0 1-15,9-1 1 16,16 2-2-16,17-2 0 16,12 2 5-16,21 0-4 0,5 0 4 15,15-1 1-15,6 5-1 16,10-4 1-16,8 1 0 15,7 2 1-15,16-1-3 16,10-2 4-16,19-1-2 16,14 4 0-16,7-2 0 15,-4 2 1-15,3 5-2 16,-18 4-4-16,-12 1 1 16,-27-6-1-16,-9 4-1 15,1-1 3-15,5-3-3 16,3 1 1-16,-8-4-1 15,-5-10-3-15,3-4 3 16,13-4 0-16,14 0 6 16,-1-9-2-16,-4 0-4 15,-20 1 1-15,-19 6-1 0,-13 2 0 16,-14 0 0-16,2 0 0 16,-6 0 1-16,-10 0-1 15,-11 0 0-15,-8 0 0 16,-4 0 0-16,12 0 0 15,-2 9 0-15,11-2 3 16,-5 5-3-16,-4 1 0 16,1-1-2-16,-14 6 2 15,-3-2 0-15,-11 1 0 16,-1-4-1-16,-20 4 2 16,1-7-1-16,-15-4 0 15,-8-3-1-15,-10-3-2 0,-3 0 0 16,-9 0-3-16,-5-5 4 15,-2-5 1-15,-11-2-1 16,3-2 1-16,0-4 1 16,-11-3 0-16,3-1 2 15,-3-7 0-15,5-6-1 16,-3-5 3-16,1-8-4 16,-9-8 0-16,2 2 3 15,2-7-4-15,3 8 2 16,-1-6-2-16,7 1 2 15,-1-2 0-15,1-2 1 16,4-7-2-16,-9-1 3 16,3-3-2-16,-3 0 2 0,1-1 0 15,-3 1 1 1,0-4-2-16,1-1-1 0,-7 1-1 16,0 4 6-16,0-7-5 15,-3 5 3-15,1-5-4 16,2-1-4-16,-4-2 1 15,8-2 3-15,1 0 0 16,3 5 0-16,5 6 1 16,3 8-2-16,-1 10 2 15,6 3-1-15,0 4 1 16,-2 0 1-16,8-6 7 16,-2-2-6-16,0-10-1 0,4 1 0 15,-17 1-1-15,3-5-1 16,-2-8 0-16,-9-3-3 15,-4-4 3-15,-6 2 0 16,0 5 0-16,0 3 0 16,0 11 0-16,-6 13 0 15,-6 2 2-15,1 13 2 16,3 0-4-16,-8 4 1 16,1 1 5-16,-8-4-6 15,-1-6 1-15,-7 1-2 16,6-4 2-16,-10-4-1 15,4 11 0-15,6 7-3 16,-14 4 0-16,5 11-1 16,-7 1 0-16,-13 3 4 15,-14-4 1-15,-21 8 0 0,-16-4 0 16,-17 3 0-16,-27 2-1 16,-20 1 0-16,-20-1-1 15,-30 1 1-15,-18-1 2 16,-18-5 0-16,-1 4-1 15,-15-2 2-15,2 3-4 16,5 2 2-16,1-3 1 16,3 5-1-16,2-4-1 15,-1 1 0-15,-26 5-1 16,-21 0-2-16,-19 0 3 16,-18 0 4-16,2 0-4 15,13 0-3-15,9 0 0 0,22 5 1 16,11 1 0-16,11 3 3 15,9-5-1-15,-7 2 0 16,2-1 1-16,11-1-1 16,14-2 0-16,18 1 0 15,13-1-2-15,15 1 0 16,-1 0 1-16,13 2 1 16,0-2-1-16,12 5-1 15,7-5 1-15,1 5 0 16,11-2 1-16,2-1 0 15,4-2 0-15,9 2 0 16,11 4-3-16,9-5 1 16,-2 8-6-16,7-2 5 15,1 5 2-15,19 3-1 0,6 0 1 16,18-3 1-16,20-4-1 16,15 1 0-16,20-9 1 15,12-3 0-15,6 0-4 16,0 0-10-16,0 0-18 15,12 0-8-15,27 0 11 16,25 0-56-16,-4 0-146 16</inkml:trace>
  <inkml:trace contextRef="#ctx0" brushRef="#br0" timeOffset="210617.4701">17591 8853 302 0,'-8'-1'63'0,"-4"-2"-40"16,1-1 18-16,11 4 6 16,0 0-22-16,0 0-5 15,0 0-6-15,0 0-1 16,0 0 3-16,0 0-4 15,0 0-1-15,0 0-6 16,0 0-3-16,0 0 0 16,0 4-2-16,0 13 0 15,0 6 2-15,0 14 1 16,0 10 1-16,0 1-3 16,0 4 0-16,0 8 0 0,0-3-1 15,0 2 0-15,0 3 0 16,0-2-1-16,0-5 2 15,0-8-2-15,0-9 0 16,4-14 1-16,-4-3 0 16,2-8 0-16,3-10-1 15,-5 1-3-15,0-4-1 16,0 0-22-16,0 0-41 16,0-8-73-16</inkml:trace>
  <inkml:trace contextRef="#ctx0" brushRef="#br0" timeOffset="211024.0159">18538 8889 170 0,'4'-2'306'0,"6"2"-296"15,-1 0-9-15,1 0 8 16,11 0 0-16,14 2-9 16,12 13 3-16,9 10-2 0,-2 1-1 15,-4 8 0-15,-13-5 0 16,-12 4 3 0,-15 0-3-16,-10 4 0 0,-10 3 1 15,-36 7 1-15,-14-3 0 16,0-2 1-16,17-6-3 15,12-7 3-15,8-7-2 16,13-10-1-16,8-6 0 16,2 2 0-16,0-5-1 15,22 3-1-15,28 0-4 16,16-6 6-16,9 0 3 16,-1-4-3-16,-2-10-3 15,-6 1-24-15,-8-9-52 16,-2-2-86-16</inkml:trace>
  <inkml:trace contextRef="#ctx0" brushRef="#br0" timeOffset="211398.3073">19766 8882 385 0,'0'0'54'0,"0"0"-50"15,6 0 0-15,13 0 11 16,14 0-4-16,20 5-1 16,12 7-2-16,3 7-3 15,-12 3-2-15,-13 2 1 16,-14 5-4-16,-19 4 0 0,-10 3 0 16,0 1 1-16,-29 0 3 15,-12-1-3-15,2 0 4 16,-1-6-2-16,14-4 0 15,9-4-2-15,9-7-1 16,8-2 0-16,0-4 1 16,0-2-1-16,27-4-1 15,10-3 1-15,10 0 0 16,7 0 3-16,2-13-2 16,2 0-1-16,-2 0-8 15,-3-2-29-15,-7 0-58 16,5 0-105-16</inkml:trace>
  <inkml:trace contextRef="#ctx0" brushRef="#br0" timeOffset="211796.1463">20357 8658 36 0,'-6'-3'20'0,"4"-2"-1"15,-2 1-19-15,4-2-5 0</inkml:trace>
  <inkml:trace contextRef="#ctx0" brushRef="#br0" timeOffset="215598.0425">18354 8553 86 0,'-6'0'28'0,"6"-5"-12"16,0 5 1-16,0-4 2 15,0 4-7-15,0 0-6 16,0 0 0-16,0 0 2 16,0 0 3-16,0 0 0 15,0 0 2-15,0 0-1 16,0 0 14-16,0 0-3 16,0 0-4-16,0 0-2 15,0 0-5-15,0 0 3 16,0 0-7-16,0 0-4 0,0 4-4 15,0-4-1-15,-4 0 0 16,4 0-2-16,0 0 2 16,0 4 1-16,0-4 0 15,0 1-2-15,0-1 2 16,0 0-1-16,0 0 0 16,0 0-1-16,0 0 0 15,0 0 1-15,0 0 0 16,0 0 1-16,0 0 1 15,0 0 0-15,0 0-1 16,0 0 2-16,0 0-2 16,0 0 4-16,0 0 0 0,0 0 0 15,0 0 2-15,0 0-2 16,0 0-3-16,0 0 4 16,-2 1-3-16,2 0-2 15,0 3 0-15,0 7-1 16,0 4 1-16,-5 11 1 15,-1 3 0-15,-2 8 3 16,2 4-3-16,0 6 0 16,-1 8-1-16,7 3 2 15,-4 8 2-15,4-2 0 16,0 1 0-16,0 1 5 16,0-4-7-16,0 4 2 15,0 0-2-15,0-4 0 0,0-6-2 16,0-1 2-1,0 0-1-15,0-8 0 0,0-1 0 16,0-4-1-16,0-8 2 16,0-1-2-16,0-8 0 15,0-6 1-15,4-5-1 16,-2-6 0-16,3-5 0 16,-5-2 1-16,0 1-1 15,0-1 1-15,0-1 0 16,0 4-1-16,0-4 0 15,0 0 0-15,0 0 0 16,0 0 0-16,0 0 0 16,2 0-1-16,2 0 0 15,2 0 0-15,2 0 1 0,9 0 1 16,1 0 3-16,11 0-1 16,4 0 1-16,13 0-2 15,3 0 3-15,11 4-2 16,2-1-2-16,5 1 1 15,-7-1-2-15,-9-3 0 16,-3 0 3-16,-1 0-3 16,-3-7 1-16,3-7-1 15,7-5 0-15,2-6 0 16,4-3 4-16,-4-3-4 16,1 1 1-16,-5-3-1 15,0 5 0-15,-9-1 6 16,-1-6-6-16,-11 5 4 0,-13-2 0 15,-5 3-2-15,-7 0 4 16,-6-4 0-16,0-4 1 16,0 1-1-16,0-5-3 15,-4 3-1-15,-5 2 0 16,-1-4-2-16,2 7 3 16,4 5-2-16,-3-4 1 15,5 4 3-15,-2-2-3 16,2-2 2-16,-4 1 0 15,0-1-3-15,-5-1 0 16,1-4 0-16,4 4 2 16,-2-1-3-16,-5 2 0 0,3 3-1 15,-5 4-1 1,-1 5 1-16,-7-1 1 0,2 5 0 16,-1-2 1-16,-3 1 2 15,2 2-2-15,2 0-1 16,-1 1 0-16,1 2-1 15,-4 5-4-15,-8 2 0 16,2 2 5-16,-6 0 2 16,-4-1 0-16,-7 3 0 15,-4 1-2-15,-5 0 0 16,-1 0 0-16,-2-1 1 16,2 0 1-16,6-3-2 15,-2 4 0-15,7 0 0 16,12 0 0-16,8 0 0 15,8 0 0-15,9 0-3 0,2 0-2 16,1 0-6-16,-3 0-12 16,-2 11-10-16,-1 6-6 15,1 0-59-15,-5 1-63 16</inkml:trace>
  <inkml:trace contextRef="#ctx0" brushRef="#br0" timeOffset="216639.984">18831 9927 10 0,'3'5'2'0,"1"-2"-2"15,-2 4-5-15,-2-2-2 16</inkml:trace>
  <inkml:trace contextRef="#ctx0" brushRef="#br0" timeOffset="217894.332">9715 15870 89 0,'0'0'18'16,"0"0"-16"-16,0-3 7 15,0 1 9-15,0 2-11 16,0 0-7-16,0 0 0 15,0 0 0-15,0 0 3 0,0 0 1 16,0 0 3-16,0 0-2 16,0 0-5-16,0 0 0 15,0 0 0-15,0 0-2 16,0 0 1-16,0 0 1 16,0 0-1-16,0 0 0 15,0 0-9-15,-4 0-76 16</inkml:trace>
  <inkml:trace contextRef="#ctx0" brushRef="#br0" timeOffset="220226.1698">8378 16109 3 0,'-6'0'45'0,"6"0"-37"15,0 0-4-15,0 0 6 16,0 0 5-16,0 0-1 16,0 0-4-16,0 2 7 15,0-2-4-15,-2 2 0 16,2 1-6-16,0 0-4 15,0 1-3-15,-4-3 0 16,4 3 0-16,0-4-4 0,0 5 3 16,0-3-4-1,0 4-4-15,0-1-15 0,0-2-15 16</inkml:trace>
  <inkml:trace contextRef="#ctx0" brushRef="#br0" timeOffset="221949.8541">17585 11253 137 0,'-21'10'36'0,"9"-2"-20"16,12-8 20-16,0 0 29 15,0 0-20-15,0 0-10 16,0 0-9-16,0 0 1 15,0 0-4-15,0 0-3 16,0 0-7-16,0 0-3 0,0 0-6 16,14-4-2-1,34-24-1-15,26-14 10 0,21-8-7 16,15-6-3 0,10-2-1-16,8 6 1 0,11-2 0 15,3-2-1-15,3 9 1 16,0-1-1-16,1 0 1 15,1 0 0-15,2 4 0 16,-4-2 3-16,-11 5-4 16,-10 7 0-16,-19 5 1 15,-24 7-1-15,-25 7 0 16,-21 8 0-16,-16 3 1 16,-13 3-1-16,-2 1 2 0,-4 0 1 15,0 0 3 1,0 0-2-16,0 0-4 0,0 0 0 15,0 0-8-15,0 0-8 16,0 0-20-16,0 0-56 16,0 0-71-16</inkml:trace>
  <inkml:trace contextRef="#ctx0" brushRef="#br0" timeOffset="222326.1526">19474 10351 326 0,'0'0'42'0,"0"0"-25"16,0 0 18-16,0 0-11 16,7 0-16-16,26 0-2 15,20 0 5-15,14 0 4 16,7 0-7-16,9 3-4 15,-3 1-2-15,3 3 0 16,-9 2-1-16,-12 1-1 16,-14 0-1-16,-19 2-1 15,-15-2 1-15,-10 1 0 16,-4 10 2-16,-6 6 2 16,-31 6-1-16,-17 8 4 15,-16 5-4-15,-6 6-2 0,-15-3 0 16,2-6 0-1,10 0 0-15,5-5-3 0,1-2-18 16,1-2-24-16,-7 0-56 16,-1-3-115-16</inkml:trace>
  <inkml:trace contextRef="#ctx0" brushRef="#br0" timeOffset="222977.3619">17103 11485 136 0,'2'0'29'16,"-2"0"-22"-16,5 0 24 0,-3 0 11 15,10 0-9-15,7 0 1 16,8 6-6-16,-1-2 0 16,3-1 0-16,-2 6-12 15,6-2 4-15,-2-1 4 16,6 3-5-16,1 1-6 16,13 4 1-16,-1 3 1 15,12 4 3-15,4 0-3 16,6-2 0-16,9 0-5 15,14-1 4-15,15 2 3 16,10-1-9-16,2-3 1 16,2 1-5-16,-7-1-1 0,-11 2-1 15,-5-4 0-15,-14 1 0 16,-4 0-2-16,-13-4 0 16,0 3 0-16,-4-3 1 15,-10 0 0-15,-6-3-2 16,-5 1 0-16,-18-4 1 15,-8 0-3-15,-9-2-1 16,-10-3-9-16,0 0-8 16,0 0-12-16,-4 0-17 15,-21-4-32-15,-2-14-90 16,0-4-15-16</inkml:trace>
  <inkml:trace contextRef="#ctx0" brushRef="#br0" timeOffset="223315.8516">19069 11682 315 0,'0'0'60'0,"0"0"-51"15,0 0 29-15,0 0-7 16,0 0-17-16,13 15 3 16,18 3 1-16,10 1-9 15,13-2-3-15,1 2-5 16,8 3 4-16,1-4-4 15,-9 4 1-15,-1-4 2 16,-17-3-3-16,-16-3-1 16,-11-2 0-16,-10-2-2 15,0 6-2-15,-18 5 4 0,-32 3 4 16,-20 6-2 0,-11 0-2-16,-8-7 3 0,5 1-3 15,3-6 1-15,13-6 0 16,4-6-1-16,8-4-3 15,2 0-23-15,7-11-17 16,9-19-116-16,12-8-130 16</inkml:trace>
  <inkml:trace contextRef="#ctx0" brushRef="#br0" timeOffset="223600.4711">19220 10721 16 0,'170'-22'14'0,"-3"-8"-14"16</inkml:trace>
  <inkml:trace contextRef="#ctx0" brushRef="#br0" timeOffset="225730.292">26968 3827 191 0,'-7'-1'195'15,"-1"1"-168"-15,-25 0-21 16,0 18 13-16,-21 28 9 16,5 5-10-16,-5 15-7 15,-2 9-1-15,-4 15-5 0,-16 10 3 16,-5 3-1-16,-8-1-2 15,11-9 0-15,7-16-4 16,7-10-2-16,15-14 1 16,5-12-7-16,19-18-9 15,15-17-23-15,10-6-82 16,17-40-132-16</inkml:trace>
  <inkml:trace contextRef="#ctx0" brushRef="#br0" timeOffset="225985.9603">27222 3680 287 0,'-4'41'38'0,"-4"16"-19"16,-5 18 30-16,-3 9-4 15,3 10 0-15,-1 13-24 16,1 6 5-16,3 0-7 15,4-9-4-15,6-13-14 16,0-19 0-16,-4-14-1 16,-3-9-2-16,-7-13 0 15,-15-9-11-15,-14-12-28 16,-13-12-36-16,-14-3-126 16</inkml:trace>
  <inkml:trace contextRef="#ctx0" brushRef="#br0" timeOffset="226150.868">26310 4585 257 0,'0'0'33'15,"13"0"-25"-15,30 0 3 16,19 0 12-16,15 0 6 16,14 0-15-16,2-7-11 15,-2-6-3-15,-3-9-36 16,-1-6-90-16</inkml:trace>
  <inkml:trace contextRef="#ctx0" brushRef="#br0" timeOffset="226360.1298">27580 4216 298 0,'0'0'59'15,"6"9"-55"-15,16 11 7 16,5 7 29-16,15 8-8 15,5 4 0-15,7 2-15 16,-2 0-7-16,8-3-1 16,-5-5-9-16,-1-6-2 15,-6-5-4-15,-7-7-9 16,-8-12-65-16,0-3-139 16</inkml:trace>
  <inkml:trace contextRef="#ctx0" brushRef="#br0" timeOffset="226540.5452">28187 4224 344 0,'-60'29'44'0,"-8"13"-40"16,-19 15 5-16,-10 4 28 16,0-1-11-16,6-5-11 15,19-8-13-15,18-15-2 16,29-8-14-16,25-12-49 15,0-12-130-15</inkml:trace>
  <inkml:trace contextRef="#ctx0" brushRef="#br0" timeOffset="226720.1353">28479 4323 327 0,'39'4'6'15,"17"0"0"-15,18 0 16 16,15-3-2-16,-2 1-7 16,-4-1-11-16,-21-1-2 15,-21 4-44-15,-29 2-133 16</inkml:trace>
  <inkml:trace contextRef="#ctx0" brushRef="#br0" timeOffset="226878.0632">28551 4584 238 0,'0'4'16'0,"25"0"10"16,22-4 9-16,13 0 13 15,15 0-17-15,10-14-21 16,-1-8-10-16,-5-1-3 16,-3-6-50-16,-12 0-99 15</inkml:trace>
  <inkml:trace contextRef="#ctx0" brushRef="#br0" timeOffset="227192.3313">29492 4178 288 0,'0'0'39'16,"16"0"-25"-16,3 0-10 15,6 2 26-15,6 12-9 16,4 4 2-16,-4 8-6 15,-13 2-10-15,-11 4-3 16,-7 8 2-16,-3 4-2 16,-34 2 8-16,-8 1-2 15,-5-4-2-15,7-3 1 16,6-6-5-16,14-6-2 16,10-5 0-16,13-5-2 15,0-6 0-15,0-1-2 0,23-3 1 16,23-2-7-16,18-6 3 15,14 0-5-15,9-6-18 16,4-13-54-16,-2-3-102 16</inkml:trace>
  <inkml:trace contextRef="#ctx0" brushRef="#br0" timeOffset="227546.4649">30608 4236 172 0,'0'0'48'0,"0"0"1"15,0 0 22-15,0 4-15 16,0-1-23-16,0 3-16 15,0 7-7-15,0 3 1 16,0 8 6-16,0 7-1 16,0 4-8-16,6 5-2 15,13 2-5-15,10 1 5 16,0-2-3-16,-3-1 1 16,1-5-4-16,-2-3 1 0,-4-4-2 15,-3-5-1-15,3-3-6 16,0-7-17-16,-3-8-43 15,7-5-124-15</inkml:trace>
  <inkml:trace contextRef="#ctx0" brushRef="#br0" timeOffset="227800.2806">31075 4313 234 0,'-14'0'134'16,"-9"0"-132"-16,-4 11 7 0,-14 10 44 16,-7 8-19-1,-12 10-15-15,-8 8-11 0,-4 5-1 16,-1-3 5-16,5-1-4 16,4 0-6-16,12-2-2 15,1 0 1-15,5-4-2 16,5-7 1-16,10-6-24 15,8-9-53-15,6-4-130 16</inkml:trace>
  <inkml:trace contextRef="#ctx0" brushRef="#br0" timeOffset="232210.5387">27654 4992 7 0,'0'0'19'15,"0"-3"-3"-15,0 3 19 16,0 0-6-16,0 0-9 16,0 0-2-16,0-2-5 15,0 2 5-15,0-2-1 16,0 2 0-16,0 0-1 0,0 0 1 16,0 0-5-1,0 0 6-15,4 0-1 0,-4 0 2 16,0 0-1-16,2 0 1 15,-2 0 6-15,4 0-1 16,-4 0-6-16,2 0 1 16,-2 0-4-16,0 0 1 15,0 0-4-15,0 0-3 16,0 0-3-16,0 0 1 16,0 0-4-16,0 0 3 15,0 0-2-15,0 0 2 16,0 0-3-16,0 0 1 15,0 0 0-15,0 0 0 16,0 0-4-16,0 0 4 16,0 0-3-16,0 0 1 0,0 0-1 15,0 0 0-15,0 0 3 16,0 0-4-16,0 0 2 16,0 0 2-16,0 0-3 15,0 0 2-15,0 0-2 16,0 0 0-16,0 0-1 15,0 0 0-15,0 0 0 16,0 0 0-16,0 0 0 16,0 0-1-16,0 0 0 15,0 0 1-15,0 2-2 16,0 0 1-16,0-2-4 16,0 3 4-16,0 1-1 0,0 4 2 15,0 2 1-15,0-3-1 16,0 2 0-16,0-3 1 15,0 0-1-15,4-5 0 16,-4 1 1-16,3-1 0 16,-3 1 1-16,0 0-2 15,0 0 0-15,0 0 0 16,0-1-2-16,0-1 2 16,0 2 0-16,0-2 0 15,0 0 0-15,0 0 0 16,4 0 0-16,-4 0 0 15,2 0-2-15,-2 0-2 16,0 0-2-16,0 0-8 0,0 0-16 16,0 0-97-1,0 0-143-15</inkml:trace>
  <inkml:trace contextRef="#ctx0" brushRef="#br0" timeOffset="232945.8665">27664 4992 87 0,'0'0'38'0,"0"0"-24"15,0 0 26-15,0 0 8 16,0 0-7-16,0 0-18 16,0 3-2-16,0 0 1 15,0 2 4-15,0 3-3 16,0 2-1-16,-4 4-4 15,4 5-2-15,0 4-6 16,0 5-2-16,0 6 10 16,0 6-10-16,0 5 1 15,0 6 3-15,4 4-2 16,2 3-2-16,7 4 1 16,-1 7-4-16,1 6 2 0,-1 1-5 15,5 1 4 1,-3-2-2-16,-2-6-3 0,3-3 2 15,-9 0 0-15,-4-1 1 16,4-3-3-16,-6-2 1 16,5-5-2-16,-3-7 1 15,2-5 0-15,-4-9-1 16,0-2 1-16,0-8-1 16,0-8 1-16,0-5 0 15,0-6-1-15,0-5 0 16,0 0-2-16,0 0-1 15,0 0-5-15,0 0-19 16,0-7-14-16,0-9-34 16,0-5-128-16</inkml:trace>
  <inkml:trace contextRef="#ctx0" brushRef="#br0" timeOffset="233426.9946">27654 5238 196 0,'-2'-2'26'15,"2"2"-6"-15,0 0 40 16,0 0-12-16,0 0-19 16,-6 23-22-16,-5 6 15 0,-3 12-1 15,-11-1-7 1,-2 4-1-16,-4 0-3 0,-6-3-1 16,2-3-4-16,4-3-2 15,-6-6-2-15,12-10-1 16,0-4-7-16,8-15-23 15,17 0-68-15,0-29-158 16</inkml:trace>
  <inkml:trace contextRef="#ctx0" brushRef="#br0" timeOffset="233627.6989">27732 5229 203 0,'17'14'40'16,"4"3"-34"-16,12 11 14 16,10 2 22-16,5 0-25 15,10 1-8-15,12 1-4 16,8-3-5-16,-3 4-2 16,-3-2-26-16,-18 7-139 15</inkml:trace>
  <inkml:trace contextRef="#ctx0" brushRef="#br0" timeOffset="236199.9275">27925 8522 352 0,'-19'-29'48'0,"1"-4"-46"0,11-11-2 15,7-14 23-15,0 5-3 16,2-11-9-16,11-12-7 16,-1-4 3-16,1-12-5 15,-3-6 5-15,-4-2 0 16,0-3-2-16,3 1 10 16,7 3-2-16,1-1-5 15,3-2 3-15,9 0-5 16,2-2 4-16,0 12-10 15,0 13 1-15,-4 20-1 16,-6 18 3-16,-5 13 1 16,-3 6-1-16,-5 9 0 15,-2 6 3-15,-6 7 0 0,4 0 2 16,-4 0-7-16,0 0-1 16,0 0-1-16,0 0 1 15,0 0 0-15,0 4 0 16,0 11 0-16,0 7 7 15,0 11-5-15,-6 10 3 16,-10 13 1-16,-11 9-3 16,-6 6 3-16,-7 1-2 15,-7-2 0-15,-1 0 1 16,1-4-2-16,3 2-2 16,5-8 1-16,-2-10-1 15,6-11-2-15,6-10 1 0,2-7-2 16,2-7-5-16,2-8-9 15,-2-7-22-15,3 0-22 16,7-18-18-16,11-26-78 16,4-18-120-16</inkml:trace>
  <inkml:trace contextRef="#ctx0" brushRef="#br0" timeOffset="236439.8922">28266 6805 298 0,'6'0'61'16,"4"4"-60"-16,5 14 23 0,3 14 31 15,5 10-10-15,2 15-6 16,6 2-12-16,2 0-8 16,-8-11-4-16,0-1-10 15,-1-9-3-15,-5 1-1 16,0-4-2-16,-1-4-2 15,-5-4-1-15,-1 1-16 16,0-5-46-16,-1-1-143 16</inkml:trace>
  <inkml:trace contextRef="#ctx0" brushRef="#br0" timeOffset="237391.5529">28721 8430 272 0,'-7'0'76'16,"7"0"-72"-16,0 0 9 15,0 0 22-15,0 0-5 16,5 0-12-16,19 5 2 15,7 3 0-15,11-2 1 16,1 2-6-16,11-1 3 16,14-1-8-16,11-2 2 15,7 1-3-15,12-2-3 16,7 5 2-16,0-2-4 16,5 2-1-16,4 0 2 0,-3-1 0 15,7 0-4 1,-8-2 1-16,-13-3-1 0,-12-2-1 15,-7 4 1-15,-16-1 1 16,-2-2 0-16,-10 2-2 16,-7-3 0-16,-2 4 0 15,-10-4-2-15,-8 4 0 16,-8-3-5-16,-11-1-6 16,-4 0-10-16,0 0-17 15,0-9-24-15,0-5-89 16</inkml:trace>
  <inkml:trace contextRef="#ctx0" brushRef="#br0" timeOffset="237836.1329">30420 8309 333 0,'0'0'40'16,"0"0"-33"-16,0 0 26 16,0 0 12-16,0 0-17 15,0 0-13-15,0 0-7 16,4 0 1-16,4 0 12 16,2 5-9-16,-1-2-2 15,1 4-4-15,2-3 1 0,7-1 2 16,-2 6-3-16,1-4-4 15,-3 0 1-15,5 5 1 16,-5-3-1-16,8 1 2 16,-3 4-5-16,7-5 3 15,4 7-3-15,-4-2 1 16,2 1 1-16,0 3-2 16,-2-1 0-16,-2 0 0 15,-3-1 1-15,-5 5-1 16,-9-1 3-16,-4 0-2 15,-4 7 2-15,-12 1 0 16,-54 8 1-16,-38 3-4 16,-40 2-9-16,-32-1-36 0,-41-5-74 15</inkml:trace>
  <inkml:trace contextRef="#ctx0" brushRef="#br0" timeOffset="271455.2451">17426 4121 385 0,'-19'-18'60'15,"9"3"-40"-15,2 15-12 16,8 0 16-16,2 0 1 15,2 0-17-15,-4 2 2 16,2 8-4-16,2 8-3 16,2 5 4-16,7 14 6 15,-7 6-6-15,-6 8 1 16,0 8-3-16,-35 12 0 16,-31 6-4-16,-15 5 0 0,-8 7 2 15,2-3-3-15,13-4 0 16,16-16-1-16,15-17-2 15,12-9-2-15,14-15-11 16,9-8-19-16,4-9-15 16,-5-8-29-16,-9-13-206 15</inkml:trace>
  <inkml:trace contextRef="#ctx0" brushRef="#br0" timeOffset="271839.5414">17176 3632 393 0,'8'6'27'16,"-2"-6"-27"-16,5 0-1 16,-5 0 1-16,0 0 4 15,13 4-2-15,18 17 3 16,16 15 4-16,9 10-7 15,9 15 2-15,-3 6-2 16,4 15-2-16,7 9 3 16,-5 13 4-16,9 9-5 15,-4 4 2-15,-3-1 2 16,3-9-5-16,-9-15-1 0,-10-13 3 16,-11-13-2-16,-5-13-1 15,-9-9 2-15,-4-11 0 16,-6-7 0-16,-7-9 2 15,-7-10-4-15,-5-4 0 16,-6-3 1-16,0 0-2 16,0 0 1-16,0-9-16 15,-10-14-88-15</inkml:trace>
  <inkml:trace contextRef="#ctx0" brushRef="#br0" timeOffset="272289.3719">19687 4046 361 0,'13'3'49'0,"-13"-3"-37"0,0 0-11 15,0 0 8-15,2 7 8 16,16 12 9-16,11 9-11 15,13 10 0-15,3 6 2 16,13 15-9-16,8 6-2 16,2 6 0-16,5 2 1 15,1-8-4-15,-2-6 0 16,-5-8-1-16,-1-6-1 16,-6-6-1-16,-11-6 0 15,-7-7-1-15,-15-10-5 16,-11-6-29-16,-16-6-44 15,-12-4-160-15</inkml:trace>
  <inkml:trace contextRef="#ctx0" brushRef="#br0" timeOffset="272603.6137">20624 4110 421 0,'0'-3'25'0,"0"-5"-23"16,-21-1 6-16,-20 9 4 15,-15 0-1-15,-21 26-1 16,-16 19-9-16,-16 13 5 0,-15 14-2 16,-4 5-1-16,10-1 3 15,6-5-3-15,21-7 2 16,17-11-2-16,12-5-2 15,14-7 0-15,7-7-1 16,8-4-4-16,6-8-3 16,8-10-8-16,7-1-8 15,4-11-16-15,-3 0-51 16,-3 0-95-16</inkml:trace>
  <inkml:trace contextRef="#ctx0" brushRef="#br0" timeOffset="273645.6751">18240 3494 132 0,'4'-8'63'0,"-4"6"-9"16,0 2-19-16,-4 0 20 15,4-5-11-15,0-8-11 16,0 2-6-16,0 2-8 16,-12 2-4-16,-13 1-5 15,4-6 0-15,-5-4-3 16,-5-2-1-16,-17-3-3 15,-20-1-1-15,-23 2-1 16,-15-4-1-16,-14 2-1 16,-14 0 1-16,-11 4 2 15,-8 6-2-15,5 5 0 16,17 4-1-16,7 3 1 0,21 9 0 16,6 21-2-1,-2 10 0-15,1 14 2 0,1 18 0 16,6 12 1-16,15 15-2 15,16 14-1-15,17 10 1 16,18 9 1-16,16 5-2 16,1 1 2-16,8-11-2 15,21-9 0-15,37-11 2 16,18-4-2-16,9-1 2 16,2-2-2-16,10-3 0 15,17-11 1-15,14-9 0 16,19-17 1-16,20-18 0 15,9-22 3-15,-1-15 1 0,-3-5 1 16,-5-14-2-16,-7-20 2 16,-1-15-3-16,-2-14 3 15,-12-14-1-15,-13-14 0 16,-23-12 0-16,-22-12-3 16,-27-5-1-16,-29-9 0 15,-25 2 0-15,-6 7-1 16,-33 7 0-16,-33 15-2 15,-17 17 3-15,-14 12-2 16,-21 14-2-16,-26 11-4 16,-20 9 8-16,-9 7 1 15,-3 7 3-15,15 3-2 16,16 9-2-16,36 4-2 16,32 3-11-16,38 2-21 0,27 0-43 15,12 12-73-15,8 14-67 16</inkml:trace>
  <inkml:trace contextRef="#ctx0" brushRef="#br0" timeOffset="274351.7411">20312 3904 160 0,'-71'-17'34'16,"3"3"-14"-16,-2 7 21 15,-1 6 15-15,-11 1-19 16,-11 0-10-16,-9 12-6 0,1 13 3 16,4 11-9-16,10 9-1 15,2 9-6-15,5 8 2 16,1 4-7-16,7 12 4 15,6 8-6-15,12 0 0 16,11 0-1-16,12-6 0 16,8-3 0-16,10 5 0 15,13-3 0-15,0 1-2 16,44-2 0-16,32-9 1 16,17-9 0-16,11-9-9 15,5-16 10-15,7-9 0 16,21-15 0-16,5-11 0 15,19 0 0-15,3-27 5 0,1-15 0 16,2-13-3 0,-7-10-1-16,-3-5 8 0,-19-3-4 15,-28-5-5-15,-25 1 5 16,-30-12-2-16,-26-5-3 16,-27-5 1-16,-2 0 0 15,-29 13 2-15,-16 17 1 16,-9 21 2-16,-2 11-3 15,-8 12-1-15,-2 4 1 16,-6 5-1-16,2 3-2 16,-1 5-1-16,9 4-11 15,2 4-29-15,4 0-43 16,-1 4-116-16</inkml:trace>
  <inkml:trace contextRef="#ctx0" brushRef="#br0" timeOffset="275672.2068">18354 2480 156 0,'35'-21'29'0,"4"6"-12"15,-26 0 14-15,-7 9 33 16,0 6-21-16,-2 0-16 0,-4 0-10 16,0 0-1-16,0 0 4 15,0 0-14-15,0 0-6 16,0 2-3-16,-10 25 3 15,-21 16 6-15,-12 20 1 16,-11 9-6-16,-6 5 2 16,2-1-3-16,-2-4 3 15,0 3-3-15,4 1 0 16,5 1-2-16,1-2 0 16,9-21 2-16,16-15-4 15,12-15-8-15,13-11 1 16,0-10-24-16,0-3-25 15,0 0-33-15,-2 0 9 0</inkml:trace>
  <inkml:trace contextRef="#ctx0" brushRef="#br0" timeOffset="277283.8579">17881 2759 120 0,'0'0'26'0,"0"0"-9"15,0 0 22-15,8 0 7 16,-2 0-10-16,-2 0-11 16,-4 0-9-16,0 0 4 15,4 0-2-15,-2 0-9 16,3 0 2-16,-5 0-6 15,2 0-1-15,-2 0 0 16,0 0-3-16,0 0 3 16,0 0-1-16,0 0-2 15,-9 5-1-15,-5 1 3 16,1-5-3-16,13-1 0 0,0 0 0 16,0 0 0-16,0 0 0 15,0 0 2-15,0 0-2 16,0 0 1-16,0 0-1 15,0 0 1-15,0 0 5 16,0 0-4-16,0 0 0 16,0 0-1-16,0 0-1 15,0 0 0-15,0 0 0 16,0 0 0-16,0 0-1 16,0 8 1-16,0 3 0 15,-6 4 0-15,-6 0 0 16,-1 4-1-16,-1 4 1 15,-3 8 0-15,1 1 1 16,4 6-1-16,-3 1 0 16,3-2 0-16,-1 4 0 0,-3 3 0 15,3 0 0-15,1 3 1 16,2-1-1-16,7-2 0 16,3-5-1-16,0-3 0 15,0-5-1-15,0-4 1 16,15-7-1-16,1-5-4 15,-3-6 3-15,-3-5-5 16,-4-2 5-16,7-2 3 16,1 0 5-16,19 0 2 15,7-4 1-15,7-8-7 0,-3-5-1 16,3 4 0 0,1 3 2-16,12-3-1 0,2 3 0 15,4-4 0-15,-10 6-1 16,-3-2 1-16,-11 2-1 15,-15 4 2-15,-11-2-1 16,-10 3 2-16,-6 2-3 16,0 1 3-16,0 0 10 15,0-2 2-15,0 0 8 16,0-9-10-16,-6 0-12 16,-19-6 3-16,-8-2 0 15,0-3 2-15,-14-2-3 16,-9-8-3-16,-8-3 1 15,-4-4 0-15,-5-4 4 16,5-1-3-16,-2 0 0 0,8 7 2 16,12 1-2-16,7 9 0 15,7 10-2-15,20 2 0 16,4 9-3-16,12 5 3 16,0 0 1-16,0 1 1 15,0 0-2-15,0 0-2 16,0 0 2-16,0 0-5 15,0 0 3-15,0 0 2 16,0 0 0-16,0 0-1 16,0 0 0-16,0 0 1 15,0 0 0-15,0 0-1 16,0 0 1-16,0 0 0 0,0 0 0 16,0 0 2-16,0 0-1 15,0 0-1-15,0 0 0 16,0 0 0-16,0 0-2 15,0 0-3-15,0 0 2 16,0 0 1-16,0 0 0 16,0 0 2-16,0 0 1 15,0 0-1-15,0 0 0 16,0 0 0-16,0 0 0 16,0 0 0-16,0 0 0 15,0 0 0-15,0 0 0 16,0 0 0-16,0 0 0 15,0 0-1-15,0 0-4 16,0 0 4-16,0 0-1 16,0 0 0-16,0 0 2 0,0 0 0 15,0 0-1-15,0 0 1 16,0 0-1-16,0 0-1 16,0 0-3-16,0 0-9 15,0 0-13-15,-3 0-24 16,-7 3-66-16,-2 10-54 15</inkml:trace>
  <inkml:trace contextRef="#ctx0" brushRef="#br0" timeOffset="277883.158">20405 3251 123 0,'10'0'86'0,"-10"0"-66"16,0 0-4-16,0 0 29 0,0 0-2 16,0 0-23-16,0 10-13 15,0 7-6-15,-23 13 13 16,-18 17-2-16,-13 12 8 15,-8 11 2-15,-12 7-15 16,-3 1-3-16,-10-3-1 16,-4-2 0-16,7-9-2 15,11-6 0-15,30-16-1 16,20-11-4-16,17-11-15 16,6-7-14-16,-2-4-27 15,-11-6-43-15</inkml:trace>
  <inkml:trace contextRef="#ctx0" brushRef="#br0" timeOffset="278453.8662">19499 3604 209 0,'-4'-3'47'16,"4"3"-35"-16,0 0 18 15,0 0 19-15,0 4-13 16,0 16-35-16,-12 7 4 16,-7 11 6-16,-10 6-6 15,-4 0-3-15,-12 0 0 0,-1-5 1 16,-2-5 1-16,7-1-4 16,4-6 0-16,14-5 1 15,15-5-1-15,8-10 0 16,0-4-6-16,0-3-4 15,25 0 1-15,24 0 9 16,24 0 2-16,9 0 6 16,9 0-6-16,9-12 4 15,13-3-6-15,5-2 6 16,8-4-5-16,-4-1-1 16,-2 0 2-16,-4-2-2 15,-17 2 3-15,-10 2-2 16,-23 2 1-16,-23 2 0 15,-12 1 0-15,-18 0-1 16,-7-3 6-16,-6-1-5 0,0-2 9 16,-12 1 2-16,-21 1 0 15,-15-1-4-15,-6 1-4 16,-6-1 1-16,-6 1 1 16,0 2-2-16,2 1 2 15,6 2 0-15,13 3-6 16,9 3 2-16,5 1-1 15,3 2-2-15,3-2-10 16,2 3-9-16,4 0-18 16,-5 4-49-16,-5 0-59 15</inkml:trace>
  <inkml:trace contextRef="#ctx0" brushRef="#br0" timeOffset="291496.1506">6034 874 317 0,'0'-4'38'15,"-4"4"-30"1,-31-1-3-16,4-9 11 0,24 8 19 15,-7-5-6-15,8 0-1 16,-7 1-16-16,7 2-3 16,0-3 2-16,-9-1-4 15,1-2 2-15,-11-7-5 16,-6 3-4-16,-4-3 2 16,-8-2 1-16,-17 2-1 15,-17-2 0-15,-10-1 0 16,-10 1-1-16,-4 0-1 15,-2 0 2-15,-1 3 4 16,1 3-2-16,-3 0 1 16,-3 5-5-16,1 3 0 0,7 5 0 15,10 0 0-15,13 0-1 16,7 0 1-16,1 10 0 16,-2 10 1-16,-7 8-1 15,-1 8-1-15,-1 10-1 16,-4 6 4-16,13 5-3 15,-11 13 1-15,9 6 0 16,-3 14 0-16,7 8 1 16,4 4-1-16,6 5 0 15,10 0 0-15,-1 6 0 16,11 8 0-16,1 1 0 16,6 4 0-16,14-1 0 15,-1-1 1-15,18-5-1 0,2-5-2 16,0-6 1-16,16-5 0 15,21-5 0-15,11-7 0 16,10-5-4-16,6-3 4 16,8-9 0-16,3-7-1 15,-1-11 1-15,-10-16-1 16,-4-9 1-16,-2-4 1 16,6-5-1-16,2-4 1 15,4-2 0-15,9-3 2 16,4-5 2-16,4-5-3 15,1-2 0-15,10-1 2 16,7 0-2-16,11-8 0 0,8-3 1 16,-6 0 0-16,-5 0-2 15,-16 1 0 1,-6 0-1-16,-4 2 0 0,4 1 2 16,-2-3-1-16,2 3 0 15,-10-1 0-15,-3-2 0 16,-8-1 0-16,-18-1-1 15,0-4 1-15,-7-3 0 16,3-8 1-16,6-4 1 16,-5-6-2-16,3-2 0 15,-9 0 1-15,-6-1-1 16,1-2 2-16,-3-5 1 16,-8-3-3-16,0 2 0 0,-13-3 0 15,3-1 0-15,-3-5 0 16,3-4 1-16,-1 0-1 15,-10-2 0-15,1-1 0 16,-7 1 0-16,0-2 2 16,-27 0-1-16,-6 7 0 15,2-3-1-15,-11-3 3 16,7-7-3-16,2-3 0 16,-12 0 1-16,11 2 0 15,-1 13 0-15,4 0 0 16,0 5 0-16,-8 3 3 15,0-5-4-15,-13 0 1 16,7 6 0-16,-7 5-1 16,13 6 0-16,-1 7 3 15,7 5-6-15,2 7 3 0,9 6 0 16,-1 3 0-16,2 1 3 16,3 2-3-16,-16-1-3 15,8 0 2-15,1 0 2 16,6 0 2-16,-8 3-3 15,9 1 1-15,-1-3-2 16,11 5 1-16,-5 0 0 16,7 1 0-16,0 0-4 15,6 1 3-15,0 1 0 16,0 0 1-16,0 0-3 16,0 0 1-16,0 0 0 15,0 0 1-15,0 0-4 0,0 0-1 16,0 0-3-16,0 0 2 15,-6 0 0-15,6 0 1 16,0 0-5-16,0 0 5 16,0 0-4-16,0 0-1 15,0 0-6-15,-8 0-9 16,1 0-17-16,-5 7-43 16,-7 9-29-16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30:15.312"/>
    </inkml:context>
    <inkml:brush xml:id="br0">
      <inkml:brushProperty name="width" value="0.05292" units="cm"/>
      <inkml:brushProperty name="height" value="0.05292" units="cm"/>
      <inkml:brushProperty name="color" value="#FF0000"/>
    </inkml:brush>
  </inkml:definitions>
  <inkml:trace contextRef="#ctx0" brushRef="#br0">3886 819 238 0,'6'0'52'0,"7"0"-47"16,-13 0 20-16,0 0 4 15,0 0 8-15,0 0-12 16,0 0-6-16,6 0-2 15,-6 0 0-15,0 0-1 16,0 2-6-16,0 7-2 16,0 4-4-16,0 9 4 15,0 11-4-15,0 15 0 16,-12 14 3-16,-15 14-1 16,0 15-6-16,-4 8 7 0,-11 8-5 15,5 1-1-15,0 3 3 16,-8-1-4-16,5 0 1 15,-5-2-1-15,6-8 0 16,-1-11 3-16,9-15-3 16,17-9 0-16,14-12 0 15,0-8 0-15,0-9-1 16,12-14 1-16,1-12-5 16,-1-7 4-16,-4-3-4 15,-1 0-4-15,-3-18-5 16,-2-25-42-16,6-21-128 15</inkml:trace>
  <inkml:trace contextRef="#ctx0" brushRef="#br0" timeOffset="486.0443">4080 685 222 0,'0'0'45'16,"7"0"-44"-16,-1 0-1 15,6 0 8-15,7 17 7 0,2 8 7 16,5 5-2-16,-7 6 2 15,0 3 1-15,1 8 0 16,7 10 5-16,-2 8-11 16,-4 10-5-16,3 8 3 15,3 4-2-15,-2 7-3 16,-4 1-1-16,4 0-1 16,8 0-4-16,-6-1 1 15,12 0-1-15,-6 1-2 16,-2-7-1-16,2-10 0 15,-6-6 0-15,-4-8-1 16,-3-6 2-16,1-8-1 0,-2-9-1 16,-11-9 0-16,-2-10-1 15,-6-6-2-15,0-8 2 16,0-3-4-16,0-5-2 16,0 0 1-16,-14 0-7 15,-34-10-92-15,-14-18-221 16</inkml:trace>
  <inkml:trace contextRef="#ctx0" brushRef="#br0" timeOffset="831.806">3801 1735 251 0,'0'-3'94'16,"0"3"-87"-16,0-2 0 16,0 2 22-16,0-1-12 15,0-1-17-15,0 1-1 16,25 0 1-16,15-1 4 16,13 2 4-16,11 0-1 15,0 0-1-15,19 0 2 16,2 0-1-16,12-1-3 15,2-3 0-15,-2 1 0 16,-8 1-4-16,-23 0 1 0,-18 2-1 16,-21 0-5-16,-15 0 1 15,-6 0-8-15,-6 0-11 16,0 0-27-16,0 0-175 16</inkml:trace>
  <inkml:trace contextRef="#ctx0" brushRef="#br0" timeOffset="1814.749">5416 1364 235 0,'0'1'95'16,"0"-1"-92"-16,6 2-2 15,9 1 14-15,24 0 1 16,4 1 4-16,19 0-2 16,15 0-4-16,-5-1-2 15,5-2-1-15,5-1 3 0,5 0-5 16,4 0-3-16,-2 0 3 15,-8 0-4-15,-5-1-5 16,-16 1-2-16,-23 0-3 16,-16 0-12-16,-17 10-4 15,-4 9-25-15,-31 4-252 16</inkml:trace>
  <inkml:trace contextRef="#ctx0" brushRef="#br0" timeOffset="2062.9599">5689 1777 347 0,'0'0'2'0,"0"0"1"16,18 0 6-16,26 0 10 15,20 0 1-15,4 0-3 16,4 0-5-16,1-4-7 15,-15 0-3-15,6 4-2 16,-2 0-1-16,-6 0-5 16,-3 0-3-16,-9 0-8 15,-9 0-14-15,-6 0-73 16</inkml:trace>
  <inkml:trace contextRef="#ctx0" brushRef="#br0" timeOffset="2727.987">7814 956 224 0,'0'-1'106'16,"0"1"-91"-16,0 0 11 15,0 0 16-15,0 0-9 16,-9 23-21-16,-15 16-1 16,-16 20 3-16,-11 14-6 15,-9 8 0-15,-11 14 2 16,1 10-2-16,-15 4 0 0,1 3-4 15,5-1 3 1,7-4-7-16,16-12 2 0,8-12-3 16,11-13 1-16,4-14-4 15,8-15 0-15,5-10-4 16,7-12-3-16,7-15-6 16,0-4-17-16,6-15-71 15,0-26-205-15</inkml:trace>
  <inkml:trace contextRef="#ctx0" brushRef="#br0" timeOffset="3111.9328">7777 954 327 0,'0'0'54'16,"0"0"-48"-16,0 0 18 16,0 0 6-16,0 5-14 15,4 22-16-15,8 15 12 16,3 14 0-16,7 9-4 16,7 5-4-16,-2 6 2 15,4 3 2-15,8 6-6 16,-12 1 2-16,2 1 1 15,0-4 1-15,-4-2-5 0,-4-1 2 16,-3-2-2 0,-5-7 3-16,1-10-3 0,-8-8-1 15,-6-10-1-15,6-5 1 16,-3-9-5-16,1-7 0 16,-4-7-7-16,0-6-13 15,-7-6-51-15,-34-3-208 16</inkml:trace>
  <inkml:trace contextRef="#ctx0" brushRef="#br0" timeOffset="3336.2051">7074 1730 253 0,'0'-3'70'15,"22"1"-66"-15,32-5-4 16,25 2 20-16,18 2 8 16,14 1-11-16,9 1-8 15,-6 0-6-15,-8-2-3 16,-9 0-5-16,-2-3-15 16,-17-1-62-16</inkml:trace>
  <inkml:trace contextRef="#ctx0" brushRef="#br0" timeOffset="3825.4037">8054 612 99 0,'0'0'270'15,"0"0"-259"-15,0 0-6 16,0 0 13-16,6 0-10 16,31 0-6-16,19 8 8 15,20 3 4-15,9 3 1 16,0-1-2-16,4 0 0 15,10 0-1-15,-2-3-3 0,-12-2-7 16,-11-2 1-16,-12-3-3 16,-21-1-2-16,-16-2-5 15,-21 0-14-15,-4 0-24 16,-33 0-162-16</inkml:trace>
  <inkml:trace contextRef="#ctx0" brushRef="#br0" timeOffset="4026.0001">8535 727 295 0,'-6'22'24'0,"0"7"-17"16,-3 9 26-16,3 5 8 16,6 5-3-16,0 4-14 0,0 3-9 15,0 0-6-15,0-1-8 16,0-2-1-16,0-1-6 15,-12-4-16-15,-21-2-43 16,-11-1-260-16</inkml:trace>
  <inkml:trace contextRef="#ctx0" brushRef="#br0" timeOffset="4767.9291">2210 2651 101 0,'70'1'52'0,"21"-1"22"15,14 0-10-15,19 0-2 16,19 0-24-16,20 2-7 15,23-2-13-15,21 2-2 0,16-2 5 16,17 0-10 0,14 0 1-16,23 0-2 0,17 0 1 15,12 0-3-15,4 0 2 16,-6 0-5-16,-13 0-4 16,-5 0 0-16,-12 0 3 15,-7-5-2-15,-6 1 1 16,-7 0-2-16,-19-2-1 15,-9-1 1-15,-13 0-1 16,-13 1-1-16,3 1 1 16,-30 3 0-16,-15 2-1 15,-16 0 1-15,-24 0-1 0,-2 0 0 16,-9 0 1 0,-10-1-1-16,-16-3 0 0,-11 0-1 15,-16-1-3-15,-4-4 1 16,-3-4-3-16,-10-2-13 15,-10-5-24-15,-6 0-83 16</inkml:trace>
  <inkml:trace contextRef="#ctx0" brushRef="#br0" timeOffset="5413.4563">2619 396 179 0,'0'0'158'16,"0"0"-158"-16,6 7-4 15,7 16 4-15,5 14 15 16,5 21 0-16,-4 16-5 15,-1 15-2-15,-10 7 3 16,3 12-7-16,-5 10 8 16,-4 12-7-16,-2 5 1 0,0-2-2 15,-6-7-4-15,-15-9 4 16,3-9-4-16,5-10 2 16,-3-10-2-16,9-14 0 15,1-13-3-15,2-14 3 16,4-15-5-16,0-10-3 15,0-12-2-15,0-10-5 16,-2 0-9-16,-2-25-52 16,-4-23-212-16</inkml:trace>
  <inkml:trace contextRef="#ctx0" brushRef="#br0" timeOffset="6449.0347">3208 364 235 0,'29'-1'3'16,"8"-2"-3"-16,23 0 7 15,2 1 12-15,17 2 6 16,12 0-2-16,14 0-9 0,19 0-1 16,17-2 0-16,16-7 0 15,12 2 1-15,7 1-7 16,-2 1-1-16,6 5-4 16,-11 0 0-16,-12 0-2 15,-6 0-2-15,2 0 2 16,4 5 0-16,6-3-1 15,7 0 1-15,4-2 0 16,8 0 1-16,14 0 1 16,-8 0 2-16,-6 0-2 15,0 0 3-15,-9 0-1 16,3 0-4-16,-2-2 2 0,-11 0 1 16,0-1-1-16,-14-1-2 15,2 2 1-15,-2 2 0 16,-15-3-1-16,5 2 6 15,-9 1-5-15,-2-2 2 16,-4 1 3-16,-8 1-4 16,-13 0 0-16,-10 0 1 15,-10 0-1-15,-9 3-2 16,3 3 1-16,-7 1-1 16,3 0 1-16,-1 3-1 15,0-1 1-15,-12 0-1 16,-4 2 0-16,-4-3 1 15,-15 0-1-15,-10 0 1 0,0 0-1 16,-15 1-2 0,3 2 2-16,-5 5 1 0,2 5 2 15,-3 7-2-15,-5 7 2 16,-2 13-1-16,-2 5 2 16,0 4-3-16,0 6 3 15,0 0-2-15,4 5 5 16,-2 8-4-16,-2 8 1 15,0 6-2-15,0 6 0 16,0-3 1-16,0 4-2 16,0-1 0-16,10-2-1 15,-1 6 1-15,-1 2 2 16,-8 3-2-16,0 0 0 16,0 0 2-16,-8-7-2 0,-11-8-1 15,-6-5 1-15,-2-9-1 16,9-10 1-16,-9-7-1 15,8-10 0-15,11-6-1 16,-2-9 1-16,3-9 0 16,1-6 0-16,4-5 0 15,2-10 0-15,-6-1 0 16,6-3 1-16,0 0 0 16,-6 0-1-16,6 0 0 15,0 0 2-15,0 0-1 16,0 0-1-16,0 0 1 15,-9 0-1-15,1 0 0 16,-8 0-2-16,-9 0-2 0,-8 0 0 16,-21 9-2-16,-10 5-4 15,-15 0-17-15,-3-1-62 16,-38 1-271-16</inkml:trace>
  <inkml:trace contextRef="#ctx0" brushRef="#br0" timeOffset="8997.6773">11890 570 195 0,'-12'-1'39'15,"3"-1"-25"-15,5-1 6 16,4 3 21-16,0 0-9 16,0 0-9-16,0 0-2 15,0 0-3-15,0 0 0 16,0 0-4-16,0 0-8 0,0 1-2 16,0 15-2-16,4 14 0 15,11 11 8-15,3 8 5 16,-1-1-6-16,-5-1-4 15,-1-3-3-15,-3-2-2 16,2 0 2-16,-1-4-1 16,-3-6-1-16,-2-9-1 15,-2-9-1-15,-2-6-3 16,0-6-4-16,0-2 0 16,0 0 1-16,0-20-3 15,0-13-73-15,-6-7-45 16,-7-5 40-16,1-3-57 15</inkml:trace>
  <inkml:trace contextRef="#ctx0" brushRef="#br0" timeOffset="9503.6541">11857 405 178 0,'-19'-6'67'0,"1"2"-37"15,3 1 10-15,7 1 9 16,-4 2-8-16,1 0-19 15,-7 0-6-15,-3 14-10 16,-8 16-2-16,-6 14 0 16,2 13 1-16,-2 11-3 15,4 7 1-15,6 2-2 0,-2-2 1 16,19-6-2 0,4-3 0-16,4-8 0 0,4-5 0 15,31-9 0-15,10-12 0 16,13-6 0-16,4-7 0 15,17-11 0-15,18-8 0 16,8 0 4-16,15-17-4 16,8-16 0-16,-6-10 2 15,2-9-2-15,-18-7 2 16,-17-3-2-16,-23-3-1 16,-29-3 0-16,-24-7 1 15,-13-2 0-15,-13 6 0 16,-41 8 0-16,-8 15 2 15,-8 13-1-15,-4 12 4 16,-3 5-3-16,1 7 3 0,-9 3 0 16,2 5 0-16,9 2-5 15,2 1 0-15,16 0 1 16,8 0-2-16,13 0 0 16,4 1-1-16,6 10-6 15,2 1-3-15,3 7-12 16,-3 5-32-16,0 4-118 15</inkml:trace>
  <inkml:trace contextRef="#ctx0" brushRef="#br0" timeOffset="11038.5428">11882 2005 195 0,'-19'1'52'0,"13"-1"-46"15,2 0 25-15,4 0 29 16,0 0-24-16,0 0-19 15,0 0-11-15,0 0 1 16,0 0-4-16,6 0-3 16,25 4 5-16,17 1 0 15,22 0 1-15,-2 3 1 16,7 2-6-16,-5 0-1 16,-16 3 0-16,-21 2 0 15,-15-2-3-15,-18 8 0 16,0 4 3-16,-31 9 1 15,-35 6 3-15,-6-2-2 16,-7-1-2-16,11-8 1 0,12-2 1 16,19-7-2-16,10-7 2 15,19-5-1-15,4-5-1 16,4 3-3-16,0-3-1 16,22 4 3-16,22-3 1 15,20-1 1-15,6-3-1 16,15 0 2-16,6 0-2 15,0-9 0-15,-2-3-2 16,-11-3-6-16,-12-3-27 16,-14 0-89-16</inkml:trace>
  <inkml:trace contextRef="#ctx0" brushRef="#br0" timeOffset="11646.4272">12136 1856 113 0,'-64'-6'149'0,"14"-1"-149"16,3 1 2-16,3 4 17 15,3 2 6-15,8 0-5 16,2 0-11-16,-8 12-4 15,-1 5 6-15,-7 7-7 0,-3 3 3 16,-8 8 0-16,7 3-3 16,-9 2 1-16,8 4 1 15,7 2 2-15,14 2-3 16,2 4-5-16,18 3 2 16,11 3-1-16,0 4 0 15,4-3-1-15,32-1 1 16,7-3-1-16,17 0 0 15,2-6-3-15,12-2 3 16,5-6 2-16,4-6-2 16,3-7 0-16,16-9 0 15,16-8 1-15,18-10 5 0,-2-1 2 16,5-17 3 0,-15-12-5-16,-17-9-5 0,-9-4 2 15,-12-3-1-15,-9-10 1 16,-9-2-3-16,-14-5-1 15,-11-3 1-15,-18-4 0 16,-15-3 3-16,-10 6-3 16,0 3 2-16,-12 12-2 15,-19 10 5-15,-10 6 0 16,-1 7 0-16,-5 6-2 16,1 2 7-16,1 2-5 15,5 3-2-15,7 0-3 16,7 2 0-16,1-3-11 15,8-2-12-15,9 1-38 16,-13 5-228-16</inkml:trace>
  <inkml:trace contextRef="#ctx0" brushRef="#br0" timeOffset="24839.593">15896 881 69 0,'25'0'253'16,"-13"0"-221"-16,-12 0-10 0,0-2 21 15,0 2 3-15,0 0-14 16,-12-2-13-16,-25-1-5 16,-23 1-5-16,-29-3-3 15,-17 0 0-15,-15 0-4 16,-6 1-1-16,8-2 1 15,13-3-1-15,11 3-1 16,21 2 2-16,22 0-2 16,21 2 2-16,19 2-1 15,9 0-1-15,3 0-1 16,0 0-5-16,0 0-3 16,0 25 2-16,7 12 7 0,20 16 0 15,-5 13 1 1,1 8 0-16,-4 11-1 0,-13 13 2 15,-6 12-2-15,0 10 3 16,-17 13-1-16,-30 4-1 16,1-5-1-16,-1-5 0 15,12-13 0-15,16-12 0 16,17-10 0-16,2-15 0 16,0-10 0-16,12-16 0 15,19-10 0-15,11-8-1 16,3-8 1-16,15-6 0 15,6-1 0-15,15-7 1 16,16 0-1-16,15-6-1 16,10 0 1-16,2-5 0 15,-7 0 0-15,-24 0-5 0,-18 0-2 16,-21 0-19-16,-17 0-27 16,-10-10-99-16</inkml:trace>
  <inkml:trace contextRef="#ctx0" brushRef="#br0" timeOffset="25185.2022">16504 873 44 0,'0'-1'363'16,"0"1"-358"-16,0 0-4 16,0 0 12-16,0 0 6 15,0 0-10-15,0 18-8 16,8 15 10-16,9 9 0 15,-5 7 0-15,-6 2-2 16,-2 2-9-16,-4-2 0 16,0-2-4-16,0-5-9 0,0-11-24 15,0-15-76-15</inkml:trace>
  <inkml:trace contextRef="#ctx0" brushRef="#br0" timeOffset="25590.0735">17540 767 299 0,'0'0'103'15,"8"0"-103"-15,15 0-3 16,8 11 3-16,22 7 5 15,13 1 0-15,15 3-4 16,6 0 1-16,-2 3-2 16,-13 1 1-16,-14 1-1 15,-25 2 0-15,-21 4 0 16,-12 4 3-16,-31 4-3 16,-41 0 2-16,-13 0 0 15,-2-4-1-15,17-6 5 16,20-6 1-16,19-4-1 15,19-6-6-15,12-4 0 16,0 1 0-16,29-5-1 16,27 0 1-16,22-7 0 15,13 0 0-15,6 0 0 0,1-4-3 16,-5-6-10-16,-9-2-24 16,-11-5-164-16</inkml:trace>
  <inkml:trace contextRef="#ctx0" brushRef="#br0" timeOffset="26084.4777">18914 797 416 0,'8'0'16'0,"11"-1"-13"16,14-1-3-16,15 1 10 15,14 1-6-15,14 0 0 16,-4 0-2-16,-12 9 1 15,-10 5-3-15,-23 7 0 16,-13 1 2-16,-14 3-2 16,0 5 0-16,-29 1 3 0,-18 1 0 15,-3-3-1 1,13-4 5-16,14-3-5 0,17-2-2 16,6 2-3-16,10 3-2 15,36-2 5-15,12 1-1 16,4 2 2-16,-2-1-1 15,-4-1 1-15,-13-2-1 16,-8-2 3-16,-12-2-2 16,-17 1 0-16,-6 2 0 15,-29 2 0-15,-33 3-1 16,-29 0-8-16,-10-1-49 16,-19-2-204-16</inkml:trace>
  <inkml:trace contextRef="#ctx0" brushRef="#br0" timeOffset="27120.0249">19408 775 132 0,'-25'-7'57'16,"-1"4"2"-16,-1 3-2 15,-11 0-8-15,-9 13-25 16,-13 18-6-16,-2 11-11 15,-10 14 9-15,1 13-10 16,5 5-2-16,10 4 4 16,9 2-4-16,14-2 4 15,14-10-3-15,19-8-2 16,0-10-2-16,46-13 0 16,38-10-1-16,30-16 5 0,20-11-2 15,13-14-1-15,2-27 2 16,-4-10-3-16,-21-8-1 15,-15-7-1-15,-36-7-7 16,-36-2 1-16,-37-1-2 16,-21 9-4-16,-57 15 7 15,-32 21 5-15,-10 21 1 16,-2 10 5-16,0 21-2 16,13 17 9-16,12 7-1 15,20 6-3-15,38-2-3 16,28-2-4-16,11-7-1 15,56-9-4-15,39-10 4 16,23-17 3-16,21-4-2 0,12-16 0 16,-17-13-2-16,-27-4-5 15,-38 0 0-15,-47 6 2 16,-22 3 0-16,-37 10 0 16,-41 8-1-16,-24 6-10 15,-3 6 1-15,2 17-25 16,7 4-129-16</inkml:trace>
  <inkml:trace contextRef="#ctx0" brushRef="#br0" timeOffset="27891.8673">16481 1856 183 0,'0'0'26'0,"29"0"-14"16,21 8 39-16,16 4 5 16,8 3-14-16,5 2-12 15,-3 5-5-15,-10 2-16 16,-6 1-4-16,-20 9-1 16,-11 0-1-16,-17 7 0 15,-12 6 0-15,-17 6 0 16,-32 6 1-16,-13 0-3 15,-8-3 2-15,5-4 0 16,1-8-1-16,17-9 0 16,16-10 4-16,12-9-6 15,13-7 0-15,6-4 0 0,0-1 0 16,23 2 1-16,26-6-1 16,20 0 2-16,15-2 0 15,14-17 0-15,-1-3-2 16,10-1-4-16,1-5-23 15,-5 3-42-15,0-2-161 16</inkml:trace>
  <inkml:trace contextRef="#ctx0" brushRef="#br0" timeOffset="28162.2621">18160 1879 361 0,'-48'25'24'0,"-2"12"-17"16,1 7 28-16,-5 6 2 16,7 3-5-16,11 3-15 15,16 3-2-15,9-5-7 16,11-6-3-16,0-7-2 16,25-9-3-16,21-3-3 15,12-10 3-15,20-3-3 16,13-11 1-16,17-5 1 15,3-5-10-15,-3-20-4 16,-11-10-25-16,-19-5-54 16,-22-5-148-16</inkml:trace>
  <inkml:trace contextRef="#ctx0" brushRef="#br0" timeOffset="28364.1183">18441 2052 265 0,'-31'20'111'15,"6"10"-109"-15,0 9 13 16,2 10 17-16,5 8-3 16,10 7-6-16,3 3-11 15,5-1 4-15,0-4-5 16,0-3-4-16,0-7-7 16,0-5-2-16,11-6-9 0,-5-11-10 15,0-9-34 1,7-18-170-16</inkml:trace>
  <inkml:trace contextRef="#ctx0" brushRef="#br0" timeOffset="28926.9015">19836 872 418 0,'0'0'47'0,"0"0"-47"16,10 0 0-16,15 0 0 16,25 13 8-16,26 6 4 15,21 3 0-15,7-2-9 16,3 0 1-16,-10 1 1 15,-6 1-3-15,-14 1-2 16,-11 3 0-16,-20 3-1 16,-20 7 0-16,-9 6 1 15,-17 8-1-15,0 9 1 16,0 9 1-16,-19 7 1 0,-3 6-2 16,5 6 1-1,5 9 0-15,3 7-1 0,3 1 0 16,2-1 0-16,4-3 1 15,0-4 0-15,0-5 0 16,0-3-1-16,0-12 0 16,0-4-1-16,4-14 1 15,-4-7 2-15,0-9-2 16,0-9 0-16,-10-9 0 16,-9-9 0-16,-8-3 5 15,-8 0 1-15,-8-6-3 16,-15 0 2-16,-8-4-2 15,-9-2-1-15,-9 0-2 16,-9 0-1-16,-9-2-6 0,1-5-15 16,8 0-24-16,8-1-116 15</inkml:trace>
  <inkml:trace contextRef="#ctx0" brushRef="#br0" timeOffset="29445.3589">21337 441 347 0,'0'11'17'15,"0"-10"-13"-15,0 5-4 16,20 3 11-16,28 5 9 15,14 3-1-15,15 3-10 16,9-3-1-16,5-3 0 16,4-3-5-16,-10-5-3 15,-10-6-8-15,-15 0-22 16,-23 0-89-16</inkml:trace>
  <inkml:trace contextRef="#ctx0" brushRef="#br0" timeOffset="29615.4323">21787 667 272 0,'-24'56'25'16,"5"11"-9"-16,-4 6 17 15,15 1 12-15,4 3-5 16,4 3-13-16,0-3-12 16,0-4-15-16,10-9-4 15,3-8-7-15,1-9-26 16,-1-15-291-16</inkml:trace>
  <inkml:trace contextRef="#ctx0" brushRef="#br0" timeOffset="29843.1895">22310 1517 400 0,'67'10'9'16,"24"-3"7"-16,18-3 7 16,-1-3-7-16,-3 1-6 15,2-2-5-15,1 0-5 16,-17 1-10-16,-23-1-7 16,-20 3-18-16,-30 0-138 0</inkml:trace>
  <inkml:trace contextRef="#ctx0" brushRef="#br0" timeOffset="30052.0781">22236 1935 274 0,'0'7'66'15,"12"1"-57"-15,32 1 1 16,20-2 24-16,21-5 0 15,18 2-21-15,19-4-5 16,10 0-8-16,-4 0-9 16,7-8-4-16,-3-1-42 0,-10-7-278 15</inkml:trace>
  <inkml:trace contextRef="#ctx0" brushRef="#br0" timeOffset="30584.3554">25165 837 212 0,'0'-9'120'0,"0"2"-108"16,0 4 5-16,0 3 40 16,0 0-13-16,0 0-16 15,0 0-8-15,0 0-9 16,0 14-4-16,0 17 1 15,0 17 9-15,0 9-2 16,0 3-9-16,0-4-3 16,0-2-1-16,0-4-2 15,0-2-3-15,6-2-6 16,-4-2-17-16,9 0-56 16,-11-3-307-16</inkml:trace>
  <inkml:trace contextRef="#ctx0" brushRef="#br0" timeOffset="31004.456">25049 1985 396 0,'0'9'12'16,"0"2"-12"-16,0 0 11 15,9 0 0-15,20 1 3 16,8 6-4-16,10 1-5 16,3 0 0-16,-7-1-5 0,-3-1 1 15,-14 2 1-15,-7 1-2 16,-15 2-1-16,-4 1-1 16,-12 8 2-16,-38 2 0 15,-14 1 1-15,-4 1 0 16,2-3 0-16,6-3 5 15,12-5-4-15,15-4-2 16,10-6 2-16,15-5-1 16,8 1 0-16,0-2 0 15,8-1 0-15,42-1 1 16,22-2 5-16,30-4-1 16,3 0-2-16,5 0-4 15,-13-2-8-15,-2-1 3 0,-4-5-8 16,6-4-17-16,0-9-130 15</inkml:trace>
  <inkml:trace contextRef="#ctx0" brushRef="#br0" timeOffset="31544.4248">27162 642 369 0,'-15'-11'38'0,"11"11"-36"16,4 0 6-16,0 0 11 15,0 0-5-15,0 0-10 16,13 9-2-16,24 9 1 16,11 4 4-16,-1 3 0 0,1 0-6 15,-9 2 0-15,2 2-1 16,-12-2 0-16,-14 3 0 15,-15 3 1-15,0 3 2 16,-33-2 2-16,-7 1-2 16,3-6-1-16,4-3 0 15,0-2 2-15,8-5-1 16,7-6-3-16,9 3 1 16,3-3-1-16,6 0-1 15,0 2 1-15,0 1 1 16,31 0-1-16,15-3 0 15,20 1 0-15,23-3 0 0,8-1-4 16,2-4-14 0,-2-1-21-16,-12 4-118 0</inkml:trace>
  <inkml:trace contextRef="#ctx0" brushRef="#br0" timeOffset="31835.6838">26875 2006 324 0,'-23'32'18'16,"13"2"-8"-16,10-4 8 15,0 1 8-15,26 2-9 0,20 3 7 16,18-4-6-16,17-4 1 15,26-7 0-15,17-7-7 16,21-6-1-16,2-5-6 16,-5-3-5-16,-12-2 0 15,-12-17-6-15,-12-10-2 16,-15-2-11-16,-19-3-48 16,-31-5-188-16</inkml:trace>
  <inkml:trace contextRef="#ctx0" brushRef="#br0" timeOffset="32075.9173">27865 1868 412 0,'-19'25'9'16,"3"15"-5"-16,-11 13 10 15,-6 6 16-15,6 6 3 16,2 1-11-16,0 2-9 15,2-4-9-15,5-1 3 16,1-8-4-16,11-6-3 16,6-8 0-16,0-9-6 15,0-11-4-15,0-9-14 16,0-12-40-16,0 0-234 16</inkml:trace>
  <inkml:trace contextRef="#ctx0" brushRef="#br0" timeOffset="32885.9983">24318 901 243 0,'12'-6'76'15,"5"4"-75"-15,-5 2 12 16,0 0 26-16,-5 0-8 16,-7 0-12-16,0 0-6 15,0 0-2-15,0 0 7 0,-23 17 3 16,-27 10-4-16,-18 8-7 15,-11 1-5-15,7-3 1 16,10-4-4-16,2 0 2 16,11-3-4-16,3-2 1 15,15-6-2-15,12-1 1 16,11-5-5-16,0 3 2 16,8 1-4-16,0 6 6 15,0 2 1-15,8 3 0 16,11 4 1-16,-1 2-1 15,3 2 0-15,2 6 2 16,0 3-2-16,-5 6 2 0,-5 1 2 16,-5 4-2-16,-8 6 2 15,0 5-3-15,0 7 1 16,-8 2 1-16,-15 3-2 16,4-5 0-16,1 0-1 15,7-6 1-15,11-4 1 16,0-5 0-16,0-10-2 15,17-8 0-15,14-4 1 16,6-6 0-16,2-1 2 16,5-2-1-16,5-3 2 15,1-2 0-15,8-3 1 16,4-1-2-16,-2-8-2 16,2 0 1-16,6-5-2 0,-2-3-3 15,17-2-3 1,10 0-3-16,23 0-15 0,16-2-36 15,6-16-260-15</inkml:trace>
  <inkml:trace contextRef="#ctx0" brushRef="#br0" timeOffset="33614.1089">28840 851 283 0,'13'-8'85'0,"-7"-2"-75"0,2 8 5 16,3 1 21-16,1 1-6 15,19 0-11-15,17 0-6 16,14 0-1-16,14 10-6 16,-1 4-4-16,1 2-2 15,-2 4-1-15,-12 7 1 16,-8 6-3-16,-17 5 0 16,-14 9 3-16,-17 2 0 15,-6 5 1-15,0 2 4 16,0 5-4-16,-22 5 3 15,-3 5-4-15,6 2 2 16,3 3 3-16,3 4-4 0,11 0 0 16,2 6 0-16,0-1 2 15,0-2-1-15,0-4-1 16,8-8-1-16,-3-3 3 16,-5-3-2-16,0-3 0 15,0-6-1-15,-5-4 0 16,-15-8 2-16,-5-4 0 15,-4-7-1-15,-8-2 3 16,-11-4 3-16,1-5 0 16,1-6 3-16,-1-3-6 15,3-7 2-15,3-3-6 16,4-1-1-16,-9-2 0 16,-3 0-3-16,-20-2-14 0,-9-9-16 15,-25-1-65-15,-19-5-269 16</inkml:trace>
  <inkml:trace contextRef="#ctx0" brushRef="#br0" timeOffset="36321.6233">22982 1149 67 0,'-53'-21'14'0,"32"2"-14"16,4 4 18-16,11 3 17 15,0 3-13-15,2 1-10 0,4 3-3 16,0-4-3-16,0 5 0 15,-2-2 7-15,-2 0-8 16,-3-2-5-16,1 0-4 16,4 2-7-16,2 1 5 15,0 2 5-15,0 3 1 16,0-2 3-16,0 2 8 16,0 0 10-16,0 0 6 15,0 0 0-15,0 0 0 16,0 0-9-16,0 0-6 15,-4 6-2-15,4 17 10 16,-6 15 8-16,-7 15 6 0,-7 6-10 16,-9 10-5-16,-13 8-1 15,-1 12-7-15,-17 14 2 16,-8 17 2-16,-11 6-7 16,1-1 0-16,3-4-4 15,9-9 2-15,12-4-5 16,5-6 1-16,7-10 0 15,11-15 0-15,9-17-2 16,9-11 1-16,7-15-1 16,0-11 0-16,2-9 0 15,2-10 0-15,2-4 0 16,0 0 0-16,0-2-2 16,0-24-2-16,12-13 4 0,17-15-5 15,8-9 5 1,7-8-1-16,-1-12-2 0,5-9 2 15,1-6-3-15,5-11 4 16,0-6-1-16,8-7 1 16,2 0 2-16,-6 5-2 15,6 5 0-15,-4 7-1 16,2 10 1-16,0 11 0 16,-9 12-1-16,-9 16 0 15,-9 14 1-15,-6 12 0 16,-15 11 2-16,-3 10-2 15,-5 4 2-15,-6 5 1 16,0 0-2-16,0 0-1 0,0 0-2 16,0 16 0-16,0 24 2 15,-29 23 2-15,-18 16 2 16,-5 7 0-16,-8 5-1 16,0 0-2-16,-2 3 0 15,-8 6 0-15,-9 8 1 16,-6 4-1-16,-1 0 2 15,3-5-3-15,13-8 1 16,3-7 1-16,10-9-1 16,5-8-1-16,6-12 0 15,7-9 0-15,0-6-3 16,12-10 3-16,2-9 0 16,9-9 0-16,9-9-3 15,7-8 0-15,0-3 2 0,0 0-2 16,0-3-3-16,0-24-6 15,25-14 7-15,12-13-4 16,11-13 0-16,2-7-7 16,3-10-10-16,7-3-5 15,0-5-22-15,0 0-54 16,-4-4-113-16</inkml:trace>
  <inkml:trace contextRef="#ctx0" brushRef="#br0" timeOffset="38143.815">22038 1424 120 0,'4'0'36'0,"-2"2"-35"16,4 2 7-16,2 1 10 0,5-1 14 16,-5 2-2-16,8 3-6 15,5-1 5-15,4 4-1 16,8 0-8-16,0-1-6 16,13 0-3-16,-1 0 5 15,9 0-1-15,6-3-9 16,2-1 5-16,10-2-1 15,0-2-3-15,1 0-3 16,1-3 0-16,-1 0-1 16,-7 0 2-16,0 0-2 15,-10 0-1-15,-5 0 0 16,-11 0-2-16,-16 0 1 16,-11 0-1-16,-7 0 0 0,-2 0 0 15,0 0-3 1,-2 0-1-16,2 0-6 0,-4 0-10 15,3 0-20-15,-3 0-98 16</inkml:trace>
  <inkml:trace contextRef="#ctx0" brushRef="#br0" timeOffset="38511.8645">21589 1950 125 0,'0'0'59'16,"0"0"-59"-16,39 0 7 16,7 2 33-16,12 0-4 15,8 0-11-15,12-1 0 16,9 3-10-16,10-1-2 16,7 0-6-16,3 4-4 15,-1-3 3-15,-3 4-6 0,-8 0-1 16,-10-1-4-16,-19 4-13 15,-16-3-57-15</inkml:trace>
  <inkml:trace contextRef="#ctx0" brushRef="#br0" timeOffset="68914.9342">9397 3275 360 0,'-2'1'17'0,"-45"-1"-1"16,38 0-12-16,3 0 2 15,6 0-1-15,0 0 8 16,0-1-4-16,0 1-5 15,-6-2-4-15,6 2-12 16,0-2-6-16,0-6-21 16,0-7-116-16</inkml:trace>
  <inkml:trace contextRef="#ctx0" brushRef="#br0" timeOffset="71794.1906">6061 4492 235 0,'-2'0'59'0,"-17"0"-42"15,15 0 2-15,4 0 0 16,0 0 7-16,0 0-13 16,0 0-5-16,0 0-7 15,0 0 5-15,0 0 2 16,0 3-3-16,0 3 1 15,-6 7 1-15,-2 2-2 16,1 4-3-16,-5-1-2 0,12 0 1 16,0-3-1-16,0-4-1 15,0 0 1-15,0-7-2 16,19 0-2-16,7-4 0 16,3 0-5-16,6-10 0 15,-10-12 1-15,-4-5 4 16,-9-2 1-16,-8 5 3 15,-4 2 1-15,-4 4 1 16,-27 3-2-16,-2 5 5 16,-6-1-1-16,0 11 7 15,4 0-5-15,-1 0-2 16,10 16-1-16,7 0-1 0,2 3-2 16,13 0 1-16,4-1-1 15,0-2-2-15,0-3 2 16,21-6-4-16,6-4 3 15,14-3-2-15,1 0-3 16,-9-2 3-16,-4-5-1 16,-13 0-1-16,-10 1 2 15,-6 5 3-15,0-3 0 16,0 4 4-16,-20 0 3 16,-1 0 4-16,-4 5-8 15,0 10 0-15,-2 2-3 16,15-3 0-16,6-3 0 15,6-4-4-15,0 1-3 0,0-5-6 16,12 1 1-16,9-4-22 16,-2 3-122-16</inkml:trace>
  <inkml:trace contextRef="#ctx0" brushRef="#br0" timeOffset="74927.7084">8467 4357 225 0,'0'-5'52'0,"0"5"-28"16,-4 0 8-16,-2 0 7 15,-1 0-8-15,-1 0-13 0,-2 0-10 16,-3 6 2 0,-1 10-1-16,-15 10-2 0,-6 9-4 15,-9 14-2-15,1 7 4 16,-9 5-2-16,-3 11-1 16,1 5-2-16,-4 2 5 15,4 3-4-15,2-6 0 16,9-6-1-16,10-9 0 15,0-10-2-15,8-9 1 16,11-10-4-16,1-9-5 16,7-12-2-16,0-11-21 15,6-6-70-15</inkml:trace>
  <inkml:trace contextRef="#ctx0" brushRef="#br0" timeOffset="75371.367">7903 3912 186 0,'20'-6'30'15,"13"4"-25"-15,5-2 11 16,15 4 7-16,5 0 1 15,6 13-9-15,4 12 3 16,3 5-3-16,-1 10-3 0,-4 8 1 16,-2 5-1-16,-6 3 0 15,-6 4-4-15,-3 4 2 16,1 7-6-16,-7 6 6 16,5 4-3-16,0-2-4 15,1-6 4-15,9 2-6 16,0-9 3-16,6 0 0 15,2-8-3-15,-10-9 0 16,-2-9 2-16,-5-7 0 16,-7-6-2-16,-9-6 0 15,-8-6-1-15,-3-4 0 16,-5 0 0-16,-9-3-1 0,2-1 0 16,-1-4-7-16,-5 0 1 15,-4-3-15-15,2 0-19 16,-2 0-112-16</inkml:trace>
  <inkml:trace contextRef="#ctx0" brushRef="#br0" timeOffset="75882.2638">11518 4038 271 0,'-50'-7'30'0,"-7"5"-8"16,-1 2 8 0,-19 6 10-16,-1 19-24 0,-9 14-5 15,4 5 4-15,5 8-5 16,9 6-2-16,9 2-3 15,17 7-4-15,12 5 0 16,14-5 1-16,17 2-2 16,0-4 0-16,29-4 0 15,25-4 0-15,-2-9-2 16,14-7-2-16,12-11 2 16,11-9-2-16,15-6-1 15,1-10-1-15,3-5-3 16,-15 0-11-16,-15-18-38 15,-20-4-108-15</inkml:trace>
  <inkml:trace contextRef="#ctx0" brushRef="#br0" timeOffset="76115.0533">10828 4596 347 0,'-2'0'0'0,"2"-2"-21"16,0-2 14-16,37 1 7 16,19-3 12-16,22-1-6 15,19-5-5-15,19 0 3 16,10-1-2-16,13 0 1 0,1 1-1 16,1-8-2-16,5-6-7 15,-3-5-36-15,-21-5-180 16</inkml:trace>
  <inkml:trace contextRef="#ctx0" brushRef="#br0" timeOffset="76392.0619">12241 3939 361 0,'-6'0'24'16,"6"0"-24"-16,0 18 0 15,0 20 0-15,23 16 9 0,6 13-1 16,-2 9-3-16,8 8-4 16,-6 8 4-16,-2 3-1 15,-4 0 4-15,-5-3-6 16,-1-6 0-16,-11-6-2 16,2-5 0-16,-4-7 0 15,-2-7 0-15,2-9-10 16,-4-15 0-16,7-5-7 15,-1-12-26-15,-4-14-128 16</inkml:trace>
  <inkml:trace contextRef="#ctx0" brushRef="#br0" timeOffset="76961.7755">12041 3753 75 0,'-6'-22'213'16,"6"2"-213"-16,10 2-21 16,38 3 21-16,-3 5 8 15,19 5 1-15,15 5-3 16,12 0-1-16,6 4-1 15,-4 13 7-15,8 6-4 16,-4 4-4-16,3 4 0 0,1 2-1 16,-10 7 1-16,-6 7 0 15,-19 5 3-15,-27 5 3 16,-20 5-7-16,-19 3 5 16,-13 1-1-16,-53 0-4 15,-21 1-2-15,-14-4 0 16,-11-5 1-16,3-4-1 15,5-10 1-15,3-6-1 16,10-12 2-16,17-1-1 16,14-8 1-16,18-4-2 15,22 2 0-15,20 1 0 16,0 6 1-16,14 1-1 0,40 1 0 16,12 0-1-16,13-5 1 15,1-4 0-15,5 0 1 16,4 2-2-16,-4 0 2 15,6 4 1-15,6 1 2 16,-6-4-4-16,0 4 3 16,-15-5 0-16,-10-1-3 15,-12-2-2-15,-17-5 2 16,-18-3-10-16,-13-5-38 16,-6-1-104-16</inkml:trace>
  <inkml:trace contextRef="#ctx0" brushRef="#br0" timeOffset="80410.4109">5864 7003 67 0,'2'-8'28'0,"-2"4"-24"16,0 3 14-16,0 1 23 0,0-2 4 16,0 2-4-16,0-4-3 15,0 4-7-15,0 0-3 16,0 0-4-16,0 0-2 15,0 0-5-15,-8 0-1 16,-4 0-4-16,-7 10-8 16,-1 6 3-16,5-1-2 15,-1 11-4-15,7-3-1 16,5-1 1-16,4 3 1 16,0 0-2-16,0-3-2 15,25-3 1-15,8-5 0 16,4-3-1-16,7-7 1 15,-1-4-3-15,-2 0 1 16,-5 0 1-16,-10-15-4 16,-9-1-1-16,-9-2 5 0,-8-3 2 15,0-1-2-15,0 4 2 16,-25 4 1-16,-1 2 1 16,-8 6 2-16,3 2-1 15,5 2-1-15,-3 2 5 16,10 0-2-16,2 0-2 15,9 0-2-15,2 2-1 16,6 2 0-16,0 5 0 16,0 4-1-16,0-1 1 15,0 3 0-15,21-8-2 0,3-1 1 16,10-3-4 0,-8-3 4-16,3 0-6 0,-6 0-3 15,-10-3 3-15,-7 1-1 16,-6 0 3-16,0-2 4 15,0 0 1-15,-6 1 0 16,-13-1 0-16,-8 1 2 16,2 3 0-16,5 0-2 15,1 0 2-15,-2 0-2 16,13 0 0-16,2 0 0 16,2 0 0-16,2 0-2 15,2 0 1-15,-5 0-2 16,5 0-2-16,0 0-2 15,0-2-4-15,0 2-15 16,0 0-27-16,-2 0-40 0,-2 0-60 16</inkml:trace>
  <inkml:trace contextRef="#ctx0" brushRef="#br0" timeOffset="83507.4658">8093 6787 123 0,'-6'3'36'0,"4"-3"-16"16,2 3 8-16,0-2 5 16,0 1-5-16,-5 4-9 15,-1 1-1-15,-8 8-6 0,-11 10 2 16,-8 11 0-1,-4 9-5-15,-5 13 0 0,3 6 5 16,-6 5-3-16,5 3-2 16,3 3-4-16,-4 2 1 15,6 2-6-15,-1-4 3 16,5-4-3-16,5-7 0 16,-8-10 0-16,10-10 0 15,5-13-3-15,11-16-3 16,4-9-4-16,2-6-19 15,-5-6-64-15</inkml:trace>
  <inkml:trace contextRef="#ctx0" brushRef="#br0" timeOffset="83949.8777">7593 6478 138 0,'18'-10'12'0,"7"-2"-7"16,16 5 5-16,3 2 8 15,12 5 9-15,20 0-8 16,-6 2-3-16,15 20-1 0,4 7 3 15,-8 10-4-15,1 10 9 16,-14 12-14-16,-6 3 6 16,-10 6-6-16,-8 6 0 15,-16 7 2-15,-7 3 1 16,-8 3 1-16,-1 1 1 16,-8-2-1-16,2 0 1 15,0-2-9-15,11-10 3 16,4-3-2-16,20-17-6 15,7-6 0-15,3-11 0 16,9-7 0-16,-2-3-1 16,-6-9-4-16,-5-7-3 15,-5-2-5-15,-7-11-12 0,-8 0-37 16,-5 0-92-16</inkml:trace>
  <inkml:trace contextRef="#ctx0" brushRef="#br0" timeOffset="84326.4023">9389 7224 335 0,'-10'0'20'0,"7"0"-20"0,3 0 0 16,3 0 0-16,36 2 2 16,19 1 1-16,24-2-2 15,18-1 5-15,7 0 0 16,7-4 0-16,-3-5 8 16,9-4-5-16,2 2 5 15,-2 3-10-15,-17 2-1 16,-12 6 0-16,-12 0-3 15,-11 0-1-15,-12 0 1 16,-4 0-2-16,-13 0 1 16,-8 0-1-16,-4 0-9 15,-13 0-11-15,-1-11-18 16,-7-7-62-16,-6 0-115 0</inkml:trace>
  <inkml:trace contextRef="#ctx0" brushRef="#br0" timeOffset="84656.2942">10637 6805 304 0,'0'0'30'16,"0"0"-30"-16,2 0 0 15,34 0 8-15,17 11 7 16,9 4-9-16,11 2-2 0,1 5-4 15,-2 0 0-15,-1 8 0 16,-7-1 0-16,-6 4 2 16,-9 0-2-16,-11-4 0 15,-16-1 1-15,-9-1 0 16,-13 2 7-16,0 8 4 16,-25 3 2-16,-29 9-3 15,-14 0-1-15,-9-6-5 16,-1 1-1-16,6-10-4 15,3-5-4-15,3-4-9 16,0-10-27-16,4-5-157 16</inkml:trace>
  <inkml:trace contextRef="#ctx0" brushRef="#br0" timeOffset="85623.9608">12471 6533 39 0,'0'-1'195'16,"0"-1"-172"-16,0 2-10 15,0 0 21-15,0 0 2 0,0 0-13 16,0 7-15 0,0 19-7-16,23 16 8 0,8 9 4 15,6 6-4-15,6 6 0 16,9 3 1-16,-2 6 8 15,5-2-11-15,5 3 1 16,0-7 2-16,2-10-1 16,-6-1-4-16,2-7-3 15,-10-5-2-15,-15-5 2 16,-9-6-2-16,-5-5-2 16,-7-10 1-16,-3-5-3 15,-3-8-8-15,0-4-18 16,0-13-44-16,-6-21-143 15</inkml:trace>
  <inkml:trace contextRef="#ctx0" brushRef="#br0" timeOffset="85954.0043">13137 6510 334 0,'-48'7'21'16,"11"9"-16"-16,6 9-2 15,-15 12 14-15,9 7-1 16,-6 12-9-16,-5 11 3 0,5 4-3 16,-5 8-1-16,-6 8-1 15,3-6 1-15,-13-1-2 16,2-11 0-16,8-9-4 15,4-8 1-15,7-5-1 16,8-11 0-16,6-9-1 16,10-9-3-16,11-7-1 15,8-8-6-15,-6-3-18 16,6-8-51-16,-6-19-169 16</inkml:trace>
  <inkml:trace contextRef="#ctx0" brushRef="#br0" timeOffset="86373.8872">11967 6302 195 0,'0'0'36'16,"2"0"-36"-16,20 0 4 16,14 4 14-16,15 2 1 0,22 2 3 15,15-3-4-15,10-3 0 16,5 2-2-16,11-3-2 15,-5-1-2-15,7 0-1 16,2 3-7-16,6-3 1 16,-21 2-1-16,-10-1-4 15,-16-1 0-15,-26 6 0 16,-11-4 0-16,-16-1 0 16,-5-1-4-16,-11 0-2 15,3 0-3-15,-11 0-22 16,0 0-41-16,0 0-165 15</inkml:trace>
  <inkml:trace contextRef="#ctx0" brushRef="#br0" timeOffset="86658.0732">13174 6050 291 0,'-4'0'54'16,"4"0"-52"-16,0 0-2 15,0 0 0-15,12 11 2 16,29 9 10-16,9 7-6 0,4 4-2 16,-5 2 0-16,3 2-2 15,-13-3 2-15,3-2-2 16,-7 1-2-16,-4-7 0 15,-2-4-4-15,-2-5-6 16,-9-4-20-16,-3-3-117 16</inkml:trace>
  <inkml:trace contextRef="#ctx0" brushRef="#br0" timeOffset="96602.8955">9122 7608 143 0,'-29'-4'23'0,"2"-3"-7"16,15 7 10-16,12 0-3 16,0-2-3-16,0 2-2 15,0 0-2-15,0 0 2 16,0 0 4-16,0 0-5 0,0 0-4 15,0 0-5-15,0 0-7 16,0 0 0-16,0 2-1 16,0 8 3-16,12-2-2 15,7 3 0-15,-5 1-1 16,3 1-1-16,-3 3-4 16,7-1-9-16,-13 3-21 15,-1-2-65-15</inkml:trace>
  <inkml:trace contextRef="#ctx0" brushRef="#br0" timeOffset="96836.9037">9130 7982 227 0,'0'8'21'16,"0"-1"-20"-16,0 12-1 15,0 3 5-15,9 12-1 16,3 2 2-16,-6 11-1 16,3-3-4-16,-3-4-1 15,-2-6 0-15,-2-4-6 16,-2-5-10-16,0-8-25 16,6-9-81-16</inkml:trace>
  <inkml:trace contextRef="#ctx0" brushRef="#br0" timeOffset="97629.705">13715 7239 249 0,'-6'0'25'16,"6"0"-24"-16,0 0 5 15,0 0 12-15,0 0-6 16,0 0-10-16,0 0 0 16,4 9-1-16,9 6-1 15,-1 0 0-15,-4 2-5 16,1 2-24-16,-9 0-22 15,0 3-109-15</inkml:trace>
  <inkml:trace contextRef="#ctx0" brushRef="#br0" timeOffset="97861.4389">13616 7586 136 0,'-12'19'23'0,"6"0"-20"15,6 2 1-15,0 2 13 16,0 6 15-16,0 3-10 0,0 2-5 16,6 2-6-1,2-6 0-15,-4-5-4 0,-2-3-6 16,2-1-1-16,-4-2-2 16,0-5-4-16,0-2-6 15,0-2-24-15,0-5-39 16</inkml:trace>
  <inkml:trace contextRef="#ctx0" brushRef="#br0" timeOffset="98845.863">15350 6185 163 0,'-24'-2'33'16,"19"2"-26"-16,1 0 21 16,4 0 23-16,0 0-6 15,0 0-23-15,0 0-11 16,0 0-4-16,0 0-4 16,0 0-1-16,21 5-1 15,22 3 6-15,13-2-1 16,21-3 4-16,14-3 2 0,12 0-2 15,7-3 2 1,-1-11-2-16,-10 0-3 0,-14 1-2 16,-19 4-5-16,-18 0-2 15,-23 4 0-15,-13 1-6 16,-12 2-7-16,0 2-7 16,-31 0-26-16,-19 2-208 15</inkml:trace>
  <inkml:trace contextRef="#ctx0" brushRef="#br0" timeOffset="99099.6565">15758 6284 153 0,'-19'26'19'0,"7"8"-3"15,-5 5 10-15,5 8 2 16,-7 9 2-16,1 9-4 16,-5 1 1-16,2-1-6 15,2-4 0-15,3-2-8 16,4-5-7-16,5-3-3 15,3-10-3-15,4-8 0 16,0-7 0-16,17-9 0 16,14-5-1-16,12-5-4 15,15-7 0-15,6 0 2 16,8-7-1-16,-1-12-2 16,-9-3-4-16,-13-1-19 15,-16-3-73-15</inkml:trace>
  <inkml:trace contextRef="#ctx0" brushRef="#br0" timeOffset="99362.0966">15636 6712 223 0,'0'0'69'0,"0"0"-69"15,14 0 0-15,34 0 0 16,12 0 19-16,12 0-5 15,7 1-6-15,-5 10-2 16,-12 7 0-16,-10 5 1 16,-19 14 0-16,-6 16-3 15,-19 9 0-15,-4 5-1 0,-4 3-2 16,0-7-1 0,-10-5-1-16,-19-6-2 0,-2-5-10 15,-9-4-22-15,-17-5-79 16</inkml:trace>
  <inkml:trace contextRef="#ctx0" brushRef="#br0" timeOffset="99536.6469">15419 7507 274 0,'0'3'2'0,"24"0"3"0,32 3 3 15,27-4 12 1,14-2-2-16,11 0-10 0,3 0-5 15,3-11-3-15,-9-4-22 16,-1-5-22-16,-13-4-120 16</inkml:trace>
  <inkml:trace contextRef="#ctx0" brushRef="#br0" timeOffset="99798.713">17134 6756 242 0,'2'2'142'0,"32"-2"-140"16,21 0-2-16,26 0 15 16,28 0 13-16,30 0 1 15,14-16-11-15,4-2-9 16,-12-4-6-16,-19 2-3 15,-21-2-4-15,-16 1-7 16,-27-3-6-16,-20 2-19 16,-24-4-52-16,-18 0-186 15</inkml:trace>
  <inkml:trace contextRef="#ctx0" brushRef="#br0" timeOffset="100037.7544">17680 6266 250 0,'-10'56'26'0,"10"15"-3"15,0 14 22-15,0 7 0 16,18 3-2-16,11 8-10 16,6-1-12-16,-4-2-8 15,5-12-8-15,-5-10-5 16,0-13-1-16,-7-10-4 15,-7-15-5-15,-9-10-5 16,-8-15-12-16,0-8-30 0,0-7-70 16</inkml:trace>
  <inkml:trace contextRef="#ctx0" brushRef="#br0" timeOffset="100210.6085">17630 7136 10 0,'-57'5'310'0,"-3"19"-293"15,-2 9-9-15,-7 5 23 16,-3 0-2-16,6 2-4 16,12-7-16-16,11-10-9 15,18-4-2-15,13-11-9 16,7-8-8-16,5-9-34 16,19-31-187-16</inkml:trace>
  <inkml:trace contextRef="#ctx0" brushRef="#br0" timeOffset="100367.7828">17864 7080 153 0,'39'22'50'15,"-1"-1"2"-15,-1-5-8 16,-2-1-15-16,-2-6-15 16,8-7-14-16,7-2-1 15,-1-11-28-15,-1-20-32 16,-9-6-164-16</inkml:trace>
  <inkml:trace contextRef="#ctx0" brushRef="#br0" timeOffset="100562.0063">18379 6831 99 0,'0'11'188'0,"0"11"-183"16,0 18 13-16,0 0 11 15,0 7-3-15,0-2-5 16,0-2 0-16,0-8-8 15,0-10-8-15,4-7-5 16,2-4-2-16,-4-7-10 16,-2-7-12-16,6-2-15 15,5-28-100-15,3-15-45 16</inkml:trace>
  <inkml:trace contextRef="#ctx0" brushRef="#br0" timeOffset="100877.4498">18656 6349 178 0,'20'-17'62'0,"-1"1"-45"16,6 9 11-16,4 4 2 15,2 3-10-15,4 0-1 16,6 6 2-16,-4 16 7 16,1 8 4-16,-7 7-5 15,-2 13-6-15,-5 11-4 16,-7 5-6-16,-5 6-2 15,-3 7 2-15,3 3-5 16,0 0-2-16,1 3 1 0,10-5-2 16,-5-4-3-1,1-9 1-15,-1-10-1 0,-1-12-1 16,-5-8-2-16,-8-18-2 16,-1-5 0-16,-3-9-7 15,0-5-2-15,0-11-31 16,-23-19-110-16,-10-11-138 15</inkml:trace>
  <inkml:trace contextRef="#ctx0" brushRef="#br0" timeOffset="101372.1928">18513 6794 268 0,'-12'-5'16'15,"10"1"-13"-15,2 3-3 16,6 1 4-16,33 0 3 0,19-4 0 15,8 2-4-15,2 0-2 16,-6 2-1-16,-8 0-1 16,-17 4 1-16,-14 9-3 15,-23 6 2-15,0 6 1 16,-29 5 0-16,-27 4 0 16,-4 1 0-16,-2-1 4 15,13-5-4-15,7-4 1 16,20-5-1-16,15-6 0 15,7 1 0-15,0-8-3 16,17 1 2-16,24-4 1 16,9-4 0-16,10 0 4 0,-8 4-3 15,-5-1-1-15,-16 0 3 16,-12 3-3-16,-19 4 0 16,0 4 0-16,-21 8 11 15,-33 6-10-15,-1 2 1 16,-5 0 2-16,10-1-1 15,2 2 0-15,13-5-2 16,10-3-1-16,9-1 6 16,10-3-1-16,6-2-2 15,0-4-3-15,12-5 3 16,27-3 3-16,5-5-3 16,5 0 3-16,9-11-5 15,4-9-1-15,4-6-8 0,3-4-35 16,-3 1-181-16</inkml:trace>
  <inkml:trace contextRef="#ctx0" brushRef="#br0" timeOffset="101727.0583">20524 5855 231 0,'9'-1'58'16,"-5"1"-50"-16,-4 0 21 15,0 0 13-15,0 0 1 16,0 0-2-16,0 0-24 16,0 0-1-16,-29 12-8 15,-15 2-5-15,-3 5-3 16,-3 5 0-16,1 3-4 16,-9 4-5-16,-2 3-34 15,2 5-98-15</inkml:trace>
  <inkml:trace contextRef="#ctx0" brushRef="#br0" timeOffset="102061.5524">19348 6606 237 0,'0'0'7'0,"15"0"-2"0,24 0 26 15,19 0 16-15,25-7-5 16,26-9-12-16,25-4 0 16,17-2-5-16,13-2-4 15,11 0-6-15,9-3-8 16,11 0-3-16,-7 0-1 15,-21 4-3-15,-34 3-1 16,-40 0-4-16,-38 9-5 16,-28 5-4-16,-21 1-16 15,-6 3-30-15,-14 2-117 16</inkml:trace>
  <inkml:trace contextRef="#ctx0" brushRef="#br0" timeOffset="102326.0185">19543 6834 90 0,'0'3'93'16,"43"-3"-71"-16,42 0 45 15,24 0 7-15,32-15-18 16,26-7-14-16,21-7-9 15,13 1-13-15,6-2-4 16,-9 0-8-16,-35 3-7 16,-32-1-1-16,-40 6-7 15,-34-1-7-15,-26-1-10 0,-24 4-23 16,-7 0-77-16</inkml:trace>
  <inkml:trace contextRef="#ctx0" brushRef="#br0" timeOffset="102512.3425">20357 6559 284 0,'-19'59'36'0,"5"5"-2"16,8-4 29-16,6-9-18 15,0-10-27-15,27-5-17 16,24-14-1-16,11-17-23 0,13-5-13 15,3-27-128-15</inkml:trace>
  <inkml:trace contextRef="#ctx0" brushRef="#br0" timeOffset="102857.9903">21149 6512 361 0,'0'27'24'15,"-13"8"-22"-15,-16 1 10 16,-6 0 18-16,-8 1-22 16,-5 0-5-16,-12-1-3 0,-4-2-3 15,-12 7-5 1,-5-2-3-16,-10 2 2 0,2-3 3 16,5-6 0-16,11-1 6 15,17-10 3-15,19-7 1 16,19-6 2-16,11-5 2 15,7-3-8-15,13 0 2 16,41 0-1-16,26-6 12 16,21-11-1-16,11-5-4 15,8-7 0-15,-4 1-7 16,-7-4 1-16,-7-6-2 16,-16-3-2-16,-17 1-9 15,-16-1-23-15,-28 0-90 0</inkml:trace>
  <inkml:trace contextRef="#ctx0" brushRef="#br0" timeOffset="103196.0341">20756 6337 218 0,'-4'41'23'16,"4"11"7"-16,0 6 24 15,0 5-2-15,0 3 0 16,0 4-22-16,14 4-15 0,-5-1 1 16,-3 1-6-1,-6-9-5-15,0-2-2 0,0-9-1 16,0-8-2 0,0-10 0-16,0-4-2 0,0-9-1 15,4-8 2-15,10-5-3 16,5-1 1-16,6-9 2 15,14 0 1-15,13-15 6 16,14-11-3-16,6-7-3 16,1 2-5-16,-11-2-12 15,-5 0-28-15,-11 1-51 16,-7 3-197-16</inkml:trace>
  <inkml:trace contextRef="#ctx0" brushRef="#br0" timeOffset="103591.5145">22170 6089 349 0,'-35'-4'32'16,"20"2"-21"-16,15 2 1 15,0 0 1-15,0 0 0 16,50-5-7-16,35 2 7 15,22-6 4-15,15-3-5 16,0 0 1-16,-6 2 4 16,0-2-8-16,-15 2 0 15,-10-2-9-15,-19-4-4 16,-22-6 0-16,-13-7-9 16,-12-12-26-16,-21-11-101 15</inkml:trace>
  <inkml:trace contextRef="#ctx0" brushRef="#br0" timeOffset="103861.8006">22838 5564 147 0,'-15'30'193'15,"-1"18"-189"-15,7 21 5 16,-1 20 14-16,4 9 10 16,0 14 5-16,1 5-6 15,-1 5-11-15,-2-1-7 16,-9-1 3-16,-3-8-3 15,-1-5-5-15,-4-4-6 16,-2-7-3-16,-4-9 2 0,2-16-2 16,7-23-3-1,9-21 3-15,13-14-5 0,0-10-6 16,0-3-7-16,0-30-7 16,31-29-28-16,21-29-4 15,6-14-46-15,-6-8-98 16</inkml:trace>
  <inkml:trace contextRef="#ctx0" brushRef="#br0" timeOffset="104096.1671">23026 6259 162 0,'4'-1'89'0,"-2"1"-70"16,8 0-1-16,5 7-4 16,7 19 17-16,7 15 0 15,2 11-10-15,-6 10-3 16,-2 9 2-16,-5 4-2 0,1-2-3 15,-4-3-2 1,-3 0-7-16,2-4 2 0,-7-7-7 16,-5-9 0-16,-2-14-1 15,0-13-1-15,0-10-3 16,0-8-2-16,-19-5-13 16,-6-13-48-16,-6-21-129 15</inkml:trace>
  <inkml:trace contextRef="#ctx0" brushRef="#br0" timeOffset="104470.4199">22993 6618 203 0,'-13'19'64'15,"5"13"-55"-15,2 11 18 16,-3 6 4-16,3 5 3 16,-4 4-10-16,4-1-8 15,-7-3-3-15,-1-3-2 16,-3-9-7-16,-12-5-3 15,-2-5-1-15,-12-2-5 16,-7-5-2-16,-14-2-1 16,0-5-5-16,-6 0 1 15,4-7 12-15,6 0 0 16,4-3 2-16,13-2 5 16,12 0 4-16,12-2 4 15,15-3-1-15,4 3-11 16,0-1-3-16,10-2-3 15,40 1 3-15,30-2 5 0,22 0-2 16,18-10-3-16,4-7 3 16,10-3-3-16,4-1 1 15,7 2-1-15,0 1 0 16,-7-4-1-16,-9 0-8 16,-18-5-33-16,-22 0-202 15</inkml:trace>
  <inkml:trace contextRef="#ctx0" brushRef="#br0" timeOffset="104702.3359">24543 5749 399 0,'0'0'45'0,"0"0"-45"16,8 0 0-16,13 6 4 15,10 15-4-15,4 6 0 16,0-1-21-16,-20 2-134 16</inkml:trace>
  <inkml:trace contextRef="#ctx0" brushRef="#br0" timeOffset="104898.9201">24280 6384 218 0,'-18'65'30'0,"7"7"-25"15,3 0 16-15,4-4 36 16,-2 2-12-16,6-7-3 16,0-6-19-16,0-11-7 15,0-9-8-15,0-13-8 16,6-9-3-16,0-10-12 15,-2-5-19-15,5-17-61 16,-3-26-73-16</inkml:trace>
  <inkml:trace contextRef="#ctx0" brushRef="#br0" timeOffset="105168.1963">24452 6249 302 0,'14'2'2'0,"5"13"3"16,2 9 18-16,4 6 10 16,3 10-4-16,3 9 2 15,0 10-11-15,3 5 2 16,-14 0-5-16,-1 1-5 16,-3 1-3-16,-7-4-5 15,-3-6-2-15,-6-4 0 16,0-10-2-16,0-10 0 15,0-15 0-15,-2-10-4 0,-4-3-2 16,-13-4-5-16,-4-4-24 16,-14-18-177-16</inkml:trace>
  <inkml:trace contextRef="#ctx0" brushRef="#br0" timeOffset="105446.6272">24349 6729 248 0,'0'-2'29'0,"10"2"-21"16,25-3-8-16,11 3 9 16,1 0 1-16,3 0-4 15,-5 0-6-15,-12 0 0 0,-14 11 0 16,-15 5 0-16,-4 9 0 16,0 6 1-16,-35 7 4 15,-2 0 3-15,2-4 7 16,4-2 7-16,10-8-10 15,8-6-7-15,7-7-5 16,6-8 0-16,0-3-1 16,13-2-4-16,32-24-3 15,21-12-7-15,19-11-33 16,0-3-148-16</inkml:trace>
  <inkml:trace contextRef="#ctx0" brushRef="#br0" timeOffset="105858.0214">25641 5884 311 0,'0'21'53'0,"-21"8"-52"16,-10 15 14-16,-10 13 16 15,-1 7 1-15,5 7-8 16,8 2-7-16,8-4-4 15,9-2-2-15,8-6-3 16,4-2-2-16,12-7-6 16,36-7-1-16,14-2-4 0,8-3 0 15,-2-2-3-15,1 3 5 16,-5 1-1-16,2 2 4 16,-8-2-1-16,0 2-1 15,-15-8 2-15,-8-7 0 16,-14 1 3-16,-15-3 1 15,-6 1-2-15,0 4 10 16,-25-1-5-16,-12 2-2 16,-11-4 0-16,-7 0-1 15,-12-5-3-15,-7-2-1 16,-15-6-3-16,-8-5-6 16,-6-7-4-16,-1-4-8 0,1-6-81 15,0-19-222-15</inkml:trace>
  <inkml:trace contextRef="#ctx0" brushRef="#br0" timeOffset="106022.3755">24876 6991 96 0,'29'-1'121'16,"8"1"-113"-16,19 0 23 15,14 0 7-15,11 0-6 16,14 0-17-16,8-2-15 15,2-6 0-15,-1-2-28 16,-15-2-193-16</inkml:trace>
  <inkml:trace contextRef="#ctx0" brushRef="#br0" timeOffset="107633.7532">7204 5931 243 0,'6'-3'60'0,"-6"-2"-32"15,0 2-17-15,0 3 6 0,0 0-1 16,0 0-6-16,0 0-8 15,0 3-2-15,0 20 0 16,0 10 0-16,0 18 0 16,0 15 4-16,0 19-1 15,0 18 8-15,-6 21-6 16,-9 7 6-16,9 12-6 16,4 6-1-16,2 1-4 15,0 5 4-15,23 5-3 16,8 2 0-16,0-1 0 15,4 2-1-15,-16-14 2 16,-1-1-1-16,-3-17-1 16,-3-10 1-16,9-9-1 15,-9-15 0-15,-6-9 0 0,7-15 0 16,-7-13 2-16,0-13-4 16,-6-13 2-16,0-12-4 15,0-15-6-15,0-7-1 16,0 0-13-16,-12-28-96 15,-13-13-31-15</inkml:trace>
  <inkml:trace contextRef="#ctx0" brushRef="#br0" timeOffset="112292.0374">7316 5888 172 0,'-3'-4'18'0,"3"0"-13"0,0 0-5 16,31-3 29-16,23-2 2 15,14-3 3-15,17-1-6 16,14 0-8-16,19 1-8 15,10 2 8-15,17 1-11 16,8 0-3-16,17 0 1 16,7-4 4-16,16-3-3 15,9-3-6-15,13-3 2 16,25-3-2-16,20-8 5 16,19-1-3-16,19-2-4 0,2 0 1 15,-7 7-1-15,-3 7 1 16,-17 4 2-16,-13 2 0 15,13 4 4-15,8-4-2 16,11-4 1-16,22-4 3 16,-6-1-4-16,-9 0 1 15,-3 3-3-15,-21 3 2 16,-10 3 0-16,-3 4 2 16,-3-2-6-16,-14-1 3 15,8 2-2-15,-11-5 0 16,-3 1 2-16,1-2-2 15,-2-1 2-15,-7-2-2 16,-1 0 2-16,12-3-1 16,-5 2-2-16,-1 0 0 15,-4-3-1-15,-15 1-1 0,-11 1 1 16,-9 2-1-16,-5 2 1 16,-14 2 0-16,-3 5 2 15,-1 3-1-15,-4 3-1 16,1 0 2-16,11-1 1 15,12 2 0-15,7-2-2 16,3 1-1-16,-1-5 1 16,-7 4-1-16,-12 2 0 15,-4 2 0-15,-21 0-1 16,-8 4 2-16,0 0-2 0,4 0 2 16,9 0-1-1,5 0 1-15,11 0-1 0,14 0 1 16,1 0 0-16,-5-4-1 15,-4-2 0-15,-11 3-1 16,-3-6 0-16,-5 3 1 16,-1-1-1-16,-7-5 0 15,-8 2-1-15,-4 0 2 16,-3 0-3-16,1-2 3 16,2 3 0-16,2-3-1 15,6 4 2-15,6-2-1 16,4 3 1-16,-3 2-1 15,-14-1 0-15,-5 0-2 16,-7 2 2-16,1 2 0 16,-7-1 0-16,-4 3-1 0,-6 0-1 15,-17 0 2 1,-10 5-1-16,-8 7 0 0,-8 0 0 16,-5 2 1-16,-10-2 0 15,-8-2 1-15,-9-2-1 16,-12 1-3-16,-6 0 3 15,-4 0-3-15,-9 4 2 16,7 0-4-16,-9 0 5 16,-3 5-2-16,1 2 2 15,-2 5 0-15,9 4 0 16,-5 4 1-16,1 2-1 16,3 4 0-16,-3 4-1 0,1 4 1 15,5 9 1-15,-3 4 0 16,3 7-1-16,4 1 0 15,-3 6 0-15,5 2 0 16,-2 7 0-16,-5 4 0 16,-5 1 1-16,-7-1 0 15,-2 2 0-15,-4 5-1 16,0 2 2-16,0 7 3 16,0 5-3-16,-10 1 4 15,-5-1-2-15,5-1 1 16,4-7-4-16,6 5 5 15,0-5-4-15,0-7-1 16,0-5 2-16,0-8-3 16,10 0 1-16,5-5 1 15,3 0-2-15,5-4 1 0,-9-2 0 16,-1-5-1-16,-5-3 0 16,-6-3 0-16,-2-2 0 15,0-4 1-15,0-1 0 16,0 0 1-16,0-7-2 15,0 0 0-15,0-4 0 16,0-3 0-16,0 1-2 16,0-2 2-16,0-3-3 15,0-4 2-15,0-10 1 16,0-6 0-16,0-1-1 16,0-8-2-16,0-3 3 15,0 2 0-15,0-3 1 0,0 0-1 16,-10 0 2-16,-11 0 0 15,-8 0-2-15,-4 0 1 16,-12 0-1-16,-15-3 0 16,-21-2 0-16,-26-1-1 15,-22 1-4-15,-17 1-4 16,-13 2 2-16,1 2 7 16,3 0 1-16,7 0 3 15,-1 3-3-15,2 4 0 16,-10 1 0-16,-25-8 2 15,-35 4 6-15,-27-1-6 16,-35-1 0-16,-19-1-3 16,-10-1 0-16,2 0 5 0,21 0-5 15,25-3 4 1,12 2-4-16,16 1-2 0,-4 0 1 16,-18 0-5-16,-19 0-1 15,-24 0 6-15,-32 0 1 16,-20 1 0-16,-21 2 1 15,0 0 3-15,10-1 2 16,2-2-6-16,25 0 0 16,11 0-2-16,2 0 1 15,-1 0 1-15,-20 2-4 16,-4 10 2-16,-21 5 0 16,-2 3 2-16,4 2-2 0,5 6 2 15,3 0 0 1,5 3 2-16,22-1-2 0,15-1 0 15,20-3-1-15,23-4 0 16,-1 3 1-16,-3-5-1 16,2 6 1-16,-19-4 0 15,-12 3 2-15,13-6-1 16,6 1 0-16,18-5-1 16,38 1 0-16,18-2-1 15,33-3 0-15,15 6 1 16,-1-1 0-16,5 2 0 15,-17 8 0-15,-10 0 0 16,-4 0 1-16,2-1 1 0,12-6 1 16,19-4-3-1,29-6 3-15,10-4-3 0,15 3 0 16,6-1-2-16,0 0 1 16,-7 8 1-16,-1 3 0 15,-5 3-1-15,-7 1-1 16,1 1 4-16,0-4-2 15,6 2 1-15,11-10-1 16,8 0 1-16,7-4 1 16,7-3-2-16,5 5 0 15,-1-7 0-15,9 8-2 16,-2-5 2-16,2 2 2 16,19-3-2-16,-3 0 0 15,17-1 0-15,12-2 0 0,13-1-4 16,0 0 3-16,6 0-3 15,0 0-7-15,0 0-6 16,0 0-16-16,0 0-32 16,0 3-106-16</inkml:trace>
  <inkml:trace contextRef="#ctx0" brushRef="#br0" timeOffset="145828.1509">2822 10883 268 0,'-13'-9'102'0,"-1"5"-86"15,-11-2-10-15,10 6 12 16,15 0 4-16,0 0-17 15,0 0-5-15,40 0 0 16,18 0 1-16,26 6 5 16,14 2-1-16,-1-1-1 0,-6 4-1 15,-9 0-2-15,-22 0-1 16,-14 8 0-16,-13 3 0 16,-25 8 2-16,-8 14 3 15,0 11 0-15,-8 8 1 16,-34 0-3-16,-1-2 0 15,-2-6-1-15,1-3-2 16,-3-6 0-16,3-2 0 16,5-9-3-16,-7-7-3 15,13-12-6-15,-2-10-9 16,4-6-24-16,6-15-137 16</inkml:trace>
  <inkml:trace contextRef="#ctx0" brushRef="#br0" timeOffset="146022.2689">2873 11138 199 0,'6'0'68'0,"1"0"-64"15,11 16 3-15,9 12 42 16,19 6-13-16,-1-1-23 16,13 0 0-16,8-3-8 15,-8-1-3-15,12-5-2 16,-4-4 0-16,-4-2-10 15,0-10-7-15,3-5-18 16,-22-3-108-16</inkml:trace>
  <inkml:trace contextRef="#ctx0" brushRef="#br0" timeOffset="146525.0613">3744 11179 313 0,'0'0'47'0,"12"0"-46"16,13 0-1-16,20 0 14 16,28 0 10-16,5 0-11 15,13 0-4-15,0-11-1 16,-17-3-2-16,-7 3-6 16,-20-3-6-16,-20 2-3 15,-17-3-3-15,-10-7 4 0,-4-3-11 16,-35-4-12-16,-15-8-14 15,-12 4-6-15,-6-5 4 16,3 0 18-16,-3 3 29 16,14 6 7-16,13 8 41 15,20 13 3-15,4 4 3 16,15 4-9-16,6 0-20 16,0 0-20-16,0 30-1 15,19 17 1-15,20 15 7 16,-2 11-6-16,11 4 3 15,-11 2 1-15,4 4 0 16,-3-5 1-16,-7-1-1 16,-9-3-5-16,-3 2 2 0,-11 1-5 15,-8 4 1-15,0-4-2 16,0-11-1-16,-6-14-1 16,-15-4 1-16,-14-13-6 15,-2-8 1-15,-11-9-7 16,-1-18-2-16,-11-1-16 15,-4-31-43-15,6-15-59 16,-12-9-18-16</inkml:trace>
  <inkml:trace contextRef="#ctx0" brushRef="#br0" timeOffset="146652.3413">3584 11612 126 0,'23'-7'27'0,"4"7"-14"0,10 0 29 15,15 0 7 1,-3 11-17-16,11-3-12 0,7-1-17 15,5-7-3-15,2 0-18 16,-5-3-47-16</inkml:trace>
  <inkml:trace contextRef="#ctx0" brushRef="#br0" timeOffset="147371.9442">5017 10827 344 0,'-8'0'48'16,"8"-1"-48"-16,0 1 0 16,24 0 4-16,36 0 8 15,31 0 1-15,21-6-5 16,20-9 2-16,7 3-3 16,-15-2-3-16,-17 3-4 0,-28 8-10 15,-32 3-10 1,-28 0-27-16,-19 18-189 0</inkml:trace>
  <inkml:trace contextRef="#ctx0" brushRef="#br0" timeOffset="147569.6817">5149 11316 271 0,'29'10'1'16,"39"-2"-1"-16,23-8 22 15,23 0 12-15,4-4 2 0,10-16-7 16,-10-5-15 0,-21 0-11-16,-29-5-3 0,-18 2-14 15,-25-1-28-15,-25-5-149 16</inkml:trace>
  <inkml:trace contextRef="#ctx0" brushRef="#br0" timeOffset="147805.5374">5600 11091 207 0,'-2'44'26'15,"2"7"-18"-15,0 12 13 16,20 8 19-16,14 1 2 16,-8 8-14-16,-3-1 0 15,-10-2-7-15,-13-4-1 0,0 1-2 16,-13-2-9-16,-30-5-4 15,-9-6-5-15,-6-9 0 16,-2-14-4-16,2-10-6 16,7-12-10-16,5-16-23 15,7 0-174-15</inkml:trace>
  <inkml:trace contextRef="#ctx0" brushRef="#br0" timeOffset="148190.3894">6652 11011 281 0,'0'0'110'0,"0"0"-108"0,0 0-2 16,19 0 16-16,14 0-6 15,25-7 6-15,14-5-7 16,-4-2-8-16,4 6-1 16,-5 4-6-16,-16 1-4 15,-5 3-27-15,-26 0-98 16</inkml:trace>
  <inkml:trace contextRef="#ctx0" brushRef="#br0" timeOffset="148376.4283">6691 11370 338 0,'0'3'0'0,"0"-3"0"16,29 0 4-16,15-3 11 16,18-7-9-16,4-5-6 15,-8 4-6-15,-25 9-13 16,-15 2-15-16,-18 2-54 15</inkml:trace>
  <inkml:trace contextRef="#ctx0" brushRef="#br0" timeOffset="148550.1181">6749 11628 198 0,'0'0'5'0,"0"0"15"16,33-9 44-16,19-9-33 15,6-11-18-15,18-4-13 16,-3-4-6-16,-1-2-16 16,-16-2-36-16,-9 1-79 15</inkml:trace>
  <inkml:trace contextRef="#ctx0" brushRef="#br0" timeOffset="148819.6861">7107 10798 205 0,'0'26'32'0,"0"11"-24"15,0 7 25-15,6 10 7 16,15 7-6-16,3 7-8 16,-1 5-3-16,0 5 1 15,-4 3-9-15,-7 2 2 16,-6 9-5-16,2 0-6 15,-3 0-3-15,-5-9-2 16,0-13-2-16,2-10-4 16,2-16-5-16,-2-15-7 15,8-14-13-15,-2-15-32 16,7-8-103-16</inkml:trace>
  <inkml:trace contextRef="#ctx0" brushRef="#br0" timeOffset="149119.532">7619 10566 251 0,'7'40'51'0,"11"27"-31"15,9 18 21-15,-6 18 12 16,8 17-10-16,-2 9-12 15,2 6-16-15,-5-6 2 16,-5-8-8-16,0-11-4 16,1-11-1-16,-7-11-2 0,-5-10-2 15,2-12-2-15,-10-8-1 16,0-21-4-16,0-15 0 16,0-15-7-16,0-7-2 15,0-11-9-15,-12-29-126 16,-7-19-45-16</inkml:trace>
  <inkml:trace contextRef="#ctx0" brushRef="#br0" timeOffset="149591.7764">7746 11275 210 0,'0'-8'43'0,"10"1"-41"15,23 0 18-15,14 0 20 0,20 2-8 16,7-2 1-16,9 0-17 15,1-1-5-15,-11 5-11 16,-22 1-3-16,-11 0-7 16,-28 2-7-16,-12 2-25 15,-6 18-33-15,-52 9 13 16,-8 9-13-16,2-5 75 16,0 0 9-16,16-4 10 15,15 0-5-15,15-7 0 16,11 0 1-16,7-6-6 15,0-3-4-15,38-2-2 16,3-3 1-16,9 1-1 0,-3-6 3 16,-16 3-3-16,-4-2-1 15,-11 3 4-15,-5 0 6 16,-11 8 2-16,0 0 2 16,-15 4-6-16,-18 3-7 15,2 0 4-15,-10 4 2 16,4-4 2-16,4-4-2 15,12-1 4-15,4-5 5 16,9-5-7-16,4 1-4 16,4-5-5-16,0 1-1 15,6 3 0-15,23-3 0 16,19-4-2-16,18 0-1 16,2-21-20-16,11-2-52 0</inkml:trace>
  <inkml:trace contextRef="#ctx0" brushRef="#br0" timeOffset="149995.4543">8922 10959 377 0,'-13'-3'0'0,"13"3"-8"16,13 0 8-16,34 0 20 15,11 0-4-15,19 3-4 16,-3 14-8-16,-4 7 2 15,-18 7-2-15,-13 8 2 16,-20 8 1-16,-13 12 4 16,-6 4 4-16,-12 5 2 15,-36-2-3-15,-8-6-2 16,-8-8-3-16,2-8-6 16,0-8-3-16,-2-10-8 15,8-12-1-15,9-14-11 0,12-3-32 16,10-34-137-16</inkml:trace>
  <inkml:trace contextRef="#ctx0" brushRef="#br0" timeOffset="150146.2046">9091 11334 101 0,'48'22'90'0,"1"4"-52"15,5-5 13-15,-2-2-9 16,6-8-17-16,8-5-20 15,-4-6-5-15,6-3-26 16,2-16-65-16</inkml:trace>
  <inkml:trace contextRef="#ctx0" brushRef="#br0" timeOffset="150342.285">9800 11147 310 0,'37'0'32'15,"19"0"-28"-15,27-1 13 16,14-7 16-16,6-6-4 16,9-5 3-16,4-6-12 15,-7-4-18-15,-14-4-2 16,-20 0-14-16,-28-7-8 16,-28 2-52-16,-19-5-224 0</inkml:trace>
  <inkml:trace contextRef="#ctx0" brushRef="#br0" timeOffset="150694.3848">10307 10674 112 0,'-7'34'186'15,"7"12"-181"-15,0 13 15 16,25 8 11-16,15 1 6 16,5 6-9-16,13-1-7 15,-4 2 2-15,-5-4-3 16,-12 4 0-16,-12-6 0 15,-14 1-9-15,-11-5-2 0,0-2-3 16,-25-8-6 0,-17-11 0-16,-7-3-6 0,-17-11-1 15,-5-5-11-15,-1-7-5 16,8-17-17-16,-6-1-24 16,8-5-23-16,6-13 4 15,-4-3 71-15,12-2 12 16,11 1 35-16,19 4 2 15,11 0-5-15,7-4-21 16,15-4-8-16,32-1-3 16,15 0 0-16,15-1-2 15,8-1-10-15,1-4-43 16,12-6-113-16</inkml:trace>
  <inkml:trace contextRef="#ctx0" brushRef="#br0" timeOffset="150881.9296">11481 10622 360 0,'-31'32'0'15,"-11"6"-33"-15,-7 6 19 16,-9 2 4-16,-2-1-22 15,2 6-92-15</inkml:trace>
  <inkml:trace contextRef="#ctx0" brushRef="#br0" timeOffset="151054.4496">10828 11217 178 0,'0'10'25'16,"29"-1"25"-16,24-9 8 15,11 0-8-15,25-12-10 16,10-15-12-16,19-6-22 15,-2-7-3-15,-11-1 0 16,-16-2-3-16,-23 0 0 16,-22-3-18-16,-21 0-45 15,-23 2-171-15</inkml:trace>
  <inkml:trace contextRef="#ctx0" brushRef="#br0" timeOffset="151256.8648">11379 10900 229 0,'0'56'28'16,"0"18"-5"-16,0 3 17 16,0-1 13-16,13 1-3 15,-1-3-21-15,1-8-11 16,-7-8-2-16,-2-9-7 16,-4-8-6-16,0-14-3 15,0-8-5-15,0-11-3 16,-10-8-13-16,-9 0-23 15,-6-15-219-15</inkml:trace>
  <inkml:trace contextRef="#ctx0" brushRef="#br0" timeOffset="151452.4">11216 11323 303 0,'-54'40'22'0,"-8"3"-19"16,-6 2 23-16,8-1 13 15,7-8-15-15,15-10-12 16,16-13-12-16,13-8-3 16,9-5-2-16,0-5-20 15,25-27-23-15,35-15-11 16,19-5-16-16,7 2-34 16</inkml:trace>
  <inkml:trace contextRef="#ctx0" brushRef="#br0" timeOffset="151534.8825">11638 11205 83 0,'56'-8'49'15,"-7"3"-40"-15,-14-1-9 16,-10 2-4-16,0-5-81 16</inkml:trace>
  <inkml:trace contextRef="#ctx0" brushRef="#br0" timeOffset="152245.7773">12343 10368 355 0,'-44'28'44'0,"-1"10"-38"16,-1 9 15-16,-1-1 8 16,3 8-5-16,5-2-11 15,12-2-10-15,9-5-1 16,5-12-2-16,9-4 0 15,4-10-2-15,0-8-4 16,23-8 0-16,20-3 3 16,17 0 3-16,13-10 0 15,7-8 0-15,5-1 1 16,-2-3-1-16,-7 0 0 16,-12 0 0-16,-16 9 0 0,-21 2-2 15,-17 5 2 1,-10 6-2-16,0 0 1 0,0 0-8 15,-23 6 0-15,-12 14 6 16,4 6 3-16,4 7 1 16,-2 3 0-16,7 5 0 15,7 0 1-15,9 3-2 16,6 2 0-16,0 1 0 16,12 6 0-16,15 3 2 15,2-2-2-15,-4 2 0 16,4-5-2-16,-6-3 2 15,-11-2 0-15,-4-8 0 16,-8-2 2-16,0-6-1 16,-2-9 1-16,-25-2-1 0,-4-11 0 15,0-5 0-15,-4-3-1 16,-2 0-1-16,-2-10-3 16,-13-12-2-16,13-5-4 15,-3-9-2-15,18-5-3 16,7-2 6-16,15-1 0 15,2 3 1-15,6 5-33 16,33 5 15-16,15 13 23 16,6 4 2-16,6 2 0 15,0 8 1-15,7-2 2 16,-5 3 4-16,-2-1-5 16,0 3 6-16,-10 1-4 15,-12 0-3-15,-13 0-9 0,-9 0-10 16,-11 0-145-16</inkml:trace>
  <inkml:trace contextRef="#ctx0" brushRef="#br0" timeOffset="153033.7015">14247 10327 120 0,'-11'-7'249'16,"-1"0"-231"-16,4 4-14 15,8 3 14-15,0 0 10 16,0 0-7-16,0 8-5 15,0 20-12-15,0 16 8 16,0 19 1-16,-11 17-1 16,-11 9-2-16,-12 10-5 15,-7 4 3-15,-9 2-3 16,-9-1-2-16,3-5 1 16,-8-4-3-16,10-15-1 15,17-17-1-15,12-14-6 0,8-18 1 16,9-15-1-16,4-9-11 15,2-7-3-15,2-15-17 16,0-26-130-16,12-20-117 16</inkml:trace>
  <inkml:trace contextRef="#ctx0" brushRef="#br0" timeOffset="153333.7483">14369 10056 290 0,'18'15'19'0,"17"18"-4"15,5 18 18-15,7 16 11 16,3 13-7-16,1 14-15 16,-1 10 1-16,4 8-10 15,0-3-2-15,3-3-4 16,3 0-4-16,2-9 2 15,-2-3-5-15,0-6 0 16,-4-10 0-16,-8-12-1 16,-7-15-3-16,-12-7-1 15,-15-10-5-15,-3-12 1 16,-11-9-11-16,0-4-24 16,0-9-84-16</inkml:trace>
  <inkml:trace contextRef="#ctx0" brushRef="#br0" timeOffset="153650.8965">14180 10963 152 0,'36'0'14'15,"-3"3"-2"-15,14 7 12 16,9 0 17-16,10-4-4 16,11 2-18-16,3 0-9 15,13-2-4-15,7 2-1 16,-3-4 0-16,-15 0-5 15,-11-4-3-15,-16 0-25 16,-7 0-56-16</inkml:trace>
  <inkml:trace contextRef="#ctx0" brushRef="#br0" timeOffset="154743.358">3431 12104 198 0,'0'4'14'16,"-6"-3"-14"-16,-21 5 2 15,15-6 1-15,4 3 7 16,4-3-4-16,4 1-6 16,0 2-2-16,0 1-4 15,28 3 6-15,28 1 9 16,27 3-5-16,16-8 5 16,33 1 2-16,28-1 5 0,32-3 2 15,44 0 9-15,49 0-5 16,39 0 1-16,61-9 1 15,28-4 9-15,32 3-8 16,40 6-15-16,22 4-4 16,-1 4-5-16,13 14 2 15,-14 0-3-15,9 1 1 16,3-5 0-16,6-2 0 16,15-5-1-16,-28-7-1 15,-26 0-9-15,-46 0 10 16,-62-14 0-16,-47 4 1 0,-52-7-2 15,-56 3 1 1,-39 6 0-16,-39 1 4 0,-38 0-4 16,-14 7 3-16,-15 0-3 15,-9 0 0-15,-16 0 0 16,-9 0-1-16,-11 0-1 16,-7 3-6-16,-11 8-12 15,-9 6-6-15,-4-4-42 16,-23 1-208-16</inkml:trace>
  <inkml:trace contextRef="#ctx0" brushRef="#br0" timeOffset="175031.8378">9364 13730 150 0,'-47'0'307'0,"-16"0"-291"15,-1 4-16-15,-4 14 4 16,0 7 14-16,8-6-2 16,6 3-6-16,13 1-6 15,14 5-4-15,-6 3 6 16,14-2-1-16,1 7-4 16,3 5 1-16,3 0-2 15,-3 2 2-15,3 4 0 16,-2 0-1-16,-9 8 0 15,-4 9-1-15,-12 16 0 16,-1 5 1-16,-11 11 1 0,5 2-1 16,-1 8-1-16,-3 5 0 15,-4 2 2-15,5 2-2 16,-3-6-2-16,13-8 2 16,4-15 0-16,10-19-1 15,12-15-1-15,7-16-2 16,6-14 1-16,0-11-5 15,0-11-8-15,0-7-8 16,6-38-64-16,9-24-103 16</inkml:trace>
  <inkml:trace contextRef="#ctx0" brushRef="#br0" timeOffset="175422.591">8866 13745 348 0,'0'-4'33'16,"0"4"-27"-16,0 0-2 16,0 0 13-16,0 0 0 15,6 3-12-15,19 16-3 16,6 11 11-16,10 11 4 15,-8 10-1-15,2 15-5 16,1 8 0-16,1 16-3 16,4 12-1-16,-2 21 1 0,7 5-1 15,-7 11-4-15,13-3 1 16,-9-11-4-16,11-4 1 16,-9-18 0-16,7-12-1 15,-13-13 0-15,7-9 0 16,-15-14-2-16,2-11 0 15,-6-10-5-15,-13-15-3 16,-3-6 0-16,-9-9-13 16,-2-4-30-16,0-4-71 15</inkml:trace>
  <inkml:trace contextRef="#ctx0" brushRef="#br0" timeOffset="175676.1802">8488 14673 396 0,'-9'0'22'16,"9"0"-22"-16,9 7-1 15,42 12 1-15,34 6 12 16,25-2-9-16,28 3 0 0,9-7-2 15,0-3-1 1,-3 0 0-16,-9-8 0 0,-9 1-11 16,-6-1-31-16,-17-5-65 15</inkml:trace>
  <inkml:trace contextRef="#ctx0" brushRef="#br0" timeOffset="176044.9796">10511 14365 403 0,'-16'0'33'15,"14"3"-25"-15,2-3-7 16,6 4 1-16,44 3 5 16,34 1 7-16,36-4-7 15,10-1-1-15,13-3 1 16,-9 0-2-16,-14 0-1 15,-21 4-4-15,-20 0-7 0,-31 3-3 16,-30 8-15-16,-18 10-18 16,-29 11-191-16</inkml:trace>
  <inkml:trace contextRef="#ctx0" brushRef="#br0" timeOffset="176245.9838">10507 14871 370 0,'0'4'46'0,"0"3"-45"16,42 1 8-16,34-1 14 15,15-3 2-15,21-1-9 16,10 0-6-16,-3-3-3 0,-11 0-5 16,-11 0-2-1,-12 2-7-15,-11-2-11 0,-14 3-17 16,-12 5-110-16</inkml:trace>
  <inkml:trace contextRef="#ctx0" brushRef="#br0" timeOffset="178350.3199">14410 13653 37 0,'6'0'83'0,"-4"0"-45"16,-2 0 8-16,0 0 24 0,0 0-11 15,0 0-21-15,0 0-2 16,0 0-8-16,0 0-1 16,0 0-2-16,0 0-7 15,0 0-5-15,0 0 2 16,-8-3-9-16,-15-2-5 15,-2 5 0-15,3-3 3 16,1 0 0-16,-2 3-3 16,-2-5 5-16,-4 5 2 15,-8-3-7-15,-10 3 0 16,-1 0-1-16,-8 0 0 16,-4 0 0-16,-6 0 0 15,-4 0 1-15,-13 11-1 0,-8 3 1 16,-8 5-1-16,-4 6-2 15,-5-2 2-15,5 6 1 16,6-3 0-16,8 7-1 16,19 0 0-16,10-5 0 15,20 3-2-15,26-2 0 16,14 8-1-16,12 10 0 16,54 15 3-16,25 2-1 15,27 9 1-15,21 4-2 16,16 3 1-16,12 6-2 15,9-3 1-15,6-2 1 16,-6 0-2-16,-15 2-1 0,-21-1-1 16,-26-8 0-16,-29-9-2 15,-29-9 5-15,-36-5 2 16,-20-4 1-16,-12-3 0 16,-50-3 4-16,-29-1-1 15,-17-3 0-15,-16-11 0 16,-14-4-1-16,-15-8 1 15,-10-7-2-15,-1-7 0 16,7-7 5-16,12-15-7 16,28-4 0-16,20-3-1 15,24 7-3-15,30 0 0 16,14 1-6-16,29-6-13 16,0-2-38-16,47-3-47 0,17 3-201 15</inkml:trace>
  <inkml:trace contextRef="#ctx0" brushRef="#br0" timeOffset="178950.0164">15741 13697 14 0,'0'-29'36'16,"0"3"-10"-16,0 11 10 15,10 5 7-15,-1 8 0 16,-3-1-7-16,-6 3 2 16,0 0 9-16,0 22 1 15,0 22-3-15,0 19 0 16,-6 21-19-16,-27 12-11 16,-5 10 0-16,-9 9-6 15,3 9 4-15,-3 1-9 16,4-4 1-16,-5-3-3 15,7-9 2-15,10-16-4 16,6-9 0-16,8-18-6 0,9-19-3 16,2-17-1-16,2-13-5 15,4-12-17-15,0-5-42 16,0-40-134-16</inkml:trace>
  <inkml:trace contextRef="#ctx0" brushRef="#br0" timeOffset="179675.517">16043 13566 379 0,'0'0'30'16,"0"0"-20"-16,0 13 12 0,2 20 7 15,12 16-7-15,-5 13-9 16,13 11-3-16,5 12-2 16,8 7 0-16,9 13 2 15,3 1-5-15,9 9 4 16,2 3-6-16,4-1 3 16,4-3-1-16,0-8 0 15,-4-8-4-15,-6-8 2 16,-8-10-3-16,-7-14 0 15,-10-10-1-15,-2-9 2 0,-8-11 0 16,-5-9-1 0,-3-9-1-16,-7-8 1 0,-4-2-2 15,-2-8-1-15,0 0 3 16,0 0-2-16,0 0 2 16,0 0 0-16,0 0-6 15,0 0 2-15,0 0-2 16,0 0-3-16,0 0 2 15,0 0-3-15,-6 0 5 16,-2 0 5-16,1 0-1 16,3 0 1-16,2 0 0 15,2 0 3-15,0 0 0 16,0 0 1-16,0 0-3 16,0 0 3-16,0 0-3 15,0 0 2-15,0 0-3 0,0 0 0 16,0 0 1-16,0 0-1 15,0 0 0-15,0 0 0 16,0 0-1-16,0 0 0 16,0 0 0-16,0 0 0 15,0 0 1-15,0 0-2 16,0 0 2-16,0 0 0 16,0 0-2-16,0 0 1 15,0 0 1-15,0 0-5 16,0 0 4-16,0 0-3 15,0 0-2-15,0 0 4 16,0 0-3-16,0 0-1 0,0 0-18 16,0 0-53-16,0 5-219 15</inkml:trace>
  <inkml:trace contextRef="#ctx0" brushRef="#br0" timeOffset="180996.2211">19187 13631 422 0,'-87'-11'22'0,"-8"8"-16"15,-2 3 1-15,-2 0 13 16,-5 10-1-16,3 10-10 16,4 8 1-16,12 10-4 15,17 6 1-15,8 14 0 16,17 8-5-16,14 7 0 15,22-2-2-15,7-3 1 16,29 1-2-16,33-2 0 16,17-4 1-16,10-1 0 0,8 1 0 15,6 0-1-15,13-2 1 16,8-2 0-16,8-1 1 16,-3 1 0-16,-20 0-1 15,-20-5 0-15,-35-5-1 16,-27-5 1-16,-23 0 2 15,-4-4-2-15,-42 4 3 16,-30-3-2-16,-19 0 1 16,-8-2 0-16,-4-9-1 15,1-8 2-15,3-5-3 16,4-8 0-16,4-9 0 16,6 0-2-16,13-19-2 15,18-10-8-15,15-12-15 0,27-3-53 16,12-7-126-16</inkml:trace>
  <inkml:trace contextRef="#ctx0" brushRef="#br0" timeOffset="181415.3321">19743 13730 354 0,'-12'-4'50'0,"5"4"-28"15,7 0-13-15,0 0 10 16,0 0-3-16,0 0-12 16,38 0-2-16,24 0 1 0,27 0 7 15,8 0-6 1,8 0-1-16,1 0 0 0,3 0-3 15,1 4-1-15,-1-4-1 16,-5 0-14-16,-13 0-11 16,-17 0-98-16</inkml:trace>
  <inkml:trace contextRef="#ctx0" brushRef="#br0" timeOffset="181672.3433">21333 13370 421 0,'0'33'14'16,"0"15"-13"-16,0 11 4 15,0 2 7-15,0 2 1 16,0 0-2-16,0-1-10 15,0-2-1-15,0 2-2 16,0-3-7-16,0-1-10 16,0 0-37-16,-29-6-310 15</inkml:trace>
  <inkml:trace contextRef="#ctx0" brushRef="#br0" timeOffset="182541.9673">6817 13077 313 0,'0'0'37'16,"0"0"-16"-16,-16 0-15 0,3 22-2 15,5 14 9-15,2 20-5 16,2 17 0-16,4 19 3 16,0 14-3-16,-2 11 0 15,-4 17 2-15,-1 9-3 16,-5 13 1-16,-3 13-6 15,3 8 1-15,-7 11 3 16,1 5-6-16,3 2 0 16,-3-7 1-16,3-6 2 15,9-13-2-15,6-14 2 16,0-17-3-16,0-16 0 0,0-15 0 16,4-13 0-1,5-9 0-15,11-17 2 0,-7-14-4 16,1-14 1-16,-2-15-3 15,-1-9-4-15,-5-14-6 16,0-2-14-16,-4-29-66 16,-2-37-99-16</inkml:trace>
  <inkml:trace contextRef="#ctx0" brushRef="#br0" timeOffset="184213.3596">7793 12831 255 0,'8'-4'40'0,"11"-2"-31"15,14-3 10-15,23-2 18 16,22-3-12-16,32-1 2 16,22 1-8-16,11-1-6 0,14 4-3 15,4 0 0-15,-6 4-8 16,13 3 0-16,9-3-2 15,22-4 1-15,30 0 4 16,15 0-5-16,17-5 0 16,7-3 0-16,-7-3 0 15,3-2-1-15,-3-1 2 16,-15-1 0-16,0-1 3 16,14 3-3-16,9-3 6 15,16 1-3-15,13 0-4 16,6-2 1-16,2-2-1 15,-2 5 1-15,-13 1 4 0,-6 4-4 16,13 4 3 0,6 3-2-16,25 1 0 0,16 1-1 15,-2 3 0-15,-2 2-1 16,-25 5 1-16,-14-6-1 16,-10 7 3-16,-5-3 0 15,21 3-1-15,12 0 1 16,9 0-3-16,12 0 0 15,2 0 0-15,-4 0 1 16,-10 11 1-16,-25 0-2 16,-15 3 0-16,-20 1-1 15,-15 0 1-15,0-1 0 16,-10 1 0-16,4-2 0 16,-4 0 0-16,11 4 1 15,11-5-1-15,-7 6 0 0,-13-7 0 16,-17 4 0-16,-31-8 0 15,-22 4-3-15,-27 0 3 16,-25 4 0-16,-27-1 0 16,-18 4-1-16,-17 4-5 15,-13 1 2-15,-7 6 3 16,-11 0-5-16,-9 9 5 16,-9 4 1-16,-7 4-2 15,-6 6 1-15,0 5 0 16,0 6 1-16,0 7 0 15,0 7-8-15,0 0 2 16,8 0 6-16,15 8 0 0,0 3-1 16,-5 3 1-16,-3 9 1 15,-9 7-1-15,-6 5 0 16,0 10 0-16,0-1 0 16,0 7-1-16,-6 3 1 15,-9 2 0-15,-1 2 0 16,-5 2 0-16,1-4 0 15,-5 2 1-15,0 0 0 16,0-2 0-16,-4-8 2 16,2 4-2-16,-2-1-1 15,5-8 5-15,1-9-4 16,4-8-1-16,5-5 0 16,-5-8 0-16,-10-3 0 0,-8-7 0 15,-11-10 0-15,-7-9 0 16,-3-7 1-16,4-11 1 15,4-6 0-15,3-9-2 16,8-7 1-16,-9 1-2 16,-6-8 2-16,-12-4-1 15,-12-3 0-15,-13-2 0 16,-13-5 0-16,-14 0 1 16,-26 0-1-16,-26 0 1 15,-24 0-1-15,-23 0-3 16,-17 0 1-16,-18 0 0 15,-17 0-3-15,-26 0 1 0,-15 0 3 16,-31 0 1-16,-34 0-2 16,-30-4 2-16,-33 3-7 15,-27 1 2-15,-21 0-2 16,-12 0 4-16,-6 0 3 16,1 0 0-16,-1 0 1 15,0 1 1-15,-15 13-1 16,2 8 9-16,6 3-4 15,9 8 0-15,33 1 2 16,8 3 0-16,25 2 0 16,26-1 0-16,34-2-6 15,35-3 0-15,31-10 4 16,25 0-3-16,20-7 3 0,19 0-2 16,13-1 0-1,24-5-3-15,15 1-1 0,24 0 0 16,9 3 0-16,6-2-1 15,-2-2 1-15,-5 3-2 16,-1-4 2-16,8 0 0 16,-8-2 0-16,12-4 0 15,10 0 0-15,-7 2 2 16,5-5 0-16,-12 0-1 16,-8 0 2-16,5 0-2 15,12 0-1-15,18-11 2 16,20 7-1-16,21-3-1 15,13 2 0-15,10 5-2 16,8 0 0-16,6 0 2 0,3 0-3 16,10 0 2-16,18 0-1 15,-2 0-4-15,21 0-6 16,0 0-22-16,27 0-66 16,23-6-244-16</inkml:trace>
  <inkml:trace contextRef="#ctx0" brushRef="#br0" timeOffset="185795.6369">15692 11268 94 0,'37'-8'217'0,"-8"4"-204"16,-23-3 0-16,-4 7 21 15,4 0-19-15,4 11-10 0,-3 19-4 16,-1 18 11 0,-6 6 5-16,0 9-3 15,0-1-10-15,-2 1 1 0,-19-8-1 16,3-4-3-16,5-7-1 15,5-11 0-15,2-11 0 16,2-10 0-16,4-9 0 16,0-3 0-16,0-15 1 15,0-25-1-15,16-23-3 16,15-10-1-16,4-10 4 16,-4-2-2-16,2 9 2 15,2 11 0-15,-6 14 5 16,-8 19-1-16,-4 12 4 15,-11 9 1-15,-2 8 0 16,-4 3-1-16,0 0-8 0,6 0-1 16,2 19 1-16,11 9 0 15,4 13 3-15,-1 0 1 16,-1 1 2-16,-2-1-4 16,-3-3 0-16,-3 2-2 15,-5-4 1-15,6-3-1 16,-14-5-1-16,2-7 0 15,-2-7-7-15,0-3-2 16,0-8-12-16,0-3-15 16,0 0-52-16,7-17-200 15</inkml:trace>
  <inkml:trace contextRef="#ctx0" brushRef="#br0" timeOffset="186059.673">16729 11239 143 0,'0'6'41'16,"4"9"-20"-16,-4 4 28 15,2 3-11-15,-2 3-3 16,0 5-17-16,0 3-3 16,0 3-6-16,-12 5 2 15,-23 2 2-15,-9 1-5 16,-5 0-5-16,-11-3 3 15,-6-2-3-15,0-4-3 0,2-6 0 16,6-7-1 0,4-7-9-16,10-12-8 0,11-3-32 15,0-11-171-15</inkml:trace>
  <inkml:trace contextRef="#ctx0" brushRef="#br0" timeOffset="186275.2991">16248 11411 278 0,'6'0'54'16,"2"0"-48"-16,17 3-4 15,12 12 27-15,11 7 1 16,9 7-12-16,1 0-10 16,9 1-2-16,5 6-5 0,-4-2-1 15,-2-5 0-15,-2 1-1 16,-12-1-3-16,0-7-7 15,-9-7-11-15,-6-4-13 16,-8-11-68-16</inkml:trace>
  <inkml:trace contextRef="#ctx0" brushRef="#br0" timeOffset="187619.7126">17457 11278 335 0,'0'0'70'0,"0"0"-68"16,0 0 0-16,0 15 11 15,0 15-3-15,10 10 3 16,3 4-8-16,-7 7 2 16,-4 0-2-16,-2-2 2 15,0 2-3-15,0-3 1 16,0 2 2-16,0-6-6 15,-2-7 1-15,-4-4-2 16,6-11 1-16,0-11-1 16,-5-2 0-16,5-9 0 15,0 0 2-15,0 0 0 16,0-2 4-16,0-19 2 16,0-16-8-16,0-7-2 0,17-7 0 15,8 0 0 1,6 3 0-16,-2 0-1 0,-4 7 2 15,-1 6 1-15,5 1 1 16,4 8-1-16,7 1 1 16,3 3-1-16,7 4 1 15,-7 6 0-15,-4 6 0 16,-1 2-1-16,1 4 0 16,0 0 0-16,7 0 0 15,1 0 0-15,1 10 0 16,-1 9 1-16,-3 6-3 15,-3 2 3-15,-8 5-1 0,-2 2 1 16,-2-2 0-16,-10-1-1 16,-3-4 2-16,-8 0-2 15,-3-5 3-15,-3 0-3 16,-2-5 1-16,4-5-2 16,-2-2 2-16,2-5-1 15,-4 2 0-15,2-3 0 16,-2-4 0-16,4 3 1 15,-4-3-1-15,0 3 0 16,0-3 0-16,0 0 0 16,0 0 0-16,0 0 0 15,0 0 0-15,0 0 0 16,0 0 1-16,0 0-2 0,2 0 1 16,-2 0 0-16,0 0 1 15,0 0-1-15,0 0 0 16,0 0 0-16,0 0 1 15,0 0-1-15,0 0 0 16,0 0-1-16,0 1 2 16,0-1-1-16,0 0 0 15,0 0 1-15,0 0-1 16,0 0 0-16,0 0 0 16,0 0 0-16,0 0 0 15,0 0 1-15,0 0 0 16,0 0-1-16,0 0 2 15,0 0-2-15,0 0 0 16,0 0-1-16,0 0 1 0,0 0 0 16,0 0 0-16,0 0 0 15,0 0-1-15,0 0 1 16,0 0-1-16,0 0 1 16,0 0 0-16,4 0 0 15,-4 0-1-15,0 0 1 16,0 0 0-16,0 0 0 15,0 0 1-15,0 0-1 16,0 0 1-16,0 0-1 16,0 0 0-16,0 0 0 15,0 0-1-15,0 0 1 16,0 0 1-16,0 0-1 0,0 0 0 16,0 0 0-16,0 0 0 15,0 0 0-15,0 0 0 16,0 0 0-16,0 0 0 15,0 0-1-15,0 0 1 16,0 0 0-16,0 0 0 16,0 0 0-16,0 0 0 15,0 0-2-15,0 0 2 16,0 0-1-16,4 0 1 16,3 0-1-16,-5 7 1 15,4-4-2-15,-2-2-1 16,2 3 3-16,0-1-1 15,1 0 1-15,-5-3-2 0,-2 1 2 16,0-1 0 0,0 0 0-16,0 0 0 0,4 0 0 15,-4 0 1-15,0 0-1 16,2 0 0-16,-2 0-3 16,4 0-1-16,-4 0-11 15,0 0-8 1,0 0-35-16,0 4-197 0</inkml:trace>
  <inkml:trace contextRef="#ctx0" brushRef="#br0" timeOffset="193802.8292">9178 13745 48 0,'0'0'179'0,"-21"0"-145"16,-12-4-27-16,13 4 15 15,7-4 25-15,3 2-23 16,-3 2-4-16,-1 0-9 16,-9 0 1-16,5 0 6 15,-1 0-10-15,0 0 1 16,1 2-5-16,-5 6-2 15,4 2-2-15,3-2 2 16,4 0-2-16,5-1 0 0,5 3 1 16,2 1 0-16,0-3-2 15,0 3 1-15,0-7-1 16,0 2 0-16,9-4 0 16,3 2 1-16,-2-4 0 15,-1 0 0-15,1 0 1 16,-2 0 0-16,2-6 1 15,1-11 1-15,-11-1-2 16,0-1 1-16,0 4 0 16,-15 4 0-16,-5 4-1 15,-3 3 1-15,2 2 0 16,-6 2 1-16,7 0-1 16,1 0 2-16,3 6-4 0,7 1 0 15,3 2 0 1,6 1-3-16,0 0 1 0,0-2 1 15,0 0-1-15,15-5 1 16,9-3 1-16,1 0-1 16,2 0 1-16,-19 0 1 15,-1-7 1-15,-7 3-1 16,0-4 1-16,0-2-1 16,0 6 2-16,-15-2-2 15,-6 4-1-15,7-1-1 16,-3 3 1-16,9 0 0 15,4 0-4-15,2 0 0 0,2 0-6 16,0 0-7 0,0 0-22-16,0 7-38 0,0 8-113 15</inkml:trace>
  <inkml:trace contextRef="#ctx0" brushRef="#br0" timeOffset="198416.1006">15971 13495 26 0,'0'8'176'0,"0"-5"-163"15,0-3-13-15,0 1 10 16,0 2 8-16,0 0-10 0,0-3-3 16,0 0-3-16,0 0-2 15,0 0 4-15,0 3 2 16,0-3 2-16,0 0 0 16,0 0 5-16,0 0 0 15,0 0-4-15,0 2-1 16,0 2 2-16,0 2-6 15,-19 4 2-15,0 3-4 16,-10 5 2-16,3-3 3 16,-1-1-4-16,6 5 3 15,-4-2-2-15,9 2-2 16,-3 0-1-16,3 3 1 16,7-3-1-16,-1 2-1 15,4-7-1-15,-3 1 1 16,5-4 0-16,-2 0-5 0,4-3 0 15,-4-5 0-15,0 1-11 16,-1-4-9-16,-3 3-30 16,4-3-108-16</inkml:trace>
  <inkml:trace contextRef="#ctx0" brushRef="#br0" timeOffset="200118.7584">12599 15397 85 0,'0'0'62'0,"0"0"-47"16,0 0 6-16,0 0 16 15,0 0-3-15,0 0-13 0,0 0-8 16,0 0 5-16,0 0 3 16,0 0 4-16,0 0-5 15,0 0-8-15,0 0-2 16,0 19 3-16,0 8-1 16,0 12-2-16,0-4-5 15,-2 1-1-15,-2 2 3 16,-4 2 0-16,-3 1-2 15,-1-1 0-15,4-8-4 16,-1-1 0-16,1-9 0 16,2-1 0-16,2-2 0 15,2-11-1-15,2-2 1 16,0-6-2-16,0 0 1 16,0 0 0-16,0 0-1 15,0 0-2-15,6 0 3 0,17 0 1 16,8 0 2-16,6 0-1 15,4 0-1-15,9 0 4 16,4-3-5-16,12-2 1 16,-2-1-2-16,14 2 1 15,7 0 0-15,4 1 0 16,-4 3 0-16,-1-3 0 16,1 1 0-16,0 2 0 15,0 0 0-15,6 0 0 16,-9-3 1-16,18-3-1 15,-3 1-1-15,0-1 1 16,2 2 1-16,-2-3-1 0,-6 5 1 16,-12 2-2-16,-11 0 2 15,-8 0-1-15,-6 0 0 16,-7 0 1-16,-5 0-1 16,-9 0 0-16,-4-3-1 15,-9 0 1-15,3-2 0 16,-6 3-1-16,-9-1 0 15,-2-1 1-15,0 2 1 16,0-4 0-16,1 3-1 16,-1 1 1-16,-2 0-1 15,-2-4 1-15,2-3-1 16,-2-3 2-16,6-2-2 16,-8-1 2-16,0 0-1 0,0-2 0 15,0-6 0 1,0 1 1-16,0-7-1 0,0-7-1 15,-8-5 0-15,0-8 0 16,2 0 1-16,2 0-1 16,2 1 0-16,2 8-1 15,0 7 1-15,0 6 0 16,0 5 0-16,0 8 0 16,0 6 1-16,0-3-1 15,0 5 1-15,0 3-1 16,0 1 1-16,0 2-1 15,0 0 1-15,0 0-1 0,0 0 2 16,0 0-1-16,0 0-1 16,0 0 0-16,0 0 0 15,0 0-1-15,0 0 1 16,0 0-5-16,0 0 0 16,0 0-12-16,0 0-3 15,0 0-26-15,0 0-87 16,0 0-107-16</inkml:trace>
  <inkml:trace contextRef="#ctx0" brushRef="#br0" timeOffset="201917.7032">15235 15432 250 0,'0'-3'4'15,"0"3"3"-15,0 0-7 16,0 0 19-16,0 0-4 15,0 0-8-15,0 9-1 16,0 13 10-16,0 3 2 16,0 7-3-16,0-2-3 15,0 3-3-15,0-4-2 16,0 0-1-16,0-2-1 16,0-5-2-16,0-8-3 15,0 0 2-15,0-7 0 16,0-3-2-16,0-2 1 15,0-2-1-15,0 0 1 0,0 0 1 16,0 0 0 0,0 0-1-16,0 0-1 0,2 0 1 15,23 0 4-15,6 0-4 16,14 0 3-16,11 0 4 16,18 0-5-16,15-6 4 15,17-1 0-15,9-4 0 16,5 1-2-16,0 6-1 15,-14 4-3-15,-9 0-2 16,-8 0-1-16,-15 3 2 16,-2 8 0-16,-1-3 0 15,-7-1 3-15,2 0-3 16,-2-2 0-16,-6-5 0 16,0 0 0-16,-2 0 1 0,-7 0 0 15,-3 0-1-15,-7 0 1 16,-4-5-1-16,-6-2 1 15,-4 3 0-15,2-2 0 16,-9-2 0-16,3 4-1 16,-13 0 3-16,-8 4-1 15,4-3-2-15,-2 3 5 16,-2 0 4-16,5 0-2 16,-5-3 5-16,0-5-3 15,0-3-4-15,0-4-4 16,0-3-1-16,0-1-5 0,0-2 3 15,0 6-3 1,0 0-3-16,0-7-21 0,0 1-45 16,8 2-131-16</inkml:trace>
  <inkml:trace contextRef="#ctx0" brushRef="#br0" timeOffset="203171.348">18034 15183 168 0,'-3'-3'59'15,"3"0"-48"-15,0 3-5 16,0 0 19-16,0 0 0 15,0 0-9-15,0 0-4 16,0 3-2-16,0 19 15 16,0 7 6-16,0 4-10 15,0 8-1-15,-6 3-9 16,-10 0 1-16,-1 1 0 16,3-7-7-16,1-5 3 15,7-3-2-15,0-4-6 16,6-7 1-16,0-5 0 15,0-3 0-15,0 0-1 16,0-3-1-16,0 2 1 16,19 1 0-16,5-3 1 0,14 3-1 15,5-4 1-15,11-3-1 16,12 4 2-16,17-5-2 16,7 1 0-16,16 3 2 15,16-3-2-15,10 0 0 16,13-1 0-16,8 0 0 15,4-3 2-15,-4 0-2 16,4 0-1-16,2 4 1 16,-2-4-2-16,-6 7 2 15,-16-2 0-15,-18-2-1 16,-17 0-1-16,-9-2 2 0,-3 2 0 16,-1-3-1-16,0 0 2 15,4 0 0-15,-2 0-1 16,-2 0 1-16,-5 0 1 15,-1-3-2-15,-9-1 1 16,-8 4-1-16,-12-3 0 16,-6 0 0-16,-9 1 0 15,-6 2 0-15,-6 0 0 16,-7-4 1-16,-1 4-1 16,-9-3-1-16,-2 3-1 15,-2 0 2-15,-4 0 0 16,0 0-1-16,0-3 0 15,0 2 0-15,0-5 1 0,7-9 1 16,1-4 0 0,6-5 0-16,5-3-1 0,2-6 0 15,1 0 0-15,3-4-3 16,-6 3 2-16,-7 10 0 16,-6 4-5-16,-6 6 6 15,0 7 0-15,0 1-1 16,0-3-1-16,0 2-1 15,0 4-7-15,0-5-12 16,0 4-22-16,0 0-7 16,0 4-19-16,0 0-59 15</inkml:trace>
  <inkml:trace contextRef="#ctx0" brushRef="#br0" timeOffset="205458.2369">13879 15874 168 0,'-13'0'59'16,"7"0"-38"-16,6 0-18 15,0 0 10-15,0 0 10 16,0 0-4-16,0 0-10 15,0 7-6-15,0 11 7 16,0 11 2-16,0 8 7 16,0 11-7-16,0 8-2 15,0 16 2-15,0 8-3 16,0 6 5-16,0 8-1 0,0 3-2 16,0-2-4-16,0-2 2 15,0 5-7-15,0 5 4 16,0 2-6-16,6 2 0 15,-2-11 1-15,-2-8-1 16,-2-12 1-16,5-10-1 16,-3-13 0-16,4-9 2 15,0-15-2-15,4-7 0 16,-1-8 0-16,3-3-2 16,3-3 1-16,-7-3 1 15,10 4-3-15,7-1 3 16,4 2 1-16,6-1-1 15,2-2 0-15,5 5 0 0,3 1 2 16,13 1-1-16,4 2 1 16,13 3-1-16,14 2-1 15,8-2 0-15,12 3 4 16,13 0-4-16,-2 0 0 16,-2-8 1-16,-4 1-1 15,-5-7 0-15,1-5 1 16,-1-3 0-16,-5 0 1 15,-9 0-2-15,-17-3-1 16,-18-2 0-16,-21-4-6 16,-5 7 7-16,-20-1-1 15,-8-3-7-15,-2 5-6 16,-4-3-33-16,0-3-29 16,-10-5-168-16</inkml:trace>
  <inkml:trace contextRef="#ctx0" brushRef="#br0" timeOffset="205847.4838">15582 17598 346 0,'0'0'0'16,"0"0"-11"-16,31 8 11 0,12 6 9 16,15 1-1-16,4-1-1 15,6 6-6-15,-3-7-1 16,-5 6 1-16,-17 0 1 16,-10-2-1-16,-6-1 3 15,-15 2-3-15,-12 1 9 16,0 6 0-16,-6 5-3 15,-39 6 4-15,-11 4-7 16,-6 0 2-16,-9-3-5 16,3-6 3-16,0 1-4 15,-2-6-2-15,8 2-9 16,2-3 2-16,6-1-13 0,9-6-11 16,-1 0-45-16,15-10-108 15</inkml:trace>
  <inkml:trace contextRef="#ctx0" brushRef="#br0" timeOffset="207041.8889">17645 17106 214 0,'10'-7'85'16,"-10"1"-60"-16,0 6-2 15,0 0 19-15,0 0 1 16,0 0-8-16,0 0-11 0,0 0-4 16,-10-2 3-16,-25 2-9 15,-15-3-13-15,-16 0 2 16,-6 2-3-16,-19-1 1 15,-2 1 0-15,-2 1-1 16,8 0 2-16,19 0-2 16,14 0 0-16,13 0 1 15,16 0-1-15,12 0 0 16,9 0 0-16,4 0-2 16,0 0-1-16,0 0-1 15,0 0-1-15,0 0 4 16,0 0 1-16,0 15-3 15,0 18 3-15,17 11 5 0,-5 7 1 16,-6 4-6 0,-6 8 0-16,0 1 3 0,0 8 0 15,0 1-2-15,0 1-1 16,0-1 1-16,-12 1 2 16,-5-5-3-16,3-10 0 15,4-5 0-15,1-10 0 16,5-12 0-16,4-1 0 15,0-8 0-15,0 0 0 16,0 1 0-16,4-2-3 16,15-6 3-16,2 4 0 15,5-7-1-15,5 4 0 16,9-2 0-16,5-2 0 0,7-1 1 16,6 0-1-16,2-5 1 15,-2-1-1-15,-1-2-1 16,-7-4 2-16,-9 0-6 15,-3 0-1-15,-3 0-1 16,-4 0-17-16,-4 0-22 16,0-4-63-16</inkml:trace>
  <inkml:trace contextRef="#ctx0" brushRef="#br0" timeOffset="208225.6241">18015 17491 185 0,'-2'0'77'0,"-2"0"-49"15,4 0 16-15,0 0 3 16,0 0-19-16,0 0-8 16,0 0-8-16,0 0-5 15,0 0-1-15,6 12-1 16,25 14 4-16,14 10 7 0,1 2-11 16,8 1-1-16,-1 1 0 15,1-2-1-15,-2 1 0 16,0-3-3-16,-9 3 2 15,-6-10 0-15,-6-3-2 16,-6-2 1-16,-2-3-1 16,-7-8-1-16,-8-3-1 15,-1-2 0-15,-3-8-6 16,-4 0-3-16,0 0-9 16,0-4-15-16,0-17-88 15,0-16-116-15</inkml:trace>
  <inkml:trace contextRef="#ctx0" brushRef="#br0" timeOffset="208496.1141">18362 17518 337 0,'-20'22'17'15,"-3"0"-16"-15,4 0 16 16,5 0 4-16,-3 7-6 15,-1 2-6-15,-7 4-3 16,-4 1 2-16,-6-2 4 16,4-2 1-16,-2-1-3 15,-3-6-3-15,1 4-2 16,0-4-5-16,2-3 0 0,8-3-3 16,3-8-7-16,3-4-1 15,0-3-16-15,3-4-31 16,8-15-179-16</inkml:trace>
  <inkml:trace contextRef="#ctx0" brushRef="#br0" timeOffset="208842.8625">18007 17352 315 0,'0'0'24'15,"0"0"-19"-15,0 0 14 16,0 0-3-16,0-4-11 16,0 4-5-16,0 0 1 15,20-3 7-15,11 3 0 16,11 0 3-16,1 0 3 15,3 0-11-15,-1 0-1 16,1 0-1-16,-9 0 1 16,-4 0-2-16,-10 0 0 15,-5 0-7-15,-5-4 0 16,-3 4-6-16,-4-6-13 0,0-3-49 16,-6-1-148-16</inkml:trace>
  <inkml:trace contextRef="#ctx0" brushRef="#br0" timeOffset="209073.5415">18257 17081 248 0,'0'0'41'0,"0"4"-39"16,16 14 5-16,17 1 12 15,9 3-9-15,1-4-5 0,-6 4-5 16,-1-6 0 0,-8 4-5-16,-1 2-9 0,2 0-8 15,2 3-14-15,0 5-24 16,11 8-56-16</inkml:trace>
  <inkml:trace contextRef="#ctx0" brushRef="#br0" timeOffset="209448.712">19216 17857 42 0,'-12'6'267'16,"3"-2"-242"-16,1 3-9 16,6-3 21-16,2 8-13 15,0 5-12-15,0-1-1 16,-4 5-2-16,-4 2 6 15,-5 4 0-15,-5-1-12 16,-11 0 4-16,-7 2-5 0,-3 0-2 16,0-6-2-16,2-6-7 15,4-3-8-15,0-10-18 16,12-3-90-16</inkml:trace>
  <inkml:trace contextRef="#ctx0" brushRef="#br0" timeOffset="210137.8792">19603 17534 199 0,'0'0'136'0,"0"0"-124"16,0 0-7-16,0 0 13 0,0 0-5 15,12 13-8-15,15 6 7 16,8 2-7-16,2 3 1 15,11 7 8-15,-1 2-2 16,3 4-4-16,4 7 0 16,-5-3-3-16,-1 3 6 15,-1-7-6-15,-3-2-4 16,-9-5 0-16,-8-7-1 16,-9-2 0-16,-1-10 0 15,-11-6-6-15,0-3 3 16,-6-2-5-16,0 0-12 15,0-5-20-15,0-17-200 16</inkml:trace>
  <inkml:trace contextRef="#ctx0" brushRef="#br0" timeOffset="210454.3333">20084 17524 29 0,'-25'0'335'16,"1"8"-321"-16,-1 5-9 15,2 4 20-15,4-3-2 16,-1 9-16-16,-7 6-4 0,2 3 2 16,-2 4-3-16,-8 2 3 15,0 0 1-15,2-2-3 16,4 0 2-16,0-3-5 15,8-3-1-15,3-5 0 16,-3-3-2-16,7-7-2 16,1-1-3-16,1-6-10 15,6-5-8-15,1-3-8 16,3 0-68-16,2 0-120 16</inkml:trace>
  <inkml:trace contextRef="#ctx0" brushRef="#br0" timeOffset="211054.5196">18753 17844 140 0,'0'0'77'16,"0"0"-41"-16,0 0 9 0,0 0 5 16,0 0-17-16,0 0-17 15,0 13 0-15,0 7 3 16,0 2-1-16,0 4-4 16,0 3-5-16,0-2-4 15,0-3 1-15,0-2-3 16,0-3-1-16,0-2-1 15,0-4-2-15,0-2-1 16,0 0-5-16,-6-4-9 16,-5-5-21-16,9-2-86 15,-2 0-168-15</inkml:trace>
  <inkml:trace contextRef="#ctx0" brushRef="#br0" timeOffset="211698.5948">20570 17845 61 0,'-12'1'277'0,"9"5"-256"15,3-6-20-15,0 3 12 0,0 5-6 16,9-3-7 0,18 5 4-16,6 1-1 0,4 0 3 15,10 0 3-15,-3 0-3 16,-5 1-1-16,-8-2 0 15,-10 0-2-15,-11 3 2 16,-10 3 0-16,0 4 7 16,-16 4-6-16,-28 1 1 15,-12 6-4-15,-4-2-3 16,0-4 3-16,11-3-3 16,8-3 1-16,7-8-1 15,14-3 0-15,11-5 0 16,9-3-3-16,0 1-2 15,0-1-7-15,25 0 8 0,17 0 3 16,11 0 1-16,-1-1-1 16,0-13 0-16,-9 3-6 15,-8-5-9-15,-14 3-72 16,-4-4-80-16</inkml:trace>
  <inkml:trace contextRef="#ctx0" brushRef="#br0" timeOffset="212080.0472">19481 17319 250 0,'0'0'40'0,"0"0"-38"16,0 0 11-16,0 0 5 15,26 0 13-15,16 0-2 16,14 4-12-16,8 3-1 15,10-2-6-15,0-3 0 0,3 2-2 16,-5-4-3-16,-10 0-5 16,-6 0-1-16,-8 0-1 15,-13-4-14-15,-14-3-1 16,-11-4-23-16,-10 0-105 16</inkml:trace>
  <inkml:trace contextRef="#ctx0" brushRef="#br0" timeOffset="212306.6243">19882 17126 45 0,'0'0'266'0,"0"0"-261"0,8 9-3 15,27 3 21-15,13-1 3 16,5 4-13-16,3 0-5 15,-2-4-7-15,-2 3-1 16,-7 4-5-16,-2-5-11 16,-5 7-7-16,-1 2-27 15,0 5-62-15</inkml:trace>
  <inkml:trace contextRef="#ctx0" brushRef="#br0" timeOffset="212645.6115">21345 17937 322 0,'0'0'58'0,"-2"0"-49"16,-4 8 1-16,-5 8 3 15,3 1-6-15,-2-1-7 16,6-5-3-16,2 1-10 15,-2-5-21-15,4-2-86 16</inkml:trace>
  <inkml:trace contextRef="#ctx0" brushRef="#br0" timeOffset="212854.8286">21769 17706 368 0,'0'0'87'15,"2"0"-87"-15,6 0-17 16,7 0 17-16,9 0-3 16,14 0-22-16,1-1-43 15,0-8-185-15</inkml:trace>
  <inkml:trace contextRef="#ctx0" brushRef="#br0" timeOffset="212996.5823">22224 17676 11 0,'0'0'330'0,"0"0"-312"16,0 0-17-16,0 0-2 15,12 0-11-15,13 0-22 16,16-5-57-16</inkml:trace>
  <inkml:trace contextRef="#ctx0" brushRef="#br0" timeOffset="213145.9928">22668 17631 212 0,'6'0'42'15,"0"0"-20"-15,1 4 7 16,3-1-12-16,7 1-17 15,-3-4-11-15,9 0-40 0,2 0-64 16</inkml:trace>
  <inkml:trace contextRef="#ctx0" brushRef="#br0" timeOffset="213978.403">23017 17266 332 0,'0'0'18'0,"0"0"-14"0,2 0-4 15,34 0 19-15,17 9-1 16,13 2-8-16,9-3-8 16,3-1 2-16,1 5-1 15,-7-6 0-15,-10-2 1 16,-12 3-3-16,-15-2 0 15,-16-5 0-15,-13 2 0 16,-6-2 1-16,0 0 7 16,0 0 6-16,0 4 0 15,0 0-3-15,4 8-2 16,-2 10-4-16,4 10 3 0,1 6-3 16,-1 4-2-16,6 1 3 15,1 7-1-15,-1-2-3 16,9 6 5-16,-9 0-2 15,2 0-3-15,-3-2 3 16,-5 1-5-16,0-9-1 16,-4 0 2-16,-2-7 0 15,0-4 0-15,0-5-2 16,0-6 0-16,0-5 2 16,0-7-2-16,0 2 0 15,0-2 0-15,-18-2 0 16,-9-1 1-16,-12 0-1 15,-5-3 1-15,-5 0-1 0,-5-1 0 16,-2-1 0-16,-8 4 0 16,2-3 0-16,-4 2 0 15,-2 1-1-15,-1 2-4 16,-3 3-2-16,0-1-6 16,-7 2-10-16,0-2-28 15,3-6-83-15</inkml:trace>
  <inkml:trace contextRef="#ctx0" brushRef="#br0" timeOffset="219693.7975">24440 17025 275 0,'-2'-7'56'15,"-9"3"-35"-15,9 4-5 16,2 0 10-16,0 0 12 16,0 0-13-16,-4 0-5 15,-2 0-12-15,-7-6-2 16,-7 5-1-16,-9-5 1 0,-6 1-3 16,-3 1 1-16,-3 1-1 15,4 0-2-15,0 3 1 16,1 0 1-16,10 0-3 15,5 0 2-15,6 0-2 16,5 0 1-16,8 18-1 16,-2 7-4-16,4 6 4 15,0 5 0-15,0 3 0 16,0-1 0-16,0 2 1 16,6 11 1-16,0 8 1 0,-2 11-1 15,-1 6 3 1,-3 2-1-16,4 6-3 0,-2-6 0 15,2 3 3-15,2-5-2 16,4-5-2-16,3-3 0 16,1-5 0-16,-1-13-1 15,3-4 1-15,-3-8-1 16,-1-7-1-16,5-9 2 16,-5-8-1-16,-4-6-2 15,9-7 0-15,3 2-3 16,7-3 3-16,6 0 3 15,11 0-1-15,10-3-4 16,6-4 5-16,12-2-4 16,0 2-4-16,7-4-10 15,-5 2-32-15,-4 4-76 0,-1-2-181 16</inkml:trace>
  <inkml:trace contextRef="#ctx0" brushRef="#br0" timeOffset="220540.5398">27245 16901 412 0,'0'-2'45'16,"0"2"-45"-16,0 0-10 15,6 0 10-15,19 0 2 16,24 0 3-16,19 6-3 16,17 1-2-16,-2 8 1 15,-11-4-1-15,-12 3-1 16,-21 4 1-16,-10 1 1 16,-10 0-1-16,-9 9 1 15,-10 0-1-15,0 1 7 16,0 7-5-16,0-3-2 0,0 4 2 15,-10 3 2-15,4 7 0 16,2 2-3-16,4 5 1 16,0 4 1-16,0 5 0 15,0 0 2-15,10 2-1 16,0 2 2-16,3-1 0 16,-5-1-2-16,2 2-1 15,-1-3-1-15,-3-1-1 16,-2-3 4-16,-4-1-5 15,0-7 1-15,0-1 1 16,-4-10-1-16,-11-9 1 16,-1-6 1-16,3-11-3 15,1-1 3-15,2-8-3 16,8 0 2-16,-11-3-2 16,13-3 0-16,-47 2 0 0,9 0-5 15,-5-2 2-15,-4 0 0 16,-3 0 0-16,-8 0-3 15,0-4-5-15,-8-11-7 16,-6 1-19-16,-1 2-58 16,1-1-113-16</inkml:trace>
  <inkml:trace contextRef="#ctx0" brushRef="#br0" timeOffset="222888.3654">24791 16691 149 0,'0'-2'168'15,"0"2"-140"-15,0 0-14 0,0-3 16 16,0 3 11 0,0 0-9-16,0 0-18 0,-14 0-9 15,-5 3-2-15,2 7 1 16,-5 2 4-16,3 5-6 15,0 5 0-15,-5 4 0 16,-7 11 1-16,0-4-3 16,-5 4 0-16,5 1 2 15,0-2-2-15,7-4 0 16,-3-1-2-16,8-6 1 16,-2-4-2-16,3-5 2 15,1-5-6-15,1-5-3 16,-3-6-5-16,1 0-18 0,-1-6-72 15,0-13-81-15</inkml:trace>
  <inkml:trace contextRef="#ctx0" brushRef="#br0" timeOffset="223307.633">24415 16552 136 0,'4'0'47'0,"-4"-3"-40"16,0 3 1-16,0 0 23 0,2 0 5 16,8 0-13-16,-1 0-7 15,11 0 14-15,1 4-10 16,2 9 5-16,1 3-8 15,1 0-6-15,0 9 1 16,4 3 4-16,-8 1-3 16,1 2-4-16,-3 1-2 15,-2 4 3-15,-3-2-6 16,-2-2-2-16,5 0 5 16,0 0-5-16,-3 2-1 15,-2-2 0-15,5 0 0 16,2-6-1-16,-1-4 0 0,1-6-1 15,-1-3 0 1,-7-3-2-16,-3-1-7 0,2-6-7 16,-4-2-22-16,1-1-71 15,1 0-126-15</inkml:trace>
  <inkml:trace contextRef="#ctx0" brushRef="#br0" timeOffset="223616.8059">25136 16927 247 0,'-8'11'0'15,"-2"3"9"-15,1 4 0 16,5 4 16-16,2 0-11 16,2 0-5-16,0 0-2 15,0-3-7-15,0-5 0 16,0 2 4-16,0 2-4 16,-4-3-2-16,0 2-7 15,2-1-5-15,2-5-30 0,0 0-72 16</inkml:trace>
  <inkml:trace contextRef="#ctx0" brushRef="#br0" timeOffset="224117.9023">25686 17326 74 0,'-19'0'237'15,"7"0"-225"-15,-5 0-11 16,1 15 12-16,-3 1 18 0,5 3-7 15,-9 5-15 1,5 4-1-16,-5 3 3 0,4-5 0 16,-1 2-3-16,-1-7-3 15,0 0-5-15,5-3 3 16,1-7-3-16,5-6-2 16,-3 1-6-16,5-6-7 15,-6 0-5-15,8 0-80 16,6-19-142-16</inkml:trace>
  <inkml:trace contextRef="#ctx0" brushRef="#br0" timeOffset="224439.8583">25519 17106 20 0,'0'0'208'16,"0"0"-188"-16,0 7-15 16,10 9 30-16,11 2-5 15,8 4-3-15,6 4-8 16,-2-1-8-16,6 2-2 16,-2 2 1-16,-6 3 1 15,0 1 1-15,-8-2-3 0,-4 0 1 16,-7-4-2-1,-8 2 0-15,-4-7-3 0,0 0-5 16,0-7-1-16,-8 0-2 16,-17-3-14-16,-2 2-19 15,-2-4-99-15,0 2-38 16</inkml:trace>
  <inkml:trace contextRef="#ctx0" brushRef="#br0" timeOffset="224628.6695">25765 17603 85 0,'24'-2'35'15,"1"2"-9"-15,-4 0 24 16,2 0 3-16,-5 0-21 0,5 5-11 16,-2 2-17-16,1 2-4 15,1-3-7-15,-2 4-21 16,-5-4-39-16,-3 3-102 15</inkml:trace>
  <inkml:trace contextRef="#ctx0" brushRef="#br0" timeOffset="225302.3819">26033 17565 247 0,'0'0'73'16,"0"0"-68"-16,0 0-3 15,0 0 15-15,0 0-1 0,0 8 1 16,0 3-11-16,0-4-3 16,0 5 0-16,0 1 1 15,0 2 0-15,0-4 0 16,0 1 0-16,-8 3 2 16,-2-9-5-16,6 1 4 15,2-7-5-15,2 0 0 16,0 2-1-16,0-2-7 15,0 2 0-15,0 0 1 16,8-2-6-16,12 3 1 16,1-3-15-16,2 0-50 15,-5 2-50-15</inkml:trace>
  <inkml:trace contextRef="#ctx0" brushRef="#br0" timeOffset="225505.9425">26122 17826 265 0,'-4'8'39'16,"0"-5"-39"-16,4 5 0 16,0-1 7-16,0 0-7 15,0 2-8-15,0 1-12 16,10 0-9-16,-4 1-2 0,1-3-46 15</inkml:trace>
  <inkml:trace contextRef="#ctx0" brushRef="#br0" timeOffset="225887.6313">26478 17956 133 0,'0'0'139'0,"0"0"-124"15,-2 0-14-15,-9 9 14 16,-1 2 8-16,0 4-3 16,-3 2-11-16,-1 4-1 15,1 1 0-15,-1 1 1 16,-3-1-3-16,7-2-4 16,-5-2-2-16,9-6-3 15,-3-2-3-15,5-7-10 16,-4-3-9-16,8 0-21 15,-2-6-122-15,4-18 44 0</inkml:trace>
  <inkml:trace contextRef="#ctx0" brushRef="#br0" timeOffset="226157.7946">26397 17734 264 0,'0'8'19'0,"0"11"-17"16,0 2 24-16,13 5 9 15,5 2-6-15,-1 2-11 16,1 0-3-16,-3 2 0 0,1-1-1 16,-3-3-2-16,-1-2-8 15,0 1-2-15,1-4-2 16,-1 1 0-16,5-2-7 15,-1-2-9-15,3-3-9 16,2-7-37-16,1-7-97 16</inkml:trace>
  <inkml:trace contextRef="#ctx0" brushRef="#br0" timeOffset="226578.2441">26846 18046 157 0,'-11'0'195'0,"9"0"-194"16,-2 8 9-16,2 9-4 15,-4-1 16-15,2 2-8 16,2 1-3-16,-2-3-6 16,4 0 4-16,-3-8 0 15,-1-3-8-15,4-5-1 16,0 0-3-16,0 0 2 15,0 0-6-15,0-13-26 16,0-9 8-16,13-5-8 16,5 4 6-16,3 7 4 15,-2 5 20-15,-7 5 3 0,-4 4 0 16,3 2 2 0,-3 0 6-16,2 0 7 0,3 3 6 15,-3 8 0-15,-2 6-4 16,3-4-2-16,-5 6-2 15,0-4-2-15,0-5-2 16,0 2 0-16,1-5-9 16,-5 1 0-16,2-3-1 15,-2-3-11-15,-2 2-12 16,0-4-55-16,0 0-142 16</inkml:trace>
  <inkml:trace contextRef="#ctx0" brushRef="#br0" timeOffset="228415.4225">25004 17728 117 0,'0'-1'48'0,"0"1"-35"15,0 0-13-15,0 0 6 16,0 0 2-16,0 0 2 16,0 0 3-16,0 0 3 15,0 0 17-15,-2 0 0 16,2 0-6-16,0 0-2 15,-4 0-7-15,4 0-2 16,0 0-6-16,0 1-1 16,0 13 1-16,0 12 0 15,0 1-1-15,0 8-2 16,0 6-2-16,0-1 0 16,0 3-1-16,0-3-1 15,0-2 2-15,16 1-5 0,1-4 2 16,3 1-1-1,3-3 0-15,6-8 0 0,-4-2 0 16,2-6-1-16,4-2 1 16,4-11-1-16,2-4 0 15,2 0-1-15,-1-7 1 16,1-23-2-16,-4-3 1 16,-4-10-3-16,-8-10-5 15,-11 0 0-15,-8-4 6 16,-4-3 1-16,0 3-4 15,-14 6 5-15,-17 7 1 16,-6 10 0-16,-7 9 2 0,1 8 2 16,-9 4 5-1,3 6-1-15,-5 3-2 0,4 4 4 16,-4 0-5-16,7 0-2 16,3 0-2-16,1 11 2 15,6 5-2-15,6-2-1 16,2 2-1-16,12-5-4 15,11-1-4-15,4-3-8 16,2-2-22-16,0-4-96 16,13-1-41-16</inkml:trace>
  <inkml:trace contextRef="#ctx0" brushRef="#br0" timeOffset="229136.207">26414 16779 207 0,'-11'-3'94'16,"9"3"-68"-16,2 0-5 15,0 0 15-15,0 0-2 0,0 0-13 16,0 0-11-16,0 0-6 16,0 0 2-16,-4 3 1 15,-6 13 0-15,-5 9-2 16,3 5 0-16,0 6-3 15,5 8 4-15,1 5-4 16,2 2 3-16,4 1-1 16,0-5-3-16,0-7 0 15,0-3-1-15,12-4-1 16,7-6 1-16,6 1-2 16,-2-12 2-16,5-3-1 15,-1-4-2-15,8-6 2 0,7-3 0 16,1-5 1-1,7-17-3-15,-3-11-1 0,1-3 2 16,-7-8-3-16,-10 0-1 16,-12-4-1-16,-11-10 4 15,-8-5-6-15,0 4 2 16,0 12 6-16,-6 7 1 16,-15 18 8-16,3 6 9 15,-1 5-3-15,3 8-4 16,-1-2-3-16,3 5 2 15,1 0-2-15,-5 0-7 16,-3 0 0-16,0-3 1 0,3 3-2 16,-5 0 1-1,4-3-4-15,3 3 1 0,1 0 1 16,3 0 1-16,-1 0-1 16,3 0-5-16,-2 0-3 15,5 0-6-15,1 0-18 16,-2 0-13-16,0 3-43 15,2 0-55-15</inkml:trace>
  <inkml:trace contextRef="#ctx0" brushRef="#br0" timeOffset="230881.2589">29556 17213 138 0,'-29'-15'234'15,"16"8"-201"-15,3 0-33 16,-11-4 3-16,-10 0-1 15,-4 0 0-15,-2 0 2 16,2 6 7-16,4 2-1 16,-4 0 5-16,-9 3-9 15,-9 0-2-15,-14 0-1 0,-1 15-3 16,-4-1 2-16,-1 7 1 16,14 0 3-16,5 7-1 15,8-2-1-15,15 6-3 16,4-2 1-16,15-1-2 15,10 5 0-15,2-2-1 16,2 1 1-16,33 4 0 16,15 0 0-16,14-1 0 15,10 5 1-15,9-5 1 16,4 2-1-16,-2-2-1 16,-5-2 0-16,-7-1-1 15,-20-5 1-15,-16-6 0 16,-12-7 0-16,-14-4 0 0,-11-2 0 15,0 1 1-15,0 2 1 16,-36 5 4-16,-13-3-3 16,-13-1-2-16,-15-1 1 15,-1-4-2-15,-1-1 0 16,5-3-1-16,8-2 1 16,4-2 0-16,8 0-4 15,6 0-5-15,11 0-6 16,6 0-29-16,6-12-69 15,19 0-62-15</inkml:trace>
  <inkml:trace contextRef="#ctx0" brushRef="#br0" timeOffset="231242.7301">29777 17206 323 0,'0'0'68'0,"0"-4"-55"0,0 4-6 16,0 0 3-16,12 0-1 16,15 0-4-16,12 4 5 15,9 7-3-15,6-6-2 16,-5 4 0-16,5-7-4 16,6 0-1-16,-4-2-4 15,4 0-10-15,-11-2-29 16,-7-10-126-16</inkml:trace>
  <inkml:trace contextRef="#ctx0" brushRef="#br0" timeOffset="231537.464">30600 16949 138 0,'0'18'46'16,"0"11"-26"-16,0 4 9 15,0 2 19-15,0 4-7 16,0 5-6-16,0 4-7 16,0-1-14-16,0 0-8 15,-5-1 7-15,3-7-6 16,-8-5-6-16,2-4-1 0,-3-2-5 15,-1-6-5-15,-4-3-7 16,1-4-17-16,-4-4-55 16</inkml:trace>
  <inkml:trace contextRef="#ctx0" brushRef="#br0" timeOffset="234536.756">18602 18405 14 0,'2'5'27'15,"-2"2"-10"-15,4-3 1 0,2 2-2 16,-4-5-8-1,3-1-1-15,-5 0-1 0,0 0 2 16,0 0 4-16,0 0 4 16,0 0 8-16,0 0 11 15,0 0-2-15,0 4-12 16,-7 0-12-16,-5-1-2 16,0 1 6-16,-5 2-7 15,3 3-1-15,-1-6-4 16,7 7 1-16,4 1-1 15,-2 1-1-15,6 3 2 16,0-1-2-16,0-3 0 16,0 1 0-16,0-1 0 15,0-4-3-15,16-2-3 16,3-3-3-16,5-2 3 0,1 0-2 16,-6-2 1-16,4-11-7 15,-7-8 3-15,-10-1-10 16,-6 1 5-16,0 3 3 15,0 5 13-15,-6 2 2 16,-10 7 33-16,3 1-5 16,1 3-6-16,1 0-6 15,3 0-2-15,2 0 2 16,0 0-9-16,0 0-5 16,-1 0-2-16,1 0-1 15,6 0-1-15,0 3-4 16,0 0-1-16,0 2-4 0,0 2-6 15,0 0 0-15,21-4-21 16,10 0-52-16,4-1-83 16</inkml:trace>
  <inkml:trace contextRef="#ctx0" brushRef="#br0" timeOffset="235233.2551">19786 18424 88 0,'-8'0'77'15,"-2"0"-24"-15,4 0-20 16,4 0-6-16,-3 0 0 16,3 3-14-16,-2 9-8 15,0 1-2-15,2 3-2 16,2-1 4-16,0 3-5 15,0-6 2-15,0 2 2 16,10 1-4-16,11-5 2 16,4-3-2-16,10-2-1 15,2-5-3-15,7 0 0 16,1-8-4-16,-6-14 0 0,1-9-22 16,-13 0 10-1,-5-1-23-15,-7 6-6 0,-11 0 26 16,-4 11 23-16,0 3 12 15,-4 5 11-15,-17 5 16 16,-2 2-3-16,-1 0 6 16,-5 0-13-16,-4 0-15 15,-13 6-11-15,9-1-2 16,6 5-1-16,2 0-1 16,10-1-8-16,1 1-18 15,9-2-28-15,5 0-66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3:20:22.680"/>
    </inkml:context>
    <inkml:brush xml:id="br0">
      <inkml:brushProperty name="width" value="0.05292" units="cm"/>
      <inkml:brushProperty name="height" value="0.05292" units="cm"/>
      <inkml:brushProperty name="color" value="#FF0000"/>
    </inkml:brush>
  </inkml:definitions>
  <inkml:trace contextRef="#ctx0" brushRef="#br0">12117 4433 92 0,'195'-54'0'16,"7"-17"-19"-16</inkml:trace>
  <inkml:trace contextRef="#ctx0" brushRef="#br0" timeOffset="77.1156">13362 4033 58 0,'49'-15'60'15,"-5"-1"-32"-15,8-3-28 0,-1-7-22 16</inkml:trace>
  <inkml:trace contextRef="#ctx0" brushRef="#br0" timeOffset="1311.506">14410 3849 255 0,'0'-16'76'15,"-13"-8"-43"-15,-20 0-13 16,-6-5 30-16,-13-4-21 16,-5-3 1-16,-20-5-5 15,-8-4-8-15,-14-3-4 16,-10-4 0-16,-18-5-4 15,-11 0-6-15,-9-3 1 16,-14 0 7-16,-6 4-8 16,-9 1-2-16,-21 3 1 0,-24 8 1 15,-16 3-2 1,-22 8-1-16,5 5 0 0,18 6 0 16,17 7 1-16,10 4-1 15,9 3 0-15,-9 3 3 16,9 1-3-16,-1 2 0 15,1 2 3-15,3 0-6 16,-3 2 7-16,3 9-4 16,9 7 0-16,21-1-1 15,-9 5-2-15,9 1 3 16,14 1-2-16,6 7 2 16,10-2-1-16,7 5 0 15,-12 6 1-15,5 2 0 16,-20 5 0-16,2 0-1 0,6 1 0 15,-6-3 1-15,10 1 0 16,3 9-2-16,3 1 0 16,7 8 2-16,8-2 0 15,-2 3-3-15,10 3 3 16,9 3 0-16,14 8-1 16,8 2 1-16,21 4-2 15,25 9 1-15,20 10-4 16,19 3 2-16,19 3 2 15,30-3 0-15,19 1 1 16,15-6 0-16,10-2-2 16,21-3 1-16,24-6 1 15,21-5 0-15,40-4-1 0,26-7 1 16,23-2 1-16,37-6-1 16,9-1 2-16,16-7-2 15,15-9 0-15,-7-6 2 16,6-10-1-16,5-8 1 15,-8-8 3-15,-3-11-5 16,-6-7 1-16,-14 0-2 16,6-12 0-16,-7-23 1 15,-7-7 2-15,-3-9-2 16,-10 3 0-16,-33-2 0 16,-15-2 0-16,-22 4-1 15,-25-3-3-15,-17-1 3 16,-24 1 2-16,-17-7-1 0,-12 3 0 15,-9-1 0 1,-2-3 4-16,-4 4-2 0,-6 1-2 16,-6-1 1-16,-13 3 0 15,-14-3 1-15,-6-4-1 16,-5 0 0-16,-9-3 1 16,-11-2-2-16,-11 0 1 15,-16-6-1-15,0 3 2 16,-10 0-2-16,-27 4 0 15,-7 6 1-15,3 11 1 16,2 4 6-16,-3 5-6 16,1 2 2-16,0 4-2 0,-3 1 0 15,1 2-2 1,5 5 3-16,-1-1 0 0,6 4 0 16,-2-2-3-16,0 2 0 15,4-2 0-15,-2 2 0 16,0 3-2-16,8 3 0 15,6 5 0-15,5 2 0 16,8 3-5-16,-5 2-9 16,7 1-16-16,-2 1-31 15,-9 0-135-15</inkml:trace>
  <inkml:trace contextRef="#ctx0" brushRef="#br0" timeOffset="3344.7702">7638 8794 11 0,'19'0'171'0,"1"5"-171"16,5-3 2-16,12-2 6 15,-2 1 20-15,-4-1 0 16,11 3 4-16,3 1-14 15,13-1-5-15,10-3 0 16,11 0 5-16,8 0-5 16,10 0 10-16,21-1-8 15,6-11-6-15,20-1 1 16,22-1 1-16,14 2-3 16,14 2 2-16,23-1 2 15,15 3 8-15,5 2-12 16,13-1-2-16,5 5-3 15,-1 0-1-15,4-3 1 0,3 2-1 16,-3 0 0-16,9-4 1 16,10-2-1-16,-4 5 3 15,-7-2-2-15,-9 6-3 16,-22 0 2-16,-9 0-1 16,-9 2 0-16,-17 9 3 15,-1 0-1-15,-20-3-1 16,1 1 3-16,-4-7-1 15,-4 3-1-15,-3-2 0 16,-2 0 1-16,-7 2 0 16,-14-2-1-16,-7-3-1 15,-7 3 1-15,0 2 2 0,-1-2-1 16,1 4-1 0,2-6-2-16,13-1 3 0,8 0-3 15,11 0-1-15,3-1 1 16,-2-3-1-16,5-2 0 15,-2-2 1-15,7 4 1 16,-7-3-1-16,-1 4-1 16,11 1 0-16,4-1 4 15,15 3 10-15,7-2-10 16,1-4-3-16,6 0-1 16,4-1 3-16,4-2-3 15,15-2 0-15,10 2-1 16,-6-3 3-16,1-3-3 0,-1 5 1 15,-12-5-3 1,7 3 3-16,-3-2-1 0,1-1 1 16,-11 4 0-16,1 0 0 15,-4 4 0-15,-6 2 5 16,-6-1-5-16,-7 6 3 16,-14 0-3-16,-8 0 0 15,-11 0-1-15,-10 0 1 16,-10 0-1-16,-6 0 1 15,-13 4-2-15,-2-1 1 16,-6 1-1-16,-4 3 2 16,-9 0 0-16,-4-3 0 0,-3 5 3 15,-3-7-2 1,4 2-1-16,5-4 3 0,7 0-3 16,3 0 1-16,-2 0-1 15,-5 0 1-15,-10 0-2 16,-1-6 0-16,3-4 1 15,-2 0 0-15,2-1 0 16,-8 0-1-16,-4 0 1 16,-16 4 0-16,-13 1 0 15,-17-3 2-15,-8 6-2 16,-14-1 0-16,-5 1 1 16,-1 3 1-16,-3-1 0 0,1-2-1 15,7-1 2 1,-7 4-1-16,-1 0 0 0,-6 0-1 15,-4 0 2-15,-2 0-1 16,0 0 0-16,0 0 1 16,0 0 1-16,0 0 1 15,0 0-5-15,0 0 4 16,0 0-1-16,0 0-2 16,0 0 3-16,0 0-2 15,0 0 1-15,0 0-1 16,0 0-2-16,0 0 2 15,0 0-2-15,0 0 1 16,0 0-2-16,0 0 1 16,0 0 0-16,0 0-1 15,0 0-2-15,0 0-3 0,0 0 3 16,0 0-3 0,0 0 2-16,0 0 1 0,0 0-1 15,0 0 3-15,-2 0-1 16,2 0 1-16,-4 0-4 15,4 0 5-15,-2 0-1 16,-2 0 0-16,2 0 1 16,2 0-1-16,-4 0 1 15,4 0-3-15,0 0 2 16,0 0-2-16,0 0 0 16,0 0 0-16,0 0 0 15,0 0-1-15,-2 0 1 0,2 0 0 16,0 0 1-16,0 0 0 15,-4 0 2-15,4 0-2 16,0 0 1-16,0 0 0 16,0 0-3-16,0 0-8 15,-2 0-16-15,-3 0-3 16,3 0-5-16,-4 0-42 16,-10 0-76-16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34:48.804"/>
    </inkml:context>
    <inkml:brush xml:id="br0">
      <inkml:brushProperty name="width" value="0.05292" units="cm"/>
      <inkml:brushProperty name="height" value="0.05292" units="cm"/>
      <inkml:brushProperty name="color" value="#FF0000"/>
    </inkml:brush>
  </inkml:definitions>
  <inkml:trace contextRef="#ctx0" brushRef="#br0">6319 547 327 0,'0'0'40'0,"0"0"-36"15,0 0 29-15,0 0-3 0,0 15-16 16,6 10-5-16,1 9 17 16,-1 1-9-16,0-4-8 15,-6-7-4-15,2 0-4 16,2-6 0-16,-2-1-1 16,2-7-3-16,-2-3-8 15,5-5-18-15,13-2-80 16,-7 0-108-16</inkml:trace>
  <inkml:trace contextRef="#ctx0" brushRef="#br0" timeOffset="689.7833">8388 523 301 0,'-37'0'85'0,"12"0"-68"16,13 0 20-16,12 0 21 0,0 0-19 16,0 0-20-16,0 0-6 15,-6 9-5-15,-9 10 0 16,-10 11 5-16,-1 16 1 15,-10 9-4-15,-5 11 0 16,2 7 1-16,-7 5-1 16,1 7-1-16,-3 3-2 15,11 2 2-15,-8 3-2 16,7-4-3-16,3-5 0 16,2-4-3-16,8-9 2 15,-1-7-3-15,7-13 1 16,4-10-2-16,5-14 0 15,2-10-2-15,2-10-3 0,6-7-10 16,-4 0-21-16,4-7-14 16,0-23-29-16,10-22-24 15,17-15-106-15</inkml:trace>
  <inkml:trace contextRef="#ctx0" brushRef="#br0" timeOffset="1036.4857">8372 558 357 0,'0'0'89'0,"0"9"-89"16,0 11 2-16,0 14 17 15,4 10 9-15,4 11-5 16,13 9-4-16,-7 2-6 15,9 1-2-15,2 4 3 16,4 8-3-16,2 3-3 16,2 5-3-16,6 3-2 15,-8-1 6-15,0-4-3 16,-2-7-6-16,-10-11 4 16,-1-6-3-16,-9-12-1 15,-3-8 0-15,-2-8-1 16,-4-12 1-16,0-7-4 0,0-9-15 15,-25-5-29-15,-12-7-25 16,-11-16-167-16</inkml:trace>
  <inkml:trace contextRef="#ctx0" brushRef="#br0" timeOffset="1254.4857">7805 1442 402 0,'0'0'51'0,"0"0"-50"16,0 0 4-16,3 0 6 0,42 0-7 15,17 0 6-15,19 0 3 16,16 0-10-16,4 0 0 16,2 0-3-16,5 0-3 15,-11-2-19-15,0-5-99 16,-12-3-131-16</inkml:trace>
  <inkml:trace contextRef="#ctx0" brushRef="#br0" timeOffset="1553.964">9215 1162 352 0,'6'20'58'16,"15"5"-50"-16,4 6 5 15,8 2 18-15,19 0-4 16,3 0-5-16,7 2-4 16,9-3-5-16,1 1 0 15,-8-2-1-15,2-1-7 16,-6-1-3-16,-12-4-2 15,-13-3-1-15,-10-7-1 16,-13-4-8-16,-10-10-23 16,-2-1-49-16,0-5-135 0</inkml:trace>
  <inkml:trace contextRef="#ctx0" brushRef="#br0" timeOffset="1765.9519">9922 1123 476 0,'-51'29'24'16,"-20"13"-23"-16,-5 12 23 15,-9 7 19-15,4 7-12 16,5 3-13-16,12-2-8 16,10-6-6-16,23-10-4 15,4-9-6-15,21-11-14 16,6-11-40-16,0-12-35 0,27-10-100 15</inkml:trace>
  <inkml:trace contextRef="#ctx0" brushRef="#br0" timeOffset="1966.4129">10528 1288 435 0,'8'2'34'0,"9"4"-27"16,7 4 6-16,3-5 20 16,15 1-11-16,13-3-17 0,10-3-5 15,1 0-1-15,-6 0-10 16,-17-2-34-16,-12-5-84 16</inkml:trace>
  <inkml:trace contextRef="#ctx0" brushRef="#br0" timeOffset="2137.9388">10443 1519 325 0,'-27'11'125'0,"19"-3"-123"16,8 1 6-16,0-3 0 16,41-1-3-16,23-2 9 15,25-3-6-15,19-4-4 16,-5-15-4-16,0-8-14 0,1 0-87 15</inkml:trace>
  <inkml:trace contextRef="#ctx0" brushRef="#br0" timeOffset="2395.0647">12070 1163 485 0,'-37'19'44'0,"-5"9"-36"16,1 8-3-1,2 6 25-15,-9 5-8 0,-1 9-15 16,-3 1-6-16,-4 1 1 16,2-4-2-16,5-7-5 15,-1-9-6-15,3-4-27 16,-1-12-29-16,7-12-81 15,8-10-144-15</inkml:trace>
  <inkml:trace contextRef="#ctx0" brushRef="#br0" timeOffset="2694.6544">11656 877 459 0,'19'0'14'16,"12"7"-14"-16,13 13 13 16,9 4 22-16,13 7 0 15,7 9-11-15,7 2 2 16,3 4-10-16,-4 1-4 16,-15 0-4-16,-4-1-2 15,-7 1-6-15,1-3 3 16,-6 0-1-16,-15-7-2 15,2-3 0-15,-6-5-6 16,-4-7-3-16,-5-5-12 16,-3-7-25-16,6-8-15 0,-3-2-70 15,11-16-186 1</inkml:trace>
  <inkml:trace contextRef="#ctx0" brushRef="#br0" timeOffset="2972.7841">13126 1023 429 0,'4'0'56'16,"3"13"-54"-16,5 6 13 16,7 3 24-16,5 2-12 15,5 2-8-15,9-1-10 0,9 4-3 16,9 0 4-1,12 1-4-15,9 1 1 0,-3-3 2 16,-2-2-7-16,-6-4-2 16,-10-4 0-16,-8-7-5 15,-19-5-7-15,-17-6-21 16,-10 0-16-16,-2-6-33 16,0-16-162-16</inkml:trace>
  <inkml:trace contextRef="#ctx0" brushRef="#br0" timeOffset="3187.5246">13949 955 413 0,'-27'0'88'0,"-10"11"-86"16,-17 17-2-16,-14 9 33 15,-13 12 3-15,-10 7-12 16,-10 7-10-16,-4 2-7 15,3-7 1-15,1-3-6 16,14-4-2-16,7-4-9 16,3-7-40-16,11-7-43 15,4-9-229-15</inkml:trace>
  <inkml:trace contextRef="#ctx0" brushRef="#br0" timeOffset="3750.0774">6817 201 399 0,'0'0'20'0,"0"0"-14"15,0 5 24-15,0 22-10 16,0 26-10-16,0 20 8 16,0 21-4-16,0 18-1 15,2 19-3-15,19 14 2 0,-15 11 3 16,-6-1-4-1,0-3-3-15,0 1-3 0,0-8 1 16,0-2 3-16,0-10-5 16,0-18-2-16,0-16-2 15,0-17 0-15,-6-22-1 16,6-16 0-16,0-22-4 16,0-14-11-16,0-8-20 15,0-10-24-15,0-39-12 16,15-41-98-16</inkml:trace>
  <inkml:trace contextRef="#ctx0" brushRef="#br0" timeOffset="4649.9454">7696 468 367 0,'72'-2'16'0,"32"2"-11"15,24 0 19-15,10 0 11 16,23 0 1-16,42 0-14 16,22 9 8-16,32-2-22 15,20 3 4-15,22 2-5 16,9 2 0-16,7-3-1 0,1 2-5 15,-14-4-1 1,-11 0 0-16,-4-5 0 0,-14-1 0 16,4-3-1-16,9 0 1 15,-7 0 4-15,0 0-4 16,-11-7 0-16,-15-2-1 16,-14-1 1-16,-11 0-3 15,-34 5 2-15,-22 0 1 16,-32 5-3-16,-24 0 2 15,-25 0 0-15,-21 0-1 16,-14 2 2-16,-19 3-1 16,-12 3-4-16,-8 3-5 0,-11 4-1 15,-6 6 11-15,0 8 4 16,0 9 0-16,0 6 1 16,0 7-3-16,0 0-1 15,4 12 1-15,27-4-1 16,17 9 7-16,7 1-5 15,5 3 2-15,13 9-3 16,-11 1 4-16,-2 5-3 16,-11-2-1-16,-18-5 1 15,-14-2-3-15,-17-9 0 16,0-4 0-16,-17-2 1 16,-18-10-1-16,-4-4 0 15,-7-9 3-15,1-8-2 16,-15-7-1-16,-15-6 4 15,-26-6 1-15,-15-1-3 0,-12-5-2 16,-23 0 0-16,-22-2 1 16,-22 1-1-16,-24 4 0 15,-31 0 1-15,-27 6-1 16,-33 6 0-16,-41 1-1 16,-15 7 1-16,-23 0-2 15,-10 1-3-15,6-1 5 16,-1-4 3-16,-14 0-3 15,14-6 0-15,11-6 4 16,28-3-4-16,38-4 1 16,30-5 0-16,20 0 0 15,34-2 0-15,30 0 1 0,40 0-1 16,35 0 1-16,33 0 0 16,33-2-2-16,27-1 0 15,20-1-6-15,9-1-5 16,6 2-11-16,0-2-19 15,0 1-23-15,0 1-160 16</inkml:trace>
  <inkml:trace contextRef="#ctx0" brushRef="#br0" timeOffset="5543.7711">18583 404 391 0,'0'14'32'15,"0"9"-32"-15,-39 18 14 16,-10 32 18-16,-18 30-5 16,18-12-8-16,-7 10-6 15,-8 6 2-15,-4 5 4 16,-5 1-6-16,7-9-1 16,4-2-5-16,6-9-3 15,9-13-4-15,10-14 0 16,6-17 0-16,10-18-2 0,6-15-3 15,9-14-13-15,6-4-16 16,0-47-60-16,37-39-227 16</inkml:trace>
  <inkml:trace contextRef="#ctx0" brushRef="#br0" timeOffset="5819.5413">18687 404 468 0,'8'1'8'16,"11"23"-5"-16,3 17 4 0,7 21 19 15,2 17 0-15,0 14-3 16,0 9-10-16,0-1-1 16,2 6-2-16,-6-3-5 15,2-3 1-15,-4-2-2 16,0-7-3-16,0-12 1 15,-7-9-2-15,-1-18-1 16,-11-13-1-16,0-20-5 16,-6-13-10-16,0-7-20 15,-6-14-32-15,-31-20-138 16</inkml:trace>
  <inkml:trace contextRef="#ctx0" brushRef="#br0" timeOffset="6038.2079">17965 1153 392 0,'0'0'57'0,"0"0"-57"16,42 0 0-16,28 0 13 15,31 0 12-15,15 0-15 16,6 0-6-16,4 0-4 15,0-8-5-15,-4-9-13 16,6-3-93-16,-12-1-249 0</inkml:trace>
  <inkml:trace contextRef="#ctx0" brushRef="#br0" timeOffset="6286.7887">19927 813 427 0,'0'2'74'0,"0"2"-71"16,23 3 3-16,20 0 18 15,17 0 3-15,12-3-12 16,9 0-6-16,-9-2-9 0,-7-2-5 15,-20 0-10-15,-12 1-28 16,-21 5-77-16</inkml:trace>
  <inkml:trace contextRef="#ctx0" brushRef="#br0" timeOffset="6474.3989">19586 1181 231 0,'0'4'206'0,"0"0"-204"16,19 6 4-16,30-4 11 16,24-1 10-16,22 0-5 0,14-4-9 15,1-1-13 1,-7 0-4-16,-8 0-3 0,-8-5-29 16,-4-5-149-16</inkml:trace>
  <inkml:trace contextRef="#ctx0" brushRef="#br0" timeOffset="7015.4702">22077 621 417 0,'-19'0'48'15,"-57"0"-46"-15,-28 39 23 16,13-1 24-16,-8 12-21 0,0 1-8 16,18-3-4-1,26-5-9-15,19-3-7 0,24-4 0 16,12 3-3-16,6-3-1 16,44-1-2-16,22-3-6 15,13-2 10-15,10-3 2 16,-8-3 0-16,-11 0 1 15,-20-2 0-15,-21-3-1 16,-20 1-3-16,-15 2 3 16,0 2 5-16,-29 4 2 15,-27 3 2-15,-18 1 1 16,-9-1-3-16,-2-6 1 16,5-5-5-16,7-2-3 15,7-7-1-15,10-7-10 16,13-4-24-16,16 0-50 0,19-5-166 15</inkml:trace>
  <inkml:trace contextRef="#ctx0" brushRef="#br0" timeOffset="7560.7015">22364 1676 386 0,'0'0'102'0,"0"0"-101"15,0-11 12-15,0-14 19 16,6-14-20-16,13-14-7 16,10-11-4-16,6-16 3 15,-4-15-3-15,-4-17-1 16,-4-9-1-16,-5 2 1 15,-1 15 0-15,-3 21 2 16,9 21 6-16,0 16 4 16,-5 9-1-16,3 12 2 15,-4 9-4-15,-3 9 0 16,9 2-8-16,8 3-1 16,6 2-3-16,4 0-4 15,1 16 7-15,-1 12 0 0,-4 10 2 16,-2 6 0-1,-2 9 2-15,-2 7-3 0,3 5 3 16,-3 7-1-16,-5 2 2 16,3 1-1-16,2-3-4 15,-2-6 3-15,2-1-1 16,-6-8 0-16,0-5-1 16,-9-5 1-16,-1-4-1 15,-5-6 0-15,1-8-1 16,-5-7 2-16,0-9-2 15,0-8-3-15,-6-1 3 16,0-4-5-16,0 0-4 16,0 0-20-16,0-13-24 15,0-9-69-15</inkml:trace>
  <inkml:trace contextRef="#ctx0" brushRef="#br0" timeOffset="8265.9526">24719 632 114 0,'-33'-12'325'0,"2"1"-316"16,-5 8 18-16,-5 3 31 15,-6 3-16-15,-9 16-13 16,-10 7-10-16,-3 11-4 16,3 3-4-16,4 3-4 15,11 4 2-15,19 2-8 16,24 1-1-16,8 4-3 16,21-7-4-16,43-1 1 0,17-4 1 15,10-6 5 1,6-3-1-16,0-1 0 0,-2-2 1 15,-14-3 3-15,-13-5-2 16,-17-5 3-16,-24-5-4 16,-20-4 0-16,-7-2-4 15,-3 4 4-15,-46 5 11 16,-17 5-2-16,-11 1-6 16,5-6-3-16,14-7 0 15,4-3-10-15,5-5-14 16,1-2-22-16,11-26-16 15,24-17-87-15</inkml:trace>
  <inkml:trace contextRef="#ctx0" brushRef="#br0" timeOffset="8506.0898">25268 586 469 0,'9'0'0'0,"1"0"9"15,9 0-9-15,10 0 14 16,10 1-1-16,19 4 0 16,4-3-11-16,8-2-2 0,4 0-8 15,5-7-11-15,2-13-66 16,-5-2-227-16</inkml:trace>
  <inkml:trace contextRef="#ctx0" brushRef="#br0" timeOffset="8708.4582">26343 300 345 0,'5'16'74'16,"3"5"-71"-16,2 10 18 15,-4 5 17-15,3 9 1 16,5 10-16-16,1 5-9 16,7 4-10-16,-3 1 0 0,-5-3-4 15,-7-2-4-15,-3-8-19 16,-4-4-80-16</inkml:trace>
  <inkml:trace contextRef="#ctx0" brushRef="#br0" timeOffset="14400.0938">4523 4184 312 0,'-27'0'63'16,"13"0"-39"-16,3 0 15 16,11 0 12-16,0 0-19 15,0 0-14-15,0 0-7 16,0 0 0-16,0 10 1 16,-6 12 4-16,-8 16 0 15,-5 16-5-15,-8 15 4 16,2 13-6-16,5 9-1 15,-9 14-2-15,6 15 2 16,-2 9-5-16,4 6 0 0,-5-2-2 16,-1-12 0-1,-4-10-1-15,2-12 0 0,0-15-1 16,4-18 0-16,10-14 0 16,3-21-4-16,-4-15-2 15,9-13-6-15,-3-3-15 16,-2-13-12-16,-3-38-37 15,3-24-20-15,6-20-48 16</inkml:trace>
  <inkml:trace contextRef="#ctx0" brushRef="#br0" timeOffset="14752.5694">4566 4087 196 0,'0'0'287'16,"0"0"-287"-16,0 3 0 15,0 23 1-15,9 12 10 16,22 14 1-16,10 9 3 16,2 11-2-16,5 13-9 15,-5 10 5-15,9 11 9 16,-9 12-6-16,11 1-5 15,-2 6 0-15,2 2-2 16,3-3-1-16,-7-8 4 16,-2-11-6-16,-3-10 1 0,0-12-3 15,-11-9 1-15,-3-9-2 16,-11-16 1-16,-7-19-1 16,-13-12-2-16,0-12-9 15,0-6-20-15,-25-10-36 16,-33-27-158-16</inkml:trace>
  <inkml:trace contextRef="#ctx0" brushRef="#br0" timeOffset="14961.9621">4190 5313 480 0,'-4'0'8'0,"4"0"-5"16,0 0-3-16,25 0 4 15,39 0 10-15,27 0 0 16,20 0-7-16,15 0-3 16,9 0-3-16,-1-10-2 15,3-11-5-15,-7-8-27 16,0-3-73-16,-12-7-169 16</inkml:trace>
  <inkml:trace contextRef="#ctx0" brushRef="#br0" timeOffset="15352.9356">6592 4543 434 0,'-31'0'76'0,"-23"5"-76"16,-6 15 4-16,-8 11 24 15,-17 5-4-15,7 6-16 16,-7 2 2-16,7 6-6 15,7-2 2-15,20 4 0 16,15-5-4-16,24-8-2 16,12-1-1-16,29-3-3 15,35-3 1-15,37 0 1 16,25-1 0-16,5-3 2 16,11 5 1-16,-11-1 0 15,-16 2 1-15,-24 3-2 0,-20 3 2 16,-24 0-2-16,-22 2 1 15,-23 1-1-15,-2 4 3 16,-15 2 2-16,-38-1-3 16,-11 1 1-16,0-5-2 15,-9-10-1-15,-3-8-4 16,3-15-8-16,3-11-26 16,4-2-26-16,12-28-92 15</inkml:trace>
  <inkml:trace contextRef="#ctx0" brushRef="#br0" timeOffset="15651.9354">7648 4890 429 0,'0'0'82'0,"0"1"-81"16,0 3-1-16,29 1 10 16,21 1 4-16,22-3-4 0,15-3 1 15,2 0-7-15,-10 0-4 16,-24 0-3-16,-7 0-11 15,-15 0-43-15,-17 8-119 16</inkml:trace>
  <inkml:trace contextRef="#ctx0" brushRef="#br0" timeOffset="15826.2709">7721 5253 431 0,'-7'12'31'0,"7"-2"-31"15,15-3 16-15,49-1-5 16,21-5 5-16,14-1-1 0,11 0-9 16,-13 0-6-1,-8 0-10-15,-15-1-36 0,-10-2-147 16</inkml:trace>
  <inkml:trace contextRef="#ctx0" brushRef="#br0" timeOffset="16447.8007">9984 4280 454 0,'0'5'36'16,"-8"11"-36"-16,-33 19 9 16,10 12 20-16,-5 16-3 15,-5 15-8-15,2 12-5 16,-9 10-4-16,-1 5 1 16,-3 6 1-16,4-4-7 0,-1-5 0 15,-1-7 0-15,7-7-4 16,4-17 0-16,5-11 0 15,10-15-2-15,5-15-2 16,5-15-8-16,12-12-14 16,2-3-17-16,0-36-60 15,24-31-22-15,24-19-69 16</inkml:trace>
  <inkml:trace contextRef="#ctx0" brushRef="#br0" timeOffset="16756.3668">10172 4222 411 0,'0'2'42'16,"0"17"-40"-16,0 10 3 16,0 16 26-16,7 17 1 15,17 16-4-15,7 11-9 16,4 7-3-16,7 4-4 15,-1 3 0-15,5 3-2 16,1 0-5-16,1-2 2 16,-5-5-3-16,-6-5-2 15,1-9-2-15,-3-14 0 16,-11-10 0-16,1-16-2 16,-10-13-4-16,-9-10-6 15,-6-14-16-15,0-8-23 0,-35-8-39 16,-27-18-232-16</inkml:trace>
  <inkml:trace contextRef="#ctx0" brushRef="#br0" timeOffset="16980.0527">9571 5223 449 0,'-17'-3'42'0,"11"1"-41"15,6 2 5-15,0 0 11 16,35-2-6-16,33 0 2 16,34-1 0-16,13-5-6 0,12-1-7 15,-6-2 0-15,1-3-5 16,5-2-7-16,-10 1-21 16,-3-3-58-16,-11-1-174 15</inkml:trace>
  <inkml:trace contextRef="#ctx0" brushRef="#br0" timeOffset="17206.3498">11191 4896 474 0,'0'15'10'0,"0"0"-7"0,0 6 15 15,0-6 6-15,11-1-15 16,9-3-6-16,3-3-3 16,0-5-7-16,-11-3-1 15,1 0-18-15,-5-7-44 16,-4-10-90-16</inkml:trace>
  <inkml:trace contextRef="#ctx0" brushRef="#br0" timeOffset="18763.8442">12663 4163 181 0,'6'0'255'16,"-6"0"-242"-16,-24 0-13 0,-30 2 21 15,-19 10 16-15,-9 0-18 16,-11 1 0-16,4 1-3 16,4-2 0-16,9 1-3 15,5-1-11-15,18 1-2 16,13-1 0-16,13-3-1 15,9 2 1-15,16 4-1 16,2 5-5-16,0 7-4 16,20 9 6-16,20 8 4 15,-3 6 0-15,-6 5 1 16,-2 3 2-16,-10 6 0 16,-13 7-3-16,0 6 7 0,-6 4-4 15,0 0-2 1,0-1 5-16,0-7-4 0,0-4 0 15,0-8 1-15,0-3 0 16,0-7-1-16,23-9 1 16,-3-10-3-16,5-6 1 15,4-7 0-15,6-9-1 16,9 2-2-16,5-5-1 16,7-5-2-16,8-2 4 15,-2 0-10-15,4-6-12 16,-4-13-20-16,4-2-43 15,5-2-102-15</inkml:trace>
  <inkml:trace contextRef="#ctx0" brushRef="#br0" timeOffset="19118.0605">13327 4625 396 0,'4'0'73'0,"-2"0"-72"16,8 7 2-16,5 16 14 15,18 8 22-15,4 8-18 0,17 10-12 16,4 3 0-16,2 6-3 15,6 1-1-15,0 1 2 16,0-4-5-16,0-2-1 16,-8-3-1-16,-4-7 2 15,-11-5-2-15,-10-11-1 16,-14-10-4-16,-13-8-6 16,-6-10-12-16,0 0-26 15,0-21-46-15,-19-16-179 16</inkml:trace>
  <inkml:trace contextRef="#ctx0" brushRef="#br0" timeOffset="19364.8879">13988 4619 402 0,'-51'17'87'0,"-3"12"-85"16,-6 9 9-16,-2 8 38 15,-2 6-8-15,-4 9-21 16,6 3-7-16,-3 8-7 16,10 0-4-16,7-4 2 15,7-8-4-15,14-11-1 16,2-14-8-16,4-7-6 16,9-13-11-16,-2-11-15 0,-3-4-13 15,5-14-104 1</inkml:trace>
  <inkml:trace contextRef="#ctx0" brushRef="#br0" timeOffset="19703.0912">13124 4231 340 0,'0'0'72'16,"0"0"-67"-16,21 0-5 16,20 0 19-16,19 9 19 15,15-2-11-15,13 0-7 16,12 1-8-16,1-1-1 15,2-3 1-15,-10 1-10 16,-8-3-2-16,-19-2 0 16,-16 0-8-16,-15 0-18 15,-16-4-17-15,-15-10-81 16,-4-7-139-16</inkml:trace>
  <inkml:trace contextRef="#ctx0" brushRef="#br0" timeOffset="19906.3853">13937 3957 434 0,'0'18'19'0,"8"4"-16"16,8 5 15-16,11 1 4 15,10-1-4-15,11 3-10 16,6 2-8-16,2-1-7 15,-3 3-12-15,-5 4-48 16,-5 5-189-16</inkml:trace>
  <inkml:trace contextRef="#ctx0" brushRef="#br0" timeOffset="20138.5305">14739 5169 425 0,'-23'30'35'0,"2"5"-30"16,-8 2 16-16,-2-1 19 0,-6 1-18 15,-8-7-22-15,5-2-5 16,-5-5-39-16,8-6-94 15</inkml:trace>
  <inkml:trace contextRef="#ctx0" brushRef="#br0" timeOffset="20954.0337">14253 5046 22 0,'0'9'283'0,"-4"0"-244"16,-5 3-20-16,3-4 27 16,2 5-6-16,2 6-9 15,-2 3-9-15,4 4-4 16,0 2-9-16,0 3 2 16,0 2 1-16,0 4-5 0,0 2 0 15,0 2 1-15,0-3-2 16,0 1 0-16,0-10-4 15,0-4-1-15,0-9-2 16,0-6-1-16,0-7-8 16,0-3-11-16,0 0-24 15,0 0-22-15,0-7-67 16,0-6-68-16</inkml:trace>
  <inkml:trace contextRef="#ctx0" brushRef="#br0" timeOffset="21930.1463">15462 4497 264 0,'-6'-5'68'16,"4"3"-50"-16,2 2 19 15,0 2 8-15,0 20-7 0,14 9-1 16,15 8-6 0,13 8-14-16,3 3 1 0,9 5 3 15,10 6-5-15,0 4-2 16,2-1-6-16,4 1 2 16,-3-6-6-16,1-6 0 15,-8-6 0-15,-5-8-4 16,-11-7-2-16,-13-11 1 15,-10-11-7-15,-15-7-15 16,-6-3-12-16,0-10-19 16,-17-23-41-16,-12-12-110 15</inkml:trace>
  <inkml:trace contextRef="#ctx0" brushRef="#br0" timeOffset="22177.8843">16121 4584 425 0,'0'0'73'16,"0"1"-63"-16,-4 17-2 15,-23 15 32-15,-12 8-8 16,0 9-6-16,-4 8-11 16,-9 5-4-16,2 6 0 15,3-2 0-15,5-1-6 16,5-8-5-16,10-8-7 0,9-7 0 15,11-13-19 1,7-6-21-16,0-10-18 0,7-14-39 16,32 0-105-16</inkml:trace>
  <inkml:trace contextRef="#ctx0" brushRef="#br0" timeOffset="22499.3415">16715 5043 380 0,'14'12'39'16,"-1"1"-37"-16,3 5 4 15,-3-1 21-15,-5 3 2 16,-4 2-11-16,-4 5-10 16,0 2-3-16,0 1-1 0,-29 4 7 15,-8-3-1 1,-5-1-3-16,3-1 1 0,6-5 2 15,8-4-4-15,11-8-4 16,10-2-1-16,4-1-1 16,0-4-4-16,31 0-3 15,22-5 1-15,7 0 4 16,9 0 0-16,7-10-4 16,3-9-1-16,-5 3-15 15,-2-5-20-15,-16-1-95 16,-16 3-201-16</inkml:trace>
  <inkml:trace contextRef="#ctx0" brushRef="#br0" timeOffset="23024.5707">14716 4853 295 0,'0'0'82'15,"0"4"-71"-15,0 9 2 16,0 3 35-16,12 4-6 16,11 0-18-16,0 1-8 15,2-9-16-15,-7-1 0 16,1-4-10-16,3-7-28 15,-7 0-93-15,1-3-221 16</inkml:trace>
  <inkml:trace contextRef="#ctx0" brushRef="#br0" timeOffset="23490.0609">15584 4053 165 0,'6'3'315'0,"5"4"-312"16,11 1 4-16,9 2-6 15,13 1 17-15,22-2 2 16,21 2 0-16,20 0-4 16,9-2-5-16,0 2 1 15,-15-3-5-15,-16-1-7 16,-19-3-1-16,-21-3-10 16,-12-1-8-16,-26 0-25 15,-7-1-39-15,0-14-97 0</inkml:trace>
  <inkml:trace contextRef="#ctx0" brushRef="#br0" timeOffset="23708.4107">16382 3829 389 0,'12'22'32'16,"9"6"-26"-16,8 0 25 15,12-3 9-15,3 0-8 16,5 1-12-16,9-2-15 0,0 0-5 16,-6-2-6-16,-3 3-4 15,-1 3-27-15,-5 5-52 16,-1 6-126-16</inkml:trace>
  <inkml:trace contextRef="#ctx0" brushRef="#br0" timeOffset="24067.8937">17754 4716 426 0,'-8'5'90'16,"8"-5"-82"-16,0 0-7 15,0 0 12-15,0 0-5 0,13 0-8 16,14 2-1 0,14-2-14-16,6 0-27 0,7 0-43 15,2-7-147-15</inkml:trace>
  <inkml:trace contextRef="#ctx0" brushRef="#br0" timeOffset="24209.8268">18408 4727 440 0,'14'3'26'16,"3"-3"-25"-16,8 0-2 15,6 0-3-15,10 0-12 16,15-5-62-16,8-8-125 16</inkml:trace>
  <inkml:trace contextRef="#ctx0" brushRef="#br0" timeOffset="24369.0089">19185 4711 335 0,'23'1'24'0,"8"1"-15"15,-4 0 20-15,2-2-6 16,6 0-20-16,-2 0-3 16,8 0-24-16,2-2-42 15,-1-1-22-15,1 3-44 16</inkml:trace>
  <inkml:trace contextRef="#ctx0" brushRef="#br0" timeOffset="25260.7833">20545 4007 112 0,'0'0'243'16,"0"-2"-193"-16,0 2-28 16,4 0 6-16,23 0 10 15,19 0-7-15,14 0-9 16,14 2-3-16,7 5-5 15,7 0 1-15,-1 1-3 16,-2 1-4-16,-8 2-6 16,-11-1 1-16,-17 1-3 15,-12-2-3-15,-12 2-1 16,-12-1 1-16,-7 6 3 16,-6 2 1-16,0 4 3 15,0 5 1-15,0 1-2 0,0 4 0 16,0 5-1-16,0 10 1 15,0 9-2-15,0 5 1 16,0 6 1-16,6-1-2 16,13-7-1-16,3 4 3 15,1-2-3-15,2-2-1 16,0 0 0-16,-2 0 1 16,-9-4 0-16,-2-2 0 15,-7-1-1-15,-5-7 1 16,0-4-1-16,-11-8-1 15,-20-6 2-15,-4-7 4 16,-8-2-3-16,-11-6 4 0,-6-1-1 16,-4-4-4-16,-2-3 6 15,0 0 2-15,-1-1-1 16,-1-3-3-16,-8 0-4 16,-5 0-3-16,-8 0-12 15,-4 0-6-15,-2 0-19 16,2 0-36-16,10 0-71 15</inkml:trace>
  <inkml:trace contextRef="#ctx0" brushRef="#br0" timeOffset="25903.8286">19276 4170 146 0,'-4'-1'177'0,"4"1"-153"15,0 8-14-15,0 15 34 0,27 10 2 16,-3 7-16-16,14 13-7 15,3 4-3-15,4 10 0 16,9 4 1-16,2 4-6 16,2-2 4-16,-2 1-5 15,-3-9-5-15,3 0 0 16,-6-8-4-16,-3-13-4 16,-3-8-1-16,-11-14-4 15,-12-9-4-15,-11-3-4 16,-8-8-8-16,2-2-8 15,-4 0-13-15,0 0-25 16,0-5-79-16</inkml:trace>
  <inkml:trace contextRef="#ctx0" brushRef="#br0" timeOffset="26272.4755">19935 4216 418 0,'0'0'42'16,"0"0"-37"-16,0 0 21 0,-10 0 25 15,-7 13-16-15,-14 12-18 16,-2 10-6-16,-8 9-2 15,-7 12 2-15,-1 7-3 16,-5 2-3-16,-2 5-2 16,-2 1-3-16,-4-4 4 15,7-1-2-15,-3-4-1 16,6-7-1-16,13-12 1 16,12-10-3-16,10-13-2 15,9-7-18-15,4-9-3 16,4-4-17-16,0 0-31 15,6-7-31-15,25-12-135 0</inkml:trace>
  <inkml:trace contextRef="#ctx0" brushRef="#br0" timeOffset="26880.003">20063 4852 71 0,'0'0'29'0,"0"0"-29"15,0 0-37 1,0 1 21-16,0 1-30 0</inkml:trace>
  <inkml:trace contextRef="#ctx0" brushRef="#br0" timeOffset="27374.3525">20063 4852 3 0,'0'8'118'0,"0"-6"-68"15,-4-2 1-15,2 0 15 16,2 0-9-16,0 2-17 16,0 2-7-16,0 3-12 15,0 5 10-15,0 1-13 16,0 5-1-16,0 1 1 15,0 6-4-15,0 4-2 0,0 0-3 16,0 5 2 0,0-2-4-16,0 1 3 0,0-2-6 15,0-2 2-15,0-9-3 16,0-5-1-16,0-8-2 16,-4-4 0-16,2-3-3 15,-2 0-1-15,4 0-11 16,0-16 4-16,0-10-13 15,0-15 6-15,0-8 16 16,0-6-10-16,10 2 2 16,9 6 1-16,2 9 5 15,-3 10 4-15,3 10 1 16,-3 11 2-16,-9 2 4 16,1 5 3-16,-2 0 3 15,3 0 2-15,3 2-3 0,3 13 3 16,5 7-6-16,3 6 5 15,0 4-3-15,4 1-3 16,-4 0-1-16,-5-2-3 16,3-3 0-16,-4-6 1 15,-7-6-5-15,-2-5 0 16,-7-6-3-16,-3-4-8 16,0-1-13-16,0 0-20 15,0-11-12-15,-9-15-72 16,-22-7-148-16</inkml:trace>
  <inkml:trace contextRef="#ctx0" brushRef="#br0" timeOffset="27742.5062">19336 3667 327 0,'0'0'36'0,"0"0"-35"0,0 0 22 15,0 0 16-15,0 0-9 16,12 0-11-16,19 0 2 15,13 10-1-15,14 2-1 16,10-1-2-16,12 1-3 16,18 1-8-16,9-2-1 15,3 1-3-15,-13-2-2 16,-13-3 0-16,-28-5-5 16,-14-2-10-16,-20 0-23 15,-13-11-33-15,-9-11-128 16</inkml:trace>
  <inkml:trace contextRef="#ctx0" brushRef="#br0" timeOffset="27973.6923">20070 3438 325 0,'0'0'24'0,"0"0"-16"16,18 1 31-16,1 14 13 15,12 5-15-15,6 7-7 16,11 4-5-16,7 4-14 16,-1-2-4-16,6-4 0 15,-4-2-7-15,2 0-4 16,-2-4 0-16,-3-1-9 0,-9-2-26 16,-13-1-70-1</inkml:trace>
  <inkml:trace contextRef="#ctx0" brushRef="#br0" timeOffset="28843.9499">7605 6956 322 0,'6'6'107'15,"-6"0"-96"-15,15-1-10 0,14 3 20 16,18 4 13-16,25 0-7 15,19 4-10-15,15-1-7 16,14 0 1-16,-5 0-6 16,-1-5-5-16,-17-6 0 15,-12 0-4-15,-21-4-5 16,-16 0-27-16,-19 0-28 16,-23 0-84-16</inkml:trace>
  <inkml:trace contextRef="#ctx0" brushRef="#br0" timeOffset="29091.9871">7671 7429 437 0,'0'0'8'16,"27"0"3"-16,31 1-11 15,16-1 19-15,19 0-3 16,11 0-4-16,13 0-5 16,-7 0-7-16,-5-1-2 15,-1-4 1-15,-7 1-14 16,-6-2-36-16,-8-4-88 16,-15-2-147-16</inkml:trace>
  <inkml:trace contextRef="#ctx0" brushRef="#br0" timeOffset="37440.531">10009 5815 151 0,'-19'0'5'0,"5"0"-5"16,-1 0-1-16,15 0-3 15,0 0-38-15</inkml:trace>
  <inkml:trace contextRef="#ctx0" brushRef="#br0" timeOffset="43349.7668">10294 6851 271 0,'6'0'60'16,"-6"0"-39"-16,0-2 15 16,0 2 13-16,0 0-2 15,0-1-13-15,0-2-7 16,0-4-5-16,-24 0-10 15,-18-2-1-15,-9-1 5 16,-16 3-11-16,-15-2 3 16,-11 0-7-16,-21 2 0 15,-4-1 1-15,9 3-2 0,18 2 0 16,20 1 0 0,28 1-1-16,18 1 1 0,15 0 1 15,10 0-1-15,0 0 0 16,0 0-4-16,0 0 2 15,0 0-1-15,0 0 2 16,0 7-1-16,4 23 2 16,2 17 1-16,3 15 3 15,-3 14-3-15,0 11 0 16,-6 11 2-16,4 14-2 16,-4 5 2-16,2 7-1 15,2 1 1-15,-4-2 4 16,0-12-6-16,0-12-1 15,0-6 1-15,0-6-1 16,0-7 0-16,-4-7 1 0,-4-10-1 16,2-11 0-16,-1-12 0 15,7-11 0-15,0-10 0 16,0-8 0-16,0-4-2 16,13 0 0-16,16-3-2 15,14 0 4-15,17 1 0 16,19-3 1-16,12 2 3 15,-5 3-3-15,8 2 1 16,-10 0-2-16,-11-1 0 16,-13-1 0-16,-13 4-1 15,-12-4-1-15,-20-3-5 16,-5 1-12-16,-4-2-16 0,-6-3-37 16,0 0-85-16</inkml:trace>
  <inkml:trace contextRef="#ctx0" brushRef="#br0" timeOffset="44181.502">11541 7128 240 0,'0'0'34'16,"0"0"-16"-16,0 0 47 15,0 0 0-15,0 4-22 16,0 3-15-16,-9 3-8 15,-9 9 2-15,-9 6-4 16,-4 2-5-16,-2 16-3 16,-6 5-2-16,-1 11-1 0,-5 17-4 15,-3 10 2 1,1 9-3-16,-1 3 2 0,5-6-4 16,1-11 2-16,9-7 0 15,9-11-1-15,5-13-1 16,-2-12-2-16,9-9-1 15,6-16-1-15,0-8-7 16,6-5-14-16,-3-3-32 16,-7-33-62-16,2-18-123 15</inkml:trace>
  <inkml:trace contextRef="#ctx0" brushRef="#br0" timeOffset="44585.3769">11069 6628 397 0,'11'0'38'0,"-5"0"-38"15,13 6 0-15,5 19 13 16,18 11 18-16,7 14-5 16,11 7-13-16,4 8 7 15,7 14-6-15,3 7 0 0,3 5-3 16,-5 3 1-16,-4 0-6 16,-6-1 1-16,2 2 1 15,-2-4-2-15,-2-10-1 16,-4-5-2-16,-2-14 2 15,-7-9-3-15,-10-13-2 16,-1-11-2-16,-18-8 0 16,1-8-1-16,-17-9-9 15,-2-4-16-15,0 0-34 16,0-23-57-16,0-14-165 16</inkml:trace>
  <inkml:trace contextRef="#ctx0" brushRef="#br0" timeOffset="44834.9171">12585 7748 455 0,'-7'43'38'0,"-3"2"-30"16,8 10 21-16,2 2 12 15,0 1-11-15,0 4-13 16,0-4-11-16,12 0 1 15,3-10-2-15,1-3-3 16,-3-8-2-16,-5-8-2 16,-2-10-4-16,-6-9-5 15,0-2-11-15,0-6-25 16,0-2-36-16,0-20-108 0</inkml:trace>
  <inkml:trace contextRef="#ctx0" brushRef="#br0" timeOffset="45224.7121">13248 7261 435 0,'-6'0'67'0,"6"0"-67"16,0 2 0-16,17 25 7 16,24 16 24-16,11 15-9 15,12 9-7-15,10 10-1 16,11 3-6-16,4-1 6 15,8-3-6-15,-6-3-2 16,0-10-4-16,-15-8-1 16,-3-10-1-16,-20-10-3 15,-11-13-3-15,-22-10-5 0,-5-12-21 16,-13 0-22 0,-2-27-35-16,0-21-84 0</inkml:trace>
  <inkml:trace contextRef="#ctx0" brushRef="#br0" timeOffset="45471.3328">13992 7385 487 0,'-55'51'55'15,"-5"14"-53"-15,6 9 10 16,6 10 36-16,7 4-12 15,2 1-15-15,8-6-8 0,2-11-8 16,6-13-4-16,15-10-1 16,4-7-7-16,4-5-11 15,0-8-18-15,0-11-10 16,22-12-18-16,20-6-82 16,9-24-91-16</inkml:trace>
  <inkml:trace contextRef="#ctx0" brushRef="#br0" timeOffset="45695.8608">14768 7935 505 0,'-27'51'25'16,"8"7"-7"-16,5 5 26 15,3 5-4-15,11-1-18 16,0-4-12-16,0-8-5 15,11-11-4-15,7-10-1 16,-3-12-4-16,-9-11-13 16,0-7-22-16,-6-4-21 15,0-22-50-15,-25-16-147 16</inkml:trace>
  <inkml:trace contextRef="#ctx0" brushRef="#br0" timeOffset="46333.5304">12769 6767 378 0,'0'0'14'16,"0"0"-14"-16,0 0 0 15,6 0 8-15,31 0 12 0,8-3-6 16,5-3-4 0,-6 4-5-16,-9 0 0 0,-15 0 1 15,-5 1-2-15,-9 1-2 16,-6 0 5-16,2 0 1 15,-2 0 9-15,0-2-11 16,4 2 2-16,2 0-5 16,-4 0-1-16,5 0-2 15,-7 0-1-15,4-3 1 16,-2 3 1-16,-2 0 2 16,4 0 0-16,-2 0 5 15,4-1 1-15,0-2 3 16,5-4-2-16,1 1-4 15,5-2 1-15,3 0 1 16,11 0-2-16,9 5 1 0,3-1-2 16,13 1 2-16,18 3 1 15,17 0-1-15,17 0 1 16,12 0 0-16,-3 0-2 16,8 0-2-16,-16 0 0 15,-18 0-2-15,-21 0-1 16,-18-4-1-16,-25 3 0 15,-6-1 0-15,-15 2 0 16,-4 0 0-16,-2 0-3 16,0 0-1-16,0 0-5 15,0 0-12-15,0 0-24 16,0-1-29-16,-8-5-92 0</inkml:trace>
  <inkml:trace contextRef="#ctx0" brushRef="#br0" timeOffset="46597.0474">13908 6202 423 0,'18'7'17'0,"11"13"-14"16,15 6 33-16,9 6 9 15,9 1-12-15,7 3-11 0,1-2-7 16,-2 4-8-16,0-7 1 16,-4 0-6-16,-8-6-2 15,-2 1-4-15,0-4-6 16,-5 3-17-16,7-1-41 16,-8 1-128-16</inkml:trace>
  <inkml:trace contextRef="#ctx0" brushRef="#br0" timeOffset="47204.3961">15884 7821 17 0,'0'0'471'16,"2"8"-450"-16,23 26-8 15,-1 1 36-15,10 9-1 16,-16 5-15-16,-3 4-10 15,-9 6-9-15,-6 1-5 16,0-2 0-16,-37 4-9 16,-17-11-4-16,-6-7-17 15,-2-9-34-15,2-15-26 16,4-10-100-16</inkml:trace>
  <inkml:trace contextRef="#ctx0" brushRef="#br0" timeOffset="47879.7585">17492 6787 437 0,'-4'0'51'16,"4"0"-49"-16,0 0 7 16,0 20 9-16,18 17 18 15,18 14 0-15,11 9-20 16,7 7-3-16,2 6 6 15,12 4-5-15,10 3 1 16,7 1-8-16,4-5-2 16,-2-2-4-16,-4-6 4 15,-7-11-4-15,-10-5-1 16,-14-15-4-16,-19-11 0 0,-14-11-5 16,-9-10-12-16,-10-5-6 15,0 0-17-15,0-24-33 16,-25-7-97-16</inkml:trace>
  <inkml:trace contextRef="#ctx0" brushRef="#br0" timeOffset="48554.3215">17934 7273 324 0,'2'0'55'15,"-2"7"-42"-15,0 2 24 0,0 8 33 16,-12 5-23-16,-19 5-21 16,-6 6-11-16,-7 5 3 15,-14 5-7-15,-1 5-2 16,-10 7 3-16,-3-3-1 16,0 2-2-16,5-6 2 15,16-1-9-15,5-9-1 16,19-8-1-16,17-13-6 15,10-9-6-15,0-5-14 16,25-3-33-16,33-18-19 16,12-16-36-16,9-6-130 15</inkml:trace>
  <inkml:trace contextRef="#ctx0" brushRef="#br0" timeOffset="48906.5774">18714 7303 421 0,'16'3'34'16,"3"10"-30"-16,4 9 16 16,1 4 19-16,1 5-15 15,0 6-10-15,-6 3-4 16,-9 2-2-16,-10 4 7 0,0-1 2 15,-31 3-7-15,-10-3 1 16,-7-5-2-16,7-4 1 16,8-10-2-16,10-4-4 15,8-6 1-15,11-4-5 16,4 1 0-16,0-3 0 16,17 1-7-16,26-4-5 15,11-3 4-15,2-4-5 16,4 0-1-16,0 0-11 15,2-14-9-15,0-12-17 16,-2 1-81-16</inkml:trace>
  <inkml:trace contextRef="#ctx0" brushRef="#br0" timeOffset="49222.0312">19875 7036 341 0,'-12'8'214'0,"12"11"-214"16,0 10 0-16,25 11 19 15,22 7 23-15,15 4-11 16,11 4-14-16,1 1-12 15,3-2-1-15,-9-1-3 0,-2-6-1 16,0 0 0-16,-10-4-5 16,-2-11 3-16,-11-11-8 15,-12-11-22-15,-2-9-14 16,-2-1-28-16,2-25-84 16,-6-14-189-16</inkml:trace>
  <inkml:trace contextRef="#ctx0" brushRef="#br0" timeOffset="49446.9954">20746 6962 500 0,'-27'31'65'16,"-4"11"-65"-16,-11 15 0 15,-11 8 33-15,-9 7 3 16,-2 2-12-16,8-7-11 15,12-6-3-15,9-9-10 16,8-11 0-16,5-11-12 16,11-9-20-16,9-6-29 15,2-15-27-15,0 0-171 16</inkml:trace>
  <inkml:trace contextRef="#ctx0" brushRef="#br0" timeOffset="49745.1452">20894 7453 396 0,'62'2'33'0,"13"12"-21"16,1 4 28-16,-7 4-8 15,-16 1-12-15,-18 6-11 16,-10 7 0-16,-19-3-3 16,-6 4 7-16,-4 0-5 15,-35 0 3-15,-15-1-6 16,-1 0-3-16,-5-2 3 15,8-5-2-15,15 2 1 16,16-7 0-16,11-2-3 16,10-3-1-16,0-4-1 15,16 0-5-15,23-4 0 16,15-2 3-16,10-3-7 0,5-6-5 16,3 0-15-16,6-9-8 15,1-13-41-15,-7 0-161 16</inkml:trace>
  <inkml:trace contextRef="#ctx0" brushRef="#br0" timeOffset="49986.0054">22401 7681 438 0,'-18'29'72'0,"10"9"-72"16,-3 5 0-16,-14 7 26 16,-12 6 9-16,-10-1-12 15,-3-7-7-15,7-11-8 16,10-15-4-16,14-11-4 16,13-9-15-16,6-2-61 15,0-15-188-15</inkml:trace>
  <inkml:trace contextRef="#ctx0" brushRef="#br0" timeOffset="50166.5559">23518 7521 551 0,'29'7'0'15,"2"-6"-87"-15,12-1 49 16,9 0 6-16,-5 0-112 16</inkml:trace>
  <inkml:trace contextRef="#ctx0" brushRef="#br0" timeOffset="50323.2611">24212 7494 458 0,'21'5'31'0,"4"-2"-31"15,8 5-10-15,4-5 9 16,-2 0-1-16,2 0 0 16,7-1-9-16,5-2-33 15,-1 0-70-15,1 0-48 16</inkml:trace>
  <inkml:trace contextRef="#ctx0" brushRef="#br0" timeOffset="51043.9212">26219 7101 373 0,'-6'0'64'0,"2"1"-51"16,-2 16-9-16,-11 14 12 15,-3 28 31-15,-11 5-13 16,-9 11-11-16,-5 17-8 16,-13 10-4-16,-10 2 0 15,-5-8-3-15,5-13-2 16,8-17-6-16,19-22 0 0,10-18-8 15,12-15-12-15,9-11-29 16,10-20-53-16,0-35-245 16</inkml:trace>
  <inkml:trace contextRef="#ctx0" brushRef="#br0" timeOffset="51338.2631">25887 6464 448 0,'8'0'33'15,"10"26"-31"-15,11 25 0 0,2 20 13 16,0 15 29 0,9 18-3-16,-1 12-19 0,13 12-8 15,5 5 1-15,8-10-3 16,-5-11-5-16,-5-5-4 15,-1-14 1-15,-8-15-4 16,5-14-2-16,-7-17-3 16,-3-14-11-16,-8-15-21 15,-4-14-8-15,2-4-26 16,-6-34-76-16,-2-16-88 16</inkml:trace>
  <inkml:trace contextRef="#ctx0" brushRef="#br0" timeOffset="51696.5657">26943 7535 416 0,'0'45'36'0,"0"12"-15"16,0 3 22-16,0-5 11 16,-6 0-19-16,-5-8-13 15,9-10-8-15,-2-15-11 16,4-15-3-16,0-7-2 15,0 0-8-15,0-14-34 16,23-26 1-16,20-12 21 16,5-2-6-16,6 8-18 15,-7 13 14-15,-10 14 28 16,-4 13 4-16,0 6 13 0,-6 0 0 16,2 23 16-1,-4 10 2-15,-6 6 3 0,-3 2-6 16,-1 3-9-16,-5-4-4 15,2-7-3-15,1-12-11 16,-3-9-1-16,3-8-7 16,5-4-18-16,15-22-49 15,15-30 1-15,12-17-122 16</inkml:trace>
  <inkml:trace contextRef="#ctx0" brushRef="#br0" timeOffset="51958.6423">28115 6873 378 0,'19'28'32'0,"7"15"-6"16,5 8 16-16,2 12 9 16,7 7-3-16,5 9-16 15,9 7-3-15,2 3-12 16,2-5-2-16,2-4-2 15,-9-7-7-15,1-7-5 16,-2-13-1-16,-9-9-12 16,-8-20-10-16,-10-11-21 15,-1-13-12-15,3-12-29 0,6-32-59 16,6-15-70 0</inkml:trace>
  <inkml:trace contextRef="#ctx0" brushRef="#br0" timeOffset="52168.8558">28818 7146 425 0,'-54'30'55'0,"-8"17"-40"16,-4 15 21-16,-15 16 12 16,-4 7-7-16,7 2-9 15,1-4-15-15,22-16-10 0,11-7-7 16,19-14 0-1,15-13-10-15,10-7-19 0,0-11-32 16,43-15-25-16,17-2-123 16</inkml:trace>
  <inkml:trace contextRef="#ctx0" brushRef="#br0" timeOffset="52558.4711">29140 7582 370 0,'4'25'64'0,"3"9"-53"16,-7 4 20-16,0 4 21 15,0 4-4-15,-23 1-20 16,8-7-13-16,-1-7-9 0,14-18-4 16,-2-8-2-16,4-7-2 15,0 0-14-15,16-21-25 16,36-16 18-16,14-8 15 15,6-5-18-15,-6 6 2 16,-18 11-8-16,-7 14 32 16,-16 10 4-16,-10 6 4 15,-5 3 0-15,-4 0 1 16,2 11 8-16,-1 9 8 16,1 8-6-16,0 6-3 15,-4-2-5-15,2 1 0 16,-3-6-2-16,7-6-9 0,-4-6 0 15,6-8-2 1,1-7-15-16,12 0-23 0,6-22-18 16,10-18-26-16,2-5-134 15</inkml:trace>
  <inkml:trace contextRef="#ctx0" brushRef="#br0" timeOffset="53196.1374">29771 6116 342 0,'-2'0'131'16,"2"0"-120"-16,0 6-6 15,33 11-1-15,25 4 15 16,20 2 12-16,19 4-13 16,2 3-6-16,3 1-6 15,-11 1 4-15,-11-3-5 16,-7-1-5-16,-11 1 0 16,-11-3 0-16,-11 3-4 15,-11 2 4-15,-5 8 4 0,-5 10 0 16,-9 9 4-1,-8 8 1-15,-2 11 7 0,0 7-2 16,0 4-2-16,-6 5 4 16,-6-1-10-16,-1 4 6 15,1 1-1-15,0 3-1 16,-1 3-2-16,5 4 2 16,8-5-7-16,0 3 7 15,0-7-4-15,8-11-3 16,9-2-1-16,-9-8-2 15,-4-12-1-15,-4-10 0 16,0-13-1-16,-4-10 0 16,-15-7 2-16,1-6 0 15,1-4 0-15,3-5 1 16,3-3 1-16,3-3-1 0,-8 1-1 16,-5 3 3-16,-12-2-3 15,-6 5 0-15,-9-3-2 16,-2 2-2-16,-3-1-6 15,-3 0-3-15,-14 3-5 16,3-1-4-16,-1 2-2 16,2-1-4-16,6 3-15 15,-8 2-39-15,-4-4-128 16</inkml:trace>
  <inkml:trace contextRef="#ctx0" brushRef="#br0" timeOffset="55461.6814">7636 10664 377 0,'-25'9'45'16,"7"-5"-30"-16,5-4 13 15,13 0 12-15,0 0-12 16,0 0-18-16,0 3-8 16,15 5 2-16,26 6 3 0,15-2 3 15,26 2 0 1,9 4-3-16,21-3-2 0,14 3 2 15,6 1 0-15,-14 0-5 16,-4-5-1-16,-15 0-1 16,-14-7 0-16,-13-1-10 15,-26-4-5-15,-28-2-27 16,-18 0-66-16,-47 0-108 16</inkml:trace>
  <inkml:trace contextRef="#ctx0" brushRef="#br0" timeOffset="55754.1261">7260 11342 463 0,'53'6'12'16,"32"6"-7"-16,12-2 7 15,3-2 11-15,7 3-2 16,3-4-9-16,1 0-3 16,1 1-5-16,-3 0 1 15,-16-2-1-15,-2 2-2 16,-8-5 0-16,-13 0-2 16,-10-1-1-16,-8 1-1 15,-19 0-13-15,-4 0-15 0,-6-2-38 16,-17 3-159-16</inkml:trace>
  <inkml:trace contextRef="#ctx0" brushRef="#br0" timeOffset="58791.8169">11245 10680 143 0,'17'-3'26'16,"-5"0"-12"-16,-6 2-2 0,-4-3 5 16,-2 1 15-16,0-2 14 15,0-1-16-15,-6-2-19 16,-8 0 11-16,-3 2 12 16,5-2-3-16,-1 5-3 15,-5 2 4-15,-7-3-5 16,-10 1-8-16,-19 3 1 15,-14-2-9-15,-17 2-2 16,-12 0-1-16,-6 0 12 16,-7 0-10-16,7 0 3 15,-3 0-1-15,15 5-9 16,21-1 3-16,16-3-6 16,23 2 4-16,19-3-4 0,4 0 0 15,8 0-3-15,0 4-4 16,0-4 1-16,8 4 1 15,13 4 4-15,14 3 1 16,6 3 0-16,-14 8 1 16,4 4 0-16,-4 9 0 15,-7 9-1-15,-3 11 2 16,-5 8-1-16,-10 12 2 16,-2 16-1-16,0 15-2 15,0 21 3-15,-12 14-3 16,-7 2 4-16,-1 8 0 15,-3-4 0-15,0-9-2 0,5-9-1 16,3-7 0-16,3-16-1 16,-3-6 0-16,7-10 2 15,-4-13-1-15,5-14 0 16,1-12 0-16,6-11-1 16,0-13 0-16,0-12-3 15,0-4 2-15,0-8-2 16,6 0 0-16,19 2-2 15,17 2 1-15,15-3 3 16,20 2 1-16,14-1 1 16,12 2 1-16,11-3 0 15,2-1-2-15,2 5 2 16,3-4-3-16,-9 3 2 0,-15-1-2 16,-18-1 0-1,-30-1-3-15,-18-1 1 0,-14-1-1 16,-15-2-7-16,-2 0-9 15,0 0-6-15,0 0-19 16,-8-14-25-16,-21-5-128 16</inkml:trace>
  <inkml:trace contextRef="#ctx0" brushRef="#br0" timeOffset="59391.9879">12138 11204 124 0,'13'-9'329'16,"-7"9"-306"-16,-6 0-22 15,12 0-1-15,17 10 9 16,14 26 8-16,24 16 13 15,22 20-14-15,1 10-7 0,1 2 8 16,2 7-4-16,-2-6-6 16,-2-7 2-16,2-2-2 15,-4-6-4-15,-4-4-1 16,-7-3-1-16,-10-14-2 16,-12-14 1-16,-13-13-7 15,-20-11-4-15,-6-6-14 16,-15-5-31-16,0-27-36 15,-17-24-221-15</inkml:trace>
  <inkml:trace contextRef="#ctx0" brushRef="#br0" timeOffset="59642.0761">13118 11304 508 0,'-64'44'37'16,"2"15"-34"-16,2 14-1 16,-2 8 24-16,4 8 9 15,2 6-14-15,9 1-16 16,7-9-3-16,16-9-2 16,1-9-7-16,13-11 2 15,10-7-23-15,0-17-17 16,4-6-16-16,33-15-43 15,12-13-87-15</inkml:trace>
  <inkml:trace contextRef="#ctx0" brushRef="#br0" timeOffset="59858.5072">13688 12093 271 0,'-4'37'236'15,"-14"5"-219"-15,1 1-10 16,5 7 30-16,6-1 0 16,4 2-18-16,2 5-14 15,0-6-5-15,0-13-2 16,0-8-2-16,0-14-18 16,6-15-40-16,0 0-55 0,-6-29-168 15</inkml:trace>
  <inkml:trace contextRef="#ctx0" brushRef="#br0" timeOffset="60172.5461">11828 10724 407 0,'6'12'2'0,"48"6"-1"16,33-1-1-16,31-1 19 16,24-5-8-16,26 7 5 15,14 0-6-15,6 0 12 16,-4 0-1-16,-11-8-12 15,-24-8-9-15,-25-2-5 16,-39-2-18-16,-29-22-46 16,-42-6-154-16</inkml:trace>
  <inkml:trace contextRef="#ctx0" brushRef="#br0" timeOffset="60382.2443">13236 10407 391 0,'35'49'57'0,"21"3"-39"16,14 11-10-16,9-5 18 16,-9-7-4-16,6 1-18 15,-1-8-4-15,3 0-12 16,-1-12-56-16,-19 1-123 15</inkml:trace>
  <inkml:trace contextRef="#ctx0" brushRef="#br0" timeOffset="61111.2629">14716 11814 73 0,'-6'7'392'16,"6"4"-369"-16,0 5-22 15,0 9 17-15,24 8 20 16,10 8-14-16,-10 3-5 16,-3 3-11-16,-9 1-5 15,-7-1-1-15,-5 4 5 16,-19-6-7-16,-24 0-10 16,-24-7-23-16,9-8-23 15,7-14-82-15</inkml:trace>
  <inkml:trace contextRef="#ctx0" brushRef="#br0" timeOffset="61680.3123">16037 10981 447 0,'-4'33'54'0,"4"15"-44"0,0 29 7 15,26-12 17-15,14-2-2 16,18 4-13-16,16-1-13 16,5 0 2-16,5-3-5 15,-3-5 3-15,-5-4-3 16,-9-5 0-16,-12-5-3 15,-13-15-2-15,-17-7-7 16,-17-10-17-16,-4-9-25 16,-4-3-28-16,-4-15-109 15</inkml:trace>
  <inkml:trace contextRef="#ctx0" brushRef="#br0" timeOffset="61896.4999">16636 11183 505 0,'-64'58'13'15,"-2"17"-11"-15,-8 12 32 16,-11 8 13-16,6 1-12 16,11-5-20-16,10-13-12 15,19-12-3-15,8-13-6 16,18-14-19-16,13-13-31 15,0-17-71-15,19-9-297 16</inkml:trace>
  <inkml:trace contextRef="#ctx0" brushRef="#br0" timeOffset="62196.2652">17232 11788 385 0,'35'30'52'0,"-2"3"-44"16,-2 11-5-16,-15 4 30 16,-16 6 0-16,0 6-7 15,-31-5-14-15,-16-4-6 16,3-3 5-16,3-13-1 0,10-7-6 16,6-3-3-16,13-10-1 15,8-4 0-15,4-1-6 16,0-5-5-16,12-3-2 15,36-1 2-15,14-1-10 16,16 0 0-16,25-7-3 16,7-4-5-16,4-11 29 15,-7-4-63-15,-26-5-213 16</inkml:trace>
  <inkml:trace contextRef="#ctx0" brushRef="#br0" timeOffset="62556.0146">15758 10728 418 0,'0'2'25'0,"37"11"-24"0,19 4 4 16,20 2 16-16,15 3 11 15,19 1-16-15,22 2 1 16,11-3-4-16,5-1-4 15,-11-8 2-15,-17-7-11 16,-19-6-12-16,-20-4-18 16,-19-18-42-16,-21-2-151 15</inkml:trace>
  <inkml:trace contextRef="#ctx0" brushRef="#br0" timeOffset="62723.0088">16940 10530 370 0,'25'51'49'0,"16"4"-43"15,15 6 1-15,10-9 14 16,9-8-15-16,20-6-6 16,10-5-94-16</inkml:trace>
  <inkml:trace contextRef="#ctx0" brushRef="#br0" timeOffset="62887.0826">18356 11411 417 0,'10'3'0'15,"7"2"-123"-15,8-2 30 16,6 4 71-16,6 0-52 15</inkml:trace>
  <inkml:trace contextRef="#ctx0" brushRef="#br0" timeOffset="63983.0734">20713 10537 339 0,'0'-3'124'0,"2"2"-121"16,4 1 5-16,0 0 4 15,11 0 13-15,11 0 2 16,10 11-6-16,11 1-9 16,5 2-7-16,6-6 2 15,2 4-1-15,6-3-5 16,3 2 3-16,-3 1-3 0,-12-1 6 16,-15 3-5-16,-12-3-2 15,-11 5-2-15,-5 5 2 16,-5 3 0-16,2 7 3 15,-3 6-3-15,3 3 4 16,-2 13-3-16,-2 4 3 16,5 10 0-16,-3 6 1 15,2 11-1-15,-1 1 5 16,3 7-4-16,9 3 2 16,-3 7-5-16,3-2 8 15,8 2-6-15,-4 1 3 16,-3-3-1-16,-1-5-6 15,-4-4 1-15,-1-6 1 0,-1-6-3 16,-5-8 1-16,-8-5 0 16,-2-11 3-16,0-7-3 15,-25-7 0-15,-18-8-1 16,-7-7-2-16,-10-8 3 16,-4-4 1-16,-8-3-1 15,-3 0 0-15,-5-3 0 16,-11 3 0-16,-4-3 2 15,-9 6-2-15,-11-3 0 16,-7 7-1-16,0 0-1 16,4-3 0-16,15 3 0 15,16-4 0-15,14-3-16 0,18-6-13 16,17-2-17 0,16-3-25-16,15 0-70 0,7-8-181 15</inkml:trace>
  <inkml:trace contextRef="#ctx0" brushRef="#br0" timeOffset="64814.3592">22193 11583 211 0,'-7'4'10'0,"3"0"-7"16,4-1 17-16,-2 4 26 16,2-3-5-16,0 3-9 15,0-6-24-15,0 2-8 16,0 0-1-16,0 0 1 16,0-1 0-16,0 2 1 15,0-1-1-15,6-3 0 16,3 0-2-16,3 0-4 15,0 0-5-15,-1 0-1 0,-5 0-17 16,-4 0-25 0,-2-9 8-16,0 0 16 0,0-2 27 15,0 0 2-15,0 0 1 16,0 1-2-16,0 5-45 16,0-2 1-16,0 7 14 15,-6 0 32-15,-13 0 11 16,-6 3 61-16,7 16 38 15,3 2-25-15,5-3-35 16,6 1-8-16,4-4-9 16,0-2-16-16,4-2-9 15,31-6-8-15,4 1 0 0,9-6 1 16,0 0-1 0,-7 0-2-16,-10-11-8 0,-12 2-1 15,-13-2-2-15,-6 4-7 16,0 1 18-16,-11 0 2 15,-9 3 11-15,-3 3-9 16,4 0 1-16,7 0-3 16,6 0-6-16,6 0-57 15,0 0-159-15</inkml:trace>
  <inkml:trace contextRef="#ctx0" brushRef="#br0" timeOffset="65939.6088">24297 10537 400 0,'8'3'43'0,"-8"1"-28"15,0-4 12-15,-12 2 25 16,-56-2-22-16,-15 2-21 16,-14-1-1-16,-7 9-2 15,-5 2-2-15,-1 1 2 16,7 3-2-16,8-2-4 16,12 1-2-16,13-3 1 15,14-1 0-15,19-5 0 16,14 0-2-16,11-1 2 15,8 0-2-15,2 1 1 16,2 13-2-16,0 6-2 0,0 12 6 16,0 19 0-16,0 12 3 15,-7 20-2-15,-3 16 2 16,2 9 4-16,1 9-3 16,7 2 4-16,0 1 1 15,0 4-1-15,19 0-1 16,-4-12-4-16,-3-4 5 15,9-14-2-15,-7-18-2 16,-1-9-1-16,3-15-3 16,-1-13 1-16,-3-15 1 15,2-7-2-15,-5-10 1 16,-3-3-1-16,-2-5-2 0,4 0 1 16,5 1 1-16,9-3 0 15,3 2-3-15,0-1 3 16,4-2 1-16,2 6 2 15,4-3-3-15,4 3-4 16,13-3-9-16,6 0-15 16,14-4-12-16,11-4-30 15,-2-19-79-15</inkml:trace>
  <inkml:trace contextRef="#ctx0" brushRef="#br0" timeOffset="66450.3898">25579 10276 287 0,'4'0'76'0,"-2"0"-52"16,2 0 9-16,-4 0 23 16,2 0-12-16,-2 0-15 15,0 15-13-15,-19 14-7 16,-24 16 1-16,-11 17-2 16,-8 16 7-16,-10 17-5 15,-5 4-4-15,-1-3 4 16,10-9-6-16,8-21-2 15,14-10-2-15,11-20-2 16,16-14-2-16,15-11-8 0,2-7-9 16,2-4-22-16,0-16-22 15,0-28-86-15,21-17-62 16</inkml:trace>
  <inkml:trace contextRef="#ctx0" brushRef="#br0" timeOffset="66711.6043">25153 9932 309 0,'2'0'21'0,"4"3"-20"0,13 22-1 16,7 16 39-16,5 22 21 15,7 21-24-15,3 15-3 16,2 3-9-16,7-3 1 15,0-13-8-15,10-14-8 16,4-12-6-16,0-8-3 16,-4-16 0-16,-9-14-8 15,-7-15-24-15,-7-7-29 16,0-7-66-16,-6-23-181 16</inkml:trace>
  <inkml:trace contextRef="#ctx0" brushRef="#br0" timeOffset="66914.7449">26172 10666 301 0,'2'36'84'16,"2"8"-43"-16,-2 8-2 16,2-5 17-16,-4-2-16 15,0-1-16-15,2 0-15 16,9-4-8-16,1-3-1 15,5-8-5-15,-3 0-19 16,9-4-50-16,-3-3-108 16</inkml:trace>
  <inkml:trace contextRef="#ctx0" brushRef="#br0" timeOffset="67099.1934">26664 11414 288 0,'0'15'92'15,"0"3"-87"-15,2-2-4 16,8-3-1-16,9 2-23 16,6-4-95-16</inkml:trace>
  <inkml:trace contextRef="#ctx0" brushRef="#br0" timeOffset="67290.4519">27028 11869 388 0,'2'23'20'0,"12"6"-19"16,5-3 21-16,1 2 9 15,5-1-12-15,4-2-9 16,2 0-10-16,0-3-1 15,2 0-10-15,7 1-10 16,7 2-58-16,13 3-59 16</inkml:trace>
  <inkml:trace contextRef="#ctx0" brushRef="#br0" timeOffset="67649.94">28555 12541 204 0,'0'11'85'0,"0"4"-25"15,0 0 12-15,0 2-18 16,0 5-13-16,0 4 0 15,-16 3-14-15,-13 5-3 0,-11 2-10 16,-3 5-2-16,-11 3-6 16,-4 8-3-16,1 1 0 15,-8 2 1-15,6-1-2 16,3-4-2-16,2-6 2 16,15-7-2-16,4-12-4 15,12-6-6-15,10-13-11 16,11-6-10-16,-2-3-33 15,4-29-24-15,0-12-247 16</inkml:trace>
  <inkml:trace contextRef="#ctx0" brushRef="#br0" timeOffset="67950.6102">28442 12281 365 0,'24'28'64'0,"5"10"-28"16,6 6 6-16,-2 7 0 16,-2 0-14-16,3 1-1 15,-8 7-11-15,5-1-6 16,3 1-4-16,-1 7 1 15,4-4-1-15,2-3 2 16,0-3-8-16,1-16-4 0,-9-4-7 16,0-6-8-16,-7-9-14 15,-1-1-27-15,-10-14-97 16</inkml:trace>
  <inkml:trace contextRef="#ctx0" brushRef="#br0" timeOffset="68174.2103">29295 13062 318 0,'6'18'145'16,"1"8"-138"-16,-5 7 2 0,-2 1 23 16,0 6 11-16,0 1-11 15,-15-9-13-15,3-3-15 16,-1-14-4-16,7-7-3 15,2-5-5-15,4-3-17 16,0-3-28-16,0-27-40 16,37-14-87-16</inkml:trace>
  <inkml:trace contextRef="#ctx0" brushRef="#br0" timeOffset="68362.0773">29595 13102 211 0,'10'11'128'0,"-3"9"-103"15,5 4 11-15,0 10 22 0,-1 3-8 16,-5 7-7 0,-4 0-10-16,4-3-11 0,4-9-7 15,-3-7 0-15,-1-7-15 16,0-14 0-16,-6 0-6 16,0-1-26-16,0-3-37 15,0-10-67-15</inkml:trace>
  <inkml:trace contextRef="#ctx0" brushRef="#br0" timeOffset="69104.4654">25419 12350 282 0,'0'0'77'0,"0"0"-42"15,0 0-9-15,0 0 4 16,0 0 3-16,0 8-7 15,0-1-9-15,0 8-5 16,0 7 5-16,0 6 5 16,0 6-2-16,0-1-8 15,0 8-3-15,0 1 2 16,0 4-4-16,0 1 1 0,0 5 0 16,0-5 1-16,0-3-2 15,7-3-3-15,13-9-3 16,13-5 1-16,5-5-2 15,5-8-4-15,17-6 2 16,14-8-6-16,17-8 3 16,6-24 3-16,1-13-3 15,-16-7-10-15,-14-3 1 16,-20-7-1-16,-17-7 2 16,-21-4 0-16,-10 2 3 15,-20 8 3-15,-36 10 6 16,-25 12 1-16,-14 8 8 15,-10 14 0-15,-3 9 3 0,11 10-4 16,6 0-1 0,17 3 1-16,8 12-1 0,14 2 2 15,21-1-8-15,12-1-3 16,19-2-9-16,4-1-36 16,42-8-46-16,30-4-189 15</inkml:trace>
  <inkml:trace contextRef="#ctx0" brushRef="#br0" timeOffset="69630.4199">28601 10696 92 0,'-52'-11'265'16,"4"3"-238"-16,17 8-26 15,0 0 30-15,3 0 13 16,-8 22-9-16,-3 11-7 15,-2 14-1-15,-1 13-3 16,13 8-1-16,15 3-5 0,10-5-2 16,4-8-9-16,23-9-5 15,26-8-2-15,24-10 0 16,15-15-6-16,16-14-1 16,12-2 2-16,12-25-1 15,-6-23-6-15,-19-15-6 16,-26-9-2-16,-44-6 2 15,-33-7-9-15,0 2 2 16,-50 6 5-16,-16 19 20 16,-9 20 1-16,-13 17 14 15,7 18 3-15,-2 3-8 16,9 5 0-16,18 17-4 0,11 2-5 16,18 1-1-16,14 4-6 15,13 3-25-15,2 6-16 16,50-2-144-16</inkml:trace>
  <inkml:trace contextRef="#ctx0" brushRef="#br0" timeOffset="70462.5836">30207 10559 402 0,'4'-3'42'15,"2"3"-38"-15,7 0 7 0,5 0 14 16,7 0-2 0,12 0-6-16,11 3-6 0,5 8-3 15,1 0-2-15,2 1-3 16,-2 1 0-16,-3 3 0 15,7-2-2-15,-8-3-1 16,-9 5-2-16,-10-3 1 16,-8-1-4-16,-8 5-2 15,-3 5 6-15,-2 0 1 16,-1 8-1-16,-5 0 3 16,-4 9-1-16,0 6 0 15,0 7 4-15,0 7 1 16,0 7-2-16,0-1-3 15,0 8 6-15,0 8-2 16,0 3-5-16,18 6 4 0,5 5 4 16,-2 0-7-1,-5 8 1-15,-3 1-2 0,-11-2-2 16,-2-7 2-16,0-4 4 16,0-13 4-16,-2-3-7 15,-9-11 6-15,-1-5 3 16,4-12-3-16,-3-7 1 15,5-6-8-15,0-8 4 16,0-1-4-16,-1 0 0 16,7-3 2-16,-4 5-2 15,2-5 0-15,2 0 1 16,0 0 0-16,-4-3 0 0,2-2 1 16,-4-6 0-16,-4-4-2 15,1 0 0-15,-13-5 2 16,-10 0 8-16,-17 2-5 15,-23-4-4-15,-5 0 0 16,-4 0-1-16,7 0-1 16,-9 0 1-16,5 0-6 15,-26 11-15-15,-18 8-19 16,-18-5-27-16,-17-2-90 16</inkml:trace>
  <inkml:trace contextRef="#ctx0" brushRef="#br0" timeOffset="73228.6532">25155 9973 96 0,'0'-7'21'15,"0"5"0"-15,0 0 30 16,0 2 1-16,0-2-12 15,0-1-5-15,0-1-14 16,0-2-16-16,0 1 1 16,0-2-1-16,0 4-4 15,0-2-1-15,0 3 0 16,0 2 1-16,0 0 1 16,0 0 0-16,0 0-2 15,0 0 0-15,0 0 2 16,0 0 5-16,0 0-6 15,0 0-1-15,0 0 3 16,0 6 2-16,0-2-5 0,0 3 0 16,6-2-2-16,4-3 2 15,-3 2 0-15,-5-3-4 16,-2-1-3-16,6 0-11 16,4 0-60-16,3-10-183 15</inkml:trace>
  <inkml:trace contextRef="#ctx0" brushRef="#br0" timeOffset="76184.4117">3237 10185 242 0,'-33'0'70'15,"6"0"-35"-15,2 0 12 16,13 0 9-16,-3 0-18 15,3 0-14-15,-2 17-8 16,-5 5-8-16,7 13-1 16,-1 8 2-16,7 17-2 15,6 5 1-15,0 13-2 16,0 7 1-16,6 1 2 16,7-4-3-16,1-13-3 15,3-13-3-15,-9-12-2 16,4-15 0-16,-6-9-3 0,-1-10-8 15,-5-8-14-15,0-2-6 16,0-25-26-16,0-26-92 16,-5-12 5-16,-7-10-14 15</inkml:trace>
  <inkml:trace contextRef="#ctx0" brushRef="#br0" timeOffset="76385.9519">3099 10486 96 0,'8'0'128'0,"4"0"-111"15,9 0-7-15,16 0 47 16,7 0 12-16,18 0-29 16,8-3-20-16,8-1-1 15,1 0-7-15,-11-4 0 16,-6 0-5-16,-20 2-5 0,-14 1-2 16,-15 3-2-16,-13-6-5 15,0-6-21-15,0-5-19 16,-33-6-100-16,-6-4-110 15</inkml:trace>
  <inkml:trace contextRef="#ctx0" brushRef="#br0" timeOffset="76536.3085">3299 10097 210 0,'-16'0'24'16,"7"-3"-17"-16,3 3 2 0,6 0 5 15,0 0-14-15,0 0-33 16,0 0-61-16</inkml:trace>
  <inkml:trace contextRef="#ctx0" brushRef="#br0" timeOffset="77444.0003">3216 10760 253 0,'0'0'93'0,"0"1"-82"16,0-1 9-16,5 0 23 15,24 4-22-15,4-4 3 16,24 0-1-16,5 0-10 15,7 0 2-15,1 0-6 16,-4 0 0-16,-16-4-8 16,-9 1-1-16,-16-1 0 15,-13 0-6-15,-10 0-6 16,-2-6-8-16,0-5-9 16,-33-7-37-16,-12-1-30 15,-1-6 43-15,-7 4-54 16,9-4 0-16,-3 7 68 0,16 6 39 15,2 7 76-15,12 3 13 16,11 3-32-16,4 3 9 16,-2 0-8-16,4 9-31 15,0 23-16-15,0 15 5 16,12 20 13-16,15 2-9 16,-2 9-4-16,0-2 8 15,-11 1-4-15,-4-3 0 16,-10-2-9-16,0-9-7 15,0-11-2-15,0-12-2 16,-10-10-2-16,2-15-6 16,-9-11-21-16,-3-4-23 15,-7-22-97-15,2-23-145 16</inkml:trace>
  <inkml:trace contextRef="#ctx0" brushRef="#br0" timeOffset="77624.1632">3477 10924 231 0,'45'32'67'0,"1"12"-23"16,18 0 21-16,-8-4-23 15,0-3-6-15,1-8-22 16,-11-7-8-16,-1-11-4 16,-12-2-2-16,-4-9-9 15,-6-9-41-15,-10-23-76 0,-7-6-186 16</inkml:trace>
  <inkml:trace contextRef="#ctx0" brushRef="#br0" timeOffset="78134.4013">3820 10442 464 0,'8'0'4'16,"15"0"-2"-16,25 0 11 15,14-5 16-15,22 2 0 16,7 0-13-16,-4-1-6 16,-15 4-8-16,-7 0 0 15,-28 0-2-15,-19 4-4 16,-18 11-11-16,-18 9-16 0,-38 11-10 16,-23 9-69-16,1 7 4 15,-7 4 75-15,13 0 29 16,16-5 2-16,10-12 18 15,26-9 13-15,14-10-1 16,6-7-8-16,0-6-6 16,26-3 6-16,26-3 4 15,4 0 5-15,12-3-6 16,9-12-4-16,-5 5-1 16,-4 2-1-16,-8 1-6 15,-14 6-5-15,-19 1-7 16,-21 0-1-16,-6 0 1 0,0 4-1 15,-25 21 3-15,-14 8 2 16,-1 6-4-16,-5-4 1 16,12-2-2-16,-2-3 0 15,12-4-1-15,8-8 0 16,5-4 0-16,10-10-3 16,0-4-1-16,0 0-11 15,0-7-10-15,10-15-7 16,3-7-34-16,-7-5-76 15</inkml:trace>
  <inkml:trace contextRef="#ctx0" brushRef="#br0" timeOffset="78537.6207">3866 10754 96 0,'0'0'236'0,"0"0"-230"15,0 14 1-15,0 8 47 16,14 11-6-16,5 4-15 16,-7-1-12-16,2 5 3 15,-1 7-7-15,-3 0-2 16,-2 3-4-16,-1 4-3 16,7-4 0-16,5-7-2 15,-1-3-2-15,7-9-2 16,10-5-1-16,3-5-1 15,9-8 2-15,-4-2-2 0,11-9 0 16,8-3 0-16,11 0 1 16,7-7 3-16,11-6-2 15,6-4 4-15,-6 1-2 16,-8 0-1-16,-23 4-3 16,-11 1 0-16,-15 3-1 15,-8 2 1-15,-13 5-5 16,-7-6-6-16,-6-1-13 15,0-9-12-15,0-6-14 16,0-8-83-16,0-4-113 16</inkml:trace>
  <inkml:trace contextRef="#ctx0" brushRef="#br0" timeOffset="79161.5879">4736 10123 447 0,'-6'0'36'16,"6"0"-28"-16,0 0 22 16,0 0-7-16,20 0-23 15,38 0 5-15,12 0-1 16,19 0 1-16,-4-4-2 0,-11 4 1 15,-9 0-4-15,-26 6 1 16,-6 13 0-16,-21 11-1 16,-6 6 0-16,-6 4 0 15,0 1 4-15,-12 0 2 16,6-5-4-16,6-6-2 16,0-8 0-16,12-4 0 15,21-3-1-15,13-1 0 16,6-6 0-16,-1 3 1 15,-20-4-1-15,-6 0 1 16,-13-2 0-16,-12 5 0 16,0 1-1-16,-22 0 1 15,-30 1 0-15,-14-2 0 0,-7-7-12 16,1-3-4 0,4 0-9-16,8-13-8 0,6-6-12 15,19 3-2-15,21 7 19 16,7 8 20-16,7 1 2 15,7 0 6-15,20 19 16 16,18 10 6-16,-2 12 11 16,5 10-9-16,2 7 7 15,-3 8-4-15,-1-3 3 16,-1-9-11-16,-14-6-8 16,-6-11-2-16,-7 0-5 15,-9-11-1-15,-1-6-3 0,-8-7-4 16,0-9-2-1,0-4-11-15,0-9-31 0,-14-23-125 16,1-16-6-16</inkml:trace>
  <inkml:trace contextRef="#ctx0" brushRef="#br0" timeOffset="79357.4225">5581 10469 305 0,'44'-20'63'16,"3"-2"-28"-16,17 1 36 15,4 0-27-15,13 1-17 16,4-2-8-16,-2 3-13 16,-9-3-3-16,-4 1-3 15,-24-1-3-15,-7-1-2 16,-14-2-5-16,-19 2-16 0,-6-2-16 16,-4-5-35-16,-33-3-91 15</inkml:trace>
  <inkml:trace contextRef="#ctx0" brushRef="#br0" timeOffset="79948.1644">6042 10008 256 0,'-8'0'74'16,"2"19"-64"-16,0 10 41 15,-1 12 3-15,7 10-19 16,0 4-10-16,0 8-7 16,0 0 2-16,0-5-1 15,0-7-3-15,15-6-9 16,8-6-1-16,8-12-2 0,4-5-3 15,2-5-1-15,10-10-6 16,-3-7 6-16,10 0-3 16,-15-2 3-16,6-20-3 15,-14-1 2-15,-6-2-6 16,-17-1 0-16,-8 0-7 16,0 4-5-16,-2 4-6 15,-20 11 13-15,1 3 4 16,2 4 5-16,7 0 3 15,-3 18 3-15,7 14-1 16,4 6 5-16,4 10 3 16,0 6-3-16,0 2 9 15,17 5-8-15,5-1 1 16,5-2 0-16,-4-10 0 16,6-7-2-16,-11-8-6 0,-5-5 0 15,-1-12-1-15,-10-5 0 16,-2-7-3-16,0-1-4 15,-33-3-19-15,-18 0-22 16,-9-3-4-16,-2-12-14 16,2-1 4-16,8 2 32 15,4 3 30-15,17 0 29 16,13 7 28-16,3-3 3 16,15 3-41-16,0-6-5 15,7 3-7-15,32-8 4 16,13-1 4-16,14-6-6 15,10 4-3-15,5-7 2 0,8-1 2 16,-5 3-8-16,-22 1-2 16,-14 5-8-16,-21 6-22 15,-23 9-77-15,-4 2-260 16</inkml:trace>
  <inkml:trace contextRef="#ctx0" brushRef="#br0" timeOffset="80427.7198">3847 11860 144 0,'0'-6'29'0,"0"6"32"15,0 0 37-15,0 0-12 16,0 0-38-16,-25 0-24 16,-8 7-9-16,-15 12-6 15,-5 4-1-15,-1 5-1 16,-2 8 1-16,0 3-5 15,-10-3-3-15,6 8-1 16,4-4-3-16,-3 4-29 16,-1 0-73-16,4 1-158 15</inkml:trace>
  <inkml:trace contextRef="#ctx0" brushRef="#br0" timeOffset="81193.5848">2958 12635 369 0,'19'2'72'16,"18"-2"-68"-16,17 0 13 16,10-7 20-16,20-12-3 15,14-10-11-15,7 2-8 16,-8-5-9-16,-6-2-6 16,-14-2-1-16,-7-1-2 15,-16-2-12-15,-27 4-14 0,-21-4-3 16,-6 6-17-1,-13 0-18-15,-20 3-16 0,-14 7 8 16,3 5 10-16,5 11 58 16,8 3 7-16,10 4 52 15,-1 0 9-15,9 4-9 16,9 18-19-16,4 8-12 16,0 11 11-16,10 10-5 15,26 11-1-15,3 11 0 16,12 12 0-16,1 3 8 15,6-1-11-15,-8-6 1 16,-1 0-7-16,-7-16-12 16,-13-13-5-16,-11-7 0 15,-10-19-1-15,-8-12-3 16,0-6-1-16,-8-8-5 0,-29 0-18 16,-15-22-41-16,-14-15-1 15,2-10 16-15,-8-9-3 16,8 5-6-16,18 10 42 15,11 11 21-15,18 12 43 16,11 14-4-16,6 4 1 16,0 0 14-16,0 8-29 15,0 19-9-15,0 12-1 16,0 6 2-16,0 2-2 16,0 0 1-16,0-6-3 15,-6-11-5-15,4-12-4 16,-4-11-1-16,6-7-3 0,0 0-8 15,0-15-13-15,0-21-34 16,6-15 37-16,15-4-15 16,18 0-11-16,0 10 17 15,19 6 19-15,-8 12 8 16,3 13 3-16,-1 11 5 16,0 3 8-16,-3 0 14 15,-1 13 11-15,-5 2-18 16,-1 1-1-16,-11-6-8 15,-4 2-4-15,-7-10-4 16,-1 2-6-16,-19-4-3 16,0 0-4-16,0-8-25 15,-39-17-76-15,-19-1-82 0</inkml:trace>
  <inkml:trace contextRef="#ctx0" brushRef="#br0" timeOffset="81434.1469">3367 12805 214 0,'-27'40'113'16,"5"9"-103"-16,22-5 31 16,0-1 13-16,10-9-31 15,23-9-8-15,15-7-4 16,7-6-5-16,10-9-5 16,7-3 4-16,-2-11-5 15,3-18-2-15,3-13 1 16,-4-11-5-16,-1-3-22 15,-1-5 2-15,-4-2 9 0,0 8-24 16,-10 0-14-16,4 6-1 16,-17 5-39-16,-7 5-62 15</inkml:trace>
  <inkml:trace contextRef="#ctx0" brushRef="#br0" timeOffset="81532.3412">4451 12438 107 0,'12'-4'37'15,"-6"4"0"-15,0 0-9 16,7 0-17-16,-7 0-11 15,6 0 0-15,-5-4-18 16,-5-5-98-16</inkml:trace>
  <inkml:trace contextRef="#ctx0" brushRef="#br0" timeOffset="81987.3306">4465 11947 304 0,'4'0'41'15,"4"0"-41"-15,9 11 12 16,12 11 38-16,2 4-17 16,0 3 0-16,10-1-9 15,-14-4-12-15,2 1-5 16,-8 0-2-16,6 1-1 0,-13 3-1 15,-2-6 0-15,5 2 2 16,-5-3-4-16,-3 0 3 16,5 0-3-16,-1-3-1 15,-1-1 1-15,-6 3-1 16,2-2 0-16,-1 7-1 16,5 3 3-16,-2 0-2 15,7 4 0-15,1 0 0 16,-3 1 1-16,4-2-1 15,5 2 0-15,3-5 0 16,-6 1 1-16,2-5-1 16,-5-6 0-16,5-5 0 15,-17-6 0-15,0-5-1 0,-6-3-1 16,0 0-2 0,0-3-23-16,0-22-26 0,-6-10-45 15,-17-9-71-15</inkml:trace>
  <inkml:trace contextRef="#ctx0" brushRef="#br0" timeOffset="82664.3034">5023 12119 448 0,'0'0'26'15,"4"0"-26"-15,11 0 10 0,24-7-2 16,6-5 8-16,20-6-9 16,7-7 0-16,-14-1-7 15,0 1-5-15,-15-6-2 16,-14 3-27-16,-23-2-41 16,-6 5-32-16,0 3 15 15,-33 6-4-15,2 3 86 16,4 8 10-16,5 1 95 15,3 4-37-15,9 0 1 16,1 9-10-16,3 15-12 16,6 6-11-16,0 11-2 15,0 10-3-15,0 0-1 16,0-2-4-16,2 1-3 0,8-10 2 16,-3 1-4-16,-5-11-5 15,-2-4-3-15,4-8 0 16,-4-4-3-16,2-2-1 15,4-7 0-15,15 3-3 16,-3-3-1-16,13-1 1 16,7-4 0-16,5 0 4 15,-2 0 2-15,1 0 0 16,-17 0-2-16,-7 0 0 16,-3 10 0-16,-7 5 1 15,-2 6 1-15,-6 9 0 16,0 3 2-16,-6 5 0 0,-15 1-1 15,3-1 0-15,-3 0 0 16,2-3 4-16,7-2-4 16,-3-8-1-16,15-6-1 15,0-1-1-15,0-7 0 16,0-4-1-16,27-2 0 16,4-5-2-16,7 0 3 15,5 0 1-15,0-16-1 16,5-3 0-16,-7-6-7 15,1-1-13-15,-5-8-13 16,-10-5-53-16,0 1-171 16</inkml:trace>
  <inkml:trace contextRef="#ctx0" brushRef="#br0" timeOffset="82844.9829">5955 12453 396 0,'0'34'38'15,"0"5"-29"-15,19-1 34 16,10-6-12-16,-2-2-9 16,4-4-13-16,2-5-5 15,-6-5-4-15,-9-6-4 16,-5-3-19-16,-7-2-45 16,-6-2-154-16</inkml:trace>
  <inkml:trace contextRef="#ctx0" brushRef="#br0" timeOffset="83122.5203">3483 13370 379 0,'-6'12'121'0,"6"2"-121"16,0 1 15-16,23 3 26 15,12-2-25-15,2-2-5 16,-2-4-11-16,-10 2 0 0,-6-2-7 16,-19 5-8-16,0-3-28 15,-11 5-54-15,-36 5-188 16</inkml:trace>
  <inkml:trace contextRef="#ctx0" brushRef="#br0" timeOffset="83315.835">3243 13847 202 0,'-6'44'115'0,"6"5"-105"16,0 1 48-16,25-2-6 16,12 3-9-16,17-3-21 15,-5-4-6-15,5-8 3 16,0-6-12-16,-21-8-3 0,-4-6-4 15,-15-9-4-15,-7-3-4 16,-7-4-17-16,0-8-32 16,-19-25-40-16,-14-10-27 15,-15-13 9-15</inkml:trace>
  <inkml:trace contextRef="#ctx0" brushRef="#br0" timeOffset="83743.6197">3475 13910 88 0,'60'-38'80'0,"12"6"-17"16,5 3 24-16,7 7-21 15,-1 7-39-15,-9 8-12 16,-16 7-5-16,-20 0-1 16,-18 0 2-16,-14 14-2 15,-6 8 16-15,0 9 0 16,-6-4-11-16,-14 0-1 16,-5 2-7-16,6-6-2 0,-4-1-3 15,11 0 0-15,8-4-2 16,4-8 1-16,0 2-2 15,12-5-4-15,28 0 4 16,-1 2-2-16,12 0 4 16,-17 4 1-16,-3 1 1 15,-11 8 0-15,-14 4-1 16,-6 14 4-16,0-3-4 16,-6 10 2-16,-16-3 1 15,5-3-3-15,9-2 5 16,4-1 0-16,4-3-3 15,0-4-3-15,0-2 0 0,29-4 1 16,12-3-1-16,8-8-1 16,11-6 1-16,0-4 0 15,-2-4-1-15,-4 0-2 16,-13-10-6-16,-6-6-3 16,-14-6-23-16,-11-10-11 15,-10-9-33-15,0-3-105 16</inkml:trace>
  <inkml:trace contextRef="#ctx0" brushRef="#br0" timeOffset="83902.1465">4424 14137 95 0,'14'16'374'0,"11"-1"-370"15,6-2 0-15,16-8 2 16,-3-1-6-16,3-4-10 15,-7-6-31-15,-1-16-106 16</inkml:trace>
  <inkml:trace contextRef="#ctx0" brushRef="#br0" timeOffset="84074.8371">5145 13825 363 0,'12'16'112'0,"15"-1"-111"0,0-5-2 16,10-10 0-16,9-3-11 15,6-23-48-15,1-11-144 16</inkml:trace>
  <inkml:trace contextRef="#ctx0" brushRef="#br0" timeOffset="84298.2183">5730 13612 449 0,'-21'44'15'15,"9"13"1"-15,-2 4 32 0,3 5-20 16,3 7-8-16,-4 4 0 16,-7 8-6-16,-14 4-4 15,-6 2-3-15,-15-6-7 16,-2-12 0-16,2-12 0 15,-4-11-7-15,7-15-9 16,-20-16-27-16,3-19-51 16,-8 0-133-16</inkml:trace>
  <inkml:trace contextRef="#ctx0" brushRef="#br0" timeOffset="84478.0031">5209 14186 192 0,'54'9'175'0,"10"11"-146"16,25 6 29-16,2 2 0 16,2-4-24-16,-2 1-10 15,-2-7-11-15,-5-4-13 16,-9-6 0-16,-11-8-13 16,-8-12-32-16,-3-24-76 15</inkml:trace>
  <inkml:trace contextRef="#ctx0" brushRef="#br0" timeOffset="85333.7101">8111 8232 346 0,'0'29'42'0,"0"-6"-39"15,-6 14 13-15,-2 4 14 0,4 16-7 16,2 14-5-16,-2 12-6 16,4 9 1-16,0 10-2 15,0 2 6-15,0 7-7 16,0-1 0-16,0 3-3 16,0 9 0-16,0-1-3 15,-13-5 1-15,-7-6-2 16,1-15 3-16,2-10-4 15,5-12-2-15,6-10-1 16,6-14 0-16,0-16-7 16,0-12-6-16,0-14-12 15,0-3-19-15,0-4-22 16,-17 0-65-16,-10-11-159 0</inkml:trace>
  <inkml:trace contextRef="#ctx0" brushRef="#br0" timeOffset="85814.6443">7504 9741 87 0,'0'0'163'0,"0"0"-156"16,0 0 33-16,0 0 30 15,0 0-27-15,0 0-26 16,0 15-6-16,18 3 11 0,7 11 1 15,8 11-6-15,4 4 1 16,1 4-2-16,-1 1-5 16,-2-5-3-16,0-1 3 15,-4-10-11-15,0-2 4 16,-2-7-1-16,-10-5 1 16,-5-4-1-16,-2-8-2 15,-1-1 3-15,-5-1-1 16,0-1-3-16,0-4 2 15,-6 0 4-15,0 0-4 16,0 0 4-16,0 0 4 16,0 0 0-16,0 0 1 15,0 0-2-15,0 0-1 0,0 0-3 16,0 0 0-16,0 0-1 16,0 0 0-16,0 0 3 15,0 0-2-15,2 0 0 16,19-9 3-16,12-12 0 15,19-19 2-15,10-11-9 16,16-15-1-16,13-13-8 16,15-13-26-16,10-2-59 15,-11 14-181-15</inkml:trace>
  <inkml:trace contextRef="#ctx0" brushRef="#br0" timeOffset="87416.2721">7423 15004 436 0,'-19'14'37'16,"1"-3"-22"-16,3-4 13 16,15-7 14-16,0 0-15 15,0 1-16-15,27 9-7 0,44 2 3 16,40 10 13-16,36 1-8 16,22-1-2-16,7-6-2 15,-4-5-4-15,-11-3-2 16,-21-5-2-16,-24-3-7 15,-19 0-8-15,-28 6-28 16,-30 4-42-16,-39 9-244 16</inkml:trace>
  <inkml:trace contextRef="#ctx0" brushRef="#br0" timeOffset="87610.3456">7808 15704 512 0,'0'5'16'16,"45"5"-13"-16,46 5 3 16,37-8 3-16,29-2 10 15,31-5 0-15,7 0-14 16,5-5-5-16,9-14-11 16,18-6-2-16,13-7-51 15,8-5-51-15</inkml:trace>
  <inkml:trace contextRef="#ctx0" brushRef="#br0" timeOffset="88899.8453">8736 12399 399 0,'-2'-1'50'0,"-5"1"-43"15,7 0-6-15,0 11 4 16,7 26 9-16,28 14 20 16,8 19-8-16,-4 3-11 15,-3 7-5-15,-8 1 1 16,-9 7-4-16,-13 0-1 16,-4 5-5-16,-2-1 0 15,0 3 1-15,0-8-2 16,0-6 0-16,7-7 1 15,15-11-1-15,20-5 0 16,11-9 0-16,11-5 0 16,15-5 0-16,12-6 0 0,19-10-1 15,28 3 2-15,29-4 3 16,30-6-2-16,28 6-2 16,40-6 0-16,32 1 0 15,38-4 0-15,33 1 0 16,29-3 1-16,14 0 4 15,15-3-5-15,4-5 4 16,-12-3-9-16,-7 0 5 16,1 0-1-16,-11-11 1 15,8-8 1-15,15 2 2 16,-7 1-2-16,-5 9-1 16,-9 3 1-16,-11 4-1 0,-11 0 0 15,-9 0 0-15,-15 0-5 16,-22 11 2-16,-21 0 3 15,-30 3-2-15,-22-2 1 16,-12-5 0-16,-8 1-3 16,-4-3 1-16,-2 1 2 15,-7-3-5-15,-4 5 6 16,-8-4 0-16,-20 0 0 16,-22 2 0-16,-20-6 3 15,-24 0-6-15,-24 0 1 16,-26-3 2-16,-17-8-1 15,-17-7 1-15,-3-5 0 16,-11-7 1-16,6-6 0 0,-6-5-1 16,2-2 0-1,9-5-4-15,-7 2 0 0,2-3 2 16,-8-3 1-16,-10 0 1 16,2-2 2-16,-7 3-1 15,-16-1 2-15,0 1-3 16,-10-4-3-16,-38-3-22 15,-20 3-20-15,-23 14-80 16</inkml:trace>
  <inkml:trace contextRef="#ctx0" brushRef="#br0" timeOffset="89650.8738">11617 15177 275 0,'-25'-24'28'0,"25"0"-19"16,0-10 24-16,0 15 24 15,5 9-7-15,-5 2-18 16,0 5-6-16,0-1 5 16,-38 4 3-16,-44 0-19 0,-36 0-14 15,-33 25 2 1,-19 16-2-16,-9 17 1 0,9 5 3 15,17 7 4-15,25 3-2 16,33-9 4-16,43-3-3 16,32 2-7-16,20 7 0 15,76 6 1-15,44-1-2 16,35-6 0-16,25-9 0 16,20-6 0-16,13 4 0 15,4-2 1-15,-16 2 0 16,-32 1-1-16,-45-4 0 15,-51 0 0-15,-49-4-3 16,-24 7 3-16,-39 5 4 16,-52 4 1-16,-31-1-1 15,-22-5 1-15,-24-6 2 0,-14-9-1 16,-6-10-4-16,-8-11-2 16,3-13 0-16,22-9-4 15,18-3-3-15,29-15-15 16,25-10-6-16,28-8-15 15,32-13-39-15,29-3-89 16</inkml:trace>
  <inkml:trace contextRef="#ctx0" brushRef="#br0" timeOffset="91046.4142">13482 15114 274 0,'0'-10'58'0,"0"6"-18"16,0 4 5-16,-6 0 2 0,-3 0-4 15,-3 10-11 1,-9 19-18-16,-14 12-8 0,-8 17 0 15,-7 12 6-15,-10 14 5 16,-4 16-5-16,-4 6 1 16,2 8-2-16,0-5 0 15,8-1-4-15,6 1-3 16,4-6 1-16,9-3-4 16,4-5 1-16,6-10-1 15,4-8-1-15,11-21-5 16,3-6 0-16,5-21-2 15,6-14-10-15,0-15-10 16,0 0-27-16,0-41-49 16,25-24-53-16</inkml:trace>
  <inkml:trace contextRef="#ctx0" brushRef="#br0" timeOffset="91480.3487">13655 15088 505 0,'0'19'15'16,"0"13"-12"-16,0 20-1 15,0 11 23-15,0 17 5 0,17 9-9 16,26 9-9-16,5 9-4 15,1 2 4-15,5 2 3 16,0 4-5-16,2-3 1 16,4-1-5-16,-4-5 1 15,1-4 0-15,-11-5-5 16,-5-14 1-16,-12-9-1 16,-10-16-2-16,-7-18 3 15,-1-7-2-15,-5-17-1 16,-4-10 0-16,2-4-2 15,-4-2 1-15,2 0-2 16,-2 0-6-16,0 0 3 16,0 0-1-16,0 0 2 0,0 0-4 15,0 0-5 1,0 0-5-16,0 0-14 0,0-12-23 16,-2-10-42-16,-25-10-228 15</inkml:trace>
  <inkml:trace contextRef="#ctx0" brushRef="#br0" timeOffset="93047.6148">17616 15624 419 0,'-50'-4'101'0,"13"0"-82"0,37-3-19 15,0 7-3 1,13 0 3-16,59 0 4 0,54 20 5 16,52 4 3-16,35 6-9 15,12-1 2-15,-4-7-1 16,-18-3-2-16,-17 0-2 15,-29-9-1-15,-33 2-4 16,-27-7-8-16,-37 0-31 16,-41 3-61-16</inkml:trace>
  <inkml:trace contextRef="#ctx0" brushRef="#br0" timeOffset="93279.5249">18228 16067 456 0,'29'0'0'15,"51"3"3"-15,40 5 1 16,39 3 23-16,30 6 7 16,11 0-17-16,-1 1-7 15,-20 1-5-15,-19-2-5 16,-16-5-4-16,-20-5-9 15,-22-4-28-15,-30-3-77 16,-35 0-195-16</inkml:trace>
  <inkml:trace contextRef="#ctx0" brushRef="#br0" timeOffset="93632.2229">19410 15294 448 0,'-6'0'11'0,"6"0"-11"15,0 1 0-15,50 23 6 16,41 16 8-16,35 8-1 16,25 8-8-16,6-5-3 0,-6 7 1 15,-9 1 3-15,-5 7 1 16,-9 0 1-16,-17-3-6 15,-28-5-2-15,-29-2 4 16,-42-2 2-16,-12 5 0 16,-64 7 14-16,-45 11-6 15,-22-3-2-15,-17-1-2 16,-5-7-7-16,-7-3-3 16,-13-2 0-16,7-1-8 15,16-5-13-15,17-4-20 16,36-7-31-16,19-11-143 15</inkml:trace>
  <inkml:trace contextRef="#ctx0" brushRef="#br0" timeOffset="94150.2697">23214 15432 340 0,'4'-10'129'0,"-4"10"-106"15,-19 4-16-15,-20 21 16 16,-11 24 6-16,-12 27-6 16,-6 27-1-16,-4 12-3 15,2 5-3-15,1-3-2 0,-1-3-5 16,8-5-2-16,6-5-4 16,2-12-3-16,17-15 0 15,12-19-7-15,13-20-7 16,12-21-18-16,0-17-28 15,6-17-38-15,34-42-106 16</inkml:trace>
  <inkml:trace contextRef="#ctx0" brushRef="#br0" timeOffset="94406.5055">23214 15465 348 0,'0'27'108'15,"0"12"-101"-15,4 18-2 16,-4 16 22-16,8 19 15 16,9 14-8-16,12 15-9 15,8-4-9-15,4 1-7 16,-2-12 3-16,3-9-6 16,-1-17-6-16,-4-14-1 15,-6-19-3-15,-6-10-3 16,-14-18-5-16,-11-9-16 15,0-10-23-15,-25-4-36 16,-35-21-261-16</inkml:trace>
  <inkml:trace contextRef="#ctx0" brushRef="#br0" timeOffset="94586.0956">22693 16277 352 0,'0'0'111'0,"4"0"-111"16,44 0 0-16,24 0 6 16,19 0 14-16,25 0-14 15,14 0-6-15,15 0-16 16,3-15-78-16,-11-10-101 16</inkml:trace>
  <inkml:trace contextRef="#ctx0" brushRef="#br0" timeOffset="94833.0594">24923 15426 306 0,'-12'0'25'16,"2"-3"-25"-16,3 3 0 15,7-1 15-15,0 1 6 16,0-3-21-16,0 0-7 0,0 1-6 16,0 2 10-1,0-4-6-15,0 4-41 0,0 0-57 16,0 0-71-16</inkml:trace>
  <inkml:trace contextRef="#ctx0" brushRef="#br0" timeOffset="95380.0356">24535 15482 448 0,'-60'24'40'16,"-6"6"-33"-16,-9 6 13 15,-3 8 21-15,3 8-12 16,3-1-13-16,12 5-5 15,19-8-4-15,16-1-1 16,21-8-4-16,4-1-2 16,35-2-6-16,37-3 0 0,19-3 3 15,12-4 2-15,11 2 1 16,8 0 0-16,0-4 5 16,10 3-5-16,5 2 2 15,-11-3 1-15,-17 2-2 16,-26 2-1-16,-33-8-1 15,-32 0 1-15,-18 0-2 16,-6 7 2-16,-54 7 13 16,-27 5-6-16,-28 3 1 15,-22-3 1-15,3-5-4 16,8-6-3-16,20-12-2 16,11-6-7-16,15-12-5 0,7 0-22 15,13-22-20-15,19-19-64 16,26-3-193-16</inkml:trace>
  <inkml:trace contextRef="#ctx0" brushRef="#br0" timeOffset="95650.2067">25498 15855 469 0,'0'0'11'0,"2"0"-8"16,35 10-3-16,23-1 16 16,23 1 2-16,14 2-7 15,8-9-11-15,-7-2-2 16,-14-1-3-16,-11 0-27 15,-26 0-90-15,-26 0-141 16</inkml:trace>
  <inkml:trace contextRef="#ctx0" brushRef="#br0" timeOffset="95822.5392">25688 16119 341 0,'-18'9'109'0,"11"-4"-104"0,7 0 7 16,0 3 12-16,23 1-15 15,29-4-2-15,20 2-3 16,7-7-1-16,12 0-3 16,6 0-2-16,6-4-12 15,7-14-40-15,3 1-119 16</inkml:trace>
  <inkml:trace contextRef="#ctx0" brushRef="#br0" timeOffset="96378.228">28156 15511 255 0,'0'-2'165'0,"0"2"-122"15,-6 0-7-15,-35 0 8 16,-25 8-19-16,-19 14-10 15,-19 8-4-15,-7 10 2 16,-3 4 2-16,11 7 5 16,24-2-13-16,32-8-7 15,28-2-1-15,19-7-5 16,17 6-7-16,49-1 7 16,21 0-2-16,8-1 0 15,4-3 5-15,-4 8 0 16,-16-4-1-16,-11 6-1 15,-15-6 5-15,-17-4 0 16,-18-6-1-16,-18-3 1 0,0-1 0 16,-35-1 7-1,-33 3 5-15,-23 0-6 0,-4-2 3 16,-4-3-3-16,8-1-5 16,8-7-1-16,11-11-13 15,16-1-23-15,14-5-51 16,24-20-270-16</inkml:trace>
  <inkml:trace contextRef="#ctx0" brushRef="#br0" timeOffset="96782.2141">29109 15746 486 0,'-18'0'25'0,"-1"22"-24"16,2 7 10-16,-3 8 27 16,-9 13-4-16,-2 6-18 0,-4 6-4 15,-5 8 1 1,-5 7-2-16,-1 4-3 0,-5-5-5 16,7-3-3-16,3-10-1 15,8-16 0-15,14-13-5 16,7-12-14-16,8-15-19 15,4-7-16-15,0-14-72 16,37-30-155-16</inkml:trace>
  <inkml:trace contextRef="#ctx0" brushRef="#br0" timeOffset="97081.5003">29272 15595 335 0,'19'25'34'0,"4"8"-10"15,4 11 24-15,2 3 14 16,0 8-19-16,2 8-9 16,0 3-7-16,0 0-7 15,-2 0-1-15,-1-3 0 16,-1 0-8-16,4-5-4 15,2-3-1-15,-2-2-6 16,0-6 0-16,-6-10 0 16,-2-1-11-16,-9-10-11 15,-7-8-26-15,-7-4-20 0,0-6-43 16,-19-8-111-16</inkml:trace>
  <inkml:trace contextRef="#ctx0" brushRef="#br0" timeOffset="97839.8879">22135 14907 355 0,'-6'0'61'0,"6"0"-39"15,0 0-5 1,0 0 12-16,-3 2-2 0,-1 23-15 15,2 15-1-15,-4 22 11 16,0 16-4-16,2 10-2 16,2 11 0-16,2 16-3 15,0 12 4-15,0 9-7 16,0 0 0-16,0-1 3 16,-4-7-4-16,-3 2-3 15,1-5-3-15,4-8 3 16,-2-11-6-16,2-11 1 15,2-13-1-15,0-23 0 0,0-16-4 16,0-20 4-16,0-13-9 16,0-10-10-1,0 0-22-15,0-4-12 0,0-37-23 16,0-22-13-16,2-13-132 16</inkml:trace>
  <inkml:trace contextRef="#ctx0" brushRef="#br0" timeOffset="99280.1797">22455 14792 431 0,'0'-4'45'16,"13"2"-45"-16,18-4 3 15,26-1-3-15,16-2 24 16,24-1 1-16,15 3-3 16,20-1-7-16,15 1-3 15,14 4 1-15,15-1-2 16,12 3 0-16,12-2-6 15,9 3-2-15,4-4-2 16,8 2 2-16,11-3-2 0,9-3-1 16,22-3 2-16,20-3-2 15,9-1 0-15,-5 5 0 16,-4-2 0-16,-14 5 0 16,-15 1 0-16,11 1-2 15,-5 5 4-15,-4-3-2 16,-1 3 0-16,-24-4-2 15,-14 0 0-15,-16 1-3 16,-23-5 0-16,-21 5 0 16,-17-2 2-16,-16 2 3 15,-20 3-1-15,-7 0 1 16,-10 0 0-16,-5-3-3 16,3 2 2-16,-8-3-3 0,1 4 0 15,-8 0-8 1,-1 0 9-16,3 0 1 0,-10 0 1 15,-4 0 0-15,-7 5-1 16,-5 1-2-16,-7 2-4 16,1 6 2-16,-7 2-2 15,-4 3 5-15,-1 3 0 16,-3 2 3-16,-6 5 1 16,-5 5 0-16,-7 7 1 15,-7 6 4-15,0 8 3 16,0 4-6-16,0 3 4 15,0 8-1-15,0 2 0 16,0 10 3-16,0-2-4 16,6 1-3-16,10 7 0 15,7 1-1-15,2 2-1 0,2 6 1 16,6-10 0-16,0 1 0 16,8-4 4-16,3 1-1 15,3 3-1-15,-6-4-1 16,-3 0 3-16,-9 1-5 15,-9-4 2-15,-3-4-1 16,-5-8-1-16,-3-7 5 16,1-7-5-16,-4-2 0 15,0-9 1-15,-2-4-1 16,-4-8-3-16,0-6 1 0,0-11 2 16,-4 3-5-1,-14-5 5-15,-5 0 0 0,-4 3 2 16,-8-2 0-16,-2 4 3 15,-1-6-3-15,-1 2 0 16,0 1 2-16,-7-5-2 16,-9 2 0-16,-14-5-1 15,-19-1 0-15,-16-1 1 16,-26-5-2-16,-19 0-1 16,-16 0 0-16,-11 0-1 15,-10 0 1-15,-8-5 1 16,-9 2-1-16,-8 0 2 15,-8 3-2-15,-12 0 2 16,-15 0-1-16,-17 0 0 16,-14 3 2-16,-2 1 3 0,0 4-2 15,12-1-1-15,11 4 1 16,2 3-1-16,6-1-1 16,4-2 2-16,6 0-3 15,5-2 0-15,11-1 0 16,9-1 1-16,9 1-1 15,16 2 0-15,6 1 0 16,6 0 1-16,-2 0-1 16,3 0 1-16,-1 0 0 15,2-2-1-15,11 0 1 16,12 0 0-16,17-5-1 16,12-3 0-16,6-1 0 0,2 0-1 15,9 0 1-15,10-5 1 16,4-4-1-16,6 6-3 15,-6 3 2-15,-2 0-6 16,-10 0 1-16,-5 0 4 16,9 5 1-16,4 2-5 15,14-5 6-15,9 3-4 16,12-5 4-16,10 3 0 16,15-3 0-16,10 0 0 15,13 0 0-15,6 0-1 16,6 0-15-16,0 0-12 15,0 0-14-15,0 0-15 16,0-3-101-16</inkml:trace>
  <inkml:trace contextRef="#ctx0" brushRef="#br0" timeOffset="102370.2174">24012 15651 9 0,'-40'75'0'16</inkml:trace>
  <inkml:trace contextRef="#ctx0" brushRef="#br0" timeOffset="104101.7434">22490 17934 260 0,'-12'-6'73'0,"2"0"-29"16,7 5 0-16,-1 1 3 15,-2 0-3-15,0 0-4 16,-2 0-9-16,-13 11-15 16,-6 22-8-16,-8 12-7 15,-6 16 4-15,1 17-1 0,-1 7 3 16,-2 11-2-16,1 2-3 15,5-3 3-15,6-13-3 16,6-12-1-16,9-14-1 16,5-17-2-16,9-21-3 15,2-12 0-15,0-6-25 16,0-6-42-16,15-38 17 16,20-30-103-16,0-25-87 15</inkml:trace>
  <inkml:trace contextRef="#ctx0" brushRef="#br0" timeOffset="104357.9989">22393 17771 355 0,'0'0'41'0,"13"13"-35"16,5 18 4-16,7 13 36 15,16 10-2-15,3 2-13 16,3 5-19-16,3 5 1 15,-1 5-5-15,3 2-2 16,-6-1-1-16,-1-1-3 16,-2-8-1-16,1-7-1 15,-7-6-3-15,2-12 1 16,-12-10-7-16,-4-9-23 16,-9-8-24-16,-3-6-49 0,-11-5-106 15</inkml:trace>
  <inkml:trace contextRef="#ctx0" brushRef="#br0" timeOffset="104569.0949">22277 18449 223 0,'-22'0'208'15,"20"0"-164"-15,2 0-36 16,0 0-4-16,0 0 0 15,37 0-4-15,25 0 4 0,23 1-4 16,18-1-7 0,4 0 3-16,5-10-14 0,4-12-41 15,-3-1-125-15</inkml:trace>
  <inkml:trace contextRef="#ctx0" brushRef="#br0" timeOffset="104770.7309">23770 18115 426 0,'0'0'58'15,"0"0"-42"-15,0-3-8 16,8 3 8-16,11 0-2 16,20 0-9-16,11 8 0 15,12 3-5-15,4-5-12 0,-4-1 0 16,-2-1-31-16,-13-4-51 15,-18 3-176-15</inkml:trace>
  <inkml:trace contextRef="#ctx0" brushRef="#br0" timeOffset="104972.0429">23741 18392 14 0,'-8'0'423'0,"8"3"-391"15,0-1-32-15,2 6 0 16,45 1 7-16,19-4-7 0,21-5-7 16,10 0-2-16,7 0 8 15,-3 0 0-15,-4 0-3 16,-6 0-18-16,-4 0-47 16,-4-2-96-16</inkml:trace>
  <inkml:trace contextRef="#ctx0" brushRef="#br0" timeOffset="105377.2037">25465 17815 389 0,'-70'0'118'16,"-7"4"-77"-16,3 13-27 0,-3 2 8 15,9 3 1-15,6 1-9 16,10-1-10-16,19 1-2 16,10 1-2-16,17 1 0 15,6 1-4-15,11-3-6 16,28 2-3-16,15-3 2 16,1 3-3-16,10 0 8 15,-10-1 1-15,-1 3 3 16,-11 1 1-16,-12 2 1 15,-14 5-3-15,-17 2 3 0,0 5 8 16,-31 5 2 0,-27 1 0-16,0-5-2 0,-12-2-5 15,2 0-1-15,4-9-2 16,2-1-1-16,14-10 1 16,15-7-4-16,10-10-17 15,17-4-22-15,6-12-50 16,4-24-159-16</inkml:trace>
  <inkml:trace contextRef="#ctx0" brushRef="#br0" timeOffset="105640.5973">25978 17918 384 0,'2'0'35'0,"-2"0"-25"15,0 16 15-15,0 15 12 16,0 12-17-16,-21 10-6 16,-8 6-3-16,-2 10 1 15,-4 10-3-15,-7 0-2 16,-1-2-5-16,2-11-1 16,8-11-2-16,2-17-3 15,12-10-9-15,9-17-19 16,6-11-19-16,4-15-71 15,0-31-143-15</inkml:trace>
  <inkml:trace contextRef="#ctx0" brushRef="#br0" timeOffset="105888.9487">26062 17784 195 0,'0'19'216'15,"0"14"-191"-15,2 9-15 16,11 12 19-16,3 5 13 16,-1 7-14-16,5 1-19 15,-1 2-4-15,-7 4 1 16,1-10 3-16,-5-7-8 16,4-13-1-16,5-8-7 0,0-8 6 15,3-8-18-15,11-8-31 16,4-8-40-16,7-3-143 15</inkml:trace>
  <inkml:trace contextRef="#ctx0" brushRef="#br0" timeOffset="106283.6697">27044 17819 368 0,'-47'0'117'16,"-1"0"-101"-16,-6 15-8 16,-12 6 23-16,-2 2 1 15,2 9-12-15,12-5-10 16,15 5-3-16,12 2-4 16,12-10-1-16,9-2-2 15,6-6-4-15,0 2-10 16,35-5-3-16,9 6 9 15,-1-5-9-15,1 3 17 16,1 1-1-16,-12 0 1 16,-2 5-3-16,-4 2 3 15,-13 1-1-15,-7-1-3 16,-7 4 4-16,0 0 6 0,-19 1-3 16,-16 6 4-1,-2-5 2-15,-5-6-5 0,9-4-4 16,4-11-1-16,11-4-6 15,1-6-22-15,5-6-29 16,4-23-83-16</inkml:trace>
  <inkml:trace contextRef="#ctx0" brushRef="#br0" timeOffset="106584.8923">27569 17631 304 0,'0'0'41'15,"23"0"-38"-15,20 0 21 16,11 0 25-16,2 0-22 16,2 0-22-16,-7 0-5 15,-9 0-6-15,-7 0-20 16,-4-11-53-16,-2-3-146 16</inkml:trace>
  <inkml:trace contextRef="#ctx0" brushRef="#br0" timeOffset="106853.589">28198 17362 324 0,'-11'32'67'0,"3"11"-38"16,-2 2 15-16,1 6 5 15,-1 11-20-15,4-3-12 0,0 4-6 16,6-2-4-16,-4-5-1 16,4-5-6-16,0-4-5 15,0-7 1-15,0-5-9 16,0-12-13-16,0-7-14 16,0-5-47-16,0-7-140 15</inkml:trace>
  <inkml:trace contextRef="#ctx0" brushRef="#br0" timeOffset="108738.0978">21376 17759 117 0,'4'0'87'15,"-4"0"-38"-15,2 0-13 16,-2 0-2-16,0 0 4 16,0 0 3-16,0 0-7 15,0 0-15-15,6 12-1 0,7 14 0 16,-3 18 9-16,3 11-2 15,-3 10-11-15,-2 1-1 16,-2 9-3-16,5-2 2 16,-3 4-5-16,4 3 0 15,-1 2-4-15,1-6 0 16,1-7-3-16,-7-1 1 16,6-9-1-16,-6-6-1 15,5-4 0-15,-3-5 0 16,4-8 0-16,1-6 0 15,3-9-1-15,1-4-3 16,1-6-2-16,1 0-4 0,8-2 1 16,8-5-8-16,2 1 16 15,11 1 1-15,-1-1 1 16,9-1 4-16,10 2-3 16,19-6 0-16,18 0-1 15,24 0 3-15,13-10-3 16,7-2 1-16,2 0-1 15,-9-4-1-15,1-1 1 16,-1 2 0-16,5-2 0 16,6-2 0-16,0 1-2 15,-6 3 1-15,3-5 2 16,1 4 1-16,2 0-2 16,-2-1 0-16,-4 1 5 0,1-5-5 15,5 3 0-15,4 3-1 16,-2-7-2-16,-6 3 2 15,-12 0-2-15,-5 1 1 16,-8 0-1-16,-4 3 3 16,1 0 0-16,1 1 0 15,-2 3 2-15,6-3-2 16,0 3 1-16,4 0 4 16,5-4-4-16,-1 4 4 15,0 0-3-15,-4-4-2 16,3-1 0-16,7 3 1 15,3-8-2-15,3 5 1 0,-9-1 0 16,-11 1-2-16,-15 1 2 16,-5-3 0-16,-5-1-2 15,4-3-7-15,-1 0-4 16,-3-2-5-16,0 2 4 16,-12 3 1-16,-9 4 6 15,-16 8 6-15,-8 0 1 16,-10 6 2-16,-3 1 4 15,0 0-2-15,-2 0 2 16,1 0-4-16,-1 0-2 16,2-3 0-16,-3-3-5 15,-3 4 5-15,-4-5 0 16,-6 6 0-16,-7-2 0 16,-1 0 2-16,-5 3-2 15,-2-4 0-15,-1-3 0 0,1-4 0 16,-2-5-2-16,5-9 1 15,-1-4-2-15,-2-5-2 16,-3-2-1-16,-1-1 3 16,0-7-6-16,4-9 6 15,-3-4 2-15,-1-3-6 16,-4 2 2-16,-2 4 5 16,0 7 5-16,0 11 7 15,0 13 5-15,0 4-3 16,0 1-2-16,-2-1-4 15,-2 5 0-15,2 6 2 16,2 1-5-16,0 3 3 0,0 1-7 16,0 3-1-16,0-2 0 15,0 2-1-15,0 0-3 16,0 0-4-16,0-3-8 16,8-11-13-16,21-4-12 15,-2-5-133-15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2.84167" units="1/deg"/>
          <inkml:channelProperty channel="T" name="resolution" value="1" units="1/dev"/>
        </inkml:channelProperties>
      </inkml:inkSource>
      <inkml:timestamp xml:id="ts0" timeString="2016-11-12T12:37:02.021"/>
    </inkml:context>
    <inkml:brush xml:id="br0">
      <inkml:brushProperty name="width" value="0.05292" units="cm"/>
      <inkml:brushProperty name="height" value="0.05292" units="cm"/>
      <inkml:brushProperty name="color" value="#FF0000"/>
    </inkml:brush>
  </inkml:definitions>
  <inkml:trace contextRef="#ctx0" brushRef="#br0">6573 813 278 0,'13'-24'74'0,"-11"7"-40"15,-2 16-4-15,0 1 9 0,-6 0-5 16,6 0-7-16,-2 0-3 15,2 0-5-15,0 0-2 16,0 0-1-16,0 0-3 16,-7 1-3-16,1 11-2 15,-14 20-4-15,-18 24-4 16,-15 29 5-16,-11 25-1 16,-15 12-4-16,0 14 0 15,1 1 0-15,8-3 2 16,12-5-2-16,4-7 1 15,17-10-1-15,2-5 0 16,10-12-3-16,8-18-2 16,17-12-3-16,0-18-1 0,0-22-9 15,31-18-22-15,2-11-28 16,7-47-43-16,-1-29-214 16</inkml:trace>
  <inkml:trace contextRef="#ctx0" brushRef="#br0" timeOffset="299.3769">6873 746 276 0,'0'4'51'0,"4"32"-44"0,5 11 3 15,1 18 22-15,9 13-1 16,16 10-6-16,2 11-4 15,17 11-11-15,-5 5 0 16,5 6 3-16,-4 4-3 16,-7 3-6-16,0 0-1 15,-1-10-2-15,-11-5 2 16,2-10-3-16,-8-16-3 16,-13-14-2-16,-6-15 1 15,-6-17-5-15,0-18-7 16,0-14-5-16,-25-9-39 15,-22-29-221-15</inkml:trace>
  <inkml:trace contextRef="#ctx0" brushRef="#br0" timeOffset="486.441">6315 1842 354 0,'0'0'38'0,"0"0"-38"15,25 0-1-15,35 0 1 16,22 0 12-16,18-2-10 16,13 2-2-16,5-6-3 15,19-3-10-15,-7-7-16 16,0-3-159-16</inkml:trace>
  <inkml:trace contextRef="#ctx0" brushRef="#br0" timeOffset="690.3552">7929 1433 376 0,'9'4'0'16,"9"2"3"-16,15 5-3 15,25-6 6-15,6 1 1 16,25-3-7-16,2-3 0 15,0 0-12-15,-12 0-15 16,-17 0-46-16</inkml:trace>
  <inkml:trace contextRef="#ctx0" brushRef="#br0" timeOffset="883.7336">7938 1823 375 0,'0'4'0'16,"0"-4"-15"-16,37 0 15 16,23 0 10-16,21 0 9 15,12 0-17-15,12-2-2 16,-8-5-12-16,0 4-2 16,-12 0-34-16,-8 3-151 0</inkml:trace>
  <inkml:trace contextRef="#ctx0" brushRef="#br0" timeOffset="1363.9264">9600 1089 231 0,'-27'0'141'0,"6"22"-138"15,-4 14 1-15,-4 18 13 16,0 12 5-16,5 17-3 0,3 13-6 16,-8 10-4-1,4 7-1-15,0 5 1 0,-1-4 1 16,7-5 0-16,0-5-7 15,5-12 0-15,1-16-3 16,7-15-3-16,-6-18-1 16,12-17-2-16,-6-17-6 15,6-9-10-15,0-39-29 16,0-26-143-16</inkml:trace>
  <inkml:trace contextRef="#ctx0" brushRef="#br0" timeOffset="1671.9575">9515 1032 247 0,'12'35'11'16,"13"14"9"-16,6 7 25 15,13 10-11-15,-1 7 0 16,11 7-12-16,-1 1 1 15,3 0-12-15,2 3 0 16,-2 4-5-16,-2 2 0 16,-9 5 1-16,1-4-5 15,-13-6 0-15,0-6 0 16,-8-12-2-16,-5-8 0 16,-3-7 0-16,-11-11-4 0,-4-8-1 15,-2-13-9-15,0-10-11 16,-12-10-22-16,-21-5-94 15</inkml:trace>
  <inkml:trace contextRef="#ctx0" brushRef="#br0" timeOffset="1874.1438">9182 1869 347 0,'-4'0'31'0,"4"0"-31"16,0-4-2-16,29-1 2 16,27-2 5-16,20-3-3 15,15-1-1-15,6-1-1 0,1-3-5 16,5-6-6-16,-6-6-79 16</inkml:trace>
  <inkml:trace contextRef="#ctx0" brushRef="#br0" timeOffset="2135.5044">9815 932 291 0,'29'0'12'0,"33"0"-10"15,33 0 12-15,16 0 22 16,26 0-3-16,10 0-3 16,10 0-16-16,-11 0-11 15,-13 0-3-15,-28 0-1 16,-28 0-12-16,-32 0-12 16,-24 5-14-16,-21 8-130 15</inkml:trace>
  <inkml:trace contextRef="#ctx0" brushRef="#br0" timeOffset="2263.7556">10749 1326 172 0,'-27'66'36'0,"-2"-1"-17"15,17-9 2-15,8-5-2 16,4-5-9-16,0-4-10 16,0-1-21-16,12-4-51 15</inkml:trace>
  <inkml:trace contextRef="#ctx0" brushRef="#br0" timeOffset="4401.6478">5263 2768 90 0,'-27'-4'0'15,"6"-3"-3"-15,9-2-77 16</inkml:trace>
  <inkml:trace contextRef="#ctx0" brushRef="#br0" timeOffset="7163.5799">16103 693 312 0,'18'0'33'0,"-5"-2"-33"0,-11-2 5 16,-2 4 12 0,0 0 3-16,0 0-5 0,0 0-12 15,0 0 3-15,0 0 8 16,0 0-1-16,0 0-1 16,0 0 2-16,0 0-3 15,0 0 3-15,0 0-2 16,0 0-1-16,0 0 0 15,0 0-4-15,0 0 3 16,0 0-2-16,0 0 1 16,0 0 2-16,0 0-3 15,0 0 3-15,0 0-6 0,0 0 0 16,0 0-1 0,0 0-1-16,0 0 0 0,-15 0 2 15,-26 6-4-15,-19 5-1 16,-8 1-1-16,-6 5 1 15,-3 0 0-15,5 3 0 16,4 0 1-16,-5 3-1 16,1 2 1-16,12 2-1 15,4 4 0-15,13 9-2 16,7 3 2-16,14 6 0 16,16 3-1-16,6-2-1 15,0-2 1-15,28 1-2 16,20-2-1-16,18-1 2 15,21 3 0-15,16-4-1 0,17-2 3 16,4-3-2-16,9-1 0 16,-5-1 2-16,-10-2 0 15,-19-2-1-15,-14-4 0 16,-30-1 1-16,-15-3 1 16,-22-3-1-16,-18 5 1 15,0 9 0-15,-25 6 2 16,-47 5-1-16,-17 3 1 15,-16-5 0-15,-9-6-1 16,-6-4 1-16,2-7-3 16,-6-7 3-16,7-8-1 15,3-5 0-15,10-9-1 16,20 0-1-16,18 0-1 0,16-6-2 16,15-6-8-16,10-5-9 15,11-7-17-15,14-8-36 16,0-5-56-16</inkml:trace>
  <inkml:trace contextRef="#ctx0" brushRef="#br0" timeOffset="9051.2069">13370 1053 184 0,'27'-14'101'0,"-25"14"-66"16,-2 0-9-16,0 0 29 15,0 0 1-15,0 0-17 16,0 0-23-16,0 0-5 15,0 4 0-15,0 25-5 16,-14 22-1-16,-22 25-2 16,-11 18-2-16,-1 4 1 15,5-3 0-15,6-5-2 16,12-7-1-16,6-4 1 0,9-6 0 16,8-11-2-16,2-13-2 15,0-16-7 1,0-16-9-16,0-14-10 0,21-10-58 15,-3-39-124-15</inkml:trace>
  <inkml:trace contextRef="#ctx0" brushRef="#br0" timeOffset="9330.8444">13416 901 348 0,'0'0'35'0,"2"0"-35"16,14 10 0-16,5 18 2 16,8 19 16-16,12 17-5 15,1 14-7-15,1 9-1 16,-4 9 2-16,0 4-2 16,-8 0-1-16,5 1 0 15,-12-5-3-15,3-6 0 16,-2-10-1-16,-4-10 0 15,-9-12-2-15,-10-12-8 16,-2-13-6-16,0-13-17 16,-14-11-102-16</inkml:trace>
  <inkml:trace contextRef="#ctx0" brushRef="#br0" timeOffset="9509.5071">13221 1685 278 0,'0'-1'45'16,"0"-2"-45"-16,31-1 0 15,19 1 4-15,16-2 6 16,8 1-10-16,9-5-2 16,2-2-13-16,-4-4-54 15</inkml:trace>
  <inkml:trace contextRef="#ctx0" brushRef="#br0" timeOffset="9698.8666">14298 1308 306 0,'27'0'54'15,"12"0"-53"-15,26-2-1 16,13-2 6-16,13-2-2 15,14 0-4-15,3 2-6 16,-11-2-28-16,-23 6-105 16</inkml:trace>
  <inkml:trace contextRef="#ctx0" brushRef="#br0" timeOffset="9878.784">14292 1633 371 0,'-2'1'0'0,"2"2"-3"16,17-2 3-16,34 4 7 16,32-3 17-16,26-2-12 15,18 0-12-15,9 0-4 16,7 0-4-16,-13-7-36 16,-21-1-179-16</inkml:trace>
  <inkml:trace contextRef="#ctx0" brushRef="#br0" timeOffset="10327.6081">17610 997 361 0,'-13'-1'65'15,"11"1"-61"-15,-2 3 5 16,-4 30 6-16,-11 21 7 16,-10 19-7-16,-6 10-9 15,2 5 1-15,-2 2 0 16,4 5-5-16,-4-3 1 16,0 1-2-16,-2-3 2 15,-1-5-3-15,3-8-2 16,2-11 1-16,0-15-3 0,8-13 2 15,7-13-8-15,3-11-10 16,5-13-26-16,4-2-121 16</inkml:trace>
  <inkml:trace contextRef="#ctx0" brushRef="#br0" timeOffset="10671.2544">17589 976 256 0,'2'0'127'16,"9"20"-125"0,1 9 1-16,11 13 12 0,4 9 7 15,8 6 3-15,8 12-10 16,1 2 0-16,7 5-6 15,1 1 1-15,0 0-2 16,-1-2 0-16,1-1-3 16,-9 1-1-16,-5-1 2 15,-7-2-3-15,-5-6-2 16,-11-12-1-16,1-13 0 16,-3-12-1-16,-5-9-4 15,2-10-5-15,-3-5-4 0,-5-5-2 16,-2 0-34-1,4-16-117-15</inkml:trace>
  <inkml:trace contextRef="#ctx0" brushRef="#br0" timeOffset="11175.7968">19317 828 267 0,'0'0'118'0,"0"0"-101"15,0 0 13-15,0 0 25 16,-29 0-9-16,-20 10-34 15,-17 19-5-15,-17 15-1 16,-2 10 2-16,2 12-4 16,7 5 4-16,16-1-2 15,21-4-4-15,18-5-2 16,21-6 0-16,10-5 0 16,46 0-3-16,17-4 0 15,11-4 2-15,1-1 1 16,4-3-1-16,-8 0-1 0,-7-1 2 15,-8 2 0-15,-12 0 1 16,-13-1 0-16,-16-3 4 16,-23 0-5-16,-2 2 2 15,-25 1 3-15,-24 2-3 16,-20-3 0-16,-3-5-1 16,-4-9-1-16,5-7-1 15,5-8-3-15,2-8-11 16,12-8-11-16,13-31-63 15,12-21-162-15</inkml:trace>
  <inkml:trace contextRef="#ctx0" brushRef="#br0" timeOffset="11415.7483">19681 918 373 0,'15'0'29'0,"13"-1"-22"15,16 1-7-15,16 0 14 16,8 0-1-16,17 0-2 16,-3 0-8-16,-3 0-3 15,-7 0-9-15,-10 0-11 0,5-3-32 16,-18-12-307-16</inkml:trace>
  <inkml:trace contextRef="#ctx0" brushRef="#br0" timeOffset="11630.7001">20822 567 330 0,'2'28'39'0,"11"15"-36"15,-7 12 24-15,0 9 12 16,2 5 2-16,1 3-18 16,7-2-5-16,3 0-12 15,-1-5-6-15,-3-2 0 16,-3-3-9-16,-8-4-13 0,-4-6-50 16,0-8-346-1</inkml:trace>
  <inkml:trace contextRef="#ctx0" brushRef="#br0" timeOffset="12367.1938">12915 441 242 0,'0'-1'96'0,"0"1"-82"16,0 0-6-1,-6 12 10-15,-6 23 0 0,-1 25-4 16,-1 20-3-16,4 16 0 16,3 9 0-16,7 9 0 15,0 9-2-15,0 11 7 16,0 2-4-16,0-3-4 16,0-1-6-16,0-3 4 15,-6-1-6-15,6-10 0 16,0-12 0-16,0-14 0 15,0-14 0-15,0-9 0 16,0-8-3-16,0-16-3 16,0-13-3-16,0-15-3 15,4-11-10-15,-2-6-16 16,9-25-33-16,1-27-143 0</inkml:trace>
  <inkml:trace contextRef="#ctx0" brushRef="#br0" timeOffset="13545.7663">13546 335 99 0,'41'-4'27'0,"3"1"4"16,13-1-2-16,1 4 5 15,13 0-4-15,3 0-3 16,9 0-5-16,8 0-4 15,2 0-1-15,8 0 1 16,9 0-5-16,16 0-1 16,20 0 2-16,14 0-9 15,3 0 3-15,-10 0-7 16,-17 0-1-16,-12 0 2 16,-2 0-4-16,2 4 4 0,-2 0-4 15,11-1 4-15,-3 0-2 16,4-1 1-16,-2 0 0 15,1 4 0-15,-1-1-1 16,-2 2 6-16,3-1-3 16,-1 1 0-16,8-3 1 15,5 0 4-15,2-3-1 16,-2-1 1-16,-17 0-5 16,-2 0-2-16,2 0-1 15,0 0 1-15,7 0-1 16,1 0 0-16,-2 0-1 0,1-3 0 15,-1-1 1-15,5 1 1 16,-7-5-1-16,-8 3 1 16,-6-1 0-16,-15 3-1 15,-10-1 3-15,-4 0-1 16,-2 2 4-16,4-3 2 16,-2 2-8-16,4-1 2 15,8-2 0-15,2 2 0 16,19-2 1-16,4 2 6 15,11-2-5-15,-3 3-4 16,5 0 3-16,-5 0-3 16,2 1 0-16,-12-1 2 15,-4 1-2-15,-10 2 0 16,-19-3 1-16,-13 3-1 0,-11 0 0 16,-12 0 0-16,-1 0 0 15,-6 0 0-15,-9 0 1 16,2 5-1-16,-10 1 0 15,2-1 0-15,-12 0 0 16,2 0 1-16,-9 1 0 16,3-1-1-16,-1 6 2 15,-3-1 0-15,1 2-1 16,-1 5 0-16,-1 5 0 16,7 2 0-16,-7 12 3 15,9 2-1-15,-9 10 1 16,0 9 2-16,-3 4-3 0,-3 7 0 15,6 4 0-15,5-3-2 16,1 3-1-16,-5 0 1 16,-3 1 0-16,-2-2 0 15,-8 0 1-15,0 0 1 16,0 1-3-16,0-2 0 16,0 1 2-16,0-3-1 15,0-7-1-15,0-2 0 16,13-3 0-16,3 4 0 15,-3-2 0-15,3 4 1 16,-1-1 0-16,-3-6-1 16,1-5 0-16,-3-7 0 15,-8-4-1-15,-2-5 1 0,0 1 1 16,0-1 0 0,0-5-1-16,0-4-1 0,0-5-6 15,-2-5 0-15,-2-11-10 16,2-2-35-16,-15-2-187 15</inkml:trace>
  <inkml:trace contextRef="#ctx0" brushRef="#br0" timeOffset="14720.9421">13356 2558 217 0,'-11'1'14'0,"5"1"-12"15,4-2 7-15,2 0 13 16,0 0-11-16,0 0-11 16,0 0-15-16,0 0-1 15,0 0 16-15,0 0 3 16,0 0-2-16,0 0 1 16,0 0-2-16,0 0 4 15,0 0-1-15,15 0 9 16,18 0 6-16,4 0-2 15,8 0 1-15,19 0 1 16,15-2 1-16,18-7 0 16,15 2-1-16,20-2 5 15,2-1-9-15,11 1 1 0,2 0-4 16,8 0-1 0,8 1-1-16,7 2 3 0,1 0-3 15,7 2-6-15,4 1-3 16,6-3 1-16,15 6 0 15,-7 0-1-15,-4 0 0 16,-8 0 0-16,-14 0 0 16,-7 0 1-16,-12 3 0 15,0 1-1-15,2-1 1 16,4-2 2-16,0 1-2 16,-8-2 2-16,-7 0-1 15,1 0 0-15,6 0 0 16,4-6 4-16,4-4-2 15,0-2-2-15,-6 0-1 0,-8 4 3 16,-1-2-3-16,-7 4 0 16,-9 1 0-16,-4 5 1 15,-5-1-1-15,7 1 0 16,7 0 0-16,3 0-1 16,-2 0 2-16,1 0-2 15,-11 1 1-15,-2 5-1 16,-5 0 0-16,-3-3 2 15,0 3-2-15,-13-5 1 16,-4 1 0-16,-4-2 0 16,0 0-1-16,0 0 1 15,2 0 0-15,-2 0-1 16,0 0 1-16,0-3-2 0,-7-3 1 16,1 0-1-16,-6-1 2 15,-7 1-1-15,-10 0 0 16,-12 3 0-16,-3 1-1 15,-10 0 2-15,-4 1-2 16,-8 1-2-16,-12-2-4 16,-13-2-9-16,0 4-22 15,-31-2-101-15</inkml:trace>
  <inkml:trace contextRef="#ctx0" brushRef="#br0" timeOffset="15689.3468">5246 399 240 0,'0'15'94'16,"0"-5"-83"-16,0-5-11 15,0 2 3-15,-4 9 2 16,2 7 9-16,-2 11-3 16,-2 17 4-16,-2 13-4 15,-5 14-2-15,1 16 7 16,-7 14-2-16,-2 15-4 16,1 16 2-16,1 8-2 15,1 1-2-15,-11-2-1 16,10 1-2-16,0-3 0 0,3 14 0 15,1 6 0-15,9-2-1 16,6 2 0-16,0-19 3 16,0-16-2-16,25-14 0 15,2-16-4-15,6-17 0 16,-8-15-1-16,-7-19 0 16,-5-18 2-16,-7-13-3 15,-6-12 1-15,0-5-3 16,0 0 3-16,0-8-4 15,0-25-10-15,-17-17-58 16,-3-21-49-16</inkml:trace>
  <inkml:trace contextRef="#ctx0" brushRef="#br0" timeOffset="16799.3019">5275 693 149 0,'13'-6'35'16,"-1"-1"-33"-16,13-4 2 16,10 0 13-16,8-3 21 15,17-2-6-15,4-1-1 16,13 0-6-16,2 1-6 15,1 3-4-15,5 1-1 16,10 0 4-16,8-3-6 16,19-1 2-16,17-4-4 15,18 0-2-15,2-1 2 16,0 5-5-16,2 2 0 0,-8 9-5 16,-6 0 3-16,2 3-1 15,-8 2-1-15,3-2 3 16,5 1-2-16,12 0 0 15,9-3 0-15,-1 2 2 16,1 0-2-16,1-4 3 16,5-1-3-16,2 0 3 15,-9 0-1-15,-1 2-4 16,-11 5 3-16,2 0-2 16,-2 0-1-16,-4 0 3 15,-2 0-3-15,2 0-3 16,8 0 3-16,-2 0 0 0,1 0 0 15,-3 0 0-15,-2 0 0 16,-21 0 0-16,-10 0 0 16,-6 0-1-16,-21 5 1 15,-4 2-1-15,-10 2 1 16,-9 2 1-16,-1-2-1 16,-7 1 0-16,-6-1 0 15,-9-1 0-15,3-1 0 16,0 1 1-16,2-1-1 15,2 2-1-15,-15-3 1 16,-10 3-1-16,-6-5 0 16,-21 0 0-16,-4 3 1 15,4 5 1-15,-6 9 1 0,0 9-1 16,0 10 3 0,0 8-2-16,-8 3-1 0,-4 5-1 15,-3 5 1-15,3 1 1 16,-9 10-1-16,3 8 0 15,-7 3 0-15,4-2-2 16,7-2 4-16,3-4-3 16,9 0 1-16,-2 3-1 15,2-5 0-15,2 0 0 16,0-2 1-16,0 5-2 16,0 4 2-16,0 1-1 15,0-4 0-15,0-2 3 16,0-1-5-16,0-3 3 15,0 0-1-15,2-3 0 0,2-7 0 16,-2 0 0-16,2-4 0 16,-2-8 0-16,3-1 1 15,-5-10-1-15,6-7 0 16,0-9 0-16,0-5-2 16,11-5 0-16,-11-5-3 15,-6-1-2-15,2-3-6 16,-2-1-16-16,0-2-59 15,-8 0-253-15</inkml:trace>
  <inkml:trace contextRef="#ctx0" brushRef="#br0" timeOffset="17925.3233">5197 2913 249 0,'0'0'18'15,"0"0"-15"-15,0 0 4 16,0 0 13-16,0 0-2 16,0 0-13-16,20 0 9 15,26 0-1-15,6-3 5 16,24-3 4-16,17 2-7 16,23-3 2-16,20-2-4 15,13 0 0-15,12-2 4 0,3-2-5 16,-1 2 0-1,-4 1-1-15,-12 4-6 0,-2-1-2 16,1 2 0-16,3 4-1 16,0-2 1-16,2 0-1 15,-6 2 4-15,-1-3-2 16,13 4-1-16,3-2-1 16,5 1 3-16,4-1-2 15,-7 2-2-15,-5 0-1 16,-8 0 1-16,-7 0 1 15,-7 0 0-15,-3 0 0 16,-16 0 1-16,6 2-1 16,10-2 3-16,-10 0-5 15,6 0 3-15,-8 0-3 16,-8-5 2-16,-17 0-2 0,-4 4 0 16,-11 0 0-16,-3-1 0 15,-3 2 0-15,-2 0 0 16,1 0 0-16,-1 0 0 15,-10 0 0-15,4 0 0 16,0 0 1-16,-8 0-2 16,2 0 1-16,-2 0 0 15,-8 0 0-15,-1 0 0 16,1 0 0-16,-2 0 0 16,5 0 0-16,-3 0 0 15,-3 0 1-15,1 0 1 16,-5 0-2-16,-1 0 0 0,-9 0 1 15,0 0-1 1,-12 0 0-16,-3 0-1 0,-5-1 1 16,-7-2 0-16,-2 2 0 15,-2-1 1-15,-2 2-1 16,0 0 1-16,0 0-1 16,0 0-1-16,0 0-2 15,0-1-1-15,0-3-5 16,0-3-20-16,0-3-72 15,-2 1-299-15</inkml:trace>
  <inkml:trace contextRef="#ctx0" brushRef="#br0" timeOffset="22243.4378">13163 2273 10 0,'-6'0'35'16,"6"-2"-35"-16,0 2-14 16,0 0 14-16,0 0 2 15,0-3-2-15,0 1-2 16,11-6 2-16,3 4-8 16</inkml:trace>
  <inkml:trace contextRef="#ctx0" brushRef="#br0" timeOffset="23287.4749">13112 2323 14 0,'0'0'49'0,"0"0"-23"15,0 0 4-15,0 0 3 16,0 0-3-16,0 0-8 0,0 0-3 15,0 0 1-15,0 0-2 16,0 0 3-16,0 0 5 16,0-8-2-16,0-6-7 15,0-8-6-15,2-6-3 16,10-3-4-16,1-1 7 16,-1 2-9-16,-2-5 2 15,3 1-2-15,-5 2 3 16,-2-3-5-16,0 6 3 15,3 0-2-15,-9 2 1 16,0 7 3-16,0 0-2 16,0 4 0-16,0 4 1 0,0-3-2 15,0 3-2 1,0-3-1-16,0 0 0 0,0 1-7 16,0 0 2-16,0 1-6 15,0 4-14-15,0 4-35 16,2 3-91-16</inkml:trace>
  <inkml:trace contextRef="#ctx0" brushRef="#br0" timeOffset="32639.2656">25789 1197 257 0,'9'-6'55'16,"1"-3"-35"-16,-8-1-18 15,8 3 11-15,-1 1 11 16,-5 3 10-16,-4 3-1 15,0 0-8-15,0 0-7 16,0 0 6-16,0 0-1 16,0 0-5-16,-25 0-3 15,-23 0-12-15,-7 0-1 16,-16 10 2-16,-3 8 2 16,0 2-4-16,-3 6-1 15,11 4 3-15,20-1-1 0,7-1-3 16,25-1 0-1,14 6-6-15,0 4 3 0,14 6 2 16,32 5-4-16,5 0 3 16,15 1 2-16,17 1-3 15,2 1 1-15,6 3 2 16,-4 2-3-16,-5 1 3 16,-11-5 0-16,-11-3-2 15,-15-10 4-15,-20-4-2 16,-13-4 0-16,-12-4 0 15,-4 0 1-15,-45 6 1 16,-26 4 1-16,-20 1-2 16,-12 0 0-16,1-8-1 15,11-8 2-15,21-8-2 0,12-7 0 16,10-7-3-16,13 0-23 16,10-19-43-16,10-11-85 15</inkml:trace>
  <inkml:trace contextRef="#ctx0" brushRef="#br0" timeOffset="33186.8363">26275 1300 93 0,'0'0'89'0,"0"0"-51"16,0-1-9-16,0 1 14 15,0 0-2-15,0 0-19 16,0 0-6-16,0 0-1 15,0 0-2-15,0 0-7 16,13 0-3-16,3 0 0 16,9 0 4-16,8 0 0 15,12 0 2-15,1 0 2 16,12 0 0-16,-2 0-4 16,-3 0-4-16,-3 0-2 15,-7 0-1-15,-5 0-1 16,-5-1-3-16,-13-2-12 0,-3-2-10 15,-9 1-44-15,-2-2-147 16</inkml:trace>
  <inkml:trace contextRef="#ctx0" brushRef="#br0" timeOffset="33441.3485">27090 1028 245 0,'0'0'122'0,"0"0"-119"15,0 15-3-15,0 19 9 0,-2 12 19 16,-5 9-1-16,7 3-12 16,-4 2-8-16,4-3-1 15,0-6 1-15,0 0-6 16,0-6-1-16,19-4-7 15,6-6-11-15,-3-11-23 16,9-12-116-16</inkml:trace>
  <inkml:trace contextRef="#ctx0" brushRef="#br0" timeOffset="34072.6549">27751 770 133 0,'-112'-50'254'16,"-14"2"-242"-16,-14 0-12 16,-7 0 8-16,-4 4 20 15,2 13-3-15,3 5 1 16,-12 10-17-16,-7 9-5 15,-11 4-4-15,-12 3 2 16,-18 17 1-16,-18 18-2 16,-18 22-2-16,-18 16 2 0,-3 14-1 15,13 11 4-15,21 10-4 16,43 7 0-16,43 9-1 16,36 2 0-16,39 3 1 15,34 0-2-15,34 0 1 16,7 0 0-16,63-8-2 15,27-5 2-15,25-9-2 16,19-9 0-16,32-10-1 16,24-6-1-16,22-10 0 15,14-7-1-15,5-12 2 16,-6-8 4-16,-9-10-3 16,-6-13 3-16,-15-13-4 15,-3-9 4-15,-11-9 0 16,0-24-4-16,8-14 3 15,13-16 0-15,0-11 1 0,-2-18 1 16,-7-15 1-16,-12-10 4 16,-14-11-6-16,-29-1 0 15,-42 0 5-15,-41 4-1 16,-43 2-4-16,-19 4 1 16,-73 4 0-16,-49 1 0 15,-43 10 3-15,-33 11 2 16,-22 16-1-16,-15 14-2 15,-3 12-3-15,0 6-5 16,3 8-31-16,-1 0-214 16</inkml:trace>
  <inkml:trace contextRef="#ctx0" brushRef="#br0" timeOffset="38593.0203">3632 2398 267 0,'-89'19'11'0,"10"-7"-6"16,40 1 6-16,0-4 27 16,12-5-3-16,2 0-22 15,11 1-2-15,6-3 9 16,8-2 4-16,0 1-6 16,0-1-4-16,0 0-5 0,0 0-9 15,0 0 2-15,28 0-2 16,22-8 3-16,18-10 2 15,23-9-1-15,19-6-2 16,26-5-1-16,7-7 2 16,18 0-2-16,9 1 0 15,-7 6 1-15,-23 10-1 16,-28 8-1-16,-35 8 0 16,-30 8-1-16,-22 0 1 15,-19 4 0-15,-6 0 0 16,0-1 0-16,0 1 0 15,0 0 0-15,0-1-1 0,0-2-1 16,0-7-5 0,0-4-18-16,-6-6-85 0,-19 0-63 15</inkml:trace>
  <inkml:trace contextRef="#ctx0" brushRef="#br0" timeOffset="38931.2885">3899 1856 178 0,'-19'-10'39'0,"2"6"-9"16,13 2 0-16,4 2-2 16,0 0-10-16,0 0-11 15,0 16-4-15,21 12 1 0,10 11 9 16,12 6-6-16,5 10 0 15,2 7-1-15,5 7 0 16,3 8 2-16,0 4-4 16,0 0 0-16,-8-3 0 15,-9-10-1-15,-4-8-2 16,-2-7-1-16,-14-12 0 16,-2-9-1-16,-13-12 1 15,0-11-2-15,-6-6-7 16,0-3 2-16,0-4 6 15,-21-33-31-15,-16-17-281 16</inkml:trace>
  <inkml:trace contextRef="#ctx0" brushRef="#br0" timeOffset="39291.6877">3971 1945 311 0,'-33'-10'20'15,"20"7"-10"-15,11-1-3 16,2-1 4-16,0-3-6 16,33-5-5-16,27-1 0 15,25-1 1-15,16 2 1 16,11 6-2-16,18 7 1 16,-2 0 0-16,3 4 0 0,-7 15-1 15,-25 5 0 1,-16 2 0-16,-40 5 0 0,-14 1 1 15,-29 9 4-15,-8 10 7 16,-50 14 9-16,-39 11-5 16,-13 0-7-16,-14-1 0 15,12-9-2-15,3-5-4 16,12-5-3-16,12-7-1 16,13-2 1-16,22-6-6 15,9-7-6-15,16-2-10 16,19-6-15-16,6-10-85 15</inkml:trace>
  <inkml:trace contextRef="#ctx0" brushRef="#br0" timeOffset="55138.1286">15625 2384 25 0,'-6'-2'18'16,"4"-1"-18"-16,-4 3 0 15,2-1 2-15,2 1 1 16,2 0-3-16,-4 0-4 16,1 0-12-16,3 0-7 15</inkml:trace>
  <inkml:trace contextRef="#ctx0" brushRef="#br0" timeOffset="62825.4463">4184 4541 165 0,'-19'4'69'15,"-1"-3"-28"-15,11-1-14 16,-1 2 3-16,4 0-5 15,-2 0-1-15,-5 1-5 16,-6 3-1-16,-22 3 0 16,-15 8-6-16,-14 3-2 15,-11 4 0-15,-1 2 5 16,-3-2-6-16,4 6 1 16,-3 6-3-16,-5 8-1 15,12 11-1-15,5 7-4 16,6 0 0-16,29 4-1 0,18-8 0 15,19-2 0 1,0 3-1-16,37 7-3 0,29 4 2 16,31 3 2-16,27 3-2 15,25 2 2-15,0 10 0 16,2 4 0-16,-12 4-4 16,-20-1 4-16,-15 4 0 15,-32-3 1-15,-22-1-1 16,-32-3 0-16,-18-6 1 15,0-11 2-15,-37-3 3 16,-10-12-2-16,-3-10 1 16,-10-8 0-16,4-9 1 15,-4-9-1-15,-4-6 4 0,-6-3-2 16,-21-6-1 0,-17-6-5-16,-5-3-1 0,-3 0-2 15,4-5-3-15,9-12 0 16,12-2-8-16,13-6 3 15,11-3-12-15,30-7-26 16,31-2-31-16,6-4-98 16</inkml:trace>
  <inkml:trace contextRef="#ctx0" brushRef="#br0" timeOffset="63080.4264">5106 6033 393 0,'0'28'0'0,"6"-1"-29"16,25 1 5-16,4-6-45 16,-2-1-78-16</inkml:trace>
  <inkml:trace contextRef="#ctx0" brushRef="#br0" timeOffset="63245.7111">5246 6636 388 0,'0'10'0'0,"23"4"0"0,16-3-10 15,19 1 4-15,-6 0-5 16,8-5-5-16,-6 0-72 16</inkml:trace>
  <inkml:trace contextRef="#ctx0" brushRef="#br0" timeOffset="63995.2844">6321 5351 396 0,'31'-6'0'0,"21"-3"-5"0,20-2 5 16,25-6 6 0,9 2 2-16,20-1-2 0,12-1-6 15,-20 6 0-15,-16 4 0 16,-36 1-1-16,-33 6 0 15,-17 0 1-15,-16 0 0 16,0 2 13-16,0 20 5 16,-29 15-8-16,-10 15-4 15,-8 7-2-15,3 3-1 16,-8 10-2-16,7 11 2 16,10 10-2-16,0 11 0 15,8 1 0-15,6 0-1 0,15-7 3 16,6-4-3-16,0-9 1 15,27-11-1-15,10-11 0 16,6-14 1-16,11-11-1 16,6-12 0-16,-2-11-1 15,8-8-4-15,7-7 4 16,9-4 1-16,-3-21 2 16,1-6 2-16,-5-4-4 15,-11 5 2-15,-21 2-2 16,-14 1-3-16,-29 4 3 15,0-2 0-15,-29-1 1 16,-33 4 0-16,-10 1 0 16,-7 5 2-16,3 6 1 15,12 3-2-15,4 3 1 16,19 3 1-16,18-1-3 0,15 1 1 16,8-2-2-16,0-4-5 15,8-5-6-15,37-7 11 16,19-5 1-16,19-6 0 15,4 4 1-15,4 1-1 16,-2 5-1-16,-15 2-1 16,-10 7-1-16,-14 2-2 15,-9 3-3-15,-22 1-8 16,-11-1-21-16,-4-3-145 16</inkml:trace>
  <inkml:trace contextRef="#ctx0" brushRef="#br0" timeOffset="64445.2411">8645 5225 261 0,'0'0'144'15,"0"0"-141"-15,0-1-2 16,6-3 2-16,33-5 1 16,11 0 9-16,16-4-5 0,12 3-4 15,1-2-2-15,-5 3-2 16,-7 1 1-16,-7 0 1 15,-11 4-2-15,-14-3 0 16,-20 6 0-16,-5-1 0 16,-8-1 0-16,2 3 0 15,3-2 1-15,-5-1 0 16,2 3 0-16,-2-2-1 16,4 0 1-16,0-1-1 15,0-1 2-15,9 4-2 16,-9-1-2-16,0-1 1 15,-6 2-4-15,2 0-8 0,2-1-17 16,-4-3-110-16</inkml:trace>
  <inkml:trace contextRef="#ctx0" brushRef="#br0" timeOffset="64690.6191">8866 4727 338 0,'-10'0'17'0,"10"0"-13"16,0 9-3-16,0 8 2 15,16 5 2-15,11 4-5 16,8 0-5-16,0 2-9 15,-14 1-9-15,-5-2-26 16,-7 6-186-16</inkml:trace>
  <inkml:trace contextRef="#ctx0" brushRef="#br0" timeOffset="64879.0918">8971 5304 194 0,'-14'38'74'0,"-1"0"-70"15,3 7 0-15,0-1 24 16,-1 2 3-16,-5 6-11 16,3 4-14-16,-8 0-6 15,-1-8-1-15,5-9-6 16,0-11-6-16,7-13-38 16,6-15-81-16</inkml:trace>
  <inkml:trace contextRef="#ctx0" brushRef="#br0" timeOffset="65037.4235">9500 5269 181 0,'21'0'48'16,"0"9"-43"-16,8 4 3 0,6-3-3 15,-4-3-5-15,-4 0-27 16,0-3-61-16</inkml:trace>
  <inkml:trace contextRef="#ctx0" brushRef="#br0" timeOffset="65277.3238">9527 5428 185 0,'-18'36'52'16,"3"10"-48"-16,13 7 9 15,-2 6 17-15,4 5 8 0,-8 4-11 16,-5 3-6-1,-9-1-3-15,-5 3 4 0,-19 4-1 16,7 3 1-16,-19-2-12 16,4-1 0-16,-1-10-3 15,1-8-6-15,8-9-1 16,1-13 0-16,8-18-6 16,2-12-7-16,1-7-11 15,-1-29-49-15,4-19-153 16</inkml:trace>
  <inkml:trace contextRef="#ctx0" brushRef="#br0" timeOffset="65466.1726">9037 5960 121 0,'44'12'38'0,"14"20"-2"0,4 8 14 16,16 5-11-16,7 3 9 15,12 0-13-15,9-4-10 16,1-2-16-16,-8-7-8 15,-10-4-1-15,-10-9-2 16,-13-6-9-16,-12-7-9 16,-9-9-24-16,-10 0-93 15</inkml:trace>
  <inkml:trace contextRef="#ctx0" brushRef="#br0" timeOffset="66087.7446">10420 5233 102 0,'17'-8'309'0,"4"3"-304"16,16-6-5-16,17 3 15 16,5-1-5-16,10 4-5 15,3 1-3-15,-8 4 0 16,-14 0-2-16,-9 0 0 15,-22 20 2-15,-11 10 8 16,-4 8-2-16,-4 6 1 16,0 1-1-16,0-7 2 15,-6-4-8-15,6-5-2 16,0-8 0-16,0 1 0 16,14-3-1-16,17-1 0 0,4-2 0 15,1-1 1-15,-1 0 0 16,-15 3 0-16,3 0 1 15,-10 7 0-15,-13 6 0 16,0 6 1-16,-7 2-1 16,-34 4 2-16,-9-5-1 15,1-5-2-15,-11-9-3 16,2-8 2-16,6-8-4 16,1-8-5-16,5-4-10 15,-1-23-16-15,11-12-36 0,22-5 11 16,14 3 33-1,0 11 25-15,0 11 3 0,21 13 4 16,10 6 15-16,8 13 6 16,0 19-1-16,13 10-1 15,0 8-3-15,1 1-3 16,1 7 8-16,-13 1-9 16,-10 0 0-16,-10-2-4 15,-9 0-6-15,3-3-4 16,-15-6-2-16,0-4-1 15,0-8-2-15,-15-8-6 16,-9-11-6-16,3-7-15 16,-4-10-42-16,7-13-117 15</inkml:trace>
  <inkml:trace contextRef="#ctx0" brushRef="#br0" timeOffset="66297.9788">11311 5454 69 0,'31'-22'153'0,"-2"1"-140"16,4 5 14-16,2-2 28 15,7 3-18-15,3 0-13 16,9-3 6-16,10 0-9 16,-2-2-15-16,6 0-4 15,5-2-2-15,-9 3-6 16,-19-3-17-16,-14 0-24 0,-16-1-128 15</inkml:trace>
  <inkml:trace contextRef="#ctx0" brushRef="#br0" timeOffset="66612.5867">11702 4976 262 0,'-8'44'13'0,"2"13"-5"15,1 5 21-15,5 8 9 16,0 7-8-16,0 3-5 16,0-4-11-16,0-5-4 15,0-6-3-15,0-5 5 0,7-6-5 16,15-4-2 0,13-11 0-16,5-7-1 0,13-7 2 15,7-8-1-15,15-3 1 16,3-14-1-16,11 0 0 15,-4 0-2-15,-11-9 0 16,-14-4-2-16,-18-3-1 16,-15-6-3-16,-15-5-6 15,-12-8-12-15,0 1-58 16,-19 0-149-16</inkml:trace>
  <inkml:trace contextRef="#ctx0" brushRef="#br0" timeOffset="66828.7917">12041 5605 260 0,'0'30'28'0,"0"16"-27"16,10 6 20-16,32 15 23 15,9 4-7-15,7 8 1 16,-2 10-17-16,0 2-3 16,-13 4-3-16,3-4-7 15,-9-6-6-15,-8-8-2 16,-11-10-3-16,-9-9-2 15,-9-5-4-15,0-14-5 16,-15-10-8-16,-18-8-22 16,-4-15-118-16</inkml:trace>
  <inkml:trace contextRef="#ctx0" brushRef="#br0" timeOffset="67025.7632">11766 6393 324 0,'0'-3'31'16,"12"-1"-22"-16,42-3-8 16,31-2 19-16,25-4 7 15,20 0-7-15,6-4-13 16,-12 6-7-16,-8 4 0 16,-4-2-7-16,-15 0-7 15,-6 5-20-15,-27 1-152 16</inkml:trace>
  <inkml:trace contextRef="#ctx0" brushRef="#br0" timeOffset="68569.5079">16694 4782 337 0,'-43'-8'31'16,"-17"5"-22"-16,-9 3 15 15,14 0 15-15,-16 18-14 16,-9 11-12-16,-9 5 1 15,-8 7-4-15,6 3 3 16,6 0 2-16,21-1-6 16,23-5-2-16,22-1-5 15,19 0-2-15,0 6-2 16,37 1-1-16,31 2 2 0,28 7-1 16,13-6 2-16,17 2-1 15,9-6 0-15,3-1-1 16,-4-3 1-16,-12-4 1 15,-20 3 0-15,-18-5 0 16,-34 5 1-16,-19 1 0 16,-29 5 2-16,-2 7 0 15,-37 0 0-15,-25 5-3 16,-17-5 2-16,1-3 0 16,-3 1-2-16,-10-2-1 15,0-4-3-15,-6-8 0 16,0-14-1-16,2-10-7 0,10-11-19 15,13 0-36 1,10-30-74-16,12-11-144 0</inkml:trace>
  <inkml:trace contextRef="#ctx0" brushRef="#br0" timeOffset="68861.329">17153 4891 215 0,'0'0'195'15,"8"0"-186"-15,15 0-7 16,20 0 0-16,17 8 9 15,19-1 3-15,12-2-5 16,4-3-2-16,-4-2-7 16,-11 0 0-16,-11 0-7 15,-9 0-15-15,-13-4-27 16,-18-9-177-16</inkml:trace>
  <inkml:trace contextRef="#ctx0" brushRef="#br0" timeOffset="69071.3407">18377 4515 346 0,'8'31'41'16,"2"13"-39"-16,3 13 14 15,1 4 15-15,5 3-12 16,8 4-11-16,-3-2-8 15,3-7-15-15,-2-4-15 16,2-10-31-16,-8-9-286 16</inkml:trace>
  <inkml:trace contextRef="#ctx0" brushRef="#br0" timeOffset="69275.822">19332 5086 421 0,'10'10'75'0,"5"0"-75"16,11 3 0-16,-1-1 1 15,2-1 4-15,8 0-3 16,19-1 2-16,18-6-4 16,15-1-10-16,14-1-14 15,-1-2-33-15,-28 2-170 16</inkml:trace>
  <inkml:trace contextRef="#ctx0" brushRef="#br0" timeOffset="69508.0794">19088 5785 509 0,'0'6'0'16,"31"-4"-14"-16,45-2 10 15,17 0 4-15,4 0 6 16,11 0 5-16,10 0-7 16,8 0-4-16,0 0 0 15,-14-5 0-15,-9-1-8 0,-14-2-7 16,-4-4-17 0,-5-1-32-16,5-4-71 0</inkml:trace>
  <inkml:trace contextRef="#ctx0" brushRef="#br0" timeOffset="69979.1886">21938 4680 328 0,'0'-7'74'0,"-18"6"-57"16,-5 1 13-16,-14 0 6 16,-19 5-21-16,-20 21-12 15,-11 16 1-15,2 10 4 16,2 11 5-16,17 8-6 16,16-3-2-16,17-3-5 15,19-9-1-15,14-4 1 16,14-4-3-16,42-5 1 15,23-2-3-15,14 2 1 16,14-1 3-16,3-1-2 16,-1-1-3-16,-1 0 5 15,-11 5 0-15,-18 0 1 16,-24 3 0-16,-26 2 1 0,-22-1 2 16,-7 4 2-16,-29-2-2 15,-33-1 3-15,-17-1-2 16,-12 1 0-16,-4-5-1 15,2-5-2-15,4-7 1 16,17-13-2-16,6-11-4 16,8-9-6-16,10-13-31 15,11-32-100-15,14-14-102 16</inkml:trace>
  <inkml:trace contextRef="#ctx0" brushRef="#br0" timeOffset="70356.7027">22745 4158 311 0,'0'5'29'0,"8"4"-25"16,43-1-4-16,20-4 24 15,24 1-3-15,19 0 9 16,10 0-2-16,2-1-12 15,-13 0-9-15,-20 0-3 16,-20-3-3-16,-13-1-1 16,-21 0-6-16,-10-1-14 15,-11-15-49-15,-18-1-171 16</inkml:trace>
  <inkml:trace contextRef="#ctx0" brushRef="#br0" timeOffset="70536.2077">23551 4295 265 0,'0'76'40'0,"0"13"-26"15,0 1 21-15,0-8 5 16,0-5-3-16,6-4-14 16,2-7-14-16,-2-10-9 15,-6-6-4-15,0-6-15 16,0-7-44-16</inkml:trace>
  <inkml:trace contextRef="#ctx0" brushRef="#br0" timeOffset="75041.346">8103 8063 217 0,'8'-15'75'16,"-3"8"-61"-16,-5 7-8 16,0 0 15-16,0 0 14 15,0 0-6-15,0 0-4 16,0 0-11-16,0 0-2 16,0 0 5-16,0 0-2 15,-29 22-2-15,-23 22-11 16,-20 19-2-16,-17 20 3 0,-2 9 0 15,0 12 3-15,0 2-2 16,6 7 1-16,6 2-3 16,7-5 0-16,8-10-1 15,10-9-1-15,3-14 0 16,13-16-1-16,12-16-2 16,1-11-4-16,4-12-2 15,13-15-4-15,4-7-19 16,4-25-46-16,0-35-83 15</inkml:trace>
  <inkml:trace contextRef="#ctx0" brushRef="#br0" timeOffset="75348.756">8175 7873 344 0,'13'29'20'0,"-1"18"-20"16,17 13 0-16,-2 10 8 15,14 10 8-15,13 19-2 16,6 10-5-16,10 17 6 16,3 10-9-16,-1 4 5 15,-2-1-1-15,-8-7-7 16,-2-11-1-16,-6-15 2 0,-15-10-4 15,-8-14 0-15,-10-15-2 16,-13-18-2-16,-8-13-4 16,0-16-11-16,-35-17-13 15,-35-3-75-15</inkml:trace>
  <inkml:trace contextRef="#ctx0" brushRef="#br0" timeOffset="75573.2199">7295 8962 340 0,'-15'-7'37'15,"15"7"-37"-15,0-3-4 16,21 0 4-16,29-1 12 16,22-1-5-16,25-2-3 15,21 4-3-15,18-4 1 16,7-1-2-16,0 0-2 15,-13-6-6-15,-12-2-11 16,-27-1-57-16,-23-5-218 16</inkml:trace>
  <inkml:trace contextRef="#ctx0" brushRef="#br0" timeOffset="75799.6463">9060 8419 196 0,'6'0'200'0,"19"0"-200"15,23 0 0-15,10 5 0 16,26-2 9-16,24 0-3 16,18-3-4-16,-4 0-2 15,-4 0 0-15,-15 0-5 16,-24 0-10-16,-21 0-8 15,-32 0-56-15</inkml:trace>
  <inkml:trace contextRef="#ctx0" brushRef="#br0" timeOffset="76023.5062">9298 8897 42 0,'-10'4'361'0,"10"-1"-361"15,6-3-4-15,45 4 4 16,28-1 20-16,24-3-4 16,15 0-2-16,4 0-6 15,2 0-8-15,-25 0 0 16,-1 0-2-16,-7 0 2 16,-3 0-6-16,-3 0-12 15,-21 0-17-15,-6 0-73 16</inkml:trace>
  <inkml:trace contextRef="#ctx0" brushRef="#br0" timeOffset="80748.8584">12754 7763 105 0,'-33'4'169'16,"-10"-2"-153"-16,-5 2-9 15,-4 7-5-15,5 1 7 16,-13 6 8-16,-8 4-3 15,-17 4-3-15,-18 3-2 16,-13 6 1-16,-8 0 7 0,2 1-2 16,12 5 6-1,11 3 2-15,2 10-9 0,6 10-6 16,12 11 0-16,9 12-2 16,25 4 2-16,16 11-5 15,18 8 2-15,11 5 0 16,7-2-5-16,40-7 2 15,21-6-1-15,17-10-1 16,10-12 2-16,13-12-2 16,7-11 1-16,9-7 1 15,19-7-2-15,0-9 2 16,-1-13 1-16,-1-12-1 16,-3-7 1-16,-1-15-1 15,-1-28 4-15,-5-16 1 16,-7-12-1-16,-19-13 1 0,-16-12-5 15,-27-2-2-15,-19-9 0 16,-20-3-1-16,-21-3-2 16,-2-9 2-16,-21-8-2 15,-24-7-1-15,-5 1 1 16,-3 14 2-16,7 17 0 16,-6 20 1-16,3 19 1 15,-1 17 0-15,-10 10-1 16,-8 12 2-16,-11 10-1 15,-5 7-1-15,-1 4 0 16,2 6 0-16,9 0 0 16,6 6-1-16,10 4 1 0,8 7-3 15,7 3-9 1,6 6-13-16,3 6-37 0,8 5-91 16</inkml:trace>
  <inkml:trace contextRef="#ctx0" brushRef="#br0" timeOffset="81153.835">12287 8515 250 0,'31'37'48'0,"12"10"-38"15,19 16-2-15,11 3 4 0,9 5 19 16,11 8 4-16,11 10-10 16,9 5 1-16,5 0-15 15,0-5-3-15,-6-6 3 16,1-4-7-16,-9-8-2 16,-13-6 1-16,-11-10-1 15,-9-10-1-15,-20-9-1 16,-5-6 1-16,-15-8-1 15,-8-8 0-15,-11-2 0 16,-6-8 0-16,-4-3-1 0,-2-1 0 16,0 0 0-1,0 0-4-15,0 0 3 0,0 0-10 16,0 0-2-16,0 2-2 16,0-2-4-16,0 0-16 15,4 0-33-15,3 0-34 16</inkml:trace>
  <inkml:trace contextRef="#ctx0" brushRef="#br0" timeOffset="82338.8129">15181 7851 275 0,'-23'-4'45'0,"-14"4"-25"16,-13 11-14-16,17 11 9 15,0 7 7-15,-4 19 5 0,-2 11-11 16,-1 19-6 0,-5 16 2-16,-5 17 0 0,1 16 3 15,-11 6-7-15,-2 4-3 16,-8 5 3-16,-3 6-6 16,9-2 0-16,-2-11 0 15,8-6-1-15,13-24 1 16,14-27-2-16,8-22-3 15,13-27 1-15,10-17-7 16,0-12-12-16,0-9-23 16,0-32-98-16,6-24-4 15</inkml:trace>
  <inkml:trace contextRef="#ctx0" brushRef="#br0" timeOffset="82812.1397">15078 7862 275 0,'0'-4'40'15,"0"4"-35"-15,0 0 2 16,0 0 16-16,0 0 3 15,0 0-9-15,0 8-9 16,0 13-4-16,0 5 9 0,2 9 5 16,14 8-4-1,9 10 2-15,0 17-2 0,6 15-5 16,6 10 0-16,4 5 0 16,9 3-3-16,2-1 2 15,-1 0-6-15,7 2 5 16,2 1-1-16,-4-4-2 15,4-6-2-15,-10-7 1 16,-3-8 0-16,-8-9-3 16,-6-9 0-16,-6-7 1 15,-8-8-1-15,2-9 1 16,-15-13-1-16,0-6 0 16,-6-9-4-16,2-7 2 15,2 3-3-15,-4-6 1 16,0 0-7-16,0 0-2 0,0 0-15 15,-4-13-54-15,-25-12-135 16</inkml:trace>
  <inkml:trace contextRef="#ctx0" brushRef="#br0" timeOffset="83853.3025">16934 7619 248 0,'-44'0'28'0,"5"0"-12"16,2 7 8-16,-4 15 17 16,3 12-19-16,-5 18-9 15,2 21-4-15,8 18 1 16,-3 20 5-16,8 17-2 0,7 16-2 15,8 16 1 1,5 5 0-16,8-10-3 0,0-12-6 16,35-14 1-16,19-20-3 15,8-16 3-15,15-17-4 16,9-21-2-16,18-14 1 16,11-13 1-16,5-18-1 15,2-10 1-15,-2-23-1 16,-4-25 1-16,10-19 0 15,11-21 2-15,5-20 6 16,-5-14-7-16,-13-7 1 16,-27-3-2-16,-35 2-1 0,-33-8-2 15,-29 3-5-15,-7 7 0 16,-50 10 5-16,-16 19 2 16,-14 17 1-16,-20 15 1 15,-9 18 3-15,-10 14 1 16,-8 13 2-16,-1 13-1 15,1 9-1-15,0 0-4 16,8 5 0-16,16 12-1 16,19 5 0-16,21 3-9 15,24 7-23-15,17 5-89 16</inkml:trace>
  <inkml:trace contextRef="#ctx0" brushRef="#br0" timeOffset="84122.8245">17597 8659 402 0,'19'55'25'0,"20"14"-21"16,17 4-4-16,12 0 15 15,17-6 16-15,10 6-9 16,11-3-14-16,3-1-4 15,3-5-2-15,-9-6 0 16,-10-3-2-16,-8-5-4 16,-9-5 1-16,-14-4-2 15,-12-12-5-15,-13-10-5 0,-8-16-15 16,-12-3-32-16,-5-27-103 16</inkml:trace>
  <inkml:trace contextRef="#ctx0" brushRef="#br0" timeOffset="84477.481">18610 7409 10 0,'0'-1'391'0,"-6"1"-365"15,6 0-24-15,0 0-1 16,0 0 8-16,4 0 0 16,40 1 0-16,24 7-3 15,23-3-2-15,20-1 5 16,5-4-4-16,0 0 3 15,-7 3-2-15,-11-3-2 16,-18 0-4-16,-16 0-1 16,-20 0-7-16,-22 0-17 0,-22 0-57 15,0 0-212-15</inkml:trace>
  <inkml:trace contextRef="#ctx0" brushRef="#br0" timeOffset="84662.7775">19135 7550 325 0,'-4'45'23'16,"4"16"-17"-16,0 15 15 15,4 13 15-15,15 3 8 16,-5 4-18-16,3-2-7 16,-7-9-14-16,-1-3-5 15,-5-12-4-15,-4-10-16 0,0-7-26 16,-7-13-187-1</inkml:trace>
  <inkml:trace contextRef="#ctx0" brushRef="#br0" timeOffset="85563.4457">6015 7216 165 0,'21'-11'0'0,"-9"1"-9"15,-1-2 9-15,-3-3 15 16,-4 10 12-16,-4 3 9 15,0 2-6-15,0 0-6 16,0 0 5-16,0 0 4 16,0 0-8-16,0 4-4 15,0 16-6-15,0 24 0 16,0 30-5-16,-12 20-1 16,-7 19-6-16,1 11-1 15,-1 5 1-15,2 6-2 0,1 13 0 16,3 2 1-16,7 4-2 15,0 8 0-15,6 3-1 16,0 1 2-16,0-7-1 16,0-11 0-16,4-15 0 15,17-9-1-15,4-10 1 16,-5-9 0-16,-7-6-6 16,-11-14 4-16,-2-14 1 15,0-17-3-15,-8-16 0 16,-11-14 0-16,-10-15-5 15,-6-9-12-15,0 0-30 16,2-23-102-16</inkml:trace>
  <inkml:trace contextRef="#ctx0" brushRef="#br0" timeOffset="87191.9243">7266 7000 220 0,'2'0'0'16,"17"0"1"-16,16 0-1 15,18 0 20-15,20 2 0 16,14 3-7-16,10 0-4 16,10 0 2-16,13 2 6 0,10-2-4 15,13 2 1-15,4 3-2 16,0-1-2-16,-1-3-3 16,9-3-4-16,2-3 4 15,13 0-1-15,-3 0-1 16,7 0 3-16,-15 0-4 15,-10 0-2-15,-21 0 3 16,-16 12-3-16,-3-2-1 16,9-1 5-16,6-7-4 15,19-2 1-15,-3 0 1 16,7 0 0-16,-6-2-1 16,-9-3-1-16,-18 3 0 0,-11 2 0 15,-12 0-1-15,-6 2 0 16,0 5 0-1,-5 2-1-15,3 2 3 0,8-4-2 16,0-1 0-16,12-2 0 16,3-2-1-16,7 1 2 15,-1-1-1-15,6 0 1 16,0-2-1-16,1 0 4 16,14 0-5-16,-3 0 4 15,19 0-3-15,-2-7 1 16,-3 1-1-16,-7 4-1 15,-13 1 2-15,-6 1 0 16,-5 0 2-16,3 0-4 16,6-3 2-16,6 3 10 15,9-5-5-15,3 3-5 0,1 2 2 16,-1 0 4-16,-3 0-5 16,-13 0-2-16,-9 0-1 15,9 0 0-15,13-9 1 16,12-4-1-16,10-5 1 15,4-1 0-15,-4 5-1 16,-4 5 4-16,-14 3-2 16,-11 2-1-16,3 3 4 15,-12-1-5-15,3 1 2 16,-6-4-2-16,8 1 0 16,13-1 4-16,-5-3-4 15,5-1 0-15,-9-1 0 16,2 0 1-16,-4 1-2 0,7 4 1 15,-3 0 0-15,-4 5 3 16,-8 0-2-16,-10 0 0 16,-9 7 0-16,-10 1 0 15,2-2 0-15,8-1 2 16,3-2 0-16,7-3-2 16,9 0 1-16,8-3 1 15,11-6-2-15,1 0 1 16,7 1 2-16,-8 8-4 15,-11 0-4-15,-10 0 4 16,-19 0-2-16,-2 0 1 16,4 4 1-16,-4-1 0 0,1 0 0 15,-14 2-1-15,-15-3 1 16,-22 2-2-16,-22-3 1 16,-9 3-1-16,-13-1 2 15,1-2 0-15,-2 8 1 16,2 3-1-16,-2 7 2 15,-2 6-1-15,0-1-1 16,0 1 0-16,6 1 1 16,4 2-1-16,3 5 0 15,1 5 0-15,5 5 0 16,-5 6 0-16,-7 2 0 16,-7 0-1-16,0 4 1 0,0 4-1 15,0-1 2-15,0 4-2 16,0 2 2-16,0 4 0 15,0 3-1-15,0 4 0 16,0 1-1-16,2 4 1 16,8 0 0-16,2 1 0 15,9 3-1-15,10-5-1 16,8-3 2-16,7 1-3 16,-1 0 3-16,-1 1 0 15,-13 2 2-15,-6 0-1 16,-7 0-1-16,-1 5 2 15,-1 0 0-15,-8 7 1 16,3 3 2-16,-11 1 0 0,0-1-3 16,0 4-1-1,0-11 0-15,-17-7-1 0,-1 0 1 16,-1-7-1-16,7-9 2 16,1-2-2-16,5-8-2 15,4-8 2-15,2-9-4 16,0-7-2-16,0-16-3 15,0-4-6-15,-10-7-27 16,-19-4-92-16</inkml:trace>
  <inkml:trace contextRef="#ctx0" brushRef="#br0" timeOffset="89118.8218">5976 10424 242 0,'0'0'23'0,"0"0"-20"15,0 0-4-15,17 0 2 16,12 0 1-16,2 0 6 16,10 0 4-16,8-4 2 15,18 0 1-15,5 3-4 16,11-2 0-16,16-2 2 0,17-4-2 16,1 1-1-1,26 2-5-15,0-2-4 0,8 5 3 16,-11-2-2-16,-10 2-1 15,-18 0 2-15,-4-1 0 16,7 4 2-16,18-6-2 16,3 0 4-16,13 0 2 15,-7-2-4-15,1 5-2 16,-6 1-2-16,-1 2-1 16,0 0 2-16,-3 0-2 15,-7 0 3-15,0 0-3 16,4 0 3-16,19 0 2 15,10 0-1-15,0 0-1 0,-2 2 0 16,0 8 1 0,1-3 1-16,-1-1-4 0,6-4 4 15,-4-2-2 1,0 0 3-16,9 0-3 0,-5 0 3 16,-10-5-5-16,-6-1 0 15,2 5 0-15,-15-2 0 16,11-1-1-16,-11 0 0 15,11-6 5-15,-11 2-1 16,-4 0-1-16,1 1 1 16,-3-3-2-16,-2 3-2 15,-8-2 5-15,-3 3-5 16,-1 1 0-16,0 3 0 16,-11-3 2-16,7-2 0 0,5-3-1 15,3 1 5-15,13-4 1 16,-3 0-5-16,-8-1 5 15,4 0-4-15,-9 6-3 16,16 1 3-16,-9 5-1 16,0-3 1-16,4 1-1 15,-4 1-1-15,12-6 1 16,17-2 0-16,14 1-2 16,15-5 1-16,2 1-1 15,-6 0 0-15,-9-2 0 16,-12 2 0-16,-21-5 1 15,-7 5 0-15,-12-5-1 16,-5 4 4-16,6-6 1 0,12 2 0 16,10 0 3-1,7 3 0-15,2 0-4 0,-3 1-4 16,-5 5 0-16,-9 2-1 16,-10 0 1-16,-17 1 0 15,-12 6 0-15,-12-2 0 16,-5 0 0-16,3-2 0 15,-3-1 1-15,11-2 1 16,6 1 1-16,6 0-2 16,4 3 0-16,3 1 0 15,-5 2-1-15,2 1 0 16,-8 0 1-16,4 0-1 16,11 0 1-16,8 3 1 15,10 2-2-15,-4-5 0 0,-2 4 0 16,-15-1-2-16,-14-3-2 15,-2 4 4-15,-4 3 0 16,-7 2-1-16,-1-3 1 16,-1 0 0-16,5-1 1 15,-5 2-1-15,3 0 0 16,-1 1 0-16,-7-1 1 16,-5 4 0-16,-2-3-1 15,-8 2 0-15,-7-2 0 16,-1-1 0-16,-5 4 0 15,5-8 0-15,-5 5 0 16,7 1 0-16,-5 0 0 16,-5-2-1-16,-1 2 1 0,-12-5 0 15,-11-1 0-15,-7-3 0 16,-5 3 0-16,-4-3 1 16,0 0-1-16,0 0 0 15,0 0 1-15,0 0-1 16,0 0-1-16,0 0 1 15,0 0 0-15,0 0-2 16,0 0 2-16,0 0-4 16,0 0-2-16,0 0-7 15,-7 0-12-15,-21 0-17 16,-12-8-64-16,-18-1-242 16</inkml:trace>
  <inkml:trace contextRef="#ctx0" brushRef="#br0" timeOffset="94039.2633">12483 9846 162 0,'-14'-13'33'16,"-21"9"-13"-16,0 0 10 15,16 4 6-15,11 0 8 16,8 0-17-16,0 0-6 15,0 0-2-15,0 0-6 16,0 0 1-16,-9 0-4 0,3 15-2 16,-2 22-2-1,-4 18-1-15,-1 14 0 0,1 16-1 16,6 14-1-16,1 10 1 16,5 17 0-16,0 16 3 15,0 10-4-15,0 2 3 16,0 4-6-16,11-8 1 15,1-4 0-15,-4-10-1 16,-1-15 0-16,-1-14-1 16,-2-9 2-16,-4-9-1 15,0-12 0-15,0-14 0 16,0-16 0-16,-6-17 0 0,0-12-1 16,-1-11 0-1,3-7-7-15,-2 0-5 0,-2-3-20 16,-15-23-77-16</inkml:trace>
  <inkml:trace contextRef="#ctx0" brushRef="#br0" timeOffset="94391.8657">11688 11737 250 0,'-5'26'17'0,"5"17"-16"16,0 5-1-16,17 12 8 16,18 10 17-16,4 9-6 0,13 6-7 15,-9-7-5-15,5-5-5 16,-15-8 2-16,2-13-1 16,0-8-2-16,-4-11 0 15,-4-10-1-15,2-9 0 16,-6-3 2-16,-2-3-2 15,1-5 0-15,3-3 0 16,10 0 1-16,7-11 0 16,9-23-1-16,9-21 9 15,17-17-8-15,-1-7-1 16,9-1-3-16,0 7 2 16,-9 7-12-16,-10 11-18 0,-20 15-38 15</inkml:trace>
  <inkml:trace contextRef="#ctx0" brushRef="#br0" timeOffset="94972.9989">9856 13888 195 0,'2'0'36'0,"19"17"-36"15,12 10 2-15,16 9 10 16,22 8 8-16,9 13-5 16,11 5-3-16,0 7 0 15,-2 0-1-15,-8 2-2 16,-3 2 7-16,-1 16-6 16,3 1 3-16,-1 6-7 15,-5 2-2-15,-1-5-1 16,-3-8-2-16,-14-8-1 15,-7-18 0-15,-5-15 0 16,-5-13-4-16,-12-15-5 16,-8-13-13-16,-7-3-39 15,-12-24-139-15</inkml:trace>
  <inkml:trace contextRef="#ctx0" brushRef="#br0" timeOffset="95305.2983">10989 14111 244 0,'-29'0'64'0,"4"0"-52"16,2 12-1-16,-6 11 5 0,-2 6 8 15,-6 13-6 1,-10 7-7-16,-5 6 6 0,-14 11-5 15,-4 11 5-15,3 5-3 16,3 5 1-16,4-3-10 16,11-4 2-16,1-2-5 15,17-11 0-15,-2-9-2 16,15-7 0-16,3-7-1 16,-1-10-2-16,9-12-3 15,5-12 0-15,2-10-7 16,6 0-31-16,32-10 3 15,11-19-33-15,7-1-64 16</inkml:trace>
  <inkml:trace contextRef="#ctx0" brushRef="#br0" timeOffset="95681.6553">11532 14673 257 0,'-12'11'28'0,"10"7"-25"16,-2-3 17-16,4 11 3 15,0 0-5-15,0 7-3 16,0 6-4-16,0 7-3 16,0 6 6-16,0-2 2 15,4-3-2-15,4-3-5 16,7-7-6-16,-9-1-2 16,2-6-1-16,3-11-1 15,-5-5 0-15,-4-6-11 16,2-8-9-16,-4 0-14 15,0-30-64-15,-17-13-52 16</inkml:trace>
  <inkml:trace contextRef="#ctx0" brushRef="#br0" timeOffset="96265.6339">9509 13455 207 0,'-21'-4'38'0,"19"-2"-33"15,2 1-5-15,0-2 5 16,0 3 2-16,0-3 3 16,8-1-2-16,-2 5-4 15,3 2 1-15,3-2 10 16,-4 3 1-16,9-4 4 16,4 2-6-16,12-3-1 15,-2 1-5-15,2 1 0 16,6 3-2-16,-18 0-1 15,-3 0-3-15,-1 0-2 16,-9 0 1-16,2 0 2 0,7-1-2 16,4-2 2-1,14 3 0-15,21 0 6 0,20 0-5 16,21 3 5-16,7 10-4 16,7 0-2-16,5-2 1 15,-4-3 0-15,-15-5-3 16,-6 1-1-16,-15-4 0 15,-12 0 1-15,-10 0-1 16,-21 0 0-16,-4 3 1 16,-6-1-2-16,-11-2 2 15,1 2-1-15,-7-2 0 16,-4 0-2-16,-2 0-4 0,0 0-7 16,0 0-18-1,0 0-108-15</inkml:trace>
  <inkml:trace contextRef="#ctx0" brushRef="#br0" timeOffset="96514.2209">10443 12977 106 0,'12'11'233'0,"22"8"-232"16,17 6-1-16,7 1 2 16,8 4 2-16,5-1-3 0,1 1 0 15,-8 5-1-15,0 3 0 16,-4 1-6-16,-8-1-6 16,-5 0-17-16,1-3-44 15</inkml:trace>
  <inkml:trace contextRef="#ctx0" brushRef="#br0" timeOffset="97435.0185">15129 9964 255 0,'0'-10'64'16,"0"10"-48"-16,0 0-10 16,0 0 13-16,0 0-6 0,0 0-3 15,0 0-8-15,0 3-1 16,0 23 0-16,0 14 5 16,0 15 1-16,0 8 1 15,0 11-4-15,0 7 5 16,0 8-3-16,9 15 3 15,-1 13-2-15,8 9-2 16,9 9 0-16,-4 2-2 16,8-9-1-16,0-4 0 15,-2-13-2-15,1-12 2 16,-5-14-2-16,2-14 0 16,-6-14 0-16,-1-17 0 0,-1-6 0 15,-3-9-2 1,-1-11 0-16,-7-6-10 0,-6-8-16 15,0 0-57-15,-25-19-245 16</inkml:trace>
  <inkml:trace contextRef="#ctx0" brushRef="#br0" timeOffset="97759.4262">14935 11641 209 0,'0'45'39'0,"0"6"-31"15,0 9 14-15,33-3 12 0,10 3 0 16,11 1-19-16,10-1 0 16,13-8-12-16,-3-8 2 15,-1-12-2-15,-7-10-1 16,-11-8-2-16,-3-9 2 15,-8-5-1-15,-1 0 0 16,5-31 8-16,5-23 1 16,9-19-1-16,4-15-8 15,1 7-1-15,-5 11 0 16,-13 16-5-16,-3 13-13 16,-15 14-35-16,-7 10-79 15</inkml:trace>
  <inkml:trace contextRef="#ctx0" brushRef="#br0" timeOffset="98538.5051">15189 13360 119 0,'4'-3'28'16,"-4"2"-20"-16,0 1 7 0,0 0 29 16,0 0 19-1,0 0-3-15,0 11-24 0,-6 11-20 16,-17 12 2-16,-3 9-7 16,-10 7 3-16,-5 13 0 15,-2 5-3-15,-5 11 0 16,-2 6-4-16,-3 4 1 15,-1-2 0-15,9-7 0 16,-1-10-3-16,13-12 0 16,4-9-4-16,6-13 0 15,11-6 0-15,-1-12 0 16,7-6-1-16,4-9-2 0,2-3-4 16,-10 0-8-1,-7-11-23-15,-10-22-63 0,-8-11-9 16,-2-8-89-16</inkml:trace>
  <inkml:trace contextRef="#ctx0" brushRef="#br0" timeOffset="99513.3415">14447 12867 201 0,'8'-3'37'16,"11"0"-32"-16,14-1 7 15,13 0 7-15,13 4-3 16,18 0 10-16,8 0-12 15,-1 0-4-15,-3 7-6 16,-9 8-3-16,-5 11 3 16,-7 3 4-16,-11 10 5 15,-1 10 1-15,-11 6 1 16,0 15-1-16,-6 7 2 16,0 14-7-16,0-1 0 0,-4 4 2 15,-2 2-3 1,-5 3-1-16,-1-4-2 0,4 1 2 15,0-4-2-15,3-8 2 16,7-10-1-16,-2-5 0 16,9-8-4-16,1-7 1 15,7-4-1-15,-5-2 0 16,0 0-2-16,-3-4 2 16,-7-8-1-16,-8-2-1 15,2-5 0-15,-13-7 0 16,-2-4 0-16,-1-7 0 15,-5-7 1-15,-6-4-1 16,2 0-1-16,-2 0-3 16,0 0 0-16,4 0 2 15,-2 0 1-15,-2 0 0 0,4 0 1 16,-4 0 1-16,0 0-1 16,0 0 0-16,0 0 1 15,0 0-1-15,0 0 0 16,0 0 0-16,0 0 0 15,0 0 0-15,0 0 0 16,0 0 0-16,0 0-1 16,0 0 0-16,0 0 1 15,0 0 2-15,0 0-2 16,0 0 1-16,0 0-2 16,0 0 2-16,0 0-2 15,0 0 1-15,0 0 0 0,0 0 0 16,0 0 0-16,0 0 0 15,0 0 0-15,0 0 0 16,0 0 0-16,0 0 0 16,0 0 0-16,0 0-1 15,0 0 0-15,0 0 0 16,0 0 1-16,0 0-1 16,0 0-2-16,0 0 2 15,0 0-1-15,0 0 1 16,0 0 0-16,0 0 1 15,0 0 0-15,0 0 0 16,0 0 0-16,0 0-1 16,0 0 1-16,0 0-1 0,0 0 1 15,0 0-5-15,0 0 0 16,0 0-13-16,0-7-21 16,0-15-41-16,-12-4-145 15</inkml:trace>
  <inkml:trace contextRef="#ctx0" brushRef="#br0" timeOffset="103494.8147">17912 9565 50 0,'12'3'29'15,"5"-2"-22"-15,-3 5 2 16,-4-3 1-16,-3-2 4 15,1 2 0-15,-4 3 3 16,4-3 1-16,3 4-3 0,-1-1 10 16,4 9 5-16,3 3-11 15,-3 6 1-15,5 8 4 16,4 5-8-16,-7 11-1 16,-1 6-9-16,1 4 2 15,-1 6-4-15,5 2 3 16,5 4 0-16,8-1 1 15,9 0-2-15,5 5-1 16,13 4 0-16,8 2 4 16,7 9 1-16,14 1-1 15,8 3-3-15,2 1 1 16,6-8-5-16,-1-6 1 16,-11-2-2-16,-8-9 0 0,-17-3 0 15,-10-4-1 1,-13-3 0-16,-10-3 2 0,-4-2-1 15,-6-5 0-15,-2-5 1 16,2-8 0-16,-1-7-1 16,5-10-2-16,0-1 1 15,-4-11-7-15,-4-1-2 16,-11-6-24-16,-4 0-64 16</inkml:trace>
  <inkml:trace contextRef="#ctx0" brushRef="#br0" timeOffset="103915.3386">19445 11151 163 0,'0'32'27'0,"7"12"-2"16,24 11 9-16,12 6 0 16,9 3-4-16,4 9-10 15,3-2-6-15,-7 2-11 16,-4-7 4-16,-7-8-4 16,-12-6 0-16,-10-9-1 15,-11-2 2-15,-8-4-1 0,0-8 0 16,0-7 0-16,-27-3 0 15,-19-8 4-15,-9-7-1 16,-18-4-3-16,-11 0-3 16,-9-4 0-16,-9-7-1 15,3 4 1-15,-11 7-2 16,3 0 2-16,4 3 0 16,8 16 0-16,10-2-1 15,17-2-5-15,12-1-8 16,8-1-43-16,23 1-145 15</inkml:trace>
  <inkml:trace contextRef="#ctx0" brushRef="#br0" timeOffset="122269.8704">22722 7167 313 0,'-2'0'24'16,"2"0"-21"-16,0 0 6 0,0 0 15 15,0 0-10-15,0 12-4 16,14 6 5-16,17 1 2 16,2-1 0-16,4 0-8 15,7 1-4-15,-3 0-5 16,-1-2 0-16,-7 2-1 16,-19 3-10-16,-14 12-11 15,-14 1-37-15</inkml:trace>
  <inkml:trace contextRef="#ctx0" brushRef="#br0" timeOffset="122665.5189">22149 7965 12 0,'0'0'311'16,"0"0"-301"-16,31-15 7 15,19-4 29-15,12-5-13 16,2-7-21-16,-8 9-6 16,-19 4-4-16,-14 10-2 15,-17 8 1-15,-6 0 3 16,0 0-3-16,0 5 1 16,0 20 0-16,0 14 15 15,0 6-6-15,0 7-6 0,0 7-1 16,0 3 0-16,0 0 0 15,0-3 1-15,8-8-3 16,5-2 1-16,7-7-3 16,5-5 4-16,0-7-1 15,6-8-3-15,10-10 1 16,-4-4-1-16,5-8-1 16,-5 0-5-16,0-19 1 15,4-22-5-15,3-14-4 16,3-14-37-16,-7-15-120 15</inkml:trace>
  <inkml:trace contextRef="#ctx0" brushRef="#br0" timeOffset="122892.0094">23505 7106 417 0,'0'0'27'16,"0"0"-25"-16,4 0 15 16,3 0 4-16,11 8-19 15,7 8 0-15,12 4-2 16,5 1 0-16,5-2-3 16,3-8-13-16,5-7-15 0,5-4-75 15</inkml:trace>
  <inkml:trace contextRef="#ctx0" brushRef="#br0" timeOffset="123251.3981">24342 7076 210 0,'-37'32'52'16,"-12"6"-37"-16,-18 3 20 15,-13 2 2-15,-21 10-22 16,-13-2-11-16,-14 0-4 15,-9-5 0-15,-5-2-4 16,5-6 0-16,7-5-1 16,31-6 4-16,22-14 1 15,34-2 1-15,28-7-1 0,15-4 0 16,0 0-2-16,50 0 2 16,35-4 14-16,26-18 11 15,20 1-4-15,3-2-5 16,0 1 2-16,7-4 0 15,2 1-3-15,-3 3-4 16,-12-1-1-16,-31 2-8 16,-37 11-2-16,-31 1-5 15,-27 3-6-15,-2 2 0 16,-18 4-16-16,-42 0-134 0,-19 4-115 16</inkml:trace>
  <inkml:trace contextRef="#ctx0" brushRef="#br0" timeOffset="123423.8411">23741 7546 105 0,'-31'37'41'16,"6"9"-12"-16,9 4 36 16,3 0 3-16,7 3-13 15,4-4-17-15,2-5-8 16,0-5-11-16,0-7-13 16,14-6-4-16,5-7-2 15,4-6-5-15,1-13-19 16,14 0-14-16,3-24-51 15,0-14-194-15</inkml:trace>
  <inkml:trace contextRef="#ctx0" brushRef="#br0" timeOffset="123626.0507">24098 7626 281 0,'0'3'88'0,"0"19"-86"15,0 5 20-15,-8 2 16 16,0 7-14-16,6 1-6 15,2 0-10-15,-4-3-5 16,2-1 2-16,-9-8-4 16,-7-3-1-16,-9 4-3 15,-25-8-4-15,-16 1-17 16,-19-4-24-16,-18-8-66 16,-13 3-98-16</inkml:trace>
  <inkml:trace contextRef="#ctx0" brushRef="#br0" timeOffset="124061.9256">23183 8038 101 0,'-48'0'83'0,"28"0"-29"15,15 0 25-15,5 0-21 16,17-5-33-16,43-12-9 16,31-6-3-16,20-1-8 15,9 1 4-15,9-3-4 16,3 4 4-16,2-1 7 16,5 2-2-16,-17 3-3 15,-25 10-7-15,-35 2-2 16,-27 5-2-16,-25 1 0 15,-10 0 0-15,0 1 1 16,-16 24 5-16,-38 8 6 16,-20 7-9-16,-22 8 2 15,-7-1-3-15,-2 1-2 0,-5 4 1 16,3 3-1-16,3-4 0 16,26-9-1-16,22-13-1 15,21-12 0-15,22-5 1 16,9-8-1-16,4-2-3 15,0-2-3-15,11 0 0 16,32 0 8-16,19-15 5 16,23-10-2-16,10-2-3 15,8-5 2-15,11 0-2 16,8-2 3-16,2 3 1 16,0 1 0-16,-19 4 3 15,-20 6-7-15,-25 6-3 0,-25 4 2 16,-22 5-7-16,-13-2-4 15,0 7-24-15,-23 0-147 16</inkml:trace>
  <inkml:trace contextRef="#ctx0" brushRef="#br0" timeOffset="124293.9061">23863 8408 139 0,'-8'41'75'15,"8"9"-42"-15,-5-1 17 16,3 6 7-16,-2-3-7 16,2 2-9-16,-2 2-18 0,4-9-11 15,0-4-4-15,0-9-6 16,0-8-2-16,0-4-1 16,0-11-2-16,0-7-10 15,0-4-1-15,0-11-16 16,0-22-71-16,6-15-78 15</inkml:trace>
  <inkml:trace contextRef="#ctx0" brushRef="#br0" timeOffset="124555.6512">24008 8438 241 0,'0'-1'101'16,"0"1"-83"-16,0 0-5 0,0 0 17 15,12 0-13 1,7 1-2-16,9 10 12 0,8 11-11 15,-3 4-5-15,4 10 2 16,-2 4 1-16,-4 2 1 16,-6 2-6-16,-9 0-3 15,-3 0 0-15,-9-2-2 16,-4-4 1-16,0 0-5 16,0-10 0-16,0-3 0 15,0-6-5-15,-23-8 1 16,-12-7-8-16,-10-4-16 15,-9 0-48-15,-6-8-142 16</inkml:trace>
  <inkml:trace contextRef="#ctx0" brushRef="#br0" timeOffset="124863.4608">23722 8787 267 0,'0'-4'0'15,"25"-2"0"-15,23-2 16 16,12 0 0-16,2 0-10 15,0 5 6-15,-2 3-3 16,-13 0-9-16,-12 0-3 16,-22 8-16-16,-13 11-24 15,-11 5-61-15,-36 2-16 16,-11 3 120-16,0 3 13 16,8-5 50-16,9-1-17 15,14-5-3-15,11-9 0 0,9 0-5 16,7-3-24-16,5-5 0 15,32 3 8-15,12-7 4 16,18 0-8-16,7 0-8 16,11-15-6-16,-3-6-4 15,-1-8-13-15,2-4-19 16,-3-8-53-16</inkml:trace>
  <inkml:trace contextRef="#ctx0" brushRef="#br0" timeOffset="125081.1793">25870 7073 381 0,'0'-3'58'15,"0"3"-49"-15,0 0 2 16,0 6 11-16,-2 19-15 15,-15 10-7-15,-5 5-2 16,1 3-18-16,-8-2-15 16,-12-1-134-16</inkml:trace>
  <inkml:trace contextRef="#ctx0" brushRef="#br0" timeOffset="125733.9764">25165 7747 199 0,'-6'35'26'0,"6"0"11"15,0-5 5-15,14-1-9 16,26 4-3-16,9-4-6 16,1-2-7-16,-3-1-6 15,-16-4-8-15,-14 0 0 16,-17-4-3-16,0-1-5 16,-33-5-2-16,-6-4-1 15,-5-8-11-15,11 0 4 16,12-13-4-16,15-9-25 15,6-2 14-15,9-1 30 0,34 2 7 16,17 3 9-16,6 3-2 16,6 2-5-1,3 8 6-15,-3 2 0 0,-6 3 0 16,-16 1 4-16,-11 1-4 16,-18 0-8-16,-9 0 1 15,-12 0-4-15,0 0 10 16,0 10 3-16,-33 6-1 15,-12 10-4-15,-5-1-7 16,9-2-3-16,20-1-2 16,9 3 0-16,12 2-3 15,0 1 2-15,0 0-4 16,27 0 1-16,8-2 4 16,2-1 1-16,-2 1 0 15,-4 3-1-15,-6-1 1 0,-15 2-1 16,-10 4 1-16,0 0 3 15,-29 6-3-15,-14 1 0 16,-13 3 0-16,-4 1 2 16,6-3-3-16,11-2 0 15,12-6 0-15,8-6 0 16,13-6 0-16,10-3 0 16,0-3 0-16,14-6 0 15,24-5 0-15,11-3 9 16,13-2-2-16,8 0 5 15,9-2-4-15,-5-7-5 16,-1 1-2-16,-17-2-1 0,-11 2-6 16,-18-4-1-16,-4-2-21 15,-15-3-47-15,-8-3-264 16</inkml:trace>
  <inkml:trace contextRef="#ctx0" brushRef="#br0" timeOffset="125921.62">25936 8367 352 0,'0'0'8'0,"13"8"5"16,9 4 13-16,9-5-5 0,4 3-7 15,9-6-14-15,5-4-3 16,-1 0-19-16,2-4-41 15</inkml:trace>
  <inkml:trace contextRef="#ctx0" brushRef="#br0" timeOffset="126642.0642">26961 7590 163 0,'0'0'68'0,"0"0"-32"16,0 0 34-16,0 0-10 15,0 0-22-15,0 0-13 16,0 0-8-16,5-4-8 16,26 4 3-16,12 0-1 15,0 0-3-15,9 0-3 16,-8 8-1-16,-5 3 3 16,0 7-7-16,-6 5 1 15,-4 6 0-15,-6 6 0 0,-11 6-1 16,-10 8 4-16,-2-2-3 15,0 3 1-15,-8-1 1 16,-33-2-1-16,-13 1-1 16,-12 0 0-16,-9-3 0 15,-3-9-1-15,3-6 0 16,9-9-1-16,15-10-3 16,13-11 2-16,7 0-4 15,7-13-1-15,7-25-10 16,11-3-6-16,6-5 10 15,0 2 2-15,18 10 9 16,9 12 1-16,-2 7 1 0,2 5 1 16,2 6 2-16,6 4 2 15,-2 0 3-15,8 10 3 16,-3 12-3-16,-1 12 2 16,2 7-2-16,-12 13 0 15,-4 4 3-15,-5 0-2 16,-7-1 0-16,-3-6-2 15,4-7-2-15,1-5-4 16,10-5 0-16,-1-5-1 16,-1-6 0-16,10-9-4 15,-6-3-2-15,4-7 3 16,6-4-5-16,2-4-6 16,11-14-16-16,7-8-65 0,-5-4-146 15</inkml:trace>
  <inkml:trace contextRef="#ctx0" brushRef="#br0" timeOffset="127871.9407">27708 7322 338 0,'-2'0'50'0,"2"0"-49"15,0 0 14-15,0 14 12 16,0 20-12-16,12 22 16 16,13 9-17-16,0 5-4 15,6-1 2-15,0 1-5 16,4-7-2-16,-6-5-1 16,-2-10-3-16,-3-10-1 15,-1-14 0-15,-6-7-1 0,-9-12-4 16,-8-5-7-16,0 0-1 15,0-15-3-15,-27-21-102 16,-8-15-44-16,4-11 122 16,-2-11 24-16,8-7-5 15,6-2 21-15,11 8 4 16,8 8 55-16,0 21 16 16,21 12-30-16,18 12-22 15,7 11 2-15,5 1 2 16,11 9 7-16,7 0-11 15,7 7-4-15,5 15-4 16,1 4-2-16,-5 8-2 0,-5 7-1 16,-14 1-8-16,-25 0-2 15,-21 5 3 1,-12 0-3-16,-26 0 0 0,-38-1-1 16,-11-5 2-16,3-6-2 15,-1-6 1-15,11-12-3 16,7-8 0-16,9-8-2 15,15-1 3-15,10-8-6 16,11-21-10-16,10 0 0 16,0-5 8-16,0 9 9 15,23 6 0-15,-5 9 1 16,1 6 1-16,-4 4 0 16,7 0 1-16,3 0 9 0,6 21-2 15,2 6 1-15,-6 10 1 16,-2 10-3-16,-7 3 6 15,3 6-4-15,-2 3-2 16,-1 1 2-16,1 6-1 16,0-4-7-16,-1 3 3 15,-1-9-3-15,-5-2-1 16,0-10 2-16,-5-6-3 16,-5-13 0-16,-2-6 0 15,0-8 0-15,0-8 0 16,-13-3-2-16,-26 0-1 15,-9 0-8-15,-5-18 3 16,5-11-6-16,11-8-6 0,0-10-3 16,12-2 12-16,2 1 11 15,11 8 0-15,8 14 1 16,4 5 2-16,0 11-2 16,4 5 2-16,31 1-3 15,10 4 0-15,15 0 4 16,11 8 1-16,-9 14-2 15,0 7 4-15,-11 0 1 16,-18 7-4-16,-14-2 0 16,-19 2 0-16,0 4 0 15,-39 0-3-15,-31 2 0 16,-11 2-1-16,-2-1 0 16,9 1 0-16,8-7 0 15,18-6 0-15,17-4 1 0,12-7-1 16,13-5 0-16,6-2 0 15,0-2-2-15,31-4 2 16,21-2-1-16,6-2 1 16,14-3 2-16,11 0-2 15,8 0-6-15,2-11 0 16,14-4-19-16,-9-6-52 16</inkml:trace>
  <inkml:trace contextRef="#ctx0" brushRef="#br0" timeOffset="128717.2339">29157 7305 446 0,'-35'-25'46'16,"2"-4"-41"-16,-13-2 8 16,-12-4-1-16,-20-5 3 15,-24-8-6-15,-20-10-9 16,-35-4 0-16,-43-10-3 16,-30 0-2-16,-30 3-4 0,-21 7 5 15,-5 10-1-15,-3 14-7 16,4 7 3-16,10 11 5 15,-4 6 4-15,-6 3 1 16,-11 7 5-16,-24 2 1 16,-13 2-3-16,-10 0-2 15,4 9 0-15,22 15-1 16,11 9 1-16,31 10-2 16,32 16 0-16,25 10 0 15,24 13-2-15,18 13 2 16,13 12-1-16,16 9 0 15,21 10-1-15,25 12 2 0,25 10 0 16,24-1 0 0,33 7 0-16,19 3-2 0,54-7 0 15,39-1 0-15,33-11-2 16,25-8 3-16,21-7 1 16,14-7 0-16,14-5 0 15,17-6 0-15,9-3 0 16,17-3 0-16,18-8 0 15,16-10 2-15,23-11-2 16,32-15 8-16,9-18 4 16,11-18-7-16,-1-15 0 15,-12-4-2-15,0-16 1 16,-10-13-2-16,10-15-1 0,6-18 0 16,2-16-1-1,3-9-1-15,-26-9-2 0,-22-3 1 16,-35 1-2-16,-36-6 3 15,-32 2 1-15,-36 1 2 16,-26 3 2-16,-26-1 0 16,-30-5 6-16,-27-5-4 15,-30-12-1-15,-24-1-2 16,0-6-1-16,-47 7 3 16,-19 0-5-16,-15 7 0 15,-2 12 0-15,3 13-1 16,5 21-1-16,5 14 1 15,4 15 0-15,4 14-8 16,-4 10-1-16,-9 6-11 0,-7 9-20 16,-16 0-72-16,-7 2-264 15</inkml:trace>
  <inkml:trace contextRef="#ctx0" brushRef="#br0" timeOffset="130284.756">8364 9868 125 0,'-19'-22'46'0,"-6"1"-13"16,-4 6 10-16,0 6 32 16,4 4-21-16,17 1-13 15,-4 4-9-15,4 0-11 16,5 0-3-16,3 0-3 15,-6 0-1-15,0 0-1 0,-4 0-4 16,4 0-3 0,-3 11-3-16,-1 4-3 0,8 2 0 15,2 2-2-15,0-4-1 16,0 0 0-16,6-5-7 16,15-4 3-16,1-6 2 15,1 0 0-15,2 0-3 16,-4-12 1-16,-3-7-1 15,-3-3 4-15,-15-1-1 16,0 2 4-16,0 6 1 16,-15 1 0-16,-16 6 3 15,-2 3 1-15,-8 5 4 16,0 0-5-16,3 0-1 0,9 0-1 16,5 8-1-1,9 4 0-15,9 3-1 0,-2 3 0 16,8 3 1-16,0-5 0 15,0-1-1-15,27-5-1 16,-3-5-1-16,9-5-2 16,3 0 1-16,-8 0 1 15,-9 0-2-15,-11 0-7 16,-4-12-7-16,-4 5 1 16,0-8-5-16,-12 4 7 15,-17 0 14-15,-4 0 1 16,0 4 1-16,2 3 0 15,10 1 3-15,1 3 2 16,11 0 1-16,3 0-5 0,6 0-1 16,0 0 0-16,0 0-4 15,0 0-6-15,0 0 2 16,0 3 5-16,0 4-1 16,6-4-3-16,11-3-2 15,-5 0-13-15,-3 0-37 16,1 0-87-16</inkml:trace>
  <inkml:trace contextRef="#ctx0" brushRef="#br0" timeOffset="173934.7059">5463 9847 63 0,'-6'-7'152'0,"-21"3"-127"16,9 1 4-16,-1 3 18 15,11 0 4-15,-5 0 4 16,1 0-20-16,-9 0-11 15,1 0-9-15,-5 11-4 16,-27 13-3-16,-12 21-5 16,-21 21 0-16,-32 28-2 15,-12 18 2-15,-17 16 3 16,-1 12-2-16,-8 17 3 16,12 5 0-16,-6 17-6 0,13 13 3 15,-3 7-3-15,17 10-1 16,5 14 0-16,11 0 1 15,11 6 0-15,15-3-1 16,18-8 1-16,8-2 0 16,29 4-2-16,6-7 2 15,19-3-1-15,0-5 0 16,0-18-2-16,33-11 2 16,13-15 1-16,10-10 0 15,18-18-2-15,21-16-2 16,23-12 3-16,25-20-1 15,10-5 0-15,12-4-1 0,9-8 1 16,3-10-3 0,3-2 4-16,-2-8-1 0,-4-4 0 15,-25-7 1-15,-7-5 0 16,-12-2 0-16,-6-8-1 16,-14-6 0-16,-11-3-2 15,-14 1-2-15,-9-6-3 16,-12 1-10-16,-12-6-17 15,-15-3-58-15,-14 0-96 16</inkml:trace>
  <inkml:trace contextRef="#ctx0" brushRef="#br0" timeOffset="174345.5631">5866 14942 462 0,'0'22'8'16,"13"6"-8"-16,10 5 0 15,12-3 0-15,4 3 0 16,15 1 6-16,16 5-1 15,0 5 0-15,15 4-2 16,-6-6 3-16,-1 4-4 0,-14-6 0 16,-14-5-1-16,-15 0 1 15,-29 1 3-15,-6 2-2 16,-22 6 3-16,-47 15 6 16,-34 6-4-16,-23 5-2 15,-15 7-3-15,-16-3 5 16,2-8 4-16,13-8-9 15,5-9-3-15,19-6-2 16,21-5-6-16,19-7-13 16,20-12-20-16,27-6-76 15,18-7-251-15</inkml:trace>
  <inkml:trace contextRef="#ctx0" brushRef="#br0" timeOffset="175747.5324">8242 16421 109 0,'33'-20'0'0,"-11"2"-41"16</inkml:trace>
  <inkml:trace contextRef="#ctx0" brushRef="#br0" timeOffset="175815.2135">8242 16421 20 0,'130'-118'0'0,"-130"107"-19"16,0 0 18-16</inkml:trace>
  <inkml:trace contextRef="#ctx0" brushRef="#br0" timeOffset="178297.4487">7839 16328 348 0,'26'-14'37'0,"-13"6"-22"16,-13 8-8-16,6 0 11 15,-6 0 20-15,6 0-3 16,-4 0-15-16,2 0-7 0,-4 0-5 16,0 5-1-16,0 17 2 15,-12 17-3-15,-25 24-2 16,-15 22 1-16,-2 13-4 15,-4 10 1-15,-1 16 4 16,-6 5-1-16,8-1-2 16,-8-2-1-16,14-7 1 15,3-15-1-15,11-9-2 16,8-18 0-16,11-12 1 16,7-19-1-16,11-14-4 15,0-13-8-15,0-16-12 16,19-3-36-16,20-34-66 15,11-39-118-15</inkml:trace>
  <inkml:trace contextRef="#ctx0" brushRef="#br0" timeOffset="178657.3568">8171 15980 462 0,'-33'22'17'15,"11"14"-17"-15,11 13 1 16,11 9 5-16,0 15 0 0,33 15 3 16,19 15-2-16,14 15-1 15,6 10 3-15,5 8 1 16,-15 3 0-16,4-3 0 15,-6 0-2-15,-4-6-3 16,-2-6 2-16,-5-15-2 16,-5-14-3-16,-7-13 1 15,-4-16-3-15,-8-15 0 16,-11-11 0-16,-4-14 0 16,-7-8-4-16,-3-7-4 15,0-9-22-15,-19-2-26 16,-31-16-134-16</inkml:trace>
  <inkml:trace contextRef="#ctx0" brushRef="#br0" timeOffset="178876.0395">7607 17437 429 0,'-6'0'27'15,"6"0"-27"-15,0 0-6 16,37 0 6-16,29 0 5 16,31 0 2-16,23 0-6 15,6 7-1-15,-2 1-3 16,-8 0-9-16,2 1-34 0,-21-4-85 16</inkml:trace>
  <inkml:trace contextRef="#ctx0" brushRef="#br0" timeOffset="179970.2363">9515 16857 411 0,'-15'0'41'15,"13"0"-38"-15,2 1 2 16,0-1 15-16,0 3-9 16,11 0-6-16,26 0-2 15,23 6 6-15,14-7-2 16,11 6-1-16,-4-7-2 15,1 2 1-15,-3 1-5 16,-7-4-2-16,-16 0-5 16,-12 4-15-16,-26-1-72 15,-18 15-170-15</inkml:trace>
  <inkml:trace contextRef="#ctx0" brushRef="#br0" timeOffset="180179.7017">9348 17348 391 0,'0'4'0'0,"18"-2"1"16,34 3-1-16,22-3 19 16,19 4 5-16,25-6-6 15,4 0-14-15,-4 0-4 16,0 0-5-16,-15 0-16 15,-4 0-56-15,-2-3-95 0</inkml:trace>
  <inkml:trace contextRef="#ctx0" brushRef="#br0" timeOffset="181064.7897">12078 16585 90 0,'-6'0'323'0,"-13"-3"-313"16,-5 3-2 0,-3 0 26-16,-21 0-2 0,-6 3-14 15,-8 12-16-15,-4 8 6 16,-12 5-2-16,-11 7 2 15,-10 7 3-15,-9 6-6 16,5 8 1-16,4 0 0 16,16 5 0-16,23-3 1 15,33-7-2-15,23-3-5 16,4 0-5-16,58-2 2 16,24 1-1-16,36 0 3 15,13-6 0-15,13-6-1 0,1 0 2 16,0-1 1-16,-11 1 3 15,-12-2-3-15,-27-4-1 16,-31 0-1-16,-31 1-1 16,-33 3 2-16,-12 3 3 15,-65 6-1-15,-26 8 9 16,-25-2-8-16,-7 0 3 16,-1-7-2-16,8-6 1 15,18-9 0-15,19-4-5 16,19-11-2-16,22-7-11 15,21-4-19-15,17-4-28 16,12-27-155-16</inkml:trace>
  <inkml:trace contextRef="#ctx0" brushRef="#br0" timeOffset="181439.7239">12818 16876 410 0,'-25'0'39'16,"7"18"-33"-16,-1 15-2 0,11 14 22 15,2 12 0 1,-9 12-2-16,13 9-17 0,-2 5-1 16,-2 8 4-16,-7 8 5 15,-1-2-2-15,-5-1-5 16,1-9-3-16,-5-12-3 16,4-4 1-16,3-13-3 15,1-14 0-15,5-9-5 16,2-16-7-16,8-11-18 15,0-10-16-15,0-8-39 16,0-35-175-16</inkml:trace>
  <inkml:trace contextRef="#ctx0" brushRef="#br0" timeOffset="181845.251">12839 16787 439 0,'0'0'26'0,"0"0"-24"16,0 4 4-16,0 15 2 15,0 13 8-15,25 12-5 0,12 13 2 16,13 8-1-16,3 4-4 15,-3 2 8-15,2 1-5 16,-7 5 0-16,7 0-1 16,-13 1-3-16,2 2-3 15,-3-3 1-15,-3-4-3 16,-6 1 1-16,-9-5-2 16,-3-9-1-16,-3-8 2 15,-1-8-2-15,-3-12 1 16,-2-6 0-16,1-11-1 15,-3-7-1-15,-6-2-1 16,0-3-8-16,2-3-12 16,-2 0-22-16,0 0-54 15,0-6-154-15</inkml:trace>
  <inkml:trace contextRef="#ctx0" brushRef="#br0" timeOffset="182528.0891">14313 16876 308 0,'0'-9'159'16,"-6"6"-135"-16,-17-3-17 0,-8 5 8 15,-15-2 3-15,-9 3-7 16,-14 0-3-16,-9 14-5 15,-5 12 5-15,7 7-3 16,5 10 5-16,18 5 4 16,15 0-9-16,24 8-4 15,14-2-1-15,2 1-1 16,48 1 1-16,22 2 0 16,17-3-1-16,4-8-1 15,4-2 2-15,0-3 0 0,-6 0 2 16,-8-5-1-1,-11-1 0-15,-14 1 0 0,-13-5-2 16,-20 0 1-16,-25 2 0 16,0 4 1-16,-29-1 0 15,-20 3 0-15,-11-4-1 16,-6-4-1-16,-3-1-7 16,5-12-10-16,2-12-29 15,6-7-38-15,9-16-160 16</inkml:trace>
  <inkml:trace contextRef="#ctx0" brushRef="#br0" timeOffset="182827.188">14486 17001 413 0,'17'-3'9'0,"26"3"-2"16,23 0-6-16,25-2 24 16,17 2 9-16,10-4-10 15,0 1-6-15,-19-1-7 16,-14-2-5-16,-13 1-6 0,-10-2-3 15,-4 0-3-15,-9-8-13 16,-1 0-27-16,-11-6-106 16</inkml:trace>
  <inkml:trace contextRef="#ctx0" brushRef="#br0" timeOffset="183179.3652">15729 16530 439 0,'0'0'18'0,"6"0"-18"0,-2 8 8 15,2 3 16-15,3 6-3 16,3 4-16-16,4 7 5 15,1 2 3-15,-5 2-3 16,1 4 3-16,-5 5 0 16,4-3-2-16,-1 9-5 15,-5 4-1-15,0 11 6 16,-4 6-8-16,-2-4 0 16,9-1-3-16,-9-12-1 15,0 1-1-15,0-5-7 16,0-7-18-16,0-3-24 15,6-8-13-15,0-7-227 0</inkml:trace>
  <inkml:trace contextRef="#ctx0" brushRef="#br0" timeOffset="184829.4437">16791 16416 146 0,'-37'-10'355'0,"12"3"-334"0,-6-2-10 15,-6-4 0-15,-6-3 6 16,-9-5-17-16,-8 2 1 16,-8-6-1-16,-17 2-1 15,-14-6-2-15,-15 3 3 16,-18 1 3-16,-9-1-3 16,-16 0 1-16,-8 1 1 15,-9-2-1-15,-14 3-1 16,-19 2 0-16,-12 3 4 15,-6 1-4-15,6 6 0 16,4-2 0-16,6-1 0 16,-4-3 1-16,-2-1-1 15,0-3-1-15,-8 0 1 0,-2 0-3 16,-13 0 2 0,-10 3-3-16,2-3 2 0,6 8 2 15,-2 1-1-15,11 1-1 16,-9 5 2-16,4-2 0 15,9 9 0-15,8 0 3 16,-5 0 2-16,1 0-2 16,-2 0 0-16,6 11-3 15,12 0 0-15,4 2 0 16,22 5 2-16,7-3 2 16,13 2-3-16,14-1 0 15,6 4-1-15,5 2 0 16,0 5 1-16,-3 2-1 15,1 0 0-15,-1 1 4 0,3-1-4 16,-3 2 1-16,13-2 1 16,14-1-1-16,9 2 0 15,12-2-1-15,13 6 0 16,1-3 0-16,15 8-1 16,6 1-1-16,-4 0-4 15,7 3 6-15,3 3 1 16,4 5 3-16,13 1-8 15,9 6 3-15,11 5 1 16,7 6 0-16,6 1 0 16,0 7-1-16,0 12 1 15,6-2 0-15,21 4 0 16,14-5-1-16,13 6 1 0,18-5 1 16,7 1-1-16,12-3-3 15,12-9 3-15,15-2 0 16,16-4-1-16,22-8 0 15,3-7-1-15,14 0 1 16,3-7 2-16,25 0-1 16,14-7 0-16,26-6 0 15,18-5 0-15,-7-7 0 16,8-2-1-16,5-7 2 16,-2-4-1-16,-5 4 1 15,-12-7-1-15,-6 5 1 16,-9-2-2-16,5 3 1 0,6 3-3 15,-2-1 3-15,14-1-1 16,12-3 1-16,18-3-6 16,-3-5 2-16,2-3-4 15,-14 0 1-15,-17 0 4 16,-25 0 1-16,-20 0 1 16,-25 0-7-16,-25 0 5 15,-23-3 3-15,-8 1 3 16,-4-4 2-16,9-2-5 15,5-9 2-15,13-2-1 16,-9-3 1-16,-5-2-2 16,-15 1 1-16,-11 1 1 15,-12 0-2-15,-4 3 0 0,3 1 1 16,-3-1 0-16,8 1 1 16,-4 4-2-16,-6-5 2 15,-6 1-4-15,-11 2 4 16,-2-1 0-16,-5-2 0 15,5 1 0-15,0-11-2 16,9-2 2-16,4-4 0 16,-1-6-2-16,-1-4 0 15,-8-5-2-15,-9-5 2 16,-13-1-1-16,-3-8 1 16,-9 4 1-16,-8-3-1 15,-4-6 0-15,-6-2 2 16,-10-2-2-16,-11-4 0 15,-2-5 0-15,0 4 0 0,-2 7 7 16,-21 12 2-16,-6 12 3 16,2 6 3-16,-2 2-6 15,0 1-1-15,-2 6-8 16,6-2 1-16,0 8-1 16,-3 1 0-16,1 6-3 15,-2-1 0-15,0 7-4 16,-2-1 1-16,0-1-10 15,0 0-7-15,-6-2-15 16,1 2-9-16,1 3-88 16,-2 5-199-16</inkml:trace>
  <inkml:trace contextRef="#ctx0" brushRef="#br0" timeOffset="193505.7371">11638 16273 101 0,'-17'2'55'16,"5"0"-33"-16,2-2-2 15,8 0 3-15,-3 0-1 16,5 0-7-16,0 0-4 16,0 0 9-16,0 0 15 15,0 0-4-15,0 0-1 16,0 0-6-16,0 0-6 0,-2 0-7 15,2 0-5-15,0 0-1 16,-6 4 0-16,0-1 4 16,-11 1 3-16,3 0-8 15,-13 3-3-15,6 5 2 16,-1-2-3-16,1 5 0 16,0-1 0-16,3 1 0 15,9-3 0-15,3 1-4 16,6-4 4-16,0-2-3 15,0-1-3-15,2-2 3 16,17-2-2-16,8-2-1 16,-13 0 2-16,9 0-4 15,-4-9 7-15,-5-8-1 0,7 2-4 16,-15-1 6 0,-6-2-1-16,0 3-1 0,0 4 2 15,0 0 3-15,-15 4 0 16,1 4-3-16,-3 2 0 15,3 1 2-15,-3 0-1 16,3 0 2-16,-7 8-1 16,7 6 0-16,4-3-2 15,3 0 0-15,7 0-3 16,0-6 1-16,0 1 0 16,13-5 1-16,12-1-3 15,3 0 2-15,8-1-3 0,-1-14 2 16,-4-3-1-1,-11 1-5-15,-9-2-15 0,-9 8 15 16,-2 0 0-16,0 5 9 16,0 5 0-16,0 1 0 15,-2 0-8-15,-4 0-5 16,1 0-9-16,5 0-64 16,0 0-106-16</inkml:trace>
  <inkml:trace contextRef="#ctx0" brushRef="#br0" timeOffset="194321.7641">12924 16231 163 0,'-21'0'49'16,"13"0"-40"-16,1 1 27 15,3-1 18-15,4 2-30 16,0 1-12-16,0-3-4 16,0 3 2-16,0-1-2 15,0 9-5-15,0 0 0 16,0 6 9-16,0-3-7 16,11-3-4-16,3-3 4 0,7 3-4 15,4-8-1-15,2-3-3 16,-3 0-1-16,3 0 1 15,-6-3 1-15,-9-11 2 16,-6-5 5-16,-6 2-5 16,0 1 1-16,0-1 1 15,-18 9-2-15,-7 4 3 16,-4-4-1-16,2 8-2 16,-8 0 1-16,4 0 12 15,0 9-10-15,6 4-1 16,7 5 0-16,7-3-1 15,5 0 0-15,6-4-2 0,0-3-2 16,0-2 3-16,17-2-6 16,1-4-3-16,7 0 3 15,0 0 0-15,-2 0 3 16,-17-4 1-16,-4 1-3 16,-2 3 5-16,0 0 1 15,0 0-1-15,0 0 0 16,-8 0-11-16,-9 0 10 15,1 3-3-15,3 1-10 16,7 0-53-16,0-4-58 16</inkml:trace>
  <inkml:trace contextRef="#ctx0" brushRef="#br0" timeOffset="195701.2592">18759 13344 347 0,'13'-21'44'0,"-11"17"-35"0,-2 4-7 16,0 0 28-16,0 0 11 15,0 0-19-15,0 0-15 16,0 11-7-16,-9 15 2 15,-15 19 6-15,-10 20-2 16,-3 20 0-16,-6 9-2 16,-7 6 2-16,-4 2-1 15,-8 8 1-15,-2 2-2 16,2 3-1-16,0 0 1 16,11-12 1-16,3-15-5 15,15-14 0-15,8-23 0 16,7-11-2-16,3-14 2 15,7-5-6-15,4-17-13 0,4-4-28 16,0 0-49-16,0-22-42 16</inkml:trace>
  <inkml:trace contextRef="#ctx0" brushRef="#br0" timeOffset="196068.8466">18803 13228 416 0,'0'-2'31'0,"0"2"-25"0,0 0 1 16,0 0 16-16,0 0-9 15,0 28-14-15,0 18 1 16,18 24 6-16,11 15 0 15,2 7-2-15,0 11 0 16,-2 2 1-16,2 1 4 16,-6 6-4-16,0-2-2 15,-3 0-1-15,-1 3 7 16,2-2-6-16,-5-13 0 16,1-9-4-16,0-20 0 15,-3-7 1-15,-3-17-2 16,-7-8-4-16,-6-18-6 0,0-9-17 15,0-10-10-15,-42-3-28 16,-13-32-176-16</inkml:trace>
  <inkml:trace contextRef="#ctx0" brushRef="#br0" timeOffset="196265.8738">18172 14152 92 0,'0'-6'257'0,"0"2"-257"16,10 2 4-16,30-4-4 15,18 2 16-15,16-4 0 16,5-2-15-16,5 3-1 16,1-5-10-16,-6 2-42 0,-7-2-178 15</inkml:trace>
  <inkml:trace contextRef="#ctx0" brushRef="#br0" timeOffset="196781.2697">19357 12670 195 0,'-9'-5'145'0,"5"2"-131"15,4 3-13-15,0 0 7 16,0 14 6-16,0 21 5 15,0 12 8-15,0 14-10 16,17 3 0-16,-5 5 3 16,0 8-9-16,-5 7 2 15,-3-3-3-15,-4-8-1 16,0-13-6-16,0-13-2 16,0-10-1-16,0-8-2 15,0-14-22-15,0-15-82 16,0-8-123-16</inkml:trace>
  <inkml:trace contextRef="#ctx0" brushRef="#br0" timeOffset="197119.2477">20078 12812 396 0,'-66'18'27'0,"-15"-6"-27"16,-14 10 3-16,2-3 17 16,-2 3-7-16,14 0-8 15,9 0-1-15,16 0-4 16,15-2 1-16,12-1 4 16,10 0-5-16,13 0 0 0,6 0 0 15,0 5 0-15,31 2 0 16,21-1 2-16,16-2 5 15,11-4-2-15,12 1-3 16,-1-4 7-16,6 1-6 16,-16-4-1-16,-7-2-2 15,-18-5-4-15,-11-1-1 16,-3-5-27-16,-6 0-150 16</inkml:trace>
  <inkml:trace contextRef="#ctx0" brushRef="#br0" timeOffset="197945.6613">20343 12474 327 0,'-83'-25'30'0,"-4"3"-24"16,-14-3 22-16,-3 0 12 16,-11-2-11-16,-5 5-11 15,2 6-12-15,-4 7 1 16,2 5 4-16,-2 4-3 0,0 0-6 16,2 2 3-16,4 15 0 15,1 5-5-15,-5 7 2 16,-2 11 0-16,-4 15 0 15,-4 7 0-15,-3 8-1 16,1 15 2-16,0 6-1 16,16 9-1-16,13 5-1 15,16 2 1-15,10 3-1 16,11 7 0-16,8 5 0 16,7 7 0-16,11 3-2 15,15-4 0-15,15-4 2 16,10-13 0-16,0 0-3 0,41-5 3 15,26-1 0-15,13-1 2 16,17-9-2-16,17-7-3 16,10-3 3-16,27-6 0 15,16 0-1-15,11-10 0 16,6-6 2-16,-2-12-1 16,0-12 0-16,-2-9 4 15,-9-11-2-15,-1-5-2 16,-1-11 4-16,7-3-3 15,4-6 2-15,-2-19-2 16,-3-8 6-16,-11-8-5 16,-11-10 0-16,-4-5-2 15,-7-3 3-15,-12-7-2 0,-12 3 5 16,-14 1-6 0,-9-7 3-16,-11-5-2 0,-9-6 3 15,-9-5-1-15,-12 1-2 16,-11-4 1-16,-12-3-2 15,-12-6 1-15,-9-5-1 16,-10 0-1-16,0 10 1 16,-35 3 0-16,-8 5 0 15,-17 2 5-15,-7 6-10 16,-5 2 11-16,-2 5-7 16,-9 9 2-16,2 5-1 15,-3 8 0-15,-3 7 1 16,2 3-2-16,2 8-4 15,-1 4-5-15,-3 3-34 0,-4 0-62 16,-10 4-171-16</inkml:trace>
  <inkml:trace contextRef="#ctx0" brushRef="#br0" timeOffset="202521.8763">23844 10768 308 0,'0'0'57'0,"0"0"-37"15,0 0 5-15,0 0 22 16,0 0-16-16,0 0-14 16,0 0-9-16,0 3-3 15,0-3 0-15,0 0 3 0,0 0-1 16,0 0-3-16,0 1 0 15,0-1 1-15,0 0-1 16,0 4-2-16,0-4 0 16,0 7 1-16,-18 14-1 15,-20 13 5-15,-11 11-4 16,-9 17 0-16,2 11-1 16,-6 8-2-16,-2 3 0 15,2 8 0-15,2-7 0 16,10-4 1-16,3-5 2 15,10-3-3-15,2-6 1 16,4-1-1-16,2-8-4 16,8-7 4-16,4-10-4 0,11-12-3 15,4-17-6-15,2-12-7 16,0 0-18-16,0-19-14 16,25-29-14-16,16-24-50 15,-1-15 7-15</inkml:trace>
  <inkml:trace contextRef="#ctx0" brushRef="#br0" timeOffset="202873.0273">23753 10758 334 0,'0'0'62'0,"0"0"-51"15,0 0 25-15,0 0 4 16,0 0-20-16,4 7-18 16,-2 11-2-16,5 16 8 15,5 19 4-15,5 18 3 16,-1 10-3-16,5 14 3 16,2 5-3-16,1-1 3 15,1-1-10-15,-2-8-2 16,-2-7 3-16,1-7-2 15,-3-9-2-15,4-5-2 16,-5-13 0-16,-5-10-2 16,-5-17 1-16,-4-11-2 15,-4-10-7-15,0-1-9 0,-12 0-22 16,-30-27-49-16,-20-17-188 16</inkml:trace>
  <inkml:trace contextRef="#ctx0" brushRef="#br0" timeOffset="203067.6872">23226 11419 408 0,'0'0'0'0,"0"0"8"0,23 0-8 16,33 0 13-1,33 0 4-15,16 0-6 0,3-5-5 16,-5-2-6-16,-10-8 0 15,-2-4-6-15,-6-9-44 16,-13-10-140-16</inkml:trace>
  <inkml:trace contextRef="#ctx0" brushRef="#br0" timeOffset="203429.6921">24146 10526 315 0,'0'-4'31'0,"25"0"-24"15,31 4-5-15,20 0 28 16,9 0-3-16,2 9-4 16,-5 13-10-16,-13 2-3 15,-20 3-2-15,-18 2-7 16,-18 5 2-16,-13 5 0 15,-9 5 1-15,-32 0 3 16,-7 4 0-16,9-12-6 16,10 1 4-16,13-11-3 15,10-4-1-15,6-3-1 16,0-5 0-16,10-2 2 16,21-2-1-16,12-4 0 0,17-4 4 15,17-2-5-15,14 0-1 16,8 0-22-16,-2-2-62 15,-8-4-95-15</inkml:trace>
  <inkml:trace contextRef="#ctx0" brushRef="#br0" timeOffset="207133.7487">22271 13507 350 0,'-35'3'72'16,"31"-3"-45"-16,4 0-8 16,0 0 18-16,0 0-14 15,0 3-17-15,27 0-6 16,29 6 7-16,18-2 3 15,17 1 0-15,4-1 2 16,-2 0-9-16,2 1 4 16,-8-1-7-16,-8-5 0 15,-7 0-6-15,-12-2 0 16,-17 0-4-16,-18 0-28 16,-25 0-83-16,0 9-137 0</inkml:trace>
  <inkml:trace contextRef="#ctx0" brushRef="#br0" timeOffset="207336.0669">22193 13861 367 0,'0'2'32'0,"12"4"-26"15,38-3-6-15,28 3 20 16,36-3-4-16,10-3-5 15,12 0-6-15,-1 0-5 0,-11-12 0 16,0-5-13-16,-13-1-96 16,-16-5-127-16</inkml:trace>
  <inkml:trace contextRef="#ctx0" brushRef="#br0" timeOffset="207622.0597">23995 13278 386 0,'0'0'50'15,"0"0"-37"-15,-12 0 16 16,-7 19 1-16,-12 14-13 0,-4 7 0 16,0 13-8-1,2 5-2-15,-7 8 4 0,7-1-3 16,-2 1 3-16,0-7-9 15,8-7-1-15,-2-7-1 16,5-7 0-16,1-7-3 16,10-16-1-16,5-6-13 15,4-9-22-15,4 0-13 16,0-31-35-16,4-18-145 16</inkml:trace>
  <inkml:trace contextRef="#ctx0" brushRef="#br0" timeOffset="207866.8521">24032 13210 328 0,'4'0'74'0,"3"0"-72"15,-1 0 1-15,6 7 17 16,7 15 3-16,10 11 8 16,4 14-9-16,6 12-4 15,5 8 3-15,3 4-5 16,-1 6-6-16,-1-2-2 15,-2-8-5-15,-5-2 5 16,-9-6-8-16,-5-11 0 16,-11-9-2-16,-7-9-3 15,-6-8-6-15,0-11-32 16,-41-7-52-16,-13-4-118 16</inkml:trace>
  <inkml:trace contextRef="#ctx0" brushRef="#br0" timeOffset="208042.1454">23790 13788 423 0,'0'0'25'0,"0"0"-21"16,34 0-4-16,23 0 16 16,22 0 0-16,22-3-7 15,5-5-9-15,5-3 0 16,-5-7-18-16,-3 0-105 15</inkml:trace>
  <inkml:trace contextRef="#ctx0" brushRef="#br0" timeOffset="208221.6737">25258 13535 16 0,'4'9'429'0,"2"-4"-424"15,7 3-5-15,3 4 4 16,5-2-2-16,10 2-2 16,10-8-16-16,9-4-63 15,14 0-150-15</inkml:trace>
  <inkml:trace contextRef="#ctx0" brushRef="#br0" timeOffset="208483.3685">26434 13194 261 0,'0'4'186'15,"-20"21"-186"-15,-15 13 5 16,-7 12 26-16,-1 6-1 16,-1 10-3-16,-3 7-17 15,-1-3 1-15,1 1-1 16,-9-3 2-16,2-2-5 15,5-7-7-15,5-11 0 16,7-7-1-16,8-13-5 0,10-9-9 16,13-14-15-16,6-5-19 15,0-8-46-15,15-33-113 16</inkml:trace>
  <inkml:trace contextRef="#ctx0" brushRef="#br0" timeOffset="208753.8087">26414 13182 217 0,'0'0'212'15,"6"0"-212"-15,2 0 6 16,11 19-2-16,6 15 30 16,10 7-3-16,0 13-12 0,2 5-3 15,0 7-2-15,-2 7 3 16,1 4-9-16,-3-7-1 15,2-1-2-15,0-10-5 16,-4-6 1-16,-4-9-1 16,-5-9-2-16,-9-9-2 15,-13-14-9-15,0-4-16 16,-6-8-33-16,-38 0-35 16,-12-8-148-16</inkml:trace>
  <inkml:trace contextRef="#ctx0" brushRef="#br0" timeOffset="208941.8711">25967 13690 342 0,'-12'-4'89'0,"12"4"-84"16,0 0-4-16,0 0 12 16,31 0-7-16,33 0 7 15,16 0-3-15,18 0-4 16,3 0-6-16,-4 0-2 15,-4 0-11-15,-14 5-65 16,-13 4-173-16</inkml:trace>
  <inkml:trace contextRef="#ctx0" brushRef="#br0" timeOffset="209495.8612">21818 15187 364 0,'0'4'35'0,"0"-1"-35"0,19 0 30 15,27 2 6-15,16 2-4 16,24 0 2-16,18 4-14 15,20-3-1-15,4 0 0 16,-4-1-6-16,-6-3-9 16,-25-4-4-16,-21 0-4 15,-22 0-7-15,-25 0-23 16,-21 0-49-16,-4-4-144 16</inkml:trace>
  <inkml:trace contextRef="#ctx0" brushRef="#br0" timeOffset="209721.5129">21818 15543 369 0,'44'0'24'0,"26"4"-18"15,23-4 26-15,21 0 12 16,18 0-17-16,3 0-15 15,-3 0-5-15,-10 0-7 16,-25 0-6-16,-16 0-6 16,-11 0-31-16,-18 0-119 15,-11 0-65-15</inkml:trace>
  <inkml:trace contextRef="#ctx0" brushRef="#br0" timeOffset="210981.5938">23697 14849 290 0,'0'-3'52'0,"0"3"-26"16,0 0 23-16,0 0 1 16,0 0-17-16,0 0-18 15,0 0-7-15,0 0-2 16,0 0-2-16,0 6-1 16,0 7-2-16,0 9 2 15,-16 3 2-15,1 1-1 16,-1-3-3-16,4-6 5 15,-1-6-6-15,7-4 2 16,2-3-2-16,4-4 3 16,0 0-3-16,0 0 0 15,0 0 0-15,0 0 0 16,0 0 0-16,0 0 0 16,0 0 0-16,0 0 0 15,0 0-2-15,0 0 2 0,0 0-5 16,0 0 3-16,0 0-1 15,0 0 2-15,0 0-3 16,0 0 2-16,0 0 0 16,0 0-2-16,0 0 1 15,0 0-1-15,0 0-2 16,0 0 3-16,0 0-2 16,0 0 3-16,0 0 2 15,0 0 0-15,0 0 1 16,0 0 1-16,0 0-2 15,0 0 0-15,0 0 0 16,0 0-1-16,0 0 0 0,0 0-2 16,0-4 3-16,6 1 1 15,4-1 1-15,1-3 1 16,-5-1-2-16,2 1-1 16,2 0 0-16,-3-5 3 15,1 3-3-15,-2 1 1 16,0 0-1-16,-2 4 1 15,-1-3-1-15,1 2 1 16,-4-1 0-16,0 6-1 16,0-4 0-16,0 4 4 15,0 0-4-15,0 0 1 16,0 0-1-16,0 0-1 16,0 0 1-16,0 0 1 0,0 0-1 15,0 0 3-15,0 0-2 16,0 0 0-16,0 0-1 15,0 0 0-15,0 0-1 16,0 0 0-16,0 0-4 16,0 0-3-16,0 0-10 15,0 0-26-15,0-4-113 16</inkml:trace>
  <inkml:trace contextRef="#ctx0" brushRef="#br0" timeOffset="211963.2302">24607 14948 238 0,'0'-3'60'0,"0"-4"-36"16,-6-2 19-16,-5 0 1 16,-1-2 0-16,0 0-22 15,-7-2 2-15,-4 3-11 16,-8-2 8-16,-10-2-5 16,-9 4-4-16,-10-2-9 0,-10 6 3 15,-6 4-4-15,-3 2 0 16,-2 0 0-16,-1 8-2 15,1 17 1-15,-4 5 0 16,7 8 0-16,12 2 3 16,16 4-3-16,19-1 3 15,15 5-4-15,16-1 1 16,0 2-1-16,22 3 0 16,34 2-2-16,12-3 2 15,17 1 0-15,6-4 0 16,10-4 0-16,3 0 0 15,-1-4 2-15,-6 4-2 0,-12-7 0 16,-23-4 2 0,-27-4-2-16,-16-10-1 0,-19 3 1 15,0 0 0-15,-19 7 8 16,-35 0-1-16,-20 1 2 16,-17 0-1-16,-12-2-1 15,-5 2-4-15,3-5-2 16,3-3-1-16,16-6 0 15,9-6-3-15,11-3-4 16,10-7-19-16,13 0-16 16,20-32-27-16,21-5-179 15</inkml:trace>
  <inkml:trace contextRef="#ctx0" brushRef="#br0" timeOffset="212353.7076">25178 14904 429 0,'0'0'35'0,"-5"0"-31"0,-7 12 19 16,-9 17 4-16,3 18 1 15,-11 9-15-15,6 10-1 16,4 7-5-16,-5 4 0 16,1 4-2-16,-10 0-1 15,-2-1-3-15,-3 2 0 16,-3-5 0-16,6-8-1 15,4-9-1-15,6-17 0 16,11-15 0-16,3-12-7 16,5-10-12-16,4-6-16 15,2 0-20-15,0-31-86 16</inkml:trace>
  <inkml:trace contextRef="#ctx0" brushRef="#br0" timeOffset="212667.725">25337 14926 54 0,'0'0'376'16,"6"0"-372"-16,4 16-3 16,3 9 20-16,9 8 15 15,3 8-10-15,0 6-8 16,0 9-9-16,-7 9 5 15,1 2 1-15,0 2-1 0,-7 2-8 16,-2-5-1 0,-3-5 3-16,-5 5-2 0,8-7-3 15,-6-5 2-15,-4-4-4 16,2-15 0-16,-2-8-1 16,0-6-4-16,0-11 1 15,0-5-12-15,0-5-42 16,6 0-58-16,11-19-228 15</inkml:trace>
  <inkml:trace contextRef="#ctx0" brushRef="#br0" timeOffset="213207.9212">26742 14836 409 0,'-47'-6'34'0,"12"3"-32"16,4 3 9-16,-9 0 32 0,-11 19-18 16,-5 14-8-16,-4 11-4 15,6 11 0-15,11 0-1 16,12 4 1-16,12 0-5 16,19-1-6-16,0-3 0 15,13 0-2-15,30-4 0 16,11-2-2-16,8-3 2 15,2-2 0-15,0 0-1 16,-4-6 1-16,0 0 0 16,-11-6 4-16,-7-3-3 15,-17-7 0-15,-13-8-1 16,-12-3 0-16,0-1 0 16,-2 6 4-16,-39 6 5 0,-21 4-2 15,-17-3 3 1,-6 2-9-16,3-6-1 0,1-1-4 15,2-8-13-15,5-6-22 16,4-4-15-16,14-4-51 16,19-24-265-16</inkml:trace>
  <inkml:trace contextRef="#ctx0" brushRef="#br0" timeOffset="213441.3618">27009 15126 215 0,'21'0'192'16,"14"3"-191"-16,8 1 7 15,11 5 14-15,10-3-5 16,-2-3-12-16,6-1-5 15,3-2-2-15,-9 0-35 16,-13-14-128-16</inkml:trace>
  <inkml:trace contextRef="#ctx0" brushRef="#br0" timeOffset="213674.4592">27888 14802 400 0,'0'28'26'0,"0"10"-16"15,0 6 19-15,0 0 8 16,0 4-3-16,0-1-21 16,0 2-11-16,2-1-2 15,4-2 0-15,0-5-9 16,0 0-24-16,0-1-49 15,1-8-95-15</inkml:trace>
  <inkml:trace contextRef="#ctx0" brushRef="#br0" timeOffset="213927.1846">28005 15679 305 0,'0'4'139'0,"0"3"-135"16,0-3 12-16,0-1 13 16,4 4-10-16,5-2-11 0,1-2-7 15,-2 4-2-15,3-4-4 16,-1-3-14-16,2 0-97 15,1 0-250-15</inkml:trace>
  <inkml:trace contextRef="#ctx0" brushRef="#br0" timeOffset="214732.0076">29095 15100 231 0,'-13'-2'103'16,"-3"-1"-82"-16,5 3 32 15,-9 0-5-15,-9 0-21 16,-6 0-12-16,-9 5 0 16,1 12 5-16,-5-3-5 15,5 6-2-15,2 1 2 16,8 1-2-16,-1 0-8 0,10 8-1 15,5-3-2 1,11 4-2-16,8-1-1 0,0-1-1 16,0 0 2-16,18 1-2 15,9-4 1-15,8 2 1 16,7-1 0-16,1 1 2 16,7 3-2-16,3-2 1 15,1 0-1-15,-6-3 1 16,-9-1-1-16,-6-6 2 15,-12-4-1-15,-5-1-1 16,-3-2 0-16,-11-5-1 16,2 8 0-16,-4-5-1 15,0 4 2-15,0 6 1 16,-6-5 0-16,-17 6 4 16,2-3-5-16,-8 5 0 0,-6-5 0 15,-4-1 2-15,-9-1-2 16,-3-1 3-16,-1-5-2 15,-2 1 1-15,1-7-2 16,-1 0 0-16,8-4-3 16,11 0-16-16,6-4-17 15,23-18-40-15,6-14-145 16</inkml:trace>
  <inkml:trace contextRef="#ctx0" brushRef="#br0" timeOffset="215194.8136">29998 14993 291 0,'-14'18'69'15,"12"-2"-66"-15,-11 8 27 0,-5 6 29 16,-5 6-18-16,-2 11-12 15,0 2-7-15,-4 10-8 16,-4 3 3-16,0 4-2 16,0 1 0-16,-6 5-7 15,8-2 0-15,-6 3-5 16,6-11 2-16,2-2-4 16,8-8-1-16,11-9-1 15,1-6-1-15,-1-4-2 16,8-11-2-16,-2-8-5 15,0-6-27-15,4-5-19 0,0-3-52 16,0-17-120-16</inkml:trace>
  <inkml:trace contextRef="#ctx0" brushRef="#br0" timeOffset="215541.4312">30205 15004 105 0,'6'0'260'0,"2"11"-254"16,5 18 16-16,5 7 40 0,-1 10-16 15,6 3-9-15,-3 14-8 16,-3 4-7-16,-3 6-4 15,-1-3-4-15,-3-4 1 16,0 4-7-16,-4-5 0 16,7-2-3-16,-5-12 2 15,5-7-7-15,-1-14 0 16,-2-8 0-16,-4-7-2 16,3-8-6-16,-9-7-12 15,10 0-17-15,9-11-30 16,12-19-43-16,10-6-192 15</inkml:trace>
  <inkml:trace contextRef="#ctx0" brushRef="#br0" timeOffset="215975.2587">31371 15091 354 0,'0'-3'57'0,"0"-4"-51"16,-5 6 36-16,-19 1 17 15,-9 0-36-15,-9 0-5 16,-7 18-6-16,-9 10-4 16,6 4 3-16,0 7 0 15,9-1-4-15,12-1-6 0,14-4 1 16,11 3-2-16,6-2-4 15,0-2 3-15,25 2 0 16,16-5 1-16,1-4 0 16,1 5-1-16,-6-2 1 15,-1-1-4-15,-12 0 0 16,-1 1 2-16,-11-3-2 16,-5-2 4-16,-7 6-2 15,0-4 2-15,-4-2 0 16,-27-1 1-16,-11-3 2 15,-3-2-1-15,-3-1 0 16,-1-2-2-16,1-6-4 0,0-2-8 16,5-6-19-16,2 0-26 15,10-11-101-15</inkml:trace>
  <inkml:trace contextRef="#ctx0" brushRef="#br0" timeOffset="216425.3626">31569 14996 134 0,'8'0'128'16,"5"0"-128"-16,-1 0 28 15,5 0 27-15,-5 0-22 0,3 0-14 16,5 4-4-16,-1-4-2 16,-5 4 1-16,9-3 1 15,-2 1 0-15,8 2 5 16,2-4-9-16,0 0-6 16,-2 0 1-16,2 3-6 15,-7-3-1-15,3 0-6 16,-6 0-17-16,-2 0-44 15,-1-10-116-15</inkml:trace>
  <inkml:trace contextRef="#ctx0" brushRef="#br0" timeOffset="221548.3547">26135 16211 120 0,'0'-3'78'0,"0"3"-52"16,2 0-5-16,8-4 17 16,9-1 3-16,5-1-11 15,5-1-12-15,-4-2-13 16,-4 3-4-16,-3-2-1 16,3 0-1-16,-8-2-12 15,-5 0 2-15,-4 3 4 16,-4-8-31-16,0 2-3 15,0-5-47-15</inkml:trace>
  <inkml:trace contextRef="#ctx0" brushRef="#br0" timeOffset="223235.255">26186 15639 114 0,'-2'-4'44'0,"-4"0"-27"0,2 2 6 15,2 2 16-15,2 0 15 16,0 0-17-16,0 0-17 15,0 0 0-15,0 0 3 16,0 10 3-16,0 11 5 16,0 6 0-16,0 5-13 15,0 4-5-15,6 6 2 16,2-2 5-16,-2 1-7 16,1-1-1-16,-1 0-3 15,-2 4-1-15,-4-3-3 16,0 3-2-16,0-3-1 15,0-2-1-15,-4-2 0 16,-2-10 1-16,-1-4-2 0,7-7 0 16,-2-9 0-16,2 0 0 15,0-6 0-15,0 2-2 16,0-3-1-16,0 4-6 16,7-1 2-16,17-3 5 15,14 1 1-15,3-1 2 16,13 0 5-16,6 0-4 15,2 0-1-15,12 0 4 16,11 0-3-16,10 0-1 16,10 0 2-16,7-4-2 15,0-3-1-15,3-1 0 16,1 4 1-16,10 1 0 0,2 3 0 16,-6 0-1-16,-8 0 0 15,-11 0 0-15,-5 0 0 16,-1 0-1-16,0 0 1 15,-2 0-2-15,-4 0 2 16,-13 0-3-16,-7-4 2 16,-11 4 0-16,-7 0 1 15,-5-2 0-15,-5 1 2 16,-1 1-3-16,-1-1 1 16,-4-2 0-16,3 3 0 15,-1-4-1-15,-2 3 1 16,-6 0 0-16,-2 0-4 15,-8 1 2-15,-3 0 1 0,3-4 0 16,-9 4 0-16,1-6 1 16,-5 4-5-16,2-1 5 15,3 0 3-15,-7 0-3 16,2 2 0-16,-2-3-3 16,-1 4 3-16,-3 0 0 15,-2 0-2-15,0 0 2 16,0 0-2-16,0 0 2 15,0 0 1-15,0-4-1 16,0 4 1-16,0 0-1 16,0-1 1-16,0-5-2 15,0-1 2-15,0-2-1 16,0 3 1-16,0-1-1 16,0-5-3-16,0 5 3 0,0-5-4 15,0 3 3-15,4 1 2 16,-4 0 0-16,0 1 0 15,0 3-1-15,0-2 2 16,0 4-1-16,0 2 0 16,0-2 4-16,0-5-5 15,2 2 0-15,-2-1-4 16,4 2 3-16,-4-3-1 16,4 2-1-16,-4 0-3 15,2 0-8-15,-2 2-1 16,0 1 0-16,0-2 2 15,0 4 1-15,0 0 0 16,0 0 3-16,0 0 5 0,0-3-2 16,0 3 6-16,0 0 0 15,0 0 1-15,0 0 3 16,0 0-4-16,0 0 3 16,0 0-1-16,4 0 5 15,-4 0-1-15,0 0 3 16,0 0 1-16,2 0-4 15,-2-3 2-15,0 3-3 16,0 0 0-16,0-1-1 16,0 1-3-16,0 0-1 15,0 0 3-15,0 0 0 16,0 0-3-16,0 0 1 0,0 0-1 16,0 0 0-16,0 0 0 15,0 0-2-15,0 0 2 16,0 0 0-16,0 0-1 15,0 0 0-15,0 0 1 16,0 0-1-16,0 0-1 16,0 0 2-16,0 0 0 15,0 0-1-15,0 0 1 16,0 0 0-16,0 0 1 16,0 0-3-16,0 0 4 15,0 0-2-15,0 0 0 16,0 0 0-16,0 0-1 15,0 0 0-15,0 0-2 0,0 0 2 16,0 0-3 0,0 0 3-16,0 0 1 0,0 0 0 15,0 0 0-15,0 0 0 16,0 0-2-16,0 0 2 16,0 0-2-16,0 0 1 15,0 0-1-15,0 0 1 16,0 0-1-16,0 0 0 15,0 0-4-15,0 0-4 16,0 0-4-16,0 0 2 16,0 0-2-16,0 0 0 15,0 0-11-15,0 0-33 0,0 0-61 16</inkml:trace>
  <inkml:trace contextRef="#ctx0" brushRef="#br0" timeOffset="224675.3974">21041 17308 448 0,'6'0'26'15,"13"0"-22"-15,10 0-3 16,4 0 7-16,13 0 7 15,3 5 0-15,7-2 1 0,4 1-7 16,8 2 2-16,9-2-2 16,3-2 1-16,15-2-6 15,-2 0 4-15,2 0-4 16,-8 0-4-16,-8 0 0 16,-9-2 0-16,-8-2-5 15,-12 4-9-15,-13 0-13 16,-2 0-17-16,-29 0-85 15,-6 0-240-15</inkml:trace>
  <inkml:trace contextRef="#ctx0" brushRef="#br0" timeOffset="225027.7259">21331 17676 363 0,'0'0'15'0,"0"0"-13"15,0 0-2-15,0 0 11 16,24 0 7-16,9 0-4 16,3 0-8-16,5 0 3 15,2 0-1-15,11 0-1 16,6 0 2-16,8 0-6 15,7 0 2-15,3 0 0 16,-1 0-2-16,-3 0 0 0,-4 0-1 16,-8 3-1-16,-8-3-1 15,-15 0 0-15,-3 0-1 16,-18 0-2-16,-7 0-1 16,-5 0-6-16,-4 0-27 15,-2 0-72-15,4-8-105 16</inkml:trace>
  <inkml:trace contextRef="#ctx0" brushRef="#br0" timeOffset="225785.4357">23609 17195 280 0,'0'-4'90'0,"-2"4"-56"15,-3 0 7-15,-1 0 9 16,-2 0-17-16,-9 0-16 16,-3 0-6-16,-13 0-2 15,-7 0-4-15,-11 4-4 0,-7 7 1 16,-6 7-2 0,-9 5 3-16,-1 5 0 0,2 1-3 15,5 2 4-15,18-7 3 16,14-2-6-16,16 0-1 15,19 0-3-15,0 0-5 16,6 5 5-16,42 2-1 16,8 0-1-16,16 4 4 15,7-3 2-15,5 3 0 16,-3-1 0-16,2 1 0 16,-11 1-1-16,-16-5-1 15,-15-3 0-15,-16-4 1 16,-15 0-1-16,-10-2 1 15,0 8 7-15,-20-3 1 16,-26 4 0-16,-14 0-3 0,-12-3 1 16,-1-1 0-16,-1-3-4 15,-5-3-1-15,3 0-1 16,2-7-1-16,1-7-4 16,11 0-9-16,11-5-16 15,11 0-18-15,15-16-17 16,11-7-126-16</inkml:trace>
  <inkml:trace contextRef="#ctx0" brushRef="#br0" timeOffset="226159.7713">24340 17212 423 0,'-10'0'22'16,"4"0"-19"-16,-7 0 17 15,-1 19 19-15,-5 11-26 16,-8 10-4-16,7 7-4 15,-5 8 0-15,-4 8-2 0,4 3 5 16,-6 8-5 0,-4-1 0-16,-2 4-1 0,0 1 2 15,-3-12-2-15,7-7-2 16,9-15 0-16,3-15-3 16,13-12-6-16,3-12-13 15,5-5-27-15,0-5-73 16,0-31-129-16</inkml:trace>
  <inkml:trace contextRef="#ctx0" brushRef="#br0" timeOffset="226483.3011">24365 17211 380 0,'0'0'58'15,"0"0"-57"-15,0 13 3 16,0 13 23-16,6 7-1 16,11 4-21-16,1 10 1 15,3 4-1-15,-2 5 0 16,4-1 4-16,-7 0 4 16,3-1-7-16,-5-1 4 15,3-5-3-15,-5 6 1 16,5-6-5-16,-9-4-2 15,2-6-1-15,-4-4-4 16,-4-8 0-16,-2-4-8 0,0-9-9 16,0-4-10-16,0-9-16 15,0 0-35-15,-12-10 1 16</inkml:trace>
  <inkml:trace contextRef="#ctx0" brushRef="#br0" timeOffset="226707.6176">24086 17625 66 0,'-4'0'373'0,"4"-3"-359"0,0 1-11 16,0 2 0-16,14 0 8 15,32 0-6-15,18 0 0 16,8 0 1-16,-3 0-6 15,-10 0 0-15,-3 0-7 16,-8-4-14-16,-5-6-48 16,-8-5-96-16</inkml:trace>
  <inkml:trace contextRef="#ctx0" brushRef="#br0" timeOffset="227576.9851">24469 17179 82 0,'-9'0'288'16,"9"0"-218"-16,-4 0-23 15,4 0-11-15,0 0-11 16,-6 1-11-16,-4 25-5 15,-9 11-2-15,-6 17 2 16,-6 8-2-16,-4 12-2 16,-4 3 0-16,-7 1 2 15,9 3 2-15,0-5-2 16,6-2-1-16,2-8-5 16,8-8 1-16,5-14-2 15,5-7-3-15,5-10 0 16,4-7-6-16,-2-8-2 15,2-10-5-15,-2-2-13 0,4 0-25 16,0-22-53-16,0-21-102 16</inkml:trace>
  <inkml:trace contextRef="#ctx0" brushRef="#br0" timeOffset="227884.9454">24512 17206 347 0,'0'16'112'15,"-2"12"-106"-15,-2 9 12 0,4 11 10 16,0 10 3 0,0 5-12-16,12 10-9 15,7 1-1-15,1 2 2 0,1-4 2 16,-2-1-5-16,-1-5-4 15,5-7 3-15,-4-6-3 16,3-10-2-16,3-6-2 16,-4-12-2-16,0-6-3 15,-7-9-12-15,-4-7-17 16,5-3-12-16,1-10-22 16,3-33-45-16,0-11-73 15</inkml:trace>
  <inkml:trace contextRef="#ctx0" brushRef="#br0" timeOffset="228289.7329">24679 16708 446 0,'0'0'1'16,"25"0"8"-16,17 0-9 16,9 0 20-16,19 7 0 15,5 8-13-15,-9 3-5 16,-12-1-2-16,-29 2-3 0,-17 7 3 16,-8 3-1-16,-8 8 1 15,-46 6 4-15,-12 5 5 16,0-4 2-16,8 0-2 15,16-11-1-15,18-8-7 16,13-6 0-16,11-7-1 16,0-2-2-16,0-2-4 15,13-1 3-15,24-3-4 16,10-1 6-16,11-3 0 16,-2 0-7-16,0 0 1 15,-7 0-12-15,3 0-15 16,0 0-38-16,2 0-78 15</inkml:trace>
  <inkml:trace contextRef="#ctx0" brushRef="#br0" timeOffset="229257.8811">25996 17247 285 0,'-35'0'180'0,"-8"0"-152"16,-5 0-6-16,-8 0 16 15,2 14-11-15,5 2-8 16,-1 11-9-16,5 4 2 15,8 4 0-15,1 6-1 16,18-3-4-16,10 4-5 16,8-4-2-16,0 2 0 15,24 0-1-15,24 0-3 16,4-3 4-16,12-3 0 16,4 2 0-16,2-8 0 15,-6 3-2-15,0-9 1 16,-8 0 0-16,-15-4 0 15,-16-7 1-15,-12-3-4 0,-13-4 4 16,0-3-2-16,0 1 2 16,0 2 2-16,0 0 2 15,0 3-1-15,0 0-1 16,-19 5-2-16,-10 1 1 16,-12 6 0-16,-11 6-1 15,-8-2-2-15,-2 0 2 16,2-1 0-16,2-1 0 15,9-10 1-15,7 4 0 16,5-6-1-16,10 0 0 16,5-5-1-16,5-1-4 15,11-3-10-15,4 0-14 16,2 0-15-16,0 0-20 0,0-19-31 16,0-9-107-16</inkml:trace>
  <inkml:trace contextRef="#ctx0" brushRef="#br0" timeOffset="229587.8175">26360 17188 444 0,'0'0'68'0,"0"0"-56"0,0 0 10 16,0 0 18-16,0 0-17 16,0 0-19-16,14 0-4 15,15 0 0-15,15 7 5 16,9 0-5-16,7 3 0 15,7-2-3-15,-5-8-12 16,4 0-8-16,6-7-31 16,-4-11-52-16,-10-8-298 15</inkml:trace>
  <inkml:trace contextRef="#ctx0" brushRef="#br0" timeOffset="229813.9925">27294 16952 488 0,'-6'27'15'0,"2"8"-7"16,2 9 15-16,-2 1 13 16,4 0-11-16,0 6-14 15,0 7-5-15,0 1-3 16,6-5-3-16,-2 1-7 15,-4-6-25-15,0-1-59 0,0-15-243 16</inkml:trace>
  <inkml:trace contextRef="#ctx0" brushRef="#br0" timeOffset="230509.538">19671 17157 333 0,'0'0'55'0,"0"0"-43"15,0 0-2 1,0 0 26-16,0 13-6 0,-6 17-14 16,-23 23-7-16,-4 10 4 15,-3 10 4-15,-1 12 3 16,0 6-3-16,-2 8-2 15,-1-1-4-15,1-3-7 16,8-9 2-16,10-16-6 16,5-12-2-16,10-5-1 15,6-18-5-15,0-16-14 16,0-11-19-16,0-8-24 16,0-33-94-16,16-27-13 15</inkml:trace>
  <inkml:trace contextRef="#ctx0" brushRef="#br0" timeOffset="230801.541">19702 17045 412 0,'-2'32'41'15,"-2"13"-34"-15,4 6 1 16,0 4 16-16,16 3 5 15,21 10-8-15,7 11-8 16,14 2-1-16,-3 6-1 16,1 0 5-16,-2-3-8 15,-4-1-1-15,-7-1-2 0,-8-6-2 16,-10-9-1 0,-9-5-2-16,-9-14-1 0,-7-5 0 15,0-14-8-15,0-12-15 16,-29-12-25-16,-19-5-24 15,-26-22-218-15</inkml:trace>
  <inkml:trace contextRef="#ctx0" brushRef="#br0" timeOffset="230997.2381">19330 17885 421 0,'0'0'58'15,"0"0"-58"-15,37 0 0 0,25 0 9 16,29 0 13-16,18 0-8 16,7 0-13-16,-2 0-1 15,-13 0-8-15,-16-22-7 16,-21-11-51-16,-25-4-158 16</inkml:trace>
  <inkml:trace contextRef="#ctx0" brushRef="#br0" timeOffset="231371.4684">19908 16779 350 0,'46'0'33'16,"26"0"-30"-16,25 0 2 15,13 5 17-15,-11 3 3 16,-8 3-20-16,-14 3-2 16,-28-3-3-16,-22 0-1 15,-19 0 1-15,-8 6 2 16,-4 10 16-16,-33 11 9 16,-13 12-8-16,-3-2-5 15,1-4-1-15,19-5-7 16,10-8-4-16,17-6-2 15,6-3 0-15,0-3-2 0,10-7 1 16,17-1 0-16,8-2-1 16,3-8 1-16,9-1-2 15,1 0 1-15,5-1-20 16,-1-13-32-16,2-1-95 16</inkml:trace>
  <inkml:trace contextRef="#ctx0" brushRef="#br0" timeOffset="235317.1152">25227 3913 370 0,'-6'0'48'15,"-6"0"-34"-15,-1 0 28 16,13 0 2-16,-2 0-16 16,2 0-17-16,0 0-6 15,-4 0-1-15,0 9 0 16,-4 13-3-16,-11 11 4 15,0 13 2-15,-5 8-3 16,-3 5-2-16,2 7 4 16,0 12-4-16,0 10-1 15,-4 1 1-15,-2 4 0 16,0-7 0-16,0-1-1 16,6-10 0-16,3-9-1 0,7-11 0 15,5-15 0-15,0-8-2 16,3-15-8-16,5-10-13 15,-2-7-23-15,2-6-31 16,2-25-149-16</inkml:trace>
  <inkml:trace contextRef="#ctx0" brushRef="#br0" timeOffset="235699.9992">25049 3887 348 0,'0'-7'45'0,"0"6"-20"15,2 1 25-15,-2 0-6 16,5 0-32-16,7 14-12 16,2 10 15-16,15 14 1 15,0 11-1-15,-2 6-1 16,6 4-8-16,-6 3 2 15,2 7-4-15,2 2 3 16,-2 13-1-16,2 4-3 16,-4-3 2-16,8 2 1 15,0-4-4-15,2-7 1 16,1-8 0-16,-3-8-3 0,0-13 0 16,-4-10 0-16,-6-11-1 15,-7-9-2-15,-7-9-1 16,-5-8 2-16,-6 0-7 15,0-2-8-15,0-21-23 16,-17-15-32-16,-20-11-90 16</inkml:trace>
  <inkml:trace contextRef="#ctx0" brushRef="#br0" timeOffset="235917.5038">24874 4506 361 0,'0'-2'55'0,"6"-1"-52"15,35-1 7-15,23-1 14 16,19-2 1-16,8-1-14 16,-6 4-7-16,-11-3-4 15,-14 0-4-15,-10 0-2 16,-3-12-39-16,-10-2-169 15</inkml:trace>
  <inkml:trace contextRef="#ctx0" brushRef="#br0" timeOffset="236226.3055">25504 3536 304 0,'0'0'130'16,"0"0"-117"-16,0 0-11 16,0 7 14-16,2 20-8 15,2 10 14-15,-2 10-6 16,3 1-7-16,1-3-4 15,0-5-2-15,6-5-3 0,-3-6 0 16,7-7-4-16,-3-7-7 16,5-9-27-16,1-6-85 15,6-7-130-15</inkml:trace>
  <inkml:trace contextRef="#ctx0" brushRef="#br0" timeOffset="236590.7477">25843 3567 298 0,'0'0'91'16,"-4"11"-79"-16,-8 12 12 15,-7 8 19-15,7 7-11 16,1-1-17-16,11-1-6 0,0-6 0 16,0-1-8-16,23-11 0 15,4-3-1-15,8-8 0 16,6-7-5-16,7 0 5 15,-5-11-2-15,-1-14 4 16,-11-8-2-16,-13-4 0 16,-9-4 1-16,-9 0 2 15,0 6-3-15,-21 6 3 16,-20 9-3-16,-3 9 0 16,1 6 0-16,1 5 13 15,5 0-4-15,-2 0 1 16,6 2-8-16,2 5-2 0,4 5 0 15,15-4-4-15,5 4-5 16,7-3-10-16,0-1-28 16,33-4-40-16,23-4-106 15</inkml:trace>
  <inkml:trace contextRef="#ctx0" brushRef="#br0" timeOffset="236959.3708">26428 3610 228 0,'-14'19'56'0,"-5"3"-8"15,3 4 23-15,-1 0-24 0,9 0-22 16,4 1-9 0,4-3-4-16,0-6-8 0,0-3 1 15,16-4-5-15,15-6 1 16,10-3 0-16,3-2-1 15,5-2 4-15,-1-14-2 16,-17-6 3-16,-8-2-2 16,-15-2-1-16,-8-1 4 15,0-2-2-15,-21 5-4 16,-16 5 0-16,-10 4-1 16,-3 8 1-16,-4 6 6 15,3 1-1-15,11 0-1 0,5 0-4 16,12 0 0-16,11 1-1 15,6 5-11-15,6 2-15 16,0 1-19-16,23-4-35 16,26-5-90-16</inkml:trace>
  <inkml:trace contextRef="#ctx0" brushRef="#br0" timeOffset="237296.8381">26811 3604 309 0,'-7'6'62'16,"-11"4"-53"-16,-1 2 34 16,3 4-4-16,1-1-18 15,3 6-13-15,1 0-1 16,9 2 2-16,2-3-3 0,0 1-1 16,2-5-5-16,23-6 0 15,4 1 0-15,6-10 0 16,2-1 2-16,1 0 0 15,-7-12 4-15,-6-3 1 16,-9-6-1-16,-12-4 6 16,-4 0-3-16,0 0-2 15,-35 4 3-15,-8 1-6 16,-9 4-4-16,0 8 2 16,1 1 3-16,7 4 0 15,7 3-5-15,6 0-11 16,6 0-25-16,11 3-47 0,12 12-148 15</inkml:trace>
  <inkml:trace contextRef="#ctx0" brushRef="#br0" timeOffset="237575.2955">26664 4273 112 0,'-4'2'344'15,"4"-2"-330"-15,0 0-1 0,0 0 15 16,0 0-11 0,22 0-15-16,16 0 5 0,13 0-2 15,5 0 1-15,4 0-4 16,-10 0 1-16,-9 0-3 15,-14 0-2-15,-15 0-6 16,-1 0-25-16,-11 0-142 16</inkml:trace>
  <inkml:trace contextRef="#ctx0" brushRef="#br0" timeOffset="237760.8559">26573 4521 339 0,'0'3'29'0,"0"-3"-19"16,25 0 25-16,18 0 1 16,21 0-10-16,8 0-10 15,7 0-7-15,-2-1-8 16,-1-7-1-16,-2-1-5 16,3-2-34-16,-3-2-144 15</inkml:trace>
  <inkml:trace contextRef="#ctx0" brushRef="#br0" timeOffset="238377.2724">28253 3950 190 0,'0'-8'75'0,"0"5"-15"15,0 1 34-15,0 2-20 16,-2-2-31-16,-20 0-18 0,-9 2-1 15,-5 0-14-15,-7 0 2 16,-11 0-6-16,1 6-5 16,-3 12 0-16,-4 7-1 15,4 4 0-15,6 5 3 16,11-1-3-16,8 1 0 16,10 1 0-16,11-1-1 15,10-3 0-15,0 2 0 16,23 0-1-16,22 2 1 15,7 7 1-15,10-1 0 16,6-2 0-16,5 1 1 16,3-4 1-16,3-2-2 15,-15-1 3-15,-6-1-3 0,-15-3 0 16,-14-4 0-16,-15 0 0 16,-7-2 0-16,-7 1 0 15,0 0 1-15,-27-2 1 16,-19 1 4-16,-5-2-2 15,-14-1 2-15,-3-2-1 16,0-7-3-16,-2 0 1 16,10-10-3-16,10-1 0 15,1 0-11-15,1-13-28 16,11-8-21-16,8-1-70 16,21-1-190-16</inkml:trace>
  <inkml:trace contextRef="#ctx0" brushRef="#br0" timeOffset="244173.7718">28915 4161 205 0,'0'-9'70'0,"0"5"-1"16,0 1 4-16,0-1-17 15,0 4-16-15,0 0-8 16,0-2-11-16,0 2 0 15,0 0-4-15,0 0-2 16,0 0-1-16,0 0-6 16,0 0-3-16,0 2-2 15,-2 4-3-15,-11 9-1 16,-3 10 1-16,-9 13 4 16,0 10 0-16,0 5-3 15,3 1-1-15,5 1 0 16,3 2 1-16,3-1-2 0,5-1 1 15,4-1-1-15,2-5 1 16,0 0 0-16,0-7 0 16,0-2 0-16,0-7-1 15,0-6 0-15,0-6 0 16,0-7 0-16,0-6 0 16,0-5-6-16,0-3-5 15,0 0-8-15,0 0-18 16,0-12-20-16,2-15-31 15,9-13-84-15</inkml:trace>
  <inkml:trace contextRef="#ctx0" brushRef="#br0" timeOffset="244709.2208">28853 4004 245 0,'0'-7'59'0,"0"4"-44"16,0-1 18-16,2 4 35 15,2 0-25-15,-4 0-17 16,2 0-10-16,-2 0-7 16,0 0-2-16,4 0-3 15,5 14-3-15,7 6 2 0,9 8 8 16,0 1 0-1,-1 6-3-15,3-3-2 0,-2 3 2 16,2 3-2 0,0 1 1-16,0 7-1 0,-2 5-4 15,-1 4 1-15,5 3 2 16,-4 0 1-16,4-5-3 16,-4-5 2-16,0-4-4 15,-3-1 1-15,-1-4-2 16,2 0 2-16,-7-3 0 15,-3-4-2-15,-5-5 2 16,-4-5 0-16,-2-1-2 16,2-6 2-16,-4-5 0 15,2-5-1-15,-2-4 1 16,0-1 0-16,0 0-1 0,0 0 3 16,5 0-4-16,-5 0 3 15,0 0-2-15,2 0-1 16,-2 0-2-16,4 0-3 15,-4-8-6-15,2-10-12 16,4-4-14-16,4-13-29 16,3-8-78-16</inkml:trace>
  <inkml:trace contextRef="#ctx0" brushRef="#br0" timeOffset="245247.4027">29204 3501 162 0,'0'0'80'16,"0"0"-47"-16,0 0 11 16,0 0 2-16,0 13-15 15,0 7 2-15,0 6-9 16,0 6-2-16,0 6-1 16,0 3-2-16,0 2-5 15,0-3-1-15,0 1-6 0,0-7-5 16,0-1 3-1,0-2-4-15,2-8-1 0,2-4 1 16,3-6 0-16,-7-7-1 16,0-5-4-16,0-1-2 15,0 0-15-15,0-11-22 16,2-16-83-16,8-7-88 16</inkml:trace>
  <inkml:trace contextRef="#ctx0" brushRef="#br0" timeOffset="245667.2519">29407 3583 225 0,'-6'0'60'16,"4"9"-53"-16,-9 4 35 15,5 8 12-15,-2 4-22 16,2 4-16-16,1-3-4 15,3-1-3-15,2-2-7 16,0-4 4-16,0-5-6 16,0-1 4-16,13-5-3 15,7-2 2-15,3-6-2 16,6 0 4-16,2 0-1 16,0-19 0-16,-2-6-2 15,-8-1 1-15,-9-4 0 16,-8 1-3-16,-4 4 1 15,0 3-1-15,-25 4-3 0,-1 8 3 16,-1 5 8-16,-4 4 6 16,-4 1-7-16,4 0-1 15,6 0 0-15,8 0-4 16,5 0-2-16,2 0 0 16,10 0-1-16,-3 0-5 15,3 1-2-15,0 4-13 16,0-3-39-16,3-2-100 15</inkml:trace>
  <inkml:trace contextRef="#ctx0" brushRef="#br0" timeOffset="246065.5173">29744 3625 244 0,'-11'2'103'0,"5"3"-80"16,-6 2 30-16,-1 3-8 15,-5 8-27-15,-1 2-9 16,3 4-2-16,10 1-5 16,3-2 1-16,3-2-2 15,0-6-1-15,3-2-4 0,21-5 3 16,7-7-6-1,4-1 6-15,7 0-1 0,-5-13 2 16,0-6 3-16,-14-7 0 16,-17 1 0-16,-6 0-2 15,0 0 3-15,-25 6-2 16,-12 3-2-16,-2 6 0 16,-5 1 1-16,7 5-1 15,6 1 3-15,2 3-3 16,11 0 0-16,5 0-4 15,3 0-16-15,10 3-46 16,0 0-85-16</inkml:trace>
  <inkml:trace contextRef="#ctx0" brushRef="#br0" timeOffset="246379.3602">30079 3641 137 0,'-13'13'131'15,"-3"4"-116"-15,-3 4 17 16,7 4 29-16,3-1-34 16,9 0-12-16,0-5-4 15,0-8-8-15,15 0 1 16,4-8-2-16,9-1-2 16,3-2 3-16,0 0 2 15,0-17 5-15,-4-5-2 16,-12-3 1-16,-15 1-1 0,0-3 0 15,-2 5-2-15,-27 6-4 16,-6 3 9-16,8 9-8 16,2 2 1-16,2 2-1 15,7 0-3-15,-5 6-13 16,11 12-26-16,10 0-105 16,0 3-131-16</inkml:trace>
  <inkml:trace contextRef="#ctx0" brushRef="#br0" timeOffset="246821.3171">30666 4085 310 0,'-46'7'71'0,"-5"1"-51"16,-9 6 42-16,-4 4-16 15,2 4-24-15,6 5-12 16,2 3-2-16,11 4-4 16,5 1-1-16,16-2-2 15,17 0-1-15,5-2-2 0,5 0 1 16,30-4-4-1,8-2 4-15,7-3 1 0,4 0 0 16,1-2 1-16,-3 1 1 16,-7-3-1-16,-9-2-1 15,-12-3 0-15,-7-2-1 16,-15-4 1-16,-2 2-2 16,0 0 2-16,-21 4 5 15,-30 3 2-15,-9 3-3 16,-2-8-3-16,8 0-1 15,11-7-2-15,7-3-9 16,10-1-32-16,9-2-88 16</inkml:trace>
  <inkml:trace contextRef="#ctx0" brushRef="#br0" timeOffset="247084.3024">30912 4082 280 0,'0'0'130'0,"0"-1"-109"16,0 1 1-16,0 0 3 15,0 0-4-15,0 0-20 16,8 0 2-16,13 1-4 0,10 4 3 15,10 0-4-15,7-3 1 16,1-2-5-16,7 0-31 16,-2-12-133-16</inkml:trace>
  <inkml:trace contextRef="#ctx0" brushRef="#br0" timeOffset="247278.9265">31491 3909 268 0,'0'3'85'0,"0"9"-84"16,-5 8 30-16,-1 9 13 0,-2 3-16 15,0 6-10 1,1 1-14-16,5-2-2 0,2-2-2 16,0 0-1-16,0-3-10 15,17-4-59-15,-5-1-184 16</inkml:trace>
  <inkml:trace contextRef="#ctx0" brushRef="#br0" timeOffset="247923.9184">25062 5656 391 0,'111'1'18'0,"22"-1"13"16,40 0 18-16,36 0-12 0,49-4-6 15,53-4-8-15,42 0-4 16,58 2-6-16,38 2-4 16,18 4 0-16,2 0-9 15,-20-2 0-15,-27 2 0 16,-38-3-1-16,-47-3 1 16,-52-7-2-16,-47-4-7 15,-42-4 1-15,-22-5-8 16,-23-3-13-16,-27-2-13 15,-29 5-90-15</inkml:trace>
  <inkml:trace contextRef="#ctx0" brushRef="#br0" timeOffset="253649.6086">24634 3285 298 0,'-13'3'46'0,"1"-2"-35"16,0-1 17-16,12 0 23 0,0 0-19 15,0 0-14-15,0 2-9 16,0-1 3-16,0 2 0 16,0-2 1-16,0 3-7 15,0 0-3-15,-2 0-3 16,-5 5 0-16,-9 11 1 16,-9 16 2-16,-4 19 0 15,-2 13-1-15,-6 12 0 16,2 12-1-16,-2 6 4 15,-1 5-2-15,7-4 0 16,7 1 0-16,3 5-2 16,15 7-1-16,6 9 3 15,0 2-1-15,0-1 0 16,0-1 1-16,0-7-1 16,0-9 7-16,0-17-8 0,0-10 2 15,0-12-2-15,0-8 2 16,0-7-2-16,0-9-1 15,0-7 1-15,0-9-1 16,0-8 1-16,4-7-2 16,2-6 1-16,-2-5-3 15,-2 0-1-15,2 0-6 16,-2 0 2-16,11-18-8 16,10-12 0-16,8-15-8 15,6-18-37-15,-8-5-140 0</inkml:trace>
  <inkml:trace contextRef="#ctx0" brushRef="#br0" timeOffset="255525.4813">24985 3142 234 0,'-6'0'35'0,"6"0"-26"16,0 0 12-16,0 0 24 16,0 0-6-16,0 0-26 15,4 0-8-15,21 0-1 16,12 6 10-16,13 0 3 16,20 1-1-16,15-3-2 0,20-1 0 15,26-3-6 1,15 0 1-16,20 0-3 0,16 0 0 15,6 0-3-15,6-1 3 16,11-6-2-16,-1-2 3 16,5-1-3-16,2-1 2 15,2 1 1-15,-6-3-3 16,-9 1-3-16,-10-1 1 16,-10 3 0-16,-2 3 2 15,-13 2-2-15,-16-1 2 16,-9-1-3-16,-12 1 1 15,-8 1 0-15,-2-4-1 16,-9 1 2-16,-3 3-2 16,-9-3-1-16,-4 2 2 15,2 1-1-15,4-2-1 0,6 2 0 16,-1 1 1-16,-5-1-1 16,-4-1-1-16,-4-1 0 15,-9 3-1-15,-3-2 3 16,-9 1-2-16,-12 0 1 15,-3 1 0-15,-3 3 0 16,-4 1 1-16,-3 0-1 16,-2 0 0-16,-1 0-1 15,5 0 1-15,-8 0-1 16,0 0 1-16,-8 0 0 16,-8 0-1-16,-2 0 1 15,-7 0 0-15,5 0 1 16,5 0-1-16,3 0 0 15,8-1 0-15,9-2 0 0,1 0 0 16,-2 0-1-16,-3 2 1 16,-10 1 0-16,-5 0-2 15,-4 0 2-15,-1 0-2 16,-3 0-1-16,1 0 2 16,-3 0 1-16,-1 0 0 15,-1 0-1-15,-3 0 1 16,-2 1-3-16,-2 2 3 15,-2-2 0-15,-2 2-7 16,0-1 3-16,0 2 0 16,4 3 3-16,3 1 1 15,-1 4 3-15,0 3-2 16,0 7 0-16,-6 2-1 0,6 5 0 16,-6 0 2-16,2 3-2 15,3 2 1-15,-5-2-1 16,0 0 1-16,0-2-1 15,0 0 1-15,0-1-1 16,0 0 1-16,0 0-1 16,0 1 1-16,0 6 0 15,2-1-1-15,8 3 0 16,0 4 0-16,3 0 0 16,-1-1 0-16,-4 1 0 15,5-1 0-15,-3-2 1 16,-4 0-1-16,3-6 0 0,-1-4 0 15,0-3 0-15,-2-2 0 16,1-2 0-16,-1-2 2 16,0 0-2-16,0-1 0 15,0 2 0-15,1 1 0 16,-3 0 0-16,-2 1 0 16,2 1 0-16,-4 2 0 15,0 1 0-15,0 1 0 16,0 1 1-16,0 2-1 15,0-2-1-15,0 0 1 16,0 4 0-16,2-4 0 16,4 5 0-16,-2-2 1 15,5 1-1-15,-1-4 0 0,-2 2 0 16,0 0 0 0,0 3 0-16,-4-4 0 0,3 2 0 15,1-2 0-15,0 0 0 16,0-1 0-16,2 3 0 15,-1-1 0-15,-1 2 0 16,0-2 2-16,-2 1-2 16,-2-1 1-16,5-1-1 15,-1-2 0-15,-2 0 0 16,0 1 1-16,-2-3-1 16,-2 2 2-16,4 1-1 15,-4-3 0-15,2 6 0 0,2-3 1 16,-4 2-2-1,0 1 2-15,2-1 1 0,-2 1-3 16,0-1 6-16,0-2-5 16,0-1-1-16,0-2 1 15,0 1-1-15,-2-3 2 16,2 1-2-16,0-3 0 16,-4 0 0-16,4-2 0 15,-2 0 1-15,2 0-1 16,-4-2 0-16,2-2 0 15,-2-4 0-15,0-2 1 16,4-3-1-16,-2-2 0 16,2-4 1-16,0-1-1 15,0 0 0-15,0 0 0 16,-4 2 0-16,4-2 1 0,-3 2 1 16,-1-2-1-16,-2 0 2 15,-8 0 1-15,-15 0 4 16,-19 0-8-16,-4 0 2 15,-1 2-2-15,3-2 0 16,-2 0 0-16,-1 0 0 16,-9 0 0-16,-7 0 1 15,-9 0-2-15,-13-2 1 16,-12-2-4-16,-13 1-5 16,-14 2-11-16,-7-6-15 15,-5 7-64-15,-7-3-242 16</inkml:trace>
  <inkml:trace contextRef="#ctx0" brushRef="#br0" timeOffset="279416.9462">28127 5227 217 0,'0'2'164'0,"0"-2"-133"15,0 0 0-15,0 0 19 16,0 0-12-16,0 0-15 16,0-2-7-16,-8-7-6 15,-4 2 5-15,-1-1-8 16,-3 3-1-16,1 1-2 16,1 0-4-16,5 4-1 15,-1 0 1-15,-2 0-3 16,-7 0 3-16,-6 0-1 15,-10 11-1-15,4 2 2 16,6 2 0-16,1-1-3 0,11 2 2 16,7-4-1-16,6-1-2 15,0-2 3-15,0-3-6 16,0-2-3-16,19-4 4 16,10 0-8-16,8 0 14 15,12-4 0-15,1-11 8 16,-3-7-4-16,-11 5-4 15,-18-2 3-15,-9 4 0 16,-9 8-2-16,0 1 2 16,0 2-3-16,-9 2-1 15,-7 2 1-15,-9 0 5 16,-2 0-3-16,-8 12 0 16,4 2-1-16,6 3-1 0,4-3 0 15,15-2 0-15,4-2-1 16,2-4-7-16,0-3 6 15,0 0-6-15,19-3-3 16,6 0-2-16,6 0 11 16,4-10 0-16,-6-6 1 15,-11 1-2-15,-16 2 3 16,-2 6 0-16,0-1-1 16,-12 8-9-16,-13 0 4 15,-6 0 6-15,-4 6 2 16,4 6 0-16,0 3 0 15,6-5-2-15,7 2 2 0,5-2-1 16,3-1-1 0,10-2 0-16,0 3-1 0,0-5-1 15,0 0-2-15,0-3 2 16,0-2-8-16,0 0 2 16,0 0-9-16,0 0-6 15,2 0-16-15,12 0-11 16,5 0-40-16,2-2-28 15</inkml:trace>
  <inkml:trace contextRef="#ctx0" brushRef="#br0" timeOffset="280026.2124">29072 5224 152 0,'-2'1'72'0,"2"1"-42"16,0 0 18-16,0-1 0 0,0 0-23 15,0 1-14-15,0 1-3 16,0 3 6-16,6-5-5 15,7 1-3-15,-1-2 1 16,-6 0-2-16,0 0-2 16,-4 0-3-16,-2 0 6 15,0 0-2-15,0 0-2 16,0 0 1-16,0 4-3 16,0 0-15-16,-12 2-34 15,-7-2-39-15,1 7-170 16</inkml:trace>
  <inkml:trace contextRef="#ctx0" brushRef="#br0" timeOffset="280717.3318">28665 6100 341 0,'-4'0'59'0,"-3"0"-4"16,1 0 12-16,-8 0-28 15,-9 0-15-15,-12 0-8 16,-11 0-9-16,-14 0 0 15,-4 0-3-15,0 0-3 16,11 0 4-16,11 0-3 0,17 3 0 16,13-3-2-16,6 0 0 15,6 0-4-15,0 2-3 16,0 1 1-16,0 4-2 16,0 5 6-16,0 5 2 15,0 4 2-15,0 1-2 16,0 8 2-16,0 2-1 15,0 7 1-15,0 8-2 16,-13 5 0-16,-9 5 4 16,-3-1-1-16,2 0-1 15,2 0-1-15,5-7 1 16,10-5-1-16,6 0 0 16,0-8-1-16,0-9 0 0,22-2-2 15,-3-13 2-15,2-2-3 16,1-5 1-16,-3-2 2 15,4 1-1-15,2-4-4 16,6 0-9-16,10-1-32 16,9-13-40-16,3 2-145 15</inkml:trace>
  <inkml:trace contextRef="#ctx0" brushRef="#br0" timeOffset="281743.6778">29878 6223 123 0,'37'1'29'15,"1"-1"-4"-15,-1 0 13 16,-4 0-8-16,-6 0 10 16,-9 0-7-16,3 0-2 15,-7 1 0-15,-1 1-1 16,3 0-1-16,-3 2-8 16,-1 2 4-16,1-1-9 0,-1 2 0 15,7 4 2-15,5-2-5 16,12 3 5-16,7-2-6 15,0 3-1-15,11-3-1 16,0 5-4-16,6-4 0 16,-4 1-1-16,-7 1-4 15,-9-2 0-15,-7 1-1 16,-4-1-1-16,-11 0 1 16,-5 4 0-16,-9-2 1 15,-4 3 1-15,0 3 0 16,0 5 3-16,-4 2 0 15,-21 1 2-15,-4 6-3 0,2-1 0 16,2 0-1-16,4 2 0 16,3 4-2-16,-1 2 1 15,7-1-1-15,-1 3-1 16,5-6 0-16,-2-2 0 16,0-6 1-16,1 0-1 15,3-8 0-15,-4-5 2 16,1-5-2-16,-1-6-2 15,-2-4 2-15,-9 0 2 16,-14 0-1-16,-21 0-1 16,-8-1-7-16,-2-10-10 15,-2-4-16-15,8-4-15 16,-6-3-10-16,-1-3-105 16</inkml:trace>
  <inkml:trace contextRef="#ctx0" brushRef="#br0" timeOffset="282724.8273">28809 5876 231 0,'0'0'59'16,"0"0"-12"-16,0 0 23 15,0 0-19-15,0 0-20 16,0 0-12-16,0 0-3 16,0 0 2-16,-4 0-4 15,-2 4-1-15,-6 9-6 16,-11 5 4-16,-2 2 0 0,-2 2-1 16,5 0-8-1,5-4 1-15,11 1-3 0,4-1-1 16,2 0-1-16,0 1 1 15,0 2 0-15,8-1 0 16,11-1 0-16,-3-3 2 16,3 1-2-16,-3-3 2 15,-3-1 0-15,-5-2-1 16,-4-2 1-16,-2-3-1 16,-2-1 2-16,0 0 1 15,0-3-2-15,-8 2 1 16,-23 4 4-16,-17-5 2 15,1 0-6-15,-1-3 1 16,5 0-3-16,2 0-12 0,1-14-26 16,11-5-15-16,13-10-63 15,16 2-260-15</inkml:trace>
  <inkml:trace contextRef="#ctx0" brushRef="#br0" timeOffset="282922.1397">28698 5935 249 0,'23'0'48'16,"8"0"-25"-16,14 0 35 16,7 0-20-16,6 0-24 0,6 4-6 15,0 4-8 1,-2 1-6-16,-6 3-18 0,-5 6-146 15</inkml:trace>
  <inkml:trace contextRef="#ctx0" brushRef="#br0" timeOffset="283266.1924">29134 6353 377 0,'-27'14'23'0,"-2"5"25"0,-6 1 6 16,-2 5-26 0,2 0-8-16,8 5-11 0,8-4-6 15,13-5-1-15,6 1-2 16,0-6-3-16,0-6 0 16,19-6-3-16,12-4-1 15,6 0 7-15,4-4-3 16,-4-10 6-16,-12-2-3 15,-12-2 5-15,-13 7 0 16,0 1-5-16,-9 4-1 16,-20 3-2-16,-2 0 2 15,0 3-1-15,2 0 2 16,7 0 0-16,9 0-15 16,13 0-30-16,0 0-58 15,23 0-114-15</inkml:trace>
  <inkml:trace contextRef="#ctx0" brushRef="#br0" timeOffset="283534.8304">29467 6563 354 0,'6'3'32'16,"4"-2"-11"-16,-1 2 20 15,9 0-8-15,5-2-7 16,6 5-10-16,-4-1-5 15,-11 2-6-15,-3-3-5 16,-11 2-2-16,0 2 0 0,0 6 2 16,0 1 3-16,-7 5 0 15,-9-1 0-15,1-2-2 16,3 1 0-16,6-2-1 16,-1-2 0-16,7 1-4 15,0-2-10-15,0 0-51 16,0 1-156-16</inkml:trace>
  <inkml:trace contextRef="#ctx0" brushRef="#br0" timeOffset="283714.8395">29698 6980 344 0,'0'1'34'0,"0"1"-20"0,0-1 11 15,0-1-3-15,0 0-17 16,0 4-5-16,7-2-15 16,19-2-55-16,7 3-90 15</inkml:trace>
  <inkml:trace contextRef="#ctx0" brushRef="#br0" timeOffset="283872.7417">29698 6980 204 0,'176'83'54'0,"-176"-76"-3"15,0-3 10-15,0-1-14 0,0 0-16 16,0 0-17 0,6-2-9-16,7 5-3 0,7-4-2 15,5 1-2-15,2-2-27 16,6-1-93-16,-8 3-56 16</inkml:trace>
  <inkml:trace contextRef="#ctx0" brushRef="#br0" timeOffset="284023.4866">30134 7201 120 0,'0'6'40'0,"0"-1"-29"16,11 2-7-16,1-6 3 16,7 5-6-16,-1-3-1 15,-1-3-8-15,-5 0-46 0</inkml:trace>
  <inkml:trace contextRef="#ctx0" brushRef="#br0" timeOffset="290466.8116">24566 5396 52 0,'-23'0'116'0,"4"0"-105"0,7 0-1 16,0 0 18-16,9 0-4 15,-1 0-15-15,2 0-5 16,-2 0 0-16,-2 0 2 15,-2 2-3-15,-9 4-3 16,-1 3-3-16,-1 3-8 16,0 0-44-16,3 1-102 15</inkml:trace>
  <inkml:trace contextRef="#ctx0" brushRef="#br0" timeOffset="290997.2006">24264 5653 69 0,'0'0'43'0,"0"0"-18"16,0 0 7-16,8 0-2 15,5 0-11-15,1 0-2 16,9 0 8-16,4 0 3 16,8 0 3-16,6 7 2 15,9-1-5-15,6-2-9 16,14 4-6-16,8-5-2 16,9 7-4-16,10-3-5 15,7 0 3-15,3-1-4 16,-8 1 0-16,-4-1-1 0,-4-1 1 15,-4-1 0 1,-2-4-1-16,0 3 2 0,0-3-2 16,-9 0 0-16,-14 0-5 15,-14 0-6-15,-15 0-24 16,-11 0-66-16,-9 0-67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27F20-20A8-4232-9A4D-E1EC912C228C}" type="datetimeFigureOut">
              <a:rPr lang="zh-CN" altLang="en-US" smtClean="0"/>
              <a:t>2016/11/12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B662F-1796-4355-B7D8-BD23B69F503C}" type="slidenum">
              <a:rPr lang="zh-CN" altLang="en-US" smtClean="0"/>
              <a:t>‹#›</a:t>
            </a:fld>
            <a:endParaRPr lang="zh-CN" altLang="en-US"/>
          </a:p>
        </p:txBody>
      </p:sp>
    </p:spTree>
    <p:extLst>
      <p:ext uri="{BB962C8B-B14F-4D97-AF65-F5344CB8AC3E}">
        <p14:creationId xmlns:p14="http://schemas.microsoft.com/office/powerpoint/2010/main" val="250964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6B662F-1796-4355-B7D8-BD23B69F503C}" type="slidenum">
              <a:rPr lang="zh-CN" altLang="en-US" smtClean="0"/>
              <a:t>22</a:t>
            </a:fld>
            <a:endParaRPr lang="zh-CN" altLang="en-US"/>
          </a:p>
        </p:txBody>
      </p:sp>
    </p:spTree>
    <p:extLst>
      <p:ext uri="{BB962C8B-B14F-4D97-AF65-F5344CB8AC3E}">
        <p14:creationId xmlns:p14="http://schemas.microsoft.com/office/powerpoint/2010/main" val="152028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110739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143445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260023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173164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94819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215087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88286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329820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234783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348038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F557DE1-9D0B-4D23-BA96-8C0978D49802}" type="datetimeFigureOut">
              <a:rPr lang="zh-CN" altLang="en-US" smtClean="0"/>
              <a:t>2016/11/12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182803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57DE1-9D0B-4D23-BA96-8C0978D49802}" type="datetimeFigureOut">
              <a:rPr lang="zh-CN" altLang="en-US" smtClean="0"/>
              <a:t>2016/11/12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BA036-7BCF-47EC-9785-5904DDF24B83}" type="slidenum">
              <a:rPr lang="zh-CN" altLang="en-US" smtClean="0"/>
              <a:t>‹#›</a:t>
            </a:fld>
            <a:endParaRPr lang="zh-CN" altLang="en-US"/>
          </a:p>
        </p:txBody>
      </p:sp>
    </p:spTree>
    <p:extLst>
      <p:ext uri="{BB962C8B-B14F-4D97-AF65-F5344CB8AC3E}">
        <p14:creationId xmlns:p14="http://schemas.microsoft.com/office/powerpoint/2010/main" val="30427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23.xml"/></Relationships>
</file>

<file path=ppt/slides/_rels/slide23.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机器学习与量化交易实战</a:t>
            </a:r>
            <a:endParaRPr lang="zh-CN" altLang="en-US" dirty="0"/>
          </a:p>
        </p:txBody>
      </p:sp>
      <p:sp>
        <p:nvSpPr>
          <p:cNvPr id="3" name="副标题 2"/>
          <p:cNvSpPr>
            <a:spLocks noGrp="1"/>
          </p:cNvSpPr>
          <p:nvPr>
            <p:ph type="subTitle" idx="1"/>
          </p:nvPr>
        </p:nvSpPr>
        <p:spPr/>
        <p:txBody>
          <a:bodyPr/>
          <a:lstStyle/>
          <a:p>
            <a:r>
              <a:rPr lang="zh-CN" altLang="en-US" dirty="0" smtClean="0"/>
              <a:t>第九课</a:t>
            </a:r>
            <a:endParaRPr lang="zh-CN" altLang="en-US" dirty="0"/>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4068360" y="730800"/>
              <a:ext cx="7588440" cy="5490000"/>
            </p14:xfrm>
          </p:contentPart>
        </mc:Choice>
        <mc:Fallback>
          <p:pic>
            <p:nvPicPr>
              <p:cNvPr id="4" name="墨迹 3"/>
              <p:cNvPicPr/>
              <p:nvPr/>
            </p:nvPicPr>
            <p:blipFill>
              <a:blip r:embed="rId3"/>
              <a:stretch>
                <a:fillRect/>
              </a:stretch>
            </p:blipFill>
            <p:spPr>
              <a:xfrm>
                <a:off x="4064400" y="722880"/>
                <a:ext cx="7601400" cy="5505480"/>
              </a:xfrm>
              <a:prstGeom prst="rect">
                <a:avLst/>
              </a:prstGeom>
            </p:spPr>
          </p:pic>
        </mc:Fallback>
      </mc:AlternateContent>
    </p:spTree>
    <p:extLst>
      <p:ext uri="{BB962C8B-B14F-4D97-AF65-F5344CB8AC3E}">
        <p14:creationId xmlns:p14="http://schemas.microsoft.com/office/powerpoint/2010/main" val="249072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879480" y="96840"/>
              <a:ext cx="10588320" cy="6664320"/>
            </p14:xfrm>
          </p:contentPart>
        </mc:Choice>
        <mc:Fallback>
          <p:pic>
            <p:nvPicPr>
              <p:cNvPr id="4" name="墨迹 3"/>
              <p:cNvPicPr/>
              <p:nvPr/>
            </p:nvPicPr>
            <p:blipFill>
              <a:blip r:embed="rId3"/>
              <a:stretch>
                <a:fillRect/>
              </a:stretch>
            </p:blipFill>
            <p:spPr>
              <a:xfrm>
                <a:off x="872280" y="93600"/>
                <a:ext cx="10604880" cy="6675480"/>
              </a:xfrm>
              <a:prstGeom prst="rect">
                <a:avLst/>
              </a:prstGeom>
            </p:spPr>
          </p:pic>
        </mc:Fallback>
      </mc:AlternateContent>
    </p:spTree>
    <p:extLst>
      <p:ext uri="{BB962C8B-B14F-4D97-AF65-F5344CB8AC3E}">
        <p14:creationId xmlns:p14="http://schemas.microsoft.com/office/powerpoint/2010/main" val="321935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583560" y="60120"/>
              <a:ext cx="10980360" cy="6816240"/>
            </p14:xfrm>
          </p:contentPart>
        </mc:Choice>
        <mc:Fallback>
          <p:pic>
            <p:nvPicPr>
              <p:cNvPr id="4" name="墨迹 3"/>
              <p:cNvPicPr/>
              <p:nvPr/>
            </p:nvPicPr>
            <p:blipFill>
              <a:blip r:embed="rId3"/>
              <a:stretch>
                <a:fillRect/>
              </a:stretch>
            </p:blipFill>
            <p:spPr>
              <a:xfrm>
                <a:off x="573840" y="53640"/>
                <a:ext cx="10999800" cy="6830280"/>
              </a:xfrm>
              <a:prstGeom prst="rect">
                <a:avLst/>
              </a:prstGeom>
            </p:spPr>
          </p:pic>
        </mc:Fallback>
      </mc:AlternateContent>
    </p:spTree>
    <p:extLst>
      <p:ext uri="{BB962C8B-B14F-4D97-AF65-F5344CB8AC3E}">
        <p14:creationId xmlns:p14="http://schemas.microsoft.com/office/powerpoint/2010/main" val="674625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425520" y="115200"/>
              <a:ext cx="11065320" cy="6418800"/>
            </p14:xfrm>
          </p:contentPart>
        </mc:Choice>
        <mc:Fallback>
          <p:pic>
            <p:nvPicPr>
              <p:cNvPr id="4" name="墨迹 3"/>
              <p:cNvPicPr/>
              <p:nvPr/>
            </p:nvPicPr>
            <p:blipFill>
              <a:blip r:embed="rId3"/>
              <a:stretch>
                <a:fillRect/>
              </a:stretch>
            </p:blipFill>
            <p:spPr>
              <a:xfrm>
                <a:off x="415080" y="104400"/>
                <a:ext cx="11081160" cy="6439680"/>
              </a:xfrm>
              <a:prstGeom prst="rect">
                <a:avLst/>
              </a:prstGeom>
            </p:spPr>
          </p:pic>
        </mc:Fallback>
      </mc:AlternateContent>
    </p:spTree>
    <p:extLst>
      <p:ext uri="{BB962C8B-B14F-4D97-AF65-F5344CB8AC3E}">
        <p14:creationId xmlns:p14="http://schemas.microsoft.com/office/powerpoint/2010/main" val="244295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594720" y="68040"/>
              <a:ext cx="10732680" cy="6505560"/>
            </p14:xfrm>
          </p:contentPart>
        </mc:Choice>
        <mc:Fallback>
          <p:pic>
            <p:nvPicPr>
              <p:cNvPr id="4" name="墨迹 3"/>
              <p:cNvPicPr/>
              <p:nvPr/>
            </p:nvPicPr>
            <p:blipFill>
              <a:blip r:embed="rId3"/>
              <a:stretch>
                <a:fillRect/>
              </a:stretch>
            </p:blipFill>
            <p:spPr>
              <a:xfrm>
                <a:off x="584640" y="61560"/>
                <a:ext cx="10752120" cy="6519960"/>
              </a:xfrm>
              <a:prstGeom prst="rect">
                <a:avLst/>
              </a:prstGeom>
            </p:spPr>
          </p:pic>
        </mc:Fallback>
      </mc:AlternateContent>
    </p:spTree>
    <p:extLst>
      <p:ext uri="{BB962C8B-B14F-4D97-AF65-F5344CB8AC3E}">
        <p14:creationId xmlns:p14="http://schemas.microsoft.com/office/powerpoint/2010/main" val="151991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1511280" y="178920"/>
              <a:ext cx="9084600" cy="6325920"/>
            </p14:xfrm>
          </p:contentPart>
        </mc:Choice>
        <mc:Fallback>
          <p:pic>
            <p:nvPicPr>
              <p:cNvPr id="4" name="墨迹 3"/>
              <p:cNvPicPr/>
              <p:nvPr/>
            </p:nvPicPr>
            <p:blipFill>
              <a:blip r:embed="rId3"/>
              <a:stretch>
                <a:fillRect/>
              </a:stretch>
            </p:blipFill>
            <p:spPr>
              <a:xfrm>
                <a:off x="1500480" y="176400"/>
                <a:ext cx="9101520" cy="6338880"/>
              </a:xfrm>
              <a:prstGeom prst="rect">
                <a:avLst/>
              </a:prstGeom>
            </p:spPr>
          </p:pic>
        </mc:Fallback>
      </mc:AlternateContent>
    </p:spTree>
    <p:extLst>
      <p:ext uri="{BB962C8B-B14F-4D97-AF65-F5344CB8AC3E}">
        <p14:creationId xmlns:p14="http://schemas.microsoft.com/office/powerpoint/2010/main" val="6337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1597680" y="149040"/>
              <a:ext cx="9882000" cy="6306840"/>
            </p14:xfrm>
          </p:contentPart>
        </mc:Choice>
        <mc:Fallback>
          <p:pic>
            <p:nvPicPr>
              <p:cNvPr id="4" name="墨迹 3"/>
              <p:cNvPicPr/>
              <p:nvPr/>
            </p:nvPicPr>
            <p:blipFill>
              <a:blip r:embed="rId3"/>
              <a:stretch>
                <a:fillRect/>
              </a:stretch>
            </p:blipFill>
            <p:spPr>
              <a:xfrm>
                <a:off x="1588320" y="138600"/>
                <a:ext cx="9902880" cy="6330240"/>
              </a:xfrm>
              <a:prstGeom prst="rect">
                <a:avLst/>
              </a:prstGeom>
            </p:spPr>
          </p:pic>
        </mc:Fallback>
      </mc:AlternateContent>
    </p:spTree>
    <p:extLst>
      <p:ext uri="{BB962C8B-B14F-4D97-AF65-F5344CB8AC3E}">
        <p14:creationId xmlns:p14="http://schemas.microsoft.com/office/powerpoint/2010/main" val="262102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615600" y="227160"/>
              <a:ext cx="10538280" cy="6247080"/>
            </p14:xfrm>
          </p:contentPart>
        </mc:Choice>
        <mc:Fallback>
          <p:pic>
            <p:nvPicPr>
              <p:cNvPr id="4" name="墨迹 3"/>
              <p:cNvPicPr/>
              <p:nvPr/>
            </p:nvPicPr>
            <p:blipFill>
              <a:blip r:embed="rId3"/>
              <a:stretch>
                <a:fillRect/>
              </a:stretch>
            </p:blipFill>
            <p:spPr>
              <a:xfrm>
                <a:off x="606960" y="217440"/>
                <a:ext cx="10554120" cy="6267240"/>
              </a:xfrm>
              <a:prstGeom prst="rect">
                <a:avLst/>
              </a:prstGeom>
            </p:spPr>
          </p:pic>
        </mc:Fallback>
      </mc:AlternateContent>
    </p:spTree>
    <p:extLst>
      <p:ext uri="{BB962C8B-B14F-4D97-AF65-F5344CB8AC3E}">
        <p14:creationId xmlns:p14="http://schemas.microsoft.com/office/powerpoint/2010/main" val="2453729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687600" y="69840"/>
              <a:ext cx="10335960" cy="6359040"/>
            </p14:xfrm>
          </p:contentPart>
        </mc:Choice>
        <mc:Fallback>
          <p:pic>
            <p:nvPicPr>
              <p:cNvPr id="4" name="墨迹 3"/>
              <p:cNvPicPr/>
              <p:nvPr/>
            </p:nvPicPr>
            <p:blipFill>
              <a:blip r:embed="rId3"/>
              <a:stretch>
                <a:fillRect/>
              </a:stretch>
            </p:blipFill>
            <p:spPr>
              <a:xfrm>
                <a:off x="680760" y="59400"/>
                <a:ext cx="10353240" cy="6375240"/>
              </a:xfrm>
              <a:prstGeom prst="rect">
                <a:avLst/>
              </a:prstGeom>
            </p:spPr>
          </p:pic>
        </mc:Fallback>
      </mc:AlternateContent>
    </p:spTree>
    <p:extLst>
      <p:ext uri="{BB962C8B-B14F-4D97-AF65-F5344CB8AC3E}">
        <p14:creationId xmlns:p14="http://schemas.microsoft.com/office/powerpoint/2010/main" val="290339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857880" y="339480"/>
              <a:ext cx="10604160" cy="5868720"/>
            </p14:xfrm>
          </p:contentPart>
        </mc:Choice>
        <mc:Fallback>
          <p:pic>
            <p:nvPicPr>
              <p:cNvPr id="4" name="墨迹 3"/>
              <p:cNvPicPr/>
              <p:nvPr/>
            </p:nvPicPr>
            <p:blipFill>
              <a:blip r:embed="rId3"/>
              <a:stretch>
                <a:fillRect/>
              </a:stretch>
            </p:blipFill>
            <p:spPr>
              <a:xfrm>
                <a:off x="855360" y="333000"/>
                <a:ext cx="10618200" cy="5881680"/>
              </a:xfrm>
              <a:prstGeom prst="rect">
                <a:avLst/>
              </a:prstGeom>
            </p:spPr>
          </p:pic>
        </mc:Fallback>
      </mc:AlternateContent>
    </p:spTree>
    <p:extLst>
      <p:ext uri="{BB962C8B-B14F-4D97-AF65-F5344CB8AC3E}">
        <p14:creationId xmlns:p14="http://schemas.microsoft.com/office/powerpoint/2010/main" val="3454021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344520" y="147960"/>
              <a:ext cx="11020680" cy="6520680"/>
            </p14:xfrm>
          </p:contentPart>
        </mc:Choice>
        <mc:Fallback>
          <p:pic>
            <p:nvPicPr>
              <p:cNvPr id="4" name="墨迹 3"/>
              <p:cNvPicPr/>
              <p:nvPr/>
            </p:nvPicPr>
            <p:blipFill>
              <a:blip r:embed="rId3"/>
              <a:stretch>
                <a:fillRect/>
              </a:stretch>
            </p:blipFill>
            <p:spPr>
              <a:xfrm>
                <a:off x="333000" y="138960"/>
                <a:ext cx="11041560" cy="6538320"/>
              </a:xfrm>
              <a:prstGeom prst="rect">
                <a:avLst/>
              </a:prstGeom>
            </p:spPr>
          </p:pic>
        </mc:Fallback>
      </mc:AlternateContent>
    </p:spTree>
    <p:extLst>
      <p:ext uri="{BB962C8B-B14F-4D97-AF65-F5344CB8AC3E}">
        <p14:creationId xmlns:p14="http://schemas.microsoft.com/office/powerpoint/2010/main" val="210577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1167480" y="330480"/>
              <a:ext cx="5763960" cy="5547960"/>
            </p14:xfrm>
          </p:contentPart>
        </mc:Choice>
        <mc:Fallback>
          <p:pic>
            <p:nvPicPr>
              <p:cNvPr id="4" name="墨迹 3"/>
              <p:cNvPicPr/>
              <p:nvPr/>
            </p:nvPicPr>
            <p:blipFill>
              <a:blip r:embed="rId3"/>
              <a:stretch>
                <a:fillRect/>
              </a:stretch>
            </p:blipFill>
            <p:spPr>
              <a:xfrm>
                <a:off x="1157400" y="320400"/>
                <a:ext cx="5783040" cy="5566680"/>
              </a:xfrm>
              <a:prstGeom prst="rect">
                <a:avLst/>
              </a:prstGeom>
            </p:spPr>
          </p:pic>
        </mc:Fallback>
      </mc:AlternateContent>
    </p:spTree>
    <p:extLst>
      <p:ext uri="{BB962C8B-B14F-4D97-AF65-F5344CB8AC3E}">
        <p14:creationId xmlns:p14="http://schemas.microsoft.com/office/powerpoint/2010/main" val="3619692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838200" y="1884948"/>
            <a:ext cx="5359678" cy="408196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812520" y="444600"/>
              <a:ext cx="9959760" cy="5711400"/>
            </p14:xfrm>
          </p:contentPart>
        </mc:Choice>
        <mc:Fallback>
          <p:pic>
            <p:nvPicPr>
              <p:cNvPr id="5" name="墨迹 4"/>
              <p:cNvPicPr/>
              <p:nvPr/>
            </p:nvPicPr>
            <p:blipFill>
              <a:blip r:embed="rId4"/>
              <a:stretch>
                <a:fillRect/>
              </a:stretch>
            </p:blipFill>
            <p:spPr>
              <a:xfrm>
                <a:off x="801720" y="435960"/>
                <a:ext cx="9983160" cy="5730480"/>
              </a:xfrm>
              <a:prstGeom prst="rect">
                <a:avLst/>
              </a:prstGeom>
            </p:spPr>
          </p:pic>
        </mc:Fallback>
      </mc:AlternateContent>
    </p:spTree>
    <p:extLst>
      <p:ext uri="{BB962C8B-B14F-4D97-AF65-F5344CB8AC3E}">
        <p14:creationId xmlns:p14="http://schemas.microsoft.com/office/powerpoint/2010/main" val="2596011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970548" y="1825625"/>
            <a:ext cx="6023058" cy="441198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1847160" y="1003320"/>
              <a:ext cx="6409800" cy="1527480"/>
            </p14:xfrm>
          </p:contentPart>
        </mc:Choice>
        <mc:Fallback>
          <p:pic>
            <p:nvPicPr>
              <p:cNvPr id="5" name="墨迹 4"/>
              <p:cNvPicPr/>
              <p:nvPr/>
            </p:nvPicPr>
            <p:blipFill>
              <a:blip r:embed="rId4"/>
              <a:stretch>
                <a:fillRect/>
              </a:stretch>
            </p:blipFill>
            <p:spPr>
              <a:xfrm>
                <a:off x="1837440" y="992520"/>
                <a:ext cx="6429600" cy="1548000"/>
              </a:xfrm>
              <a:prstGeom prst="rect">
                <a:avLst/>
              </a:prstGeom>
            </p:spPr>
          </p:pic>
        </mc:Fallback>
      </mc:AlternateContent>
    </p:spTree>
    <p:extLst>
      <p:ext uri="{BB962C8B-B14F-4D97-AF65-F5344CB8AC3E}">
        <p14:creationId xmlns:p14="http://schemas.microsoft.com/office/powerpoint/2010/main" val="1657344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1070560" y="2426501"/>
            <a:ext cx="10050880" cy="314958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墨迹 4"/>
              <p14:cNvContentPartPr/>
              <p14:nvPr/>
            </p14:nvContentPartPr>
            <p14:xfrm>
              <a:off x="687600" y="239760"/>
              <a:ext cx="10034640" cy="6273000"/>
            </p14:xfrm>
          </p:contentPart>
        </mc:Choice>
        <mc:Fallback>
          <p:pic>
            <p:nvPicPr>
              <p:cNvPr id="5" name="墨迹 4"/>
              <p:cNvPicPr/>
              <p:nvPr/>
            </p:nvPicPr>
            <p:blipFill>
              <a:blip r:embed="rId5"/>
              <a:stretch>
                <a:fillRect/>
              </a:stretch>
            </p:blipFill>
            <p:spPr>
              <a:xfrm>
                <a:off x="680040" y="231480"/>
                <a:ext cx="10053720" cy="6286320"/>
              </a:xfrm>
              <a:prstGeom prst="rect">
                <a:avLst/>
              </a:prstGeom>
            </p:spPr>
          </p:pic>
        </mc:Fallback>
      </mc:AlternateContent>
    </p:spTree>
    <p:extLst>
      <p:ext uri="{BB962C8B-B14F-4D97-AF65-F5344CB8AC3E}">
        <p14:creationId xmlns:p14="http://schemas.microsoft.com/office/powerpoint/2010/main" val="3608061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1603.08604v1.pdf</a:t>
            </a:r>
            <a:endParaRPr lang="zh-CN" altLang="en-US" dirty="0"/>
          </a:p>
        </p:txBody>
      </p:sp>
      <p:sp>
        <p:nvSpPr>
          <p:cNvPr id="3" name="内容占位符 2"/>
          <p:cNvSpPr>
            <a:spLocks noGrp="1"/>
          </p:cNvSpPr>
          <p:nvPr>
            <p:ph idx="1"/>
          </p:nvPr>
        </p:nvSpPr>
        <p:spPr/>
        <p:txBody>
          <a:bodyPr/>
          <a:lstStyle/>
          <a:p>
            <a:r>
              <a:rPr lang="en-US" altLang="zh-CN" dirty="0" smtClean="0"/>
              <a:t>The overall training dataset consists of the aggregate of feature training sets for each of the symbols. The training set of each symbol consists of price differences and engineered features including lagged prices diﬀerences from 1 to 100, moving price averages with window sizes from 5 to 100, and pair-wise correlations between the returns and the returns of all other symbols. The overall training set contains 9895 features. The motivation for including these features in the model is to capture memory in the historical data and co-movements between symbols</a:t>
            </a:r>
            <a:endParaRPr lang="zh-CN" altLang="en-US" dirty="0"/>
          </a:p>
        </p:txBody>
      </p:sp>
      <p:pic>
        <p:nvPicPr>
          <p:cNvPr id="4" name="图片 3"/>
          <p:cNvPicPr>
            <a:picLocks noChangeAspect="1"/>
          </p:cNvPicPr>
          <p:nvPr/>
        </p:nvPicPr>
        <p:blipFill>
          <a:blip r:embed="rId2"/>
          <a:stretch>
            <a:fillRect/>
          </a:stretch>
        </p:blipFill>
        <p:spPr>
          <a:xfrm>
            <a:off x="6426063" y="433137"/>
            <a:ext cx="5151072" cy="105000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3962520" y="644040"/>
              <a:ext cx="5977800" cy="5990040"/>
            </p14:xfrm>
          </p:contentPart>
        </mc:Choice>
        <mc:Fallback>
          <p:pic>
            <p:nvPicPr>
              <p:cNvPr id="5" name="墨迹 4"/>
              <p:cNvPicPr/>
              <p:nvPr/>
            </p:nvPicPr>
            <p:blipFill>
              <a:blip r:embed="rId4"/>
              <a:stretch>
                <a:fillRect/>
              </a:stretch>
            </p:blipFill>
            <p:spPr>
              <a:xfrm>
                <a:off x="3952800" y="634680"/>
                <a:ext cx="5996520" cy="6004080"/>
              </a:xfrm>
              <a:prstGeom prst="rect">
                <a:avLst/>
              </a:prstGeom>
            </p:spPr>
          </p:pic>
        </mc:Fallback>
      </mc:AlternateContent>
    </p:spTree>
    <p:extLst>
      <p:ext uri="{BB962C8B-B14F-4D97-AF65-F5344CB8AC3E}">
        <p14:creationId xmlns:p14="http://schemas.microsoft.com/office/powerpoint/2010/main" val="2519678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150612a.pdf </a:t>
            </a:r>
            <a:br>
              <a:rPr lang="en-US" altLang="zh-CN" dirty="0" smtClean="0"/>
            </a:br>
            <a:r>
              <a:rPr lang="en-US" altLang="zh-CN" sz="4000" dirty="0" smtClean="0"/>
              <a:t>Deep Learning for Multivariate Financial Time Series</a:t>
            </a:r>
            <a:r>
              <a:rPr lang="en-US" altLang="zh-CN" dirty="0" smtClean="0"/>
              <a:t/>
            </a:r>
            <a:br>
              <a:rPr lang="en-US" altLang="zh-CN" dirty="0" smtClean="0"/>
            </a:b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838200" y="1825625"/>
            <a:ext cx="8105775" cy="1152525"/>
          </a:xfrm>
          <a:prstGeom prst="rect">
            <a:avLst/>
          </a:prstGeom>
        </p:spPr>
      </p:pic>
      <p:pic>
        <p:nvPicPr>
          <p:cNvPr id="5" name="图片 4"/>
          <p:cNvPicPr>
            <a:picLocks noChangeAspect="1"/>
          </p:cNvPicPr>
          <p:nvPr/>
        </p:nvPicPr>
        <p:blipFill>
          <a:blip r:embed="rId3"/>
          <a:stretch>
            <a:fillRect/>
          </a:stretch>
        </p:blipFill>
        <p:spPr>
          <a:xfrm>
            <a:off x="9280340" y="1835986"/>
            <a:ext cx="2073460" cy="3450055"/>
          </a:xfrm>
          <a:prstGeom prst="rect">
            <a:avLst/>
          </a:prstGeom>
        </p:spPr>
      </p:pic>
      <p:pic>
        <p:nvPicPr>
          <p:cNvPr id="6" name="图片 5"/>
          <p:cNvPicPr>
            <a:picLocks noChangeAspect="1"/>
          </p:cNvPicPr>
          <p:nvPr/>
        </p:nvPicPr>
        <p:blipFill>
          <a:blip r:embed="rId4"/>
          <a:stretch>
            <a:fillRect/>
          </a:stretch>
        </p:blipFill>
        <p:spPr>
          <a:xfrm>
            <a:off x="1018173" y="3245601"/>
            <a:ext cx="7219950" cy="2628900"/>
          </a:xfrm>
          <a:prstGeom prst="rect">
            <a:avLst/>
          </a:prstGeom>
        </p:spPr>
      </p:pic>
    </p:spTree>
    <p:extLst>
      <p:ext uri="{BB962C8B-B14F-4D97-AF65-F5344CB8AC3E}">
        <p14:creationId xmlns:p14="http://schemas.microsoft.com/office/powerpoint/2010/main" val="1041282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ecbsp9.en.pdf</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6096000" y="810126"/>
            <a:ext cx="5244269" cy="523824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538920" y="166680"/>
              <a:ext cx="10340280" cy="6522840"/>
            </p14:xfrm>
          </p:contentPart>
        </mc:Choice>
        <mc:Fallback>
          <p:pic>
            <p:nvPicPr>
              <p:cNvPr id="5" name="墨迹 4"/>
              <p:cNvPicPr/>
              <p:nvPr/>
            </p:nvPicPr>
            <p:blipFill>
              <a:blip r:embed="rId4"/>
              <a:stretch>
                <a:fillRect/>
              </a:stretch>
            </p:blipFill>
            <p:spPr>
              <a:xfrm>
                <a:off x="528480" y="157680"/>
                <a:ext cx="10357560" cy="6534360"/>
              </a:xfrm>
              <a:prstGeom prst="rect">
                <a:avLst/>
              </a:prstGeom>
            </p:spPr>
          </p:pic>
        </mc:Fallback>
      </mc:AlternateContent>
    </p:spTree>
    <p:extLst>
      <p:ext uri="{BB962C8B-B14F-4D97-AF65-F5344CB8AC3E}">
        <p14:creationId xmlns:p14="http://schemas.microsoft.com/office/powerpoint/2010/main" val="1411816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fora_gyula_krisztian.pdf</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838200" y="1810544"/>
            <a:ext cx="4772025" cy="219075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墨迹 4"/>
              <p14:cNvContentPartPr/>
              <p14:nvPr/>
            </p14:nvContentPartPr>
            <p14:xfrm>
              <a:off x="557280" y="553680"/>
              <a:ext cx="10160640" cy="6138720"/>
            </p14:xfrm>
          </p:contentPart>
        </mc:Choice>
        <mc:Fallback>
          <p:pic>
            <p:nvPicPr>
              <p:cNvPr id="5" name="墨迹 4"/>
              <p:cNvPicPr/>
              <p:nvPr/>
            </p:nvPicPr>
            <p:blipFill>
              <a:blip r:embed="rId4"/>
              <a:stretch>
                <a:fillRect/>
              </a:stretch>
            </p:blipFill>
            <p:spPr>
              <a:xfrm>
                <a:off x="546480" y="544320"/>
                <a:ext cx="10181520" cy="6153840"/>
              </a:xfrm>
              <a:prstGeom prst="rect">
                <a:avLst/>
              </a:prstGeom>
            </p:spPr>
          </p:pic>
        </mc:Fallback>
      </mc:AlternateContent>
    </p:spTree>
    <p:extLst>
      <p:ext uri="{BB962C8B-B14F-4D97-AF65-F5344CB8AC3E}">
        <p14:creationId xmlns:p14="http://schemas.microsoft.com/office/powerpoint/2010/main" val="3738972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292117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616320" y="32760"/>
              <a:ext cx="10784520" cy="5863320"/>
            </p14:xfrm>
          </p:contentPart>
        </mc:Choice>
        <mc:Fallback>
          <p:pic>
            <p:nvPicPr>
              <p:cNvPr id="4" name="墨迹 3"/>
              <p:cNvPicPr/>
              <p:nvPr/>
            </p:nvPicPr>
            <p:blipFill>
              <a:blip r:embed="rId3"/>
              <a:stretch>
                <a:fillRect/>
              </a:stretch>
            </p:blipFill>
            <p:spPr>
              <a:xfrm>
                <a:off x="608760" y="21960"/>
                <a:ext cx="10802520" cy="5882400"/>
              </a:xfrm>
              <a:prstGeom prst="rect">
                <a:avLst/>
              </a:prstGeom>
            </p:spPr>
          </p:pic>
        </mc:Fallback>
      </mc:AlternateContent>
    </p:spTree>
    <p:extLst>
      <p:ext uri="{BB962C8B-B14F-4D97-AF65-F5344CB8AC3E}">
        <p14:creationId xmlns:p14="http://schemas.microsoft.com/office/powerpoint/2010/main" val="164480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1325520" y="84600"/>
              <a:ext cx="10171440" cy="5947200"/>
            </p14:xfrm>
          </p:contentPart>
        </mc:Choice>
        <mc:Fallback>
          <p:pic>
            <p:nvPicPr>
              <p:cNvPr id="4" name="墨迹 3"/>
              <p:cNvPicPr/>
              <p:nvPr/>
            </p:nvPicPr>
            <p:blipFill>
              <a:blip r:embed="rId3"/>
              <a:stretch>
                <a:fillRect/>
              </a:stretch>
            </p:blipFill>
            <p:spPr>
              <a:xfrm>
                <a:off x="1314720" y="74520"/>
                <a:ext cx="10190880" cy="5965920"/>
              </a:xfrm>
              <a:prstGeom prst="rect">
                <a:avLst/>
              </a:prstGeom>
            </p:spPr>
          </p:pic>
        </mc:Fallback>
      </mc:AlternateContent>
    </p:spTree>
    <p:extLst>
      <p:ext uri="{BB962C8B-B14F-4D97-AF65-F5344CB8AC3E}">
        <p14:creationId xmlns:p14="http://schemas.microsoft.com/office/powerpoint/2010/main" val="369057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372960" y="206280"/>
              <a:ext cx="10926720" cy="6586920"/>
            </p14:xfrm>
          </p:contentPart>
        </mc:Choice>
        <mc:Fallback>
          <p:pic>
            <p:nvPicPr>
              <p:cNvPr id="4" name="墨迹 3"/>
              <p:cNvPicPr/>
              <p:nvPr/>
            </p:nvPicPr>
            <p:blipFill>
              <a:blip r:embed="rId3"/>
              <a:stretch>
                <a:fillRect/>
              </a:stretch>
            </p:blipFill>
            <p:spPr>
              <a:xfrm>
                <a:off x="362520" y="196200"/>
                <a:ext cx="10946160" cy="6606720"/>
              </a:xfrm>
              <a:prstGeom prst="rect">
                <a:avLst/>
              </a:prstGeom>
            </p:spPr>
          </p:pic>
        </mc:Fallback>
      </mc:AlternateContent>
    </p:spTree>
    <p:extLst>
      <p:ext uri="{BB962C8B-B14F-4D97-AF65-F5344CB8AC3E}">
        <p14:creationId xmlns:p14="http://schemas.microsoft.com/office/powerpoint/2010/main" val="2741753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795600" y="113400"/>
              <a:ext cx="10220760" cy="6572520"/>
            </p14:xfrm>
          </p:contentPart>
        </mc:Choice>
        <mc:Fallback>
          <p:pic>
            <p:nvPicPr>
              <p:cNvPr id="4" name="墨迹 3"/>
              <p:cNvPicPr/>
              <p:nvPr/>
            </p:nvPicPr>
            <p:blipFill>
              <a:blip r:embed="rId3"/>
              <a:stretch>
                <a:fillRect/>
              </a:stretch>
            </p:blipFill>
            <p:spPr>
              <a:xfrm>
                <a:off x="791640" y="104760"/>
                <a:ext cx="10232640" cy="6587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墨迹 4"/>
              <p14:cNvContentPartPr/>
              <p14:nvPr/>
            </p14:nvContentPartPr>
            <p14:xfrm>
              <a:off x="2161080" y="1040760"/>
              <a:ext cx="7290000" cy="2131920"/>
            </p14:xfrm>
          </p:contentPart>
        </mc:Choice>
        <mc:Fallback>
          <p:pic>
            <p:nvPicPr>
              <p:cNvPr id="5" name="墨迹 4"/>
              <p:cNvPicPr/>
              <p:nvPr/>
            </p:nvPicPr>
            <p:blipFill>
              <a:blip r:embed="rId5"/>
              <a:stretch>
                <a:fillRect/>
              </a:stretch>
            </p:blipFill>
            <p:spPr>
              <a:xfrm>
                <a:off x="2150640" y="1029960"/>
                <a:ext cx="7311960" cy="2150640"/>
              </a:xfrm>
              <a:prstGeom prst="rect">
                <a:avLst/>
              </a:prstGeom>
            </p:spPr>
          </p:pic>
        </mc:Fallback>
      </mc:AlternateContent>
    </p:spTree>
    <p:extLst>
      <p:ext uri="{BB962C8B-B14F-4D97-AF65-F5344CB8AC3E}">
        <p14:creationId xmlns:p14="http://schemas.microsoft.com/office/powerpoint/2010/main" val="429038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1064880" y="72360"/>
              <a:ext cx="10085400" cy="6766920"/>
            </p14:xfrm>
          </p:contentPart>
        </mc:Choice>
        <mc:Fallback>
          <p:pic>
            <p:nvPicPr>
              <p:cNvPr id="4" name="墨迹 3"/>
              <p:cNvPicPr/>
              <p:nvPr/>
            </p:nvPicPr>
            <p:blipFill>
              <a:blip r:embed="rId3"/>
              <a:stretch>
                <a:fillRect/>
              </a:stretch>
            </p:blipFill>
            <p:spPr>
              <a:xfrm>
                <a:off x="1057320" y="64080"/>
                <a:ext cx="10103760" cy="6785280"/>
              </a:xfrm>
              <a:prstGeom prst="rect">
                <a:avLst/>
              </a:prstGeom>
            </p:spPr>
          </p:pic>
        </mc:Fallback>
      </mc:AlternateContent>
    </p:spTree>
    <p:extLst>
      <p:ext uri="{BB962C8B-B14F-4D97-AF65-F5344CB8AC3E}">
        <p14:creationId xmlns:p14="http://schemas.microsoft.com/office/powerpoint/2010/main" val="4219957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1097640" y="101880"/>
              <a:ext cx="10423800" cy="6515280"/>
            </p14:xfrm>
          </p:contentPart>
        </mc:Choice>
        <mc:Fallback>
          <p:pic>
            <p:nvPicPr>
              <p:cNvPr id="4" name="墨迹 3"/>
              <p:cNvPicPr/>
              <p:nvPr/>
            </p:nvPicPr>
            <p:blipFill>
              <a:blip r:embed="rId3"/>
              <a:stretch>
                <a:fillRect/>
              </a:stretch>
            </p:blipFill>
            <p:spPr>
              <a:xfrm>
                <a:off x="1089720" y="92520"/>
                <a:ext cx="10437120" cy="6534720"/>
              </a:xfrm>
              <a:prstGeom prst="rect">
                <a:avLst/>
              </a:prstGeom>
            </p:spPr>
          </p:pic>
        </mc:Fallback>
      </mc:AlternateContent>
    </p:spTree>
    <p:extLst>
      <p:ext uri="{BB962C8B-B14F-4D97-AF65-F5344CB8AC3E}">
        <p14:creationId xmlns:p14="http://schemas.microsoft.com/office/powerpoint/2010/main" val="1109289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mc:AlternateContent xmlns:mc="http://schemas.openxmlformats.org/markup-compatibility/2006">
        <mc:Choice xmlns:p14="http://schemas.microsoft.com/office/powerpoint/2010/main" Requires="p14">
          <p:contentPart p14:bwMode="auto" r:id="rId2">
            <p14:nvContentPartPr>
              <p14:cNvPr id="4" name="墨迹 3"/>
              <p14:cNvContentPartPr/>
              <p14:nvPr/>
            </p14:nvContentPartPr>
            <p14:xfrm>
              <a:off x="840240" y="150840"/>
              <a:ext cx="10057680" cy="6150600"/>
            </p14:xfrm>
          </p:contentPart>
        </mc:Choice>
        <mc:Fallback>
          <p:pic>
            <p:nvPicPr>
              <p:cNvPr id="4" name="墨迹 3"/>
              <p:cNvPicPr/>
              <p:nvPr/>
            </p:nvPicPr>
            <p:blipFill>
              <a:blip r:embed="rId3"/>
              <a:stretch>
                <a:fillRect/>
              </a:stretch>
            </p:blipFill>
            <p:spPr>
              <a:xfrm>
                <a:off x="832320" y="145080"/>
                <a:ext cx="10070280" cy="6162120"/>
              </a:xfrm>
              <a:prstGeom prst="rect">
                <a:avLst/>
              </a:prstGeom>
            </p:spPr>
          </p:pic>
        </mc:Fallback>
      </mc:AlternateContent>
    </p:spTree>
    <p:extLst>
      <p:ext uri="{BB962C8B-B14F-4D97-AF65-F5344CB8AC3E}">
        <p14:creationId xmlns:p14="http://schemas.microsoft.com/office/powerpoint/2010/main" val="591980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106</Words>
  <Application>Microsoft Office PowerPoint</Application>
  <PresentationFormat>宽屏</PresentationFormat>
  <Paragraphs>8</Paragraphs>
  <Slides>27</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等线</vt:lpstr>
      <vt:lpstr>等线 Light</vt:lpstr>
      <vt:lpstr>Arial</vt:lpstr>
      <vt:lpstr>Office 主题​​</vt:lpstr>
      <vt:lpstr>机器学习与量化交易实战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1603.08604v1.pdf</vt:lpstr>
      <vt:lpstr>150612a.pdf  Deep Learning for Multivariate Financial Time Series </vt:lpstr>
      <vt:lpstr>ecbsp9.en.pdf</vt:lpstr>
      <vt:lpstr>fora_gyula_krisztian.pdf</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kingfengji</dc:creator>
  <cp:lastModifiedBy>kingfengji</cp:lastModifiedBy>
  <cp:revision>7</cp:revision>
  <dcterms:created xsi:type="dcterms:W3CDTF">2016-11-12T11:07:35Z</dcterms:created>
  <dcterms:modified xsi:type="dcterms:W3CDTF">2016-11-12T14:21:11Z</dcterms:modified>
</cp:coreProperties>
</file>