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8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3A5A"/>
    <a:srgbClr val="C11C23"/>
    <a:srgbClr val="2C2B3C"/>
    <a:srgbClr val="212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798" y="-96"/>
      </p:cViewPr>
      <p:guideLst>
        <p:guide orient="horz" pos="2035"/>
        <p:guide pos="37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2A1ED-3F83-41C2-8174-02DD76F6FD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236F4-285D-410D-A7D5-9AC3F90B54E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50757-BB77-4A18-80A2-3AE0D1B61D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52CC5-CC41-4EE4-B137-1B5590956BA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20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3" t="46150" r="10714"/>
          <a:stretch>
            <a:fillRect/>
          </a:stretch>
        </p:blipFill>
        <p:spPr>
          <a:xfrm>
            <a:off x="15381" y="3710727"/>
            <a:ext cx="12190589" cy="3131609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949325" y="3556635"/>
            <a:ext cx="102927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Flutter PageView</a:t>
            </a:r>
            <a:r>
              <a:rPr lang="zh-CN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组件</a:t>
            </a:r>
            <a:endParaRPr lang="zh-CN" sz="40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36" name="图片 35" descr="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7275" y="6152515"/>
            <a:ext cx="962025" cy="704850"/>
          </a:xfrm>
          <a:prstGeom prst="rect">
            <a:avLst/>
          </a:prstGeom>
        </p:spPr>
      </p:pic>
      <p:sp>
        <p:nvSpPr>
          <p:cNvPr id="37" name="文本框 36"/>
          <p:cNvSpPr txBox="1"/>
          <p:nvPr/>
        </p:nvSpPr>
        <p:spPr>
          <a:xfrm>
            <a:off x="116205" y="96520"/>
            <a:ext cx="236728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IT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营：</a:t>
            </a:r>
            <a:r>
              <a:rPr lang="en-US" altLang="zh-CN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itying.com</a:t>
            </a:r>
            <a:endParaRPr lang="en-US" altLang="zh-CN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95220" y="5493385"/>
            <a:ext cx="74009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主讲老师：大地      </a:t>
            </a:r>
            <a:endParaRPr lang="en-US" altLang="zh-CN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 descr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9795" y="1325880"/>
            <a:ext cx="5341620" cy="100076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172585" y="286194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ZmM0ZWM5MjZlNmE4YmQ5MDZlMWRlMmQ3ZmM0MTRhYjk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WPS 演示</Application>
  <PresentationFormat>自定义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Calibri</vt:lpstr>
      <vt:lpstr>Arial Unicode MS</vt:lpstr>
      <vt:lpstr>Calibri Light</vt:lpstr>
      <vt:lpstr>Office 主题</vt:lpstr>
      <vt:lpstr>PowerPoint 演示文稿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哎呀小小草</dc:title>
  <dc:creator>哎呀小小草</dc:creator>
  <cp:keywords>https://800sucai.taobao.com</cp:keywords>
  <dc:description>https://800sucai.taobao.com</dc:description>
  <dc:subject>哎呀小小草</dc:subject>
  <cp:category>https://800sucai.taobao.com</cp:category>
  <cp:lastModifiedBy>树根</cp:lastModifiedBy>
  <cp:revision>236</cp:revision>
  <dcterms:created xsi:type="dcterms:W3CDTF">2016-03-07T08:26:00Z</dcterms:created>
  <dcterms:modified xsi:type="dcterms:W3CDTF">2022-08-17T06:27:05Z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2052-11.1.0.12313</vt:lpwstr>
  </property>
  <property fmtid="{D5CDD505-2E9C-101B-9397-08002B2CF9AE}" pid="3" name="ICV">
    <vt:lpwstr>78A70B82BEF041F997124C59B992977E</vt:lpwstr>
  </property>
</Properties>
</file>